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86" r:id="rId2"/>
    <p:sldId id="287" r:id="rId3"/>
    <p:sldId id="288" r:id="rId4"/>
    <p:sldId id="289" r:id="rId5"/>
    <p:sldId id="290" r:id="rId6"/>
    <p:sldId id="291" r:id="rId7"/>
    <p:sldId id="292" r:id="rId8"/>
    <p:sldId id="256" r:id="rId9"/>
    <p:sldId id="294" r:id="rId10"/>
    <p:sldId id="296" r:id="rId11"/>
    <p:sldId id="257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258" r:id="rId20"/>
    <p:sldId id="265" r:id="rId21"/>
    <p:sldId id="304" r:id="rId22"/>
    <p:sldId id="264" r:id="rId23"/>
    <p:sldId id="259" r:id="rId24"/>
    <p:sldId id="305" r:id="rId25"/>
    <p:sldId id="306" r:id="rId26"/>
    <p:sldId id="261" r:id="rId27"/>
    <p:sldId id="260" r:id="rId28"/>
    <p:sldId id="262" r:id="rId29"/>
    <p:sldId id="307" r:id="rId30"/>
    <p:sldId id="263" r:id="rId31"/>
    <p:sldId id="266" r:id="rId32"/>
    <p:sldId id="267" r:id="rId33"/>
    <p:sldId id="268" r:id="rId34"/>
    <p:sldId id="269" r:id="rId35"/>
    <p:sldId id="270" r:id="rId36"/>
    <p:sldId id="276" r:id="rId37"/>
    <p:sldId id="272" r:id="rId38"/>
    <p:sldId id="277" r:id="rId39"/>
    <p:sldId id="271" r:id="rId40"/>
    <p:sldId id="273" r:id="rId41"/>
    <p:sldId id="274" r:id="rId42"/>
    <p:sldId id="275" r:id="rId43"/>
    <p:sldId id="308" r:id="rId44"/>
    <p:sldId id="309" r:id="rId45"/>
    <p:sldId id="310" r:id="rId4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F3E9D2-EB66-4E9C-8FA9-CDD36A4037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C11FE578-2707-4AD0-A4C1-7247F4851180}">
      <dgm:prSet custT="1"/>
      <dgm:spPr/>
      <dgm:t>
        <a:bodyPr/>
        <a:lstStyle/>
        <a:p>
          <a:pPr algn="just" rtl="0"/>
          <a:r>
            <a:rPr lang="es-ES" sz="4000" dirty="0" smtClean="0"/>
            <a:t>Para comprender la permanente y cíclica relación entre sociedad y derecho, resulta necesario estudiar como punto de referencia las diferentes funciones sociales del </a:t>
          </a:r>
          <a:r>
            <a:rPr lang="es-ES" sz="4000" smtClean="0"/>
            <a:t>sistema jurídico.</a:t>
          </a:r>
          <a:endParaRPr lang="es-MX" sz="4000" dirty="0"/>
        </a:p>
      </dgm:t>
    </dgm:pt>
    <dgm:pt modelId="{D9AB4DE8-E10D-4A7E-B7DC-ABC61FE37A6A}" type="parTrans" cxnId="{96D52EE8-B74F-4633-A58C-3E7E782E0621}">
      <dgm:prSet/>
      <dgm:spPr/>
      <dgm:t>
        <a:bodyPr/>
        <a:lstStyle/>
        <a:p>
          <a:endParaRPr lang="es-MX"/>
        </a:p>
      </dgm:t>
    </dgm:pt>
    <dgm:pt modelId="{23C56072-5FE3-4257-A740-FC447AE39EE8}" type="sibTrans" cxnId="{96D52EE8-B74F-4633-A58C-3E7E782E0621}">
      <dgm:prSet/>
      <dgm:spPr/>
      <dgm:t>
        <a:bodyPr/>
        <a:lstStyle/>
        <a:p>
          <a:endParaRPr lang="es-MX"/>
        </a:p>
      </dgm:t>
    </dgm:pt>
    <dgm:pt modelId="{2323287A-B136-46FE-AD73-36D7BD781994}" type="pres">
      <dgm:prSet presAssocID="{6BF3E9D2-EB66-4E9C-8FA9-CDD36A4037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27F65DF-6F8B-4243-B496-3E04C40A986E}" type="pres">
      <dgm:prSet presAssocID="{C11FE578-2707-4AD0-A4C1-7247F4851180}" presName="parentText" presStyleLbl="node1" presStyleIdx="0" presStyleCnt="1" custLinFactNeighborY="43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76F3611-E36D-49C9-9E7B-EC6D024A875B}" type="presOf" srcId="{C11FE578-2707-4AD0-A4C1-7247F4851180}" destId="{D27F65DF-6F8B-4243-B496-3E04C40A986E}" srcOrd="0" destOrd="0" presId="urn:microsoft.com/office/officeart/2005/8/layout/vList2"/>
    <dgm:cxn modelId="{96D52EE8-B74F-4633-A58C-3E7E782E0621}" srcId="{6BF3E9D2-EB66-4E9C-8FA9-CDD36A403701}" destId="{C11FE578-2707-4AD0-A4C1-7247F4851180}" srcOrd="0" destOrd="0" parTransId="{D9AB4DE8-E10D-4A7E-B7DC-ABC61FE37A6A}" sibTransId="{23C56072-5FE3-4257-A740-FC447AE39EE8}"/>
    <dgm:cxn modelId="{9252F8A7-FC55-4DB0-9AC0-8677A43EE03E}" type="presOf" srcId="{6BF3E9D2-EB66-4E9C-8FA9-CDD36A403701}" destId="{2323287A-B136-46FE-AD73-36D7BD781994}" srcOrd="0" destOrd="0" presId="urn:microsoft.com/office/officeart/2005/8/layout/vList2"/>
    <dgm:cxn modelId="{4F2D7ACA-270F-43F8-B619-33438D2E5C2D}" type="presParOf" srcId="{2323287A-B136-46FE-AD73-36D7BD781994}" destId="{D27F65DF-6F8B-4243-B496-3E04C40A98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CB03F6A-4839-4EE3-9ED3-83018CDA177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6ADFF7A-2FA9-4CE3-B89B-F67E36717601}">
      <dgm:prSet/>
      <dgm:spPr/>
      <dgm:t>
        <a:bodyPr/>
        <a:lstStyle/>
        <a:p>
          <a:pPr rtl="0"/>
          <a:r>
            <a:rPr lang="es-ES" dirty="0" smtClean="0"/>
            <a:t>Programas de objetivos</a:t>
          </a:r>
          <a:endParaRPr lang="es-MX" dirty="0"/>
        </a:p>
      </dgm:t>
    </dgm:pt>
    <dgm:pt modelId="{29D9F234-785F-4469-AF02-7E30CFCD9326}" type="parTrans" cxnId="{A46CDF32-4804-4313-B8B2-51080CF62137}">
      <dgm:prSet/>
      <dgm:spPr/>
      <dgm:t>
        <a:bodyPr/>
        <a:lstStyle/>
        <a:p>
          <a:endParaRPr lang="es-MX"/>
        </a:p>
      </dgm:t>
    </dgm:pt>
    <dgm:pt modelId="{627B81BB-3EC4-4442-BCCC-9FA7A4498962}" type="sibTrans" cxnId="{A46CDF32-4804-4313-B8B2-51080CF62137}">
      <dgm:prSet/>
      <dgm:spPr/>
      <dgm:t>
        <a:bodyPr/>
        <a:lstStyle/>
        <a:p>
          <a:endParaRPr lang="es-MX"/>
        </a:p>
      </dgm:t>
    </dgm:pt>
    <dgm:pt modelId="{3B2C294A-6D94-494A-B627-49E939AF54C5}">
      <dgm:prSet/>
      <dgm:spPr/>
      <dgm:t>
        <a:bodyPr/>
        <a:lstStyle/>
        <a:p>
          <a:pPr rtl="0"/>
          <a:r>
            <a:rPr lang="es-ES" dirty="0" smtClean="0"/>
            <a:t>Procesos y propuestas de coordinación de acciones concertadas</a:t>
          </a:r>
          <a:endParaRPr lang="es-MX" dirty="0"/>
        </a:p>
      </dgm:t>
    </dgm:pt>
    <dgm:pt modelId="{2BC8A639-02B1-4B0D-8A2B-EFAE09316925}" type="parTrans" cxnId="{F889C018-5758-4C54-AB0D-3D45FBA7F869}">
      <dgm:prSet/>
      <dgm:spPr/>
      <dgm:t>
        <a:bodyPr/>
        <a:lstStyle/>
        <a:p>
          <a:endParaRPr lang="es-MX"/>
        </a:p>
      </dgm:t>
    </dgm:pt>
    <dgm:pt modelId="{F82B9396-B58F-48AD-AFBC-962738A866BE}" type="sibTrans" cxnId="{F889C018-5758-4C54-AB0D-3D45FBA7F869}">
      <dgm:prSet/>
      <dgm:spPr/>
      <dgm:t>
        <a:bodyPr/>
        <a:lstStyle/>
        <a:p>
          <a:endParaRPr lang="es-MX"/>
        </a:p>
      </dgm:t>
    </dgm:pt>
    <dgm:pt modelId="{DF6AFF0A-C4BA-4EE4-A988-56FDEA4172E1}">
      <dgm:prSet/>
      <dgm:spPr/>
      <dgm:t>
        <a:bodyPr/>
        <a:lstStyle/>
        <a:p>
          <a:pPr rtl="0"/>
          <a:r>
            <a:rPr lang="es-ES" dirty="0" smtClean="0"/>
            <a:t>Prohibiciones o incentivos</a:t>
          </a:r>
          <a:endParaRPr lang="es-MX" dirty="0"/>
        </a:p>
      </dgm:t>
    </dgm:pt>
    <dgm:pt modelId="{A2792E12-BCF8-442C-BFBD-E6D28521AF23}" type="parTrans" cxnId="{CE03A4F7-C3D9-4C02-B349-0ED6245EFCE9}">
      <dgm:prSet/>
      <dgm:spPr/>
      <dgm:t>
        <a:bodyPr/>
        <a:lstStyle/>
        <a:p>
          <a:endParaRPr lang="es-MX"/>
        </a:p>
      </dgm:t>
    </dgm:pt>
    <dgm:pt modelId="{A8DBEC6F-2DEB-4AAA-AEC3-A6529DACEAC8}" type="sibTrans" cxnId="{CE03A4F7-C3D9-4C02-B349-0ED6245EFCE9}">
      <dgm:prSet/>
      <dgm:spPr/>
      <dgm:t>
        <a:bodyPr/>
        <a:lstStyle/>
        <a:p>
          <a:endParaRPr lang="es-MX"/>
        </a:p>
      </dgm:t>
    </dgm:pt>
    <dgm:pt modelId="{8E5DEE27-F2A2-4D5F-BD13-A41390EECF90}" type="pres">
      <dgm:prSet presAssocID="{2CB03F6A-4839-4EE3-9ED3-83018CDA177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7CA0063-2DA1-4916-8A4B-9E92591B155D}" type="pres">
      <dgm:prSet presAssocID="{DF6AFF0A-C4BA-4EE4-A988-56FDEA4172E1}" presName="root1" presStyleCnt="0"/>
      <dgm:spPr/>
    </dgm:pt>
    <dgm:pt modelId="{5C28DDEE-39E9-4342-B7C2-46F2D47A239F}" type="pres">
      <dgm:prSet presAssocID="{DF6AFF0A-C4BA-4EE4-A988-56FDEA4172E1}" presName="LevelOneTextNod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AE2238F-E495-47C2-B794-443318E997E4}" type="pres">
      <dgm:prSet presAssocID="{DF6AFF0A-C4BA-4EE4-A988-56FDEA4172E1}" presName="level2hierChild" presStyleCnt="0"/>
      <dgm:spPr/>
    </dgm:pt>
    <dgm:pt modelId="{C878FD25-F15B-41D8-8A6B-0E307CAA3DC9}" type="pres">
      <dgm:prSet presAssocID="{56ADFF7A-2FA9-4CE3-B89B-F67E36717601}" presName="root1" presStyleCnt="0"/>
      <dgm:spPr/>
    </dgm:pt>
    <dgm:pt modelId="{9E37C113-8345-4976-87AE-E54A2B26BF8E}" type="pres">
      <dgm:prSet presAssocID="{56ADFF7A-2FA9-4CE3-B89B-F67E36717601}" presName="LevelOneTextNod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D7CF856-C628-421F-896B-E11F8A28D870}" type="pres">
      <dgm:prSet presAssocID="{56ADFF7A-2FA9-4CE3-B89B-F67E36717601}" presName="level2hierChild" presStyleCnt="0"/>
      <dgm:spPr/>
    </dgm:pt>
    <dgm:pt modelId="{004FFF13-F59D-4266-A45B-77099CA8B6B7}" type="pres">
      <dgm:prSet presAssocID="{3B2C294A-6D94-494A-B627-49E939AF54C5}" presName="root1" presStyleCnt="0"/>
      <dgm:spPr/>
    </dgm:pt>
    <dgm:pt modelId="{101CFEC7-1366-47DD-A28D-DF577C492AEA}" type="pres">
      <dgm:prSet presAssocID="{3B2C294A-6D94-494A-B627-49E939AF54C5}" presName="LevelOneTextNod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13D1E6D-778F-4A48-9E7C-8C51CD2803DA}" type="pres">
      <dgm:prSet presAssocID="{3B2C294A-6D94-494A-B627-49E939AF54C5}" presName="level2hierChild" presStyleCnt="0"/>
      <dgm:spPr/>
    </dgm:pt>
  </dgm:ptLst>
  <dgm:cxnLst>
    <dgm:cxn modelId="{7C711746-591B-414C-99C9-B5EE86C083C9}" type="presOf" srcId="{DF6AFF0A-C4BA-4EE4-A988-56FDEA4172E1}" destId="{5C28DDEE-39E9-4342-B7C2-46F2D47A239F}" srcOrd="0" destOrd="0" presId="urn:microsoft.com/office/officeart/2005/8/layout/hierarchy2"/>
    <dgm:cxn modelId="{CE03A4F7-C3D9-4C02-B349-0ED6245EFCE9}" srcId="{2CB03F6A-4839-4EE3-9ED3-83018CDA1772}" destId="{DF6AFF0A-C4BA-4EE4-A988-56FDEA4172E1}" srcOrd="0" destOrd="0" parTransId="{A2792E12-BCF8-442C-BFBD-E6D28521AF23}" sibTransId="{A8DBEC6F-2DEB-4AAA-AEC3-A6529DACEAC8}"/>
    <dgm:cxn modelId="{7C51AAC4-1DA5-40AE-88B9-FAB873D2359F}" type="presOf" srcId="{2CB03F6A-4839-4EE3-9ED3-83018CDA1772}" destId="{8E5DEE27-F2A2-4D5F-BD13-A41390EECF90}" srcOrd="0" destOrd="0" presId="urn:microsoft.com/office/officeart/2005/8/layout/hierarchy2"/>
    <dgm:cxn modelId="{F889C018-5758-4C54-AB0D-3D45FBA7F869}" srcId="{2CB03F6A-4839-4EE3-9ED3-83018CDA1772}" destId="{3B2C294A-6D94-494A-B627-49E939AF54C5}" srcOrd="2" destOrd="0" parTransId="{2BC8A639-02B1-4B0D-8A2B-EFAE09316925}" sibTransId="{F82B9396-B58F-48AD-AFBC-962738A866BE}"/>
    <dgm:cxn modelId="{2E05F3F3-CBCF-4BD1-A628-415AB9E0AD01}" type="presOf" srcId="{56ADFF7A-2FA9-4CE3-B89B-F67E36717601}" destId="{9E37C113-8345-4976-87AE-E54A2B26BF8E}" srcOrd="0" destOrd="0" presId="urn:microsoft.com/office/officeart/2005/8/layout/hierarchy2"/>
    <dgm:cxn modelId="{A46CDF32-4804-4313-B8B2-51080CF62137}" srcId="{2CB03F6A-4839-4EE3-9ED3-83018CDA1772}" destId="{56ADFF7A-2FA9-4CE3-B89B-F67E36717601}" srcOrd="1" destOrd="0" parTransId="{29D9F234-785F-4469-AF02-7E30CFCD9326}" sibTransId="{627B81BB-3EC4-4442-BCCC-9FA7A4498962}"/>
    <dgm:cxn modelId="{9B2F035F-A638-4A8A-9BC4-47772FACA91D}" type="presOf" srcId="{3B2C294A-6D94-494A-B627-49E939AF54C5}" destId="{101CFEC7-1366-47DD-A28D-DF577C492AEA}" srcOrd="0" destOrd="0" presId="urn:microsoft.com/office/officeart/2005/8/layout/hierarchy2"/>
    <dgm:cxn modelId="{19868A17-09F2-4E90-8B42-FCE9A62B967A}" type="presParOf" srcId="{8E5DEE27-F2A2-4D5F-BD13-A41390EECF90}" destId="{B7CA0063-2DA1-4916-8A4B-9E92591B155D}" srcOrd="0" destOrd="0" presId="urn:microsoft.com/office/officeart/2005/8/layout/hierarchy2"/>
    <dgm:cxn modelId="{E5BA7908-BB1D-494C-820D-91357792B3BC}" type="presParOf" srcId="{B7CA0063-2DA1-4916-8A4B-9E92591B155D}" destId="{5C28DDEE-39E9-4342-B7C2-46F2D47A239F}" srcOrd="0" destOrd="0" presId="urn:microsoft.com/office/officeart/2005/8/layout/hierarchy2"/>
    <dgm:cxn modelId="{3453D03E-CFEB-438B-B32E-14270370ED20}" type="presParOf" srcId="{B7CA0063-2DA1-4916-8A4B-9E92591B155D}" destId="{EAE2238F-E495-47C2-B794-443318E997E4}" srcOrd="1" destOrd="0" presId="urn:microsoft.com/office/officeart/2005/8/layout/hierarchy2"/>
    <dgm:cxn modelId="{D17F1251-D796-4390-A67C-DB70FCDFB25F}" type="presParOf" srcId="{8E5DEE27-F2A2-4D5F-BD13-A41390EECF90}" destId="{C878FD25-F15B-41D8-8A6B-0E307CAA3DC9}" srcOrd="1" destOrd="0" presId="urn:microsoft.com/office/officeart/2005/8/layout/hierarchy2"/>
    <dgm:cxn modelId="{444F7321-D545-4414-BFA0-02F19547CF10}" type="presParOf" srcId="{C878FD25-F15B-41D8-8A6B-0E307CAA3DC9}" destId="{9E37C113-8345-4976-87AE-E54A2B26BF8E}" srcOrd="0" destOrd="0" presId="urn:microsoft.com/office/officeart/2005/8/layout/hierarchy2"/>
    <dgm:cxn modelId="{C9B93104-7ECE-433F-BCBE-5698E3875284}" type="presParOf" srcId="{C878FD25-F15B-41D8-8A6B-0E307CAA3DC9}" destId="{7D7CF856-C628-421F-896B-E11F8A28D870}" srcOrd="1" destOrd="0" presId="urn:microsoft.com/office/officeart/2005/8/layout/hierarchy2"/>
    <dgm:cxn modelId="{BC733D25-66B3-49A2-8979-A8CABB4A175E}" type="presParOf" srcId="{8E5DEE27-F2A2-4D5F-BD13-A41390EECF90}" destId="{004FFF13-F59D-4266-A45B-77099CA8B6B7}" srcOrd="2" destOrd="0" presId="urn:microsoft.com/office/officeart/2005/8/layout/hierarchy2"/>
    <dgm:cxn modelId="{197BF929-0963-4935-8E7C-D19CD2BA2D35}" type="presParOf" srcId="{004FFF13-F59D-4266-A45B-77099CA8B6B7}" destId="{101CFEC7-1366-47DD-A28D-DF577C492AEA}" srcOrd="0" destOrd="0" presId="urn:microsoft.com/office/officeart/2005/8/layout/hierarchy2"/>
    <dgm:cxn modelId="{43C49A30-452A-4954-9147-260F29E7917E}" type="presParOf" srcId="{004FFF13-F59D-4266-A45B-77099CA8B6B7}" destId="{513D1E6D-778F-4A48-9E7C-8C51CD2803D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0D277F-D9F8-4719-B2BB-D484C7CDCA5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FF2C4F7-876B-4296-95C0-AE5A26C4EFDE}">
      <dgm:prSet custT="1"/>
      <dgm:spPr/>
      <dgm:t>
        <a:bodyPr/>
        <a:lstStyle/>
        <a:p>
          <a:pPr rtl="0"/>
          <a:r>
            <a:rPr lang="es-MX" sz="2400" dirty="0" smtClean="0"/>
            <a:t>Resolución de Conflictos</a:t>
          </a:r>
          <a:endParaRPr lang="es-MX" sz="2400" dirty="0"/>
        </a:p>
      </dgm:t>
    </dgm:pt>
    <dgm:pt modelId="{07EB94E2-A8BF-4B24-AC36-F92975CC7D46}" type="parTrans" cxnId="{C6628CCE-C8F4-4F6B-A558-663620DBF7B1}">
      <dgm:prSet/>
      <dgm:spPr/>
      <dgm:t>
        <a:bodyPr/>
        <a:lstStyle/>
        <a:p>
          <a:endParaRPr lang="es-MX"/>
        </a:p>
      </dgm:t>
    </dgm:pt>
    <dgm:pt modelId="{E80011B3-967E-40C3-B9AD-09EE09F6BDFE}" type="sibTrans" cxnId="{C6628CCE-C8F4-4F6B-A558-663620DBF7B1}">
      <dgm:prSet/>
      <dgm:spPr/>
      <dgm:t>
        <a:bodyPr/>
        <a:lstStyle/>
        <a:p>
          <a:endParaRPr lang="es-MX"/>
        </a:p>
      </dgm:t>
    </dgm:pt>
    <dgm:pt modelId="{3AB5544E-29FF-44F7-84CC-B29D35E911EB}">
      <dgm:prSet custT="1"/>
      <dgm:spPr/>
      <dgm:t>
        <a:bodyPr/>
        <a:lstStyle/>
        <a:p>
          <a:pPr rtl="0"/>
          <a:r>
            <a:rPr lang="es-ES" sz="2300" dirty="0" smtClean="0"/>
            <a:t>Es una función social del Derecho encaminada a la consecución de la garantía de seguridad jurídica de los gobernados mediante su </a:t>
          </a:r>
          <a:r>
            <a:rPr lang="es-ES" sz="2300" smtClean="0"/>
            <a:t>protección jurisdiccional.</a:t>
          </a:r>
          <a:endParaRPr lang="es-MX" sz="2300" dirty="0"/>
        </a:p>
      </dgm:t>
    </dgm:pt>
    <dgm:pt modelId="{2D001411-3EE4-4D30-A5F5-110C45FAC36F}" type="parTrans" cxnId="{50ACBF53-F6EB-4BDF-B975-E077B0226418}">
      <dgm:prSet/>
      <dgm:spPr/>
      <dgm:t>
        <a:bodyPr/>
        <a:lstStyle/>
        <a:p>
          <a:endParaRPr lang="es-MX"/>
        </a:p>
      </dgm:t>
    </dgm:pt>
    <dgm:pt modelId="{C3965065-48AC-4C13-AC9A-C0AB878E4B2A}" type="sibTrans" cxnId="{50ACBF53-F6EB-4BDF-B975-E077B0226418}">
      <dgm:prSet/>
      <dgm:spPr/>
      <dgm:t>
        <a:bodyPr/>
        <a:lstStyle/>
        <a:p>
          <a:endParaRPr lang="es-MX"/>
        </a:p>
      </dgm:t>
    </dgm:pt>
    <dgm:pt modelId="{BE65BCD7-F86F-4C6D-A920-21CCB0B2EF7C}" type="pres">
      <dgm:prSet presAssocID="{A00D277F-D9F8-4719-B2BB-D484C7CDCA5E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545C034-16E7-4262-8357-68027CE41E17}" type="pres">
      <dgm:prSet presAssocID="{A00D277F-D9F8-4719-B2BB-D484C7CDCA5E}" presName="arrow" presStyleLbl="bgShp" presStyleIdx="0" presStyleCnt="1"/>
      <dgm:spPr/>
    </dgm:pt>
    <dgm:pt modelId="{1030E0DD-5535-4EB9-8B84-B1A57BF33A46}" type="pres">
      <dgm:prSet presAssocID="{A00D277F-D9F8-4719-B2BB-D484C7CDCA5E}" presName="arrowDiagram2" presStyleCnt="0"/>
      <dgm:spPr/>
    </dgm:pt>
    <dgm:pt modelId="{E843FFCB-7BEE-41AB-830E-3D929654E46E}" type="pres">
      <dgm:prSet presAssocID="{0FF2C4F7-876B-4296-95C0-AE5A26C4EFDE}" presName="bullet2a" presStyleLbl="node1" presStyleIdx="0" presStyleCnt="2"/>
      <dgm:spPr/>
    </dgm:pt>
    <dgm:pt modelId="{AE34874B-6C21-4F42-A766-CA703258F181}" type="pres">
      <dgm:prSet presAssocID="{0FF2C4F7-876B-4296-95C0-AE5A26C4EFDE}" presName="textBox2a" presStyleLbl="revTx" presStyleIdx="0" presStyleCnt="2" custLinFactNeighborX="-851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B114FF-057D-496E-89F5-1E3EEA49EE3F}" type="pres">
      <dgm:prSet presAssocID="{3AB5544E-29FF-44F7-84CC-B29D35E911EB}" presName="bullet2b" presStyleLbl="node1" presStyleIdx="1" presStyleCnt="2"/>
      <dgm:spPr/>
    </dgm:pt>
    <dgm:pt modelId="{4BF50DDA-34E7-4552-B994-848CF66DC7CF}" type="pres">
      <dgm:prSet presAssocID="{3AB5544E-29FF-44F7-84CC-B29D35E911EB}" presName="textBox2b" presStyleLbl="revTx" presStyleIdx="1" presStyleCnt="2" custScaleX="152307" custScaleY="72637" custLinFactNeighborX="13736" custLinFactNeighborY="-35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A313D6-3CDA-4F79-92B5-65855545427C}" type="presOf" srcId="{3AB5544E-29FF-44F7-84CC-B29D35E911EB}" destId="{4BF50DDA-34E7-4552-B994-848CF66DC7CF}" srcOrd="0" destOrd="0" presId="urn:microsoft.com/office/officeart/2005/8/layout/arrow2"/>
    <dgm:cxn modelId="{8FBCB358-5212-405F-938B-001B1B749DFD}" type="presOf" srcId="{0FF2C4F7-876B-4296-95C0-AE5A26C4EFDE}" destId="{AE34874B-6C21-4F42-A766-CA703258F181}" srcOrd="0" destOrd="0" presId="urn:microsoft.com/office/officeart/2005/8/layout/arrow2"/>
    <dgm:cxn modelId="{60B008CA-00FD-4C0F-BD6D-8918B13416BA}" type="presOf" srcId="{A00D277F-D9F8-4719-B2BB-D484C7CDCA5E}" destId="{BE65BCD7-F86F-4C6D-A920-21CCB0B2EF7C}" srcOrd="0" destOrd="0" presId="urn:microsoft.com/office/officeart/2005/8/layout/arrow2"/>
    <dgm:cxn modelId="{50ACBF53-F6EB-4BDF-B975-E077B0226418}" srcId="{A00D277F-D9F8-4719-B2BB-D484C7CDCA5E}" destId="{3AB5544E-29FF-44F7-84CC-B29D35E911EB}" srcOrd="1" destOrd="0" parTransId="{2D001411-3EE4-4D30-A5F5-110C45FAC36F}" sibTransId="{C3965065-48AC-4C13-AC9A-C0AB878E4B2A}"/>
    <dgm:cxn modelId="{C6628CCE-C8F4-4F6B-A558-663620DBF7B1}" srcId="{A00D277F-D9F8-4719-B2BB-D484C7CDCA5E}" destId="{0FF2C4F7-876B-4296-95C0-AE5A26C4EFDE}" srcOrd="0" destOrd="0" parTransId="{07EB94E2-A8BF-4B24-AC36-F92975CC7D46}" sibTransId="{E80011B3-967E-40C3-B9AD-09EE09F6BDFE}"/>
    <dgm:cxn modelId="{3CD950AF-1AF2-4D10-8C0D-344577048E4B}" type="presParOf" srcId="{BE65BCD7-F86F-4C6D-A920-21CCB0B2EF7C}" destId="{E545C034-16E7-4262-8357-68027CE41E17}" srcOrd="0" destOrd="0" presId="urn:microsoft.com/office/officeart/2005/8/layout/arrow2"/>
    <dgm:cxn modelId="{E997785F-E2ED-424E-93E4-C0BEB1A69F68}" type="presParOf" srcId="{BE65BCD7-F86F-4C6D-A920-21CCB0B2EF7C}" destId="{1030E0DD-5535-4EB9-8B84-B1A57BF33A46}" srcOrd="1" destOrd="0" presId="urn:microsoft.com/office/officeart/2005/8/layout/arrow2"/>
    <dgm:cxn modelId="{1AF1EBA2-CDA3-449B-AC75-2E7BFCA1ED90}" type="presParOf" srcId="{1030E0DD-5535-4EB9-8B84-B1A57BF33A46}" destId="{E843FFCB-7BEE-41AB-830E-3D929654E46E}" srcOrd="0" destOrd="0" presId="urn:microsoft.com/office/officeart/2005/8/layout/arrow2"/>
    <dgm:cxn modelId="{107B67F2-46B3-4AF2-8D6F-B0915261D7B5}" type="presParOf" srcId="{1030E0DD-5535-4EB9-8B84-B1A57BF33A46}" destId="{AE34874B-6C21-4F42-A766-CA703258F181}" srcOrd="1" destOrd="0" presId="urn:microsoft.com/office/officeart/2005/8/layout/arrow2"/>
    <dgm:cxn modelId="{98360C66-8A66-4306-8BB0-61736BF4334D}" type="presParOf" srcId="{1030E0DD-5535-4EB9-8B84-B1A57BF33A46}" destId="{60B114FF-057D-496E-89F5-1E3EEA49EE3F}" srcOrd="2" destOrd="0" presId="urn:microsoft.com/office/officeart/2005/8/layout/arrow2"/>
    <dgm:cxn modelId="{36709B97-2752-48EE-B8DB-EA8B79D73435}" type="presParOf" srcId="{1030E0DD-5535-4EB9-8B84-B1A57BF33A46}" destId="{4BF50DDA-34E7-4552-B994-848CF66DC7CF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720B9FC-20E0-48AE-97E7-1DF1C84D509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23C8BEB-45F0-45AC-8BDC-23A7FBBE8474}">
      <dgm:prSet custT="1"/>
      <dgm:spPr/>
      <dgm:t>
        <a:bodyPr/>
        <a:lstStyle/>
        <a:p>
          <a:pPr rtl="0"/>
          <a:endParaRPr lang="es-MX" sz="2000" dirty="0" smtClean="0"/>
        </a:p>
        <a:p>
          <a:pPr rtl="0"/>
          <a:endParaRPr lang="es-MX" sz="2000" dirty="0" smtClean="0"/>
        </a:p>
        <a:p>
          <a:pPr rtl="0"/>
          <a:r>
            <a:rPr lang="es-MX" sz="2000" dirty="0" smtClean="0"/>
            <a:t>Control Social</a:t>
          </a:r>
          <a:endParaRPr lang="es-MX" sz="2000" dirty="0"/>
        </a:p>
      </dgm:t>
    </dgm:pt>
    <dgm:pt modelId="{6D3D1FB6-C269-41E0-9AB3-AAB393DED383}" type="parTrans" cxnId="{80D6CF61-6E6B-46CC-AC44-84F653330EC7}">
      <dgm:prSet/>
      <dgm:spPr/>
      <dgm:t>
        <a:bodyPr/>
        <a:lstStyle/>
        <a:p>
          <a:endParaRPr lang="es-MX" sz="1600"/>
        </a:p>
      </dgm:t>
    </dgm:pt>
    <dgm:pt modelId="{CE2CC574-86DD-406F-85D2-49D42C405C4A}" type="sibTrans" cxnId="{80D6CF61-6E6B-46CC-AC44-84F653330EC7}">
      <dgm:prSet/>
      <dgm:spPr/>
      <dgm:t>
        <a:bodyPr/>
        <a:lstStyle/>
        <a:p>
          <a:endParaRPr lang="es-MX" sz="1600"/>
        </a:p>
      </dgm:t>
    </dgm:pt>
    <dgm:pt modelId="{B2F9CC3F-B3CA-4DF7-8BB9-8D87EC5C8EB4}">
      <dgm:prSet custT="1"/>
      <dgm:spPr/>
      <dgm:t>
        <a:bodyPr/>
        <a:lstStyle/>
        <a:p>
          <a:pPr rtl="0"/>
          <a:r>
            <a:rPr lang="es-ES" sz="2000" dirty="0" smtClean="0"/>
            <a:t>Dirigida a una persona o varias personas</a:t>
          </a:r>
          <a:endParaRPr lang="es-MX" sz="2000" dirty="0"/>
        </a:p>
      </dgm:t>
    </dgm:pt>
    <dgm:pt modelId="{670F4E7D-24C9-4A22-9256-790ECEE51331}" type="parTrans" cxnId="{6D9AFB39-89D1-4C45-AC18-F0C08F176D19}">
      <dgm:prSet/>
      <dgm:spPr/>
      <dgm:t>
        <a:bodyPr/>
        <a:lstStyle/>
        <a:p>
          <a:endParaRPr lang="es-MX" sz="1600"/>
        </a:p>
      </dgm:t>
    </dgm:pt>
    <dgm:pt modelId="{6662C6C7-F981-423E-A0AC-E4250410B4F4}" type="sibTrans" cxnId="{6D9AFB39-89D1-4C45-AC18-F0C08F176D19}">
      <dgm:prSet/>
      <dgm:spPr/>
      <dgm:t>
        <a:bodyPr/>
        <a:lstStyle/>
        <a:p>
          <a:endParaRPr lang="es-MX" sz="1600"/>
        </a:p>
      </dgm:t>
    </dgm:pt>
    <dgm:pt modelId="{CA38E381-1134-42DF-AB2C-126BE07C9C20}">
      <dgm:prSet custT="1"/>
      <dgm:spPr/>
      <dgm:t>
        <a:bodyPr/>
        <a:lstStyle/>
        <a:p>
          <a:pPr rtl="0"/>
          <a:r>
            <a:rPr lang="es-ES" sz="2000" dirty="0" smtClean="0"/>
            <a:t>Es el dominio o presión que se ejerce sobre el colectivo para que actúen de acuerdo con las normas, principios e instituciones, considerados como </a:t>
          </a:r>
          <a:r>
            <a:rPr lang="es-ES" sz="2000" smtClean="0"/>
            <a:t>socialmente convenientes.</a:t>
          </a:r>
          <a:endParaRPr lang="es-MX" sz="2000" dirty="0"/>
        </a:p>
      </dgm:t>
    </dgm:pt>
    <dgm:pt modelId="{8A44B333-61F8-4AF9-855E-452EDBD7C021}" type="parTrans" cxnId="{D94CDBB9-3AD1-4B00-894E-88E9698899F2}">
      <dgm:prSet/>
      <dgm:spPr/>
      <dgm:t>
        <a:bodyPr/>
        <a:lstStyle/>
        <a:p>
          <a:endParaRPr lang="es-MX" sz="1600"/>
        </a:p>
      </dgm:t>
    </dgm:pt>
    <dgm:pt modelId="{E3B62509-9EA4-476E-B7F1-A3F61BC4F35B}" type="sibTrans" cxnId="{D94CDBB9-3AD1-4B00-894E-88E9698899F2}">
      <dgm:prSet/>
      <dgm:spPr/>
      <dgm:t>
        <a:bodyPr/>
        <a:lstStyle/>
        <a:p>
          <a:endParaRPr lang="es-MX" sz="1600"/>
        </a:p>
      </dgm:t>
    </dgm:pt>
    <dgm:pt modelId="{C69CBB1D-D6C0-4D30-9F69-2EC1317CE300}" type="pres">
      <dgm:prSet presAssocID="{6720B9FC-20E0-48AE-97E7-1DF1C84D50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A1CECA-E595-4AAB-9A29-C34E500B84AA}" type="pres">
      <dgm:prSet presAssocID="{023C8BEB-45F0-45AC-8BDC-23A7FBBE8474}" presName="Name8" presStyleCnt="0"/>
      <dgm:spPr/>
    </dgm:pt>
    <dgm:pt modelId="{03E39348-C523-460F-80AC-BA66F653F6EB}" type="pres">
      <dgm:prSet presAssocID="{023C8BEB-45F0-45AC-8BDC-23A7FBBE8474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9116FD-C4AD-415A-BB36-A3C41CC67655}" type="pres">
      <dgm:prSet presAssocID="{023C8BEB-45F0-45AC-8BDC-23A7FBBE847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7D9C1F-0231-46AF-9901-9A0551994EF2}" type="pres">
      <dgm:prSet presAssocID="{B2F9CC3F-B3CA-4DF7-8BB9-8D87EC5C8EB4}" presName="Name8" presStyleCnt="0"/>
      <dgm:spPr/>
    </dgm:pt>
    <dgm:pt modelId="{31927B0C-3760-4CE8-B0C0-3FD1591E6CA9}" type="pres">
      <dgm:prSet presAssocID="{B2F9CC3F-B3CA-4DF7-8BB9-8D87EC5C8EB4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D7E0C2-3ED9-459E-BACA-EA63CA38F5EB}" type="pres">
      <dgm:prSet presAssocID="{B2F9CC3F-B3CA-4DF7-8BB9-8D87EC5C8EB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A9C669-E362-496E-B025-DC4DD9920AB2}" type="pres">
      <dgm:prSet presAssocID="{CA38E381-1134-42DF-AB2C-126BE07C9C20}" presName="Name8" presStyleCnt="0"/>
      <dgm:spPr/>
    </dgm:pt>
    <dgm:pt modelId="{6E5CF3D2-7FEA-41C9-87CD-7870E221F140}" type="pres">
      <dgm:prSet presAssocID="{CA38E381-1134-42DF-AB2C-126BE07C9C20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327CB8-5916-4E3C-ADF4-06D553FCE0E9}" type="pres">
      <dgm:prSet presAssocID="{CA38E381-1134-42DF-AB2C-126BE07C9C2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D647848-E704-4552-8A22-6CAC7522B8EE}" type="presOf" srcId="{6720B9FC-20E0-48AE-97E7-1DF1C84D5091}" destId="{C69CBB1D-D6C0-4D30-9F69-2EC1317CE300}" srcOrd="0" destOrd="0" presId="urn:microsoft.com/office/officeart/2005/8/layout/pyramid1"/>
    <dgm:cxn modelId="{98F2FAC3-8783-4BA9-B854-7E9F05680D3A}" type="presOf" srcId="{023C8BEB-45F0-45AC-8BDC-23A7FBBE8474}" destId="{629116FD-C4AD-415A-BB36-A3C41CC67655}" srcOrd="1" destOrd="0" presId="urn:microsoft.com/office/officeart/2005/8/layout/pyramid1"/>
    <dgm:cxn modelId="{DB615224-771D-4E3E-8416-956E7AF25033}" type="presOf" srcId="{B2F9CC3F-B3CA-4DF7-8BB9-8D87EC5C8EB4}" destId="{31927B0C-3760-4CE8-B0C0-3FD1591E6CA9}" srcOrd="0" destOrd="0" presId="urn:microsoft.com/office/officeart/2005/8/layout/pyramid1"/>
    <dgm:cxn modelId="{D35A3825-8994-4849-AA0B-DD2DD8561F21}" type="presOf" srcId="{B2F9CC3F-B3CA-4DF7-8BB9-8D87EC5C8EB4}" destId="{E9D7E0C2-3ED9-459E-BACA-EA63CA38F5EB}" srcOrd="1" destOrd="0" presId="urn:microsoft.com/office/officeart/2005/8/layout/pyramid1"/>
    <dgm:cxn modelId="{C5A31D14-F55E-4CE1-AC82-CFB3BF972EB5}" type="presOf" srcId="{CA38E381-1134-42DF-AB2C-126BE07C9C20}" destId="{86327CB8-5916-4E3C-ADF4-06D553FCE0E9}" srcOrd="1" destOrd="0" presId="urn:microsoft.com/office/officeart/2005/8/layout/pyramid1"/>
    <dgm:cxn modelId="{6D9AFB39-89D1-4C45-AC18-F0C08F176D19}" srcId="{6720B9FC-20E0-48AE-97E7-1DF1C84D5091}" destId="{B2F9CC3F-B3CA-4DF7-8BB9-8D87EC5C8EB4}" srcOrd="1" destOrd="0" parTransId="{670F4E7D-24C9-4A22-9256-790ECEE51331}" sibTransId="{6662C6C7-F981-423E-A0AC-E4250410B4F4}"/>
    <dgm:cxn modelId="{80D6CF61-6E6B-46CC-AC44-84F653330EC7}" srcId="{6720B9FC-20E0-48AE-97E7-1DF1C84D5091}" destId="{023C8BEB-45F0-45AC-8BDC-23A7FBBE8474}" srcOrd="0" destOrd="0" parTransId="{6D3D1FB6-C269-41E0-9AB3-AAB393DED383}" sibTransId="{CE2CC574-86DD-406F-85D2-49D42C405C4A}"/>
    <dgm:cxn modelId="{FDCFDA49-C9C4-472B-9098-11AA95B56F41}" type="presOf" srcId="{CA38E381-1134-42DF-AB2C-126BE07C9C20}" destId="{6E5CF3D2-7FEA-41C9-87CD-7870E221F140}" srcOrd="0" destOrd="0" presId="urn:microsoft.com/office/officeart/2005/8/layout/pyramid1"/>
    <dgm:cxn modelId="{9740832C-034E-4AC7-B4D5-39AE78783E76}" type="presOf" srcId="{023C8BEB-45F0-45AC-8BDC-23A7FBBE8474}" destId="{03E39348-C523-460F-80AC-BA66F653F6EB}" srcOrd="0" destOrd="0" presId="urn:microsoft.com/office/officeart/2005/8/layout/pyramid1"/>
    <dgm:cxn modelId="{D94CDBB9-3AD1-4B00-894E-88E9698899F2}" srcId="{6720B9FC-20E0-48AE-97E7-1DF1C84D5091}" destId="{CA38E381-1134-42DF-AB2C-126BE07C9C20}" srcOrd="2" destOrd="0" parTransId="{8A44B333-61F8-4AF9-855E-452EDBD7C021}" sibTransId="{E3B62509-9EA4-476E-B7F1-A3F61BC4F35B}"/>
    <dgm:cxn modelId="{388D95EA-0E0B-496C-835B-3ECC8118EE2D}" type="presParOf" srcId="{C69CBB1D-D6C0-4D30-9F69-2EC1317CE300}" destId="{5DA1CECA-E595-4AAB-9A29-C34E500B84AA}" srcOrd="0" destOrd="0" presId="urn:microsoft.com/office/officeart/2005/8/layout/pyramid1"/>
    <dgm:cxn modelId="{0DC978F3-5107-4546-B9C4-C4A247CF7075}" type="presParOf" srcId="{5DA1CECA-E595-4AAB-9A29-C34E500B84AA}" destId="{03E39348-C523-460F-80AC-BA66F653F6EB}" srcOrd="0" destOrd="0" presId="urn:microsoft.com/office/officeart/2005/8/layout/pyramid1"/>
    <dgm:cxn modelId="{656B7337-5779-4F24-ACF3-0FAC4E5112AB}" type="presParOf" srcId="{5DA1CECA-E595-4AAB-9A29-C34E500B84AA}" destId="{629116FD-C4AD-415A-BB36-A3C41CC67655}" srcOrd="1" destOrd="0" presId="urn:microsoft.com/office/officeart/2005/8/layout/pyramid1"/>
    <dgm:cxn modelId="{0D85C18C-701D-4FB4-BD84-A7136ABA4429}" type="presParOf" srcId="{C69CBB1D-D6C0-4D30-9F69-2EC1317CE300}" destId="{E17D9C1F-0231-46AF-9901-9A0551994EF2}" srcOrd="1" destOrd="0" presId="urn:microsoft.com/office/officeart/2005/8/layout/pyramid1"/>
    <dgm:cxn modelId="{611120AF-97E5-4806-98BD-12C1E957AB1F}" type="presParOf" srcId="{E17D9C1F-0231-46AF-9901-9A0551994EF2}" destId="{31927B0C-3760-4CE8-B0C0-3FD1591E6CA9}" srcOrd="0" destOrd="0" presId="urn:microsoft.com/office/officeart/2005/8/layout/pyramid1"/>
    <dgm:cxn modelId="{7FB8B709-A263-419D-A6EE-F097FA3977EA}" type="presParOf" srcId="{E17D9C1F-0231-46AF-9901-9A0551994EF2}" destId="{E9D7E0C2-3ED9-459E-BACA-EA63CA38F5EB}" srcOrd="1" destOrd="0" presId="urn:microsoft.com/office/officeart/2005/8/layout/pyramid1"/>
    <dgm:cxn modelId="{B36130D8-8662-4AAE-9911-F4C50B110CB1}" type="presParOf" srcId="{C69CBB1D-D6C0-4D30-9F69-2EC1317CE300}" destId="{8AA9C669-E362-496E-B025-DC4DD9920AB2}" srcOrd="2" destOrd="0" presId="urn:microsoft.com/office/officeart/2005/8/layout/pyramid1"/>
    <dgm:cxn modelId="{3675C65E-72D6-4DEB-9962-7629E2C7BEEE}" type="presParOf" srcId="{8AA9C669-E362-496E-B025-DC4DD9920AB2}" destId="{6E5CF3D2-7FEA-41C9-87CD-7870E221F140}" srcOrd="0" destOrd="0" presId="urn:microsoft.com/office/officeart/2005/8/layout/pyramid1"/>
    <dgm:cxn modelId="{E4C1641D-5AA7-429F-874E-7B52517C4692}" type="presParOf" srcId="{8AA9C669-E362-496E-B025-DC4DD9920AB2}" destId="{86327CB8-5916-4E3C-ADF4-06D553FCE0E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691279E-8D7E-4985-B5C0-E795656F08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BF22F69-1E7A-4AD2-A2C2-CEF9019757BC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ES" dirty="0" smtClean="0"/>
            <a:t>a) La </a:t>
          </a:r>
          <a:r>
            <a:rPr lang="es-ES" b="1" dirty="0" smtClean="0"/>
            <a:t>sociedad</a:t>
          </a:r>
          <a:r>
            <a:rPr lang="es-ES" dirty="0" smtClean="0"/>
            <a:t>, que presiona a todos los individuos que </a:t>
          </a:r>
          <a:r>
            <a:rPr lang="es-ES" smtClean="0"/>
            <a:t>la integran.</a:t>
          </a:r>
          <a:endParaRPr lang="es-MX" dirty="0"/>
        </a:p>
      </dgm:t>
    </dgm:pt>
    <dgm:pt modelId="{38BDE475-2885-4CF2-BF16-01542161CC34}" type="parTrans" cxnId="{4C054D25-19FB-4DE5-BB26-10AFB5D3C989}">
      <dgm:prSet/>
      <dgm:spPr/>
      <dgm:t>
        <a:bodyPr/>
        <a:lstStyle/>
        <a:p>
          <a:endParaRPr lang="es-MX"/>
        </a:p>
      </dgm:t>
    </dgm:pt>
    <dgm:pt modelId="{FEFE535B-B8F5-4963-B1B0-DEB312C5586B}" type="sibTrans" cxnId="{4C054D25-19FB-4DE5-BB26-10AFB5D3C989}">
      <dgm:prSet/>
      <dgm:spPr/>
      <dgm:t>
        <a:bodyPr/>
        <a:lstStyle/>
        <a:p>
          <a:endParaRPr lang="es-MX"/>
        </a:p>
      </dgm:t>
    </dgm:pt>
    <dgm:pt modelId="{2777863C-078D-4FDD-A14F-C63B41499CEE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ES" dirty="0" smtClean="0"/>
            <a:t>b) Los </a:t>
          </a:r>
          <a:r>
            <a:rPr lang="es-ES" b="1" smtClean="0"/>
            <a:t>grupos</a:t>
          </a:r>
          <a:r>
            <a:rPr lang="es-ES" smtClean="0"/>
            <a:t> </a:t>
          </a:r>
          <a:r>
            <a:rPr lang="es-ES" b="1" smtClean="0"/>
            <a:t>sociales</a:t>
          </a:r>
          <a:r>
            <a:rPr lang="es-ES" smtClean="0"/>
            <a:t>. </a:t>
          </a:r>
          <a:r>
            <a:rPr lang="es-ES" dirty="0" smtClean="0"/>
            <a:t>Ejercen control sobre cada uno de </a:t>
          </a:r>
          <a:r>
            <a:rPr lang="es-ES" smtClean="0"/>
            <a:t>sus miembros.</a:t>
          </a:r>
          <a:endParaRPr lang="es-MX" dirty="0"/>
        </a:p>
      </dgm:t>
    </dgm:pt>
    <dgm:pt modelId="{3AAD4453-D786-4FD0-AAFD-552D4A9F3660}" type="parTrans" cxnId="{2934FC43-821B-4F08-8705-CA2C23E2C836}">
      <dgm:prSet/>
      <dgm:spPr/>
      <dgm:t>
        <a:bodyPr/>
        <a:lstStyle/>
        <a:p>
          <a:endParaRPr lang="es-MX"/>
        </a:p>
      </dgm:t>
    </dgm:pt>
    <dgm:pt modelId="{D61DA2F2-2987-46AE-8C1B-921141954E28}" type="sibTrans" cxnId="{2934FC43-821B-4F08-8705-CA2C23E2C836}">
      <dgm:prSet/>
      <dgm:spPr/>
      <dgm:t>
        <a:bodyPr/>
        <a:lstStyle/>
        <a:p>
          <a:endParaRPr lang="es-MX"/>
        </a:p>
      </dgm:t>
    </dgm:pt>
    <dgm:pt modelId="{8714CF3D-B89B-4011-8FE2-AE31B9821F5A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ES" dirty="0" smtClean="0"/>
            <a:t>c) Un </a:t>
          </a:r>
          <a:r>
            <a:rPr lang="es-ES" b="1" dirty="0" smtClean="0"/>
            <a:t>individuo</a:t>
          </a:r>
          <a:r>
            <a:rPr lang="es-ES" dirty="0" smtClean="0"/>
            <a:t> designado jefe puede controlar a un grupo o a toda </a:t>
          </a:r>
          <a:r>
            <a:rPr lang="es-ES" smtClean="0"/>
            <a:t>la sociedad.</a:t>
          </a:r>
          <a:endParaRPr lang="es-MX" dirty="0"/>
        </a:p>
      </dgm:t>
    </dgm:pt>
    <dgm:pt modelId="{2EB5D9BD-040D-49EB-A6F7-40136E04EAB9}" type="parTrans" cxnId="{C2870953-DEA5-4218-B99C-073BABFD18B4}">
      <dgm:prSet/>
      <dgm:spPr/>
      <dgm:t>
        <a:bodyPr/>
        <a:lstStyle/>
        <a:p>
          <a:endParaRPr lang="es-MX"/>
        </a:p>
      </dgm:t>
    </dgm:pt>
    <dgm:pt modelId="{758B60F8-E2B4-417C-8C14-DB285B8D0EF2}" type="sibTrans" cxnId="{C2870953-DEA5-4218-B99C-073BABFD18B4}">
      <dgm:prSet/>
      <dgm:spPr/>
      <dgm:t>
        <a:bodyPr/>
        <a:lstStyle/>
        <a:p>
          <a:endParaRPr lang="es-MX"/>
        </a:p>
      </dgm:t>
    </dgm:pt>
    <dgm:pt modelId="{44704773-3879-4C80-ABE7-65984D64CB7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ES" dirty="0" smtClean="0"/>
            <a:t>d) Un </a:t>
          </a:r>
          <a:r>
            <a:rPr lang="es-ES" b="1" dirty="0" smtClean="0"/>
            <a:t>grupo</a:t>
          </a:r>
          <a:r>
            <a:rPr lang="es-ES" dirty="0" smtClean="0"/>
            <a:t> </a:t>
          </a:r>
          <a:r>
            <a:rPr lang="es-ES" b="1" dirty="0" smtClean="0"/>
            <a:t>social</a:t>
          </a:r>
          <a:r>
            <a:rPr lang="es-ES" dirty="0" smtClean="0"/>
            <a:t> puede controlar a toda </a:t>
          </a:r>
          <a:r>
            <a:rPr lang="es-ES" smtClean="0"/>
            <a:t>la sociedad. </a:t>
          </a:r>
          <a:endParaRPr lang="es-MX" dirty="0"/>
        </a:p>
      </dgm:t>
    </dgm:pt>
    <dgm:pt modelId="{850CBE52-84C7-43FE-A1DB-30500617830E}" type="parTrans" cxnId="{8C113179-6099-432D-95A9-E13B1FA817E0}">
      <dgm:prSet/>
      <dgm:spPr/>
      <dgm:t>
        <a:bodyPr/>
        <a:lstStyle/>
        <a:p>
          <a:endParaRPr lang="es-MX"/>
        </a:p>
      </dgm:t>
    </dgm:pt>
    <dgm:pt modelId="{FED750A5-2F15-49FF-9EF7-8E46B368E087}" type="sibTrans" cxnId="{8C113179-6099-432D-95A9-E13B1FA817E0}">
      <dgm:prSet/>
      <dgm:spPr/>
      <dgm:t>
        <a:bodyPr/>
        <a:lstStyle/>
        <a:p>
          <a:endParaRPr lang="es-MX"/>
        </a:p>
      </dgm:t>
    </dgm:pt>
    <dgm:pt modelId="{05DA87BA-1CFD-44EC-8FCB-69B8214B8174}" type="pres">
      <dgm:prSet presAssocID="{E691279E-8D7E-4985-B5C0-E795656F08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7FEC96-1900-4091-9AAF-A408B6BE469E}" type="pres">
      <dgm:prSet presAssocID="{3BF22F69-1E7A-4AD2-A2C2-CEF9019757B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4580E5-633B-455A-8B14-47C7AC71B13C}" type="pres">
      <dgm:prSet presAssocID="{FEFE535B-B8F5-4963-B1B0-DEB312C5586B}" presName="spacer" presStyleCnt="0"/>
      <dgm:spPr/>
    </dgm:pt>
    <dgm:pt modelId="{977C7C5B-87A2-476D-99C8-3F54889C1E66}" type="pres">
      <dgm:prSet presAssocID="{2777863C-078D-4FDD-A14F-C63B41499CE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ECED29-E185-4657-B549-C2A309B2B3E0}" type="pres">
      <dgm:prSet presAssocID="{D61DA2F2-2987-46AE-8C1B-921141954E28}" presName="spacer" presStyleCnt="0"/>
      <dgm:spPr/>
    </dgm:pt>
    <dgm:pt modelId="{BD728DF4-F319-40C6-9FB9-074E953D4F0E}" type="pres">
      <dgm:prSet presAssocID="{8714CF3D-B89B-4011-8FE2-AE31B9821F5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E24439-44EE-46F8-A9CB-C530AA68D841}" type="pres">
      <dgm:prSet presAssocID="{758B60F8-E2B4-417C-8C14-DB285B8D0EF2}" presName="spacer" presStyleCnt="0"/>
      <dgm:spPr/>
    </dgm:pt>
    <dgm:pt modelId="{9529E37F-6F12-499E-9DB9-A2BBF751B295}" type="pres">
      <dgm:prSet presAssocID="{44704773-3879-4C80-ABE7-65984D64CB7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3D71867-AB27-49B1-B977-08A20F501564}" type="presOf" srcId="{E691279E-8D7E-4985-B5C0-E795656F08BA}" destId="{05DA87BA-1CFD-44EC-8FCB-69B8214B8174}" srcOrd="0" destOrd="0" presId="urn:microsoft.com/office/officeart/2005/8/layout/vList2"/>
    <dgm:cxn modelId="{C2870953-DEA5-4218-B99C-073BABFD18B4}" srcId="{E691279E-8D7E-4985-B5C0-E795656F08BA}" destId="{8714CF3D-B89B-4011-8FE2-AE31B9821F5A}" srcOrd="2" destOrd="0" parTransId="{2EB5D9BD-040D-49EB-A6F7-40136E04EAB9}" sibTransId="{758B60F8-E2B4-417C-8C14-DB285B8D0EF2}"/>
    <dgm:cxn modelId="{ECDEE848-8464-4C10-90E2-0446CB09F517}" type="presOf" srcId="{2777863C-078D-4FDD-A14F-C63B41499CEE}" destId="{977C7C5B-87A2-476D-99C8-3F54889C1E66}" srcOrd="0" destOrd="0" presId="urn:microsoft.com/office/officeart/2005/8/layout/vList2"/>
    <dgm:cxn modelId="{24874C68-2D90-4363-84CA-B4DDC43B4F19}" type="presOf" srcId="{44704773-3879-4C80-ABE7-65984D64CB71}" destId="{9529E37F-6F12-499E-9DB9-A2BBF751B295}" srcOrd="0" destOrd="0" presId="urn:microsoft.com/office/officeart/2005/8/layout/vList2"/>
    <dgm:cxn modelId="{4C054D25-19FB-4DE5-BB26-10AFB5D3C989}" srcId="{E691279E-8D7E-4985-B5C0-E795656F08BA}" destId="{3BF22F69-1E7A-4AD2-A2C2-CEF9019757BC}" srcOrd="0" destOrd="0" parTransId="{38BDE475-2885-4CF2-BF16-01542161CC34}" sibTransId="{FEFE535B-B8F5-4963-B1B0-DEB312C5586B}"/>
    <dgm:cxn modelId="{22B1C483-958A-47ED-87EE-E3BFCCF8FC4C}" type="presOf" srcId="{8714CF3D-B89B-4011-8FE2-AE31B9821F5A}" destId="{BD728DF4-F319-40C6-9FB9-074E953D4F0E}" srcOrd="0" destOrd="0" presId="urn:microsoft.com/office/officeart/2005/8/layout/vList2"/>
    <dgm:cxn modelId="{59A0DE34-3D3F-42E1-8B22-A05E8666F961}" type="presOf" srcId="{3BF22F69-1E7A-4AD2-A2C2-CEF9019757BC}" destId="{0F7FEC96-1900-4091-9AAF-A408B6BE469E}" srcOrd="0" destOrd="0" presId="urn:microsoft.com/office/officeart/2005/8/layout/vList2"/>
    <dgm:cxn modelId="{8C113179-6099-432D-95A9-E13B1FA817E0}" srcId="{E691279E-8D7E-4985-B5C0-E795656F08BA}" destId="{44704773-3879-4C80-ABE7-65984D64CB71}" srcOrd="3" destOrd="0" parTransId="{850CBE52-84C7-43FE-A1DB-30500617830E}" sibTransId="{FED750A5-2F15-49FF-9EF7-8E46B368E087}"/>
    <dgm:cxn modelId="{2934FC43-821B-4F08-8705-CA2C23E2C836}" srcId="{E691279E-8D7E-4985-B5C0-E795656F08BA}" destId="{2777863C-078D-4FDD-A14F-C63B41499CEE}" srcOrd="1" destOrd="0" parTransId="{3AAD4453-D786-4FD0-AAFD-552D4A9F3660}" sibTransId="{D61DA2F2-2987-46AE-8C1B-921141954E28}"/>
    <dgm:cxn modelId="{0186ACB9-7923-47D1-AD23-843EAD3DEE4F}" type="presParOf" srcId="{05DA87BA-1CFD-44EC-8FCB-69B8214B8174}" destId="{0F7FEC96-1900-4091-9AAF-A408B6BE469E}" srcOrd="0" destOrd="0" presId="urn:microsoft.com/office/officeart/2005/8/layout/vList2"/>
    <dgm:cxn modelId="{88C1EA73-D16E-4A2F-9FFF-53C2A3DFE3EB}" type="presParOf" srcId="{05DA87BA-1CFD-44EC-8FCB-69B8214B8174}" destId="{C84580E5-633B-455A-8B14-47C7AC71B13C}" srcOrd="1" destOrd="0" presId="urn:microsoft.com/office/officeart/2005/8/layout/vList2"/>
    <dgm:cxn modelId="{CE6B2087-83B8-450D-AC57-428EEADEA712}" type="presParOf" srcId="{05DA87BA-1CFD-44EC-8FCB-69B8214B8174}" destId="{977C7C5B-87A2-476D-99C8-3F54889C1E66}" srcOrd="2" destOrd="0" presId="urn:microsoft.com/office/officeart/2005/8/layout/vList2"/>
    <dgm:cxn modelId="{1816EB11-4AB2-46BB-9008-93FB648AC995}" type="presParOf" srcId="{05DA87BA-1CFD-44EC-8FCB-69B8214B8174}" destId="{9BECED29-E185-4657-B549-C2A309B2B3E0}" srcOrd="3" destOrd="0" presId="urn:microsoft.com/office/officeart/2005/8/layout/vList2"/>
    <dgm:cxn modelId="{B6EA4E92-B4E9-4921-9C7F-001540D23102}" type="presParOf" srcId="{05DA87BA-1CFD-44EC-8FCB-69B8214B8174}" destId="{BD728DF4-F319-40C6-9FB9-074E953D4F0E}" srcOrd="4" destOrd="0" presId="urn:microsoft.com/office/officeart/2005/8/layout/vList2"/>
    <dgm:cxn modelId="{27363FCC-68C3-47C2-A0EF-736BBA0D140C}" type="presParOf" srcId="{05DA87BA-1CFD-44EC-8FCB-69B8214B8174}" destId="{A2E24439-44EE-46F8-A9CB-C530AA68D841}" srcOrd="5" destOrd="0" presId="urn:microsoft.com/office/officeart/2005/8/layout/vList2"/>
    <dgm:cxn modelId="{C923ED80-187E-4095-82B1-D588885A4DBD}" type="presParOf" srcId="{05DA87BA-1CFD-44EC-8FCB-69B8214B8174}" destId="{9529E37F-6F12-499E-9DB9-A2BBF751B29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E1BEA97-B09A-4AEC-AB81-35CA70500F4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FEDFFF6-74FA-4A8C-B575-7CE356CC392D}">
      <dgm:prSet phldrT="[Texto]"/>
      <dgm:spPr/>
      <dgm:t>
        <a:bodyPr/>
        <a:lstStyle/>
        <a:p>
          <a:r>
            <a:rPr lang="es-MX" dirty="0" smtClean="0"/>
            <a:t>Control coactivo</a:t>
          </a:r>
          <a:endParaRPr lang="es-MX" dirty="0"/>
        </a:p>
      </dgm:t>
    </dgm:pt>
    <dgm:pt modelId="{645E4643-2CFF-4CC4-ADF2-F39F7AD0E30F}" type="parTrans" cxnId="{578E994B-FFF0-475D-B449-E91D5BEFB721}">
      <dgm:prSet/>
      <dgm:spPr/>
      <dgm:t>
        <a:bodyPr/>
        <a:lstStyle/>
        <a:p>
          <a:endParaRPr lang="es-MX"/>
        </a:p>
      </dgm:t>
    </dgm:pt>
    <dgm:pt modelId="{D1170F1F-ADB6-456D-A983-9B4BCF173E6A}" type="sibTrans" cxnId="{578E994B-FFF0-475D-B449-E91D5BEFB721}">
      <dgm:prSet/>
      <dgm:spPr/>
      <dgm:t>
        <a:bodyPr/>
        <a:lstStyle/>
        <a:p>
          <a:endParaRPr lang="es-MX"/>
        </a:p>
      </dgm:t>
    </dgm:pt>
    <dgm:pt modelId="{AD86DE62-D269-4718-9568-F2F1062D55C9}">
      <dgm:prSet phldrT="[Texto]"/>
      <dgm:spPr/>
      <dgm:t>
        <a:bodyPr/>
        <a:lstStyle/>
        <a:p>
          <a:r>
            <a:rPr lang="es-MX" dirty="0" smtClean="0"/>
            <a:t>Control persuasivo</a:t>
          </a:r>
        </a:p>
      </dgm:t>
    </dgm:pt>
    <dgm:pt modelId="{80B75909-E513-4018-8224-2F97A632BCCE}" type="parTrans" cxnId="{394C9C7C-DFAC-49CE-A7C0-A46C850BD489}">
      <dgm:prSet/>
      <dgm:spPr/>
      <dgm:t>
        <a:bodyPr/>
        <a:lstStyle/>
        <a:p>
          <a:endParaRPr lang="es-MX"/>
        </a:p>
      </dgm:t>
    </dgm:pt>
    <dgm:pt modelId="{49492749-34F9-4AA6-916F-3AFD1D9AEAEA}" type="sibTrans" cxnId="{394C9C7C-DFAC-49CE-A7C0-A46C850BD489}">
      <dgm:prSet/>
      <dgm:spPr/>
      <dgm:t>
        <a:bodyPr/>
        <a:lstStyle/>
        <a:p>
          <a:endParaRPr lang="es-MX"/>
        </a:p>
      </dgm:t>
    </dgm:pt>
    <dgm:pt modelId="{7B4029EA-B79B-4472-81CF-BD5C1F51F6F0}">
      <dgm:prSet phldrT="[Texto]" custT="1"/>
      <dgm:spPr/>
      <dgm:t>
        <a:bodyPr/>
        <a:lstStyle/>
        <a:p>
          <a:r>
            <a:rPr lang="es-ES" sz="2200" dirty="0" smtClean="0"/>
            <a:t>La orden, el castigo, la amenaza</a:t>
          </a:r>
          <a:r>
            <a:rPr lang="es-ES" sz="2200" smtClean="0"/>
            <a:t>, etc., </a:t>
          </a:r>
          <a:r>
            <a:rPr lang="es-ES" sz="2200" dirty="0" smtClean="0"/>
            <a:t>para imponer normas de conducta a </a:t>
          </a:r>
          <a:r>
            <a:rPr lang="es-ES" sz="2200" smtClean="0"/>
            <a:t>la sociedad. </a:t>
          </a:r>
          <a:r>
            <a:rPr lang="es-ES" sz="2200" dirty="0" smtClean="0"/>
            <a:t>Esta forma es utilizada por el estado, por la familia </a:t>
          </a:r>
          <a:r>
            <a:rPr lang="es-ES" sz="2200" smtClean="0"/>
            <a:t>y escuela. </a:t>
          </a:r>
          <a:endParaRPr lang="es-MX" sz="2200" dirty="0"/>
        </a:p>
      </dgm:t>
    </dgm:pt>
    <dgm:pt modelId="{9465B51F-DF50-4322-9928-781DCEA7E447}" type="parTrans" cxnId="{CF345914-F79B-414E-B186-47C62E0C1822}">
      <dgm:prSet/>
      <dgm:spPr/>
      <dgm:t>
        <a:bodyPr/>
        <a:lstStyle/>
        <a:p>
          <a:endParaRPr lang="es-MX"/>
        </a:p>
      </dgm:t>
    </dgm:pt>
    <dgm:pt modelId="{EBEECDE5-11BC-4711-A294-CCB9250B724E}" type="sibTrans" cxnId="{CF345914-F79B-414E-B186-47C62E0C1822}">
      <dgm:prSet/>
      <dgm:spPr/>
      <dgm:t>
        <a:bodyPr/>
        <a:lstStyle/>
        <a:p>
          <a:endParaRPr lang="es-MX"/>
        </a:p>
      </dgm:t>
    </dgm:pt>
    <dgm:pt modelId="{CEB05075-6893-4C6C-A452-3967596BB69C}">
      <dgm:prSet custT="1"/>
      <dgm:spPr/>
      <dgm:t>
        <a:bodyPr/>
        <a:lstStyle/>
        <a:p>
          <a:r>
            <a:rPr lang="es-ES" sz="2200" dirty="0" smtClean="0"/>
            <a:t>El convencimiento, la sugestión y la instrucción; para que las personas se adapten a ciertas normas </a:t>
          </a:r>
          <a:r>
            <a:rPr lang="es-ES" sz="2200" smtClean="0"/>
            <a:t>de conducta. </a:t>
          </a:r>
          <a:r>
            <a:rPr lang="es-ES" sz="2200" dirty="0" smtClean="0"/>
            <a:t>Por ejemplo los valores morales, la publicidad, la propaganda</a:t>
          </a:r>
          <a:r>
            <a:rPr lang="es-ES" sz="2200" smtClean="0"/>
            <a:t>, etc.</a:t>
          </a:r>
          <a:endParaRPr lang="es-MX" sz="2200" dirty="0"/>
        </a:p>
      </dgm:t>
    </dgm:pt>
    <dgm:pt modelId="{8415C3E6-C120-43EF-9CB8-FBBDF44AB8A1}" type="parTrans" cxnId="{8391F80F-D4EC-4C18-A3C1-6E2C867C7B31}">
      <dgm:prSet/>
      <dgm:spPr/>
      <dgm:t>
        <a:bodyPr/>
        <a:lstStyle/>
        <a:p>
          <a:endParaRPr lang="es-MX"/>
        </a:p>
      </dgm:t>
    </dgm:pt>
    <dgm:pt modelId="{4BAD85D6-58FE-4E7E-96C9-C3B24B3E567B}" type="sibTrans" cxnId="{8391F80F-D4EC-4C18-A3C1-6E2C867C7B31}">
      <dgm:prSet/>
      <dgm:spPr/>
      <dgm:t>
        <a:bodyPr/>
        <a:lstStyle/>
        <a:p>
          <a:endParaRPr lang="es-MX"/>
        </a:p>
      </dgm:t>
    </dgm:pt>
    <dgm:pt modelId="{5903A465-BB87-45B4-8882-F31A86706141}" type="pres">
      <dgm:prSet presAssocID="{5E1BEA97-B09A-4AEC-AB81-35CA70500F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29D6C5B-BFB4-4300-AFA2-9A7DC59F2477}" type="pres">
      <dgm:prSet presAssocID="{CFEDFFF6-74FA-4A8C-B575-7CE356CC392D}" presName="composite" presStyleCnt="0"/>
      <dgm:spPr/>
    </dgm:pt>
    <dgm:pt modelId="{DBDF2FAC-E716-48C7-A51B-BFC4242CF7B7}" type="pres">
      <dgm:prSet presAssocID="{CFEDFFF6-74FA-4A8C-B575-7CE356CC392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F7494B-EC12-45F2-AEEA-039E7CD9B200}" type="pres">
      <dgm:prSet presAssocID="{CFEDFFF6-74FA-4A8C-B575-7CE356CC392D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50E301-3868-48DE-9230-03696D2E7F79}" type="pres">
      <dgm:prSet presAssocID="{D1170F1F-ADB6-456D-A983-9B4BCF173E6A}" presName="sp" presStyleCnt="0"/>
      <dgm:spPr/>
    </dgm:pt>
    <dgm:pt modelId="{CA5BC485-27BF-431F-94DE-9B7B766E6BB2}" type="pres">
      <dgm:prSet presAssocID="{AD86DE62-D269-4718-9568-F2F1062D55C9}" presName="composite" presStyleCnt="0"/>
      <dgm:spPr/>
    </dgm:pt>
    <dgm:pt modelId="{2053DFD1-31D4-4ACC-85B3-12004AA44ED8}" type="pres">
      <dgm:prSet presAssocID="{AD86DE62-D269-4718-9568-F2F1062D55C9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158305-CF14-44A4-AEE6-79BC79D8BEBE}" type="pres">
      <dgm:prSet presAssocID="{AD86DE62-D269-4718-9568-F2F1062D55C9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91F80F-D4EC-4C18-A3C1-6E2C867C7B31}" srcId="{AD86DE62-D269-4718-9568-F2F1062D55C9}" destId="{CEB05075-6893-4C6C-A452-3967596BB69C}" srcOrd="0" destOrd="0" parTransId="{8415C3E6-C120-43EF-9CB8-FBBDF44AB8A1}" sibTransId="{4BAD85D6-58FE-4E7E-96C9-C3B24B3E567B}"/>
    <dgm:cxn modelId="{DCF39E04-39AC-4B83-8FB9-BD1BE9ACFECA}" type="presOf" srcId="{7B4029EA-B79B-4472-81CF-BD5C1F51F6F0}" destId="{CFF7494B-EC12-45F2-AEEA-039E7CD9B200}" srcOrd="0" destOrd="0" presId="urn:microsoft.com/office/officeart/2005/8/layout/chevron2"/>
    <dgm:cxn modelId="{016622F3-FA70-4686-BA31-475FB4530D61}" type="presOf" srcId="{CEB05075-6893-4C6C-A452-3967596BB69C}" destId="{73158305-CF14-44A4-AEE6-79BC79D8BEBE}" srcOrd="0" destOrd="0" presId="urn:microsoft.com/office/officeart/2005/8/layout/chevron2"/>
    <dgm:cxn modelId="{394C9C7C-DFAC-49CE-A7C0-A46C850BD489}" srcId="{5E1BEA97-B09A-4AEC-AB81-35CA70500F49}" destId="{AD86DE62-D269-4718-9568-F2F1062D55C9}" srcOrd="1" destOrd="0" parTransId="{80B75909-E513-4018-8224-2F97A632BCCE}" sibTransId="{49492749-34F9-4AA6-916F-3AFD1D9AEAEA}"/>
    <dgm:cxn modelId="{D7636DDF-1E18-4939-A8FC-B92F0F0FDCBA}" type="presOf" srcId="{CFEDFFF6-74FA-4A8C-B575-7CE356CC392D}" destId="{DBDF2FAC-E716-48C7-A51B-BFC4242CF7B7}" srcOrd="0" destOrd="0" presId="urn:microsoft.com/office/officeart/2005/8/layout/chevron2"/>
    <dgm:cxn modelId="{147FF23C-A62A-4B5F-88A7-7DD895545AEE}" type="presOf" srcId="{AD86DE62-D269-4718-9568-F2F1062D55C9}" destId="{2053DFD1-31D4-4ACC-85B3-12004AA44ED8}" srcOrd="0" destOrd="0" presId="urn:microsoft.com/office/officeart/2005/8/layout/chevron2"/>
    <dgm:cxn modelId="{578E994B-FFF0-475D-B449-E91D5BEFB721}" srcId="{5E1BEA97-B09A-4AEC-AB81-35CA70500F49}" destId="{CFEDFFF6-74FA-4A8C-B575-7CE356CC392D}" srcOrd="0" destOrd="0" parTransId="{645E4643-2CFF-4CC4-ADF2-F39F7AD0E30F}" sibTransId="{D1170F1F-ADB6-456D-A983-9B4BCF173E6A}"/>
    <dgm:cxn modelId="{0CF68C0E-48D3-4CAA-B885-2D4EFA8E8464}" type="presOf" srcId="{5E1BEA97-B09A-4AEC-AB81-35CA70500F49}" destId="{5903A465-BB87-45B4-8882-F31A86706141}" srcOrd="0" destOrd="0" presId="urn:microsoft.com/office/officeart/2005/8/layout/chevron2"/>
    <dgm:cxn modelId="{CF345914-F79B-414E-B186-47C62E0C1822}" srcId="{CFEDFFF6-74FA-4A8C-B575-7CE356CC392D}" destId="{7B4029EA-B79B-4472-81CF-BD5C1F51F6F0}" srcOrd="0" destOrd="0" parTransId="{9465B51F-DF50-4322-9928-781DCEA7E447}" sibTransId="{EBEECDE5-11BC-4711-A294-CCB9250B724E}"/>
    <dgm:cxn modelId="{FDF10FE0-40CA-42E7-BAAE-4BDE37D85481}" type="presParOf" srcId="{5903A465-BB87-45B4-8882-F31A86706141}" destId="{229D6C5B-BFB4-4300-AFA2-9A7DC59F2477}" srcOrd="0" destOrd="0" presId="urn:microsoft.com/office/officeart/2005/8/layout/chevron2"/>
    <dgm:cxn modelId="{83A5BB1E-89CC-455D-8408-EFEEAE05188D}" type="presParOf" srcId="{229D6C5B-BFB4-4300-AFA2-9A7DC59F2477}" destId="{DBDF2FAC-E716-48C7-A51B-BFC4242CF7B7}" srcOrd="0" destOrd="0" presId="urn:microsoft.com/office/officeart/2005/8/layout/chevron2"/>
    <dgm:cxn modelId="{DE289131-E109-40F2-BD79-97EB091A7B80}" type="presParOf" srcId="{229D6C5B-BFB4-4300-AFA2-9A7DC59F2477}" destId="{CFF7494B-EC12-45F2-AEEA-039E7CD9B200}" srcOrd="1" destOrd="0" presId="urn:microsoft.com/office/officeart/2005/8/layout/chevron2"/>
    <dgm:cxn modelId="{65B60CD5-9E7E-4D1B-8D56-08D3965B94D5}" type="presParOf" srcId="{5903A465-BB87-45B4-8882-F31A86706141}" destId="{EE50E301-3868-48DE-9230-03696D2E7F79}" srcOrd="1" destOrd="0" presId="urn:microsoft.com/office/officeart/2005/8/layout/chevron2"/>
    <dgm:cxn modelId="{F090F535-0748-4471-B673-4C9949C77562}" type="presParOf" srcId="{5903A465-BB87-45B4-8882-F31A86706141}" destId="{CA5BC485-27BF-431F-94DE-9B7B766E6BB2}" srcOrd="2" destOrd="0" presId="urn:microsoft.com/office/officeart/2005/8/layout/chevron2"/>
    <dgm:cxn modelId="{C3B45267-C2FB-4E72-980D-8CD0D46B9F66}" type="presParOf" srcId="{CA5BC485-27BF-431F-94DE-9B7B766E6BB2}" destId="{2053DFD1-31D4-4ACC-85B3-12004AA44ED8}" srcOrd="0" destOrd="0" presId="urn:microsoft.com/office/officeart/2005/8/layout/chevron2"/>
    <dgm:cxn modelId="{330EEEF5-D98C-4292-B9D4-E4F1F6A35623}" type="presParOf" srcId="{CA5BC485-27BF-431F-94DE-9B7B766E6BB2}" destId="{73158305-CF14-44A4-AEE6-79BC79D8BEB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E1BEA97-B09A-4AEC-AB81-35CA70500F4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67F4545-E023-4F33-B09A-A4C54D4D0CBC}">
      <dgm:prSet phldrT="[Texto]"/>
      <dgm:spPr/>
      <dgm:t>
        <a:bodyPr/>
        <a:lstStyle/>
        <a:p>
          <a:r>
            <a:rPr lang="es-MX" dirty="0" smtClean="0"/>
            <a:t>Control social formal</a:t>
          </a:r>
        </a:p>
      </dgm:t>
    </dgm:pt>
    <dgm:pt modelId="{7B31B5A0-3566-458B-A1A7-4945DE2884AE}" type="parTrans" cxnId="{CAE5F1B3-C4CD-432C-9BE3-DB97971124E8}">
      <dgm:prSet/>
      <dgm:spPr/>
      <dgm:t>
        <a:bodyPr/>
        <a:lstStyle/>
        <a:p>
          <a:endParaRPr lang="es-MX"/>
        </a:p>
      </dgm:t>
    </dgm:pt>
    <dgm:pt modelId="{898D7EE9-4E7B-46A6-B599-98409A57B0C7}" type="sibTrans" cxnId="{CAE5F1B3-C4CD-432C-9BE3-DB97971124E8}">
      <dgm:prSet/>
      <dgm:spPr/>
      <dgm:t>
        <a:bodyPr/>
        <a:lstStyle/>
        <a:p>
          <a:endParaRPr lang="es-MX"/>
        </a:p>
      </dgm:t>
    </dgm:pt>
    <dgm:pt modelId="{B24A4F7C-DA8D-47D0-9992-910D181D5135}">
      <dgm:prSet phldrT="[Texto]"/>
      <dgm:spPr/>
      <dgm:t>
        <a:bodyPr/>
        <a:lstStyle/>
        <a:p>
          <a:r>
            <a:rPr lang="es-MX" dirty="0" smtClean="0"/>
            <a:t>Control social informal</a:t>
          </a:r>
        </a:p>
      </dgm:t>
    </dgm:pt>
    <dgm:pt modelId="{EE266F83-4690-46E0-8389-61A0789CF1F6}" type="parTrans" cxnId="{2ADF0CB8-5623-4FBD-95D0-8D4008169D37}">
      <dgm:prSet/>
      <dgm:spPr/>
      <dgm:t>
        <a:bodyPr/>
        <a:lstStyle/>
        <a:p>
          <a:endParaRPr lang="es-MX"/>
        </a:p>
      </dgm:t>
    </dgm:pt>
    <dgm:pt modelId="{193F4942-40C6-45E2-A096-98D7E129E099}" type="sibTrans" cxnId="{2ADF0CB8-5623-4FBD-95D0-8D4008169D37}">
      <dgm:prSet/>
      <dgm:spPr/>
      <dgm:t>
        <a:bodyPr/>
        <a:lstStyle/>
        <a:p>
          <a:endParaRPr lang="es-MX"/>
        </a:p>
      </dgm:t>
    </dgm:pt>
    <dgm:pt modelId="{78645A6A-709A-4C87-B423-F2E2129EBE27}">
      <dgm:prSet/>
      <dgm:spPr/>
      <dgm:t>
        <a:bodyPr/>
        <a:lstStyle/>
        <a:p>
          <a:r>
            <a:rPr lang="es-ES" dirty="0" smtClean="0"/>
            <a:t>Documentos que contienen órdenes obligatorias promulgadas para todas las personas sujetas a </a:t>
          </a:r>
          <a:r>
            <a:rPr lang="es-ES" smtClean="0"/>
            <a:t>la autoridad. </a:t>
          </a:r>
          <a:endParaRPr lang="es-MX" dirty="0"/>
        </a:p>
      </dgm:t>
    </dgm:pt>
    <dgm:pt modelId="{EF40034E-2879-4BFD-981A-46A6A5D96166}" type="parTrans" cxnId="{14D60B30-DABD-4FA1-A18B-BACC36402E7F}">
      <dgm:prSet/>
      <dgm:spPr/>
      <dgm:t>
        <a:bodyPr/>
        <a:lstStyle/>
        <a:p>
          <a:endParaRPr lang="es-MX"/>
        </a:p>
      </dgm:t>
    </dgm:pt>
    <dgm:pt modelId="{90FDCA9C-A70D-4E86-9560-7274C70356C7}" type="sibTrans" cxnId="{14D60B30-DABD-4FA1-A18B-BACC36402E7F}">
      <dgm:prSet/>
      <dgm:spPr/>
      <dgm:t>
        <a:bodyPr/>
        <a:lstStyle/>
        <a:p>
          <a:endParaRPr lang="es-MX"/>
        </a:p>
      </dgm:t>
    </dgm:pt>
    <dgm:pt modelId="{D506127F-11FC-4372-B35E-3DF3D2530A24}">
      <dgm:prSet/>
      <dgm:spPr/>
      <dgm:t>
        <a:bodyPr/>
        <a:lstStyle/>
        <a:p>
          <a:r>
            <a:rPr lang="es-ES" dirty="0" smtClean="0"/>
            <a:t>Recursos psicológicos como la aprobación o rechazo de un grupo para que la persona actúe de </a:t>
          </a:r>
          <a:r>
            <a:rPr lang="es-ES" smtClean="0"/>
            <a:t>determinada manera.</a:t>
          </a:r>
          <a:endParaRPr lang="es-MX" dirty="0"/>
        </a:p>
      </dgm:t>
    </dgm:pt>
    <dgm:pt modelId="{4D5F599A-BA92-4C6F-A799-88CCC428FF72}" type="parTrans" cxnId="{BEC7A74B-C203-4773-9800-8827AD90519D}">
      <dgm:prSet/>
      <dgm:spPr/>
      <dgm:t>
        <a:bodyPr/>
        <a:lstStyle/>
        <a:p>
          <a:endParaRPr lang="es-MX"/>
        </a:p>
      </dgm:t>
    </dgm:pt>
    <dgm:pt modelId="{BDD4E0DA-6D44-4489-BCF0-C2EE48B70622}" type="sibTrans" cxnId="{BEC7A74B-C203-4773-9800-8827AD90519D}">
      <dgm:prSet/>
      <dgm:spPr/>
      <dgm:t>
        <a:bodyPr/>
        <a:lstStyle/>
        <a:p>
          <a:endParaRPr lang="es-MX"/>
        </a:p>
      </dgm:t>
    </dgm:pt>
    <dgm:pt modelId="{5903A465-BB87-45B4-8882-F31A86706141}" type="pres">
      <dgm:prSet presAssocID="{5E1BEA97-B09A-4AEC-AB81-35CA70500F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9997628-383D-4F2B-B177-7009F841C180}" type="pres">
      <dgm:prSet presAssocID="{067F4545-E023-4F33-B09A-A4C54D4D0CBC}" presName="composite" presStyleCnt="0"/>
      <dgm:spPr/>
    </dgm:pt>
    <dgm:pt modelId="{F22D3E29-AC7F-439D-982B-3855788BD5E8}" type="pres">
      <dgm:prSet presAssocID="{067F4545-E023-4F33-B09A-A4C54D4D0CB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C1E993-A2F4-4F28-8AA8-7DA5715E3394}" type="pres">
      <dgm:prSet presAssocID="{067F4545-E023-4F33-B09A-A4C54D4D0CBC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F2EA1A-9A50-4E3F-857D-46BDA91D14C0}" type="pres">
      <dgm:prSet presAssocID="{898D7EE9-4E7B-46A6-B599-98409A57B0C7}" presName="sp" presStyleCnt="0"/>
      <dgm:spPr/>
    </dgm:pt>
    <dgm:pt modelId="{CD7C32AD-554D-4E29-A5C2-6508A1AB2757}" type="pres">
      <dgm:prSet presAssocID="{B24A4F7C-DA8D-47D0-9992-910D181D5135}" presName="composite" presStyleCnt="0"/>
      <dgm:spPr/>
    </dgm:pt>
    <dgm:pt modelId="{AD35A245-7253-4825-942F-2AAD5A1F4919}" type="pres">
      <dgm:prSet presAssocID="{B24A4F7C-DA8D-47D0-9992-910D181D5135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512982-6FB0-4164-966C-E8605AE7F5B4}" type="pres">
      <dgm:prSet presAssocID="{B24A4F7C-DA8D-47D0-9992-910D181D5135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3546B51-0760-43FB-BA03-3862E27A1C4C}" type="presOf" srcId="{D506127F-11FC-4372-B35E-3DF3D2530A24}" destId="{43512982-6FB0-4164-966C-E8605AE7F5B4}" srcOrd="0" destOrd="0" presId="urn:microsoft.com/office/officeart/2005/8/layout/chevron2"/>
    <dgm:cxn modelId="{14D60B30-DABD-4FA1-A18B-BACC36402E7F}" srcId="{067F4545-E023-4F33-B09A-A4C54D4D0CBC}" destId="{78645A6A-709A-4C87-B423-F2E2129EBE27}" srcOrd="0" destOrd="0" parTransId="{EF40034E-2879-4BFD-981A-46A6A5D96166}" sibTransId="{90FDCA9C-A70D-4E86-9560-7274C70356C7}"/>
    <dgm:cxn modelId="{881FB2D1-2CFA-42B5-9EEC-9D58B95F5121}" type="presOf" srcId="{5E1BEA97-B09A-4AEC-AB81-35CA70500F49}" destId="{5903A465-BB87-45B4-8882-F31A86706141}" srcOrd="0" destOrd="0" presId="urn:microsoft.com/office/officeart/2005/8/layout/chevron2"/>
    <dgm:cxn modelId="{3E6402A5-BAE1-4477-A967-9CBDEE373521}" type="presOf" srcId="{B24A4F7C-DA8D-47D0-9992-910D181D5135}" destId="{AD35A245-7253-4825-942F-2AAD5A1F4919}" srcOrd="0" destOrd="0" presId="urn:microsoft.com/office/officeart/2005/8/layout/chevron2"/>
    <dgm:cxn modelId="{CAE5F1B3-C4CD-432C-9BE3-DB97971124E8}" srcId="{5E1BEA97-B09A-4AEC-AB81-35CA70500F49}" destId="{067F4545-E023-4F33-B09A-A4C54D4D0CBC}" srcOrd="0" destOrd="0" parTransId="{7B31B5A0-3566-458B-A1A7-4945DE2884AE}" sibTransId="{898D7EE9-4E7B-46A6-B599-98409A57B0C7}"/>
    <dgm:cxn modelId="{BEC7A74B-C203-4773-9800-8827AD90519D}" srcId="{B24A4F7C-DA8D-47D0-9992-910D181D5135}" destId="{D506127F-11FC-4372-B35E-3DF3D2530A24}" srcOrd="0" destOrd="0" parTransId="{4D5F599A-BA92-4C6F-A799-88CCC428FF72}" sibTransId="{BDD4E0DA-6D44-4489-BCF0-C2EE48B70622}"/>
    <dgm:cxn modelId="{9002CA99-7676-40C6-A640-13B7364BE518}" type="presOf" srcId="{78645A6A-709A-4C87-B423-F2E2129EBE27}" destId="{63C1E993-A2F4-4F28-8AA8-7DA5715E3394}" srcOrd="0" destOrd="0" presId="urn:microsoft.com/office/officeart/2005/8/layout/chevron2"/>
    <dgm:cxn modelId="{2ADF0CB8-5623-4FBD-95D0-8D4008169D37}" srcId="{5E1BEA97-B09A-4AEC-AB81-35CA70500F49}" destId="{B24A4F7C-DA8D-47D0-9992-910D181D5135}" srcOrd="1" destOrd="0" parTransId="{EE266F83-4690-46E0-8389-61A0789CF1F6}" sibTransId="{193F4942-40C6-45E2-A096-98D7E129E099}"/>
    <dgm:cxn modelId="{F5096AD6-FC8A-4823-9468-1CF9D19C2FDA}" type="presOf" srcId="{067F4545-E023-4F33-B09A-A4C54D4D0CBC}" destId="{F22D3E29-AC7F-439D-982B-3855788BD5E8}" srcOrd="0" destOrd="0" presId="urn:microsoft.com/office/officeart/2005/8/layout/chevron2"/>
    <dgm:cxn modelId="{6D34314D-A8FE-43B7-AECB-BCE425C14672}" type="presParOf" srcId="{5903A465-BB87-45B4-8882-F31A86706141}" destId="{89997628-383D-4F2B-B177-7009F841C180}" srcOrd="0" destOrd="0" presId="urn:microsoft.com/office/officeart/2005/8/layout/chevron2"/>
    <dgm:cxn modelId="{1AF3D89D-EE38-49AD-A909-28B32F31B043}" type="presParOf" srcId="{89997628-383D-4F2B-B177-7009F841C180}" destId="{F22D3E29-AC7F-439D-982B-3855788BD5E8}" srcOrd="0" destOrd="0" presId="urn:microsoft.com/office/officeart/2005/8/layout/chevron2"/>
    <dgm:cxn modelId="{E8A1ACEB-3530-4F24-95FE-05B01AD187EF}" type="presParOf" srcId="{89997628-383D-4F2B-B177-7009F841C180}" destId="{63C1E993-A2F4-4F28-8AA8-7DA5715E3394}" srcOrd="1" destOrd="0" presId="urn:microsoft.com/office/officeart/2005/8/layout/chevron2"/>
    <dgm:cxn modelId="{21145B7F-F7C5-44B8-981F-92C9D04A2CF0}" type="presParOf" srcId="{5903A465-BB87-45B4-8882-F31A86706141}" destId="{9FF2EA1A-9A50-4E3F-857D-46BDA91D14C0}" srcOrd="1" destOrd="0" presId="urn:microsoft.com/office/officeart/2005/8/layout/chevron2"/>
    <dgm:cxn modelId="{2156DD78-081D-4661-BA37-069BE0A48DB9}" type="presParOf" srcId="{5903A465-BB87-45B4-8882-F31A86706141}" destId="{CD7C32AD-554D-4E29-A5C2-6508A1AB2757}" srcOrd="2" destOrd="0" presId="urn:microsoft.com/office/officeart/2005/8/layout/chevron2"/>
    <dgm:cxn modelId="{17911BA5-EB2B-45D6-B9D4-9F53B3B96698}" type="presParOf" srcId="{CD7C32AD-554D-4E29-A5C2-6508A1AB2757}" destId="{AD35A245-7253-4825-942F-2AAD5A1F4919}" srcOrd="0" destOrd="0" presId="urn:microsoft.com/office/officeart/2005/8/layout/chevron2"/>
    <dgm:cxn modelId="{51DE3554-7621-42A5-8B87-C1EE534A18AB}" type="presParOf" srcId="{CD7C32AD-554D-4E29-A5C2-6508A1AB2757}" destId="{43512982-6FB0-4164-966C-E8605AE7F5B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E1BEA97-B09A-4AEC-AB81-35CA70500F4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67F4545-E023-4F33-B09A-A4C54D4D0CBC}">
      <dgm:prSet phldrT="[Texto]"/>
      <dgm:spPr/>
      <dgm:t>
        <a:bodyPr/>
        <a:lstStyle/>
        <a:p>
          <a:r>
            <a:rPr lang="es-MX" dirty="0" smtClean="0"/>
            <a:t>Control Interno</a:t>
          </a:r>
        </a:p>
      </dgm:t>
    </dgm:pt>
    <dgm:pt modelId="{7B31B5A0-3566-458B-A1A7-4945DE2884AE}" type="parTrans" cxnId="{CAE5F1B3-C4CD-432C-9BE3-DB97971124E8}">
      <dgm:prSet/>
      <dgm:spPr/>
      <dgm:t>
        <a:bodyPr/>
        <a:lstStyle/>
        <a:p>
          <a:endParaRPr lang="es-MX"/>
        </a:p>
      </dgm:t>
    </dgm:pt>
    <dgm:pt modelId="{898D7EE9-4E7B-46A6-B599-98409A57B0C7}" type="sibTrans" cxnId="{CAE5F1B3-C4CD-432C-9BE3-DB97971124E8}">
      <dgm:prSet/>
      <dgm:spPr/>
      <dgm:t>
        <a:bodyPr/>
        <a:lstStyle/>
        <a:p>
          <a:endParaRPr lang="es-MX"/>
        </a:p>
      </dgm:t>
    </dgm:pt>
    <dgm:pt modelId="{B24A4F7C-DA8D-47D0-9992-910D181D5135}">
      <dgm:prSet phldrT="[Texto]"/>
      <dgm:spPr/>
      <dgm:t>
        <a:bodyPr/>
        <a:lstStyle/>
        <a:p>
          <a:r>
            <a:rPr lang="es-MX" dirty="0" smtClean="0"/>
            <a:t>Control Externo</a:t>
          </a:r>
        </a:p>
      </dgm:t>
    </dgm:pt>
    <dgm:pt modelId="{EE266F83-4690-46E0-8389-61A0789CF1F6}" type="parTrans" cxnId="{2ADF0CB8-5623-4FBD-95D0-8D4008169D37}">
      <dgm:prSet/>
      <dgm:spPr/>
      <dgm:t>
        <a:bodyPr/>
        <a:lstStyle/>
        <a:p>
          <a:endParaRPr lang="es-MX"/>
        </a:p>
      </dgm:t>
    </dgm:pt>
    <dgm:pt modelId="{193F4942-40C6-45E2-A096-98D7E129E099}" type="sibTrans" cxnId="{2ADF0CB8-5623-4FBD-95D0-8D4008169D37}">
      <dgm:prSet/>
      <dgm:spPr/>
      <dgm:t>
        <a:bodyPr/>
        <a:lstStyle/>
        <a:p>
          <a:endParaRPr lang="es-MX"/>
        </a:p>
      </dgm:t>
    </dgm:pt>
    <dgm:pt modelId="{78645A6A-709A-4C87-B423-F2E2129EBE27}">
      <dgm:prSet/>
      <dgm:spPr/>
      <dgm:t>
        <a:bodyPr/>
        <a:lstStyle/>
        <a:p>
          <a:r>
            <a:rPr lang="es-ES" dirty="0" smtClean="0"/>
            <a:t>Crea o hace reconocer en el individuo valores, principios, normas de conducta que afectan su esfera personal, y el trato con </a:t>
          </a:r>
          <a:r>
            <a:rPr lang="es-ES" smtClean="0"/>
            <a:t>los demás. </a:t>
          </a:r>
          <a:endParaRPr lang="es-MX" dirty="0"/>
        </a:p>
      </dgm:t>
    </dgm:pt>
    <dgm:pt modelId="{EF40034E-2879-4BFD-981A-46A6A5D96166}" type="parTrans" cxnId="{14D60B30-DABD-4FA1-A18B-BACC36402E7F}">
      <dgm:prSet/>
      <dgm:spPr/>
      <dgm:t>
        <a:bodyPr/>
        <a:lstStyle/>
        <a:p>
          <a:endParaRPr lang="es-MX"/>
        </a:p>
      </dgm:t>
    </dgm:pt>
    <dgm:pt modelId="{90FDCA9C-A70D-4E86-9560-7274C70356C7}" type="sibTrans" cxnId="{14D60B30-DABD-4FA1-A18B-BACC36402E7F}">
      <dgm:prSet/>
      <dgm:spPr/>
      <dgm:t>
        <a:bodyPr/>
        <a:lstStyle/>
        <a:p>
          <a:endParaRPr lang="es-MX"/>
        </a:p>
      </dgm:t>
    </dgm:pt>
    <dgm:pt modelId="{D506127F-11FC-4372-B35E-3DF3D2530A24}">
      <dgm:prSet/>
      <dgm:spPr/>
      <dgm:t>
        <a:bodyPr/>
        <a:lstStyle/>
        <a:p>
          <a:r>
            <a:rPr lang="es-ES" dirty="0" smtClean="0"/>
            <a:t>Regula la conducta del individuo y sus relaciones con los demás sin importar </a:t>
          </a:r>
          <a:r>
            <a:rPr lang="es-ES" smtClean="0"/>
            <a:t>la intención.</a:t>
          </a:r>
          <a:endParaRPr lang="es-MX" dirty="0"/>
        </a:p>
      </dgm:t>
    </dgm:pt>
    <dgm:pt modelId="{4D5F599A-BA92-4C6F-A799-88CCC428FF72}" type="parTrans" cxnId="{BEC7A74B-C203-4773-9800-8827AD90519D}">
      <dgm:prSet/>
      <dgm:spPr/>
      <dgm:t>
        <a:bodyPr/>
        <a:lstStyle/>
        <a:p>
          <a:endParaRPr lang="es-MX"/>
        </a:p>
      </dgm:t>
    </dgm:pt>
    <dgm:pt modelId="{BDD4E0DA-6D44-4489-BCF0-C2EE48B70622}" type="sibTrans" cxnId="{BEC7A74B-C203-4773-9800-8827AD90519D}">
      <dgm:prSet/>
      <dgm:spPr/>
      <dgm:t>
        <a:bodyPr/>
        <a:lstStyle/>
        <a:p>
          <a:endParaRPr lang="es-MX"/>
        </a:p>
      </dgm:t>
    </dgm:pt>
    <dgm:pt modelId="{5903A465-BB87-45B4-8882-F31A86706141}" type="pres">
      <dgm:prSet presAssocID="{5E1BEA97-B09A-4AEC-AB81-35CA70500F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9997628-383D-4F2B-B177-7009F841C180}" type="pres">
      <dgm:prSet presAssocID="{067F4545-E023-4F33-B09A-A4C54D4D0CBC}" presName="composite" presStyleCnt="0"/>
      <dgm:spPr/>
    </dgm:pt>
    <dgm:pt modelId="{F22D3E29-AC7F-439D-982B-3855788BD5E8}" type="pres">
      <dgm:prSet presAssocID="{067F4545-E023-4F33-B09A-A4C54D4D0CB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C1E993-A2F4-4F28-8AA8-7DA5715E3394}" type="pres">
      <dgm:prSet presAssocID="{067F4545-E023-4F33-B09A-A4C54D4D0CBC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F2EA1A-9A50-4E3F-857D-46BDA91D14C0}" type="pres">
      <dgm:prSet presAssocID="{898D7EE9-4E7B-46A6-B599-98409A57B0C7}" presName="sp" presStyleCnt="0"/>
      <dgm:spPr/>
    </dgm:pt>
    <dgm:pt modelId="{CD7C32AD-554D-4E29-A5C2-6508A1AB2757}" type="pres">
      <dgm:prSet presAssocID="{B24A4F7C-DA8D-47D0-9992-910D181D5135}" presName="composite" presStyleCnt="0"/>
      <dgm:spPr/>
    </dgm:pt>
    <dgm:pt modelId="{AD35A245-7253-4825-942F-2AAD5A1F4919}" type="pres">
      <dgm:prSet presAssocID="{B24A4F7C-DA8D-47D0-9992-910D181D5135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512982-6FB0-4164-966C-E8605AE7F5B4}" type="pres">
      <dgm:prSet presAssocID="{B24A4F7C-DA8D-47D0-9992-910D181D5135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4D60B30-DABD-4FA1-A18B-BACC36402E7F}" srcId="{067F4545-E023-4F33-B09A-A4C54D4D0CBC}" destId="{78645A6A-709A-4C87-B423-F2E2129EBE27}" srcOrd="0" destOrd="0" parTransId="{EF40034E-2879-4BFD-981A-46A6A5D96166}" sibTransId="{90FDCA9C-A70D-4E86-9560-7274C70356C7}"/>
    <dgm:cxn modelId="{D8BBD944-F0A6-40D9-83FE-3F504D0DAD26}" type="presOf" srcId="{78645A6A-709A-4C87-B423-F2E2129EBE27}" destId="{63C1E993-A2F4-4F28-8AA8-7DA5715E3394}" srcOrd="0" destOrd="0" presId="urn:microsoft.com/office/officeart/2005/8/layout/chevron2"/>
    <dgm:cxn modelId="{F3D111D3-26B2-4366-98E0-FB6B98D5FD9E}" type="presOf" srcId="{5E1BEA97-B09A-4AEC-AB81-35CA70500F49}" destId="{5903A465-BB87-45B4-8882-F31A86706141}" srcOrd="0" destOrd="0" presId="urn:microsoft.com/office/officeart/2005/8/layout/chevron2"/>
    <dgm:cxn modelId="{5413A4B5-420B-47A9-8FB6-0E4C20450915}" type="presOf" srcId="{D506127F-11FC-4372-B35E-3DF3D2530A24}" destId="{43512982-6FB0-4164-966C-E8605AE7F5B4}" srcOrd="0" destOrd="0" presId="urn:microsoft.com/office/officeart/2005/8/layout/chevron2"/>
    <dgm:cxn modelId="{CAE5F1B3-C4CD-432C-9BE3-DB97971124E8}" srcId="{5E1BEA97-B09A-4AEC-AB81-35CA70500F49}" destId="{067F4545-E023-4F33-B09A-A4C54D4D0CBC}" srcOrd="0" destOrd="0" parTransId="{7B31B5A0-3566-458B-A1A7-4945DE2884AE}" sibTransId="{898D7EE9-4E7B-46A6-B599-98409A57B0C7}"/>
    <dgm:cxn modelId="{BEC7A74B-C203-4773-9800-8827AD90519D}" srcId="{B24A4F7C-DA8D-47D0-9992-910D181D5135}" destId="{D506127F-11FC-4372-B35E-3DF3D2530A24}" srcOrd="0" destOrd="0" parTransId="{4D5F599A-BA92-4C6F-A799-88CCC428FF72}" sibTransId="{BDD4E0DA-6D44-4489-BCF0-C2EE48B70622}"/>
    <dgm:cxn modelId="{2ADF0CB8-5623-4FBD-95D0-8D4008169D37}" srcId="{5E1BEA97-B09A-4AEC-AB81-35CA70500F49}" destId="{B24A4F7C-DA8D-47D0-9992-910D181D5135}" srcOrd="1" destOrd="0" parTransId="{EE266F83-4690-46E0-8389-61A0789CF1F6}" sibTransId="{193F4942-40C6-45E2-A096-98D7E129E099}"/>
    <dgm:cxn modelId="{BE559F33-AD27-4C23-BC53-FF27111EF9E9}" type="presOf" srcId="{B24A4F7C-DA8D-47D0-9992-910D181D5135}" destId="{AD35A245-7253-4825-942F-2AAD5A1F4919}" srcOrd="0" destOrd="0" presId="urn:microsoft.com/office/officeart/2005/8/layout/chevron2"/>
    <dgm:cxn modelId="{672AA22D-E616-43F4-8A3B-827C547876B5}" type="presOf" srcId="{067F4545-E023-4F33-B09A-A4C54D4D0CBC}" destId="{F22D3E29-AC7F-439D-982B-3855788BD5E8}" srcOrd="0" destOrd="0" presId="urn:microsoft.com/office/officeart/2005/8/layout/chevron2"/>
    <dgm:cxn modelId="{CEDD7A33-FB4F-4B87-B139-983F6D10FA44}" type="presParOf" srcId="{5903A465-BB87-45B4-8882-F31A86706141}" destId="{89997628-383D-4F2B-B177-7009F841C180}" srcOrd="0" destOrd="0" presId="urn:microsoft.com/office/officeart/2005/8/layout/chevron2"/>
    <dgm:cxn modelId="{2ADE84F1-3F02-461D-AE7B-A2FD03EF9E67}" type="presParOf" srcId="{89997628-383D-4F2B-B177-7009F841C180}" destId="{F22D3E29-AC7F-439D-982B-3855788BD5E8}" srcOrd="0" destOrd="0" presId="urn:microsoft.com/office/officeart/2005/8/layout/chevron2"/>
    <dgm:cxn modelId="{6F85A11A-2F28-40BD-B016-563FF72C1270}" type="presParOf" srcId="{89997628-383D-4F2B-B177-7009F841C180}" destId="{63C1E993-A2F4-4F28-8AA8-7DA5715E3394}" srcOrd="1" destOrd="0" presId="urn:microsoft.com/office/officeart/2005/8/layout/chevron2"/>
    <dgm:cxn modelId="{45972307-1E40-439F-90F3-68FB885964C1}" type="presParOf" srcId="{5903A465-BB87-45B4-8882-F31A86706141}" destId="{9FF2EA1A-9A50-4E3F-857D-46BDA91D14C0}" srcOrd="1" destOrd="0" presId="urn:microsoft.com/office/officeart/2005/8/layout/chevron2"/>
    <dgm:cxn modelId="{E3337CDD-F4CF-4B98-AA13-C8A3D60BF614}" type="presParOf" srcId="{5903A465-BB87-45B4-8882-F31A86706141}" destId="{CD7C32AD-554D-4E29-A5C2-6508A1AB2757}" srcOrd="2" destOrd="0" presId="urn:microsoft.com/office/officeart/2005/8/layout/chevron2"/>
    <dgm:cxn modelId="{ADCEE56A-C2D8-4F5F-88CF-C676369BEAA6}" type="presParOf" srcId="{CD7C32AD-554D-4E29-A5C2-6508A1AB2757}" destId="{AD35A245-7253-4825-942F-2AAD5A1F4919}" srcOrd="0" destOrd="0" presId="urn:microsoft.com/office/officeart/2005/8/layout/chevron2"/>
    <dgm:cxn modelId="{56228D14-4E9F-475B-930A-04DE794C5827}" type="presParOf" srcId="{CD7C32AD-554D-4E29-A5C2-6508A1AB2757}" destId="{43512982-6FB0-4164-966C-E8605AE7F5B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6442B52-729E-4DCA-9CED-46631717545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242DC1E-6CAF-4E8C-A395-A25955D1FD8C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400" dirty="0" smtClean="0"/>
            <a:t>Medios para ejercer el Control Social</a:t>
          </a:r>
          <a:endParaRPr lang="es-MX" sz="2400" dirty="0"/>
        </a:p>
      </dgm:t>
    </dgm:pt>
    <dgm:pt modelId="{DC25432B-D838-4051-A1F6-B8DA10F6D1E3}" type="parTrans" cxnId="{9B3C98EC-FDCA-435B-9F8F-A18D22B70E0D}">
      <dgm:prSet/>
      <dgm:spPr/>
      <dgm:t>
        <a:bodyPr/>
        <a:lstStyle/>
        <a:p>
          <a:endParaRPr lang="es-MX"/>
        </a:p>
      </dgm:t>
    </dgm:pt>
    <dgm:pt modelId="{5E1A1280-627E-4D6B-98D3-AB877CE7A4B6}" type="sibTrans" cxnId="{9B3C98EC-FDCA-435B-9F8F-A18D22B70E0D}">
      <dgm:prSet/>
      <dgm:spPr/>
      <dgm:t>
        <a:bodyPr/>
        <a:lstStyle/>
        <a:p>
          <a:endParaRPr lang="es-MX"/>
        </a:p>
      </dgm:t>
    </dgm:pt>
    <dgm:pt modelId="{6B3E016F-658B-4E3B-86ED-66D10E3B0F3E}" type="asst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La Costumbre</a:t>
          </a:r>
          <a:endParaRPr lang="es-MX" dirty="0"/>
        </a:p>
      </dgm:t>
    </dgm:pt>
    <dgm:pt modelId="{D9B41FD5-11D2-41B0-96FD-A50481E557AF}" type="parTrans" cxnId="{6DF5A33B-9860-4472-8314-0F06F53AB6B4}">
      <dgm:prSet/>
      <dgm:spPr/>
      <dgm:t>
        <a:bodyPr/>
        <a:lstStyle/>
        <a:p>
          <a:endParaRPr lang="es-MX"/>
        </a:p>
      </dgm:t>
    </dgm:pt>
    <dgm:pt modelId="{130D1DEF-18B7-45D6-82A7-197C5A9B8295}" type="sibTrans" cxnId="{6DF5A33B-9860-4472-8314-0F06F53AB6B4}">
      <dgm:prSet/>
      <dgm:spPr/>
      <dgm:t>
        <a:bodyPr/>
        <a:lstStyle/>
        <a:p>
          <a:endParaRPr lang="es-MX"/>
        </a:p>
      </dgm:t>
    </dgm:pt>
    <dgm:pt modelId="{E7BDB2E5-E39B-4787-9955-3EF628D45AFC}" type="asst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El Derecho</a:t>
          </a:r>
          <a:endParaRPr lang="es-MX" dirty="0"/>
        </a:p>
      </dgm:t>
    </dgm:pt>
    <dgm:pt modelId="{F58844B6-B369-4F5F-A009-A7A87C3C0D36}" type="parTrans" cxnId="{C6D206B5-0BC2-492C-9A50-E9E94705EA79}">
      <dgm:prSet/>
      <dgm:spPr/>
      <dgm:t>
        <a:bodyPr/>
        <a:lstStyle/>
        <a:p>
          <a:endParaRPr lang="es-MX"/>
        </a:p>
      </dgm:t>
    </dgm:pt>
    <dgm:pt modelId="{CE9CEB2A-FA96-4DAE-8D28-D041076A85AA}" type="sibTrans" cxnId="{C6D206B5-0BC2-492C-9A50-E9E94705EA79}">
      <dgm:prSet/>
      <dgm:spPr/>
      <dgm:t>
        <a:bodyPr/>
        <a:lstStyle/>
        <a:p>
          <a:endParaRPr lang="es-MX"/>
        </a:p>
      </dgm:t>
    </dgm:pt>
    <dgm:pt modelId="{3B9ACCFD-14B0-4FB1-841D-BF7245186C07}" type="asst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Los Usos Sociales</a:t>
          </a:r>
          <a:endParaRPr lang="es-MX" dirty="0"/>
        </a:p>
      </dgm:t>
    </dgm:pt>
    <dgm:pt modelId="{606380B6-1DF7-473D-BEB1-34CEAB15E3C2}" type="parTrans" cxnId="{5CE67A05-2364-45AF-A3C3-EA25D784C33C}">
      <dgm:prSet/>
      <dgm:spPr/>
      <dgm:t>
        <a:bodyPr/>
        <a:lstStyle/>
        <a:p>
          <a:endParaRPr lang="es-MX"/>
        </a:p>
      </dgm:t>
    </dgm:pt>
    <dgm:pt modelId="{2DA6EBA1-6302-4019-B3BA-7DC5960DE7DF}" type="sibTrans" cxnId="{5CE67A05-2364-45AF-A3C3-EA25D784C33C}">
      <dgm:prSet/>
      <dgm:spPr/>
      <dgm:t>
        <a:bodyPr/>
        <a:lstStyle/>
        <a:p>
          <a:endParaRPr lang="es-MX"/>
        </a:p>
      </dgm:t>
    </dgm:pt>
    <dgm:pt modelId="{E8813CD0-CCD0-4364-8C75-D2199D0F979C}" type="asst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La Moral</a:t>
          </a:r>
          <a:endParaRPr lang="es-MX" dirty="0"/>
        </a:p>
      </dgm:t>
    </dgm:pt>
    <dgm:pt modelId="{34EC4E9C-F8CE-4A87-8066-A197270A7111}" type="parTrans" cxnId="{0BC90ACA-6441-4049-ACF8-ED32C8AA78E7}">
      <dgm:prSet/>
      <dgm:spPr/>
      <dgm:t>
        <a:bodyPr/>
        <a:lstStyle/>
        <a:p>
          <a:endParaRPr lang="es-MX"/>
        </a:p>
      </dgm:t>
    </dgm:pt>
    <dgm:pt modelId="{44743283-E5E7-4305-B370-FEE98B35A347}" type="sibTrans" cxnId="{0BC90ACA-6441-4049-ACF8-ED32C8AA78E7}">
      <dgm:prSet/>
      <dgm:spPr/>
      <dgm:t>
        <a:bodyPr/>
        <a:lstStyle/>
        <a:p>
          <a:endParaRPr lang="es-MX"/>
        </a:p>
      </dgm:t>
    </dgm:pt>
    <dgm:pt modelId="{731F5519-AE51-4B80-91E8-000709116BC3}" type="asst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La Religión</a:t>
          </a:r>
          <a:endParaRPr lang="es-MX" dirty="0"/>
        </a:p>
      </dgm:t>
    </dgm:pt>
    <dgm:pt modelId="{B8FE8C0F-F476-43C1-ADA8-5F80B0997492}" type="parTrans" cxnId="{072B1BAD-8360-4037-975D-72EF8C473064}">
      <dgm:prSet/>
      <dgm:spPr/>
      <dgm:t>
        <a:bodyPr/>
        <a:lstStyle/>
        <a:p>
          <a:endParaRPr lang="es-MX"/>
        </a:p>
      </dgm:t>
    </dgm:pt>
    <dgm:pt modelId="{04142630-689A-489B-9FA0-AB08F5FF1F71}" type="sibTrans" cxnId="{072B1BAD-8360-4037-975D-72EF8C473064}">
      <dgm:prSet/>
      <dgm:spPr/>
      <dgm:t>
        <a:bodyPr/>
        <a:lstStyle/>
        <a:p>
          <a:endParaRPr lang="es-MX"/>
        </a:p>
      </dgm:t>
    </dgm:pt>
    <dgm:pt modelId="{C8A00D19-F4F7-4E81-9BE5-A3A64842FA1E}" type="asst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La Propaganda</a:t>
          </a:r>
          <a:endParaRPr lang="es-MX" dirty="0"/>
        </a:p>
      </dgm:t>
    </dgm:pt>
    <dgm:pt modelId="{0A34C326-6092-4206-8390-1FE1A07DD2E7}" type="parTrans" cxnId="{C6F1359C-26BE-4E55-90C9-3E7DF576DFC9}">
      <dgm:prSet/>
      <dgm:spPr/>
      <dgm:t>
        <a:bodyPr/>
        <a:lstStyle/>
        <a:p>
          <a:endParaRPr lang="es-MX"/>
        </a:p>
      </dgm:t>
    </dgm:pt>
    <dgm:pt modelId="{108D3684-25EF-44B4-9336-9DB7F3EDC631}" type="sibTrans" cxnId="{C6F1359C-26BE-4E55-90C9-3E7DF576DFC9}">
      <dgm:prSet/>
      <dgm:spPr/>
      <dgm:t>
        <a:bodyPr/>
        <a:lstStyle/>
        <a:p>
          <a:endParaRPr lang="es-MX"/>
        </a:p>
      </dgm:t>
    </dgm:pt>
    <dgm:pt modelId="{9E7F42A9-8F7A-4554-81FD-19A641F82660}" type="asst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La Publicidad</a:t>
          </a:r>
          <a:endParaRPr lang="es-MX" dirty="0"/>
        </a:p>
      </dgm:t>
    </dgm:pt>
    <dgm:pt modelId="{0E320749-D941-4139-8510-6DAEED5FCBAA}" type="parTrans" cxnId="{69C2F541-E8A3-4B8E-8001-B5DB5C06F449}">
      <dgm:prSet/>
      <dgm:spPr/>
      <dgm:t>
        <a:bodyPr/>
        <a:lstStyle/>
        <a:p>
          <a:endParaRPr lang="es-MX"/>
        </a:p>
      </dgm:t>
    </dgm:pt>
    <dgm:pt modelId="{F4D37E62-7E7C-47A6-A383-661687E3579F}" type="sibTrans" cxnId="{69C2F541-E8A3-4B8E-8001-B5DB5C06F449}">
      <dgm:prSet/>
      <dgm:spPr/>
      <dgm:t>
        <a:bodyPr/>
        <a:lstStyle/>
        <a:p>
          <a:endParaRPr lang="es-MX"/>
        </a:p>
      </dgm:t>
    </dgm:pt>
    <dgm:pt modelId="{55FFCF67-1E32-467A-A02F-FF3D4BCAB52E}" type="asst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El </a:t>
          </a:r>
          <a:r>
            <a:rPr lang="es-MX" smtClean="0"/>
            <a:t>sistema educativo</a:t>
          </a:r>
          <a:endParaRPr lang="es-MX" dirty="0"/>
        </a:p>
      </dgm:t>
    </dgm:pt>
    <dgm:pt modelId="{2B663DE9-7440-4C70-9309-E2689AE56CF4}" type="parTrans" cxnId="{62C9DA62-CEC0-405D-9DB7-1242EF258A3A}">
      <dgm:prSet/>
      <dgm:spPr/>
      <dgm:t>
        <a:bodyPr/>
        <a:lstStyle/>
        <a:p>
          <a:endParaRPr lang="es-MX"/>
        </a:p>
      </dgm:t>
    </dgm:pt>
    <dgm:pt modelId="{3BC906E4-8FC5-43ED-9DF6-0DB7BB6C4DAA}" type="sibTrans" cxnId="{62C9DA62-CEC0-405D-9DB7-1242EF258A3A}">
      <dgm:prSet/>
      <dgm:spPr/>
      <dgm:t>
        <a:bodyPr/>
        <a:lstStyle/>
        <a:p>
          <a:endParaRPr lang="es-MX"/>
        </a:p>
      </dgm:t>
    </dgm:pt>
    <dgm:pt modelId="{BF86397F-A95C-4BDF-97B9-7C5E405BC787}" type="pres">
      <dgm:prSet presAssocID="{E6442B52-729E-4DCA-9CED-46631717545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1924644-4456-47A3-B7C2-CB3D249C11DF}" type="pres">
      <dgm:prSet presAssocID="{B242DC1E-6CAF-4E8C-A395-A25955D1FD8C}" presName="root1" presStyleCnt="0"/>
      <dgm:spPr/>
    </dgm:pt>
    <dgm:pt modelId="{5AB95818-84F3-42D3-B4FD-3F295813175B}" type="pres">
      <dgm:prSet presAssocID="{B242DC1E-6CAF-4E8C-A395-A25955D1FD8C}" presName="LevelOneTextNode" presStyleLbl="node0" presStyleIdx="0" presStyleCnt="1" custScaleX="218423" custScaleY="169396" custLinFactX="-19474" custLinFactNeighborX="-100000" custLinFactNeighborY="14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FE9BA0A-B367-4139-9611-3E5D12B59851}" type="pres">
      <dgm:prSet presAssocID="{B242DC1E-6CAF-4E8C-A395-A25955D1FD8C}" presName="level2hierChild" presStyleCnt="0"/>
      <dgm:spPr/>
    </dgm:pt>
    <dgm:pt modelId="{18638698-5812-4FC9-A4DD-BC8F5DD5F972}" type="pres">
      <dgm:prSet presAssocID="{F58844B6-B369-4F5F-A009-A7A87C3C0D36}" presName="conn2-1" presStyleLbl="parChTrans1D2" presStyleIdx="0" presStyleCnt="8"/>
      <dgm:spPr/>
      <dgm:t>
        <a:bodyPr/>
        <a:lstStyle/>
        <a:p>
          <a:endParaRPr lang="es-MX"/>
        </a:p>
      </dgm:t>
    </dgm:pt>
    <dgm:pt modelId="{7DC6DFAD-E662-48E6-B363-1FC5FF36E0A4}" type="pres">
      <dgm:prSet presAssocID="{F58844B6-B369-4F5F-A009-A7A87C3C0D36}" presName="connTx" presStyleLbl="parChTrans1D2" presStyleIdx="0" presStyleCnt="8"/>
      <dgm:spPr/>
      <dgm:t>
        <a:bodyPr/>
        <a:lstStyle/>
        <a:p>
          <a:endParaRPr lang="es-MX"/>
        </a:p>
      </dgm:t>
    </dgm:pt>
    <dgm:pt modelId="{FC48CCB3-3CE0-437A-9B2A-AFD97A9CD825}" type="pres">
      <dgm:prSet presAssocID="{E7BDB2E5-E39B-4787-9955-3EF628D45AFC}" presName="root2" presStyleCnt="0"/>
      <dgm:spPr/>
    </dgm:pt>
    <dgm:pt modelId="{50620DFB-3E84-4FA7-AA1F-030CE315F20B}" type="pres">
      <dgm:prSet presAssocID="{E7BDB2E5-E39B-4787-9955-3EF628D45AFC}" presName="LevelTwoTextNode" presStyleLbl="asst1" presStyleIdx="0" presStyleCnt="8" custScaleX="305371" custLinFactNeighborX="184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EB29D45-C2E7-4DD4-A3FF-7EEE193CEE86}" type="pres">
      <dgm:prSet presAssocID="{E7BDB2E5-E39B-4787-9955-3EF628D45AFC}" presName="level3hierChild" presStyleCnt="0"/>
      <dgm:spPr/>
    </dgm:pt>
    <dgm:pt modelId="{AE526C16-1DE1-4838-8969-4C359FC5130B}" type="pres">
      <dgm:prSet presAssocID="{D9B41FD5-11D2-41B0-96FD-A50481E557AF}" presName="conn2-1" presStyleLbl="parChTrans1D2" presStyleIdx="1" presStyleCnt="8"/>
      <dgm:spPr/>
      <dgm:t>
        <a:bodyPr/>
        <a:lstStyle/>
        <a:p>
          <a:endParaRPr lang="es-MX"/>
        </a:p>
      </dgm:t>
    </dgm:pt>
    <dgm:pt modelId="{D750C2AB-518D-4F8E-AF61-2D96A2F6AC03}" type="pres">
      <dgm:prSet presAssocID="{D9B41FD5-11D2-41B0-96FD-A50481E557AF}" presName="connTx" presStyleLbl="parChTrans1D2" presStyleIdx="1" presStyleCnt="8"/>
      <dgm:spPr/>
      <dgm:t>
        <a:bodyPr/>
        <a:lstStyle/>
        <a:p>
          <a:endParaRPr lang="es-MX"/>
        </a:p>
      </dgm:t>
    </dgm:pt>
    <dgm:pt modelId="{154B4C68-C4BB-47C5-BAE3-8896852FA634}" type="pres">
      <dgm:prSet presAssocID="{6B3E016F-658B-4E3B-86ED-66D10E3B0F3E}" presName="root2" presStyleCnt="0"/>
      <dgm:spPr/>
    </dgm:pt>
    <dgm:pt modelId="{E852F0BD-0184-464C-B1AD-E2B32CFE59B9}" type="pres">
      <dgm:prSet presAssocID="{6B3E016F-658B-4E3B-86ED-66D10E3B0F3E}" presName="LevelTwoTextNode" presStyleLbl="asst1" presStyleIdx="1" presStyleCnt="8" custScaleX="305371" custLinFactNeighborX="184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A65FC08-2370-468A-B599-295CF7AF0655}" type="pres">
      <dgm:prSet presAssocID="{6B3E016F-658B-4E3B-86ED-66D10E3B0F3E}" presName="level3hierChild" presStyleCnt="0"/>
      <dgm:spPr/>
    </dgm:pt>
    <dgm:pt modelId="{7474923C-F2CF-41E0-8F4B-AC75DAC55F72}" type="pres">
      <dgm:prSet presAssocID="{606380B6-1DF7-473D-BEB1-34CEAB15E3C2}" presName="conn2-1" presStyleLbl="parChTrans1D2" presStyleIdx="2" presStyleCnt="8"/>
      <dgm:spPr/>
      <dgm:t>
        <a:bodyPr/>
        <a:lstStyle/>
        <a:p>
          <a:endParaRPr lang="es-MX"/>
        </a:p>
      </dgm:t>
    </dgm:pt>
    <dgm:pt modelId="{2C1D4232-ED18-416C-ACC4-6C8F8A00101E}" type="pres">
      <dgm:prSet presAssocID="{606380B6-1DF7-473D-BEB1-34CEAB15E3C2}" presName="connTx" presStyleLbl="parChTrans1D2" presStyleIdx="2" presStyleCnt="8"/>
      <dgm:spPr/>
      <dgm:t>
        <a:bodyPr/>
        <a:lstStyle/>
        <a:p>
          <a:endParaRPr lang="es-MX"/>
        </a:p>
      </dgm:t>
    </dgm:pt>
    <dgm:pt modelId="{AD138FE8-A482-43CF-BB36-888B63201E6C}" type="pres">
      <dgm:prSet presAssocID="{3B9ACCFD-14B0-4FB1-841D-BF7245186C07}" presName="root2" presStyleCnt="0"/>
      <dgm:spPr/>
    </dgm:pt>
    <dgm:pt modelId="{3F13C2C2-3DD0-4931-9E5C-7D3310A3BD89}" type="pres">
      <dgm:prSet presAssocID="{3B9ACCFD-14B0-4FB1-841D-BF7245186C07}" presName="LevelTwoTextNode" presStyleLbl="asst1" presStyleIdx="2" presStyleCnt="8" custScaleX="305371" custLinFactNeighborX="184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4A5289E-FF76-45A0-8EE9-334527CEC926}" type="pres">
      <dgm:prSet presAssocID="{3B9ACCFD-14B0-4FB1-841D-BF7245186C07}" presName="level3hierChild" presStyleCnt="0"/>
      <dgm:spPr/>
    </dgm:pt>
    <dgm:pt modelId="{AAED7FDC-5EE3-40E0-8283-BDAB68E4BE3A}" type="pres">
      <dgm:prSet presAssocID="{34EC4E9C-F8CE-4A87-8066-A197270A7111}" presName="conn2-1" presStyleLbl="parChTrans1D2" presStyleIdx="3" presStyleCnt="8"/>
      <dgm:spPr/>
      <dgm:t>
        <a:bodyPr/>
        <a:lstStyle/>
        <a:p>
          <a:endParaRPr lang="es-MX"/>
        </a:p>
      </dgm:t>
    </dgm:pt>
    <dgm:pt modelId="{37AA8621-5DB2-4FF7-B70F-C2FB66FF2048}" type="pres">
      <dgm:prSet presAssocID="{34EC4E9C-F8CE-4A87-8066-A197270A7111}" presName="connTx" presStyleLbl="parChTrans1D2" presStyleIdx="3" presStyleCnt="8"/>
      <dgm:spPr/>
      <dgm:t>
        <a:bodyPr/>
        <a:lstStyle/>
        <a:p>
          <a:endParaRPr lang="es-MX"/>
        </a:p>
      </dgm:t>
    </dgm:pt>
    <dgm:pt modelId="{864C9973-A9AE-4861-A1EE-F13634CE05C2}" type="pres">
      <dgm:prSet presAssocID="{E8813CD0-CCD0-4364-8C75-D2199D0F979C}" presName="root2" presStyleCnt="0"/>
      <dgm:spPr/>
    </dgm:pt>
    <dgm:pt modelId="{E734FFC9-5ABD-4C24-AD2A-9C147B50B661}" type="pres">
      <dgm:prSet presAssocID="{E8813CD0-CCD0-4364-8C75-D2199D0F979C}" presName="LevelTwoTextNode" presStyleLbl="asst1" presStyleIdx="3" presStyleCnt="8" custScaleX="305371" custLinFactNeighborX="184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438BE4-0889-4F7B-81E1-5D9C2CDB537C}" type="pres">
      <dgm:prSet presAssocID="{E8813CD0-CCD0-4364-8C75-D2199D0F979C}" presName="level3hierChild" presStyleCnt="0"/>
      <dgm:spPr/>
    </dgm:pt>
    <dgm:pt modelId="{4FD30DC6-1204-414A-AF12-953429B457C9}" type="pres">
      <dgm:prSet presAssocID="{B8FE8C0F-F476-43C1-ADA8-5F80B0997492}" presName="conn2-1" presStyleLbl="parChTrans1D2" presStyleIdx="4" presStyleCnt="8"/>
      <dgm:spPr/>
      <dgm:t>
        <a:bodyPr/>
        <a:lstStyle/>
        <a:p>
          <a:endParaRPr lang="es-MX"/>
        </a:p>
      </dgm:t>
    </dgm:pt>
    <dgm:pt modelId="{BD3E1EFC-CEFF-42D4-A478-66CD089D4B33}" type="pres">
      <dgm:prSet presAssocID="{B8FE8C0F-F476-43C1-ADA8-5F80B0997492}" presName="connTx" presStyleLbl="parChTrans1D2" presStyleIdx="4" presStyleCnt="8"/>
      <dgm:spPr/>
      <dgm:t>
        <a:bodyPr/>
        <a:lstStyle/>
        <a:p>
          <a:endParaRPr lang="es-MX"/>
        </a:p>
      </dgm:t>
    </dgm:pt>
    <dgm:pt modelId="{544268AC-700D-4651-95DF-F42E08AAFBCD}" type="pres">
      <dgm:prSet presAssocID="{731F5519-AE51-4B80-91E8-000709116BC3}" presName="root2" presStyleCnt="0"/>
      <dgm:spPr/>
    </dgm:pt>
    <dgm:pt modelId="{3E6696BC-F056-4FCF-8792-4609BADF03B7}" type="pres">
      <dgm:prSet presAssocID="{731F5519-AE51-4B80-91E8-000709116BC3}" presName="LevelTwoTextNode" presStyleLbl="asst1" presStyleIdx="4" presStyleCnt="8" custScaleX="305371" custLinFactNeighborX="184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70641D-49D1-47F7-B14D-369AA0C2F796}" type="pres">
      <dgm:prSet presAssocID="{731F5519-AE51-4B80-91E8-000709116BC3}" presName="level3hierChild" presStyleCnt="0"/>
      <dgm:spPr/>
    </dgm:pt>
    <dgm:pt modelId="{116F1C48-37D2-4DF3-916B-1900654E0160}" type="pres">
      <dgm:prSet presAssocID="{0A34C326-6092-4206-8390-1FE1A07DD2E7}" presName="conn2-1" presStyleLbl="parChTrans1D2" presStyleIdx="5" presStyleCnt="8"/>
      <dgm:spPr/>
      <dgm:t>
        <a:bodyPr/>
        <a:lstStyle/>
        <a:p>
          <a:endParaRPr lang="es-MX"/>
        </a:p>
      </dgm:t>
    </dgm:pt>
    <dgm:pt modelId="{44AC0D7A-4956-49E2-A67C-5DE53929CDDE}" type="pres">
      <dgm:prSet presAssocID="{0A34C326-6092-4206-8390-1FE1A07DD2E7}" presName="connTx" presStyleLbl="parChTrans1D2" presStyleIdx="5" presStyleCnt="8"/>
      <dgm:spPr/>
      <dgm:t>
        <a:bodyPr/>
        <a:lstStyle/>
        <a:p>
          <a:endParaRPr lang="es-MX"/>
        </a:p>
      </dgm:t>
    </dgm:pt>
    <dgm:pt modelId="{CB200D84-ED03-4252-980C-8D6E6BBABCC9}" type="pres">
      <dgm:prSet presAssocID="{C8A00D19-F4F7-4E81-9BE5-A3A64842FA1E}" presName="root2" presStyleCnt="0"/>
      <dgm:spPr/>
    </dgm:pt>
    <dgm:pt modelId="{FB1A87B1-2F52-465D-9A87-72A4FAE2F798}" type="pres">
      <dgm:prSet presAssocID="{C8A00D19-F4F7-4E81-9BE5-A3A64842FA1E}" presName="LevelTwoTextNode" presStyleLbl="asst1" presStyleIdx="5" presStyleCnt="8" custScaleX="305371" custLinFactNeighborX="184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E915175-0F4E-4C24-BEB5-F39132E0F71E}" type="pres">
      <dgm:prSet presAssocID="{C8A00D19-F4F7-4E81-9BE5-A3A64842FA1E}" presName="level3hierChild" presStyleCnt="0"/>
      <dgm:spPr/>
    </dgm:pt>
    <dgm:pt modelId="{8316ED7F-A666-4F8A-8E66-912FE2B2506F}" type="pres">
      <dgm:prSet presAssocID="{0E320749-D941-4139-8510-6DAEED5FCBAA}" presName="conn2-1" presStyleLbl="parChTrans1D2" presStyleIdx="6" presStyleCnt="8"/>
      <dgm:spPr/>
      <dgm:t>
        <a:bodyPr/>
        <a:lstStyle/>
        <a:p>
          <a:endParaRPr lang="es-MX"/>
        </a:p>
      </dgm:t>
    </dgm:pt>
    <dgm:pt modelId="{6FA8848F-537B-48E3-9E0D-C616B8DCAE24}" type="pres">
      <dgm:prSet presAssocID="{0E320749-D941-4139-8510-6DAEED5FCBAA}" presName="connTx" presStyleLbl="parChTrans1D2" presStyleIdx="6" presStyleCnt="8"/>
      <dgm:spPr/>
      <dgm:t>
        <a:bodyPr/>
        <a:lstStyle/>
        <a:p>
          <a:endParaRPr lang="es-MX"/>
        </a:p>
      </dgm:t>
    </dgm:pt>
    <dgm:pt modelId="{B344B1BB-0B73-4F76-B0D3-C999259551EC}" type="pres">
      <dgm:prSet presAssocID="{9E7F42A9-8F7A-4554-81FD-19A641F82660}" presName="root2" presStyleCnt="0"/>
      <dgm:spPr/>
    </dgm:pt>
    <dgm:pt modelId="{D7739CD0-54E9-4C4C-AF3E-DBD3DDA6412E}" type="pres">
      <dgm:prSet presAssocID="{9E7F42A9-8F7A-4554-81FD-19A641F82660}" presName="LevelTwoTextNode" presStyleLbl="asst1" presStyleIdx="6" presStyleCnt="8" custScaleX="305371" custLinFactNeighborX="184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A1E63FC-181F-4994-B5DC-97BFD41F6820}" type="pres">
      <dgm:prSet presAssocID="{9E7F42A9-8F7A-4554-81FD-19A641F82660}" presName="level3hierChild" presStyleCnt="0"/>
      <dgm:spPr/>
    </dgm:pt>
    <dgm:pt modelId="{95268071-3D50-4D24-AEA4-7A69337AFEB0}" type="pres">
      <dgm:prSet presAssocID="{2B663DE9-7440-4C70-9309-E2689AE56CF4}" presName="conn2-1" presStyleLbl="parChTrans1D2" presStyleIdx="7" presStyleCnt="8"/>
      <dgm:spPr/>
      <dgm:t>
        <a:bodyPr/>
        <a:lstStyle/>
        <a:p>
          <a:endParaRPr lang="es-MX"/>
        </a:p>
      </dgm:t>
    </dgm:pt>
    <dgm:pt modelId="{AD2A75E1-12BB-442F-A180-9907256D04EA}" type="pres">
      <dgm:prSet presAssocID="{2B663DE9-7440-4C70-9309-E2689AE56CF4}" presName="connTx" presStyleLbl="parChTrans1D2" presStyleIdx="7" presStyleCnt="8"/>
      <dgm:spPr/>
      <dgm:t>
        <a:bodyPr/>
        <a:lstStyle/>
        <a:p>
          <a:endParaRPr lang="es-MX"/>
        </a:p>
      </dgm:t>
    </dgm:pt>
    <dgm:pt modelId="{12E25A90-3593-4926-8256-51EE931F033A}" type="pres">
      <dgm:prSet presAssocID="{55FFCF67-1E32-467A-A02F-FF3D4BCAB52E}" presName="root2" presStyleCnt="0"/>
      <dgm:spPr/>
    </dgm:pt>
    <dgm:pt modelId="{E1EFA820-4085-46A4-877A-B9EB40DF7809}" type="pres">
      <dgm:prSet presAssocID="{55FFCF67-1E32-467A-A02F-FF3D4BCAB52E}" presName="LevelTwoTextNode" presStyleLbl="asst1" presStyleIdx="7" presStyleCnt="8" custScaleX="305371" custLinFactNeighborX="184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4EE0ADC-3BD3-44BF-8548-D2B8A9DA91E9}" type="pres">
      <dgm:prSet presAssocID="{55FFCF67-1E32-467A-A02F-FF3D4BCAB52E}" presName="level3hierChild" presStyleCnt="0"/>
      <dgm:spPr/>
    </dgm:pt>
  </dgm:ptLst>
  <dgm:cxnLst>
    <dgm:cxn modelId="{9B14F452-73F9-47A1-9DB6-A37D9ECB1DD9}" type="presOf" srcId="{2B663DE9-7440-4C70-9309-E2689AE56CF4}" destId="{95268071-3D50-4D24-AEA4-7A69337AFEB0}" srcOrd="0" destOrd="0" presId="urn:microsoft.com/office/officeart/2005/8/layout/hierarchy2"/>
    <dgm:cxn modelId="{0BC90ACA-6441-4049-ACF8-ED32C8AA78E7}" srcId="{B242DC1E-6CAF-4E8C-A395-A25955D1FD8C}" destId="{E8813CD0-CCD0-4364-8C75-D2199D0F979C}" srcOrd="3" destOrd="0" parTransId="{34EC4E9C-F8CE-4A87-8066-A197270A7111}" sibTransId="{44743283-E5E7-4305-B370-FEE98B35A347}"/>
    <dgm:cxn modelId="{7FCD9334-8E8E-4D55-8771-2BEE02404CF8}" type="presOf" srcId="{606380B6-1DF7-473D-BEB1-34CEAB15E3C2}" destId="{7474923C-F2CF-41E0-8F4B-AC75DAC55F72}" srcOrd="0" destOrd="0" presId="urn:microsoft.com/office/officeart/2005/8/layout/hierarchy2"/>
    <dgm:cxn modelId="{896385FF-8B22-4E0D-BBD3-03E6E4AC0D2A}" type="presOf" srcId="{F58844B6-B369-4F5F-A009-A7A87C3C0D36}" destId="{7DC6DFAD-E662-48E6-B363-1FC5FF36E0A4}" srcOrd="1" destOrd="0" presId="urn:microsoft.com/office/officeart/2005/8/layout/hierarchy2"/>
    <dgm:cxn modelId="{60527E8A-4703-4B5D-B939-3F86FC8E5742}" type="presOf" srcId="{0A34C326-6092-4206-8390-1FE1A07DD2E7}" destId="{44AC0D7A-4956-49E2-A67C-5DE53929CDDE}" srcOrd="1" destOrd="0" presId="urn:microsoft.com/office/officeart/2005/8/layout/hierarchy2"/>
    <dgm:cxn modelId="{5A99D00F-C782-4680-8B0E-E7AA8D46E1B6}" type="presOf" srcId="{34EC4E9C-F8CE-4A87-8066-A197270A7111}" destId="{37AA8621-5DB2-4FF7-B70F-C2FB66FF2048}" srcOrd="1" destOrd="0" presId="urn:microsoft.com/office/officeart/2005/8/layout/hierarchy2"/>
    <dgm:cxn modelId="{95864A4F-EB11-4BD3-8DC6-29333572262E}" type="presOf" srcId="{55FFCF67-1E32-467A-A02F-FF3D4BCAB52E}" destId="{E1EFA820-4085-46A4-877A-B9EB40DF7809}" srcOrd="0" destOrd="0" presId="urn:microsoft.com/office/officeart/2005/8/layout/hierarchy2"/>
    <dgm:cxn modelId="{69C2F541-E8A3-4B8E-8001-B5DB5C06F449}" srcId="{B242DC1E-6CAF-4E8C-A395-A25955D1FD8C}" destId="{9E7F42A9-8F7A-4554-81FD-19A641F82660}" srcOrd="6" destOrd="0" parTransId="{0E320749-D941-4139-8510-6DAEED5FCBAA}" sibTransId="{F4D37E62-7E7C-47A6-A383-661687E3579F}"/>
    <dgm:cxn modelId="{88777253-AAC8-4988-AE9A-05E83F6F08EF}" type="presOf" srcId="{3B9ACCFD-14B0-4FB1-841D-BF7245186C07}" destId="{3F13C2C2-3DD0-4931-9E5C-7D3310A3BD89}" srcOrd="0" destOrd="0" presId="urn:microsoft.com/office/officeart/2005/8/layout/hierarchy2"/>
    <dgm:cxn modelId="{0427E557-05DC-4934-8303-2F9ACF6268B4}" type="presOf" srcId="{C8A00D19-F4F7-4E81-9BE5-A3A64842FA1E}" destId="{FB1A87B1-2F52-465D-9A87-72A4FAE2F798}" srcOrd="0" destOrd="0" presId="urn:microsoft.com/office/officeart/2005/8/layout/hierarchy2"/>
    <dgm:cxn modelId="{4B88C792-164C-4B7F-9C43-B4F75F7D4A6F}" type="presOf" srcId="{F58844B6-B369-4F5F-A009-A7A87C3C0D36}" destId="{18638698-5812-4FC9-A4DD-BC8F5DD5F972}" srcOrd="0" destOrd="0" presId="urn:microsoft.com/office/officeart/2005/8/layout/hierarchy2"/>
    <dgm:cxn modelId="{6DF5A33B-9860-4472-8314-0F06F53AB6B4}" srcId="{B242DC1E-6CAF-4E8C-A395-A25955D1FD8C}" destId="{6B3E016F-658B-4E3B-86ED-66D10E3B0F3E}" srcOrd="1" destOrd="0" parTransId="{D9B41FD5-11D2-41B0-96FD-A50481E557AF}" sibTransId="{130D1DEF-18B7-45D6-82A7-197C5A9B8295}"/>
    <dgm:cxn modelId="{A3B5E82A-3771-4ACC-A32B-1ADD281B259E}" type="presOf" srcId="{B242DC1E-6CAF-4E8C-A395-A25955D1FD8C}" destId="{5AB95818-84F3-42D3-B4FD-3F295813175B}" srcOrd="0" destOrd="0" presId="urn:microsoft.com/office/officeart/2005/8/layout/hierarchy2"/>
    <dgm:cxn modelId="{7FF3A593-4CD0-46ED-BE32-3CE50B560230}" type="presOf" srcId="{2B663DE9-7440-4C70-9309-E2689AE56CF4}" destId="{AD2A75E1-12BB-442F-A180-9907256D04EA}" srcOrd="1" destOrd="0" presId="urn:microsoft.com/office/officeart/2005/8/layout/hierarchy2"/>
    <dgm:cxn modelId="{C38F36A9-ED77-413D-82E6-4DB5C1955031}" type="presOf" srcId="{B8FE8C0F-F476-43C1-ADA8-5F80B0997492}" destId="{4FD30DC6-1204-414A-AF12-953429B457C9}" srcOrd="0" destOrd="0" presId="urn:microsoft.com/office/officeart/2005/8/layout/hierarchy2"/>
    <dgm:cxn modelId="{D49639D8-CD00-489C-AAD7-97B18AE906EF}" type="presOf" srcId="{E8813CD0-CCD0-4364-8C75-D2199D0F979C}" destId="{E734FFC9-5ABD-4C24-AD2A-9C147B50B661}" srcOrd="0" destOrd="0" presId="urn:microsoft.com/office/officeart/2005/8/layout/hierarchy2"/>
    <dgm:cxn modelId="{62C9DA62-CEC0-405D-9DB7-1242EF258A3A}" srcId="{B242DC1E-6CAF-4E8C-A395-A25955D1FD8C}" destId="{55FFCF67-1E32-467A-A02F-FF3D4BCAB52E}" srcOrd="7" destOrd="0" parTransId="{2B663DE9-7440-4C70-9309-E2689AE56CF4}" sibTransId="{3BC906E4-8FC5-43ED-9DF6-0DB7BB6C4DAA}"/>
    <dgm:cxn modelId="{2DE97703-94EB-466D-B797-E7D35BADC438}" type="presOf" srcId="{B8FE8C0F-F476-43C1-ADA8-5F80B0997492}" destId="{BD3E1EFC-CEFF-42D4-A478-66CD089D4B33}" srcOrd="1" destOrd="0" presId="urn:microsoft.com/office/officeart/2005/8/layout/hierarchy2"/>
    <dgm:cxn modelId="{C6D206B5-0BC2-492C-9A50-E9E94705EA79}" srcId="{B242DC1E-6CAF-4E8C-A395-A25955D1FD8C}" destId="{E7BDB2E5-E39B-4787-9955-3EF628D45AFC}" srcOrd="0" destOrd="0" parTransId="{F58844B6-B369-4F5F-A009-A7A87C3C0D36}" sibTransId="{CE9CEB2A-FA96-4DAE-8D28-D041076A85AA}"/>
    <dgm:cxn modelId="{5CE67A05-2364-45AF-A3C3-EA25D784C33C}" srcId="{B242DC1E-6CAF-4E8C-A395-A25955D1FD8C}" destId="{3B9ACCFD-14B0-4FB1-841D-BF7245186C07}" srcOrd="2" destOrd="0" parTransId="{606380B6-1DF7-473D-BEB1-34CEAB15E3C2}" sibTransId="{2DA6EBA1-6302-4019-B3BA-7DC5960DE7DF}"/>
    <dgm:cxn modelId="{F0C5AD81-DECB-4C15-8956-775003D38C01}" type="presOf" srcId="{0E320749-D941-4139-8510-6DAEED5FCBAA}" destId="{6FA8848F-537B-48E3-9E0D-C616B8DCAE24}" srcOrd="1" destOrd="0" presId="urn:microsoft.com/office/officeart/2005/8/layout/hierarchy2"/>
    <dgm:cxn modelId="{56A81234-9D16-41AE-9247-F861AAC71B00}" type="presOf" srcId="{D9B41FD5-11D2-41B0-96FD-A50481E557AF}" destId="{AE526C16-1DE1-4838-8969-4C359FC5130B}" srcOrd="0" destOrd="0" presId="urn:microsoft.com/office/officeart/2005/8/layout/hierarchy2"/>
    <dgm:cxn modelId="{48F0690E-B2D6-4E87-80F0-7D463B5BDE74}" type="presOf" srcId="{E6442B52-729E-4DCA-9CED-466317175451}" destId="{BF86397F-A95C-4BDF-97B9-7C5E405BC787}" srcOrd="0" destOrd="0" presId="urn:microsoft.com/office/officeart/2005/8/layout/hierarchy2"/>
    <dgm:cxn modelId="{593665E5-E3A7-4DF0-A203-66C784BA1A1C}" type="presOf" srcId="{606380B6-1DF7-473D-BEB1-34CEAB15E3C2}" destId="{2C1D4232-ED18-416C-ACC4-6C8F8A00101E}" srcOrd="1" destOrd="0" presId="urn:microsoft.com/office/officeart/2005/8/layout/hierarchy2"/>
    <dgm:cxn modelId="{695C9DEB-DAC0-4E0F-BF9B-5AE1180D3F2D}" type="presOf" srcId="{34EC4E9C-F8CE-4A87-8066-A197270A7111}" destId="{AAED7FDC-5EE3-40E0-8283-BDAB68E4BE3A}" srcOrd="0" destOrd="0" presId="urn:microsoft.com/office/officeart/2005/8/layout/hierarchy2"/>
    <dgm:cxn modelId="{BC75A9ED-91E4-460E-990C-897E8242E200}" type="presOf" srcId="{9E7F42A9-8F7A-4554-81FD-19A641F82660}" destId="{D7739CD0-54E9-4C4C-AF3E-DBD3DDA6412E}" srcOrd="0" destOrd="0" presId="urn:microsoft.com/office/officeart/2005/8/layout/hierarchy2"/>
    <dgm:cxn modelId="{39C5648D-8EDD-4F8A-9E95-C5D8A49C0088}" type="presOf" srcId="{D9B41FD5-11D2-41B0-96FD-A50481E557AF}" destId="{D750C2AB-518D-4F8E-AF61-2D96A2F6AC03}" srcOrd="1" destOrd="0" presId="urn:microsoft.com/office/officeart/2005/8/layout/hierarchy2"/>
    <dgm:cxn modelId="{9B3C98EC-FDCA-435B-9F8F-A18D22B70E0D}" srcId="{E6442B52-729E-4DCA-9CED-466317175451}" destId="{B242DC1E-6CAF-4E8C-A395-A25955D1FD8C}" srcOrd="0" destOrd="0" parTransId="{DC25432B-D838-4051-A1F6-B8DA10F6D1E3}" sibTransId="{5E1A1280-627E-4D6B-98D3-AB877CE7A4B6}"/>
    <dgm:cxn modelId="{C6F1359C-26BE-4E55-90C9-3E7DF576DFC9}" srcId="{B242DC1E-6CAF-4E8C-A395-A25955D1FD8C}" destId="{C8A00D19-F4F7-4E81-9BE5-A3A64842FA1E}" srcOrd="5" destOrd="0" parTransId="{0A34C326-6092-4206-8390-1FE1A07DD2E7}" sibTransId="{108D3684-25EF-44B4-9336-9DB7F3EDC631}"/>
    <dgm:cxn modelId="{D63AA203-1971-413E-9596-7282FAB6838E}" type="presOf" srcId="{0A34C326-6092-4206-8390-1FE1A07DD2E7}" destId="{116F1C48-37D2-4DF3-916B-1900654E0160}" srcOrd="0" destOrd="0" presId="urn:microsoft.com/office/officeart/2005/8/layout/hierarchy2"/>
    <dgm:cxn modelId="{15A7FE22-2F3A-4194-97D6-ACE63BF6CE59}" type="presOf" srcId="{731F5519-AE51-4B80-91E8-000709116BC3}" destId="{3E6696BC-F056-4FCF-8792-4609BADF03B7}" srcOrd="0" destOrd="0" presId="urn:microsoft.com/office/officeart/2005/8/layout/hierarchy2"/>
    <dgm:cxn modelId="{D0EFA884-F521-4A24-9539-AC9151F040AC}" type="presOf" srcId="{E7BDB2E5-E39B-4787-9955-3EF628D45AFC}" destId="{50620DFB-3E84-4FA7-AA1F-030CE315F20B}" srcOrd="0" destOrd="0" presId="urn:microsoft.com/office/officeart/2005/8/layout/hierarchy2"/>
    <dgm:cxn modelId="{611C3EDD-2E69-4B63-8AA9-BAEDD3C73950}" type="presOf" srcId="{0E320749-D941-4139-8510-6DAEED5FCBAA}" destId="{8316ED7F-A666-4F8A-8E66-912FE2B2506F}" srcOrd="0" destOrd="0" presId="urn:microsoft.com/office/officeart/2005/8/layout/hierarchy2"/>
    <dgm:cxn modelId="{6F7D5514-DBC5-46F9-A81B-3B3D9BDDDD55}" type="presOf" srcId="{6B3E016F-658B-4E3B-86ED-66D10E3B0F3E}" destId="{E852F0BD-0184-464C-B1AD-E2B32CFE59B9}" srcOrd="0" destOrd="0" presId="urn:microsoft.com/office/officeart/2005/8/layout/hierarchy2"/>
    <dgm:cxn modelId="{072B1BAD-8360-4037-975D-72EF8C473064}" srcId="{B242DC1E-6CAF-4E8C-A395-A25955D1FD8C}" destId="{731F5519-AE51-4B80-91E8-000709116BC3}" srcOrd="4" destOrd="0" parTransId="{B8FE8C0F-F476-43C1-ADA8-5F80B0997492}" sibTransId="{04142630-689A-489B-9FA0-AB08F5FF1F71}"/>
    <dgm:cxn modelId="{658C5BE9-E05F-4A4F-A4D1-BC340D7BB099}" type="presParOf" srcId="{BF86397F-A95C-4BDF-97B9-7C5E405BC787}" destId="{31924644-4456-47A3-B7C2-CB3D249C11DF}" srcOrd="0" destOrd="0" presId="urn:microsoft.com/office/officeart/2005/8/layout/hierarchy2"/>
    <dgm:cxn modelId="{89648BD2-84D8-440E-8626-C423EFBADC78}" type="presParOf" srcId="{31924644-4456-47A3-B7C2-CB3D249C11DF}" destId="{5AB95818-84F3-42D3-B4FD-3F295813175B}" srcOrd="0" destOrd="0" presId="urn:microsoft.com/office/officeart/2005/8/layout/hierarchy2"/>
    <dgm:cxn modelId="{80DD1191-69AD-499B-893A-0C49DC577DD3}" type="presParOf" srcId="{31924644-4456-47A3-B7C2-CB3D249C11DF}" destId="{CFE9BA0A-B367-4139-9611-3E5D12B59851}" srcOrd="1" destOrd="0" presId="urn:microsoft.com/office/officeart/2005/8/layout/hierarchy2"/>
    <dgm:cxn modelId="{B10FCA35-3405-47E7-A0A5-AD8B334ABE13}" type="presParOf" srcId="{CFE9BA0A-B367-4139-9611-3E5D12B59851}" destId="{18638698-5812-4FC9-A4DD-BC8F5DD5F972}" srcOrd="0" destOrd="0" presId="urn:microsoft.com/office/officeart/2005/8/layout/hierarchy2"/>
    <dgm:cxn modelId="{54EBD2E8-0851-4749-874E-236DD78C426F}" type="presParOf" srcId="{18638698-5812-4FC9-A4DD-BC8F5DD5F972}" destId="{7DC6DFAD-E662-48E6-B363-1FC5FF36E0A4}" srcOrd="0" destOrd="0" presId="urn:microsoft.com/office/officeart/2005/8/layout/hierarchy2"/>
    <dgm:cxn modelId="{BF25E4FE-359A-4038-90D5-0E1142F32911}" type="presParOf" srcId="{CFE9BA0A-B367-4139-9611-3E5D12B59851}" destId="{FC48CCB3-3CE0-437A-9B2A-AFD97A9CD825}" srcOrd="1" destOrd="0" presId="urn:microsoft.com/office/officeart/2005/8/layout/hierarchy2"/>
    <dgm:cxn modelId="{6269F972-F5EC-48CB-BF8A-46C1ED3519AE}" type="presParOf" srcId="{FC48CCB3-3CE0-437A-9B2A-AFD97A9CD825}" destId="{50620DFB-3E84-4FA7-AA1F-030CE315F20B}" srcOrd="0" destOrd="0" presId="urn:microsoft.com/office/officeart/2005/8/layout/hierarchy2"/>
    <dgm:cxn modelId="{FFB0DD7F-2AD7-47F6-9E70-16E2D268354E}" type="presParOf" srcId="{FC48CCB3-3CE0-437A-9B2A-AFD97A9CD825}" destId="{EEB29D45-C2E7-4DD4-A3FF-7EEE193CEE86}" srcOrd="1" destOrd="0" presId="urn:microsoft.com/office/officeart/2005/8/layout/hierarchy2"/>
    <dgm:cxn modelId="{D71DEFBD-1AD7-479C-B536-9B6A25562B96}" type="presParOf" srcId="{CFE9BA0A-B367-4139-9611-3E5D12B59851}" destId="{AE526C16-1DE1-4838-8969-4C359FC5130B}" srcOrd="2" destOrd="0" presId="urn:microsoft.com/office/officeart/2005/8/layout/hierarchy2"/>
    <dgm:cxn modelId="{E77F59C8-2106-4D5E-98D0-C66685ECB78B}" type="presParOf" srcId="{AE526C16-1DE1-4838-8969-4C359FC5130B}" destId="{D750C2AB-518D-4F8E-AF61-2D96A2F6AC03}" srcOrd="0" destOrd="0" presId="urn:microsoft.com/office/officeart/2005/8/layout/hierarchy2"/>
    <dgm:cxn modelId="{CF84FB84-1729-426A-8EB3-E1FE4231A3BA}" type="presParOf" srcId="{CFE9BA0A-B367-4139-9611-3E5D12B59851}" destId="{154B4C68-C4BB-47C5-BAE3-8896852FA634}" srcOrd="3" destOrd="0" presId="urn:microsoft.com/office/officeart/2005/8/layout/hierarchy2"/>
    <dgm:cxn modelId="{B7238C40-D6A5-492E-BD49-6C0C040D15B7}" type="presParOf" srcId="{154B4C68-C4BB-47C5-BAE3-8896852FA634}" destId="{E852F0BD-0184-464C-B1AD-E2B32CFE59B9}" srcOrd="0" destOrd="0" presId="urn:microsoft.com/office/officeart/2005/8/layout/hierarchy2"/>
    <dgm:cxn modelId="{47D481E1-2686-494C-9011-0DBBF89EFF04}" type="presParOf" srcId="{154B4C68-C4BB-47C5-BAE3-8896852FA634}" destId="{2A65FC08-2370-468A-B599-295CF7AF0655}" srcOrd="1" destOrd="0" presId="urn:microsoft.com/office/officeart/2005/8/layout/hierarchy2"/>
    <dgm:cxn modelId="{5FA73459-09B7-493E-B578-E441B94A321D}" type="presParOf" srcId="{CFE9BA0A-B367-4139-9611-3E5D12B59851}" destId="{7474923C-F2CF-41E0-8F4B-AC75DAC55F72}" srcOrd="4" destOrd="0" presId="urn:microsoft.com/office/officeart/2005/8/layout/hierarchy2"/>
    <dgm:cxn modelId="{0EFE3E0A-959B-4B4C-AF3E-E06BC2BFBBD7}" type="presParOf" srcId="{7474923C-F2CF-41E0-8F4B-AC75DAC55F72}" destId="{2C1D4232-ED18-416C-ACC4-6C8F8A00101E}" srcOrd="0" destOrd="0" presId="urn:microsoft.com/office/officeart/2005/8/layout/hierarchy2"/>
    <dgm:cxn modelId="{CD32E9DA-48FB-4CD6-8648-79AF846A2006}" type="presParOf" srcId="{CFE9BA0A-B367-4139-9611-3E5D12B59851}" destId="{AD138FE8-A482-43CF-BB36-888B63201E6C}" srcOrd="5" destOrd="0" presId="urn:microsoft.com/office/officeart/2005/8/layout/hierarchy2"/>
    <dgm:cxn modelId="{0F60642C-660D-490F-A117-14DEFA42B904}" type="presParOf" srcId="{AD138FE8-A482-43CF-BB36-888B63201E6C}" destId="{3F13C2C2-3DD0-4931-9E5C-7D3310A3BD89}" srcOrd="0" destOrd="0" presId="urn:microsoft.com/office/officeart/2005/8/layout/hierarchy2"/>
    <dgm:cxn modelId="{BC4C39B8-73EF-4747-9B00-2EA5DB338E3F}" type="presParOf" srcId="{AD138FE8-A482-43CF-BB36-888B63201E6C}" destId="{54A5289E-FF76-45A0-8EE9-334527CEC926}" srcOrd="1" destOrd="0" presId="urn:microsoft.com/office/officeart/2005/8/layout/hierarchy2"/>
    <dgm:cxn modelId="{9B648B1E-A087-4980-A658-A3E025D45B88}" type="presParOf" srcId="{CFE9BA0A-B367-4139-9611-3E5D12B59851}" destId="{AAED7FDC-5EE3-40E0-8283-BDAB68E4BE3A}" srcOrd="6" destOrd="0" presId="urn:microsoft.com/office/officeart/2005/8/layout/hierarchy2"/>
    <dgm:cxn modelId="{5AFBF2EE-B989-4A5A-9F43-288C30743E8E}" type="presParOf" srcId="{AAED7FDC-5EE3-40E0-8283-BDAB68E4BE3A}" destId="{37AA8621-5DB2-4FF7-B70F-C2FB66FF2048}" srcOrd="0" destOrd="0" presId="urn:microsoft.com/office/officeart/2005/8/layout/hierarchy2"/>
    <dgm:cxn modelId="{17E31088-EBC3-40ED-AD4E-6A5844F3AF2A}" type="presParOf" srcId="{CFE9BA0A-B367-4139-9611-3E5D12B59851}" destId="{864C9973-A9AE-4861-A1EE-F13634CE05C2}" srcOrd="7" destOrd="0" presId="urn:microsoft.com/office/officeart/2005/8/layout/hierarchy2"/>
    <dgm:cxn modelId="{9CD91412-ACD8-4229-BBFA-DA12FDFE26B7}" type="presParOf" srcId="{864C9973-A9AE-4861-A1EE-F13634CE05C2}" destId="{E734FFC9-5ABD-4C24-AD2A-9C147B50B661}" srcOrd="0" destOrd="0" presId="urn:microsoft.com/office/officeart/2005/8/layout/hierarchy2"/>
    <dgm:cxn modelId="{6683246B-7EA1-47C6-9D2E-411ACAAE167F}" type="presParOf" srcId="{864C9973-A9AE-4861-A1EE-F13634CE05C2}" destId="{53438BE4-0889-4F7B-81E1-5D9C2CDB537C}" srcOrd="1" destOrd="0" presId="urn:microsoft.com/office/officeart/2005/8/layout/hierarchy2"/>
    <dgm:cxn modelId="{06A415E6-7158-4B5B-ABA9-013EACD760BE}" type="presParOf" srcId="{CFE9BA0A-B367-4139-9611-3E5D12B59851}" destId="{4FD30DC6-1204-414A-AF12-953429B457C9}" srcOrd="8" destOrd="0" presId="urn:microsoft.com/office/officeart/2005/8/layout/hierarchy2"/>
    <dgm:cxn modelId="{0FF7654E-EC52-4192-BF81-C3B3ADABC6AB}" type="presParOf" srcId="{4FD30DC6-1204-414A-AF12-953429B457C9}" destId="{BD3E1EFC-CEFF-42D4-A478-66CD089D4B33}" srcOrd="0" destOrd="0" presId="urn:microsoft.com/office/officeart/2005/8/layout/hierarchy2"/>
    <dgm:cxn modelId="{00351926-6DDD-4794-9851-7B1B136E0FFA}" type="presParOf" srcId="{CFE9BA0A-B367-4139-9611-3E5D12B59851}" destId="{544268AC-700D-4651-95DF-F42E08AAFBCD}" srcOrd="9" destOrd="0" presId="urn:microsoft.com/office/officeart/2005/8/layout/hierarchy2"/>
    <dgm:cxn modelId="{8BD914FA-D08B-43A1-A7A1-B50E35B27DDA}" type="presParOf" srcId="{544268AC-700D-4651-95DF-F42E08AAFBCD}" destId="{3E6696BC-F056-4FCF-8792-4609BADF03B7}" srcOrd="0" destOrd="0" presId="urn:microsoft.com/office/officeart/2005/8/layout/hierarchy2"/>
    <dgm:cxn modelId="{9442EDBB-D4B0-4976-B502-E00E4179E313}" type="presParOf" srcId="{544268AC-700D-4651-95DF-F42E08AAFBCD}" destId="{6870641D-49D1-47F7-B14D-369AA0C2F796}" srcOrd="1" destOrd="0" presId="urn:microsoft.com/office/officeart/2005/8/layout/hierarchy2"/>
    <dgm:cxn modelId="{0A3CBEF5-48AA-4C93-9983-309CA30CFED7}" type="presParOf" srcId="{CFE9BA0A-B367-4139-9611-3E5D12B59851}" destId="{116F1C48-37D2-4DF3-916B-1900654E0160}" srcOrd="10" destOrd="0" presId="urn:microsoft.com/office/officeart/2005/8/layout/hierarchy2"/>
    <dgm:cxn modelId="{9AEB9C82-8BC5-4F86-BC81-0EE5AA8C53C4}" type="presParOf" srcId="{116F1C48-37D2-4DF3-916B-1900654E0160}" destId="{44AC0D7A-4956-49E2-A67C-5DE53929CDDE}" srcOrd="0" destOrd="0" presId="urn:microsoft.com/office/officeart/2005/8/layout/hierarchy2"/>
    <dgm:cxn modelId="{C2AA48BB-F010-4F65-80A8-385AF363768C}" type="presParOf" srcId="{CFE9BA0A-B367-4139-9611-3E5D12B59851}" destId="{CB200D84-ED03-4252-980C-8D6E6BBABCC9}" srcOrd="11" destOrd="0" presId="urn:microsoft.com/office/officeart/2005/8/layout/hierarchy2"/>
    <dgm:cxn modelId="{662CDB0B-8F44-4F9F-B456-B425808DF0F6}" type="presParOf" srcId="{CB200D84-ED03-4252-980C-8D6E6BBABCC9}" destId="{FB1A87B1-2F52-465D-9A87-72A4FAE2F798}" srcOrd="0" destOrd="0" presId="urn:microsoft.com/office/officeart/2005/8/layout/hierarchy2"/>
    <dgm:cxn modelId="{92759E38-EE05-47F4-AC09-5C11472D1A2C}" type="presParOf" srcId="{CB200D84-ED03-4252-980C-8D6E6BBABCC9}" destId="{7E915175-0F4E-4C24-BEB5-F39132E0F71E}" srcOrd="1" destOrd="0" presId="urn:microsoft.com/office/officeart/2005/8/layout/hierarchy2"/>
    <dgm:cxn modelId="{C0CC489E-6A02-4C3A-A499-A42F22E02524}" type="presParOf" srcId="{CFE9BA0A-B367-4139-9611-3E5D12B59851}" destId="{8316ED7F-A666-4F8A-8E66-912FE2B2506F}" srcOrd="12" destOrd="0" presId="urn:microsoft.com/office/officeart/2005/8/layout/hierarchy2"/>
    <dgm:cxn modelId="{96E3E127-BAAC-4ADF-A4D6-070A0FC4A4AE}" type="presParOf" srcId="{8316ED7F-A666-4F8A-8E66-912FE2B2506F}" destId="{6FA8848F-537B-48E3-9E0D-C616B8DCAE24}" srcOrd="0" destOrd="0" presId="urn:microsoft.com/office/officeart/2005/8/layout/hierarchy2"/>
    <dgm:cxn modelId="{B9607C43-BCD9-4C2C-8EB6-0B3791E776A9}" type="presParOf" srcId="{CFE9BA0A-B367-4139-9611-3E5D12B59851}" destId="{B344B1BB-0B73-4F76-B0D3-C999259551EC}" srcOrd="13" destOrd="0" presId="urn:microsoft.com/office/officeart/2005/8/layout/hierarchy2"/>
    <dgm:cxn modelId="{F25E1132-F8CD-4AEC-B91C-65FE500444F1}" type="presParOf" srcId="{B344B1BB-0B73-4F76-B0D3-C999259551EC}" destId="{D7739CD0-54E9-4C4C-AF3E-DBD3DDA6412E}" srcOrd="0" destOrd="0" presId="urn:microsoft.com/office/officeart/2005/8/layout/hierarchy2"/>
    <dgm:cxn modelId="{9F5E2607-476B-4EBC-9BBA-C663833BEDD1}" type="presParOf" srcId="{B344B1BB-0B73-4F76-B0D3-C999259551EC}" destId="{5A1E63FC-181F-4994-B5DC-97BFD41F6820}" srcOrd="1" destOrd="0" presId="urn:microsoft.com/office/officeart/2005/8/layout/hierarchy2"/>
    <dgm:cxn modelId="{0065811C-DC1A-45EB-B3B9-2E4F139B2413}" type="presParOf" srcId="{CFE9BA0A-B367-4139-9611-3E5D12B59851}" destId="{95268071-3D50-4D24-AEA4-7A69337AFEB0}" srcOrd="14" destOrd="0" presId="urn:microsoft.com/office/officeart/2005/8/layout/hierarchy2"/>
    <dgm:cxn modelId="{796A6FD8-138D-4DD9-B7B7-C4104C1B1E49}" type="presParOf" srcId="{95268071-3D50-4D24-AEA4-7A69337AFEB0}" destId="{AD2A75E1-12BB-442F-A180-9907256D04EA}" srcOrd="0" destOrd="0" presId="urn:microsoft.com/office/officeart/2005/8/layout/hierarchy2"/>
    <dgm:cxn modelId="{8ECF0CF2-586F-4514-A605-B86D611D2DB1}" type="presParOf" srcId="{CFE9BA0A-B367-4139-9611-3E5D12B59851}" destId="{12E25A90-3593-4926-8256-51EE931F033A}" srcOrd="15" destOrd="0" presId="urn:microsoft.com/office/officeart/2005/8/layout/hierarchy2"/>
    <dgm:cxn modelId="{8F2DA9ED-CD4D-40B7-BBF9-A417761709F0}" type="presParOf" srcId="{12E25A90-3593-4926-8256-51EE931F033A}" destId="{E1EFA820-4085-46A4-877A-B9EB40DF7809}" srcOrd="0" destOrd="0" presId="urn:microsoft.com/office/officeart/2005/8/layout/hierarchy2"/>
    <dgm:cxn modelId="{8722CFB8-B8DD-4D62-86BA-143D89D9E07A}" type="presParOf" srcId="{12E25A90-3593-4926-8256-51EE931F033A}" destId="{D4EE0ADC-3BD3-44BF-8548-D2B8A9DA91E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4E47BFA-DDF3-48AD-8E28-D5A7BFE69C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21E780B-B45E-4EDB-9C50-D8CCAB46B186}">
      <dgm:prSet/>
      <dgm:spPr/>
      <dgm:t>
        <a:bodyPr/>
        <a:lstStyle/>
        <a:p>
          <a:pPr rtl="0"/>
          <a:r>
            <a:rPr lang="es-MX" smtClean="0"/>
            <a:t>La efectividad del Derecho se consigue en función del grado de solución del conflicto social</a:t>
          </a:r>
          <a:endParaRPr lang="es-MX"/>
        </a:p>
      </dgm:t>
    </dgm:pt>
    <dgm:pt modelId="{C338F875-DA51-4424-B4B6-4DC752D1F675}" type="parTrans" cxnId="{B547C41A-683C-42CE-8D16-1EAF65871EF4}">
      <dgm:prSet/>
      <dgm:spPr/>
      <dgm:t>
        <a:bodyPr/>
        <a:lstStyle/>
        <a:p>
          <a:endParaRPr lang="es-MX"/>
        </a:p>
      </dgm:t>
    </dgm:pt>
    <dgm:pt modelId="{D61C11E8-83F9-4245-AC4C-D4E46A62D7C7}" type="sibTrans" cxnId="{B547C41A-683C-42CE-8D16-1EAF65871EF4}">
      <dgm:prSet/>
      <dgm:spPr/>
      <dgm:t>
        <a:bodyPr/>
        <a:lstStyle/>
        <a:p>
          <a:endParaRPr lang="es-MX"/>
        </a:p>
      </dgm:t>
    </dgm:pt>
    <dgm:pt modelId="{F433EC89-44FA-4376-8BEF-99E01F2C4A08}" type="pres">
      <dgm:prSet presAssocID="{B4E47BFA-DDF3-48AD-8E28-D5A7BFE69C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4996B96-6710-4307-97AC-4F317A0AD2B3}" type="pres">
      <dgm:prSet presAssocID="{221E780B-B45E-4EDB-9C50-D8CCAB46B18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296E63A-E5E3-41A6-AD78-BD19BF5A3AA0}" type="presOf" srcId="{221E780B-B45E-4EDB-9C50-D8CCAB46B186}" destId="{D4996B96-6710-4307-97AC-4F317A0AD2B3}" srcOrd="0" destOrd="0" presId="urn:microsoft.com/office/officeart/2005/8/layout/vList2"/>
    <dgm:cxn modelId="{8D3FCDDB-FE6C-4F61-87AB-49669C5873E7}" type="presOf" srcId="{B4E47BFA-DDF3-48AD-8E28-D5A7BFE69C79}" destId="{F433EC89-44FA-4376-8BEF-99E01F2C4A08}" srcOrd="0" destOrd="0" presId="urn:microsoft.com/office/officeart/2005/8/layout/vList2"/>
    <dgm:cxn modelId="{B547C41A-683C-42CE-8D16-1EAF65871EF4}" srcId="{B4E47BFA-DDF3-48AD-8E28-D5A7BFE69C79}" destId="{221E780B-B45E-4EDB-9C50-D8CCAB46B186}" srcOrd="0" destOrd="0" parTransId="{C338F875-DA51-4424-B4B6-4DC752D1F675}" sibTransId="{D61C11E8-83F9-4245-AC4C-D4E46A62D7C7}"/>
    <dgm:cxn modelId="{49110E96-96D9-4174-BD7C-7BF82686EC00}" type="presParOf" srcId="{F433EC89-44FA-4376-8BEF-99E01F2C4A08}" destId="{D4996B96-6710-4307-97AC-4F317A0AD2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457799B-1D2B-42B7-A2B6-0124BC9B536D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22E5318-6D6A-4FFF-AF58-80FFCF84B51A}">
      <dgm:prSet phldrT="[Texto]"/>
      <dgm:spPr/>
      <dgm:t>
        <a:bodyPr/>
        <a:lstStyle/>
        <a:p>
          <a:r>
            <a:rPr lang="es-MX" dirty="0" smtClean="0"/>
            <a:t>Conflicto Social</a:t>
          </a:r>
          <a:endParaRPr lang="es-MX" dirty="0"/>
        </a:p>
      </dgm:t>
    </dgm:pt>
    <dgm:pt modelId="{270581E4-5A5C-4AF5-A7BE-342AA2963B2B}" type="parTrans" cxnId="{1EA50BD5-123C-47FB-8643-B0B23853F55F}">
      <dgm:prSet/>
      <dgm:spPr/>
      <dgm:t>
        <a:bodyPr/>
        <a:lstStyle/>
        <a:p>
          <a:endParaRPr lang="es-MX"/>
        </a:p>
      </dgm:t>
    </dgm:pt>
    <dgm:pt modelId="{B39093CE-5F02-47DD-8199-507B4BA10891}" type="sibTrans" cxnId="{1EA50BD5-123C-47FB-8643-B0B23853F55F}">
      <dgm:prSet/>
      <dgm:spPr/>
      <dgm:t>
        <a:bodyPr/>
        <a:lstStyle/>
        <a:p>
          <a:endParaRPr lang="es-MX"/>
        </a:p>
      </dgm:t>
    </dgm:pt>
    <dgm:pt modelId="{391CCD7F-9BBC-458A-8C2B-94ACF34B639C}">
      <dgm:prSet phldrT="[Texto]"/>
      <dgm:spPr/>
      <dgm:t>
        <a:bodyPr/>
        <a:lstStyle/>
        <a:p>
          <a:r>
            <a:rPr lang="es-MX" dirty="0" smtClean="0"/>
            <a:t>Concepto</a:t>
          </a:r>
          <a:endParaRPr lang="es-MX" dirty="0"/>
        </a:p>
      </dgm:t>
    </dgm:pt>
    <dgm:pt modelId="{B9C5308C-185A-439F-A802-08C1DFFFF8D5}" type="parTrans" cxnId="{FA52EC3C-E6EC-4F55-A5C7-E2208DACBEE0}">
      <dgm:prSet/>
      <dgm:spPr/>
      <dgm:t>
        <a:bodyPr/>
        <a:lstStyle/>
        <a:p>
          <a:endParaRPr lang="es-MX"/>
        </a:p>
      </dgm:t>
    </dgm:pt>
    <dgm:pt modelId="{2F97960B-FB35-4121-852B-B243E9B74A2C}" type="sibTrans" cxnId="{FA52EC3C-E6EC-4F55-A5C7-E2208DACBEE0}">
      <dgm:prSet/>
      <dgm:spPr/>
      <dgm:t>
        <a:bodyPr/>
        <a:lstStyle/>
        <a:p>
          <a:endParaRPr lang="es-MX"/>
        </a:p>
      </dgm:t>
    </dgm:pt>
    <dgm:pt modelId="{8A25B8DC-6B97-450D-B86D-DD0EA8EA397D}">
      <dgm:prSet phldrT="[Texto]"/>
      <dgm:spPr/>
      <dgm:t>
        <a:bodyPr/>
        <a:lstStyle/>
        <a:p>
          <a:r>
            <a:rPr lang="es-MX" dirty="0" smtClean="0"/>
            <a:t>Factores</a:t>
          </a:r>
          <a:endParaRPr lang="es-MX" dirty="0"/>
        </a:p>
      </dgm:t>
    </dgm:pt>
    <dgm:pt modelId="{96BA8F5F-6785-4271-A5E3-48B214F38C4C}" type="parTrans" cxnId="{F5291BDF-C625-43B1-9F20-ACC1A580F7D4}">
      <dgm:prSet/>
      <dgm:spPr/>
      <dgm:t>
        <a:bodyPr/>
        <a:lstStyle/>
        <a:p>
          <a:endParaRPr lang="es-MX"/>
        </a:p>
      </dgm:t>
    </dgm:pt>
    <dgm:pt modelId="{E555D056-CE81-46D6-B493-0FD98DC0E0D0}" type="sibTrans" cxnId="{F5291BDF-C625-43B1-9F20-ACC1A580F7D4}">
      <dgm:prSet/>
      <dgm:spPr/>
      <dgm:t>
        <a:bodyPr/>
        <a:lstStyle/>
        <a:p>
          <a:endParaRPr lang="es-MX"/>
        </a:p>
      </dgm:t>
    </dgm:pt>
    <dgm:pt modelId="{4CE3AD03-8206-45D7-A0AC-ABE73581FEB7}">
      <dgm:prSet phldrT="[Texto]"/>
      <dgm:spPr/>
      <dgm:t>
        <a:bodyPr/>
        <a:lstStyle/>
        <a:p>
          <a:r>
            <a:rPr lang="es-MX" dirty="0" smtClean="0"/>
            <a:t>Soluciones</a:t>
          </a:r>
          <a:endParaRPr lang="es-MX" dirty="0"/>
        </a:p>
      </dgm:t>
    </dgm:pt>
    <dgm:pt modelId="{4F5EFAEF-76DB-4878-9259-04C57B5F8F6B}" type="parTrans" cxnId="{2DCBCFAC-6365-43EB-84A7-5DA62F1DAFC4}">
      <dgm:prSet/>
      <dgm:spPr/>
      <dgm:t>
        <a:bodyPr/>
        <a:lstStyle/>
        <a:p>
          <a:endParaRPr lang="es-MX"/>
        </a:p>
      </dgm:t>
    </dgm:pt>
    <dgm:pt modelId="{911E4FF6-AC0D-467A-912B-26BF6767CA7C}" type="sibTrans" cxnId="{2DCBCFAC-6365-43EB-84A7-5DA62F1DAFC4}">
      <dgm:prSet/>
      <dgm:spPr/>
      <dgm:t>
        <a:bodyPr/>
        <a:lstStyle/>
        <a:p>
          <a:endParaRPr lang="es-MX"/>
        </a:p>
      </dgm:t>
    </dgm:pt>
    <dgm:pt modelId="{D278CC9C-2EFC-444C-ADEE-310A525BCCCB}" type="pres">
      <dgm:prSet presAssocID="{5457799B-1D2B-42B7-A2B6-0124BC9B536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E5968DF-9333-4532-AFA3-75E6C607752D}" type="pres">
      <dgm:prSet presAssocID="{A22E5318-6D6A-4FFF-AF58-80FFCF84B51A}" presName="centerShape" presStyleLbl="node0" presStyleIdx="0" presStyleCnt="1"/>
      <dgm:spPr/>
      <dgm:t>
        <a:bodyPr/>
        <a:lstStyle/>
        <a:p>
          <a:endParaRPr lang="es-MX"/>
        </a:p>
      </dgm:t>
    </dgm:pt>
    <dgm:pt modelId="{CE5BA428-3F7F-4137-AD40-93DE9090484C}" type="pres">
      <dgm:prSet presAssocID="{B9C5308C-185A-439F-A802-08C1DFFFF8D5}" presName="Name9" presStyleLbl="parChTrans1D2" presStyleIdx="0" presStyleCnt="3"/>
      <dgm:spPr/>
      <dgm:t>
        <a:bodyPr/>
        <a:lstStyle/>
        <a:p>
          <a:endParaRPr lang="es-MX"/>
        </a:p>
      </dgm:t>
    </dgm:pt>
    <dgm:pt modelId="{0452604A-15C2-4864-A267-79A53D08FAAC}" type="pres">
      <dgm:prSet presAssocID="{B9C5308C-185A-439F-A802-08C1DFFFF8D5}" presName="connTx" presStyleLbl="parChTrans1D2" presStyleIdx="0" presStyleCnt="3"/>
      <dgm:spPr/>
      <dgm:t>
        <a:bodyPr/>
        <a:lstStyle/>
        <a:p>
          <a:endParaRPr lang="es-MX"/>
        </a:p>
      </dgm:t>
    </dgm:pt>
    <dgm:pt modelId="{F3CEA3E2-6E43-4D79-88A8-587C37D29E97}" type="pres">
      <dgm:prSet presAssocID="{391CCD7F-9BBC-458A-8C2B-94ACF34B63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1FCDDE-3EAE-4E5E-8240-E431417C0CF0}" type="pres">
      <dgm:prSet presAssocID="{96BA8F5F-6785-4271-A5E3-48B214F38C4C}" presName="Name9" presStyleLbl="parChTrans1D2" presStyleIdx="1" presStyleCnt="3"/>
      <dgm:spPr/>
      <dgm:t>
        <a:bodyPr/>
        <a:lstStyle/>
        <a:p>
          <a:endParaRPr lang="es-MX"/>
        </a:p>
      </dgm:t>
    </dgm:pt>
    <dgm:pt modelId="{063C0F1C-213D-4F8D-8CDE-67F2D6FE2BAE}" type="pres">
      <dgm:prSet presAssocID="{96BA8F5F-6785-4271-A5E3-48B214F38C4C}" presName="connTx" presStyleLbl="parChTrans1D2" presStyleIdx="1" presStyleCnt="3"/>
      <dgm:spPr/>
      <dgm:t>
        <a:bodyPr/>
        <a:lstStyle/>
        <a:p>
          <a:endParaRPr lang="es-MX"/>
        </a:p>
      </dgm:t>
    </dgm:pt>
    <dgm:pt modelId="{AA051473-0BA5-47C1-A18B-33518517D2AE}" type="pres">
      <dgm:prSet presAssocID="{8A25B8DC-6B97-450D-B86D-DD0EA8EA397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B0F74C-1033-4750-A857-EBA6C7A532FA}" type="pres">
      <dgm:prSet presAssocID="{4F5EFAEF-76DB-4878-9259-04C57B5F8F6B}" presName="Name9" presStyleLbl="parChTrans1D2" presStyleIdx="2" presStyleCnt="3"/>
      <dgm:spPr/>
      <dgm:t>
        <a:bodyPr/>
        <a:lstStyle/>
        <a:p>
          <a:endParaRPr lang="es-MX"/>
        </a:p>
      </dgm:t>
    </dgm:pt>
    <dgm:pt modelId="{511BE122-13CC-4F0D-840A-651B2C84E3F9}" type="pres">
      <dgm:prSet presAssocID="{4F5EFAEF-76DB-4878-9259-04C57B5F8F6B}" presName="connTx" presStyleLbl="parChTrans1D2" presStyleIdx="2" presStyleCnt="3"/>
      <dgm:spPr/>
      <dgm:t>
        <a:bodyPr/>
        <a:lstStyle/>
        <a:p>
          <a:endParaRPr lang="es-MX"/>
        </a:p>
      </dgm:t>
    </dgm:pt>
    <dgm:pt modelId="{C3C0DAD7-17D3-48A4-A4B8-2AE5FF3E5C95}" type="pres">
      <dgm:prSet presAssocID="{4CE3AD03-8206-45D7-A0AC-ABE73581FEB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6B7FCEE-44D1-44A1-849B-F934B545A591}" type="presOf" srcId="{4F5EFAEF-76DB-4878-9259-04C57B5F8F6B}" destId="{511BE122-13CC-4F0D-840A-651B2C84E3F9}" srcOrd="1" destOrd="0" presId="urn:microsoft.com/office/officeart/2005/8/layout/radial1"/>
    <dgm:cxn modelId="{341EDF10-7866-4A4D-9C13-17A4CD9781F0}" type="presOf" srcId="{391CCD7F-9BBC-458A-8C2B-94ACF34B639C}" destId="{F3CEA3E2-6E43-4D79-88A8-587C37D29E97}" srcOrd="0" destOrd="0" presId="urn:microsoft.com/office/officeart/2005/8/layout/radial1"/>
    <dgm:cxn modelId="{F5291BDF-C625-43B1-9F20-ACC1A580F7D4}" srcId="{A22E5318-6D6A-4FFF-AF58-80FFCF84B51A}" destId="{8A25B8DC-6B97-450D-B86D-DD0EA8EA397D}" srcOrd="1" destOrd="0" parTransId="{96BA8F5F-6785-4271-A5E3-48B214F38C4C}" sibTransId="{E555D056-CE81-46D6-B493-0FD98DC0E0D0}"/>
    <dgm:cxn modelId="{1EA50BD5-123C-47FB-8643-B0B23853F55F}" srcId="{5457799B-1D2B-42B7-A2B6-0124BC9B536D}" destId="{A22E5318-6D6A-4FFF-AF58-80FFCF84B51A}" srcOrd="0" destOrd="0" parTransId="{270581E4-5A5C-4AF5-A7BE-342AA2963B2B}" sibTransId="{B39093CE-5F02-47DD-8199-507B4BA10891}"/>
    <dgm:cxn modelId="{5089DA6B-E41C-4044-828C-DC56FBF19752}" type="presOf" srcId="{5457799B-1D2B-42B7-A2B6-0124BC9B536D}" destId="{D278CC9C-2EFC-444C-ADEE-310A525BCCCB}" srcOrd="0" destOrd="0" presId="urn:microsoft.com/office/officeart/2005/8/layout/radial1"/>
    <dgm:cxn modelId="{76016D67-432F-4A6D-BB55-3D8D05B2A3E7}" type="presOf" srcId="{A22E5318-6D6A-4FFF-AF58-80FFCF84B51A}" destId="{5E5968DF-9333-4532-AFA3-75E6C607752D}" srcOrd="0" destOrd="0" presId="urn:microsoft.com/office/officeart/2005/8/layout/radial1"/>
    <dgm:cxn modelId="{FA52EC3C-E6EC-4F55-A5C7-E2208DACBEE0}" srcId="{A22E5318-6D6A-4FFF-AF58-80FFCF84B51A}" destId="{391CCD7F-9BBC-458A-8C2B-94ACF34B639C}" srcOrd="0" destOrd="0" parTransId="{B9C5308C-185A-439F-A802-08C1DFFFF8D5}" sibTransId="{2F97960B-FB35-4121-852B-B243E9B74A2C}"/>
    <dgm:cxn modelId="{2655B83B-9E6A-42D7-9F4D-B84DDA40D8F0}" type="presOf" srcId="{4F5EFAEF-76DB-4878-9259-04C57B5F8F6B}" destId="{07B0F74C-1033-4750-A857-EBA6C7A532FA}" srcOrd="0" destOrd="0" presId="urn:microsoft.com/office/officeart/2005/8/layout/radial1"/>
    <dgm:cxn modelId="{37862305-11DD-4B1A-AB14-454146B9C7B5}" type="presOf" srcId="{96BA8F5F-6785-4271-A5E3-48B214F38C4C}" destId="{881FCDDE-3EAE-4E5E-8240-E431417C0CF0}" srcOrd="0" destOrd="0" presId="urn:microsoft.com/office/officeart/2005/8/layout/radial1"/>
    <dgm:cxn modelId="{D41DB1A1-911C-4A1F-B690-24D3203C1E37}" type="presOf" srcId="{96BA8F5F-6785-4271-A5E3-48B214F38C4C}" destId="{063C0F1C-213D-4F8D-8CDE-67F2D6FE2BAE}" srcOrd="1" destOrd="0" presId="urn:microsoft.com/office/officeart/2005/8/layout/radial1"/>
    <dgm:cxn modelId="{4B8CEA9C-E803-43D1-988D-787406F49B00}" type="presOf" srcId="{B9C5308C-185A-439F-A802-08C1DFFFF8D5}" destId="{CE5BA428-3F7F-4137-AD40-93DE9090484C}" srcOrd="0" destOrd="0" presId="urn:microsoft.com/office/officeart/2005/8/layout/radial1"/>
    <dgm:cxn modelId="{2DCBCFAC-6365-43EB-84A7-5DA62F1DAFC4}" srcId="{A22E5318-6D6A-4FFF-AF58-80FFCF84B51A}" destId="{4CE3AD03-8206-45D7-A0AC-ABE73581FEB7}" srcOrd="2" destOrd="0" parTransId="{4F5EFAEF-76DB-4878-9259-04C57B5F8F6B}" sibTransId="{911E4FF6-AC0D-467A-912B-26BF6767CA7C}"/>
    <dgm:cxn modelId="{5F8FA885-3097-4170-994C-6F78B2A805B7}" type="presOf" srcId="{B9C5308C-185A-439F-A802-08C1DFFFF8D5}" destId="{0452604A-15C2-4864-A267-79A53D08FAAC}" srcOrd="1" destOrd="0" presId="urn:microsoft.com/office/officeart/2005/8/layout/radial1"/>
    <dgm:cxn modelId="{9D415251-CA9E-4952-81FB-4F5A6DA740F0}" type="presOf" srcId="{4CE3AD03-8206-45D7-A0AC-ABE73581FEB7}" destId="{C3C0DAD7-17D3-48A4-A4B8-2AE5FF3E5C95}" srcOrd="0" destOrd="0" presId="urn:microsoft.com/office/officeart/2005/8/layout/radial1"/>
    <dgm:cxn modelId="{09ED2C72-B997-4FF6-9343-F13421EAB4DB}" type="presOf" srcId="{8A25B8DC-6B97-450D-B86D-DD0EA8EA397D}" destId="{AA051473-0BA5-47C1-A18B-33518517D2AE}" srcOrd="0" destOrd="0" presId="urn:microsoft.com/office/officeart/2005/8/layout/radial1"/>
    <dgm:cxn modelId="{BCC48612-31CC-4B39-A951-9AED8ECBF480}" type="presParOf" srcId="{D278CC9C-2EFC-444C-ADEE-310A525BCCCB}" destId="{5E5968DF-9333-4532-AFA3-75E6C607752D}" srcOrd="0" destOrd="0" presId="urn:microsoft.com/office/officeart/2005/8/layout/radial1"/>
    <dgm:cxn modelId="{6C226ECD-4D06-408F-98C7-AB63D10058B2}" type="presParOf" srcId="{D278CC9C-2EFC-444C-ADEE-310A525BCCCB}" destId="{CE5BA428-3F7F-4137-AD40-93DE9090484C}" srcOrd="1" destOrd="0" presId="urn:microsoft.com/office/officeart/2005/8/layout/radial1"/>
    <dgm:cxn modelId="{B3FCA21B-0F23-478D-BBF8-5273A473521D}" type="presParOf" srcId="{CE5BA428-3F7F-4137-AD40-93DE9090484C}" destId="{0452604A-15C2-4864-A267-79A53D08FAAC}" srcOrd="0" destOrd="0" presId="urn:microsoft.com/office/officeart/2005/8/layout/radial1"/>
    <dgm:cxn modelId="{75FA3732-22B3-4677-BD63-83ED05BD24D6}" type="presParOf" srcId="{D278CC9C-2EFC-444C-ADEE-310A525BCCCB}" destId="{F3CEA3E2-6E43-4D79-88A8-587C37D29E97}" srcOrd="2" destOrd="0" presId="urn:microsoft.com/office/officeart/2005/8/layout/radial1"/>
    <dgm:cxn modelId="{4D08FA7B-A173-4E38-88E5-99B3842143B6}" type="presParOf" srcId="{D278CC9C-2EFC-444C-ADEE-310A525BCCCB}" destId="{881FCDDE-3EAE-4E5E-8240-E431417C0CF0}" srcOrd="3" destOrd="0" presId="urn:microsoft.com/office/officeart/2005/8/layout/radial1"/>
    <dgm:cxn modelId="{6F8A045B-81DE-42F3-ABE1-79546F2EAF89}" type="presParOf" srcId="{881FCDDE-3EAE-4E5E-8240-E431417C0CF0}" destId="{063C0F1C-213D-4F8D-8CDE-67F2D6FE2BAE}" srcOrd="0" destOrd="0" presId="urn:microsoft.com/office/officeart/2005/8/layout/radial1"/>
    <dgm:cxn modelId="{AFBFE81A-4DB9-4B5B-94FC-7EEDCB718477}" type="presParOf" srcId="{D278CC9C-2EFC-444C-ADEE-310A525BCCCB}" destId="{AA051473-0BA5-47C1-A18B-33518517D2AE}" srcOrd="4" destOrd="0" presId="urn:microsoft.com/office/officeart/2005/8/layout/radial1"/>
    <dgm:cxn modelId="{626306E7-2A58-4075-9435-F8ECAE5689FB}" type="presParOf" srcId="{D278CC9C-2EFC-444C-ADEE-310A525BCCCB}" destId="{07B0F74C-1033-4750-A857-EBA6C7A532FA}" srcOrd="5" destOrd="0" presId="urn:microsoft.com/office/officeart/2005/8/layout/radial1"/>
    <dgm:cxn modelId="{4D2EB4B3-039B-4DD5-99E5-2E5D807644FB}" type="presParOf" srcId="{07B0F74C-1033-4750-A857-EBA6C7A532FA}" destId="{511BE122-13CC-4F0D-840A-651B2C84E3F9}" srcOrd="0" destOrd="0" presId="urn:microsoft.com/office/officeart/2005/8/layout/radial1"/>
    <dgm:cxn modelId="{7372E4C2-6DF7-4FBF-A57E-AB3AFE4C67A8}" type="presParOf" srcId="{D278CC9C-2EFC-444C-ADEE-310A525BCCCB}" destId="{C3C0DAD7-17D3-48A4-A4B8-2AE5FF3E5C95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9F283B-58BF-4A57-83FB-AD6E25B00446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9FF2963-9ACA-4B7D-9A87-BBC673788C71}">
      <dgm:prSet/>
      <dgm:spPr/>
      <dgm:t>
        <a:bodyPr/>
        <a:lstStyle/>
        <a:p>
          <a:pPr algn="just" rtl="0"/>
          <a:r>
            <a:rPr lang="es-ES" dirty="0" smtClean="0"/>
            <a:t>El derecho es un elemento esencial de toda estructura social, por ello es necesario apreciarlo desde el funcionalismo de la dinámica social para entender sus funciones </a:t>
          </a:r>
          <a:endParaRPr lang="es-MX" dirty="0"/>
        </a:p>
      </dgm:t>
    </dgm:pt>
    <dgm:pt modelId="{A9F10EFA-4EA8-44AE-8C5B-8F573C104E19}" type="parTrans" cxnId="{1A87EF2F-F8D4-42F0-A1D5-387829DC7945}">
      <dgm:prSet/>
      <dgm:spPr/>
      <dgm:t>
        <a:bodyPr/>
        <a:lstStyle/>
        <a:p>
          <a:endParaRPr lang="es-MX"/>
        </a:p>
      </dgm:t>
    </dgm:pt>
    <dgm:pt modelId="{17D9FBD9-711A-4658-8066-B331E9F10EE6}" type="sibTrans" cxnId="{1A87EF2F-F8D4-42F0-A1D5-387829DC7945}">
      <dgm:prSet/>
      <dgm:spPr/>
      <dgm:t>
        <a:bodyPr/>
        <a:lstStyle/>
        <a:p>
          <a:endParaRPr lang="es-MX"/>
        </a:p>
      </dgm:t>
    </dgm:pt>
    <dgm:pt modelId="{DC6E85CB-DBC8-42C4-B9BC-5FA77D735171}">
      <dgm:prSet/>
      <dgm:spPr/>
      <dgm:t>
        <a:bodyPr/>
        <a:lstStyle/>
        <a:p>
          <a:pPr algn="just" rtl="0"/>
          <a:r>
            <a:rPr lang="es-ES" dirty="0" smtClean="0"/>
            <a:t>La principal función del derecho es la estabilidad  de las relaciones sociales y la solución </a:t>
          </a:r>
          <a:r>
            <a:rPr lang="es-ES" smtClean="0"/>
            <a:t>de conflictos. </a:t>
          </a:r>
          <a:endParaRPr lang="es-MX" dirty="0"/>
        </a:p>
      </dgm:t>
    </dgm:pt>
    <dgm:pt modelId="{84741D17-5316-4CCA-8BC4-BD7B2032A5DB}" type="parTrans" cxnId="{1E516C54-E8E0-4EAC-BFA4-B25D37C0B95A}">
      <dgm:prSet/>
      <dgm:spPr/>
      <dgm:t>
        <a:bodyPr/>
        <a:lstStyle/>
        <a:p>
          <a:endParaRPr lang="es-MX"/>
        </a:p>
      </dgm:t>
    </dgm:pt>
    <dgm:pt modelId="{7BB540EB-AECD-492F-AF43-DA28813041B0}" type="sibTrans" cxnId="{1E516C54-E8E0-4EAC-BFA4-B25D37C0B95A}">
      <dgm:prSet/>
      <dgm:spPr/>
      <dgm:t>
        <a:bodyPr/>
        <a:lstStyle/>
        <a:p>
          <a:endParaRPr lang="es-MX"/>
        </a:p>
      </dgm:t>
    </dgm:pt>
    <dgm:pt modelId="{FDCD82B2-D29F-455E-A8DC-9A2B0507221B}" type="pres">
      <dgm:prSet presAssocID="{EB9F283B-58BF-4A57-83FB-AD6E25B0044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427F279-2D7F-4007-86BB-D6C5469FC27A}" type="pres">
      <dgm:prSet presAssocID="{59FF2963-9ACA-4B7D-9A87-BBC673788C71}" presName="circle1" presStyleLbl="node1" presStyleIdx="0" presStyleCnt="2"/>
      <dgm:spPr/>
    </dgm:pt>
    <dgm:pt modelId="{0AF523DB-E786-4818-91ED-1F1EE3F05716}" type="pres">
      <dgm:prSet presAssocID="{59FF2963-9ACA-4B7D-9A87-BBC673788C71}" presName="space" presStyleCnt="0"/>
      <dgm:spPr/>
    </dgm:pt>
    <dgm:pt modelId="{8AAF707C-E9D2-4429-B077-D4DA4CDC883D}" type="pres">
      <dgm:prSet presAssocID="{59FF2963-9ACA-4B7D-9A87-BBC673788C71}" presName="rect1" presStyleLbl="alignAcc1" presStyleIdx="0" presStyleCnt="2"/>
      <dgm:spPr/>
      <dgm:t>
        <a:bodyPr/>
        <a:lstStyle/>
        <a:p>
          <a:endParaRPr lang="es-MX"/>
        </a:p>
      </dgm:t>
    </dgm:pt>
    <dgm:pt modelId="{47622040-CD31-4E55-81C5-D6B6B9F51EA4}" type="pres">
      <dgm:prSet presAssocID="{DC6E85CB-DBC8-42C4-B9BC-5FA77D735171}" presName="vertSpace2" presStyleLbl="node1" presStyleIdx="0" presStyleCnt="2"/>
      <dgm:spPr/>
    </dgm:pt>
    <dgm:pt modelId="{B0EA1C03-9FB7-4253-8B46-71B955FA4926}" type="pres">
      <dgm:prSet presAssocID="{DC6E85CB-DBC8-42C4-B9BC-5FA77D735171}" presName="circle2" presStyleLbl="node1" presStyleIdx="1" presStyleCnt="2"/>
      <dgm:spPr/>
    </dgm:pt>
    <dgm:pt modelId="{35228393-E665-483C-A8E9-016E05C9D4AD}" type="pres">
      <dgm:prSet presAssocID="{DC6E85CB-DBC8-42C4-B9BC-5FA77D735171}" presName="rect2" presStyleLbl="alignAcc1" presStyleIdx="1" presStyleCnt="2"/>
      <dgm:spPr/>
      <dgm:t>
        <a:bodyPr/>
        <a:lstStyle/>
        <a:p>
          <a:endParaRPr lang="es-MX"/>
        </a:p>
      </dgm:t>
    </dgm:pt>
    <dgm:pt modelId="{3771B1E3-A699-4517-B1DF-54EA87A27F72}" type="pres">
      <dgm:prSet presAssocID="{59FF2963-9ACA-4B7D-9A87-BBC673788C71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AA55FF-332B-4E6B-87D5-0875B8D21260}" type="pres">
      <dgm:prSet presAssocID="{DC6E85CB-DBC8-42C4-B9BC-5FA77D735171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6CD2D5A-F6E7-4497-9138-D2F8933CC665}" type="presOf" srcId="{DC6E85CB-DBC8-42C4-B9BC-5FA77D735171}" destId="{E6AA55FF-332B-4E6B-87D5-0875B8D21260}" srcOrd="1" destOrd="0" presId="urn:microsoft.com/office/officeart/2005/8/layout/target3"/>
    <dgm:cxn modelId="{A44E07F7-529C-4DC7-AD6C-C846D6F5C7C6}" type="presOf" srcId="{59FF2963-9ACA-4B7D-9A87-BBC673788C71}" destId="{8AAF707C-E9D2-4429-B077-D4DA4CDC883D}" srcOrd="0" destOrd="0" presId="urn:microsoft.com/office/officeart/2005/8/layout/target3"/>
    <dgm:cxn modelId="{C04A47F5-AB64-43AA-8086-1B9FD781B77D}" type="presOf" srcId="{EB9F283B-58BF-4A57-83FB-AD6E25B00446}" destId="{FDCD82B2-D29F-455E-A8DC-9A2B0507221B}" srcOrd="0" destOrd="0" presId="urn:microsoft.com/office/officeart/2005/8/layout/target3"/>
    <dgm:cxn modelId="{2D2432AD-DF26-4ACF-9EDE-D34E2B369058}" type="presOf" srcId="{DC6E85CB-DBC8-42C4-B9BC-5FA77D735171}" destId="{35228393-E665-483C-A8E9-016E05C9D4AD}" srcOrd="0" destOrd="0" presId="urn:microsoft.com/office/officeart/2005/8/layout/target3"/>
    <dgm:cxn modelId="{49348295-4FED-4DB3-934B-B1F01564E0E1}" type="presOf" srcId="{59FF2963-9ACA-4B7D-9A87-BBC673788C71}" destId="{3771B1E3-A699-4517-B1DF-54EA87A27F72}" srcOrd="1" destOrd="0" presId="urn:microsoft.com/office/officeart/2005/8/layout/target3"/>
    <dgm:cxn modelId="{1A87EF2F-F8D4-42F0-A1D5-387829DC7945}" srcId="{EB9F283B-58BF-4A57-83FB-AD6E25B00446}" destId="{59FF2963-9ACA-4B7D-9A87-BBC673788C71}" srcOrd="0" destOrd="0" parTransId="{A9F10EFA-4EA8-44AE-8C5B-8F573C104E19}" sibTransId="{17D9FBD9-711A-4658-8066-B331E9F10EE6}"/>
    <dgm:cxn modelId="{1E516C54-E8E0-4EAC-BFA4-B25D37C0B95A}" srcId="{EB9F283B-58BF-4A57-83FB-AD6E25B00446}" destId="{DC6E85CB-DBC8-42C4-B9BC-5FA77D735171}" srcOrd="1" destOrd="0" parTransId="{84741D17-5316-4CCA-8BC4-BD7B2032A5DB}" sibTransId="{7BB540EB-AECD-492F-AF43-DA28813041B0}"/>
    <dgm:cxn modelId="{C796F92D-9168-4BFB-B68B-D6D3F2DC9943}" type="presParOf" srcId="{FDCD82B2-D29F-455E-A8DC-9A2B0507221B}" destId="{8427F279-2D7F-4007-86BB-D6C5469FC27A}" srcOrd="0" destOrd="0" presId="urn:microsoft.com/office/officeart/2005/8/layout/target3"/>
    <dgm:cxn modelId="{7C1B8A7E-FD4D-4497-8C55-F5061D26430C}" type="presParOf" srcId="{FDCD82B2-D29F-455E-A8DC-9A2B0507221B}" destId="{0AF523DB-E786-4818-91ED-1F1EE3F05716}" srcOrd="1" destOrd="0" presId="urn:microsoft.com/office/officeart/2005/8/layout/target3"/>
    <dgm:cxn modelId="{45DFF1B8-2E12-4F4E-96FC-C4FA8CCEACC5}" type="presParOf" srcId="{FDCD82B2-D29F-455E-A8DC-9A2B0507221B}" destId="{8AAF707C-E9D2-4429-B077-D4DA4CDC883D}" srcOrd="2" destOrd="0" presId="urn:microsoft.com/office/officeart/2005/8/layout/target3"/>
    <dgm:cxn modelId="{7D1D94BF-7D7B-4E6A-82B1-67B25C57B746}" type="presParOf" srcId="{FDCD82B2-D29F-455E-A8DC-9A2B0507221B}" destId="{47622040-CD31-4E55-81C5-D6B6B9F51EA4}" srcOrd="3" destOrd="0" presId="urn:microsoft.com/office/officeart/2005/8/layout/target3"/>
    <dgm:cxn modelId="{E03D588E-2A33-41EF-8D89-B336F812A112}" type="presParOf" srcId="{FDCD82B2-D29F-455E-A8DC-9A2B0507221B}" destId="{B0EA1C03-9FB7-4253-8B46-71B955FA4926}" srcOrd="4" destOrd="0" presId="urn:microsoft.com/office/officeart/2005/8/layout/target3"/>
    <dgm:cxn modelId="{BCEB4644-3D04-4E57-8C3D-CC53DFE932B6}" type="presParOf" srcId="{FDCD82B2-D29F-455E-A8DC-9A2B0507221B}" destId="{35228393-E665-483C-A8E9-016E05C9D4AD}" srcOrd="5" destOrd="0" presId="urn:microsoft.com/office/officeart/2005/8/layout/target3"/>
    <dgm:cxn modelId="{5B175977-011E-433B-98EF-F9B94DEF0AE5}" type="presParOf" srcId="{FDCD82B2-D29F-455E-A8DC-9A2B0507221B}" destId="{3771B1E3-A699-4517-B1DF-54EA87A27F72}" srcOrd="6" destOrd="0" presId="urn:microsoft.com/office/officeart/2005/8/layout/target3"/>
    <dgm:cxn modelId="{00C008D0-A29F-44F9-B027-15D8FD09D76A}" type="presParOf" srcId="{FDCD82B2-D29F-455E-A8DC-9A2B0507221B}" destId="{E6AA55FF-332B-4E6B-87D5-0875B8D21260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D8213DD-3E2A-4B83-82F7-C4F656787E9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7230660-B1E9-462D-8B59-349111F40263}">
      <dgm:prSet/>
      <dgm:spPr/>
      <dgm:t>
        <a:bodyPr/>
        <a:lstStyle/>
        <a:p>
          <a:pPr rtl="0"/>
          <a:r>
            <a:rPr lang="es-ES" dirty="0" smtClean="0"/>
            <a:t>Es la lucha por los valores, estatus, poder y recursos, en que los sujetos que intervienen desean neutralizar, dañar o eliminar a </a:t>
          </a:r>
          <a:r>
            <a:rPr lang="es-ES" smtClean="0"/>
            <a:t>sus rivales. </a:t>
          </a:r>
          <a:endParaRPr lang="es-MX" dirty="0"/>
        </a:p>
      </dgm:t>
    </dgm:pt>
    <dgm:pt modelId="{F769497C-CFA2-4879-BCC1-C053968DF46B}" type="parTrans" cxnId="{27269C53-1AE1-42A7-9387-485745D2CCC8}">
      <dgm:prSet/>
      <dgm:spPr/>
      <dgm:t>
        <a:bodyPr/>
        <a:lstStyle/>
        <a:p>
          <a:endParaRPr lang="es-MX"/>
        </a:p>
      </dgm:t>
    </dgm:pt>
    <dgm:pt modelId="{562D73D3-4DA8-494C-8D6B-23DA853E50E0}" type="sibTrans" cxnId="{27269C53-1AE1-42A7-9387-485745D2CCC8}">
      <dgm:prSet/>
      <dgm:spPr/>
      <dgm:t>
        <a:bodyPr/>
        <a:lstStyle/>
        <a:p>
          <a:endParaRPr lang="es-MX"/>
        </a:p>
      </dgm:t>
    </dgm:pt>
    <dgm:pt modelId="{050D39C0-41A3-4312-AA2A-FF2F96DC905C}">
      <dgm:prSet/>
      <dgm:spPr/>
      <dgm:t>
        <a:bodyPr/>
        <a:lstStyle/>
        <a:p>
          <a:pPr rtl="0"/>
          <a:r>
            <a:rPr lang="es-ES" dirty="0" smtClean="0"/>
            <a:t>Trasciende de lo individual a </a:t>
          </a:r>
          <a:r>
            <a:rPr lang="es-ES" smtClean="0"/>
            <a:t>lo colectivo. </a:t>
          </a:r>
          <a:endParaRPr lang="es-MX" dirty="0"/>
        </a:p>
      </dgm:t>
    </dgm:pt>
    <dgm:pt modelId="{BC6A6D53-E853-4DAE-8F7F-9E0CA8918B69}" type="parTrans" cxnId="{CFEBDE3E-433D-4E6C-8AB9-09E598BA6A30}">
      <dgm:prSet/>
      <dgm:spPr/>
      <dgm:t>
        <a:bodyPr/>
        <a:lstStyle/>
        <a:p>
          <a:endParaRPr lang="es-MX"/>
        </a:p>
      </dgm:t>
    </dgm:pt>
    <dgm:pt modelId="{9AEB4C46-D4D4-419B-8DF8-B63336890A0C}" type="sibTrans" cxnId="{CFEBDE3E-433D-4E6C-8AB9-09E598BA6A30}">
      <dgm:prSet/>
      <dgm:spPr/>
      <dgm:t>
        <a:bodyPr/>
        <a:lstStyle/>
        <a:p>
          <a:endParaRPr lang="es-MX"/>
        </a:p>
      </dgm:t>
    </dgm:pt>
    <dgm:pt modelId="{C0C1C3EA-0706-48AB-9204-8BD86599AF0F}">
      <dgm:prSet/>
      <dgm:spPr/>
      <dgm:t>
        <a:bodyPr/>
        <a:lstStyle/>
        <a:p>
          <a:pPr rtl="0"/>
          <a:r>
            <a:rPr lang="es-ES" dirty="0" smtClean="0"/>
            <a:t>Su solución se encuentra en el cambio social.</a:t>
          </a:r>
          <a:endParaRPr lang="es-MX" dirty="0"/>
        </a:p>
      </dgm:t>
    </dgm:pt>
    <dgm:pt modelId="{C6AB5E38-19EE-46CA-B8CA-7BFFE1BF3084}" type="parTrans" cxnId="{D40AF127-B2F4-4550-9EF5-DA3EC46196EB}">
      <dgm:prSet/>
      <dgm:spPr/>
      <dgm:t>
        <a:bodyPr/>
        <a:lstStyle/>
        <a:p>
          <a:endParaRPr lang="es-MX"/>
        </a:p>
      </dgm:t>
    </dgm:pt>
    <dgm:pt modelId="{C60D9EB9-B520-49C9-88A0-6D1A2C0D5A5C}" type="sibTrans" cxnId="{D40AF127-B2F4-4550-9EF5-DA3EC46196EB}">
      <dgm:prSet/>
      <dgm:spPr/>
      <dgm:t>
        <a:bodyPr/>
        <a:lstStyle/>
        <a:p>
          <a:endParaRPr lang="es-MX"/>
        </a:p>
      </dgm:t>
    </dgm:pt>
    <dgm:pt modelId="{B56B410B-C626-4D32-BB3B-AE77BA235098}" type="pres">
      <dgm:prSet presAssocID="{AD8213DD-3E2A-4B83-82F7-C4F656787E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2B405A4-C24E-46BB-A71C-D26A4B9C6C27}" type="pres">
      <dgm:prSet presAssocID="{B7230660-B1E9-462D-8B59-349111F4026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B614C5-CDB4-4051-B7B0-4AEFE1565388}" type="pres">
      <dgm:prSet presAssocID="{562D73D3-4DA8-494C-8D6B-23DA853E50E0}" presName="spacer" presStyleCnt="0"/>
      <dgm:spPr/>
    </dgm:pt>
    <dgm:pt modelId="{09960AE8-A8CB-4101-8B55-C3458804CE54}" type="pres">
      <dgm:prSet presAssocID="{050D39C0-41A3-4312-AA2A-FF2F96DC905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62F83C-2FC3-4015-A570-D9C54BA04783}" type="pres">
      <dgm:prSet presAssocID="{9AEB4C46-D4D4-419B-8DF8-B63336890A0C}" presName="spacer" presStyleCnt="0"/>
      <dgm:spPr/>
    </dgm:pt>
    <dgm:pt modelId="{6F31A27F-38CC-4729-BC83-A2683889032E}" type="pres">
      <dgm:prSet presAssocID="{C0C1C3EA-0706-48AB-9204-8BD86599AF0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D5E2B60-FBCD-4D5B-90F3-E0322B58E5C3}" type="presOf" srcId="{C0C1C3EA-0706-48AB-9204-8BD86599AF0F}" destId="{6F31A27F-38CC-4729-BC83-A2683889032E}" srcOrd="0" destOrd="0" presId="urn:microsoft.com/office/officeart/2005/8/layout/vList2"/>
    <dgm:cxn modelId="{CFEBDE3E-433D-4E6C-8AB9-09E598BA6A30}" srcId="{AD8213DD-3E2A-4B83-82F7-C4F656787E95}" destId="{050D39C0-41A3-4312-AA2A-FF2F96DC905C}" srcOrd="1" destOrd="0" parTransId="{BC6A6D53-E853-4DAE-8F7F-9E0CA8918B69}" sibTransId="{9AEB4C46-D4D4-419B-8DF8-B63336890A0C}"/>
    <dgm:cxn modelId="{88E87962-A2A6-4F16-A5B6-655129D5F2D3}" type="presOf" srcId="{AD8213DD-3E2A-4B83-82F7-C4F656787E95}" destId="{B56B410B-C626-4D32-BB3B-AE77BA235098}" srcOrd="0" destOrd="0" presId="urn:microsoft.com/office/officeart/2005/8/layout/vList2"/>
    <dgm:cxn modelId="{27205688-18E5-43FB-99D6-EA306DF4F3E4}" type="presOf" srcId="{050D39C0-41A3-4312-AA2A-FF2F96DC905C}" destId="{09960AE8-A8CB-4101-8B55-C3458804CE54}" srcOrd="0" destOrd="0" presId="urn:microsoft.com/office/officeart/2005/8/layout/vList2"/>
    <dgm:cxn modelId="{13930133-6C18-485F-82CA-ED9F90F94140}" type="presOf" srcId="{B7230660-B1E9-462D-8B59-349111F40263}" destId="{92B405A4-C24E-46BB-A71C-D26A4B9C6C27}" srcOrd="0" destOrd="0" presId="urn:microsoft.com/office/officeart/2005/8/layout/vList2"/>
    <dgm:cxn modelId="{D40AF127-B2F4-4550-9EF5-DA3EC46196EB}" srcId="{AD8213DD-3E2A-4B83-82F7-C4F656787E95}" destId="{C0C1C3EA-0706-48AB-9204-8BD86599AF0F}" srcOrd="2" destOrd="0" parTransId="{C6AB5E38-19EE-46CA-B8CA-7BFFE1BF3084}" sibTransId="{C60D9EB9-B520-49C9-88A0-6D1A2C0D5A5C}"/>
    <dgm:cxn modelId="{27269C53-1AE1-42A7-9387-485745D2CCC8}" srcId="{AD8213DD-3E2A-4B83-82F7-C4F656787E95}" destId="{B7230660-B1E9-462D-8B59-349111F40263}" srcOrd="0" destOrd="0" parTransId="{F769497C-CFA2-4879-BCC1-C053968DF46B}" sibTransId="{562D73D3-4DA8-494C-8D6B-23DA853E50E0}"/>
    <dgm:cxn modelId="{0EA539F0-639A-4ACE-91C7-CF6564632004}" type="presParOf" srcId="{B56B410B-C626-4D32-BB3B-AE77BA235098}" destId="{92B405A4-C24E-46BB-A71C-D26A4B9C6C27}" srcOrd="0" destOrd="0" presId="urn:microsoft.com/office/officeart/2005/8/layout/vList2"/>
    <dgm:cxn modelId="{3F180E19-C34E-402D-BCDA-B7BBA8743D16}" type="presParOf" srcId="{B56B410B-C626-4D32-BB3B-AE77BA235098}" destId="{68B614C5-CDB4-4051-B7B0-4AEFE1565388}" srcOrd="1" destOrd="0" presId="urn:microsoft.com/office/officeart/2005/8/layout/vList2"/>
    <dgm:cxn modelId="{4840D55F-34ED-4C99-812E-BB07ECA443AC}" type="presParOf" srcId="{B56B410B-C626-4D32-BB3B-AE77BA235098}" destId="{09960AE8-A8CB-4101-8B55-C3458804CE54}" srcOrd="2" destOrd="0" presId="urn:microsoft.com/office/officeart/2005/8/layout/vList2"/>
    <dgm:cxn modelId="{170C0963-28BF-4FE2-8EA6-D5B61DA1CFB2}" type="presParOf" srcId="{B56B410B-C626-4D32-BB3B-AE77BA235098}" destId="{5662F83C-2FC3-4015-A570-D9C54BA04783}" srcOrd="3" destOrd="0" presId="urn:microsoft.com/office/officeart/2005/8/layout/vList2"/>
    <dgm:cxn modelId="{FE9ED50F-BECE-465E-AF6B-A5B1335174DC}" type="presParOf" srcId="{B56B410B-C626-4D32-BB3B-AE77BA235098}" destId="{6F31A27F-38CC-4729-BC83-A2683889032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C49C339-C9FC-41A6-93C2-F97596B3B16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B01BE2A-6588-4F08-8D32-6F75D0F55C62}">
      <dgm:prSet custT="1"/>
      <dgm:spPr/>
      <dgm:t>
        <a:bodyPr/>
        <a:lstStyle/>
        <a:p>
          <a:pPr rtl="0"/>
          <a:r>
            <a:rPr lang="es-ES" sz="2800" dirty="0" smtClean="0"/>
            <a:t>1-Situaciones derivadas de los componentes psicológicos de individuos o de grupo</a:t>
          </a:r>
          <a:endParaRPr lang="es-MX" sz="2800" dirty="0"/>
        </a:p>
      </dgm:t>
    </dgm:pt>
    <dgm:pt modelId="{1946C1E0-5028-48B1-8E5B-9AB9657C792D}" type="parTrans" cxnId="{67F8BE4B-738D-4EDC-B6F4-B0444431894A}">
      <dgm:prSet/>
      <dgm:spPr/>
      <dgm:t>
        <a:bodyPr/>
        <a:lstStyle/>
        <a:p>
          <a:endParaRPr lang="es-MX" sz="1600"/>
        </a:p>
      </dgm:t>
    </dgm:pt>
    <dgm:pt modelId="{DF53EBD0-6CC5-447A-80A5-18964307E298}" type="sibTrans" cxnId="{67F8BE4B-738D-4EDC-B6F4-B0444431894A}">
      <dgm:prSet/>
      <dgm:spPr/>
      <dgm:t>
        <a:bodyPr/>
        <a:lstStyle/>
        <a:p>
          <a:endParaRPr lang="es-MX" sz="1600"/>
        </a:p>
      </dgm:t>
    </dgm:pt>
    <dgm:pt modelId="{32AE31DE-D08B-412A-AE2D-7C6E7D2AFEF3}">
      <dgm:prSet custT="1"/>
      <dgm:spPr/>
      <dgm:t>
        <a:bodyPr/>
        <a:lstStyle/>
        <a:p>
          <a:pPr rtl="0"/>
          <a:r>
            <a:rPr lang="es-ES" sz="2800" dirty="0" smtClean="0"/>
            <a:t>2-Situaciones procedentes de la desigualdad o estratificación social</a:t>
          </a:r>
          <a:endParaRPr lang="es-MX" sz="2800" dirty="0"/>
        </a:p>
      </dgm:t>
    </dgm:pt>
    <dgm:pt modelId="{AE724BBD-D86F-4A97-90E1-30C848E6790D}" type="parTrans" cxnId="{39CBF63C-A25B-4834-BF4B-76F969BD62FF}">
      <dgm:prSet/>
      <dgm:spPr/>
      <dgm:t>
        <a:bodyPr/>
        <a:lstStyle/>
        <a:p>
          <a:endParaRPr lang="es-MX" sz="1600"/>
        </a:p>
      </dgm:t>
    </dgm:pt>
    <dgm:pt modelId="{03E52A73-8D15-40CA-B274-C65AD2A2AE7D}" type="sibTrans" cxnId="{39CBF63C-A25B-4834-BF4B-76F969BD62FF}">
      <dgm:prSet/>
      <dgm:spPr/>
      <dgm:t>
        <a:bodyPr/>
        <a:lstStyle/>
        <a:p>
          <a:endParaRPr lang="es-MX" sz="1600"/>
        </a:p>
      </dgm:t>
    </dgm:pt>
    <dgm:pt modelId="{A5333641-5C64-4B75-9595-CAF7DC5A49B0}" type="pres">
      <dgm:prSet presAssocID="{CC49C339-C9FC-41A6-93C2-F97596B3B16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AF10584-680C-4EB3-B1FA-76BB44576E7F}" type="pres">
      <dgm:prSet presAssocID="{6B01BE2A-6588-4F08-8D32-6F75D0F55C62}" presName="circ1" presStyleLbl="vennNode1" presStyleIdx="0" presStyleCnt="2"/>
      <dgm:spPr/>
      <dgm:t>
        <a:bodyPr/>
        <a:lstStyle/>
        <a:p>
          <a:endParaRPr lang="es-MX"/>
        </a:p>
      </dgm:t>
    </dgm:pt>
    <dgm:pt modelId="{296F2D43-6DC4-4A38-BCBE-9D7F5D1FBA0F}" type="pres">
      <dgm:prSet presAssocID="{6B01BE2A-6588-4F08-8D32-6F75D0F55C6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B45901-FACA-4C59-965A-1A5C66452A37}" type="pres">
      <dgm:prSet presAssocID="{32AE31DE-D08B-412A-AE2D-7C6E7D2AFEF3}" presName="circ2" presStyleLbl="vennNode1" presStyleIdx="1" presStyleCnt="2"/>
      <dgm:spPr/>
      <dgm:t>
        <a:bodyPr/>
        <a:lstStyle/>
        <a:p>
          <a:endParaRPr lang="es-MX"/>
        </a:p>
      </dgm:t>
    </dgm:pt>
    <dgm:pt modelId="{4EE05DE4-BE6A-4330-A754-BB6771121374}" type="pres">
      <dgm:prSet presAssocID="{32AE31DE-D08B-412A-AE2D-7C6E7D2AFEF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4C72F14-89A6-47E2-8C9E-1D222F30BD03}" type="presOf" srcId="{32AE31DE-D08B-412A-AE2D-7C6E7D2AFEF3}" destId="{3DB45901-FACA-4C59-965A-1A5C66452A37}" srcOrd="0" destOrd="0" presId="urn:microsoft.com/office/officeart/2005/8/layout/venn1"/>
    <dgm:cxn modelId="{DD679187-748D-4CD7-AAA8-9B5EAF68BFA9}" type="presOf" srcId="{6B01BE2A-6588-4F08-8D32-6F75D0F55C62}" destId="{7AF10584-680C-4EB3-B1FA-76BB44576E7F}" srcOrd="0" destOrd="0" presId="urn:microsoft.com/office/officeart/2005/8/layout/venn1"/>
    <dgm:cxn modelId="{39CBF63C-A25B-4834-BF4B-76F969BD62FF}" srcId="{CC49C339-C9FC-41A6-93C2-F97596B3B163}" destId="{32AE31DE-D08B-412A-AE2D-7C6E7D2AFEF3}" srcOrd="1" destOrd="0" parTransId="{AE724BBD-D86F-4A97-90E1-30C848E6790D}" sibTransId="{03E52A73-8D15-40CA-B274-C65AD2A2AE7D}"/>
    <dgm:cxn modelId="{56667229-36C1-4760-82C0-2496A30CCB6D}" type="presOf" srcId="{32AE31DE-D08B-412A-AE2D-7C6E7D2AFEF3}" destId="{4EE05DE4-BE6A-4330-A754-BB6771121374}" srcOrd="1" destOrd="0" presId="urn:microsoft.com/office/officeart/2005/8/layout/venn1"/>
    <dgm:cxn modelId="{72FED643-8E0A-47B3-86C9-C33111052003}" type="presOf" srcId="{CC49C339-C9FC-41A6-93C2-F97596B3B163}" destId="{A5333641-5C64-4B75-9595-CAF7DC5A49B0}" srcOrd="0" destOrd="0" presId="urn:microsoft.com/office/officeart/2005/8/layout/venn1"/>
    <dgm:cxn modelId="{67F8BE4B-738D-4EDC-B6F4-B0444431894A}" srcId="{CC49C339-C9FC-41A6-93C2-F97596B3B163}" destId="{6B01BE2A-6588-4F08-8D32-6F75D0F55C62}" srcOrd="0" destOrd="0" parTransId="{1946C1E0-5028-48B1-8E5B-9AB9657C792D}" sibTransId="{DF53EBD0-6CC5-447A-80A5-18964307E298}"/>
    <dgm:cxn modelId="{DC7BAA94-30E9-402B-9C39-835CA06B5319}" type="presOf" srcId="{6B01BE2A-6588-4F08-8D32-6F75D0F55C62}" destId="{296F2D43-6DC4-4A38-BCBE-9D7F5D1FBA0F}" srcOrd="1" destOrd="0" presId="urn:microsoft.com/office/officeart/2005/8/layout/venn1"/>
    <dgm:cxn modelId="{BF13E705-3D92-4EF7-968F-F16013ABF475}" type="presParOf" srcId="{A5333641-5C64-4B75-9595-CAF7DC5A49B0}" destId="{7AF10584-680C-4EB3-B1FA-76BB44576E7F}" srcOrd="0" destOrd="0" presId="urn:microsoft.com/office/officeart/2005/8/layout/venn1"/>
    <dgm:cxn modelId="{B7D84793-6A6C-410B-A2E3-D74424A867EC}" type="presParOf" srcId="{A5333641-5C64-4B75-9595-CAF7DC5A49B0}" destId="{296F2D43-6DC4-4A38-BCBE-9D7F5D1FBA0F}" srcOrd="1" destOrd="0" presId="urn:microsoft.com/office/officeart/2005/8/layout/venn1"/>
    <dgm:cxn modelId="{E1B747C6-F2ED-40DF-A904-3879C23AD167}" type="presParOf" srcId="{A5333641-5C64-4B75-9595-CAF7DC5A49B0}" destId="{3DB45901-FACA-4C59-965A-1A5C66452A37}" srcOrd="2" destOrd="0" presId="urn:microsoft.com/office/officeart/2005/8/layout/venn1"/>
    <dgm:cxn modelId="{38CC9D41-1DC3-45E0-B3D3-D0C2BCC3699C}" type="presParOf" srcId="{A5333641-5C64-4B75-9595-CAF7DC5A49B0}" destId="{4EE05DE4-BE6A-4330-A754-BB6771121374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F72F5F8-2A66-4463-8E67-83AEAE89E4E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38B91C7-E5DC-4CD8-B00A-0ADE50E5F22B}">
      <dgm:prSet custT="1"/>
      <dgm:spPr/>
      <dgm:t>
        <a:bodyPr/>
        <a:lstStyle/>
        <a:p>
          <a:pPr rtl="0"/>
          <a:r>
            <a:rPr lang="es-ES" sz="2000" dirty="0" smtClean="0"/>
            <a:t>-El azar o la suerte</a:t>
          </a:r>
          <a:endParaRPr lang="es-MX" sz="2000" dirty="0"/>
        </a:p>
      </dgm:t>
    </dgm:pt>
    <dgm:pt modelId="{6E1E4CC4-DBBB-4DA1-8F41-B6DD156C4B30}" type="parTrans" cxnId="{0C01E80C-4064-4FFC-9684-4685F00F1C09}">
      <dgm:prSet/>
      <dgm:spPr/>
      <dgm:t>
        <a:bodyPr/>
        <a:lstStyle/>
        <a:p>
          <a:endParaRPr lang="es-MX" sz="3600"/>
        </a:p>
      </dgm:t>
    </dgm:pt>
    <dgm:pt modelId="{DB5138EC-7C72-4D56-BE23-720299A8DB59}" type="sibTrans" cxnId="{0C01E80C-4064-4FFC-9684-4685F00F1C09}">
      <dgm:prSet/>
      <dgm:spPr/>
      <dgm:t>
        <a:bodyPr/>
        <a:lstStyle/>
        <a:p>
          <a:endParaRPr lang="es-MX" sz="3600"/>
        </a:p>
      </dgm:t>
    </dgm:pt>
    <dgm:pt modelId="{3406F43E-D53D-433F-A2AE-3A4FA55BEA2C}">
      <dgm:prSet custT="1"/>
      <dgm:spPr/>
      <dgm:t>
        <a:bodyPr/>
        <a:lstStyle/>
        <a:p>
          <a:pPr rtl="0"/>
          <a:r>
            <a:rPr lang="es-ES" sz="2000" dirty="0" smtClean="0"/>
            <a:t>-Los oráculos</a:t>
          </a:r>
          <a:endParaRPr lang="es-MX" sz="2000" dirty="0"/>
        </a:p>
      </dgm:t>
    </dgm:pt>
    <dgm:pt modelId="{ED74AD09-A7E1-4AAC-987A-D1DFEF022598}" type="parTrans" cxnId="{3FB22C4B-AF49-4048-9DF4-4DB65C746936}">
      <dgm:prSet/>
      <dgm:spPr/>
      <dgm:t>
        <a:bodyPr/>
        <a:lstStyle/>
        <a:p>
          <a:endParaRPr lang="es-MX" sz="3600"/>
        </a:p>
      </dgm:t>
    </dgm:pt>
    <dgm:pt modelId="{D29763BA-EB0A-470E-BCBD-1AF3AFF5B9BE}" type="sibTrans" cxnId="{3FB22C4B-AF49-4048-9DF4-4DB65C746936}">
      <dgm:prSet/>
      <dgm:spPr/>
      <dgm:t>
        <a:bodyPr/>
        <a:lstStyle/>
        <a:p>
          <a:endParaRPr lang="es-MX" sz="3600"/>
        </a:p>
      </dgm:t>
    </dgm:pt>
    <dgm:pt modelId="{FFFF50E8-C3D1-48E6-B4FE-9CADA08872FE}">
      <dgm:prSet custT="1"/>
      <dgm:spPr/>
      <dgm:t>
        <a:bodyPr/>
        <a:lstStyle/>
        <a:p>
          <a:pPr rtl="0"/>
          <a:r>
            <a:rPr lang="es-ES" sz="2000" dirty="0" smtClean="0"/>
            <a:t>-Las ordalías (Juicio de Dios en la edad media)</a:t>
          </a:r>
          <a:endParaRPr lang="es-MX" sz="2000" dirty="0"/>
        </a:p>
      </dgm:t>
    </dgm:pt>
    <dgm:pt modelId="{FAE1A51B-9A28-466F-A8F4-5CB254CDBD2C}" type="parTrans" cxnId="{A53C2564-B631-46C8-BD24-93ED8A699A8D}">
      <dgm:prSet/>
      <dgm:spPr/>
      <dgm:t>
        <a:bodyPr/>
        <a:lstStyle/>
        <a:p>
          <a:endParaRPr lang="es-MX" sz="3600"/>
        </a:p>
      </dgm:t>
    </dgm:pt>
    <dgm:pt modelId="{FE100318-2BB1-426E-90FC-B876334269FD}" type="sibTrans" cxnId="{A53C2564-B631-46C8-BD24-93ED8A699A8D}">
      <dgm:prSet/>
      <dgm:spPr/>
      <dgm:t>
        <a:bodyPr/>
        <a:lstStyle/>
        <a:p>
          <a:endParaRPr lang="es-MX" sz="3600"/>
        </a:p>
      </dgm:t>
    </dgm:pt>
    <dgm:pt modelId="{ED112B92-8A47-4F2C-A89C-B32D44487FCD}">
      <dgm:prSet custT="1"/>
      <dgm:spPr/>
      <dgm:t>
        <a:bodyPr/>
        <a:lstStyle/>
        <a:p>
          <a:pPr rtl="0"/>
          <a:r>
            <a:rPr lang="es-ES" sz="2000" dirty="0" smtClean="0"/>
            <a:t>-La guerra</a:t>
          </a:r>
          <a:endParaRPr lang="es-MX" sz="2000" dirty="0"/>
        </a:p>
      </dgm:t>
    </dgm:pt>
    <dgm:pt modelId="{F8A37035-5B29-4241-924A-54F10B8286F4}" type="parTrans" cxnId="{F30D15E9-15EE-43D9-B029-395EFF799C17}">
      <dgm:prSet/>
      <dgm:spPr/>
      <dgm:t>
        <a:bodyPr/>
        <a:lstStyle/>
        <a:p>
          <a:endParaRPr lang="es-MX" sz="3600"/>
        </a:p>
      </dgm:t>
    </dgm:pt>
    <dgm:pt modelId="{5342FA34-2DC9-4E53-93A0-867D0531081D}" type="sibTrans" cxnId="{F30D15E9-15EE-43D9-B029-395EFF799C17}">
      <dgm:prSet/>
      <dgm:spPr/>
      <dgm:t>
        <a:bodyPr/>
        <a:lstStyle/>
        <a:p>
          <a:endParaRPr lang="es-MX" sz="3600"/>
        </a:p>
      </dgm:t>
    </dgm:pt>
    <dgm:pt modelId="{5DF88F6E-062B-4496-908B-B2F04367E834}">
      <dgm:prSet custT="1"/>
      <dgm:spPr/>
      <dgm:t>
        <a:bodyPr/>
        <a:lstStyle/>
        <a:p>
          <a:pPr rtl="0"/>
          <a:r>
            <a:rPr lang="es-ES" sz="2000" dirty="0" smtClean="0"/>
            <a:t>-Los combates</a:t>
          </a:r>
          <a:endParaRPr lang="es-MX" sz="2000" dirty="0"/>
        </a:p>
      </dgm:t>
    </dgm:pt>
    <dgm:pt modelId="{11420F72-C98B-4C7D-BEA4-E9DF1CD3CC6B}" type="parTrans" cxnId="{E74962CD-9178-40C6-8B84-B0C295B07315}">
      <dgm:prSet/>
      <dgm:spPr/>
      <dgm:t>
        <a:bodyPr/>
        <a:lstStyle/>
        <a:p>
          <a:endParaRPr lang="es-MX" sz="3600"/>
        </a:p>
      </dgm:t>
    </dgm:pt>
    <dgm:pt modelId="{85B78F67-A5AE-47AA-AD60-413433187068}" type="sibTrans" cxnId="{E74962CD-9178-40C6-8B84-B0C295B07315}">
      <dgm:prSet/>
      <dgm:spPr/>
      <dgm:t>
        <a:bodyPr/>
        <a:lstStyle/>
        <a:p>
          <a:endParaRPr lang="es-MX" sz="3600"/>
        </a:p>
      </dgm:t>
    </dgm:pt>
    <dgm:pt modelId="{9105B85E-0CC5-49F1-8D8A-BDDB6AFF8925}">
      <dgm:prSet custT="1"/>
      <dgm:spPr/>
      <dgm:t>
        <a:bodyPr/>
        <a:lstStyle/>
        <a:p>
          <a:pPr rtl="0"/>
          <a:r>
            <a:rPr lang="es-ES" sz="2000" dirty="0" smtClean="0"/>
            <a:t>-Los duelos particulares</a:t>
          </a:r>
          <a:endParaRPr lang="es-MX" sz="2000" dirty="0"/>
        </a:p>
      </dgm:t>
    </dgm:pt>
    <dgm:pt modelId="{D0A87DFC-5535-4E28-AAA7-82768870A2BD}" type="parTrans" cxnId="{E01CE0AB-FDC1-4CBC-8CD4-8279B801BAC6}">
      <dgm:prSet/>
      <dgm:spPr/>
      <dgm:t>
        <a:bodyPr/>
        <a:lstStyle/>
        <a:p>
          <a:endParaRPr lang="es-MX" sz="3600"/>
        </a:p>
      </dgm:t>
    </dgm:pt>
    <dgm:pt modelId="{E8544102-6DD9-4038-AE6B-5C98DB0D9730}" type="sibTrans" cxnId="{E01CE0AB-FDC1-4CBC-8CD4-8279B801BAC6}">
      <dgm:prSet/>
      <dgm:spPr/>
      <dgm:t>
        <a:bodyPr/>
        <a:lstStyle/>
        <a:p>
          <a:endParaRPr lang="es-MX" sz="3600"/>
        </a:p>
      </dgm:t>
    </dgm:pt>
    <dgm:pt modelId="{6024252A-BD2D-4A46-B407-8532A2E5D94F}">
      <dgm:prSet custT="1"/>
      <dgm:spPr/>
      <dgm:t>
        <a:bodyPr/>
        <a:lstStyle/>
        <a:p>
          <a:pPr rtl="0"/>
          <a:r>
            <a:rPr lang="es-ES" sz="2000" dirty="0" smtClean="0"/>
            <a:t>-Los duelos judiciales</a:t>
          </a:r>
          <a:endParaRPr lang="es-MX" sz="2000" dirty="0"/>
        </a:p>
      </dgm:t>
    </dgm:pt>
    <dgm:pt modelId="{13A3AB39-0E70-44CB-B31A-078B7531A4E2}" type="parTrans" cxnId="{23C24F02-6952-41E6-BCBA-34FA3B266989}">
      <dgm:prSet/>
      <dgm:spPr/>
      <dgm:t>
        <a:bodyPr/>
        <a:lstStyle/>
        <a:p>
          <a:endParaRPr lang="es-MX" sz="3600"/>
        </a:p>
      </dgm:t>
    </dgm:pt>
    <dgm:pt modelId="{52A4283B-CCF9-4E40-BBC2-C4C7E87477E4}" type="sibTrans" cxnId="{23C24F02-6952-41E6-BCBA-34FA3B266989}">
      <dgm:prSet/>
      <dgm:spPr/>
      <dgm:t>
        <a:bodyPr/>
        <a:lstStyle/>
        <a:p>
          <a:endParaRPr lang="es-MX" sz="3600"/>
        </a:p>
      </dgm:t>
    </dgm:pt>
    <dgm:pt modelId="{F8AD55B4-80AE-4DCA-8839-70D1818A66A9}">
      <dgm:prSet custT="1"/>
      <dgm:spPr/>
      <dgm:t>
        <a:bodyPr/>
        <a:lstStyle/>
        <a:p>
          <a:pPr rtl="0"/>
          <a:r>
            <a:rPr lang="es-ES" sz="2000" dirty="0" smtClean="0"/>
            <a:t>-Los debates</a:t>
          </a:r>
          <a:endParaRPr lang="es-MX" sz="2000" dirty="0"/>
        </a:p>
      </dgm:t>
    </dgm:pt>
    <dgm:pt modelId="{31DF37CC-7D43-4BE8-A4B6-58CA8C15B028}" type="parTrans" cxnId="{BB602EDC-A0D6-49CB-9DC4-AC2EAEB67EE1}">
      <dgm:prSet/>
      <dgm:spPr/>
      <dgm:t>
        <a:bodyPr/>
        <a:lstStyle/>
        <a:p>
          <a:endParaRPr lang="es-MX" sz="3600"/>
        </a:p>
      </dgm:t>
    </dgm:pt>
    <dgm:pt modelId="{E28DAD5F-128A-4A5D-91E5-7B5FAFB77103}" type="sibTrans" cxnId="{BB602EDC-A0D6-49CB-9DC4-AC2EAEB67EE1}">
      <dgm:prSet/>
      <dgm:spPr/>
      <dgm:t>
        <a:bodyPr/>
        <a:lstStyle/>
        <a:p>
          <a:endParaRPr lang="es-MX" sz="3600"/>
        </a:p>
      </dgm:t>
    </dgm:pt>
    <dgm:pt modelId="{9F2ABBB1-8EC7-4EE5-AAC0-35229794B925}">
      <dgm:prSet custT="1"/>
      <dgm:spPr/>
      <dgm:t>
        <a:bodyPr/>
        <a:lstStyle/>
        <a:p>
          <a:pPr rtl="0"/>
          <a:r>
            <a:rPr lang="es-ES" sz="2000" dirty="0" smtClean="0"/>
            <a:t>-La mediación y el arbitraje</a:t>
          </a:r>
          <a:endParaRPr lang="es-MX" sz="2000" dirty="0"/>
        </a:p>
      </dgm:t>
    </dgm:pt>
    <dgm:pt modelId="{DBD85FF3-0E12-4656-88E0-76D4170063A6}" type="parTrans" cxnId="{12DED525-0618-45B7-9930-AF3A18B06106}">
      <dgm:prSet/>
      <dgm:spPr/>
      <dgm:t>
        <a:bodyPr/>
        <a:lstStyle/>
        <a:p>
          <a:endParaRPr lang="es-MX" sz="3600"/>
        </a:p>
      </dgm:t>
    </dgm:pt>
    <dgm:pt modelId="{910783F2-1C3E-49DD-9946-958834805337}" type="sibTrans" cxnId="{12DED525-0618-45B7-9930-AF3A18B06106}">
      <dgm:prSet/>
      <dgm:spPr/>
      <dgm:t>
        <a:bodyPr/>
        <a:lstStyle/>
        <a:p>
          <a:endParaRPr lang="es-MX" sz="3600"/>
        </a:p>
      </dgm:t>
    </dgm:pt>
    <dgm:pt modelId="{325F0766-3BA6-4361-BF15-B1785C7B6E1B}">
      <dgm:prSet custT="1"/>
      <dgm:spPr/>
      <dgm:t>
        <a:bodyPr/>
        <a:lstStyle/>
        <a:p>
          <a:pPr rtl="0"/>
          <a:r>
            <a:rPr lang="es-ES" sz="2000" dirty="0" smtClean="0"/>
            <a:t>-Los tribunales</a:t>
          </a:r>
          <a:endParaRPr lang="es-MX" sz="2000" dirty="0"/>
        </a:p>
      </dgm:t>
    </dgm:pt>
    <dgm:pt modelId="{C0798D14-2229-4C3A-9BFB-D6D78E3A6BD9}" type="parTrans" cxnId="{722BB26B-C8D4-494A-A608-A5FA72E931C4}">
      <dgm:prSet/>
      <dgm:spPr/>
      <dgm:t>
        <a:bodyPr/>
        <a:lstStyle/>
        <a:p>
          <a:endParaRPr lang="es-MX" sz="3600"/>
        </a:p>
      </dgm:t>
    </dgm:pt>
    <dgm:pt modelId="{8AB95C35-8A4F-4CE1-84FA-C19EFD6A696C}" type="sibTrans" cxnId="{722BB26B-C8D4-494A-A608-A5FA72E931C4}">
      <dgm:prSet/>
      <dgm:spPr/>
      <dgm:t>
        <a:bodyPr/>
        <a:lstStyle/>
        <a:p>
          <a:endParaRPr lang="es-MX" sz="3600"/>
        </a:p>
      </dgm:t>
    </dgm:pt>
    <dgm:pt modelId="{D10717A6-2FAA-4D05-ADCB-983410769446}">
      <dgm:prSet custT="1"/>
      <dgm:spPr/>
      <dgm:t>
        <a:bodyPr/>
        <a:lstStyle/>
        <a:p>
          <a:pPr rtl="0"/>
          <a:r>
            <a:rPr lang="es-ES" sz="2000" dirty="0" smtClean="0"/>
            <a:t>-Las votaciones</a:t>
          </a:r>
          <a:endParaRPr lang="es-MX" sz="2000" dirty="0"/>
        </a:p>
      </dgm:t>
    </dgm:pt>
    <dgm:pt modelId="{97A5BC23-CC13-45E0-A3D1-4D6B304CADAC}" type="parTrans" cxnId="{4F19556A-31D1-4462-90FE-61E7EF700813}">
      <dgm:prSet/>
      <dgm:spPr/>
      <dgm:t>
        <a:bodyPr/>
        <a:lstStyle/>
        <a:p>
          <a:endParaRPr lang="es-MX" sz="3600"/>
        </a:p>
      </dgm:t>
    </dgm:pt>
    <dgm:pt modelId="{7135D3DC-332F-47E0-A369-A329AA103835}" type="sibTrans" cxnId="{4F19556A-31D1-4462-90FE-61E7EF700813}">
      <dgm:prSet/>
      <dgm:spPr/>
      <dgm:t>
        <a:bodyPr/>
        <a:lstStyle/>
        <a:p>
          <a:endParaRPr lang="es-MX" sz="3600"/>
        </a:p>
      </dgm:t>
    </dgm:pt>
    <dgm:pt modelId="{9703F973-CCA1-4463-9A70-A7F8749040F7}" type="pres">
      <dgm:prSet presAssocID="{CF72F5F8-2A66-4463-8E67-83AEAE89E4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EE98E97-E071-4695-B6D5-226F059AF300}" type="pres">
      <dgm:prSet presAssocID="{C38B91C7-E5DC-4CD8-B00A-0ADE50E5F22B}" presName="parentText" presStyleLbl="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71AAC1-B6E7-4904-BA33-ACFBF31B547A}" type="pres">
      <dgm:prSet presAssocID="{DB5138EC-7C72-4D56-BE23-720299A8DB59}" presName="spacer" presStyleCnt="0"/>
      <dgm:spPr/>
    </dgm:pt>
    <dgm:pt modelId="{7B80CBFB-3705-4424-B585-37BA4097387D}" type="pres">
      <dgm:prSet presAssocID="{3406F43E-D53D-433F-A2AE-3A4FA55BEA2C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D59B91-40CC-45A8-AA2A-D140A1D897B5}" type="pres">
      <dgm:prSet presAssocID="{D29763BA-EB0A-470E-BCBD-1AF3AFF5B9BE}" presName="spacer" presStyleCnt="0"/>
      <dgm:spPr/>
    </dgm:pt>
    <dgm:pt modelId="{66A96481-6658-4F28-8EF2-D061599F87E2}" type="pres">
      <dgm:prSet presAssocID="{FFFF50E8-C3D1-48E6-B4FE-9CADA08872FE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3CD3AC-5D38-4178-A3A5-0D3178AA5E99}" type="pres">
      <dgm:prSet presAssocID="{FE100318-2BB1-426E-90FC-B876334269FD}" presName="spacer" presStyleCnt="0"/>
      <dgm:spPr/>
    </dgm:pt>
    <dgm:pt modelId="{E4A89EA4-69C9-457E-BA17-A2F30217E4BB}" type="pres">
      <dgm:prSet presAssocID="{ED112B92-8A47-4F2C-A89C-B32D44487FCD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DC2DE6-8B00-443D-997E-5B53E58EFC33}" type="pres">
      <dgm:prSet presAssocID="{5342FA34-2DC9-4E53-93A0-867D0531081D}" presName="spacer" presStyleCnt="0"/>
      <dgm:spPr/>
    </dgm:pt>
    <dgm:pt modelId="{52A22375-553C-47BC-888F-17A75345BAEC}" type="pres">
      <dgm:prSet presAssocID="{5DF88F6E-062B-4496-908B-B2F04367E834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5DAA0D-7CA4-417C-A2C5-3254B8CCAF5E}" type="pres">
      <dgm:prSet presAssocID="{85B78F67-A5AE-47AA-AD60-413433187068}" presName="spacer" presStyleCnt="0"/>
      <dgm:spPr/>
    </dgm:pt>
    <dgm:pt modelId="{A7EB3E0F-FEE1-48C6-9950-A58695FB585A}" type="pres">
      <dgm:prSet presAssocID="{9105B85E-0CC5-49F1-8D8A-BDDB6AFF8925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2A687F-DFBE-43EF-AE4C-2E3A120C457F}" type="pres">
      <dgm:prSet presAssocID="{E8544102-6DD9-4038-AE6B-5C98DB0D9730}" presName="spacer" presStyleCnt="0"/>
      <dgm:spPr/>
    </dgm:pt>
    <dgm:pt modelId="{14A1AC98-DCB0-4374-AFEA-209A6DF5AEBA}" type="pres">
      <dgm:prSet presAssocID="{6024252A-BD2D-4A46-B407-8532A2E5D94F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565135-3333-4221-94ED-1E213F6CAABA}" type="pres">
      <dgm:prSet presAssocID="{52A4283B-CCF9-4E40-BBC2-C4C7E87477E4}" presName="spacer" presStyleCnt="0"/>
      <dgm:spPr/>
    </dgm:pt>
    <dgm:pt modelId="{BE13F391-073E-47FB-BDBF-5B60826BDBD6}" type="pres">
      <dgm:prSet presAssocID="{F8AD55B4-80AE-4DCA-8839-70D1818A66A9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857942-2862-4539-A32C-F612E689FFB1}" type="pres">
      <dgm:prSet presAssocID="{E28DAD5F-128A-4A5D-91E5-7B5FAFB77103}" presName="spacer" presStyleCnt="0"/>
      <dgm:spPr/>
    </dgm:pt>
    <dgm:pt modelId="{E542FA43-B781-40F8-A96C-FD1DE34A6BAD}" type="pres">
      <dgm:prSet presAssocID="{9F2ABBB1-8EC7-4EE5-AAC0-35229794B925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F96E26-0415-4364-9F3D-D61DABF7FDC2}" type="pres">
      <dgm:prSet presAssocID="{910783F2-1C3E-49DD-9946-958834805337}" presName="spacer" presStyleCnt="0"/>
      <dgm:spPr/>
    </dgm:pt>
    <dgm:pt modelId="{2292399D-0FBC-4876-BBD3-B8591499C018}" type="pres">
      <dgm:prSet presAssocID="{325F0766-3BA6-4361-BF15-B1785C7B6E1B}" presName="parentText" presStyleLbl="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F8AE7F-4615-4DD7-B7C9-E441D039591F}" type="pres">
      <dgm:prSet presAssocID="{8AB95C35-8A4F-4CE1-84FA-C19EFD6A696C}" presName="spacer" presStyleCnt="0"/>
      <dgm:spPr/>
    </dgm:pt>
    <dgm:pt modelId="{E1918211-1C16-4985-AD9E-C1F71716854D}" type="pres">
      <dgm:prSet presAssocID="{D10717A6-2FAA-4D05-ADCB-983410769446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F19556A-31D1-4462-90FE-61E7EF700813}" srcId="{CF72F5F8-2A66-4463-8E67-83AEAE89E4E2}" destId="{D10717A6-2FAA-4D05-ADCB-983410769446}" srcOrd="10" destOrd="0" parTransId="{97A5BC23-CC13-45E0-A3D1-4D6B304CADAC}" sibTransId="{7135D3DC-332F-47E0-A369-A329AA103835}"/>
    <dgm:cxn modelId="{C7C89B07-61FD-4982-B71F-4FBC81F271F4}" type="presOf" srcId="{9105B85E-0CC5-49F1-8D8A-BDDB6AFF8925}" destId="{A7EB3E0F-FEE1-48C6-9950-A58695FB585A}" srcOrd="0" destOrd="0" presId="urn:microsoft.com/office/officeart/2005/8/layout/vList2"/>
    <dgm:cxn modelId="{AEC4C76F-138E-4E58-8C68-E5CC558838ED}" type="presOf" srcId="{ED112B92-8A47-4F2C-A89C-B32D44487FCD}" destId="{E4A89EA4-69C9-457E-BA17-A2F30217E4BB}" srcOrd="0" destOrd="0" presId="urn:microsoft.com/office/officeart/2005/8/layout/vList2"/>
    <dgm:cxn modelId="{A53C2564-B631-46C8-BD24-93ED8A699A8D}" srcId="{CF72F5F8-2A66-4463-8E67-83AEAE89E4E2}" destId="{FFFF50E8-C3D1-48E6-B4FE-9CADA08872FE}" srcOrd="2" destOrd="0" parTransId="{FAE1A51B-9A28-466F-A8F4-5CB254CDBD2C}" sibTransId="{FE100318-2BB1-426E-90FC-B876334269FD}"/>
    <dgm:cxn modelId="{114FA572-30BB-4612-87B9-174324A0F742}" type="presOf" srcId="{FFFF50E8-C3D1-48E6-B4FE-9CADA08872FE}" destId="{66A96481-6658-4F28-8EF2-D061599F87E2}" srcOrd="0" destOrd="0" presId="urn:microsoft.com/office/officeart/2005/8/layout/vList2"/>
    <dgm:cxn modelId="{E7560D4D-3F3F-4947-9EF2-63931D405551}" type="presOf" srcId="{9F2ABBB1-8EC7-4EE5-AAC0-35229794B925}" destId="{E542FA43-B781-40F8-A96C-FD1DE34A6BAD}" srcOrd="0" destOrd="0" presId="urn:microsoft.com/office/officeart/2005/8/layout/vList2"/>
    <dgm:cxn modelId="{500B6682-7337-4E51-9885-0BE173573ACE}" type="presOf" srcId="{6024252A-BD2D-4A46-B407-8532A2E5D94F}" destId="{14A1AC98-DCB0-4374-AFEA-209A6DF5AEBA}" srcOrd="0" destOrd="0" presId="urn:microsoft.com/office/officeart/2005/8/layout/vList2"/>
    <dgm:cxn modelId="{E01CE0AB-FDC1-4CBC-8CD4-8279B801BAC6}" srcId="{CF72F5F8-2A66-4463-8E67-83AEAE89E4E2}" destId="{9105B85E-0CC5-49F1-8D8A-BDDB6AFF8925}" srcOrd="5" destOrd="0" parTransId="{D0A87DFC-5535-4E28-AAA7-82768870A2BD}" sibTransId="{E8544102-6DD9-4038-AE6B-5C98DB0D9730}"/>
    <dgm:cxn modelId="{23C24F02-6952-41E6-BCBA-34FA3B266989}" srcId="{CF72F5F8-2A66-4463-8E67-83AEAE89E4E2}" destId="{6024252A-BD2D-4A46-B407-8532A2E5D94F}" srcOrd="6" destOrd="0" parTransId="{13A3AB39-0E70-44CB-B31A-078B7531A4E2}" sibTransId="{52A4283B-CCF9-4E40-BBC2-C4C7E87477E4}"/>
    <dgm:cxn modelId="{F30D15E9-15EE-43D9-B029-395EFF799C17}" srcId="{CF72F5F8-2A66-4463-8E67-83AEAE89E4E2}" destId="{ED112B92-8A47-4F2C-A89C-B32D44487FCD}" srcOrd="3" destOrd="0" parTransId="{F8A37035-5B29-4241-924A-54F10B8286F4}" sibTransId="{5342FA34-2DC9-4E53-93A0-867D0531081D}"/>
    <dgm:cxn modelId="{3132D5B7-6B29-4112-843B-AC4E6BF08980}" type="presOf" srcId="{5DF88F6E-062B-4496-908B-B2F04367E834}" destId="{52A22375-553C-47BC-888F-17A75345BAEC}" srcOrd="0" destOrd="0" presId="urn:microsoft.com/office/officeart/2005/8/layout/vList2"/>
    <dgm:cxn modelId="{0C01E80C-4064-4FFC-9684-4685F00F1C09}" srcId="{CF72F5F8-2A66-4463-8E67-83AEAE89E4E2}" destId="{C38B91C7-E5DC-4CD8-B00A-0ADE50E5F22B}" srcOrd="0" destOrd="0" parTransId="{6E1E4CC4-DBBB-4DA1-8F41-B6DD156C4B30}" sibTransId="{DB5138EC-7C72-4D56-BE23-720299A8DB59}"/>
    <dgm:cxn modelId="{BB602EDC-A0D6-49CB-9DC4-AC2EAEB67EE1}" srcId="{CF72F5F8-2A66-4463-8E67-83AEAE89E4E2}" destId="{F8AD55B4-80AE-4DCA-8839-70D1818A66A9}" srcOrd="7" destOrd="0" parTransId="{31DF37CC-7D43-4BE8-A4B6-58CA8C15B028}" sibTransId="{E28DAD5F-128A-4A5D-91E5-7B5FAFB77103}"/>
    <dgm:cxn modelId="{722BB26B-C8D4-494A-A608-A5FA72E931C4}" srcId="{CF72F5F8-2A66-4463-8E67-83AEAE89E4E2}" destId="{325F0766-3BA6-4361-BF15-B1785C7B6E1B}" srcOrd="9" destOrd="0" parTransId="{C0798D14-2229-4C3A-9BFB-D6D78E3A6BD9}" sibTransId="{8AB95C35-8A4F-4CE1-84FA-C19EFD6A696C}"/>
    <dgm:cxn modelId="{B010C477-D4FF-4AB3-872B-516E47C81EE2}" type="presOf" srcId="{325F0766-3BA6-4361-BF15-B1785C7B6E1B}" destId="{2292399D-0FBC-4876-BBD3-B8591499C018}" srcOrd="0" destOrd="0" presId="urn:microsoft.com/office/officeart/2005/8/layout/vList2"/>
    <dgm:cxn modelId="{FCE2DB44-0641-4210-BAD4-76152D660935}" type="presOf" srcId="{C38B91C7-E5DC-4CD8-B00A-0ADE50E5F22B}" destId="{9EE98E97-E071-4695-B6D5-226F059AF300}" srcOrd="0" destOrd="0" presId="urn:microsoft.com/office/officeart/2005/8/layout/vList2"/>
    <dgm:cxn modelId="{3FB22C4B-AF49-4048-9DF4-4DB65C746936}" srcId="{CF72F5F8-2A66-4463-8E67-83AEAE89E4E2}" destId="{3406F43E-D53D-433F-A2AE-3A4FA55BEA2C}" srcOrd="1" destOrd="0" parTransId="{ED74AD09-A7E1-4AAC-987A-D1DFEF022598}" sibTransId="{D29763BA-EB0A-470E-BCBD-1AF3AFF5B9BE}"/>
    <dgm:cxn modelId="{62C61519-4C06-40E3-B1B8-2F17910F2B94}" type="presOf" srcId="{F8AD55B4-80AE-4DCA-8839-70D1818A66A9}" destId="{BE13F391-073E-47FB-BDBF-5B60826BDBD6}" srcOrd="0" destOrd="0" presId="urn:microsoft.com/office/officeart/2005/8/layout/vList2"/>
    <dgm:cxn modelId="{50E1AA49-74E9-4855-9273-503F2F34E88C}" type="presOf" srcId="{D10717A6-2FAA-4D05-ADCB-983410769446}" destId="{E1918211-1C16-4985-AD9E-C1F71716854D}" srcOrd="0" destOrd="0" presId="urn:microsoft.com/office/officeart/2005/8/layout/vList2"/>
    <dgm:cxn modelId="{21E113E7-7CB6-4F16-BF34-D0A04821512B}" type="presOf" srcId="{CF72F5F8-2A66-4463-8E67-83AEAE89E4E2}" destId="{9703F973-CCA1-4463-9A70-A7F8749040F7}" srcOrd="0" destOrd="0" presId="urn:microsoft.com/office/officeart/2005/8/layout/vList2"/>
    <dgm:cxn modelId="{E74962CD-9178-40C6-8B84-B0C295B07315}" srcId="{CF72F5F8-2A66-4463-8E67-83AEAE89E4E2}" destId="{5DF88F6E-062B-4496-908B-B2F04367E834}" srcOrd="4" destOrd="0" parTransId="{11420F72-C98B-4C7D-BEA4-E9DF1CD3CC6B}" sibTransId="{85B78F67-A5AE-47AA-AD60-413433187068}"/>
    <dgm:cxn modelId="{E53FFE72-1294-4B09-AC52-8BC85F794052}" type="presOf" srcId="{3406F43E-D53D-433F-A2AE-3A4FA55BEA2C}" destId="{7B80CBFB-3705-4424-B585-37BA4097387D}" srcOrd="0" destOrd="0" presId="urn:microsoft.com/office/officeart/2005/8/layout/vList2"/>
    <dgm:cxn modelId="{12DED525-0618-45B7-9930-AF3A18B06106}" srcId="{CF72F5F8-2A66-4463-8E67-83AEAE89E4E2}" destId="{9F2ABBB1-8EC7-4EE5-AAC0-35229794B925}" srcOrd="8" destOrd="0" parTransId="{DBD85FF3-0E12-4656-88E0-76D4170063A6}" sibTransId="{910783F2-1C3E-49DD-9946-958834805337}"/>
    <dgm:cxn modelId="{B6A20E24-224B-4764-A8FA-D5BB0D03CFA4}" type="presParOf" srcId="{9703F973-CCA1-4463-9A70-A7F8749040F7}" destId="{9EE98E97-E071-4695-B6D5-226F059AF300}" srcOrd="0" destOrd="0" presId="urn:microsoft.com/office/officeart/2005/8/layout/vList2"/>
    <dgm:cxn modelId="{9C27DBC7-2F10-4868-A0A4-AF7FC65555B1}" type="presParOf" srcId="{9703F973-CCA1-4463-9A70-A7F8749040F7}" destId="{CF71AAC1-B6E7-4904-BA33-ACFBF31B547A}" srcOrd="1" destOrd="0" presId="urn:microsoft.com/office/officeart/2005/8/layout/vList2"/>
    <dgm:cxn modelId="{CF2CED4D-F049-4AAB-B0B0-4E992807C078}" type="presParOf" srcId="{9703F973-CCA1-4463-9A70-A7F8749040F7}" destId="{7B80CBFB-3705-4424-B585-37BA4097387D}" srcOrd="2" destOrd="0" presId="urn:microsoft.com/office/officeart/2005/8/layout/vList2"/>
    <dgm:cxn modelId="{91A81F9A-CB66-4B10-B0E1-92AF3488508C}" type="presParOf" srcId="{9703F973-CCA1-4463-9A70-A7F8749040F7}" destId="{DCD59B91-40CC-45A8-AA2A-D140A1D897B5}" srcOrd="3" destOrd="0" presId="urn:microsoft.com/office/officeart/2005/8/layout/vList2"/>
    <dgm:cxn modelId="{C5F8DBA9-C969-49AC-A47F-A4B87E179F0B}" type="presParOf" srcId="{9703F973-CCA1-4463-9A70-A7F8749040F7}" destId="{66A96481-6658-4F28-8EF2-D061599F87E2}" srcOrd="4" destOrd="0" presId="urn:microsoft.com/office/officeart/2005/8/layout/vList2"/>
    <dgm:cxn modelId="{D87B2629-B390-491D-8CA5-C9E3A867E40D}" type="presParOf" srcId="{9703F973-CCA1-4463-9A70-A7F8749040F7}" destId="{D13CD3AC-5D38-4178-A3A5-0D3178AA5E99}" srcOrd="5" destOrd="0" presId="urn:microsoft.com/office/officeart/2005/8/layout/vList2"/>
    <dgm:cxn modelId="{65DFBB83-EAE7-40F3-B842-FCD95C8C05F3}" type="presParOf" srcId="{9703F973-CCA1-4463-9A70-A7F8749040F7}" destId="{E4A89EA4-69C9-457E-BA17-A2F30217E4BB}" srcOrd="6" destOrd="0" presId="urn:microsoft.com/office/officeart/2005/8/layout/vList2"/>
    <dgm:cxn modelId="{D226A3B4-20A0-4803-8C91-5DD1503D4D4F}" type="presParOf" srcId="{9703F973-CCA1-4463-9A70-A7F8749040F7}" destId="{F8DC2DE6-8B00-443D-997E-5B53E58EFC33}" srcOrd="7" destOrd="0" presId="urn:microsoft.com/office/officeart/2005/8/layout/vList2"/>
    <dgm:cxn modelId="{EA81E7D3-FFAF-40E7-AA3B-B570A23B949E}" type="presParOf" srcId="{9703F973-CCA1-4463-9A70-A7F8749040F7}" destId="{52A22375-553C-47BC-888F-17A75345BAEC}" srcOrd="8" destOrd="0" presId="urn:microsoft.com/office/officeart/2005/8/layout/vList2"/>
    <dgm:cxn modelId="{A60DDE04-2BDA-4C85-9376-19265C89F1DD}" type="presParOf" srcId="{9703F973-CCA1-4463-9A70-A7F8749040F7}" destId="{125DAA0D-7CA4-417C-A2C5-3254B8CCAF5E}" srcOrd="9" destOrd="0" presId="urn:microsoft.com/office/officeart/2005/8/layout/vList2"/>
    <dgm:cxn modelId="{82DE9A77-7C65-4FD3-ACAA-20A0E3F25C60}" type="presParOf" srcId="{9703F973-CCA1-4463-9A70-A7F8749040F7}" destId="{A7EB3E0F-FEE1-48C6-9950-A58695FB585A}" srcOrd="10" destOrd="0" presId="urn:microsoft.com/office/officeart/2005/8/layout/vList2"/>
    <dgm:cxn modelId="{4C7DE347-950B-4745-8CDE-3A31D983E3BB}" type="presParOf" srcId="{9703F973-CCA1-4463-9A70-A7F8749040F7}" destId="{B32A687F-DFBE-43EF-AE4C-2E3A120C457F}" srcOrd="11" destOrd="0" presId="urn:microsoft.com/office/officeart/2005/8/layout/vList2"/>
    <dgm:cxn modelId="{CF2747C9-FBF0-4EFE-84C8-C04067A77CBA}" type="presParOf" srcId="{9703F973-CCA1-4463-9A70-A7F8749040F7}" destId="{14A1AC98-DCB0-4374-AFEA-209A6DF5AEBA}" srcOrd="12" destOrd="0" presId="urn:microsoft.com/office/officeart/2005/8/layout/vList2"/>
    <dgm:cxn modelId="{75DAB845-4FF0-495D-B25D-9EBB1D5FEE3E}" type="presParOf" srcId="{9703F973-CCA1-4463-9A70-A7F8749040F7}" destId="{81565135-3333-4221-94ED-1E213F6CAABA}" srcOrd="13" destOrd="0" presId="urn:microsoft.com/office/officeart/2005/8/layout/vList2"/>
    <dgm:cxn modelId="{84BB9946-65F0-427D-9A4F-FFBA0E70116B}" type="presParOf" srcId="{9703F973-CCA1-4463-9A70-A7F8749040F7}" destId="{BE13F391-073E-47FB-BDBF-5B60826BDBD6}" srcOrd="14" destOrd="0" presId="urn:microsoft.com/office/officeart/2005/8/layout/vList2"/>
    <dgm:cxn modelId="{4A188E1D-345E-4F8A-B2D9-4F349C54DC6C}" type="presParOf" srcId="{9703F973-CCA1-4463-9A70-A7F8749040F7}" destId="{00857942-2862-4539-A32C-F612E689FFB1}" srcOrd="15" destOrd="0" presId="urn:microsoft.com/office/officeart/2005/8/layout/vList2"/>
    <dgm:cxn modelId="{774F101B-0D00-4B64-8AE0-65595EC405E9}" type="presParOf" srcId="{9703F973-CCA1-4463-9A70-A7F8749040F7}" destId="{E542FA43-B781-40F8-A96C-FD1DE34A6BAD}" srcOrd="16" destOrd="0" presId="urn:microsoft.com/office/officeart/2005/8/layout/vList2"/>
    <dgm:cxn modelId="{B67CACBF-6038-4BF6-AF9D-4EAF8558C110}" type="presParOf" srcId="{9703F973-CCA1-4463-9A70-A7F8749040F7}" destId="{10F96E26-0415-4364-9F3D-D61DABF7FDC2}" srcOrd="17" destOrd="0" presId="urn:microsoft.com/office/officeart/2005/8/layout/vList2"/>
    <dgm:cxn modelId="{D40B29A9-05C9-4720-A373-2D564CE528B3}" type="presParOf" srcId="{9703F973-CCA1-4463-9A70-A7F8749040F7}" destId="{2292399D-0FBC-4876-BBD3-B8591499C018}" srcOrd="18" destOrd="0" presId="urn:microsoft.com/office/officeart/2005/8/layout/vList2"/>
    <dgm:cxn modelId="{F4D08381-1EB3-4A70-A184-4FE14605C964}" type="presParOf" srcId="{9703F973-CCA1-4463-9A70-A7F8749040F7}" destId="{11F8AE7F-4615-4DD7-B7C9-E441D039591F}" srcOrd="19" destOrd="0" presId="urn:microsoft.com/office/officeart/2005/8/layout/vList2"/>
    <dgm:cxn modelId="{436B2543-71F5-4ACA-8C92-9A72FBE0832D}" type="presParOf" srcId="{9703F973-CCA1-4463-9A70-A7F8749040F7}" destId="{E1918211-1C16-4985-AD9E-C1F71716854D}" srcOrd="2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195342F-0140-4C36-A1E7-80238E71F4F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C1263C6B-11CF-4BEA-9952-A534A560426D}">
      <dgm:prSet custT="1"/>
      <dgm:spPr/>
      <dgm:t>
        <a:bodyPr/>
        <a:lstStyle/>
        <a:p>
          <a:pPr rtl="0"/>
          <a:r>
            <a:rPr lang="es-ES" sz="2000" smtClean="0"/>
            <a:t>-Autoridad y prestigio del legislador</a:t>
          </a:r>
          <a:endParaRPr lang="es-MX" sz="2000"/>
        </a:p>
      </dgm:t>
    </dgm:pt>
    <dgm:pt modelId="{53815E09-7C3A-4AD8-B770-002DBB277A7F}" type="parTrans" cxnId="{A2031285-ACEC-4071-A1EA-A18D2D067CE8}">
      <dgm:prSet/>
      <dgm:spPr/>
      <dgm:t>
        <a:bodyPr/>
        <a:lstStyle/>
        <a:p>
          <a:endParaRPr lang="es-MX" sz="2000"/>
        </a:p>
      </dgm:t>
    </dgm:pt>
    <dgm:pt modelId="{17AC6086-99BD-41E3-BF0C-6DBAFCA840BA}" type="sibTrans" cxnId="{A2031285-ACEC-4071-A1EA-A18D2D067CE8}">
      <dgm:prSet/>
      <dgm:spPr/>
      <dgm:t>
        <a:bodyPr/>
        <a:lstStyle/>
        <a:p>
          <a:endParaRPr lang="es-MX" sz="2000"/>
        </a:p>
      </dgm:t>
    </dgm:pt>
    <dgm:pt modelId="{D566045B-3496-4F14-824A-2D9D314B1C57}">
      <dgm:prSet custT="1"/>
      <dgm:spPr/>
      <dgm:t>
        <a:bodyPr/>
        <a:lstStyle/>
        <a:p>
          <a:pPr rtl="0"/>
          <a:r>
            <a:rPr lang="es-ES" sz="2000" smtClean="0"/>
            <a:t>-Sintonía del derecho con los valores culturales</a:t>
          </a:r>
          <a:endParaRPr lang="es-MX" sz="2000"/>
        </a:p>
      </dgm:t>
    </dgm:pt>
    <dgm:pt modelId="{0FEA8850-B722-4411-9125-6B67DC53382E}" type="parTrans" cxnId="{36B008D5-BC1E-4EA2-95EC-710BACC72D7C}">
      <dgm:prSet/>
      <dgm:spPr/>
      <dgm:t>
        <a:bodyPr/>
        <a:lstStyle/>
        <a:p>
          <a:endParaRPr lang="es-MX" sz="2000"/>
        </a:p>
      </dgm:t>
    </dgm:pt>
    <dgm:pt modelId="{7F331329-7516-460C-B813-D14A432A313B}" type="sibTrans" cxnId="{36B008D5-BC1E-4EA2-95EC-710BACC72D7C}">
      <dgm:prSet/>
      <dgm:spPr/>
      <dgm:t>
        <a:bodyPr/>
        <a:lstStyle/>
        <a:p>
          <a:endParaRPr lang="es-MX" sz="2000"/>
        </a:p>
      </dgm:t>
    </dgm:pt>
    <dgm:pt modelId="{DB7F4BBA-7EDC-4D6B-BFA7-2FC40EAF4FB7}">
      <dgm:prSet custT="1"/>
      <dgm:spPr/>
      <dgm:t>
        <a:bodyPr/>
        <a:lstStyle/>
        <a:p>
          <a:pPr rtl="0"/>
          <a:r>
            <a:rPr lang="es-ES" sz="2000" smtClean="0"/>
            <a:t>-Aplicabilidad pragmática de la norma</a:t>
          </a:r>
          <a:endParaRPr lang="es-MX" sz="2000"/>
        </a:p>
      </dgm:t>
    </dgm:pt>
    <dgm:pt modelId="{65E1E437-A8FA-4F3A-81D3-825F8621D642}" type="parTrans" cxnId="{6656D298-CCC3-4B90-BC39-9F69ACB1ECBD}">
      <dgm:prSet/>
      <dgm:spPr/>
      <dgm:t>
        <a:bodyPr/>
        <a:lstStyle/>
        <a:p>
          <a:endParaRPr lang="es-MX" sz="2000"/>
        </a:p>
      </dgm:t>
    </dgm:pt>
    <dgm:pt modelId="{EB429D15-9D56-495A-92B4-D33E5947EFD6}" type="sibTrans" cxnId="{6656D298-CCC3-4B90-BC39-9F69ACB1ECBD}">
      <dgm:prSet/>
      <dgm:spPr/>
      <dgm:t>
        <a:bodyPr/>
        <a:lstStyle/>
        <a:p>
          <a:endParaRPr lang="es-MX" sz="2000"/>
        </a:p>
      </dgm:t>
    </dgm:pt>
    <dgm:pt modelId="{FDA1616E-068F-4C6E-B639-AFFC10C6D984}">
      <dgm:prSet custT="1"/>
      <dgm:spPr/>
      <dgm:t>
        <a:bodyPr/>
        <a:lstStyle/>
        <a:p>
          <a:pPr rtl="0"/>
          <a:r>
            <a:rPr lang="es-ES" sz="2000" smtClean="0"/>
            <a:t>-Plazo de tiempo adecuado para la aplicación de la norma </a:t>
          </a:r>
          <a:endParaRPr lang="es-MX" sz="2000"/>
        </a:p>
      </dgm:t>
    </dgm:pt>
    <dgm:pt modelId="{85C1F448-E475-4A8C-A37D-68C96C7C3FDA}" type="parTrans" cxnId="{767B2CBB-5C66-49F2-9AE0-EF9B0402BAB5}">
      <dgm:prSet/>
      <dgm:spPr/>
      <dgm:t>
        <a:bodyPr/>
        <a:lstStyle/>
        <a:p>
          <a:endParaRPr lang="es-MX" sz="2000"/>
        </a:p>
      </dgm:t>
    </dgm:pt>
    <dgm:pt modelId="{4DE51674-5F32-4725-9668-FE5EC186578B}" type="sibTrans" cxnId="{767B2CBB-5C66-49F2-9AE0-EF9B0402BAB5}">
      <dgm:prSet/>
      <dgm:spPr/>
      <dgm:t>
        <a:bodyPr/>
        <a:lstStyle/>
        <a:p>
          <a:endParaRPr lang="es-MX" sz="2000"/>
        </a:p>
      </dgm:t>
    </dgm:pt>
    <dgm:pt modelId="{71EA3CC6-3933-4452-AE21-4F61E5102C47}">
      <dgm:prSet custT="1"/>
      <dgm:spPr/>
      <dgm:t>
        <a:bodyPr/>
        <a:lstStyle/>
        <a:p>
          <a:pPr rtl="0"/>
          <a:r>
            <a:rPr lang="es-ES" sz="2000" smtClean="0"/>
            <a:t>-Eficacia de los órganos de aplicación de las normas</a:t>
          </a:r>
          <a:endParaRPr lang="es-MX" sz="2000"/>
        </a:p>
      </dgm:t>
    </dgm:pt>
    <dgm:pt modelId="{367886B3-C1C2-40C1-9953-C0A630A0836C}" type="parTrans" cxnId="{F49E0264-F50A-4D5F-9869-38F402F7288D}">
      <dgm:prSet/>
      <dgm:spPr/>
      <dgm:t>
        <a:bodyPr/>
        <a:lstStyle/>
        <a:p>
          <a:endParaRPr lang="es-MX" sz="2000"/>
        </a:p>
      </dgm:t>
    </dgm:pt>
    <dgm:pt modelId="{63FED86F-12A9-4954-BCA5-5E6A434CDFF7}" type="sibTrans" cxnId="{F49E0264-F50A-4D5F-9869-38F402F7288D}">
      <dgm:prSet/>
      <dgm:spPr/>
      <dgm:t>
        <a:bodyPr/>
        <a:lstStyle/>
        <a:p>
          <a:endParaRPr lang="es-MX" sz="2000"/>
        </a:p>
      </dgm:t>
    </dgm:pt>
    <dgm:pt modelId="{60681EFF-23C1-4007-8837-95E47DA5569D}">
      <dgm:prSet custT="1"/>
      <dgm:spPr/>
      <dgm:t>
        <a:bodyPr/>
        <a:lstStyle/>
        <a:p>
          <a:pPr rtl="0"/>
          <a:r>
            <a:rPr lang="es-ES" sz="2000" smtClean="0"/>
            <a:t>-Sanciones efectivas</a:t>
          </a:r>
          <a:endParaRPr lang="es-MX" sz="2000"/>
        </a:p>
      </dgm:t>
    </dgm:pt>
    <dgm:pt modelId="{0CD9142B-B301-4293-8875-3CAF8F72E699}" type="parTrans" cxnId="{A0C0FE23-1384-41C7-922F-D935CFD59B12}">
      <dgm:prSet/>
      <dgm:spPr/>
      <dgm:t>
        <a:bodyPr/>
        <a:lstStyle/>
        <a:p>
          <a:endParaRPr lang="es-MX" sz="2000"/>
        </a:p>
      </dgm:t>
    </dgm:pt>
    <dgm:pt modelId="{E2B577F9-457F-4DA0-B077-D5F7523EDED2}" type="sibTrans" cxnId="{A0C0FE23-1384-41C7-922F-D935CFD59B12}">
      <dgm:prSet/>
      <dgm:spPr/>
      <dgm:t>
        <a:bodyPr/>
        <a:lstStyle/>
        <a:p>
          <a:endParaRPr lang="es-MX" sz="2000"/>
        </a:p>
      </dgm:t>
    </dgm:pt>
    <dgm:pt modelId="{628D0913-E0EF-4591-BEC1-435DC108DC12}">
      <dgm:prSet custT="1"/>
      <dgm:spPr/>
      <dgm:t>
        <a:bodyPr/>
        <a:lstStyle/>
        <a:p>
          <a:pPr rtl="0"/>
          <a:r>
            <a:rPr lang="es-ES" sz="2000" smtClean="0"/>
            <a:t>-Protección de los derechos de los gobernados</a:t>
          </a:r>
          <a:endParaRPr lang="es-MX" sz="2000"/>
        </a:p>
      </dgm:t>
    </dgm:pt>
    <dgm:pt modelId="{625039D8-026C-44A4-857D-37686F122C3F}" type="parTrans" cxnId="{AF167F74-11CC-4F4B-9927-8F75B4867974}">
      <dgm:prSet/>
      <dgm:spPr/>
      <dgm:t>
        <a:bodyPr/>
        <a:lstStyle/>
        <a:p>
          <a:endParaRPr lang="es-MX" sz="2000"/>
        </a:p>
      </dgm:t>
    </dgm:pt>
    <dgm:pt modelId="{6AA8C238-E5D5-4EC3-9872-1BFBB47D8C0A}" type="sibTrans" cxnId="{AF167F74-11CC-4F4B-9927-8F75B4867974}">
      <dgm:prSet/>
      <dgm:spPr/>
      <dgm:t>
        <a:bodyPr/>
        <a:lstStyle/>
        <a:p>
          <a:endParaRPr lang="es-MX" sz="2000"/>
        </a:p>
      </dgm:t>
    </dgm:pt>
    <dgm:pt modelId="{F99386ED-814D-48B7-90E9-BE2DA6324884}">
      <dgm:prSet custT="1"/>
      <dgm:spPr/>
      <dgm:t>
        <a:bodyPr/>
        <a:lstStyle/>
        <a:p>
          <a:pPr rtl="0"/>
          <a:r>
            <a:rPr lang="es-ES" sz="2000" smtClean="0"/>
            <a:t>-El conocimiento y conciencia del derecho</a:t>
          </a:r>
          <a:endParaRPr lang="es-MX" sz="2000"/>
        </a:p>
      </dgm:t>
    </dgm:pt>
    <dgm:pt modelId="{E89C3720-2BE8-461D-B714-19A251DCAB3A}" type="parTrans" cxnId="{B46DCAF3-4CF8-4439-A974-D19E39BC20F0}">
      <dgm:prSet/>
      <dgm:spPr/>
      <dgm:t>
        <a:bodyPr/>
        <a:lstStyle/>
        <a:p>
          <a:endParaRPr lang="es-MX" sz="2000"/>
        </a:p>
      </dgm:t>
    </dgm:pt>
    <dgm:pt modelId="{AB0F9FA1-0D95-41E8-8F03-8CADB9108D12}" type="sibTrans" cxnId="{B46DCAF3-4CF8-4439-A974-D19E39BC20F0}">
      <dgm:prSet/>
      <dgm:spPr/>
      <dgm:t>
        <a:bodyPr/>
        <a:lstStyle/>
        <a:p>
          <a:endParaRPr lang="es-MX" sz="2000"/>
        </a:p>
      </dgm:t>
    </dgm:pt>
    <dgm:pt modelId="{78A614CD-24BD-4882-BBA7-64D478F50A81}" type="pres">
      <dgm:prSet presAssocID="{F195342F-0140-4C36-A1E7-80238E71F4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FE8B48-1335-4F49-A53E-DC2B25CFE95D}" type="pres">
      <dgm:prSet presAssocID="{C1263C6B-11CF-4BEA-9952-A534A560426D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335BB3-E798-46C4-A078-137E1D3B5A95}" type="pres">
      <dgm:prSet presAssocID="{17AC6086-99BD-41E3-BF0C-6DBAFCA840BA}" presName="spacer" presStyleCnt="0"/>
      <dgm:spPr/>
    </dgm:pt>
    <dgm:pt modelId="{300A91D4-CB45-4496-9682-E283DCEE8766}" type="pres">
      <dgm:prSet presAssocID="{D566045B-3496-4F14-824A-2D9D314B1C57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5B50F8-170C-4949-BD30-F3F452C3EA64}" type="pres">
      <dgm:prSet presAssocID="{7F331329-7516-460C-B813-D14A432A313B}" presName="spacer" presStyleCnt="0"/>
      <dgm:spPr/>
    </dgm:pt>
    <dgm:pt modelId="{F4926D5D-A60C-4E22-8E5A-F1BD770D9B3D}" type="pres">
      <dgm:prSet presAssocID="{DB7F4BBA-7EDC-4D6B-BFA7-2FC40EAF4FB7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B8B38E-442D-48CA-97D1-B8EE32A6CCC0}" type="pres">
      <dgm:prSet presAssocID="{EB429D15-9D56-495A-92B4-D33E5947EFD6}" presName="spacer" presStyleCnt="0"/>
      <dgm:spPr/>
    </dgm:pt>
    <dgm:pt modelId="{825C066C-E953-403B-9CA4-89725D22EE3E}" type="pres">
      <dgm:prSet presAssocID="{FDA1616E-068F-4C6E-B639-AFFC10C6D984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37AC8C-B801-4547-8B3D-85EC5FDD2538}" type="pres">
      <dgm:prSet presAssocID="{4DE51674-5F32-4725-9668-FE5EC186578B}" presName="spacer" presStyleCnt="0"/>
      <dgm:spPr/>
    </dgm:pt>
    <dgm:pt modelId="{84F896A9-2B15-46D6-A005-04D52FA1762F}" type="pres">
      <dgm:prSet presAssocID="{71EA3CC6-3933-4452-AE21-4F61E5102C47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9A0BA2-9666-4B76-AD2B-CE890B792C1C}" type="pres">
      <dgm:prSet presAssocID="{63FED86F-12A9-4954-BCA5-5E6A434CDFF7}" presName="spacer" presStyleCnt="0"/>
      <dgm:spPr/>
    </dgm:pt>
    <dgm:pt modelId="{F3DF6D6A-FAB1-44BD-9B68-9BADF12D1175}" type="pres">
      <dgm:prSet presAssocID="{60681EFF-23C1-4007-8837-95E47DA5569D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4E38B0-6D4D-4369-BB48-636D48368FBA}" type="pres">
      <dgm:prSet presAssocID="{E2B577F9-457F-4DA0-B077-D5F7523EDED2}" presName="spacer" presStyleCnt="0"/>
      <dgm:spPr/>
    </dgm:pt>
    <dgm:pt modelId="{FF10EF90-9298-4C6F-8C69-45F823B99361}" type="pres">
      <dgm:prSet presAssocID="{628D0913-E0EF-4591-BEC1-435DC108DC12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1C7713-FBAC-4E6E-81C3-F34B6D533D10}" type="pres">
      <dgm:prSet presAssocID="{6AA8C238-E5D5-4EC3-9872-1BFBB47D8C0A}" presName="spacer" presStyleCnt="0"/>
      <dgm:spPr/>
    </dgm:pt>
    <dgm:pt modelId="{D56029C1-3EE1-43D3-A038-6BEF5A4E8818}" type="pres">
      <dgm:prSet presAssocID="{F99386ED-814D-48B7-90E9-BE2DA632488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4D15C71-6CAF-4293-8E71-0D85994663D9}" type="presOf" srcId="{628D0913-E0EF-4591-BEC1-435DC108DC12}" destId="{FF10EF90-9298-4C6F-8C69-45F823B99361}" srcOrd="0" destOrd="0" presId="urn:microsoft.com/office/officeart/2005/8/layout/vList2"/>
    <dgm:cxn modelId="{A0C0FE23-1384-41C7-922F-D935CFD59B12}" srcId="{F195342F-0140-4C36-A1E7-80238E71F4F3}" destId="{60681EFF-23C1-4007-8837-95E47DA5569D}" srcOrd="5" destOrd="0" parTransId="{0CD9142B-B301-4293-8875-3CAF8F72E699}" sibTransId="{E2B577F9-457F-4DA0-B077-D5F7523EDED2}"/>
    <dgm:cxn modelId="{D929D9CE-E2C4-4E52-9DFC-C458D9FE0D1D}" type="presOf" srcId="{DB7F4BBA-7EDC-4D6B-BFA7-2FC40EAF4FB7}" destId="{F4926D5D-A60C-4E22-8E5A-F1BD770D9B3D}" srcOrd="0" destOrd="0" presId="urn:microsoft.com/office/officeart/2005/8/layout/vList2"/>
    <dgm:cxn modelId="{FF7AC137-9F63-4A5C-ACA2-6650624AA3DC}" type="presOf" srcId="{F195342F-0140-4C36-A1E7-80238E71F4F3}" destId="{78A614CD-24BD-4882-BBA7-64D478F50A81}" srcOrd="0" destOrd="0" presId="urn:microsoft.com/office/officeart/2005/8/layout/vList2"/>
    <dgm:cxn modelId="{AF167F74-11CC-4F4B-9927-8F75B4867974}" srcId="{F195342F-0140-4C36-A1E7-80238E71F4F3}" destId="{628D0913-E0EF-4591-BEC1-435DC108DC12}" srcOrd="6" destOrd="0" parTransId="{625039D8-026C-44A4-857D-37686F122C3F}" sibTransId="{6AA8C238-E5D5-4EC3-9872-1BFBB47D8C0A}"/>
    <dgm:cxn modelId="{A2031285-ACEC-4071-A1EA-A18D2D067CE8}" srcId="{F195342F-0140-4C36-A1E7-80238E71F4F3}" destId="{C1263C6B-11CF-4BEA-9952-A534A560426D}" srcOrd="0" destOrd="0" parTransId="{53815E09-7C3A-4AD8-B770-002DBB277A7F}" sibTransId="{17AC6086-99BD-41E3-BF0C-6DBAFCA840BA}"/>
    <dgm:cxn modelId="{72D91641-DEE7-4363-8705-C6760DAFB98F}" type="presOf" srcId="{C1263C6B-11CF-4BEA-9952-A534A560426D}" destId="{28FE8B48-1335-4F49-A53E-DC2B25CFE95D}" srcOrd="0" destOrd="0" presId="urn:microsoft.com/office/officeart/2005/8/layout/vList2"/>
    <dgm:cxn modelId="{F49E0264-F50A-4D5F-9869-38F402F7288D}" srcId="{F195342F-0140-4C36-A1E7-80238E71F4F3}" destId="{71EA3CC6-3933-4452-AE21-4F61E5102C47}" srcOrd="4" destOrd="0" parTransId="{367886B3-C1C2-40C1-9953-C0A630A0836C}" sibTransId="{63FED86F-12A9-4954-BCA5-5E6A434CDFF7}"/>
    <dgm:cxn modelId="{1A011C70-74F9-47AF-BC81-BA8A18687524}" type="presOf" srcId="{FDA1616E-068F-4C6E-B639-AFFC10C6D984}" destId="{825C066C-E953-403B-9CA4-89725D22EE3E}" srcOrd="0" destOrd="0" presId="urn:microsoft.com/office/officeart/2005/8/layout/vList2"/>
    <dgm:cxn modelId="{A87FA370-8646-4238-A7E6-C9EA135CE44D}" type="presOf" srcId="{D566045B-3496-4F14-824A-2D9D314B1C57}" destId="{300A91D4-CB45-4496-9682-E283DCEE8766}" srcOrd="0" destOrd="0" presId="urn:microsoft.com/office/officeart/2005/8/layout/vList2"/>
    <dgm:cxn modelId="{3A6C17C1-AA27-43BD-A384-51A483A2771C}" type="presOf" srcId="{60681EFF-23C1-4007-8837-95E47DA5569D}" destId="{F3DF6D6A-FAB1-44BD-9B68-9BADF12D1175}" srcOrd="0" destOrd="0" presId="urn:microsoft.com/office/officeart/2005/8/layout/vList2"/>
    <dgm:cxn modelId="{767B2CBB-5C66-49F2-9AE0-EF9B0402BAB5}" srcId="{F195342F-0140-4C36-A1E7-80238E71F4F3}" destId="{FDA1616E-068F-4C6E-B639-AFFC10C6D984}" srcOrd="3" destOrd="0" parTransId="{85C1F448-E475-4A8C-A37D-68C96C7C3FDA}" sibTransId="{4DE51674-5F32-4725-9668-FE5EC186578B}"/>
    <dgm:cxn modelId="{6656D298-CCC3-4B90-BC39-9F69ACB1ECBD}" srcId="{F195342F-0140-4C36-A1E7-80238E71F4F3}" destId="{DB7F4BBA-7EDC-4D6B-BFA7-2FC40EAF4FB7}" srcOrd="2" destOrd="0" parTransId="{65E1E437-A8FA-4F3A-81D3-825F8621D642}" sibTransId="{EB429D15-9D56-495A-92B4-D33E5947EFD6}"/>
    <dgm:cxn modelId="{72621B88-5DA5-4306-AA21-EECC5AC6978E}" type="presOf" srcId="{71EA3CC6-3933-4452-AE21-4F61E5102C47}" destId="{84F896A9-2B15-46D6-A005-04D52FA1762F}" srcOrd="0" destOrd="0" presId="urn:microsoft.com/office/officeart/2005/8/layout/vList2"/>
    <dgm:cxn modelId="{C18B8C65-0285-4E0F-992A-FC5C9EB69215}" type="presOf" srcId="{F99386ED-814D-48B7-90E9-BE2DA6324884}" destId="{D56029C1-3EE1-43D3-A038-6BEF5A4E8818}" srcOrd="0" destOrd="0" presId="urn:microsoft.com/office/officeart/2005/8/layout/vList2"/>
    <dgm:cxn modelId="{B46DCAF3-4CF8-4439-A974-D19E39BC20F0}" srcId="{F195342F-0140-4C36-A1E7-80238E71F4F3}" destId="{F99386ED-814D-48B7-90E9-BE2DA6324884}" srcOrd="7" destOrd="0" parTransId="{E89C3720-2BE8-461D-B714-19A251DCAB3A}" sibTransId="{AB0F9FA1-0D95-41E8-8F03-8CADB9108D12}"/>
    <dgm:cxn modelId="{36B008D5-BC1E-4EA2-95EC-710BACC72D7C}" srcId="{F195342F-0140-4C36-A1E7-80238E71F4F3}" destId="{D566045B-3496-4F14-824A-2D9D314B1C57}" srcOrd="1" destOrd="0" parTransId="{0FEA8850-B722-4411-9125-6B67DC53382E}" sibTransId="{7F331329-7516-460C-B813-D14A432A313B}"/>
    <dgm:cxn modelId="{6639F522-B567-44CB-8825-16A374F3551B}" type="presParOf" srcId="{78A614CD-24BD-4882-BBA7-64D478F50A81}" destId="{28FE8B48-1335-4F49-A53E-DC2B25CFE95D}" srcOrd="0" destOrd="0" presId="urn:microsoft.com/office/officeart/2005/8/layout/vList2"/>
    <dgm:cxn modelId="{F07DA83D-10E3-4558-A512-9D59D2350245}" type="presParOf" srcId="{78A614CD-24BD-4882-BBA7-64D478F50A81}" destId="{C4335BB3-E798-46C4-A078-137E1D3B5A95}" srcOrd="1" destOrd="0" presId="urn:microsoft.com/office/officeart/2005/8/layout/vList2"/>
    <dgm:cxn modelId="{8F9F828F-12B7-4E51-9073-80E492621026}" type="presParOf" srcId="{78A614CD-24BD-4882-BBA7-64D478F50A81}" destId="{300A91D4-CB45-4496-9682-E283DCEE8766}" srcOrd="2" destOrd="0" presId="urn:microsoft.com/office/officeart/2005/8/layout/vList2"/>
    <dgm:cxn modelId="{23084803-E060-454F-B3B2-CB48AB24EFF4}" type="presParOf" srcId="{78A614CD-24BD-4882-BBA7-64D478F50A81}" destId="{935B50F8-170C-4949-BD30-F3F452C3EA64}" srcOrd="3" destOrd="0" presId="urn:microsoft.com/office/officeart/2005/8/layout/vList2"/>
    <dgm:cxn modelId="{EB1FEFF0-4FB6-4B32-81E1-C405BB95AC86}" type="presParOf" srcId="{78A614CD-24BD-4882-BBA7-64D478F50A81}" destId="{F4926D5D-A60C-4E22-8E5A-F1BD770D9B3D}" srcOrd="4" destOrd="0" presId="urn:microsoft.com/office/officeart/2005/8/layout/vList2"/>
    <dgm:cxn modelId="{B99CE69C-A8B5-40B4-A94A-333678F3A1D2}" type="presParOf" srcId="{78A614CD-24BD-4882-BBA7-64D478F50A81}" destId="{88B8B38E-442D-48CA-97D1-B8EE32A6CCC0}" srcOrd="5" destOrd="0" presId="urn:microsoft.com/office/officeart/2005/8/layout/vList2"/>
    <dgm:cxn modelId="{9F3BA003-8F44-458C-BCCA-1510A03C5A91}" type="presParOf" srcId="{78A614CD-24BD-4882-BBA7-64D478F50A81}" destId="{825C066C-E953-403B-9CA4-89725D22EE3E}" srcOrd="6" destOrd="0" presId="urn:microsoft.com/office/officeart/2005/8/layout/vList2"/>
    <dgm:cxn modelId="{BE0D4C38-7F1A-415C-A04A-886BC065A402}" type="presParOf" srcId="{78A614CD-24BD-4882-BBA7-64D478F50A81}" destId="{2E37AC8C-B801-4547-8B3D-85EC5FDD2538}" srcOrd="7" destOrd="0" presId="urn:microsoft.com/office/officeart/2005/8/layout/vList2"/>
    <dgm:cxn modelId="{FAF897BC-FF8E-4744-87EA-D96FDCFBFB82}" type="presParOf" srcId="{78A614CD-24BD-4882-BBA7-64D478F50A81}" destId="{84F896A9-2B15-46D6-A005-04D52FA1762F}" srcOrd="8" destOrd="0" presId="urn:microsoft.com/office/officeart/2005/8/layout/vList2"/>
    <dgm:cxn modelId="{EBDAA502-081E-41F8-832A-F7D9C90F3FC5}" type="presParOf" srcId="{78A614CD-24BD-4882-BBA7-64D478F50A81}" destId="{C39A0BA2-9666-4B76-AD2B-CE890B792C1C}" srcOrd="9" destOrd="0" presId="urn:microsoft.com/office/officeart/2005/8/layout/vList2"/>
    <dgm:cxn modelId="{66F2ABAD-E906-4398-BD91-CDB9A3724BE6}" type="presParOf" srcId="{78A614CD-24BD-4882-BBA7-64D478F50A81}" destId="{F3DF6D6A-FAB1-44BD-9B68-9BADF12D1175}" srcOrd="10" destOrd="0" presId="urn:microsoft.com/office/officeart/2005/8/layout/vList2"/>
    <dgm:cxn modelId="{4D93D02D-C00A-472C-A9C3-3F9E5E79E2A7}" type="presParOf" srcId="{78A614CD-24BD-4882-BBA7-64D478F50A81}" destId="{924E38B0-6D4D-4369-BB48-636D48368FBA}" srcOrd="11" destOrd="0" presId="urn:microsoft.com/office/officeart/2005/8/layout/vList2"/>
    <dgm:cxn modelId="{3FCD0279-AC26-4C82-BFA9-37D98E024DD7}" type="presParOf" srcId="{78A614CD-24BD-4882-BBA7-64D478F50A81}" destId="{FF10EF90-9298-4C6F-8C69-45F823B99361}" srcOrd="12" destOrd="0" presId="urn:microsoft.com/office/officeart/2005/8/layout/vList2"/>
    <dgm:cxn modelId="{1FFAF302-8964-4234-832C-48AD1AEF51B1}" type="presParOf" srcId="{78A614CD-24BD-4882-BBA7-64D478F50A81}" destId="{691C7713-FBAC-4E6E-81C3-F34B6D533D10}" srcOrd="13" destOrd="0" presId="urn:microsoft.com/office/officeart/2005/8/layout/vList2"/>
    <dgm:cxn modelId="{AB813A75-642C-4D82-BDEA-F44DDB7CA55C}" type="presParOf" srcId="{78A614CD-24BD-4882-BBA7-64D478F50A81}" destId="{D56029C1-3EE1-43D3-A038-6BEF5A4E8818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44A3E25-F030-4942-9DA5-DB9721091E2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C1900EF-1081-4437-ADF6-0BA28DE68A12}">
      <dgm:prSet/>
      <dgm:spPr/>
      <dgm:t>
        <a:bodyPr/>
        <a:lstStyle/>
        <a:p>
          <a:pPr rtl="0"/>
          <a:r>
            <a:rPr lang="es-ES" dirty="0" smtClean="0"/>
            <a:t>Es la identidad de la realidad de una sociedad que cambia con el tiempo</a:t>
          </a:r>
          <a:endParaRPr lang="es-MX" dirty="0"/>
        </a:p>
      </dgm:t>
    </dgm:pt>
    <dgm:pt modelId="{52C267DC-C1C2-40A4-96F6-AE33BC19A86B}" type="parTrans" cxnId="{0C68070E-6FA6-4A87-B9D6-AD25DFD5F3DD}">
      <dgm:prSet/>
      <dgm:spPr/>
      <dgm:t>
        <a:bodyPr/>
        <a:lstStyle/>
        <a:p>
          <a:endParaRPr lang="es-MX"/>
        </a:p>
      </dgm:t>
    </dgm:pt>
    <dgm:pt modelId="{399DFEB2-6550-4E9A-81C9-92DCE89DFB4A}" type="sibTrans" cxnId="{0C68070E-6FA6-4A87-B9D6-AD25DFD5F3DD}">
      <dgm:prSet/>
      <dgm:spPr/>
      <dgm:t>
        <a:bodyPr/>
        <a:lstStyle/>
        <a:p>
          <a:endParaRPr lang="es-MX"/>
        </a:p>
      </dgm:t>
    </dgm:pt>
    <dgm:pt modelId="{9B143892-14B3-4AD1-A81A-4FB56D2703A7}">
      <dgm:prSet/>
      <dgm:spPr/>
      <dgm:t>
        <a:bodyPr/>
        <a:lstStyle/>
        <a:p>
          <a:pPr rtl="0"/>
          <a:r>
            <a:rPr lang="es-ES" dirty="0" err="1" smtClean="0"/>
            <a:t>R.Nisbeth</a:t>
          </a:r>
          <a:r>
            <a:rPr lang="es-ES" dirty="0" smtClean="0"/>
            <a:t>: </a:t>
          </a:r>
          <a:r>
            <a:rPr lang="es-ES" i="1" dirty="0" smtClean="0"/>
            <a:t>“Es una sucesión de diferencias en el tiempo en una identidad persistente”</a:t>
          </a:r>
          <a:endParaRPr lang="es-MX" dirty="0"/>
        </a:p>
      </dgm:t>
    </dgm:pt>
    <dgm:pt modelId="{50B94262-DDB4-4706-8A44-8A92A883B105}" type="parTrans" cxnId="{E06F0171-E831-42FF-B7EA-98A3C576F08F}">
      <dgm:prSet/>
      <dgm:spPr/>
      <dgm:t>
        <a:bodyPr/>
        <a:lstStyle/>
        <a:p>
          <a:endParaRPr lang="es-MX"/>
        </a:p>
      </dgm:t>
    </dgm:pt>
    <dgm:pt modelId="{4B787F3D-CE30-497B-BF08-D8D4F727CEF1}" type="sibTrans" cxnId="{E06F0171-E831-42FF-B7EA-98A3C576F08F}">
      <dgm:prSet/>
      <dgm:spPr/>
      <dgm:t>
        <a:bodyPr/>
        <a:lstStyle/>
        <a:p>
          <a:endParaRPr lang="es-MX"/>
        </a:p>
      </dgm:t>
    </dgm:pt>
    <dgm:pt modelId="{897DF701-35F7-43DE-ADE7-878E8274ACBB}">
      <dgm:prSet/>
      <dgm:spPr/>
      <dgm:t>
        <a:bodyPr/>
        <a:lstStyle/>
        <a:p>
          <a:pPr rtl="0"/>
          <a:r>
            <a:rPr lang="es-ES" dirty="0" smtClean="0"/>
            <a:t>Presente en la historia del hombre</a:t>
          </a:r>
          <a:endParaRPr lang="es-MX" dirty="0"/>
        </a:p>
      </dgm:t>
    </dgm:pt>
    <dgm:pt modelId="{62E57025-FB16-4D0C-A6AA-8DA119EB3BF6}" type="parTrans" cxnId="{3BC717B5-BBBD-4EF8-925C-B07E1AE6F483}">
      <dgm:prSet/>
      <dgm:spPr/>
      <dgm:t>
        <a:bodyPr/>
        <a:lstStyle/>
        <a:p>
          <a:endParaRPr lang="es-MX"/>
        </a:p>
      </dgm:t>
    </dgm:pt>
    <dgm:pt modelId="{8BD40310-2A7C-435D-AB9E-6D274D1C1624}" type="sibTrans" cxnId="{3BC717B5-BBBD-4EF8-925C-B07E1AE6F483}">
      <dgm:prSet/>
      <dgm:spPr/>
      <dgm:t>
        <a:bodyPr/>
        <a:lstStyle/>
        <a:p>
          <a:endParaRPr lang="es-MX"/>
        </a:p>
      </dgm:t>
    </dgm:pt>
    <dgm:pt modelId="{25A4DF15-6A4F-40F5-990E-E5B45DF293D4}" type="pres">
      <dgm:prSet presAssocID="{F44A3E25-F030-4942-9DA5-DB9721091E2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0FEFBE0-E731-419D-A0DA-2628FFAB212F}" type="pres">
      <dgm:prSet presAssocID="{1C1900EF-1081-4437-ADF6-0BA28DE68A12}" presName="circ1" presStyleLbl="vennNode1" presStyleIdx="0" presStyleCnt="3"/>
      <dgm:spPr/>
      <dgm:t>
        <a:bodyPr/>
        <a:lstStyle/>
        <a:p>
          <a:endParaRPr lang="es-MX"/>
        </a:p>
      </dgm:t>
    </dgm:pt>
    <dgm:pt modelId="{5F38D1FE-A56B-4C7E-AC08-6556F9B634E5}" type="pres">
      <dgm:prSet presAssocID="{1C1900EF-1081-4437-ADF6-0BA28DE68A1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F5FDAA-1275-4263-8D92-5A2C14AF3056}" type="pres">
      <dgm:prSet presAssocID="{9B143892-14B3-4AD1-A81A-4FB56D2703A7}" presName="circ2" presStyleLbl="vennNode1" presStyleIdx="1" presStyleCnt="3"/>
      <dgm:spPr/>
      <dgm:t>
        <a:bodyPr/>
        <a:lstStyle/>
        <a:p>
          <a:endParaRPr lang="es-MX"/>
        </a:p>
      </dgm:t>
    </dgm:pt>
    <dgm:pt modelId="{EFBECEDD-4AFA-4123-B1D5-011ED425CF30}" type="pres">
      <dgm:prSet presAssocID="{9B143892-14B3-4AD1-A81A-4FB56D2703A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8D9766-6DE5-498B-9D8F-C8D1E902AC83}" type="pres">
      <dgm:prSet presAssocID="{897DF701-35F7-43DE-ADE7-878E8274ACBB}" presName="circ3" presStyleLbl="vennNode1" presStyleIdx="2" presStyleCnt="3"/>
      <dgm:spPr/>
      <dgm:t>
        <a:bodyPr/>
        <a:lstStyle/>
        <a:p>
          <a:endParaRPr lang="es-MX"/>
        </a:p>
      </dgm:t>
    </dgm:pt>
    <dgm:pt modelId="{7BFE8703-F2DA-4066-AADF-5880FBD13DA3}" type="pres">
      <dgm:prSet presAssocID="{897DF701-35F7-43DE-ADE7-878E8274ACB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C6D5852-6CA6-4468-9DD1-68C52F03C426}" type="presOf" srcId="{9B143892-14B3-4AD1-A81A-4FB56D2703A7}" destId="{D0F5FDAA-1275-4263-8D92-5A2C14AF3056}" srcOrd="0" destOrd="0" presId="urn:microsoft.com/office/officeart/2005/8/layout/venn1"/>
    <dgm:cxn modelId="{077CB306-5EEB-4253-94C2-F99FFF530D55}" type="presOf" srcId="{897DF701-35F7-43DE-ADE7-878E8274ACBB}" destId="{848D9766-6DE5-498B-9D8F-C8D1E902AC83}" srcOrd="0" destOrd="0" presId="urn:microsoft.com/office/officeart/2005/8/layout/venn1"/>
    <dgm:cxn modelId="{0C68070E-6FA6-4A87-B9D6-AD25DFD5F3DD}" srcId="{F44A3E25-F030-4942-9DA5-DB9721091E29}" destId="{1C1900EF-1081-4437-ADF6-0BA28DE68A12}" srcOrd="0" destOrd="0" parTransId="{52C267DC-C1C2-40A4-96F6-AE33BC19A86B}" sibTransId="{399DFEB2-6550-4E9A-81C9-92DCE89DFB4A}"/>
    <dgm:cxn modelId="{0A816B11-3E73-4CC8-8BB6-88C90A67C774}" type="presOf" srcId="{1C1900EF-1081-4437-ADF6-0BA28DE68A12}" destId="{40FEFBE0-E731-419D-A0DA-2628FFAB212F}" srcOrd="0" destOrd="0" presId="urn:microsoft.com/office/officeart/2005/8/layout/venn1"/>
    <dgm:cxn modelId="{D9EA9650-77EF-4212-8CBE-9F54308EE883}" type="presOf" srcId="{1C1900EF-1081-4437-ADF6-0BA28DE68A12}" destId="{5F38D1FE-A56B-4C7E-AC08-6556F9B634E5}" srcOrd="1" destOrd="0" presId="urn:microsoft.com/office/officeart/2005/8/layout/venn1"/>
    <dgm:cxn modelId="{2347FA06-F8ED-42E4-AB2E-91FD89A6D58F}" type="presOf" srcId="{897DF701-35F7-43DE-ADE7-878E8274ACBB}" destId="{7BFE8703-F2DA-4066-AADF-5880FBD13DA3}" srcOrd="1" destOrd="0" presId="urn:microsoft.com/office/officeart/2005/8/layout/venn1"/>
    <dgm:cxn modelId="{95FD8A63-5730-4AD2-9DD2-84AA9EABB230}" type="presOf" srcId="{F44A3E25-F030-4942-9DA5-DB9721091E29}" destId="{25A4DF15-6A4F-40F5-990E-E5B45DF293D4}" srcOrd="0" destOrd="0" presId="urn:microsoft.com/office/officeart/2005/8/layout/venn1"/>
    <dgm:cxn modelId="{3BC717B5-BBBD-4EF8-925C-B07E1AE6F483}" srcId="{F44A3E25-F030-4942-9DA5-DB9721091E29}" destId="{897DF701-35F7-43DE-ADE7-878E8274ACBB}" srcOrd="2" destOrd="0" parTransId="{62E57025-FB16-4D0C-A6AA-8DA119EB3BF6}" sibTransId="{8BD40310-2A7C-435D-AB9E-6D274D1C1624}"/>
    <dgm:cxn modelId="{B64F1CFF-BBF6-47F9-BE16-2D7960D6DBA6}" type="presOf" srcId="{9B143892-14B3-4AD1-A81A-4FB56D2703A7}" destId="{EFBECEDD-4AFA-4123-B1D5-011ED425CF30}" srcOrd="1" destOrd="0" presId="urn:microsoft.com/office/officeart/2005/8/layout/venn1"/>
    <dgm:cxn modelId="{E06F0171-E831-42FF-B7EA-98A3C576F08F}" srcId="{F44A3E25-F030-4942-9DA5-DB9721091E29}" destId="{9B143892-14B3-4AD1-A81A-4FB56D2703A7}" srcOrd="1" destOrd="0" parTransId="{50B94262-DDB4-4706-8A44-8A92A883B105}" sibTransId="{4B787F3D-CE30-497B-BF08-D8D4F727CEF1}"/>
    <dgm:cxn modelId="{677E1DCB-4461-45AB-BB37-3E2B37902C3C}" type="presParOf" srcId="{25A4DF15-6A4F-40F5-990E-E5B45DF293D4}" destId="{40FEFBE0-E731-419D-A0DA-2628FFAB212F}" srcOrd="0" destOrd="0" presId="urn:microsoft.com/office/officeart/2005/8/layout/venn1"/>
    <dgm:cxn modelId="{1881CF3E-DF26-4453-8AEA-79D973031779}" type="presParOf" srcId="{25A4DF15-6A4F-40F5-990E-E5B45DF293D4}" destId="{5F38D1FE-A56B-4C7E-AC08-6556F9B634E5}" srcOrd="1" destOrd="0" presId="urn:microsoft.com/office/officeart/2005/8/layout/venn1"/>
    <dgm:cxn modelId="{54A85672-44A1-4EC9-884E-F73E4119B271}" type="presParOf" srcId="{25A4DF15-6A4F-40F5-990E-E5B45DF293D4}" destId="{D0F5FDAA-1275-4263-8D92-5A2C14AF3056}" srcOrd="2" destOrd="0" presId="urn:microsoft.com/office/officeart/2005/8/layout/venn1"/>
    <dgm:cxn modelId="{152EC95A-10A8-426B-BA78-3984BB3ED9C9}" type="presParOf" srcId="{25A4DF15-6A4F-40F5-990E-E5B45DF293D4}" destId="{EFBECEDD-4AFA-4123-B1D5-011ED425CF30}" srcOrd="3" destOrd="0" presId="urn:microsoft.com/office/officeart/2005/8/layout/venn1"/>
    <dgm:cxn modelId="{BD43479E-34D4-4DD7-81BA-CAAA7B93447B}" type="presParOf" srcId="{25A4DF15-6A4F-40F5-990E-E5B45DF293D4}" destId="{848D9766-6DE5-498B-9D8F-C8D1E902AC83}" srcOrd="4" destOrd="0" presId="urn:microsoft.com/office/officeart/2005/8/layout/venn1"/>
    <dgm:cxn modelId="{0A263A89-FBBF-4E9B-A173-9598BB82FCE3}" type="presParOf" srcId="{25A4DF15-6A4F-40F5-990E-E5B45DF293D4}" destId="{7BFE8703-F2DA-4066-AADF-5880FBD13DA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B994C07-C3A6-4B5F-8A1D-BC23F0304375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676A946-D399-4582-8526-937D0B2505F4}">
      <dgm:prSet/>
      <dgm:spPr/>
      <dgm:t>
        <a:bodyPr/>
        <a:lstStyle/>
        <a:p>
          <a:pPr rtl="0"/>
          <a:r>
            <a:rPr lang="es-ES" dirty="0" smtClean="0"/>
            <a:t>Se le ha denominado: “Evolución”, “Desarrollo”, “Progreso” y Proceso; que dan una idea de cambio. </a:t>
          </a:r>
          <a:endParaRPr lang="es-MX" dirty="0"/>
        </a:p>
      </dgm:t>
    </dgm:pt>
    <dgm:pt modelId="{D3FBD45A-2859-42FB-8BCC-45BF9319BF95}" type="parTrans" cxnId="{69C0C04F-6617-4071-8D65-AC1ECAEB535C}">
      <dgm:prSet/>
      <dgm:spPr/>
      <dgm:t>
        <a:bodyPr/>
        <a:lstStyle/>
        <a:p>
          <a:endParaRPr lang="es-MX"/>
        </a:p>
      </dgm:t>
    </dgm:pt>
    <dgm:pt modelId="{3A0331CA-EAB5-486C-B922-75FD8D6F3FC9}" type="sibTrans" cxnId="{69C0C04F-6617-4071-8D65-AC1ECAEB535C}">
      <dgm:prSet/>
      <dgm:spPr/>
      <dgm:t>
        <a:bodyPr/>
        <a:lstStyle/>
        <a:p>
          <a:endParaRPr lang="es-MX"/>
        </a:p>
      </dgm:t>
    </dgm:pt>
    <dgm:pt modelId="{CC9E973B-7600-4135-9630-311359F5462F}">
      <dgm:prSet/>
      <dgm:spPr/>
      <dgm:t>
        <a:bodyPr/>
        <a:lstStyle/>
        <a:p>
          <a:pPr rtl="0"/>
          <a:r>
            <a:rPr lang="es-ES" dirty="0" smtClean="0"/>
            <a:t>Rápido avance de la tecnología en el proceso del cambio social y el lento crecimiento cultural.</a:t>
          </a:r>
          <a:endParaRPr lang="es-MX" dirty="0"/>
        </a:p>
      </dgm:t>
    </dgm:pt>
    <dgm:pt modelId="{707B3D0B-5867-41A7-8A7E-EBF74E86D404}" type="parTrans" cxnId="{259AF961-5C64-4694-9BF6-CC643505DF0C}">
      <dgm:prSet/>
      <dgm:spPr/>
      <dgm:t>
        <a:bodyPr/>
        <a:lstStyle/>
        <a:p>
          <a:endParaRPr lang="es-MX"/>
        </a:p>
      </dgm:t>
    </dgm:pt>
    <dgm:pt modelId="{26E88B67-B30E-4A64-9C01-036407BE1D48}" type="sibTrans" cxnId="{259AF961-5C64-4694-9BF6-CC643505DF0C}">
      <dgm:prSet/>
      <dgm:spPr/>
      <dgm:t>
        <a:bodyPr/>
        <a:lstStyle/>
        <a:p>
          <a:endParaRPr lang="es-MX"/>
        </a:p>
      </dgm:t>
    </dgm:pt>
    <dgm:pt modelId="{7EAD7A6E-CBF1-4F15-9B29-F3059CFBE79C}">
      <dgm:prSet/>
      <dgm:spPr/>
      <dgm:t>
        <a:bodyPr/>
        <a:lstStyle/>
        <a:p>
          <a:pPr rtl="0"/>
          <a:r>
            <a:rPr lang="es-ES" dirty="0" smtClean="0"/>
            <a:t>Augusto Comte y su dinámica social refieren el cambio social.</a:t>
          </a:r>
          <a:endParaRPr lang="es-MX" dirty="0"/>
        </a:p>
      </dgm:t>
    </dgm:pt>
    <dgm:pt modelId="{95D7B353-45C9-473D-8A79-66DEFB1F9309}" type="parTrans" cxnId="{2CA5E33F-A0B6-4E2A-9802-6DAE92191A13}">
      <dgm:prSet/>
      <dgm:spPr/>
      <dgm:t>
        <a:bodyPr/>
        <a:lstStyle/>
        <a:p>
          <a:endParaRPr lang="es-MX"/>
        </a:p>
      </dgm:t>
    </dgm:pt>
    <dgm:pt modelId="{3E0BF9F6-A7CA-477F-8EC7-99F16AC1AA43}" type="sibTrans" cxnId="{2CA5E33F-A0B6-4E2A-9802-6DAE92191A13}">
      <dgm:prSet/>
      <dgm:spPr/>
      <dgm:t>
        <a:bodyPr/>
        <a:lstStyle/>
        <a:p>
          <a:endParaRPr lang="es-MX"/>
        </a:p>
      </dgm:t>
    </dgm:pt>
    <dgm:pt modelId="{F42B164A-1D18-4486-8031-79EC16625AED}" type="pres">
      <dgm:prSet presAssocID="{5B994C07-C3A6-4B5F-8A1D-BC23F030437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34EA687B-CDB3-4BAE-A8C4-90FD39D100C3}" type="pres">
      <dgm:prSet presAssocID="{5B994C07-C3A6-4B5F-8A1D-BC23F0304375}" presName="pyramid" presStyleLbl="node1" presStyleIdx="0" presStyleCnt="1"/>
      <dgm:spPr/>
    </dgm:pt>
    <dgm:pt modelId="{045F1138-8CF6-47EF-B812-8238C1E800AE}" type="pres">
      <dgm:prSet presAssocID="{5B994C07-C3A6-4B5F-8A1D-BC23F0304375}" presName="theList" presStyleCnt="0"/>
      <dgm:spPr/>
    </dgm:pt>
    <dgm:pt modelId="{D41EACB6-56C0-47DD-8FE1-6B0DB0E9D350}" type="pres">
      <dgm:prSet presAssocID="{5676A946-D399-4582-8526-937D0B2505F4}" presName="aNode" presStyleLbl="fgAcc1" presStyleIdx="0" presStyleCnt="3" custScaleX="2269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89F8A1-6984-4AD3-8A17-DDE6FB5025C2}" type="pres">
      <dgm:prSet presAssocID="{5676A946-D399-4582-8526-937D0B2505F4}" presName="aSpace" presStyleCnt="0"/>
      <dgm:spPr/>
    </dgm:pt>
    <dgm:pt modelId="{2EC89CD1-FBDC-4BE3-AA41-02537409252E}" type="pres">
      <dgm:prSet presAssocID="{CC9E973B-7600-4135-9630-311359F5462F}" presName="aNode" presStyleLbl="fgAcc1" presStyleIdx="1" presStyleCnt="3" custScaleX="22806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475EB8-FB16-4BFF-BEB8-985039CA7529}" type="pres">
      <dgm:prSet presAssocID="{CC9E973B-7600-4135-9630-311359F5462F}" presName="aSpace" presStyleCnt="0"/>
      <dgm:spPr/>
    </dgm:pt>
    <dgm:pt modelId="{09639069-4314-4975-8D27-6581F73716DF}" type="pres">
      <dgm:prSet presAssocID="{7EAD7A6E-CBF1-4F15-9B29-F3059CFBE79C}" presName="aNode" presStyleLbl="fgAcc1" presStyleIdx="2" presStyleCnt="3" custScaleX="2237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AB1615-FBFA-41F0-B459-BD3D64F51EFB}" type="pres">
      <dgm:prSet presAssocID="{7EAD7A6E-CBF1-4F15-9B29-F3059CFBE79C}" presName="aSpace" presStyleCnt="0"/>
      <dgm:spPr/>
    </dgm:pt>
  </dgm:ptLst>
  <dgm:cxnLst>
    <dgm:cxn modelId="{AEC9B51E-0209-4986-A4C2-353C18B953FD}" type="presOf" srcId="{5B994C07-C3A6-4B5F-8A1D-BC23F0304375}" destId="{F42B164A-1D18-4486-8031-79EC16625AED}" srcOrd="0" destOrd="0" presId="urn:microsoft.com/office/officeart/2005/8/layout/pyramid2"/>
    <dgm:cxn modelId="{90DE0D1F-24F9-454E-B34D-FA439CFCF121}" type="presOf" srcId="{7EAD7A6E-CBF1-4F15-9B29-F3059CFBE79C}" destId="{09639069-4314-4975-8D27-6581F73716DF}" srcOrd="0" destOrd="0" presId="urn:microsoft.com/office/officeart/2005/8/layout/pyramid2"/>
    <dgm:cxn modelId="{69C0C04F-6617-4071-8D65-AC1ECAEB535C}" srcId="{5B994C07-C3A6-4B5F-8A1D-BC23F0304375}" destId="{5676A946-D399-4582-8526-937D0B2505F4}" srcOrd="0" destOrd="0" parTransId="{D3FBD45A-2859-42FB-8BCC-45BF9319BF95}" sibTransId="{3A0331CA-EAB5-486C-B922-75FD8D6F3FC9}"/>
    <dgm:cxn modelId="{2CA5E33F-A0B6-4E2A-9802-6DAE92191A13}" srcId="{5B994C07-C3A6-4B5F-8A1D-BC23F0304375}" destId="{7EAD7A6E-CBF1-4F15-9B29-F3059CFBE79C}" srcOrd="2" destOrd="0" parTransId="{95D7B353-45C9-473D-8A79-66DEFB1F9309}" sibTransId="{3E0BF9F6-A7CA-477F-8EC7-99F16AC1AA43}"/>
    <dgm:cxn modelId="{259AF961-5C64-4694-9BF6-CC643505DF0C}" srcId="{5B994C07-C3A6-4B5F-8A1D-BC23F0304375}" destId="{CC9E973B-7600-4135-9630-311359F5462F}" srcOrd="1" destOrd="0" parTransId="{707B3D0B-5867-41A7-8A7E-EBF74E86D404}" sibTransId="{26E88B67-B30E-4A64-9C01-036407BE1D48}"/>
    <dgm:cxn modelId="{E6B8A2F6-09D5-40B3-93CE-1C23A4B6AED9}" type="presOf" srcId="{CC9E973B-7600-4135-9630-311359F5462F}" destId="{2EC89CD1-FBDC-4BE3-AA41-02537409252E}" srcOrd="0" destOrd="0" presId="urn:microsoft.com/office/officeart/2005/8/layout/pyramid2"/>
    <dgm:cxn modelId="{93053509-3C24-45C5-B44C-709DCE1402DD}" type="presOf" srcId="{5676A946-D399-4582-8526-937D0B2505F4}" destId="{D41EACB6-56C0-47DD-8FE1-6B0DB0E9D350}" srcOrd="0" destOrd="0" presId="urn:microsoft.com/office/officeart/2005/8/layout/pyramid2"/>
    <dgm:cxn modelId="{DB40E6C2-A1AF-442E-A94B-0BF1504B35F0}" type="presParOf" srcId="{F42B164A-1D18-4486-8031-79EC16625AED}" destId="{34EA687B-CDB3-4BAE-A8C4-90FD39D100C3}" srcOrd="0" destOrd="0" presId="urn:microsoft.com/office/officeart/2005/8/layout/pyramid2"/>
    <dgm:cxn modelId="{93B2C3A1-EC0F-442D-8212-CE205A077023}" type="presParOf" srcId="{F42B164A-1D18-4486-8031-79EC16625AED}" destId="{045F1138-8CF6-47EF-B812-8238C1E800AE}" srcOrd="1" destOrd="0" presId="urn:microsoft.com/office/officeart/2005/8/layout/pyramid2"/>
    <dgm:cxn modelId="{4734BC96-6959-4EDE-BE30-614C04AEBF78}" type="presParOf" srcId="{045F1138-8CF6-47EF-B812-8238C1E800AE}" destId="{D41EACB6-56C0-47DD-8FE1-6B0DB0E9D350}" srcOrd="0" destOrd="0" presId="urn:microsoft.com/office/officeart/2005/8/layout/pyramid2"/>
    <dgm:cxn modelId="{7FE725C9-0107-4573-B65D-666FAD3D281B}" type="presParOf" srcId="{045F1138-8CF6-47EF-B812-8238C1E800AE}" destId="{C889F8A1-6984-4AD3-8A17-DDE6FB5025C2}" srcOrd="1" destOrd="0" presId="urn:microsoft.com/office/officeart/2005/8/layout/pyramid2"/>
    <dgm:cxn modelId="{CAA00C19-A83D-4201-A8C6-66C711C79242}" type="presParOf" srcId="{045F1138-8CF6-47EF-B812-8238C1E800AE}" destId="{2EC89CD1-FBDC-4BE3-AA41-02537409252E}" srcOrd="2" destOrd="0" presId="urn:microsoft.com/office/officeart/2005/8/layout/pyramid2"/>
    <dgm:cxn modelId="{46114850-3F38-4C90-A2BD-87C78B11D231}" type="presParOf" srcId="{045F1138-8CF6-47EF-B812-8238C1E800AE}" destId="{9E475EB8-FB16-4BFF-BEB8-985039CA7529}" srcOrd="3" destOrd="0" presId="urn:microsoft.com/office/officeart/2005/8/layout/pyramid2"/>
    <dgm:cxn modelId="{7656D906-9C98-4AA9-B135-8B1CDD76F86F}" type="presParOf" srcId="{045F1138-8CF6-47EF-B812-8238C1E800AE}" destId="{09639069-4314-4975-8D27-6581F73716DF}" srcOrd="4" destOrd="0" presId="urn:microsoft.com/office/officeart/2005/8/layout/pyramid2"/>
    <dgm:cxn modelId="{EACA1DED-7FBE-4BB6-BC69-EFDD72E3E11A}" type="presParOf" srcId="{045F1138-8CF6-47EF-B812-8238C1E800AE}" destId="{09AB1615-FBFA-41F0-B459-BD3D64F51EF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DB5C23D-936E-45A9-8420-9F1C9C1C67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0BCBD3E-8F92-48C4-B61A-677BDD8CB7E9}">
      <dgm:prSet custT="1"/>
      <dgm:spPr/>
      <dgm:t>
        <a:bodyPr/>
        <a:lstStyle/>
        <a:p>
          <a:pPr rtl="0"/>
          <a:r>
            <a:rPr lang="es-ES" sz="2000" smtClean="0"/>
            <a:t>La realidad persiste en el tiempo cambiando</a:t>
          </a:r>
          <a:endParaRPr lang="es-MX" sz="2000"/>
        </a:p>
      </dgm:t>
    </dgm:pt>
    <dgm:pt modelId="{B69B956E-4EF7-4E6F-8D27-73D279ED8034}" type="parTrans" cxnId="{3AFF1873-AE9E-4295-AF21-6526999822AE}">
      <dgm:prSet/>
      <dgm:spPr/>
      <dgm:t>
        <a:bodyPr/>
        <a:lstStyle/>
        <a:p>
          <a:endParaRPr lang="es-MX" sz="2000"/>
        </a:p>
      </dgm:t>
    </dgm:pt>
    <dgm:pt modelId="{3C453344-FFB7-4EAF-AE4E-6046DF7490CB}" type="sibTrans" cxnId="{3AFF1873-AE9E-4295-AF21-6526999822AE}">
      <dgm:prSet/>
      <dgm:spPr/>
      <dgm:t>
        <a:bodyPr/>
        <a:lstStyle/>
        <a:p>
          <a:endParaRPr lang="es-MX" sz="2000"/>
        </a:p>
      </dgm:t>
    </dgm:pt>
    <dgm:pt modelId="{43A29FA3-1E7A-466E-BF2B-7FA1FE6170F5}">
      <dgm:prSet custT="1"/>
      <dgm:spPr/>
      <dgm:t>
        <a:bodyPr/>
        <a:lstStyle/>
        <a:p>
          <a:pPr rtl="0"/>
          <a:r>
            <a:rPr lang="es-ES" sz="2000" smtClean="0"/>
            <a:t>Es la unidad entre persistencia y la diferencia</a:t>
          </a:r>
          <a:endParaRPr lang="es-MX" sz="2000"/>
        </a:p>
      </dgm:t>
    </dgm:pt>
    <dgm:pt modelId="{CA25C03B-05F2-49BD-81D8-6399ED94EC15}" type="parTrans" cxnId="{67B61EED-5006-40CA-914E-FB8361B678F1}">
      <dgm:prSet/>
      <dgm:spPr/>
      <dgm:t>
        <a:bodyPr/>
        <a:lstStyle/>
        <a:p>
          <a:endParaRPr lang="es-MX" sz="2000"/>
        </a:p>
      </dgm:t>
    </dgm:pt>
    <dgm:pt modelId="{96179EA4-8814-474E-A7EB-40139127777B}" type="sibTrans" cxnId="{67B61EED-5006-40CA-914E-FB8361B678F1}">
      <dgm:prSet/>
      <dgm:spPr/>
      <dgm:t>
        <a:bodyPr/>
        <a:lstStyle/>
        <a:p>
          <a:endParaRPr lang="es-MX" sz="2000"/>
        </a:p>
      </dgm:t>
    </dgm:pt>
    <dgm:pt modelId="{A563AF9F-2E85-4F48-AE84-9B8DF38D2D78}">
      <dgm:prSet custT="1"/>
      <dgm:spPr/>
      <dgm:t>
        <a:bodyPr/>
        <a:lstStyle/>
        <a:p>
          <a:pPr rtl="0"/>
          <a:r>
            <a:rPr lang="es-ES" sz="2000" smtClean="0"/>
            <a:t>El cambio se produce por factores endógenos o exógenos</a:t>
          </a:r>
          <a:endParaRPr lang="es-MX" sz="2000"/>
        </a:p>
      </dgm:t>
    </dgm:pt>
    <dgm:pt modelId="{EA4FA85F-9FD3-42EF-83D8-2FAC91BB48A2}" type="parTrans" cxnId="{191A4DD4-16B2-4D4B-9E77-CB5D0A0E416D}">
      <dgm:prSet/>
      <dgm:spPr/>
      <dgm:t>
        <a:bodyPr/>
        <a:lstStyle/>
        <a:p>
          <a:endParaRPr lang="es-MX" sz="2000"/>
        </a:p>
      </dgm:t>
    </dgm:pt>
    <dgm:pt modelId="{C1C2BC51-9396-4916-B054-ED3783371B61}" type="sibTrans" cxnId="{191A4DD4-16B2-4D4B-9E77-CB5D0A0E416D}">
      <dgm:prSet/>
      <dgm:spPr/>
      <dgm:t>
        <a:bodyPr/>
        <a:lstStyle/>
        <a:p>
          <a:endParaRPr lang="es-MX" sz="2000"/>
        </a:p>
      </dgm:t>
    </dgm:pt>
    <dgm:pt modelId="{5D7C01CC-E70B-4B45-9986-C3BF2326EC9B}">
      <dgm:prSet custT="1"/>
      <dgm:spPr/>
      <dgm:t>
        <a:bodyPr/>
        <a:lstStyle/>
        <a:p>
          <a:pPr rtl="0"/>
          <a:r>
            <a:rPr lang="es-ES" sz="2000" smtClean="0"/>
            <a:t>Los cambios sociales pueden ser sincrónicos o asincrónicos</a:t>
          </a:r>
          <a:endParaRPr lang="es-MX" sz="2000"/>
        </a:p>
      </dgm:t>
    </dgm:pt>
    <dgm:pt modelId="{7083DE98-1549-423A-A7C6-DE5EDCA5E64B}" type="parTrans" cxnId="{BE20C15E-A4C9-4798-A750-2D4A0BB1A5EE}">
      <dgm:prSet/>
      <dgm:spPr/>
      <dgm:t>
        <a:bodyPr/>
        <a:lstStyle/>
        <a:p>
          <a:endParaRPr lang="es-MX" sz="2000"/>
        </a:p>
      </dgm:t>
    </dgm:pt>
    <dgm:pt modelId="{A9847A46-A100-4618-9313-052C53FA1DB1}" type="sibTrans" cxnId="{BE20C15E-A4C9-4798-A750-2D4A0BB1A5EE}">
      <dgm:prSet/>
      <dgm:spPr/>
      <dgm:t>
        <a:bodyPr/>
        <a:lstStyle/>
        <a:p>
          <a:endParaRPr lang="es-MX" sz="2000"/>
        </a:p>
      </dgm:t>
    </dgm:pt>
    <dgm:pt modelId="{21484033-3D2C-46E6-9707-4AA26F33B49F}">
      <dgm:prSet custT="1"/>
      <dgm:spPr/>
      <dgm:t>
        <a:bodyPr/>
        <a:lstStyle/>
        <a:p>
          <a:pPr rtl="0"/>
          <a:r>
            <a:rPr lang="es-ES" sz="2000" smtClean="0"/>
            <a:t>Los cambios sociales pueden ser graduales, rápidos o revolucionarios</a:t>
          </a:r>
          <a:endParaRPr lang="es-MX" sz="2000"/>
        </a:p>
      </dgm:t>
    </dgm:pt>
    <dgm:pt modelId="{DE811CB3-A04C-4327-9D26-16AF7FAC8EB9}" type="parTrans" cxnId="{7E573A9D-B5FF-4828-8382-1D2DB5225BD1}">
      <dgm:prSet/>
      <dgm:spPr/>
      <dgm:t>
        <a:bodyPr/>
        <a:lstStyle/>
        <a:p>
          <a:endParaRPr lang="es-MX" sz="2000"/>
        </a:p>
      </dgm:t>
    </dgm:pt>
    <dgm:pt modelId="{AF019AFB-8B7E-4CB3-B7AE-18BA33B1A5F4}" type="sibTrans" cxnId="{7E573A9D-B5FF-4828-8382-1D2DB5225BD1}">
      <dgm:prSet/>
      <dgm:spPr/>
      <dgm:t>
        <a:bodyPr/>
        <a:lstStyle/>
        <a:p>
          <a:endParaRPr lang="es-MX" sz="2000"/>
        </a:p>
      </dgm:t>
    </dgm:pt>
    <dgm:pt modelId="{D7E16D47-57BE-43B9-99A9-7EBDDD45B7E3}">
      <dgm:prSet custT="1"/>
      <dgm:spPr/>
      <dgm:t>
        <a:bodyPr/>
        <a:lstStyle/>
        <a:p>
          <a:pPr rtl="0"/>
          <a:r>
            <a:rPr lang="es-ES" sz="2000" smtClean="0"/>
            <a:t>El cambio social puede ser un cambio de estructura y cambio local </a:t>
          </a:r>
          <a:endParaRPr lang="es-MX" sz="2000"/>
        </a:p>
      </dgm:t>
    </dgm:pt>
    <dgm:pt modelId="{3917F895-9427-4F47-A321-A76F83DE2A23}" type="parTrans" cxnId="{3640BC52-02D3-45C2-8191-8FF5ABD57DB2}">
      <dgm:prSet/>
      <dgm:spPr/>
      <dgm:t>
        <a:bodyPr/>
        <a:lstStyle/>
        <a:p>
          <a:endParaRPr lang="es-MX" sz="2000"/>
        </a:p>
      </dgm:t>
    </dgm:pt>
    <dgm:pt modelId="{A8966666-1FAB-463F-BC0B-7989DDE0D573}" type="sibTrans" cxnId="{3640BC52-02D3-45C2-8191-8FF5ABD57DB2}">
      <dgm:prSet/>
      <dgm:spPr/>
      <dgm:t>
        <a:bodyPr/>
        <a:lstStyle/>
        <a:p>
          <a:endParaRPr lang="es-MX" sz="2000"/>
        </a:p>
      </dgm:t>
    </dgm:pt>
    <dgm:pt modelId="{2F0C03D6-BAB5-474E-8E37-F7E7F1AD3F54}" type="pres">
      <dgm:prSet presAssocID="{7DB5C23D-936E-45A9-8420-9F1C9C1C67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CB62829-E27A-4910-9053-68CEC3E5B3E7}" type="pres">
      <dgm:prSet presAssocID="{70BCBD3E-8F92-48C4-B61A-677BDD8CB7E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66BB95-2BBD-42F0-A738-C8D965AC3CF2}" type="pres">
      <dgm:prSet presAssocID="{3C453344-FFB7-4EAF-AE4E-6046DF7490CB}" presName="spacer" presStyleCnt="0"/>
      <dgm:spPr/>
    </dgm:pt>
    <dgm:pt modelId="{8835DF90-655B-483E-BA42-808F77308F73}" type="pres">
      <dgm:prSet presAssocID="{43A29FA3-1E7A-466E-BF2B-7FA1FE6170F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784972-2965-4D33-B576-AB17570A17B8}" type="pres">
      <dgm:prSet presAssocID="{96179EA4-8814-474E-A7EB-40139127777B}" presName="spacer" presStyleCnt="0"/>
      <dgm:spPr/>
    </dgm:pt>
    <dgm:pt modelId="{B24B87D9-3304-45DA-B3B4-5FC55A78FBED}" type="pres">
      <dgm:prSet presAssocID="{A563AF9F-2E85-4F48-AE84-9B8DF38D2D7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939F57-5B0A-4DC3-A4E9-F53F06EC933B}" type="pres">
      <dgm:prSet presAssocID="{C1C2BC51-9396-4916-B054-ED3783371B61}" presName="spacer" presStyleCnt="0"/>
      <dgm:spPr/>
    </dgm:pt>
    <dgm:pt modelId="{7CB32629-0C74-435A-AAF7-7D32D815856E}" type="pres">
      <dgm:prSet presAssocID="{5D7C01CC-E70B-4B45-9986-C3BF2326EC9B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509002-7D7D-4839-A945-B8688ABAEB4F}" type="pres">
      <dgm:prSet presAssocID="{A9847A46-A100-4618-9313-052C53FA1DB1}" presName="spacer" presStyleCnt="0"/>
      <dgm:spPr/>
    </dgm:pt>
    <dgm:pt modelId="{6EB27097-64A2-48F0-AA11-9206DC692C8F}" type="pres">
      <dgm:prSet presAssocID="{21484033-3D2C-46E6-9707-4AA26F33B49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A734B2-621C-47C0-A2CB-1700E4A0FDEA}" type="pres">
      <dgm:prSet presAssocID="{AF019AFB-8B7E-4CB3-B7AE-18BA33B1A5F4}" presName="spacer" presStyleCnt="0"/>
      <dgm:spPr/>
    </dgm:pt>
    <dgm:pt modelId="{80D6976A-1ABE-4F4B-B7C0-7CF0B2A9E8DC}" type="pres">
      <dgm:prSet presAssocID="{D7E16D47-57BE-43B9-99A9-7EBDDD45B7E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640BC52-02D3-45C2-8191-8FF5ABD57DB2}" srcId="{7DB5C23D-936E-45A9-8420-9F1C9C1C6732}" destId="{D7E16D47-57BE-43B9-99A9-7EBDDD45B7E3}" srcOrd="5" destOrd="0" parTransId="{3917F895-9427-4F47-A321-A76F83DE2A23}" sibTransId="{A8966666-1FAB-463F-BC0B-7989DDE0D573}"/>
    <dgm:cxn modelId="{191A4DD4-16B2-4D4B-9E77-CB5D0A0E416D}" srcId="{7DB5C23D-936E-45A9-8420-9F1C9C1C6732}" destId="{A563AF9F-2E85-4F48-AE84-9B8DF38D2D78}" srcOrd="2" destOrd="0" parTransId="{EA4FA85F-9FD3-42EF-83D8-2FAC91BB48A2}" sibTransId="{C1C2BC51-9396-4916-B054-ED3783371B61}"/>
    <dgm:cxn modelId="{1DF8FDBC-D9D1-414E-A0CC-7153A0CE7D22}" type="presOf" srcId="{21484033-3D2C-46E6-9707-4AA26F33B49F}" destId="{6EB27097-64A2-48F0-AA11-9206DC692C8F}" srcOrd="0" destOrd="0" presId="urn:microsoft.com/office/officeart/2005/8/layout/vList2"/>
    <dgm:cxn modelId="{7C1C45DC-1500-4747-8F98-50A0FA48E734}" type="presOf" srcId="{5D7C01CC-E70B-4B45-9986-C3BF2326EC9B}" destId="{7CB32629-0C74-435A-AAF7-7D32D815856E}" srcOrd="0" destOrd="0" presId="urn:microsoft.com/office/officeart/2005/8/layout/vList2"/>
    <dgm:cxn modelId="{8EBFE7FC-E12E-41C1-B442-EFBB890EA245}" type="presOf" srcId="{70BCBD3E-8F92-48C4-B61A-677BDD8CB7E9}" destId="{FCB62829-E27A-4910-9053-68CEC3E5B3E7}" srcOrd="0" destOrd="0" presId="urn:microsoft.com/office/officeart/2005/8/layout/vList2"/>
    <dgm:cxn modelId="{3AFF1873-AE9E-4295-AF21-6526999822AE}" srcId="{7DB5C23D-936E-45A9-8420-9F1C9C1C6732}" destId="{70BCBD3E-8F92-48C4-B61A-677BDD8CB7E9}" srcOrd="0" destOrd="0" parTransId="{B69B956E-4EF7-4E6F-8D27-73D279ED8034}" sibTransId="{3C453344-FFB7-4EAF-AE4E-6046DF7490CB}"/>
    <dgm:cxn modelId="{8FF87D50-3DD4-4D0B-A025-CE0103C12204}" type="presOf" srcId="{D7E16D47-57BE-43B9-99A9-7EBDDD45B7E3}" destId="{80D6976A-1ABE-4F4B-B7C0-7CF0B2A9E8DC}" srcOrd="0" destOrd="0" presId="urn:microsoft.com/office/officeart/2005/8/layout/vList2"/>
    <dgm:cxn modelId="{41126473-11CC-4FB5-8495-4DFB4E2FAB82}" type="presOf" srcId="{43A29FA3-1E7A-466E-BF2B-7FA1FE6170F5}" destId="{8835DF90-655B-483E-BA42-808F77308F73}" srcOrd="0" destOrd="0" presId="urn:microsoft.com/office/officeart/2005/8/layout/vList2"/>
    <dgm:cxn modelId="{7E573A9D-B5FF-4828-8382-1D2DB5225BD1}" srcId="{7DB5C23D-936E-45A9-8420-9F1C9C1C6732}" destId="{21484033-3D2C-46E6-9707-4AA26F33B49F}" srcOrd="4" destOrd="0" parTransId="{DE811CB3-A04C-4327-9D26-16AF7FAC8EB9}" sibTransId="{AF019AFB-8B7E-4CB3-B7AE-18BA33B1A5F4}"/>
    <dgm:cxn modelId="{DE75CBEC-7742-423B-8768-50D3A83FD750}" type="presOf" srcId="{7DB5C23D-936E-45A9-8420-9F1C9C1C6732}" destId="{2F0C03D6-BAB5-474E-8E37-F7E7F1AD3F54}" srcOrd="0" destOrd="0" presId="urn:microsoft.com/office/officeart/2005/8/layout/vList2"/>
    <dgm:cxn modelId="{001941EA-3F32-4078-888E-396391BED614}" type="presOf" srcId="{A563AF9F-2E85-4F48-AE84-9B8DF38D2D78}" destId="{B24B87D9-3304-45DA-B3B4-5FC55A78FBED}" srcOrd="0" destOrd="0" presId="urn:microsoft.com/office/officeart/2005/8/layout/vList2"/>
    <dgm:cxn modelId="{BE20C15E-A4C9-4798-A750-2D4A0BB1A5EE}" srcId="{7DB5C23D-936E-45A9-8420-9F1C9C1C6732}" destId="{5D7C01CC-E70B-4B45-9986-C3BF2326EC9B}" srcOrd="3" destOrd="0" parTransId="{7083DE98-1549-423A-A7C6-DE5EDCA5E64B}" sibTransId="{A9847A46-A100-4618-9313-052C53FA1DB1}"/>
    <dgm:cxn modelId="{67B61EED-5006-40CA-914E-FB8361B678F1}" srcId="{7DB5C23D-936E-45A9-8420-9F1C9C1C6732}" destId="{43A29FA3-1E7A-466E-BF2B-7FA1FE6170F5}" srcOrd="1" destOrd="0" parTransId="{CA25C03B-05F2-49BD-81D8-6399ED94EC15}" sibTransId="{96179EA4-8814-474E-A7EB-40139127777B}"/>
    <dgm:cxn modelId="{F9749361-BCA5-4469-8CD6-C89D47F9002E}" type="presParOf" srcId="{2F0C03D6-BAB5-474E-8E37-F7E7F1AD3F54}" destId="{FCB62829-E27A-4910-9053-68CEC3E5B3E7}" srcOrd="0" destOrd="0" presId="urn:microsoft.com/office/officeart/2005/8/layout/vList2"/>
    <dgm:cxn modelId="{409BD16F-22B5-4019-89F1-485BE0115963}" type="presParOf" srcId="{2F0C03D6-BAB5-474E-8E37-F7E7F1AD3F54}" destId="{C966BB95-2BBD-42F0-A738-C8D965AC3CF2}" srcOrd="1" destOrd="0" presId="urn:microsoft.com/office/officeart/2005/8/layout/vList2"/>
    <dgm:cxn modelId="{C07FCCEB-97AC-456C-8949-2B8EFFA3CEB0}" type="presParOf" srcId="{2F0C03D6-BAB5-474E-8E37-F7E7F1AD3F54}" destId="{8835DF90-655B-483E-BA42-808F77308F73}" srcOrd="2" destOrd="0" presId="urn:microsoft.com/office/officeart/2005/8/layout/vList2"/>
    <dgm:cxn modelId="{EB305E67-EDEC-4586-B72A-169B5D5CBDBA}" type="presParOf" srcId="{2F0C03D6-BAB5-474E-8E37-F7E7F1AD3F54}" destId="{11784972-2965-4D33-B576-AB17570A17B8}" srcOrd="3" destOrd="0" presId="urn:microsoft.com/office/officeart/2005/8/layout/vList2"/>
    <dgm:cxn modelId="{C936762A-4EA6-4256-BDCB-25EE1147E6DE}" type="presParOf" srcId="{2F0C03D6-BAB5-474E-8E37-F7E7F1AD3F54}" destId="{B24B87D9-3304-45DA-B3B4-5FC55A78FBED}" srcOrd="4" destOrd="0" presId="urn:microsoft.com/office/officeart/2005/8/layout/vList2"/>
    <dgm:cxn modelId="{47424CB6-38CB-486A-8503-9A5421359C09}" type="presParOf" srcId="{2F0C03D6-BAB5-474E-8E37-F7E7F1AD3F54}" destId="{20939F57-5B0A-4DC3-A4E9-F53F06EC933B}" srcOrd="5" destOrd="0" presId="urn:microsoft.com/office/officeart/2005/8/layout/vList2"/>
    <dgm:cxn modelId="{AC6DFA8A-570F-4548-96E0-A62D7BE38906}" type="presParOf" srcId="{2F0C03D6-BAB5-474E-8E37-F7E7F1AD3F54}" destId="{7CB32629-0C74-435A-AAF7-7D32D815856E}" srcOrd="6" destOrd="0" presId="urn:microsoft.com/office/officeart/2005/8/layout/vList2"/>
    <dgm:cxn modelId="{9B41A09A-0DFB-4364-BCA0-D74626D46C2D}" type="presParOf" srcId="{2F0C03D6-BAB5-474E-8E37-F7E7F1AD3F54}" destId="{F0509002-7D7D-4839-A945-B8688ABAEB4F}" srcOrd="7" destOrd="0" presId="urn:microsoft.com/office/officeart/2005/8/layout/vList2"/>
    <dgm:cxn modelId="{6F33D2BD-0DD4-42E7-8A34-C651045E60DF}" type="presParOf" srcId="{2F0C03D6-BAB5-474E-8E37-F7E7F1AD3F54}" destId="{6EB27097-64A2-48F0-AA11-9206DC692C8F}" srcOrd="8" destOrd="0" presId="urn:microsoft.com/office/officeart/2005/8/layout/vList2"/>
    <dgm:cxn modelId="{81F61E1C-405E-4974-ACB0-3B3D92F9A0BE}" type="presParOf" srcId="{2F0C03D6-BAB5-474E-8E37-F7E7F1AD3F54}" destId="{5FA734B2-621C-47C0-A2CB-1700E4A0FDEA}" srcOrd="9" destOrd="0" presId="urn:microsoft.com/office/officeart/2005/8/layout/vList2"/>
    <dgm:cxn modelId="{9374F61E-8EF2-4D23-9EC4-17D35324CFDD}" type="presParOf" srcId="{2F0C03D6-BAB5-474E-8E37-F7E7F1AD3F54}" destId="{80D6976A-1ABE-4F4B-B7C0-7CF0B2A9E8DC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9D30CE8-9B2C-428E-B582-9B9DF71F297C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F49E3E5-3602-4F7E-BE9A-5FBB3DFBAA27}">
      <dgm:prSet/>
      <dgm:spPr/>
      <dgm:t>
        <a:bodyPr/>
        <a:lstStyle/>
        <a:p>
          <a:pPr rtl="0"/>
          <a:r>
            <a:rPr lang="es-ES" smtClean="0"/>
            <a:t>Una realidad social</a:t>
          </a:r>
          <a:endParaRPr lang="es-MX"/>
        </a:p>
      </dgm:t>
    </dgm:pt>
    <dgm:pt modelId="{C0568EEB-AFAE-4869-AD0A-8B4319E415BC}" type="parTrans" cxnId="{6AB9AC65-15A7-41E4-A37B-564F7FDDC3DF}">
      <dgm:prSet/>
      <dgm:spPr/>
      <dgm:t>
        <a:bodyPr/>
        <a:lstStyle/>
        <a:p>
          <a:endParaRPr lang="es-MX"/>
        </a:p>
      </dgm:t>
    </dgm:pt>
    <dgm:pt modelId="{7A1586D3-5664-4E4F-BCEE-00765208EC1F}" type="sibTrans" cxnId="{6AB9AC65-15A7-41E4-A37B-564F7FDDC3DF}">
      <dgm:prSet/>
      <dgm:spPr/>
      <dgm:t>
        <a:bodyPr/>
        <a:lstStyle/>
        <a:p>
          <a:endParaRPr lang="es-MX"/>
        </a:p>
      </dgm:t>
    </dgm:pt>
    <dgm:pt modelId="{610ADC0D-7CA2-4DFB-A711-9BF1960F4D98}">
      <dgm:prSet/>
      <dgm:spPr/>
      <dgm:t>
        <a:bodyPr/>
        <a:lstStyle/>
        <a:p>
          <a:pPr rtl="0"/>
          <a:r>
            <a:rPr lang="es-ES" dirty="0" smtClean="0"/>
            <a:t>Los medios de comunicación y avances tecnológicos</a:t>
          </a:r>
          <a:endParaRPr lang="es-MX" dirty="0"/>
        </a:p>
      </dgm:t>
    </dgm:pt>
    <dgm:pt modelId="{E2DF6D07-56E0-410F-94C1-708BBB4773C8}" type="parTrans" cxnId="{6EB0CB78-9E68-44DB-9DFB-26B1B8476240}">
      <dgm:prSet/>
      <dgm:spPr/>
      <dgm:t>
        <a:bodyPr/>
        <a:lstStyle/>
        <a:p>
          <a:endParaRPr lang="es-MX"/>
        </a:p>
      </dgm:t>
    </dgm:pt>
    <dgm:pt modelId="{F2B884F0-34BD-4A4A-8D1F-808C338A292A}" type="sibTrans" cxnId="{6EB0CB78-9E68-44DB-9DFB-26B1B8476240}">
      <dgm:prSet/>
      <dgm:spPr/>
      <dgm:t>
        <a:bodyPr/>
        <a:lstStyle/>
        <a:p>
          <a:endParaRPr lang="es-MX"/>
        </a:p>
      </dgm:t>
    </dgm:pt>
    <dgm:pt modelId="{57747274-1CC0-45B0-927B-3DF52E7E350F}">
      <dgm:prSet/>
      <dgm:spPr/>
      <dgm:t>
        <a:bodyPr/>
        <a:lstStyle/>
        <a:p>
          <a:pPr rtl="0"/>
          <a:r>
            <a:rPr lang="es-ES" smtClean="0"/>
            <a:t>La crisis de valores</a:t>
          </a:r>
          <a:endParaRPr lang="es-MX"/>
        </a:p>
      </dgm:t>
    </dgm:pt>
    <dgm:pt modelId="{4D156BD5-3030-4133-A16A-15F4BE8B4AD1}" type="parTrans" cxnId="{C7DACB02-E8AD-49FC-955F-7F76C44A6BAE}">
      <dgm:prSet/>
      <dgm:spPr/>
      <dgm:t>
        <a:bodyPr/>
        <a:lstStyle/>
        <a:p>
          <a:endParaRPr lang="es-MX"/>
        </a:p>
      </dgm:t>
    </dgm:pt>
    <dgm:pt modelId="{9C28941C-609F-4721-8B5F-4035808236B3}" type="sibTrans" cxnId="{C7DACB02-E8AD-49FC-955F-7F76C44A6BAE}">
      <dgm:prSet/>
      <dgm:spPr/>
      <dgm:t>
        <a:bodyPr/>
        <a:lstStyle/>
        <a:p>
          <a:endParaRPr lang="es-MX"/>
        </a:p>
      </dgm:t>
    </dgm:pt>
    <dgm:pt modelId="{510C5007-2E5C-450F-83D5-5F0999FAFDF5}" type="pres">
      <dgm:prSet presAssocID="{E9D30CE8-9B2C-428E-B582-9B9DF71F297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DBB923B-2E86-4447-88E9-9F0F6E67B781}" type="pres">
      <dgm:prSet presAssocID="{4F49E3E5-3602-4F7E-BE9A-5FBB3DFBAA27}" presName="circ1" presStyleLbl="vennNode1" presStyleIdx="0" presStyleCnt="3"/>
      <dgm:spPr/>
      <dgm:t>
        <a:bodyPr/>
        <a:lstStyle/>
        <a:p>
          <a:endParaRPr lang="es-MX"/>
        </a:p>
      </dgm:t>
    </dgm:pt>
    <dgm:pt modelId="{8FC649DA-88AD-44B1-B4B0-F423761F2264}" type="pres">
      <dgm:prSet presAssocID="{4F49E3E5-3602-4F7E-BE9A-5FBB3DFBAA2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9BD555-12EA-4369-8DE5-04638B7C3E54}" type="pres">
      <dgm:prSet presAssocID="{610ADC0D-7CA2-4DFB-A711-9BF1960F4D98}" presName="circ2" presStyleLbl="vennNode1" presStyleIdx="1" presStyleCnt="3"/>
      <dgm:spPr/>
      <dgm:t>
        <a:bodyPr/>
        <a:lstStyle/>
        <a:p>
          <a:endParaRPr lang="es-MX"/>
        </a:p>
      </dgm:t>
    </dgm:pt>
    <dgm:pt modelId="{49F0F774-B24C-4621-8EBE-C34BF56862CF}" type="pres">
      <dgm:prSet presAssocID="{610ADC0D-7CA2-4DFB-A711-9BF1960F4D9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B70629-D84B-456F-8BF5-3B4F1F0E720A}" type="pres">
      <dgm:prSet presAssocID="{57747274-1CC0-45B0-927B-3DF52E7E350F}" presName="circ3" presStyleLbl="vennNode1" presStyleIdx="2" presStyleCnt="3"/>
      <dgm:spPr/>
      <dgm:t>
        <a:bodyPr/>
        <a:lstStyle/>
        <a:p>
          <a:endParaRPr lang="es-MX"/>
        </a:p>
      </dgm:t>
    </dgm:pt>
    <dgm:pt modelId="{E4F05EBB-C305-435C-A971-F5E990884B48}" type="pres">
      <dgm:prSet presAssocID="{57747274-1CC0-45B0-927B-3DF52E7E350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6D81937-83AA-4640-B237-2CDDFBF949C0}" type="presOf" srcId="{610ADC0D-7CA2-4DFB-A711-9BF1960F4D98}" destId="{CC9BD555-12EA-4369-8DE5-04638B7C3E54}" srcOrd="0" destOrd="0" presId="urn:microsoft.com/office/officeart/2005/8/layout/venn1"/>
    <dgm:cxn modelId="{032D7DFF-C8C6-4FCB-AF55-AFB31B68A1A7}" type="presOf" srcId="{57747274-1CC0-45B0-927B-3DF52E7E350F}" destId="{9FB70629-D84B-456F-8BF5-3B4F1F0E720A}" srcOrd="0" destOrd="0" presId="urn:microsoft.com/office/officeart/2005/8/layout/venn1"/>
    <dgm:cxn modelId="{9E7F0A0D-D673-4F3B-8D5B-2A8157BA675C}" type="presOf" srcId="{4F49E3E5-3602-4F7E-BE9A-5FBB3DFBAA27}" destId="{8FC649DA-88AD-44B1-B4B0-F423761F2264}" srcOrd="1" destOrd="0" presId="urn:microsoft.com/office/officeart/2005/8/layout/venn1"/>
    <dgm:cxn modelId="{C7DACB02-E8AD-49FC-955F-7F76C44A6BAE}" srcId="{E9D30CE8-9B2C-428E-B582-9B9DF71F297C}" destId="{57747274-1CC0-45B0-927B-3DF52E7E350F}" srcOrd="2" destOrd="0" parTransId="{4D156BD5-3030-4133-A16A-15F4BE8B4AD1}" sibTransId="{9C28941C-609F-4721-8B5F-4035808236B3}"/>
    <dgm:cxn modelId="{6AB9AC65-15A7-41E4-A37B-564F7FDDC3DF}" srcId="{E9D30CE8-9B2C-428E-B582-9B9DF71F297C}" destId="{4F49E3E5-3602-4F7E-BE9A-5FBB3DFBAA27}" srcOrd="0" destOrd="0" parTransId="{C0568EEB-AFAE-4869-AD0A-8B4319E415BC}" sibTransId="{7A1586D3-5664-4E4F-BCEE-00765208EC1F}"/>
    <dgm:cxn modelId="{6EB0CB78-9E68-44DB-9DFB-26B1B8476240}" srcId="{E9D30CE8-9B2C-428E-B582-9B9DF71F297C}" destId="{610ADC0D-7CA2-4DFB-A711-9BF1960F4D98}" srcOrd="1" destOrd="0" parTransId="{E2DF6D07-56E0-410F-94C1-708BBB4773C8}" sibTransId="{F2B884F0-34BD-4A4A-8D1F-808C338A292A}"/>
    <dgm:cxn modelId="{B1FA654C-693F-466F-84DF-20FB260AD9AD}" type="presOf" srcId="{610ADC0D-7CA2-4DFB-A711-9BF1960F4D98}" destId="{49F0F774-B24C-4621-8EBE-C34BF56862CF}" srcOrd="1" destOrd="0" presId="urn:microsoft.com/office/officeart/2005/8/layout/venn1"/>
    <dgm:cxn modelId="{A65426A1-3C9C-4598-9A0F-5378EE35043D}" type="presOf" srcId="{E9D30CE8-9B2C-428E-B582-9B9DF71F297C}" destId="{510C5007-2E5C-450F-83D5-5F0999FAFDF5}" srcOrd="0" destOrd="0" presId="urn:microsoft.com/office/officeart/2005/8/layout/venn1"/>
    <dgm:cxn modelId="{4ABCA8E2-5EBA-4CEF-A7E4-5E5964B4EA76}" type="presOf" srcId="{4F49E3E5-3602-4F7E-BE9A-5FBB3DFBAA27}" destId="{8DBB923B-2E86-4447-88E9-9F0F6E67B781}" srcOrd="0" destOrd="0" presId="urn:microsoft.com/office/officeart/2005/8/layout/venn1"/>
    <dgm:cxn modelId="{32D4DAF1-4A06-46AC-9E3C-C9C968DB81D4}" type="presOf" srcId="{57747274-1CC0-45B0-927B-3DF52E7E350F}" destId="{E4F05EBB-C305-435C-A971-F5E990884B48}" srcOrd="1" destOrd="0" presId="urn:microsoft.com/office/officeart/2005/8/layout/venn1"/>
    <dgm:cxn modelId="{CCB8E1C6-A79D-4BA4-AF84-D27D22AF5276}" type="presParOf" srcId="{510C5007-2E5C-450F-83D5-5F0999FAFDF5}" destId="{8DBB923B-2E86-4447-88E9-9F0F6E67B781}" srcOrd="0" destOrd="0" presId="urn:microsoft.com/office/officeart/2005/8/layout/venn1"/>
    <dgm:cxn modelId="{CC63F01F-B410-41A9-9177-BA1D1B680232}" type="presParOf" srcId="{510C5007-2E5C-450F-83D5-5F0999FAFDF5}" destId="{8FC649DA-88AD-44B1-B4B0-F423761F2264}" srcOrd="1" destOrd="0" presId="urn:microsoft.com/office/officeart/2005/8/layout/venn1"/>
    <dgm:cxn modelId="{36C732AF-B162-4F0B-8061-0500A83EB279}" type="presParOf" srcId="{510C5007-2E5C-450F-83D5-5F0999FAFDF5}" destId="{CC9BD555-12EA-4369-8DE5-04638B7C3E54}" srcOrd="2" destOrd="0" presId="urn:microsoft.com/office/officeart/2005/8/layout/venn1"/>
    <dgm:cxn modelId="{F09CD155-374C-460F-A9B6-CEB317F305EE}" type="presParOf" srcId="{510C5007-2E5C-450F-83D5-5F0999FAFDF5}" destId="{49F0F774-B24C-4621-8EBE-C34BF56862CF}" srcOrd="3" destOrd="0" presId="urn:microsoft.com/office/officeart/2005/8/layout/venn1"/>
    <dgm:cxn modelId="{8B47BC91-6BA0-4508-B9DB-656FCEAB529E}" type="presParOf" srcId="{510C5007-2E5C-450F-83D5-5F0999FAFDF5}" destId="{9FB70629-D84B-456F-8BF5-3B4F1F0E720A}" srcOrd="4" destOrd="0" presId="urn:microsoft.com/office/officeart/2005/8/layout/venn1"/>
    <dgm:cxn modelId="{A2B5CBAA-5479-4667-B8E0-33369E2501D2}" type="presParOf" srcId="{510C5007-2E5C-450F-83D5-5F0999FAFDF5}" destId="{E4F05EBB-C305-435C-A971-F5E990884B4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64550D-3367-4031-801A-1A36C18053BC}" type="doc">
      <dgm:prSet loTypeId="urn:microsoft.com/office/officeart/2005/8/layout/radial6" loCatId="cycle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05332E6A-8B6E-4D0E-B624-206F6C0D2A50}">
      <dgm:prSet phldrT="[Texto]" custT="1"/>
      <dgm:spPr/>
      <dgm:t>
        <a:bodyPr/>
        <a:lstStyle/>
        <a:p>
          <a:r>
            <a:rPr lang="es-MX" sz="2000" dirty="0" smtClean="0"/>
            <a:t>FUNCIONES SOCIALES DEL DERECHO</a:t>
          </a:r>
          <a:endParaRPr lang="es-MX" sz="2000" dirty="0"/>
        </a:p>
      </dgm:t>
    </dgm:pt>
    <dgm:pt modelId="{FE74DB99-BCD1-4B20-AB31-B088AC9CA74F}" type="parTrans" cxnId="{AFBA8E87-C8D7-40EE-9F24-2FEB1E9D6432}">
      <dgm:prSet/>
      <dgm:spPr/>
      <dgm:t>
        <a:bodyPr/>
        <a:lstStyle/>
        <a:p>
          <a:endParaRPr lang="es-MX" sz="2800"/>
        </a:p>
      </dgm:t>
    </dgm:pt>
    <dgm:pt modelId="{7E31E681-251C-4EC8-BE83-6AEAD7816BEA}" type="sibTrans" cxnId="{AFBA8E87-C8D7-40EE-9F24-2FEB1E9D6432}">
      <dgm:prSet/>
      <dgm:spPr/>
      <dgm:t>
        <a:bodyPr/>
        <a:lstStyle/>
        <a:p>
          <a:endParaRPr lang="es-MX" sz="2800"/>
        </a:p>
      </dgm:t>
    </dgm:pt>
    <dgm:pt modelId="{B9AB42F5-BD84-4D0F-9D27-82AE3BCD2AAE}">
      <dgm:prSet phldrT="[Texto]" custT="1"/>
      <dgm:spPr/>
      <dgm:t>
        <a:bodyPr/>
        <a:lstStyle/>
        <a:p>
          <a:r>
            <a:rPr lang="es-MX" sz="1400" dirty="0" smtClean="0"/>
            <a:t>Función de organización</a:t>
          </a:r>
          <a:endParaRPr lang="es-MX" sz="1400" dirty="0"/>
        </a:p>
      </dgm:t>
    </dgm:pt>
    <dgm:pt modelId="{B3C79DF3-6F65-4471-B16A-A5C8BA2782E5}" type="parTrans" cxnId="{8D4F31D0-4D91-4801-A5E4-1C813F1E1689}">
      <dgm:prSet/>
      <dgm:spPr/>
      <dgm:t>
        <a:bodyPr/>
        <a:lstStyle/>
        <a:p>
          <a:endParaRPr lang="es-MX" sz="2800"/>
        </a:p>
      </dgm:t>
    </dgm:pt>
    <dgm:pt modelId="{6C2368DC-7BD3-493A-9FED-A7AECD739AFA}" type="sibTrans" cxnId="{8D4F31D0-4D91-4801-A5E4-1C813F1E1689}">
      <dgm:prSet/>
      <dgm:spPr/>
      <dgm:t>
        <a:bodyPr/>
        <a:lstStyle/>
        <a:p>
          <a:endParaRPr lang="es-MX" sz="2800"/>
        </a:p>
      </dgm:t>
    </dgm:pt>
    <dgm:pt modelId="{0FCC2941-6987-43DF-BC1E-A8BFF81BBF5D}">
      <dgm:prSet phldrT="[Texto]" custT="1"/>
      <dgm:spPr/>
      <dgm:t>
        <a:bodyPr/>
        <a:lstStyle/>
        <a:p>
          <a:r>
            <a:rPr lang="es-MX" sz="1600" dirty="0" smtClean="0"/>
            <a:t>Función de control social</a:t>
          </a:r>
          <a:endParaRPr lang="es-MX" sz="1600" dirty="0"/>
        </a:p>
      </dgm:t>
    </dgm:pt>
    <dgm:pt modelId="{0C7F9AAE-52BB-4640-85A5-B31CF5FA5255}" type="parTrans" cxnId="{F8C71B43-98E7-4125-9436-16C97C44B192}">
      <dgm:prSet/>
      <dgm:spPr/>
      <dgm:t>
        <a:bodyPr/>
        <a:lstStyle/>
        <a:p>
          <a:endParaRPr lang="es-MX" sz="2800"/>
        </a:p>
      </dgm:t>
    </dgm:pt>
    <dgm:pt modelId="{521BD263-7C25-467F-9BE7-D3437521B8C2}" type="sibTrans" cxnId="{F8C71B43-98E7-4125-9436-16C97C44B192}">
      <dgm:prSet/>
      <dgm:spPr/>
      <dgm:t>
        <a:bodyPr/>
        <a:lstStyle/>
        <a:p>
          <a:endParaRPr lang="es-MX" sz="2800"/>
        </a:p>
      </dgm:t>
    </dgm:pt>
    <dgm:pt modelId="{38D7CB8D-E510-430C-A1C6-82D8DEAA14F1}">
      <dgm:prSet phldrT="[Texto]" custT="1"/>
      <dgm:spPr/>
      <dgm:t>
        <a:bodyPr/>
        <a:lstStyle/>
        <a:p>
          <a:r>
            <a:rPr lang="es-MX" sz="1600" dirty="0" smtClean="0"/>
            <a:t>Función de resolución de conflictos</a:t>
          </a:r>
          <a:endParaRPr lang="es-MX" sz="1600" dirty="0"/>
        </a:p>
      </dgm:t>
    </dgm:pt>
    <dgm:pt modelId="{8C295583-44A0-4A95-9403-6857166C5D6E}" type="parTrans" cxnId="{05617359-FE06-426B-899C-665A71CB54E9}">
      <dgm:prSet/>
      <dgm:spPr/>
      <dgm:t>
        <a:bodyPr/>
        <a:lstStyle/>
        <a:p>
          <a:endParaRPr lang="es-MX" sz="2800"/>
        </a:p>
      </dgm:t>
    </dgm:pt>
    <dgm:pt modelId="{C7A549EB-206E-4F87-B01B-1B48BC22AA95}" type="sibTrans" cxnId="{05617359-FE06-426B-899C-665A71CB54E9}">
      <dgm:prSet/>
      <dgm:spPr/>
      <dgm:t>
        <a:bodyPr/>
        <a:lstStyle/>
        <a:p>
          <a:endParaRPr lang="es-MX" sz="2800"/>
        </a:p>
      </dgm:t>
    </dgm:pt>
    <dgm:pt modelId="{59256BC2-E8B9-49B0-B42F-AEDCF9ACF684}">
      <dgm:prSet phldrT="[Texto]" custT="1"/>
      <dgm:spPr/>
      <dgm:t>
        <a:bodyPr/>
        <a:lstStyle/>
        <a:p>
          <a:r>
            <a:rPr lang="es-MX" sz="1500" dirty="0" smtClean="0"/>
            <a:t>Función legitimadora de poder</a:t>
          </a:r>
        </a:p>
      </dgm:t>
    </dgm:pt>
    <dgm:pt modelId="{D3EF75D1-7D4F-4D97-915D-D6FF3466EC91}" type="parTrans" cxnId="{13D6C317-7F4A-4450-AA18-AB6658A991F8}">
      <dgm:prSet/>
      <dgm:spPr/>
      <dgm:t>
        <a:bodyPr/>
        <a:lstStyle/>
        <a:p>
          <a:endParaRPr lang="es-MX" sz="2800"/>
        </a:p>
      </dgm:t>
    </dgm:pt>
    <dgm:pt modelId="{7D4AF75C-4F9C-4786-9F62-0F6633E05F8B}" type="sibTrans" cxnId="{13D6C317-7F4A-4450-AA18-AB6658A991F8}">
      <dgm:prSet/>
      <dgm:spPr/>
      <dgm:t>
        <a:bodyPr/>
        <a:lstStyle/>
        <a:p>
          <a:endParaRPr lang="es-MX" sz="2800"/>
        </a:p>
      </dgm:t>
    </dgm:pt>
    <dgm:pt modelId="{7016C7AF-B88C-419E-9A70-73D6F856B4C6}">
      <dgm:prSet phldrT="[Texto]" custT="1"/>
      <dgm:spPr/>
      <dgm:t>
        <a:bodyPr/>
        <a:lstStyle/>
        <a:p>
          <a:r>
            <a:rPr lang="es-MX" sz="1600" dirty="0" smtClean="0"/>
            <a:t>Función orientativa y persuasiva</a:t>
          </a:r>
          <a:endParaRPr lang="es-MX" sz="1600" dirty="0"/>
        </a:p>
      </dgm:t>
    </dgm:pt>
    <dgm:pt modelId="{D213737E-C939-445E-A9EE-510E05923E40}" type="parTrans" cxnId="{77D4A4DB-4369-4BEE-8F3F-CD8CF6BA9A11}">
      <dgm:prSet/>
      <dgm:spPr/>
      <dgm:t>
        <a:bodyPr/>
        <a:lstStyle/>
        <a:p>
          <a:endParaRPr lang="es-MX" sz="2800"/>
        </a:p>
      </dgm:t>
    </dgm:pt>
    <dgm:pt modelId="{6A6D1C4E-2D3E-4CB9-BDFF-0848E596FAAA}" type="sibTrans" cxnId="{77D4A4DB-4369-4BEE-8F3F-CD8CF6BA9A11}">
      <dgm:prSet/>
      <dgm:spPr/>
      <dgm:t>
        <a:bodyPr/>
        <a:lstStyle/>
        <a:p>
          <a:endParaRPr lang="es-MX" sz="2800"/>
        </a:p>
      </dgm:t>
    </dgm:pt>
    <dgm:pt modelId="{8025920E-4B32-4B49-A7C6-7B3A774D0A63}">
      <dgm:prSet phldrT="[Texto]" custT="1"/>
      <dgm:spPr/>
      <dgm:t>
        <a:bodyPr/>
        <a:lstStyle/>
        <a:p>
          <a:r>
            <a:rPr lang="es-MX" sz="1600" dirty="0" smtClean="0"/>
            <a:t>Función distributiva</a:t>
          </a:r>
        </a:p>
      </dgm:t>
    </dgm:pt>
    <dgm:pt modelId="{818BDF67-8CF5-4853-9422-25C63EBB5970}" type="parTrans" cxnId="{0B5128F6-F7AE-4AA8-9954-D38713853AF1}">
      <dgm:prSet/>
      <dgm:spPr/>
      <dgm:t>
        <a:bodyPr/>
        <a:lstStyle/>
        <a:p>
          <a:endParaRPr lang="es-MX" sz="2800"/>
        </a:p>
      </dgm:t>
    </dgm:pt>
    <dgm:pt modelId="{BC37BFDB-D6A0-49B6-9AA6-7EC437B580BD}" type="sibTrans" cxnId="{0B5128F6-F7AE-4AA8-9954-D38713853AF1}">
      <dgm:prSet/>
      <dgm:spPr/>
      <dgm:t>
        <a:bodyPr/>
        <a:lstStyle/>
        <a:p>
          <a:endParaRPr lang="es-MX" sz="2800"/>
        </a:p>
      </dgm:t>
    </dgm:pt>
    <dgm:pt modelId="{3D50703C-6F5A-4FEE-A5E1-7A4751BAC478}">
      <dgm:prSet phldrT="[Texto]" custT="1"/>
      <dgm:spPr/>
      <dgm:t>
        <a:bodyPr/>
        <a:lstStyle/>
        <a:p>
          <a:r>
            <a:rPr lang="es-MX" sz="1600" dirty="0" smtClean="0"/>
            <a:t>Función promocionadora</a:t>
          </a:r>
        </a:p>
      </dgm:t>
    </dgm:pt>
    <dgm:pt modelId="{3638C9DA-4F6B-4EC5-9DB3-8FE2878BAD64}" type="parTrans" cxnId="{F237C528-436B-4B2F-B139-78AF840D1FDA}">
      <dgm:prSet/>
      <dgm:spPr/>
      <dgm:t>
        <a:bodyPr/>
        <a:lstStyle/>
        <a:p>
          <a:endParaRPr lang="es-MX" sz="2800"/>
        </a:p>
      </dgm:t>
    </dgm:pt>
    <dgm:pt modelId="{5C238AA0-211C-4E45-9A4A-7FDC4DE52E52}" type="sibTrans" cxnId="{F237C528-436B-4B2F-B139-78AF840D1FDA}">
      <dgm:prSet/>
      <dgm:spPr/>
      <dgm:t>
        <a:bodyPr/>
        <a:lstStyle/>
        <a:p>
          <a:endParaRPr lang="es-MX" sz="2800"/>
        </a:p>
      </dgm:t>
    </dgm:pt>
    <dgm:pt modelId="{63E53962-851B-4E59-8D9A-D4BF2A4360AB}" type="pres">
      <dgm:prSet presAssocID="{EA64550D-3367-4031-801A-1A36C18053B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19EA7AF-DD02-4BF5-A85E-DF596019C6D3}" type="pres">
      <dgm:prSet presAssocID="{05332E6A-8B6E-4D0E-B624-206F6C0D2A50}" presName="centerShape" presStyleLbl="node0" presStyleIdx="0" presStyleCnt="1"/>
      <dgm:spPr/>
      <dgm:t>
        <a:bodyPr/>
        <a:lstStyle/>
        <a:p>
          <a:endParaRPr lang="es-MX"/>
        </a:p>
      </dgm:t>
    </dgm:pt>
    <dgm:pt modelId="{07A3E3A5-B5DD-44AA-909E-09CFECA0462A}" type="pres">
      <dgm:prSet presAssocID="{B9AB42F5-BD84-4D0F-9D27-82AE3BCD2AA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3A8E0F-E82F-4EF2-A651-1E6F7CC22FC2}" type="pres">
      <dgm:prSet presAssocID="{B9AB42F5-BD84-4D0F-9D27-82AE3BCD2AAE}" presName="dummy" presStyleCnt="0"/>
      <dgm:spPr/>
    </dgm:pt>
    <dgm:pt modelId="{BD48F3D6-3024-4E1D-854A-AE5891142511}" type="pres">
      <dgm:prSet presAssocID="{6C2368DC-7BD3-493A-9FED-A7AECD739AFA}" presName="sibTrans" presStyleLbl="sibTrans2D1" presStyleIdx="0" presStyleCnt="7"/>
      <dgm:spPr/>
      <dgm:t>
        <a:bodyPr/>
        <a:lstStyle/>
        <a:p>
          <a:endParaRPr lang="es-MX"/>
        </a:p>
      </dgm:t>
    </dgm:pt>
    <dgm:pt modelId="{2D4F2042-B76C-4CEC-AA07-ECA9105C4459}" type="pres">
      <dgm:prSet presAssocID="{7016C7AF-B88C-419E-9A70-73D6F856B4C6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B80F06-C60F-4401-A679-30842ED7ED9B}" type="pres">
      <dgm:prSet presAssocID="{7016C7AF-B88C-419E-9A70-73D6F856B4C6}" presName="dummy" presStyleCnt="0"/>
      <dgm:spPr/>
    </dgm:pt>
    <dgm:pt modelId="{06E4C20E-8975-421B-8FF1-965AFBDFF7DA}" type="pres">
      <dgm:prSet presAssocID="{6A6D1C4E-2D3E-4CB9-BDFF-0848E596FAAA}" presName="sibTrans" presStyleLbl="sibTrans2D1" presStyleIdx="1" presStyleCnt="7"/>
      <dgm:spPr/>
      <dgm:t>
        <a:bodyPr/>
        <a:lstStyle/>
        <a:p>
          <a:endParaRPr lang="es-MX"/>
        </a:p>
      </dgm:t>
    </dgm:pt>
    <dgm:pt modelId="{17ED2783-0280-4081-8F12-F9935346FBE1}" type="pres">
      <dgm:prSet presAssocID="{0FCC2941-6987-43DF-BC1E-A8BFF81BBF5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C3BDAA-AAC2-46E9-9BC6-25BA3FC22822}" type="pres">
      <dgm:prSet presAssocID="{0FCC2941-6987-43DF-BC1E-A8BFF81BBF5D}" presName="dummy" presStyleCnt="0"/>
      <dgm:spPr/>
    </dgm:pt>
    <dgm:pt modelId="{0225ECE8-603A-4617-93B4-7F794315EBF3}" type="pres">
      <dgm:prSet presAssocID="{521BD263-7C25-467F-9BE7-D3437521B8C2}" presName="sibTrans" presStyleLbl="sibTrans2D1" presStyleIdx="2" presStyleCnt="7"/>
      <dgm:spPr/>
      <dgm:t>
        <a:bodyPr/>
        <a:lstStyle/>
        <a:p>
          <a:endParaRPr lang="es-MX"/>
        </a:p>
      </dgm:t>
    </dgm:pt>
    <dgm:pt modelId="{CEA25CAB-545B-4BC2-951B-5D255C562AB2}" type="pres">
      <dgm:prSet presAssocID="{38D7CB8D-E510-430C-A1C6-82D8DEAA14F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D35495-39DB-4F68-BA75-2B06D325D275}" type="pres">
      <dgm:prSet presAssocID="{38D7CB8D-E510-430C-A1C6-82D8DEAA14F1}" presName="dummy" presStyleCnt="0"/>
      <dgm:spPr/>
    </dgm:pt>
    <dgm:pt modelId="{5DD9153B-9082-4B48-A1AE-DD3587EEF14F}" type="pres">
      <dgm:prSet presAssocID="{C7A549EB-206E-4F87-B01B-1B48BC22AA95}" presName="sibTrans" presStyleLbl="sibTrans2D1" presStyleIdx="3" presStyleCnt="7"/>
      <dgm:spPr/>
      <dgm:t>
        <a:bodyPr/>
        <a:lstStyle/>
        <a:p>
          <a:endParaRPr lang="es-MX"/>
        </a:p>
      </dgm:t>
    </dgm:pt>
    <dgm:pt modelId="{184AEBFB-2740-4D03-861A-6BE6D589527F}" type="pres">
      <dgm:prSet presAssocID="{59256BC2-E8B9-49B0-B42F-AEDCF9ACF684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7A19A0-7B7A-4F63-8581-0C76520AF646}" type="pres">
      <dgm:prSet presAssocID="{59256BC2-E8B9-49B0-B42F-AEDCF9ACF684}" presName="dummy" presStyleCnt="0"/>
      <dgm:spPr/>
    </dgm:pt>
    <dgm:pt modelId="{0EC2ABB4-D787-4825-A728-E968F15CA31A}" type="pres">
      <dgm:prSet presAssocID="{7D4AF75C-4F9C-4786-9F62-0F6633E05F8B}" presName="sibTrans" presStyleLbl="sibTrans2D1" presStyleIdx="4" presStyleCnt="7"/>
      <dgm:spPr/>
      <dgm:t>
        <a:bodyPr/>
        <a:lstStyle/>
        <a:p>
          <a:endParaRPr lang="es-MX"/>
        </a:p>
      </dgm:t>
    </dgm:pt>
    <dgm:pt modelId="{FD2E2676-16F7-4820-BD19-64493103CCD6}" type="pres">
      <dgm:prSet presAssocID="{8025920E-4B32-4B49-A7C6-7B3A774D0A6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F90F99-8DA3-4DBA-B462-DC101A862298}" type="pres">
      <dgm:prSet presAssocID="{8025920E-4B32-4B49-A7C6-7B3A774D0A63}" presName="dummy" presStyleCnt="0"/>
      <dgm:spPr/>
    </dgm:pt>
    <dgm:pt modelId="{962820BD-3607-44C7-A325-F9D0F7ACD3A7}" type="pres">
      <dgm:prSet presAssocID="{BC37BFDB-D6A0-49B6-9AA6-7EC437B580BD}" presName="sibTrans" presStyleLbl="sibTrans2D1" presStyleIdx="5" presStyleCnt="7"/>
      <dgm:spPr/>
      <dgm:t>
        <a:bodyPr/>
        <a:lstStyle/>
        <a:p>
          <a:endParaRPr lang="es-MX"/>
        </a:p>
      </dgm:t>
    </dgm:pt>
    <dgm:pt modelId="{48662A90-3113-4216-93C6-B3CE73D364E0}" type="pres">
      <dgm:prSet presAssocID="{3D50703C-6F5A-4FEE-A5E1-7A4751BAC47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2DFD6F-F6EE-40E1-8A3B-2C794CBB54A4}" type="pres">
      <dgm:prSet presAssocID="{3D50703C-6F5A-4FEE-A5E1-7A4751BAC478}" presName="dummy" presStyleCnt="0"/>
      <dgm:spPr/>
    </dgm:pt>
    <dgm:pt modelId="{C92CD00B-0305-4AD3-980C-716368ED9F40}" type="pres">
      <dgm:prSet presAssocID="{5C238AA0-211C-4E45-9A4A-7FDC4DE52E52}" presName="sibTrans" presStyleLbl="sibTrans2D1" presStyleIdx="6" presStyleCnt="7"/>
      <dgm:spPr/>
      <dgm:t>
        <a:bodyPr/>
        <a:lstStyle/>
        <a:p>
          <a:endParaRPr lang="es-MX"/>
        </a:p>
      </dgm:t>
    </dgm:pt>
  </dgm:ptLst>
  <dgm:cxnLst>
    <dgm:cxn modelId="{40E87476-6F4E-4241-80E2-306C6D4A35C4}" type="presOf" srcId="{521BD263-7C25-467F-9BE7-D3437521B8C2}" destId="{0225ECE8-603A-4617-93B4-7F794315EBF3}" srcOrd="0" destOrd="0" presId="urn:microsoft.com/office/officeart/2005/8/layout/radial6"/>
    <dgm:cxn modelId="{8CE52FFC-AE82-4F0D-8497-D7729266AAE3}" type="presOf" srcId="{3D50703C-6F5A-4FEE-A5E1-7A4751BAC478}" destId="{48662A90-3113-4216-93C6-B3CE73D364E0}" srcOrd="0" destOrd="0" presId="urn:microsoft.com/office/officeart/2005/8/layout/radial6"/>
    <dgm:cxn modelId="{05617359-FE06-426B-899C-665A71CB54E9}" srcId="{05332E6A-8B6E-4D0E-B624-206F6C0D2A50}" destId="{38D7CB8D-E510-430C-A1C6-82D8DEAA14F1}" srcOrd="3" destOrd="0" parTransId="{8C295583-44A0-4A95-9403-6857166C5D6E}" sibTransId="{C7A549EB-206E-4F87-B01B-1B48BC22AA95}"/>
    <dgm:cxn modelId="{0B5128F6-F7AE-4AA8-9954-D38713853AF1}" srcId="{05332E6A-8B6E-4D0E-B624-206F6C0D2A50}" destId="{8025920E-4B32-4B49-A7C6-7B3A774D0A63}" srcOrd="5" destOrd="0" parTransId="{818BDF67-8CF5-4853-9422-25C63EBB5970}" sibTransId="{BC37BFDB-D6A0-49B6-9AA6-7EC437B580BD}"/>
    <dgm:cxn modelId="{1384D2C9-7623-488A-B52F-903196E7334A}" type="presOf" srcId="{6A6D1C4E-2D3E-4CB9-BDFF-0848E596FAAA}" destId="{06E4C20E-8975-421B-8FF1-965AFBDFF7DA}" srcOrd="0" destOrd="0" presId="urn:microsoft.com/office/officeart/2005/8/layout/radial6"/>
    <dgm:cxn modelId="{8D4F31D0-4D91-4801-A5E4-1C813F1E1689}" srcId="{05332E6A-8B6E-4D0E-B624-206F6C0D2A50}" destId="{B9AB42F5-BD84-4D0F-9D27-82AE3BCD2AAE}" srcOrd="0" destOrd="0" parTransId="{B3C79DF3-6F65-4471-B16A-A5C8BA2782E5}" sibTransId="{6C2368DC-7BD3-493A-9FED-A7AECD739AFA}"/>
    <dgm:cxn modelId="{B390B3F7-D7DE-4B2F-B3A7-ECE4E966B191}" type="presOf" srcId="{38D7CB8D-E510-430C-A1C6-82D8DEAA14F1}" destId="{CEA25CAB-545B-4BC2-951B-5D255C562AB2}" srcOrd="0" destOrd="0" presId="urn:microsoft.com/office/officeart/2005/8/layout/radial6"/>
    <dgm:cxn modelId="{F8C71B43-98E7-4125-9436-16C97C44B192}" srcId="{05332E6A-8B6E-4D0E-B624-206F6C0D2A50}" destId="{0FCC2941-6987-43DF-BC1E-A8BFF81BBF5D}" srcOrd="2" destOrd="0" parTransId="{0C7F9AAE-52BB-4640-85A5-B31CF5FA5255}" sibTransId="{521BD263-7C25-467F-9BE7-D3437521B8C2}"/>
    <dgm:cxn modelId="{FF06298E-6685-4AF5-86C5-14C484769261}" type="presOf" srcId="{EA64550D-3367-4031-801A-1A36C18053BC}" destId="{63E53962-851B-4E59-8D9A-D4BF2A4360AB}" srcOrd="0" destOrd="0" presId="urn:microsoft.com/office/officeart/2005/8/layout/radial6"/>
    <dgm:cxn modelId="{2FBBB0B7-3A65-439F-9405-559778144750}" type="presOf" srcId="{0FCC2941-6987-43DF-BC1E-A8BFF81BBF5D}" destId="{17ED2783-0280-4081-8F12-F9935346FBE1}" srcOrd="0" destOrd="0" presId="urn:microsoft.com/office/officeart/2005/8/layout/radial6"/>
    <dgm:cxn modelId="{5F396AA3-8161-45EF-907B-447D02EA6A21}" type="presOf" srcId="{BC37BFDB-D6A0-49B6-9AA6-7EC437B580BD}" destId="{962820BD-3607-44C7-A325-F9D0F7ACD3A7}" srcOrd="0" destOrd="0" presId="urn:microsoft.com/office/officeart/2005/8/layout/radial6"/>
    <dgm:cxn modelId="{B94EE948-C3EB-4222-9882-2BA5B32955AD}" type="presOf" srcId="{8025920E-4B32-4B49-A7C6-7B3A774D0A63}" destId="{FD2E2676-16F7-4820-BD19-64493103CCD6}" srcOrd="0" destOrd="0" presId="urn:microsoft.com/office/officeart/2005/8/layout/radial6"/>
    <dgm:cxn modelId="{77D4A4DB-4369-4BEE-8F3F-CD8CF6BA9A11}" srcId="{05332E6A-8B6E-4D0E-B624-206F6C0D2A50}" destId="{7016C7AF-B88C-419E-9A70-73D6F856B4C6}" srcOrd="1" destOrd="0" parTransId="{D213737E-C939-445E-A9EE-510E05923E40}" sibTransId="{6A6D1C4E-2D3E-4CB9-BDFF-0848E596FAAA}"/>
    <dgm:cxn modelId="{C7110489-B84B-4E02-80A3-0198CC575532}" type="presOf" srcId="{7D4AF75C-4F9C-4786-9F62-0F6633E05F8B}" destId="{0EC2ABB4-D787-4825-A728-E968F15CA31A}" srcOrd="0" destOrd="0" presId="urn:microsoft.com/office/officeart/2005/8/layout/radial6"/>
    <dgm:cxn modelId="{458655DE-3C12-47D0-9834-4178379A15B0}" type="presOf" srcId="{59256BC2-E8B9-49B0-B42F-AEDCF9ACF684}" destId="{184AEBFB-2740-4D03-861A-6BE6D589527F}" srcOrd="0" destOrd="0" presId="urn:microsoft.com/office/officeart/2005/8/layout/radial6"/>
    <dgm:cxn modelId="{837A7FB6-0B15-4320-9F8B-B52DF0488B48}" type="presOf" srcId="{C7A549EB-206E-4F87-B01B-1B48BC22AA95}" destId="{5DD9153B-9082-4B48-A1AE-DD3587EEF14F}" srcOrd="0" destOrd="0" presId="urn:microsoft.com/office/officeart/2005/8/layout/radial6"/>
    <dgm:cxn modelId="{AFBA8E87-C8D7-40EE-9F24-2FEB1E9D6432}" srcId="{EA64550D-3367-4031-801A-1A36C18053BC}" destId="{05332E6A-8B6E-4D0E-B624-206F6C0D2A50}" srcOrd="0" destOrd="0" parTransId="{FE74DB99-BCD1-4B20-AB31-B088AC9CA74F}" sibTransId="{7E31E681-251C-4EC8-BE83-6AEAD7816BEA}"/>
    <dgm:cxn modelId="{6D7064F2-B345-4D9E-8641-113842FAC63A}" type="presOf" srcId="{B9AB42F5-BD84-4D0F-9D27-82AE3BCD2AAE}" destId="{07A3E3A5-B5DD-44AA-909E-09CFECA0462A}" srcOrd="0" destOrd="0" presId="urn:microsoft.com/office/officeart/2005/8/layout/radial6"/>
    <dgm:cxn modelId="{4B8EB96D-B840-441E-908A-D23DA0E00FD3}" type="presOf" srcId="{5C238AA0-211C-4E45-9A4A-7FDC4DE52E52}" destId="{C92CD00B-0305-4AD3-980C-716368ED9F40}" srcOrd="0" destOrd="0" presId="urn:microsoft.com/office/officeart/2005/8/layout/radial6"/>
    <dgm:cxn modelId="{5E1F7895-E6A7-4D23-A99B-B9367573C7BF}" type="presOf" srcId="{7016C7AF-B88C-419E-9A70-73D6F856B4C6}" destId="{2D4F2042-B76C-4CEC-AA07-ECA9105C4459}" srcOrd="0" destOrd="0" presId="urn:microsoft.com/office/officeart/2005/8/layout/radial6"/>
    <dgm:cxn modelId="{F237C528-436B-4B2F-B139-78AF840D1FDA}" srcId="{05332E6A-8B6E-4D0E-B624-206F6C0D2A50}" destId="{3D50703C-6F5A-4FEE-A5E1-7A4751BAC478}" srcOrd="6" destOrd="0" parTransId="{3638C9DA-4F6B-4EC5-9DB3-8FE2878BAD64}" sibTransId="{5C238AA0-211C-4E45-9A4A-7FDC4DE52E52}"/>
    <dgm:cxn modelId="{D37DC39D-F7CF-43DF-9E7A-707D04D014AD}" type="presOf" srcId="{6C2368DC-7BD3-493A-9FED-A7AECD739AFA}" destId="{BD48F3D6-3024-4E1D-854A-AE5891142511}" srcOrd="0" destOrd="0" presId="urn:microsoft.com/office/officeart/2005/8/layout/radial6"/>
    <dgm:cxn modelId="{9E0A7DC5-3F67-4AEE-A727-A5E0310DFBE6}" type="presOf" srcId="{05332E6A-8B6E-4D0E-B624-206F6C0D2A50}" destId="{119EA7AF-DD02-4BF5-A85E-DF596019C6D3}" srcOrd="0" destOrd="0" presId="urn:microsoft.com/office/officeart/2005/8/layout/radial6"/>
    <dgm:cxn modelId="{13D6C317-7F4A-4450-AA18-AB6658A991F8}" srcId="{05332E6A-8B6E-4D0E-B624-206F6C0D2A50}" destId="{59256BC2-E8B9-49B0-B42F-AEDCF9ACF684}" srcOrd="4" destOrd="0" parTransId="{D3EF75D1-7D4F-4D97-915D-D6FF3466EC91}" sibTransId="{7D4AF75C-4F9C-4786-9F62-0F6633E05F8B}"/>
    <dgm:cxn modelId="{F6C63894-372A-46A3-85F8-09C0D3140F52}" type="presParOf" srcId="{63E53962-851B-4E59-8D9A-D4BF2A4360AB}" destId="{119EA7AF-DD02-4BF5-A85E-DF596019C6D3}" srcOrd="0" destOrd="0" presId="urn:microsoft.com/office/officeart/2005/8/layout/radial6"/>
    <dgm:cxn modelId="{C866D8C0-6EF9-4131-BAC8-CD1907AE5A22}" type="presParOf" srcId="{63E53962-851B-4E59-8D9A-D4BF2A4360AB}" destId="{07A3E3A5-B5DD-44AA-909E-09CFECA0462A}" srcOrd="1" destOrd="0" presId="urn:microsoft.com/office/officeart/2005/8/layout/radial6"/>
    <dgm:cxn modelId="{2A1DFCC2-812F-4012-A88C-30AB0C776285}" type="presParOf" srcId="{63E53962-851B-4E59-8D9A-D4BF2A4360AB}" destId="{943A8E0F-E82F-4EF2-A651-1E6F7CC22FC2}" srcOrd="2" destOrd="0" presId="urn:microsoft.com/office/officeart/2005/8/layout/radial6"/>
    <dgm:cxn modelId="{5260D15B-BDFE-48E3-B0E4-6D264E8E5AD1}" type="presParOf" srcId="{63E53962-851B-4E59-8D9A-D4BF2A4360AB}" destId="{BD48F3D6-3024-4E1D-854A-AE5891142511}" srcOrd="3" destOrd="0" presId="urn:microsoft.com/office/officeart/2005/8/layout/radial6"/>
    <dgm:cxn modelId="{6D69D82F-9459-4184-B92F-2BD02544B7C0}" type="presParOf" srcId="{63E53962-851B-4E59-8D9A-D4BF2A4360AB}" destId="{2D4F2042-B76C-4CEC-AA07-ECA9105C4459}" srcOrd="4" destOrd="0" presId="urn:microsoft.com/office/officeart/2005/8/layout/radial6"/>
    <dgm:cxn modelId="{68EF5E87-8F28-4989-AB8C-DBFC54C85021}" type="presParOf" srcId="{63E53962-851B-4E59-8D9A-D4BF2A4360AB}" destId="{65B80F06-C60F-4401-A679-30842ED7ED9B}" srcOrd="5" destOrd="0" presId="urn:microsoft.com/office/officeart/2005/8/layout/radial6"/>
    <dgm:cxn modelId="{74E1A334-6ADF-4AC3-A995-4EC9CFCFED7D}" type="presParOf" srcId="{63E53962-851B-4E59-8D9A-D4BF2A4360AB}" destId="{06E4C20E-8975-421B-8FF1-965AFBDFF7DA}" srcOrd="6" destOrd="0" presId="urn:microsoft.com/office/officeart/2005/8/layout/radial6"/>
    <dgm:cxn modelId="{F781AF7D-D47E-4C0C-9C1F-447B39DC157B}" type="presParOf" srcId="{63E53962-851B-4E59-8D9A-D4BF2A4360AB}" destId="{17ED2783-0280-4081-8F12-F9935346FBE1}" srcOrd="7" destOrd="0" presId="urn:microsoft.com/office/officeart/2005/8/layout/radial6"/>
    <dgm:cxn modelId="{1CE7CA00-04D6-4977-BE65-B66DCFFE048C}" type="presParOf" srcId="{63E53962-851B-4E59-8D9A-D4BF2A4360AB}" destId="{19C3BDAA-AAC2-46E9-9BC6-25BA3FC22822}" srcOrd="8" destOrd="0" presId="urn:microsoft.com/office/officeart/2005/8/layout/radial6"/>
    <dgm:cxn modelId="{3DA215B7-7AE8-478A-9B1C-7EA319A8E3C7}" type="presParOf" srcId="{63E53962-851B-4E59-8D9A-D4BF2A4360AB}" destId="{0225ECE8-603A-4617-93B4-7F794315EBF3}" srcOrd="9" destOrd="0" presId="urn:microsoft.com/office/officeart/2005/8/layout/radial6"/>
    <dgm:cxn modelId="{9648A7F8-C875-460B-B7E3-453DD18C076C}" type="presParOf" srcId="{63E53962-851B-4E59-8D9A-D4BF2A4360AB}" destId="{CEA25CAB-545B-4BC2-951B-5D255C562AB2}" srcOrd="10" destOrd="0" presId="urn:microsoft.com/office/officeart/2005/8/layout/radial6"/>
    <dgm:cxn modelId="{77B7D7E9-61C9-4840-8E89-11F39C85915E}" type="presParOf" srcId="{63E53962-851B-4E59-8D9A-D4BF2A4360AB}" destId="{54D35495-39DB-4F68-BA75-2B06D325D275}" srcOrd="11" destOrd="0" presId="urn:microsoft.com/office/officeart/2005/8/layout/radial6"/>
    <dgm:cxn modelId="{1EE9ECD2-A759-41D2-9324-212B8DD42813}" type="presParOf" srcId="{63E53962-851B-4E59-8D9A-D4BF2A4360AB}" destId="{5DD9153B-9082-4B48-A1AE-DD3587EEF14F}" srcOrd="12" destOrd="0" presId="urn:microsoft.com/office/officeart/2005/8/layout/radial6"/>
    <dgm:cxn modelId="{8F09DEFE-8EF9-4844-8DCA-8A0F34695E5C}" type="presParOf" srcId="{63E53962-851B-4E59-8D9A-D4BF2A4360AB}" destId="{184AEBFB-2740-4D03-861A-6BE6D589527F}" srcOrd="13" destOrd="0" presId="urn:microsoft.com/office/officeart/2005/8/layout/radial6"/>
    <dgm:cxn modelId="{4FA03BF1-0F7D-46A7-B483-CBC6527DC5C9}" type="presParOf" srcId="{63E53962-851B-4E59-8D9A-D4BF2A4360AB}" destId="{6E7A19A0-7B7A-4F63-8581-0C76520AF646}" srcOrd="14" destOrd="0" presId="urn:microsoft.com/office/officeart/2005/8/layout/radial6"/>
    <dgm:cxn modelId="{48D30345-01D6-47BE-BD92-A223AE3CD1EA}" type="presParOf" srcId="{63E53962-851B-4E59-8D9A-D4BF2A4360AB}" destId="{0EC2ABB4-D787-4825-A728-E968F15CA31A}" srcOrd="15" destOrd="0" presId="urn:microsoft.com/office/officeart/2005/8/layout/radial6"/>
    <dgm:cxn modelId="{BE800BFD-BC12-44F9-AD5F-47A88BA4A3CA}" type="presParOf" srcId="{63E53962-851B-4E59-8D9A-D4BF2A4360AB}" destId="{FD2E2676-16F7-4820-BD19-64493103CCD6}" srcOrd="16" destOrd="0" presId="urn:microsoft.com/office/officeart/2005/8/layout/radial6"/>
    <dgm:cxn modelId="{CAFC1C88-F41F-44FE-BCA1-3F07C5430D8C}" type="presParOf" srcId="{63E53962-851B-4E59-8D9A-D4BF2A4360AB}" destId="{72F90F99-8DA3-4DBA-B462-DC101A862298}" srcOrd="17" destOrd="0" presId="urn:microsoft.com/office/officeart/2005/8/layout/radial6"/>
    <dgm:cxn modelId="{5C4C4965-1032-4912-AD65-344C9F09ED13}" type="presParOf" srcId="{63E53962-851B-4E59-8D9A-D4BF2A4360AB}" destId="{962820BD-3607-44C7-A325-F9D0F7ACD3A7}" srcOrd="18" destOrd="0" presId="urn:microsoft.com/office/officeart/2005/8/layout/radial6"/>
    <dgm:cxn modelId="{4D080EF8-704D-4AC5-BF59-143D0CEC9458}" type="presParOf" srcId="{63E53962-851B-4E59-8D9A-D4BF2A4360AB}" destId="{48662A90-3113-4216-93C6-B3CE73D364E0}" srcOrd="19" destOrd="0" presId="urn:microsoft.com/office/officeart/2005/8/layout/radial6"/>
    <dgm:cxn modelId="{87055D2F-7A05-4494-A5F1-20641E0D3870}" type="presParOf" srcId="{63E53962-851B-4E59-8D9A-D4BF2A4360AB}" destId="{9A2DFD6F-F6EE-40E1-8A3B-2C794CBB54A4}" srcOrd="20" destOrd="0" presId="urn:microsoft.com/office/officeart/2005/8/layout/radial6"/>
    <dgm:cxn modelId="{D308F77C-C74C-40A3-8124-CD163770BEF0}" type="presParOf" srcId="{63E53962-851B-4E59-8D9A-D4BF2A4360AB}" destId="{C92CD00B-0305-4AD3-980C-716368ED9F40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DDCC67-E5CB-403B-81C7-B3E7ABAF30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5E95978-06D6-4F14-9165-811E1771B005}">
      <dgm:prSet/>
      <dgm:spPr/>
      <dgm:t>
        <a:bodyPr/>
        <a:lstStyle/>
        <a:p>
          <a:pPr rtl="0"/>
          <a:r>
            <a:rPr lang="es-ES" dirty="0" smtClean="0"/>
            <a:t>El derecho es un instrumento de organización de la sociedad, es un medio para la </a:t>
          </a:r>
          <a:r>
            <a:rPr lang="es-ES" smtClean="0"/>
            <a:t>propia subsistencia.</a:t>
          </a:r>
          <a:endParaRPr lang="es-MX" dirty="0"/>
        </a:p>
      </dgm:t>
    </dgm:pt>
    <dgm:pt modelId="{7357AAFA-59E7-4867-8D30-C9862C5764CA}" type="parTrans" cxnId="{61F6B19F-02FD-49FE-90D4-A2665F5EFC37}">
      <dgm:prSet/>
      <dgm:spPr/>
      <dgm:t>
        <a:bodyPr/>
        <a:lstStyle/>
        <a:p>
          <a:endParaRPr lang="es-MX"/>
        </a:p>
      </dgm:t>
    </dgm:pt>
    <dgm:pt modelId="{30630F4F-A67A-4896-8BD6-BB348981E15F}" type="sibTrans" cxnId="{61F6B19F-02FD-49FE-90D4-A2665F5EFC37}">
      <dgm:prSet/>
      <dgm:spPr/>
      <dgm:t>
        <a:bodyPr/>
        <a:lstStyle/>
        <a:p>
          <a:endParaRPr lang="es-MX"/>
        </a:p>
      </dgm:t>
    </dgm:pt>
    <dgm:pt modelId="{A6EDF761-BC7F-4C9E-B4CB-61103530B925}">
      <dgm:prSet/>
      <dgm:spPr/>
      <dgm:t>
        <a:bodyPr/>
        <a:lstStyle/>
        <a:p>
          <a:pPr rtl="0"/>
          <a:r>
            <a:rPr lang="es-ES" dirty="0" smtClean="0"/>
            <a:t>El derecho da legalidad al pacto social a través de la organización para el respeto de los </a:t>
          </a:r>
          <a:r>
            <a:rPr lang="es-ES" smtClean="0"/>
            <a:t>derechos naturales. </a:t>
          </a:r>
          <a:endParaRPr lang="es-MX" dirty="0"/>
        </a:p>
      </dgm:t>
    </dgm:pt>
    <dgm:pt modelId="{A02C555C-D543-4ED6-B334-7C47A6F91B7E}" type="parTrans" cxnId="{FA973887-A5BD-4200-881C-D961ED3D4807}">
      <dgm:prSet/>
      <dgm:spPr/>
      <dgm:t>
        <a:bodyPr/>
        <a:lstStyle/>
        <a:p>
          <a:endParaRPr lang="es-MX"/>
        </a:p>
      </dgm:t>
    </dgm:pt>
    <dgm:pt modelId="{B4520349-BE64-4D71-AFBB-EDDFEFF162CF}" type="sibTrans" cxnId="{FA973887-A5BD-4200-881C-D961ED3D4807}">
      <dgm:prSet/>
      <dgm:spPr/>
      <dgm:t>
        <a:bodyPr/>
        <a:lstStyle/>
        <a:p>
          <a:endParaRPr lang="es-MX"/>
        </a:p>
      </dgm:t>
    </dgm:pt>
    <dgm:pt modelId="{752FBCF2-6943-4D70-8425-BFECD8136BE3}">
      <dgm:prSet/>
      <dgm:spPr/>
      <dgm:t>
        <a:bodyPr/>
        <a:lstStyle/>
        <a:p>
          <a:pPr rtl="0"/>
          <a:r>
            <a:rPr lang="es-ES" dirty="0" smtClean="0"/>
            <a:t>Toda sociedad necesita de una </a:t>
          </a:r>
          <a:r>
            <a:rPr lang="es-ES" smtClean="0"/>
            <a:t>mínima organización.</a:t>
          </a:r>
          <a:endParaRPr lang="es-MX" dirty="0"/>
        </a:p>
      </dgm:t>
    </dgm:pt>
    <dgm:pt modelId="{5C98E800-8576-4C58-9266-EEC053C72EA4}" type="parTrans" cxnId="{4CB5C320-25F2-4773-9698-B32EE742BBC3}">
      <dgm:prSet/>
      <dgm:spPr/>
      <dgm:t>
        <a:bodyPr/>
        <a:lstStyle/>
        <a:p>
          <a:endParaRPr lang="es-MX"/>
        </a:p>
      </dgm:t>
    </dgm:pt>
    <dgm:pt modelId="{B8ABB2D3-82A4-41E9-AE74-14331AA7D1B4}" type="sibTrans" cxnId="{4CB5C320-25F2-4773-9698-B32EE742BBC3}">
      <dgm:prSet/>
      <dgm:spPr/>
      <dgm:t>
        <a:bodyPr/>
        <a:lstStyle/>
        <a:p>
          <a:endParaRPr lang="es-MX"/>
        </a:p>
      </dgm:t>
    </dgm:pt>
    <dgm:pt modelId="{B5A9041A-8A3D-4983-B67A-FEFA41A46769}">
      <dgm:prSet/>
      <dgm:spPr/>
      <dgm:t>
        <a:bodyPr/>
        <a:lstStyle/>
        <a:p>
          <a:pPr rtl="0"/>
          <a:r>
            <a:rPr lang="es-ES" dirty="0" smtClean="0"/>
            <a:t>La organización se refleja en el ámbito público y privado</a:t>
          </a:r>
          <a:endParaRPr lang="es-MX" dirty="0"/>
        </a:p>
      </dgm:t>
    </dgm:pt>
    <dgm:pt modelId="{B40C4958-38BC-46DA-9E6D-5943E97060DC}" type="parTrans" cxnId="{83D6A876-4DE0-4995-B752-DC5680D9643D}">
      <dgm:prSet/>
      <dgm:spPr/>
      <dgm:t>
        <a:bodyPr/>
        <a:lstStyle/>
        <a:p>
          <a:endParaRPr lang="es-MX"/>
        </a:p>
      </dgm:t>
    </dgm:pt>
    <dgm:pt modelId="{E9609447-BA22-4E2D-9E02-0C699B1F18E5}" type="sibTrans" cxnId="{83D6A876-4DE0-4995-B752-DC5680D9643D}">
      <dgm:prSet/>
      <dgm:spPr/>
      <dgm:t>
        <a:bodyPr/>
        <a:lstStyle/>
        <a:p>
          <a:endParaRPr lang="es-MX"/>
        </a:p>
      </dgm:t>
    </dgm:pt>
    <dgm:pt modelId="{4FFB1DA5-622B-48AA-A798-843EF77E09B8}" type="pres">
      <dgm:prSet presAssocID="{D0DDCC67-E5CB-403B-81C7-B3E7ABAF30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A29EC80-E4CE-47C8-8D02-BD19A2CC053D}" type="pres">
      <dgm:prSet presAssocID="{45E95978-06D6-4F14-9165-811E1771B00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241E57-F805-4913-AFB6-BB1C38283F7B}" type="pres">
      <dgm:prSet presAssocID="{30630F4F-A67A-4896-8BD6-BB348981E15F}" presName="spacer" presStyleCnt="0"/>
      <dgm:spPr/>
    </dgm:pt>
    <dgm:pt modelId="{7D5E05DA-597B-44F2-A4ED-B3F8113F37BC}" type="pres">
      <dgm:prSet presAssocID="{A6EDF761-BC7F-4C9E-B4CB-61103530B9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FAA243-2F1A-4D09-881C-A2C637DCC810}" type="pres">
      <dgm:prSet presAssocID="{B4520349-BE64-4D71-AFBB-EDDFEFF162CF}" presName="spacer" presStyleCnt="0"/>
      <dgm:spPr/>
    </dgm:pt>
    <dgm:pt modelId="{9EDCDE68-7598-428C-A159-F161A38A6407}" type="pres">
      <dgm:prSet presAssocID="{752FBCF2-6943-4D70-8425-BFECD8136BE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FABD9C-E8BD-4107-A892-BC7F75D29306}" type="pres">
      <dgm:prSet presAssocID="{B8ABB2D3-82A4-41E9-AE74-14331AA7D1B4}" presName="spacer" presStyleCnt="0"/>
      <dgm:spPr/>
    </dgm:pt>
    <dgm:pt modelId="{5E863828-C535-42A5-953D-C445AD23BA97}" type="pres">
      <dgm:prSet presAssocID="{B5A9041A-8A3D-4983-B67A-FEFA41A467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3FA7A75-1505-4B81-BAA6-875CC4D37D08}" type="presOf" srcId="{45E95978-06D6-4F14-9165-811E1771B005}" destId="{5A29EC80-E4CE-47C8-8D02-BD19A2CC053D}" srcOrd="0" destOrd="0" presId="urn:microsoft.com/office/officeart/2005/8/layout/vList2"/>
    <dgm:cxn modelId="{8FA21FD1-A3D1-49F8-8B48-3FA00E9B36AB}" type="presOf" srcId="{752FBCF2-6943-4D70-8425-BFECD8136BE3}" destId="{9EDCDE68-7598-428C-A159-F161A38A6407}" srcOrd="0" destOrd="0" presId="urn:microsoft.com/office/officeart/2005/8/layout/vList2"/>
    <dgm:cxn modelId="{47D68559-4622-46DD-87A7-E451891D6D10}" type="presOf" srcId="{A6EDF761-BC7F-4C9E-B4CB-61103530B925}" destId="{7D5E05DA-597B-44F2-A4ED-B3F8113F37BC}" srcOrd="0" destOrd="0" presId="urn:microsoft.com/office/officeart/2005/8/layout/vList2"/>
    <dgm:cxn modelId="{FA973887-A5BD-4200-881C-D961ED3D4807}" srcId="{D0DDCC67-E5CB-403B-81C7-B3E7ABAF308C}" destId="{A6EDF761-BC7F-4C9E-B4CB-61103530B925}" srcOrd="1" destOrd="0" parTransId="{A02C555C-D543-4ED6-B334-7C47A6F91B7E}" sibTransId="{B4520349-BE64-4D71-AFBB-EDDFEFF162CF}"/>
    <dgm:cxn modelId="{22303F18-3A25-4770-88F1-D3133E2D3282}" type="presOf" srcId="{D0DDCC67-E5CB-403B-81C7-B3E7ABAF308C}" destId="{4FFB1DA5-622B-48AA-A798-843EF77E09B8}" srcOrd="0" destOrd="0" presId="urn:microsoft.com/office/officeart/2005/8/layout/vList2"/>
    <dgm:cxn modelId="{AA26499E-77A1-4D68-826C-DCEC178D7C4C}" type="presOf" srcId="{B5A9041A-8A3D-4983-B67A-FEFA41A46769}" destId="{5E863828-C535-42A5-953D-C445AD23BA97}" srcOrd="0" destOrd="0" presId="urn:microsoft.com/office/officeart/2005/8/layout/vList2"/>
    <dgm:cxn modelId="{61F6B19F-02FD-49FE-90D4-A2665F5EFC37}" srcId="{D0DDCC67-E5CB-403B-81C7-B3E7ABAF308C}" destId="{45E95978-06D6-4F14-9165-811E1771B005}" srcOrd="0" destOrd="0" parTransId="{7357AAFA-59E7-4867-8D30-C9862C5764CA}" sibTransId="{30630F4F-A67A-4896-8BD6-BB348981E15F}"/>
    <dgm:cxn modelId="{83D6A876-4DE0-4995-B752-DC5680D9643D}" srcId="{D0DDCC67-E5CB-403B-81C7-B3E7ABAF308C}" destId="{B5A9041A-8A3D-4983-B67A-FEFA41A46769}" srcOrd="3" destOrd="0" parTransId="{B40C4958-38BC-46DA-9E6D-5943E97060DC}" sibTransId="{E9609447-BA22-4E2D-9E02-0C699B1F18E5}"/>
    <dgm:cxn modelId="{4CB5C320-25F2-4773-9698-B32EE742BBC3}" srcId="{D0DDCC67-E5CB-403B-81C7-B3E7ABAF308C}" destId="{752FBCF2-6943-4D70-8425-BFECD8136BE3}" srcOrd="2" destOrd="0" parTransId="{5C98E800-8576-4C58-9266-EEC053C72EA4}" sibTransId="{B8ABB2D3-82A4-41E9-AE74-14331AA7D1B4}"/>
    <dgm:cxn modelId="{E6BC74F5-37AF-4091-B08E-CF60335AC8CD}" type="presParOf" srcId="{4FFB1DA5-622B-48AA-A798-843EF77E09B8}" destId="{5A29EC80-E4CE-47C8-8D02-BD19A2CC053D}" srcOrd="0" destOrd="0" presId="urn:microsoft.com/office/officeart/2005/8/layout/vList2"/>
    <dgm:cxn modelId="{6E8BB4B4-0E81-4D81-9DA2-C7FDBF3AD589}" type="presParOf" srcId="{4FFB1DA5-622B-48AA-A798-843EF77E09B8}" destId="{6B241E57-F805-4913-AFB6-BB1C38283F7B}" srcOrd="1" destOrd="0" presId="urn:microsoft.com/office/officeart/2005/8/layout/vList2"/>
    <dgm:cxn modelId="{3E5A1049-69F5-4B7C-A23B-F647D50E375C}" type="presParOf" srcId="{4FFB1DA5-622B-48AA-A798-843EF77E09B8}" destId="{7D5E05DA-597B-44F2-A4ED-B3F8113F37BC}" srcOrd="2" destOrd="0" presId="urn:microsoft.com/office/officeart/2005/8/layout/vList2"/>
    <dgm:cxn modelId="{5D8D5E8B-9099-4941-BE0B-57AC876540EC}" type="presParOf" srcId="{4FFB1DA5-622B-48AA-A798-843EF77E09B8}" destId="{15FAA243-2F1A-4D09-881C-A2C637DCC810}" srcOrd="3" destOrd="0" presId="urn:microsoft.com/office/officeart/2005/8/layout/vList2"/>
    <dgm:cxn modelId="{EB30D7D6-D763-41D8-AFDE-D25A381762AC}" type="presParOf" srcId="{4FFB1DA5-622B-48AA-A798-843EF77E09B8}" destId="{9EDCDE68-7598-428C-A159-F161A38A6407}" srcOrd="4" destOrd="0" presId="urn:microsoft.com/office/officeart/2005/8/layout/vList2"/>
    <dgm:cxn modelId="{175B16A6-ACC2-4D75-AE4B-01056E498AF9}" type="presParOf" srcId="{4FFB1DA5-622B-48AA-A798-843EF77E09B8}" destId="{05FABD9C-E8BD-4107-A892-BC7F75D29306}" srcOrd="5" destOrd="0" presId="urn:microsoft.com/office/officeart/2005/8/layout/vList2"/>
    <dgm:cxn modelId="{FFF35B50-BA11-4819-80D5-14F00A458A13}" type="presParOf" srcId="{4FFB1DA5-622B-48AA-A798-843EF77E09B8}" destId="{5E863828-C535-42A5-953D-C445AD23BA9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D18ABD-88A8-480D-BB22-43ED90C34C3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B3C5210-E09F-46F9-9B09-05E40EA0E4DE}">
      <dgm:prSet/>
      <dgm:spPr/>
      <dgm:t>
        <a:bodyPr/>
        <a:lstStyle/>
        <a:p>
          <a:pPr rtl="0"/>
          <a:r>
            <a:rPr lang="es-ES" dirty="0" smtClean="0"/>
            <a:t>Hay normas coactivas y normas de promoción, normas de conducta y normas </a:t>
          </a:r>
          <a:r>
            <a:rPr lang="es-ES" smtClean="0"/>
            <a:t>de apoyo. </a:t>
          </a:r>
          <a:r>
            <a:rPr lang="es-ES" dirty="0" smtClean="0"/>
            <a:t>Pretende fijar modelos de conducta dirigidos a la generalidad de </a:t>
          </a:r>
          <a:r>
            <a:rPr lang="es-ES" smtClean="0"/>
            <a:t>las personas.</a:t>
          </a:r>
          <a:endParaRPr lang="es-MX" dirty="0"/>
        </a:p>
      </dgm:t>
    </dgm:pt>
    <dgm:pt modelId="{77322FF1-4810-4A1A-876B-A2305E47E4F4}" type="parTrans" cxnId="{0BA690BD-25B8-4E97-A006-955F7E1450BD}">
      <dgm:prSet/>
      <dgm:spPr/>
      <dgm:t>
        <a:bodyPr/>
        <a:lstStyle/>
        <a:p>
          <a:endParaRPr lang="es-MX"/>
        </a:p>
      </dgm:t>
    </dgm:pt>
    <dgm:pt modelId="{84FB70C8-FA8D-45C5-963A-4D8DAEC263BE}" type="sibTrans" cxnId="{0BA690BD-25B8-4E97-A006-955F7E1450BD}">
      <dgm:prSet/>
      <dgm:spPr/>
      <dgm:t>
        <a:bodyPr/>
        <a:lstStyle/>
        <a:p>
          <a:endParaRPr lang="es-MX"/>
        </a:p>
      </dgm:t>
    </dgm:pt>
    <dgm:pt modelId="{8C8A34BB-9CCC-40BA-B3C5-7E8E9DBA05F8}">
      <dgm:prSet/>
      <dgm:spPr/>
      <dgm:t>
        <a:bodyPr/>
        <a:lstStyle/>
        <a:p>
          <a:pPr rtl="0"/>
          <a:r>
            <a:rPr lang="es-ES" dirty="0" smtClean="0"/>
            <a:t>El derecho influye incluso a los que no son destinatarios directos de </a:t>
          </a:r>
          <a:r>
            <a:rPr lang="es-ES" smtClean="0"/>
            <a:t>las normas.</a:t>
          </a:r>
          <a:endParaRPr lang="es-MX" dirty="0"/>
        </a:p>
      </dgm:t>
    </dgm:pt>
    <dgm:pt modelId="{A31E203C-28E6-41FF-B75E-9A70824F399A}" type="parTrans" cxnId="{A2A88E0D-FCAF-4B5D-9429-763CEFF29391}">
      <dgm:prSet/>
      <dgm:spPr/>
      <dgm:t>
        <a:bodyPr/>
        <a:lstStyle/>
        <a:p>
          <a:endParaRPr lang="es-MX"/>
        </a:p>
      </dgm:t>
    </dgm:pt>
    <dgm:pt modelId="{BB6DEF8E-292F-48DA-B81C-E5CD55934670}" type="sibTrans" cxnId="{A2A88E0D-FCAF-4B5D-9429-763CEFF29391}">
      <dgm:prSet/>
      <dgm:spPr/>
      <dgm:t>
        <a:bodyPr/>
        <a:lstStyle/>
        <a:p>
          <a:endParaRPr lang="es-MX"/>
        </a:p>
      </dgm:t>
    </dgm:pt>
    <dgm:pt modelId="{1291B54B-180D-4DF4-9EEC-DDE2F3DCB35C}">
      <dgm:prSet/>
      <dgm:spPr/>
      <dgm:t>
        <a:bodyPr/>
        <a:lstStyle/>
        <a:p>
          <a:pPr rtl="0"/>
          <a:r>
            <a:rPr lang="es-ES" dirty="0" smtClean="0"/>
            <a:t>Depende de la actitud de los operadores jurídicos, jueces, abogados, policías</a:t>
          </a:r>
          <a:r>
            <a:rPr lang="es-ES" smtClean="0"/>
            <a:t>, etc., </a:t>
          </a:r>
          <a:r>
            <a:rPr lang="es-ES" dirty="0" smtClean="0"/>
            <a:t>así como de los destinatarios de </a:t>
          </a:r>
          <a:r>
            <a:rPr lang="es-ES" smtClean="0"/>
            <a:t>las mismas.</a:t>
          </a:r>
          <a:endParaRPr lang="es-MX" dirty="0"/>
        </a:p>
      </dgm:t>
    </dgm:pt>
    <dgm:pt modelId="{0C5A45C7-D960-4069-BF15-9AE8EBE63F57}" type="parTrans" cxnId="{17FDCC63-CC37-473F-BB6C-D9030F76882A}">
      <dgm:prSet/>
      <dgm:spPr/>
      <dgm:t>
        <a:bodyPr/>
        <a:lstStyle/>
        <a:p>
          <a:endParaRPr lang="es-MX"/>
        </a:p>
      </dgm:t>
    </dgm:pt>
    <dgm:pt modelId="{720D2333-C324-4177-A74A-00A6B2200F7C}" type="sibTrans" cxnId="{17FDCC63-CC37-473F-BB6C-D9030F76882A}">
      <dgm:prSet/>
      <dgm:spPr/>
      <dgm:t>
        <a:bodyPr/>
        <a:lstStyle/>
        <a:p>
          <a:endParaRPr lang="es-MX"/>
        </a:p>
      </dgm:t>
    </dgm:pt>
    <dgm:pt modelId="{992E3C32-7986-4460-8F87-8FB2780B0FAE}" type="pres">
      <dgm:prSet presAssocID="{D4D18ABD-88A8-480D-BB22-43ED90C34C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E875A4-7982-4305-899B-4BAB242F1CCF}" type="pres">
      <dgm:prSet presAssocID="{FB3C5210-E09F-46F9-9B09-05E40EA0E4D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E6C433-17FD-4921-B73D-E353795C6772}" type="pres">
      <dgm:prSet presAssocID="{84FB70C8-FA8D-45C5-963A-4D8DAEC263BE}" presName="spacer" presStyleCnt="0"/>
      <dgm:spPr/>
    </dgm:pt>
    <dgm:pt modelId="{27CEC2B9-2F0F-4E61-BCF8-CF168D42B401}" type="pres">
      <dgm:prSet presAssocID="{8C8A34BB-9CCC-40BA-B3C5-7E8E9DBA05F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D40B96-F9BC-487B-9AC0-6D681168ECC1}" type="pres">
      <dgm:prSet presAssocID="{BB6DEF8E-292F-48DA-B81C-E5CD55934670}" presName="spacer" presStyleCnt="0"/>
      <dgm:spPr/>
    </dgm:pt>
    <dgm:pt modelId="{BE269765-116D-44A0-A79B-53E087D68093}" type="pres">
      <dgm:prSet presAssocID="{1291B54B-180D-4DF4-9EEC-DDE2F3DCB35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59F6ECD-778B-486A-B768-058ADED947A7}" type="presOf" srcId="{8C8A34BB-9CCC-40BA-B3C5-7E8E9DBA05F8}" destId="{27CEC2B9-2F0F-4E61-BCF8-CF168D42B401}" srcOrd="0" destOrd="0" presId="urn:microsoft.com/office/officeart/2005/8/layout/vList2"/>
    <dgm:cxn modelId="{17FDCC63-CC37-473F-BB6C-D9030F76882A}" srcId="{D4D18ABD-88A8-480D-BB22-43ED90C34C35}" destId="{1291B54B-180D-4DF4-9EEC-DDE2F3DCB35C}" srcOrd="2" destOrd="0" parTransId="{0C5A45C7-D960-4069-BF15-9AE8EBE63F57}" sibTransId="{720D2333-C324-4177-A74A-00A6B2200F7C}"/>
    <dgm:cxn modelId="{04EF4A97-7CD9-4F64-8563-879682F7FCE1}" type="presOf" srcId="{1291B54B-180D-4DF4-9EEC-DDE2F3DCB35C}" destId="{BE269765-116D-44A0-A79B-53E087D68093}" srcOrd="0" destOrd="0" presId="urn:microsoft.com/office/officeart/2005/8/layout/vList2"/>
    <dgm:cxn modelId="{0BA690BD-25B8-4E97-A006-955F7E1450BD}" srcId="{D4D18ABD-88A8-480D-BB22-43ED90C34C35}" destId="{FB3C5210-E09F-46F9-9B09-05E40EA0E4DE}" srcOrd="0" destOrd="0" parTransId="{77322FF1-4810-4A1A-876B-A2305E47E4F4}" sibTransId="{84FB70C8-FA8D-45C5-963A-4D8DAEC263BE}"/>
    <dgm:cxn modelId="{9FDFA20E-DFB8-4FE7-91FE-3AEFD745905E}" type="presOf" srcId="{D4D18ABD-88A8-480D-BB22-43ED90C34C35}" destId="{992E3C32-7986-4460-8F87-8FB2780B0FAE}" srcOrd="0" destOrd="0" presId="urn:microsoft.com/office/officeart/2005/8/layout/vList2"/>
    <dgm:cxn modelId="{A2A88E0D-FCAF-4B5D-9429-763CEFF29391}" srcId="{D4D18ABD-88A8-480D-BB22-43ED90C34C35}" destId="{8C8A34BB-9CCC-40BA-B3C5-7E8E9DBA05F8}" srcOrd="1" destOrd="0" parTransId="{A31E203C-28E6-41FF-B75E-9A70824F399A}" sibTransId="{BB6DEF8E-292F-48DA-B81C-E5CD55934670}"/>
    <dgm:cxn modelId="{2137617A-0BBB-40D1-A093-EED9EBF778AA}" type="presOf" srcId="{FB3C5210-E09F-46F9-9B09-05E40EA0E4DE}" destId="{C1E875A4-7982-4305-899B-4BAB242F1CCF}" srcOrd="0" destOrd="0" presId="urn:microsoft.com/office/officeart/2005/8/layout/vList2"/>
    <dgm:cxn modelId="{A3F82424-5B23-4181-8044-EECEDAB5C20D}" type="presParOf" srcId="{992E3C32-7986-4460-8F87-8FB2780B0FAE}" destId="{C1E875A4-7982-4305-899B-4BAB242F1CCF}" srcOrd="0" destOrd="0" presId="urn:microsoft.com/office/officeart/2005/8/layout/vList2"/>
    <dgm:cxn modelId="{54D43A6B-35D3-4E3D-B14E-9160AD367A28}" type="presParOf" srcId="{992E3C32-7986-4460-8F87-8FB2780B0FAE}" destId="{91E6C433-17FD-4921-B73D-E353795C6772}" srcOrd="1" destOrd="0" presId="urn:microsoft.com/office/officeart/2005/8/layout/vList2"/>
    <dgm:cxn modelId="{3346A435-8AC3-4DC2-B1D7-7499B69CA0BA}" type="presParOf" srcId="{992E3C32-7986-4460-8F87-8FB2780B0FAE}" destId="{27CEC2B9-2F0F-4E61-BCF8-CF168D42B401}" srcOrd="2" destOrd="0" presId="urn:microsoft.com/office/officeart/2005/8/layout/vList2"/>
    <dgm:cxn modelId="{9AEF2086-AF3A-43E4-88AF-E2DAFAF93237}" type="presParOf" srcId="{992E3C32-7986-4460-8F87-8FB2780B0FAE}" destId="{6DD40B96-F9BC-487B-9AC0-6D681168ECC1}" srcOrd="3" destOrd="0" presId="urn:microsoft.com/office/officeart/2005/8/layout/vList2"/>
    <dgm:cxn modelId="{909F3F10-23BF-42C9-9A15-30CE45AC8886}" type="presParOf" srcId="{992E3C32-7986-4460-8F87-8FB2780B0FAE}" destId="{BE269765-116D-44A0-A79B-53E087D6809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CE85E1-52D6-478A-90DE-52A329BE5D51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CD1A953-47E2-44CA-94CA-6B014FDC7E28}">
      <dgm:prSet/>
      <dgm:spPr/>
      <dgm:t>
        <a:bodyPr/>
        <a:lstStyle/>
        <a:p>
          <a:pPr algn="ctr" rtl="0"/>
          <a:r>
            <a:rPr lang="es-ES" dirty="0" smtClean="0"/>
            <a:t>El derecho es una de las formas de control social que se dirige a vincular coactivamente el comportamiento de los destinatarios con </a:t>
          </a:r>
          <a:r>
            <a:rPr lang="es-ES" smtClean="0"/>
            <a:t>sus normas. </a:t>
          </a:r>
          <a:endParaRPr lang="es-MX" dirty="0"/>
        </a:p>
      </dgm:t>
    </dgm:pt>
    <dgm:pt modelId="{B49DC8F1-36E2-49E7-B9DC-93E1F43975FA}" type="parTrans" cxnId="{27A68CB1-E10B-4840-BF96-148510EC7FA1}">
      <dgm:prSet/>
      <dgm:spPr/>
      <dgm:t>
        <a:bodyPr/>
        <a:lstStyle/>
        <a:p>
          <a:pPr algn="ctr"/>
          <a:endParaRPr lang="es-MX"/>
        </a:p>
      </dgm:t>
    </dgm:pt>
    <dgm:pt modelId="{F07232AB-12A5-42F0-8C3D-F51A813969F0}" type="sibTrans" cxnId="{27A68CB1-E10B-4840-BF96-148510EC7FA1}">
      <dgm:prSet/>
      <dgm:spPr/>
      <dgm:t>
        <a:bodyPr/>
        <a:lstStyle/>
        <a:p>
          <a:pPr algn="ctr"/>
          <a:endParaRPr lang="es-MX"/>
        </a:p>
      </dgm:t>
    </dgm:pt>
    <dgm:pt modelId="{17C6632C-712D-40F9-BEA5-42C7E90EDF4A}" type="pres">
      <dgm:prSet presAssocID="{40CE85E1-52D6-478A-90DE-52A329BE5D5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B2DB98C-AD53-4015-8FD8-8E1580E88A84}" type="pres">
      <dgm:prSet presAssocID="{BCD1A953-47E2-44CA-94CA-6B014FDC7E28}" presName="hierRoot1" presStyleCnt="0">
        <dgm:presLayoutVars>
          <dgm:hierBranch val="init"/>
        </dgm:presLayoutVars>
      </dgm:prSet>
      <dgm:spPr/>
    </dgm:pt>
    <dgm:pt modelId="{B28C6E75-F5E6-487E-9DD6-CF1CC2963D87}" type="pres">
      <dgm:prSet presAssocID="{BCD1A953-47E2-44CA-94CA-6B014FDC7E28}" presName="rootComposite1" presStyleCnt="0"/>
      <dgm:spPr/>
    </dgm:pt>
    <dgm:pt modelId="{43824861-A007-4C19-AA41-3BF9017C330A}" type="pres">
      <dgm:prSet presAssocID="{BCD1A953-47E2-44CA-94CA-6B014FDC7E28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3FCA5E5-AE05-4177-BA25-1504CC1DAA72}" type="pres">
      <dgm:prSet presAssocID="{BCD1A953-47E2-44CA-94CA-6B014FDC7E28}" presName="topArc1" presStyleLbl="parChTrans1D1" presStyleIdx="0" presStyleCnt="2"/>
      <dgm:spPr/>
    </dgm:pt>
    <dgm:pt modelId="{B86AFB43-CCF6-4070-9397-A2EA2A0F5298}" type="pres">
      <dgm:prSet presAssocID="{BCD1A953-47E2-44CA-94CA-6B014FDC7E28}" presName="bottomArc1" presStyleLbl="parChTrans1D1" presStyleIdx="1" presStyleCnt="2"/>
      <dgm:spPr/>
    </dgm:pt>
    <dgm:pt modelId="{B6B5D77D-66CB-494C-8488-FF8B625E19DC}" type="pres">
      <dgm:prSet presAssocID="{BCD1A953-47E2-44CA-94CA-6B014FDC7E28}" presName="topConnNode1" presStyleLbl="node1" presStyleIdx="0" presStyleCnt="0"/>
      <dgm:spPr/>
      <dgm:t>
        <a:bodyPr/>
        <a:lstStyle/>
        <a:p>
          <a:endParaRPr lang="es-MX"/>
        </a:p>
      </dgm:t>
    </dgm:pt>
    <dgm:pt modelId="{A4063FD7-59AA-4038-92FD-BF637F9CF5E9}" type="pres">
      <dgm:prSet presAssocID="{BCD1A953-47E2-44CA-94CA-6B014FDC7E28}" presName="hierChild2" presStyleCnt="0"/>
      <dgm:spPr/>
    </dgm:pt>
    <dgm:pt modelId="{BF7AACEE-6B33-47C8-A0D0-EA28C88ED9D9}" type="pres">
      <dgm:prSet presAssocID="{BCD1A953-47E2-44CA-94CA-6B014FDC7E28}" presName="hierChild3" presStyleCnt="0"/>
      <dgm:spPr/>
    </dgm:pt>
  </dgm:ptLst>
  <dgm:cxnLst>
    <dgm:cxn modelId="{2A47BDC3-1803-428E-AFEB-F17354237211}" type="presOf" srcId="{BCD1A953-47E2-44CA-94CA-6B014FDC7E28}" destId="{43824861-A007-4C19-AA41-3BF9017C330A}" srcOrd="0" destOrd="0" presId="urn:microsoft.com/office/officeart/2008/layout/HalfCircleOrganizationChart"/>
    <dgm:cxn modelId="{A20599FE-F89F-43B7-982B-35D1C640FB9F}" type="presOf" srcId="{BCD1A953-47E2-44CA-94CA-6B014FDC7E28}" destId="{B6B5D77D-66CB-494C-8488-FF8B625E19DC}" srcOrd="1" destOrd="0" presId="urn:microsoft.com/office/officeart/2008/layout/HalfCircleOrganizationChart"/>
    <dgm:cxn modelId="{14064683-180E-428D-8354-8D94D2FDA5DE}" type="presOf" srcId="{40CE85E1-52D6-478A-90DE-52A329BE5D51}" destId="{17C6632C-712D-40F9-BEA5-42C7E90EDF4A}" srcOrd="0" destOrd="0" presId="urn:microsoft.com/office/officeart/2008/layout/HalfCircleOrganizationChart"/>
    <dgm:cxn modelId="{27A68CB1-E10B-4840-BF96-148510EC7FA1}" srcId="{40CE85E1-52D6-478A-90DE-52A329BE5D51}" destId="{BCD1A953-47E2-44CA-94CA-6B014FDC7E28}" srcOrd="0" destOrd="0" parTransId="{B49DC8F1-36E2-49E7-B9DC-93E1F43975FA}" sibTransId="{F07232AB-12A5-42F0-8C3D-F51A813969F0}"/>
    <dgm:cxn modelId="{7A2076B3-8F0A-4592-9DFE-9F022E6B8028}" type="presParOf" srcId="{17C6632C-712D-40F9-BEA5-42C7E90EDF4A}" destId="{5B2DB98C-AD53-4015-8FD8-8E1580E88A84}" srcOrd="0" destOrd="0" presId="urn:microsoft.com/office/officeart/2008/layout/HalfCircleOrganizationChart"/>
    <dgm:cxn modelId="{13EAAF3B-C086-4E98-8C63-971B15B0E8D8}" type="presParOf" srcId="{5B2DB98C-AD53-4015-8FD8-8E1580E88A84}" destId="{B28C6E75-F5E6-487E-9DD6-CF1CC2963D87}" srcOrd="0" destOrd="0" presId="urn:microsoft.com/office/officeart/2008/layout/HalfCircleOrganizationChart"/>
    <dgm:cxn modelId="{5CB7A9DE-E7DE-45E7-87C6-696C7D84B1C5}" type="presParOf" srcId="{B28C6E75-F5E6-487E-9DD6-CF1CC2963D87}" destId="{43824861-A007-4C19-AA41-3BF9017C330A}" srcOrd="0" destOrd="0" presId="urn:microsoft.com/office/officeart/2008/layout/HalfCircleOrganizationChart"/>
    <dgm:cxn modelId="{3DEB1DB1-96A4-4ED9-A455-113F1C5D73E1}" type="presParOf" srcId="{B28C6E75-F5E6-487E-9DD6-CF1CC2963D87}" destId="{33FCA5E5-AE05-4177-BA25-1504CC1DAA72}" srcOrd="1" destOrd="0" presId="urn:microsoft.com/office/officeart/2008/layout/HalfCircleOrganizationChart"/>
    <dgm:cxn modelId="{37E27696-FB54-40F9-AC49-DF2EA2766312}" type="presParOf" srcId="{B28C6E75-F5E6-487E-9DD6-CF1CC2963D87}" destId="{B86AFB43-CCF6-4070-9397-A2EA2A0F5298}" srcOrd="2" destOrd="0" presId="urn:microsoft.com/office/officeart/2008/layout/HalfCircleOrganizationChart"/>
    <dgm:cxn modelId="{F433E3AB-072A-4391-98FD-C8DF3DA2740F}" type="presParOf" srcId="{B28C6E75-F5E6-487E-9DD6-CF1CC2963D87}" destId="{B6B5D77D-66CB-494C-8488-FF8B625E19DC}" srcOrd="3" destOrd="0" presId="urn:microsoft.com/office/officeart/2008/layout/HalfCircleOrganizationChart"/>
    <dgm:cxn modelId="{FDE976E3-C815-4E8A-875F-1E59433E0A49}" type="presParOf" srcId="{5B2DB98C-AD53-4015-8FD8-8E1580E88A84}" destId="{A4063FD7-59AA-4038-92FD-BF637F9CF5E9}" srcOrd="1" destOrd="0" presId="urn:microsoft.com/office/officeart/2008/layout/HalfCircleOrganizationChart"/>
    <dgm:cxn modelId="{99F41012-C42C-482A-9091-CE02FB46C695}" type="presParOf" srcId="{5B2DB98C-AD53-4015-8FD8-8E1580E88A84}" destId="{BF7AACEE-6B33-47C8-A0D0-EA28C88ED9D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ADE4FC3-1D86-4851-A135-5337E0B0C60A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356ED7D-1DC2-4381-9B13-2BED22FC8294}">
      <dgm:prSet custT="1"/>
      <dgm:spPr/>
      <dgm:t>
        <a:bodyPr/>
        <a:lstStyle/>
        <a:p>
          <a:pPr algn="just" rtl="0"/>
          <a:r>
            <a:rPr lang="es-ES" sz="1900" dirty="0" smtClean="0"/>
            <a:t>La resolución de conflictos es la razón genealógica del Derecho, en relación con la seguridad jurídica como un </a:t>
          </a:r>
          <a:r>
            <a:rPr lang="es-ES" sz="1900" smtClean="0"/>
            <a:t>fin fundamental.</a:t>
          </a:r>
          <a:endParaRPr lang="es-MX" sz="1900" dirty="0"/>
        </a:p>
      </dgm:t>
    </dgm:pt>
    <dgm:pt modelId="{60AA3ACC-D50C-46E8-8CE8-A7C209596D79}" type="parTrans" cxnId="{4E5CC81C-96D4-41F6-A9C8-D9CAE1C04804}">
      <dgm:prSet/>
      <dgm:spPr/>
      <dgm:t>
        <a:bodyPr/>
        <a:lstStyle/>
        <a:p>
          <a:endParaRPr lang="es-MX"/>
        </a:p>
      </dgm:t>
    </dgm:pt>
    <dgm:pt modelId="{81854DFD-328A-44CE-B4C3-520F1ED2A9E9}" type="sibTrans" cxnId="{4E5CC81C-96D4-41F6-A9C8-D9CAE1C04804}">
      <dgm:prSet/>
      <dgm:spPr/>
      <dgm:t>
        <a:bodyPr/>
        <a:lstStyle/>
        <a:p>
          <a:endParaRPr lang="es-MX"/>
        </a:p>
      </dgm:t>
    </dgm:pt>
    <dgm:pt modelId="{868F051F-C037-4884-BFC2-092F08B78975}">
      <dgm:prSet custT="1"/>
      <dgm:spPr/>
      <dgm:t>
        <a:bodyPr/>
        <a:lstStyle/>
        <a:p>
          <a:pPr rtl="0"/>
          <a:r>
            <a:rPr lang="es-ES" sz="2000" dirty="0" smtClean="0"/>
            <a:t>Hay cuatro actitudes que representan ésta función: reguladora, represora, orientadora y generadora misma </a:t>
          </a:r>
          <a:r>
            <a:rPr lang="es-ES" sz="2000" smtClean="0"/>
            <a:t>de conflicto. </a:t>
          </a:r>
          <a:endParaRPr lang="es-MX" sz="2000" dirty="0"/>
        </a:p>
      </dgm:t>
    </dgm:pt>
    <dgm:pt modelId="{FD8FDD45-7E78-41C5-8F18-3D6EE0ABDB1F}" type="parTrans" cxnId="{104831B1-3D7B-4752-BF04-40F0DE8AC37D}">
      <dgm:prSet/>
      <dgm:spPr/>
      <dgm:t>
        <a:bodyPr/>
        <a:lstStyle/>
        <a:p>
          <a:endParaRPr lang="es-MX"/>
        </a:p>
      </dgm:t>
    </dgm:pt>
    <dgm:pt modelId="{F6670903-C0E3-4F2A-8409-B809F83E6C93}" type="sibTrans" cxnId="{104831B1-3D7B-4752-BF04-40F0DE8AC37D}">
      <dgm:prSet/>
      <dgm:spPr/>
      <dgm:t>
        <a:bodyPr/>
        <a:lstStyle/>
        <a:p>
          <a:endParaRPr lang="es-MX"/>
        </a:p>
      </dgm:t>
    </dgm:pt>
    <dgm:pt modelId="{32A397A9-4E55-4F1D-B4F0-E7C4FF3D3385}" type="pres">
      <dgm:prSet presAssocID="{8ADE4FC3-1D86-4851-A135-5337E0B0C60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6216C0-EDD6-4EDB-8AF1-2F8BD1AF649C}" type="pres">
      <dgm:prSet presAssocID="{8ADE4FC3-1D86-4851-A135-5337E0B0C60A}" presName="ribbon" presStyleLbl="node1" presStyleIdx="0" presStyleCnt="1" custScaleY="143162"/>
      <dgm:spPr/>
    </dgm:pt>
    <dgm:pt modelId="{F74AC42D-B659-4A50-AA0D-982C81A7AA8F}" type="pres">
      <dgm:prSet presAssocID="{8ADE4FC3-1D86-4851-A135-5337E0B0C60A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6E62A1-C7A7-4101-9554-240F82FC46DF}" type="pres">
      <dgm:prSet presAssocID="{8ADE4FC3-1D86-4851-A135-5337E0B0C60A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1C746D0-640C-4343-BE17-1B79559B993C}" type="presOf" srcId="{3356ED7D-1DC2-4381-9B13-2BED22FC8294}" destId="{F74AC42D-B659-4A50-AA0D-982C81A7AA8F}" srcOrd="0" destOrd="0" presId="urn:microsoft.com/office/officeart/2005/8/layout/arrow6"/>
    <dgm:cxn modelId="{104831B1-3D7B-4752-BF04-40F0DE8AC37D}" srcId="{8ADE4FC3-1D86-4851-A135-5337E0B0C60A}" destId="{868F051F-C037-4884-BFC2-092F08B78975}" srcOrd="1" destOrd="0" parTransId="{FD8FDD45-7E78-41C5-8F18-3D6EE0ABDB1F}" sibTransId="{F6670903-C0E3-4F2A-8409-B809F83E6C93}"/>
    <dgm:cxn modelId="{D6F7A3EF-F124-4FED-B4CD-C2AF6B6700A0}" type="presOf" srcId="{8ADE4FC3-1D86-4851-A135-5337E0B0C60A}" destId="{32A397A9-4E55-4F1D-B4F0-E7C4FF3D3385}" srcOrd="0" destOrd="0" presId="urn:microsoft.com/office/officeart/2005/8/layout/arrow6"/>
    <dgm:cxn modelId="{4E5CC81C-96D4-41F6-A9C8-D9CAE1C04804}" srcId="{8ADE4FC3-1D86-4851-A135-5337E0B0C60A}" destId="{3356ED7D-1DC2-4381-9B13-2BED22FC8294}" srcOrd="0" destOrd="0" parTransId="{60AA3ACC-D50C-46E8-8CE8-A7C209596D79}" sibTransId="{81854DFD-328A-44CE-B4C3-520F1ED2A9E9}"/>
    <dgm:cxn modelId="{475A1C9A-F165-448A-8795-CF9A2342DB98}" type="presOf" srcId="{868F051F-C037-4884-BFC2-092F08B78975}" destId="{246E62A1-C7A7-4101-9554-240F82FC46DF}" srcOrd="0" destOrd="0" presId="urn:microsoft.com/office/officeart/2005/8/layout/arrow6"/>
    <dgm:cxn modelId="{F13472DC-D016-4602-8465-9F50DCE9A44F}" type="presParOf" srcId="{32A397A9-4E55-4F1D-B4F0-E7C4FF3D3385}" destId="{4B6216C0-EDD6-4EDB-8AF1-2F8BD1AF649C}" srcOrd="0" destOrd="0" presId="urn:microsoft.com/office/officeart/2005/8/layout/arrow6"/>
    <dgm:cxn modelId="{28AE8ED2-929D-43F3-B5E1-3EBF0200A8E9}" type="presParOf" srcId="{32A397A9-4E55-4F1D-B4F0-E7C4FF3D3385}" destId="{F74AC42D-B659-4A50-AA0D-982C81A7AA8F}" srcOrd="1" destOrd="0" presId="urn:microsoft.com/office/officeart/2005/8/layout/arrow6"/>
    <dgm:cxn modelId="{E4446B66-59A9-4A1B-8844-27FC7DD5435B}" type="presParOf" srcId="{32A397A9-4E55-4F1D-B4F0-E7C4FF3D3385}" destId="{246E62A1-C7A7-4101-9554-240F82FC46D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76F8668-74B3-48D7-A106-356694E4DDA0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7997FB15-611D-4C6D-AD47-9E1FBEE5161C}">
      <dgm:prSet phldrT="[Texto]" custT="1"/>
      <dgm:spPr/>
      <dgm:t>
        <a:bodyPr/>
        <a:lstStyle/>
        <a:p>
          <a:pPr algn="just"/>
          <a:r>
            <a:rPr lang="es-ES" sz="2800" dirty="0" smtClean="0">
              <a:solidFill>
                <a:schemeClr val="bg1"/>
              </a:solidFill>
            </a:rPr>
            <a:t>El legitimo poder es reconocido y aceptado por los gobernados, En ese sentido el derecho da legitimidad a los órganos del poder público, mediante un orden jurídico que </a:t>
          </a:r>
          <a:r>
            <a:rPr lang="es-ES" sz="2800" smtClean="0">
              <a:solidFill>
                <a:schemeClr val="bg1"/>
              </a:solidFill>
            </a:rPr>
            <a:t>lo prevé.</a:t>
          </a:r>
          <a:endParaRPr lang="es-MX" sz="2800" dirty="0">
            <a:solidFill>
              <a:schemeClr val="bg1"/>
            </a:solidFill>
          </a:endParaRPr>
        </a:p>
      </dgm:t>
    </dgm:pt>
    <dgm:pt modelId="{699F8991-2714-4B1D-ADEF-5ECBF5579A9F}" type="parTrans" cxnId="{B3EFA434-489E-45AE-8E09-9624B99FAD43}">
      <dgm:prSet/>
      <dgm:spPr/>
      <dgm:t>
        <a:bodyPr/>
        <a:lstStyle/>
        <a:p>
          <a:endParaRPr lang="es-MX"/>
        </a:p>
      </dgm:t>
    </dgm:pt>
    <dgm:pt modelId="{6FB3C368-F367-45FB-9D3C-D113D65A99A9}" type="sibTrans" cxnId="{B3EFA434-489E-45AE-8E09-9624B99FAD43}">
      <dgm:prSet/>
      <dgm:spPr/>
      <dgm:t>
        <a:bodyPr/>
        <a:lstStyle/>
        <a:p>
          <a:endParaRPr lang="es-MX"/>
        </a:p>
      </dgm:t>
    </dgm:pt>
    <dgm:pt modelId="{3AE13748-7A08-4781-9E0F-619A1656C2C2}" type="pres">
      <dgm:prSet presAssocID="{B76F8668-74B3-48D7-A106-356694E4DDA0}" presName="Name0" presStyleCnt="0">
        <dgm:presLayoutVars>
          <dgm:dir/>
          <dgm:animLvl val="lvl"/>
          <dgm:resizeHandles val="exact"/>
        </dgm:presLayoutVars>
      </dgm:prSet>
      <dgm:spPr/>
    </dgm:pt>
    <dgm:pt modelId="{C2F79E3D-AC6E-4D5A-B968-48BAB02DAA2A}" type="pres">
      <dgm:prSet presAssocID="{B76F8668-74B3-48D7-A106-356694E4DDA0}" presName="dummy" presStyleCnt="0"/>
      <dgm:spPr/>
    </dgm:pt>
    <dgm:pt modelId="{7395A765-AB99-4B4C-973C-30D78EA118E3}" type="pres">
      <dgm:prSet presAssocID="{B76F8668-74B3-48D7-A106-356694E4DDA0}" presName="linH" presStyleCnt="0"/>
      <dgm:spPr/>
    </dgm:pt>
    <dgm:pt modelId="{1EC169B1-2E19-4672-8338-451A3A74E845}" type="pres">
      <dgm:prSet presAssocID="{B76F8668-74B3-48D7-A106-356694E4DDA0}" presName="padding1" presStyleCnt="0"/>
      <dgm:spPr/>
    </dgm:pt>
    <dgm:pt modelId="{97C4FA04-B136-4313-92DF-E8EBC181D95E}" type="pres">
      <dgm:prSet presAssocID="{7997FB15-611D-4C6D-AD47-9E1FBEE5161C}" presName="linV" presStyleCnt="0"/>
      <dgm:spPr/>
    </dgm:pt>
    <dgm:pt modelId="{FF6E7283-5D20-40F5-BF4F-0751FD1408A1}" type="pres">
      <dgm:prSet presAssocID="{7997FB15-611D-4C6D-AD47-9E1FBEE5161C}" presName="spVertical1" presStyleCnt="0"/>
      <dgm:spPr/>
    </dgm:pt>
    <dgm:pt modelId="{D06C8E2C-6A35-45A3-895E-DB4CF0D3EC48}" type="pres">
      <dgm:prSet presAssocID="{7997FB15-611D-4C6D-AD47-9E1FBEE5161C}" presName="parTx" presStyleLbl="revTx" presStyleIdx="0" presStyleCnt="1" custScaleX="2000000" custScaleY="152926" custLinFactNeighborX="-95058" custLinFactNeighborY="441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08551A-CD8C-4AE3-A971-1570AD48B6BE}" type="pres">
      <dgm:prSet presAssocID="{7997FB15-611D-4C6D-AD47-9E1FBEE5161C}" presName="spVertical2" presStyleCnt="0"/>
      <dgm:spPr/>
    </dgm:pt>
    <dgm:pt modelId="{C1AA3203-09A1-4F4D-BEED-B92773E12E32}" type="pres">
      <dgm:prSet presAssocID="{7997FB15-611D-4C6D-AD47-9E1FBEE5161C}" presName="spVertical3" presStyleCnt="0"/>
      <dgm:spPr/>
    </dgm:pt>
    <dgm:pt modelId="{3698189C-2306-4144-978D-725693FEEC8C}" type="pres">
      <dgm:prSet presAssocID="{B76F8668-74B3-48D7-A106-356694E4DDA0}" presName="padding2" presStyleCnt="0"/>
      <dgm:spPr/>
    </dgm:pt>
    <dgm:pt modelId="{08D20C38-7C87-4C94-A9DA-648F98FD53D6}" type="pres">
      <dgm:prSet presAssocID="{B76F8668-74B3-48D7-A106-356694E4DDA0}" presName="negArrow" presStyleCnt="0"/>
      <dgm:spPr/>
    </dgm:pt>
    <dgm:pt modelId="{FDD0A3C5-EB1A-497E-ADCB-348C82A89A10}" type="pres">
      <dgm:prSet presAssocID="{B76F8668-74B3-48D7-A106-356694E4DDA0}" presName="backgroundArrow" presStyleLbl="node1" presStyleIdx="0" presStyleCnt="1" custScaleY="149125"/>
      <dgm:spPr/>
    </dgm:pt>
  </dgm:ptLst>
  <dgm:cxnLst>
    <dgm:cxn modelId="{B3EFA434-489E-45AE-8E09-9624B99FAD43}" srcId="{B76F8668-74B3-48D7-A106-356694E4DDA0}" destId="{7997FB15-611D-4C6D-AD47-9E1FBEE5161C}" srcOrd="0" destOrd="0" parTransId="{699F8991-2714-4B1D-ADEF-5ECBF5579A9F}" sibTransId="{6FB3C368-F367-45FB-9D3C-D113D65A99A9}"/>
    <dgm:cxn modelId="{085D22EF-0C9F-4D59-852A-D8DBFBAFA534}" type="presOf" srcId="{7997FB15-611D-4C6D-AD47-9E1FBEE5161C}" destId="{D06C8E2C-6A35-45A3-895E-DB4CF0D3EC48}" srcOrd="0" destOrd="0" presId="urn:microsoft.com/office/officeart/2005/8/layout/hProcess3"/>
    <dgm:cxn modelId="{FCB6DD0A-0625-41C2-8ADC-C47B8072EA57}" type="presOf" srcId="{B76F8668-74B3-48D7-A106-356694E4DDA0}" destId="{3AE13748-7A08-4781-9E0F-619A1656C2C2}" srcOrd="0" destOrd="0" presId="urn:microsoft.com/office/officeart/2005/8/layout/hProcess3"/>
    <dgm:cxn modelId="{4A9EC64E-569B-443F-B3D1-1DC28E846A82}" type="presParOf" srcId="{3AE13748-7A08-4781-9E0F-619A1656C2C2}" destId="{C2F79E3D-AC6E-4D5A-B968-48BAB02DAA2A}" srcOrd="0" destOrd="0" presId="urn:microsoft.com/office/officeart/2005/8/layout/hProcess3"/>
    <dgm:cxn modelId="{C2890A30-9F3E-4A74-B83B-B7DB88D00C6E}" type="presParOf" srcId="{3AE13748-7A08-4781-9E0F-619A1656C2C2}" destId="{7395A765-AB99-4B4C-973C-30D78EA118E3}" srcOrd="1" destOrd="0" presId="urn:microsoft.com/office/officeart/2005/8/layout/hProcess3"/>
    <dgm:cxn modelId="{6D898E7B-B571-4DB6-89F8-8C4C2DED8F7C}" type="presParOf" srcId="{7395A765-AB99-4B4C-973C-30D78EA118E3}" destId="{1EC169B1-2E19-4672-8338-451A3A74E845}" srcOrd="0" destOrd="0" presId="urn:microsoft.com/office/officeart/2005/8/layout/hProcess3"/>
    <dgm:cxn modelId="{10B90C3E-539F-4C5A-A0A0-0C13F41B1AA2}" type="presParOf" srcId="{7395A765-AB99-4B4C-973C-30D78EA118E3}" destId="{97C4FA04-B136-4313-92DF-E8EBC181D95E}" srcOrd="1" destOrd="0" presId="urn:microsoft.com/office/officeart/2005/8/layout/hProcess3"/>
    <dgm:cxn modelId="{BFE2E7CA-C7F8-4804-BB37-84A1CA0973A3}" type="presParOf" srcId="{97C4FA04-B136-4313-92DF-E8EBC181D95E}" destId="{FF6E7283-5D20-40F5-BF4F-0751FD1408A1}" srcOrd="0" destOrd="0" presId="urn:microsoft.com/office/officeart/2005/8/layout/hProcess3"/>
    <dgm:cxn modelId="{68461D5D-A373-40FD-B521-118D1761CC6D}" type="presParOf" srcId="{97C4FA04-B136-4313-92DF-E8EBC181D95E}" destId="{D06C8E2C-6A35-45A3-895E-DB4CF0D3EC48}" srcOrd="1" destOrd="0" presId="urn:microsoft.com/office/officeart/2005/8/layout/hProcess3"/>
    <dgm:cxn modelId="{D8F73B8B-102F-4353-A201-602B95785CC9}" type="presParOf" srcId="{97C4FA04-B136-4313-92DF-E8EBC181D95E}" destId="{1A08551A-CD8C-4AE3-A971-1570AD48B6BE}" srcOrd="2" destOrd="0" presId="urn:microsoft.com/office/officeart/2005/8/layout/hProcess3"/>
    <dgm:cxn modelId="{FCED028F-22E1-4B04-9C2E-CAF7CA9167B3}" type="presParOf" srcId="{97C4FA04-B136-4313-92DF-E8EBC181D95E}" destId="{C1AA3203-09A1-4F4D-BEED-B92773E12E32}" srcOrd="3" destOrd="0" presId="urn:microsoft.com/office/officeart/2005/8/layout/hProcess3"/>
    <dgm:cxn modelId="{47513921-7B53-47A3-8383-BD9BFDCF76F0}" type="presParOf" srcId="{7395A765-AB99-4B4C-973C-30D78EA118E3}" destId="{3698189C-2306-4144-978D-725693FEEC8C}" srcOrd="2" destOrd="0" presId="urn:microsoft.com/office/officeart/2005/8/layout/hProcess3"/>
    <dgm:cxn modelId="{822C4D75-C3B0-4A46-B0EB-6C10BB6B3B04}" type="presParOf" srcId="{7395A765-AB99-4B4C-973C-30D78EA118E3}" destId="{08D20C38-7C87-4C94-A9DA-648F98FD53D6}" srcOrd="3" destOrd="0" presId="urn:microsoft.com/office/officeart/2005/8/layout/hProcess3"/>
    <dgm:cxn modelId="{7078DAA0-AFC8-4B07-93BD-B02C43E33FCC}" type="presParOf" srcId="{7395A765-AB99-4B4C-973C-30D78EA118E3}" destId="{FDD0A3C5-EB1A-497E-ADCB-348C82A89A10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1081BE4-CBF2-4769-9754-002C680DC077}" type="doc">
      <dgm:prSet loTypeId="urn:microsoft.com/office/officeart/2005/8/layout/venn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DD01A71-CABC-4A86-8CCB-FFD16B7E9728}">
      <dgm:prSet custT="1"/>
      <dgm:spPr/>
      <dgm:t>
        <a:bodyPr/>
        <a:lstStyle/>
        <a:p>
          <a:pPr algn="just" rtl="0"/>
          <a:r>
            <a:rPr lang="es-ES" sz="2400" dirty="0" smtClean="0"/>
            <a:t>Es la justa distribución en lo individual y en lo colectivo de derechos, recursos, deberes,  cargas y servicios públicos de acuerdo a las reglas preestablecidas por </a:t>
          </a:r>
          <a:r>
            <a:rPr lang="es-ES" sz="2400" smtClean="0"/>
            <a:t>el derecho. </a:t>
          </a:r>
          <a:endParaRPr lang="es-MX" sz="2400" dirty="0"/>
        </a:p>
      </dgm:t>
    </dgm:pt>
    <dgm:pt modelId="{B166658B-12C5-413A-AB19-DCCAB4BB36ED}" type="parTrans" cxnId="{A33C50D3-7806-495D-9F69-32F62E4AE7C7}">
      <dgm:prSet/>
      <dgm:spPr/>
      <dgm:t>
        <a:bodyPr/>
        <a:lstStyle/>
        <a:p>
          <a:endParaRPr lang="es-MX" sz="2400"/>
        </a:p>
      </dgm:t>
    </dgm:pt>
    <dgm:pt modelId="{B4B5849A-83AC-4972-8C83-B375FAEE83E8}" type="sibTrans" cxnId="{A33C50D3-7806-495D-9F69-32F62E4AE7C7}">
      <dgm:prSet/>
      <dgm:spPr/>
      <dgm:t>
        <a:bodyPr/>
        <a:lstStyle/>
        <a:p>
          <a:endParaRPr lang="es-MX" sz="2400"/>
        </a:p>
      </dgm:t>
    </dgm:pt>
    <dgm:pt modelId="{1CC30A5C-9167-454B-B3EB-99C346614689}">
      <dgm:prSet custT="1"/>
      <dgm:spPr/>
      <dgm:t>
        <a:bodyPr/>
        <a:lstStyle/>
        <a:p>
          <a:pPr rtl="0"/>
          <a:r>
            <a:rPr lang="es-MX" sz="2800" dirty="0" smtClean="0"/>
            <a:t>La función Distributiva</a:t>
          </a:r>
          <a:endParaRPr lang="es-MX" sz="2800" dirty="0"/>
        </a:p>
      </dgm:t>
    </dgm:pt>
    <dgm:pt modelId="{5D536336-2489-4E96-8F37-E8806D8D7337}" type="parTrans" cxnId="{37330A62-F09B-465A-B311-11288AB9760F}">
      <dgm:prSet/>
      <dgm:spPr/>
      <dgm:t>
        <a:bodyPr/>
        <a:lstStyle/>
        <a:p>
          <a:endParaRPr lang="es-MX" sz="2400"/>
        </a:p>
      </dgm:t>
    </dgm:pt>
    <dgm:pt modelId="{97833647-3B11-46BC-B044-D877E9E4A162}" type="sibTrans" cxnId="{37330A62-F09B-465A-B311-11288AB9760F}">
      <dgm:prSet/>
      <dgm:spPr/>
      <dgm:t>
        <a:bodyPr/>
        <a:lstStyle/>
        <a:p>
          <a:endParaRPr lang="es-MX" sz="2400"/>
        </a:p>
      </dgm:t>
    </dgm:pt>
    <dgm:pt modelId="{6CEBF703-1E9A-448D-85AB-0F1DFD4865B9}" type="pres">
      <dgm:prSet presAssocID="{E1081BE4-CBF2-4769-9754-002C680DC077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438F1E5-EE9F-42CC-B5AC-6C75B75951E8}" type="pres">
      <dgm:prSet presAssocID="{E1081BE4-CBF2-4769-9754-002C680DC077}" presName="comp1" presStyleCnt="0"/>
      <dgm:spPr/>
    </dgm:pt>
    <dgm:pt modelId="{12A211C4-DB70-4F8B-BCB9-E388208B2A45}" type="pres">
      <dgm:prSet presAssocID="{E1081BE4-CBF2-4769-9754-002C680DC077}" presName="circle1" presStyleLbl="node1" presStyleIdx="0" presStyleCnt="2" custScaleX="143421"/>
      <dgm:spPr/>
      <dgm:t>
        <a:bodyPr/>
        <a:lstStyle/>
        <a:p>
          <a:endParaRPr lang="es-MX"/>
        </a:p>
      </dgm:t>
    </dgm:pt>
    <dgm:pt modelId="{3D281CC1-BB9D-4AC1-95D7-23CBDBE2DEA3}" type="pres">
      <dgm:prSet presAssocID="{E1081BE4-CBF2-4769-9754-002C680DC077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270A8B-E817-4056-A243-E2F4CE7F3B8F}" type="pres">
      <dgm:prSet presAssocID="{E1081BE4-CBF2-4769-9754-002C680DC077}" presName="comp2" presStyleCnt="0"/>
      <dgm:spPr/>
    </dgm:pt>
    <dgm:pt modelId="{52E3FD72-3A08-46FA-8BBD-1D9EFECD700C}" type="pres">
      <dgm:prSet presAssocID="{E1081BE4-CBF2-4769-9754-002C680DC077}" presName="circle2" presStyleLbl="node1" presStyleIdx="1" presStyleCnt="2" custScaleX="173684"/>
      <dgm:spPr/>
      <dgm:t>
        <a:bodyPr/>
        <a:lstStyle/>
        <a:p>
          <a:endParaRPr lang="es-MX"/>
        </a:p>
      </dgm:t>
    </dgm:pt>
    <dgm:pt modelId="{AFF4021F-3D24-4BEE-B4EB-DCCCA45902DA}" type="pres">
      <dgm:prSet presAssocID="{E1081BE4-CBF2-4769-9754-002C680DC077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5E2E96A-4592-4BB9-A3ED-34AC5B6D946D}" type="presOf" srcId="{1CC30A5C-9167-454B-B3EB-99C346614689}" destId="{12A211C4-DB70-4F8B-BCB9-E388208B2A45}" srcOrd="0" destOrd="0" presId="urn:microsoft.com/office/officeart/2005/8/layout/venn2"/>
    <dgm:cxn modelId="{B5DB9DCB-7149-445F-8EE2-A5FE009B4AAD}" type="presOf" srcId="{1CC30A5C-9167-454B-B3EB-99C346614689}" destId="{3D281CC1-BB9D-4AC1-95D7-23CBDBE2DEA3}" srcOrd="1" destOrd="0" presId="urn:microsoft.com/office/officeart/2005/8/layout/venn2"/>
    <dgm:cxn modelId="{37330A62-F09B-465A-B311-11288AB9760F}" srcId="{E1081BE4-CBF2-4769-9754-002C680DC077}" destId="{1CC30A5C-9167-454B-B3EB-99C346614689}" srcOrd="0" destOrd="0" parTransId="{5D536336-2489-4E96-8F37-E8806D8D7337}" sibTransId="{97833647-3B11-46BC-B044-D877E9E4A162}"/>
    <dgm:cxn modelId="{A33C50D3-7806-495D-9F69-32F62E4AE7C7}" srcId="{E1081BE4-CBF2-4769-9754-002C680DC077}" destId="{0DD01A71-CABC-4A86-8CCB-FFD16B7E9728}" srcOrd="1" destOrd="0" parTransId="{B166658B-12C5-413A-AB19-DCCAB4BB36ED}" sibTransId="{B4B5849A-83AC-4972-8C83-B375FAEE83E8}"/>
    <dgm:cxn modelId="{D788F5BF-11F2-404D-8A23-EEA5C48D4FB0}" type="presOf" srcId="{0DD01A71-CABC-4A86-8CCB-FFD16B7E9728}" destId="{AFF4021F-3D24-4BEE-B4EB-DCCCA45902DA}" srcOrd="1" destOrd="0" presId="urn:microsoft.com/office/officeart/2005/8/layout/venn2"/>
    <dgm:cxn modelId="{3C84641D-22A9-43CE-8A2C-831807C26D3D}" type="presOf" srcId="{E1081BE4-CBF2-4769-9754-002C680DC077}" destId="{6CEBF703-1E9A-448D-85AB-0F1DFD4865B9}" srcOrd="0" destOrd="0" presId="urn:microsoft.com/office/officeart/2005/8/layout/venn2"/>
    <dgm:cxn modelId="{4C2CE2F9-E156-477A-8393-3147AA84E29E}" type="presOf" srcId="{0DD01A71-CABC-4A86-8CCB-FFD16B7E9728}" destId="{52E3FD72-3A08-46FA-8BBD-1D9EFECD700C}" srcOrd="0" destOrd="0" presId="urn:microsoft.com/office/officeart/2005/8/layout/venn2"/>
    <dgm:cxn modelId="{DD0804FF-A200-4E59-A383-EB1D4964BCAA}" type="presParOf" srcId="{6CEBF703-1E9A-448D-85AB-0F1DFD4865B9}" destId="{2438F1E5-EE9F-42CC-B5AC-6C75B75951E8}" srcOrd="0" destOrd="0" presId="urn:microsoft.com/office/officeart/2005/8/layout/venn2"/>
    <dgm:cxn modelId="{57141054-9C64-4D2B-B04E-D172D3F23383}" type="presParOf" srcId="{2438F1E5-EE9F-42CC-B5AC-6C75B75951E8}" destId="{12A211C4-DB70-4F8B-BCB9-E388208B2A45}" srcOrd="0" destOrd="0" presId="urn:microsoft.com/office/officeart/2005/8/layout/venn2"/>
    <dgm:cxn modelId="{EFCD9F24-E320-4095-BFF6-1C849A99DDF0}" type="presParOf" srcId="{2438F1E5-EE9F-42CC-B5AC-6C75B75951E8}" destId="{3D281CC1-BB9D-4AC1-95D7-23CBDBE2DEA3}" srcOrd="1" destOrd="0" presId="urn:microsoft.com/office/officeart/2005/8/layout/venn2"/>
    <dgm:cxn modelId="{928DD2BD-3E90-435B-BFC0-063DBDF569B9}" type="presParOf" srcId="{6CEBF703-1E9A-448D-85AB-0F1DFD4865B9}" destId="{D6270A8B-E817-4056-A243-E2F4CE7F3B8F}" srcOrd="1" destOrd="0" presId="urn:microsoft.com/office/officeart/2005/8/layout/venn2"/>
    <dgm:cxn modelId="{3B33854C-A6E6-47C2-8623-68D87F2EC29B}" type="presParOf" srcId="{D6270A8B-E817-4056-A243-E2F4CE7F3B8F}" destId="{52E3FD72-3A08-46FA-8BBD-1D9EFECD700C}" srcOrd="0" destOrd="0" presId="urn:microsoft.com/office/officeart/2005/8/layout/venn2"/>
    <dgm:cxn modelId="{3FAFEEFA-943F-4F90-A563-90121CF35C53}" type="presParOf" srcId="{D6270A8B-E817-4056-A243-E2F4CE7F3B8F}" destId="{AFF4021F-3D24-4BEE-B4EB-DCCCA45902D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F65DF-6F8B-4243-B496-3E04C40A986E}">
      <dsp:nvSpPr>
        <dsp:cNvPr id="0" name=""/>
        <dsp:cNvSpPr/>
      </dsp:nvSpPr>
      <dsp:spPr>
        <a:xfrm>
          <a:off x="0" y="144019"/>
          <a:ext cx="8310344" cy="44869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kern="1200" dirty="0" smtClean="0"/>
            <a:t>Para comprender la permanente y cíclica relación entre sociedad y derecho, resulta necesario estudiar como punto de referencia las diferentes funciones sociales del </a:t>
          </a:r>
          <a:r>
            <a:rPr lang="es-ES" sz="4000" kern="1200" smtClean="0"/>
            <a:t>sistema jurídico.</a:t>
          </a:r>
          <a:endParaRPr lang="es-MX" sz="4000" kern="1200" dirty="0"/>
        </a:p>
      </dsp:txBody>
      <dsp:txXfrm>
        <a:off x="219035" y="363054"/>
        <a:ext cx="7872274" cy="40488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7F279-2D7F-4007-86BB-D6C5469FC27A}">
      <dsp:nvSpPr>
        <dsp:cNvPr id="0" name=""/>
        <dsp:cNvSpPr/>
      </dsp:nvSpPr>
      <dsp:spPr>
        <a:xfrm>
          <a:off x="0" y="626469"/>
          <a:ext cx="5227780" cy="522778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F707C-E9D2-4429-B077-D4DA4CDC883D}">
      <dsp:nvSpPr>
        <dsp:cNvPr id="0" name=""/>
        <dsp:cNvSpPr/>
      </dsp:nvSpPr>
      <dsp:spPr>
        <a:xfrm>
          <a:off x="2613890" y="626469"/>
          <a:ext cx="6099077" cy="52277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just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El derecho es un elemento esencial de toda estructura social, por ello es necesario apreciarlo desde el funcionalismo de la dinámica social para entender sus funciones </a:t>
          </a:r>
          <a:endParaRPr lang="es-MX" sz="2900" kern="1200" dirty="0"/>
        </a:p>
      </dsp:txBody>
      <dsp:txXfrm>
        <a:off x="2613890" y="626469"/>
        <a:ext cx="6099077" cy="2483195"/>
      </dsp:txXfrm>
    </dsp:sp>
    <dsp:sp modelId="{B0EA1C03-9FB7-4253-8B46-71B955FA4926}">
      <dsp:nvSpPr>
        <dsp:cNvPr id="0" name=""/>
        <dsp:cNvSpPr/>
      </dsp:nvSpPr>
      <dsp:spPr>
        <a:xfrm>
          <a:off x="1372292" y="3109665"/>
          <a:ext cx="2483195" cy="248319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28393-E665-483C-A8E9-016E05C9D4AD}">
      <dsp:nvSpPr>
        <dsp:cNvPr id="0" name=""/>
        <dsp:cNvSpPr/>
      </dsp:nvSpPr>
      <dsp:spPr>
        <a:xfrm>
          <a:off x="2613890" y="3109665"/>
          <a:ext cx="6099077" cy="24831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just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La principal función del derecho es la estabilidad  de las relaciones sociales y la solución </a:t>
          </a:r>
          <a:r>
            <a:rPr lang="es-ES" sz="2900" kern="1200" smtClean="0"/>
            <a:t>de conflictos. </a:t>
          </a:r>
          <a:endParaRPr lang="es-MX" sz="2900" kern="1200" dirty="0"/>
        </a:p>
      </dsp:txBody>
      <dsp:txXfrm>
        <a:off x="2613890" y="3109665"/>
        <a:ext cx="6099077" cy="248319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CD00B-0305-4AD3-980C-716368ED9F40}">
      <dsp:nvSpPr>
        <dsp:cNvPr id="0" name=""/>
        <dsp:cNvSpPr/>
      </dsp:nvSpPr>
      <dsp:spPr>
        <a:xfrm>
          <a:off x="1768033" y="695672"/>
          <a:ext cx="5500429" cy="5500429"/>
        </a:xfrm>
        <a:prstGeom prst="blockArc">
          <a:avLst>
            <a:gd name="adj1" fmla="val 13114286"/>
            <a:gd name="adj2" fmla="val 16200000"/>
            <a:gd name="adj3" fmla="val 3906"/>
          </a:avLst>
        </a:prstGeom>
        <a:gradFill rotWithShape="0">
          <a:gsLst>
            <a:gs pos="28000">
              <a:schemeClr val="dk2">
                <a:tint val="6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62820BD-3607-44C7-A325-F9D0F7ACD3A7}">
      <dsp:nvSpPr>
        <dsp:cNvPr id="0" name=""/>
        <dsp:cNvSpPr/>
      </dsp:nvSpPr>
      <dsp:spPr>
        <a:xfrm>
          <a:off x="1768033" y="695672"/>
          <a:ext cx="5500429" cy="5500429"/>
        </a:xfrm>
        <a:prstGeom prst="blockArc">
          <a:avLst>
            <a:gd name="adj1" fmla="val 10028571"/>
            <a:gd name="adj2" fmla="val 13114286"/>
            <a:gd name="adj3" fmla="val 3906"/>
          </a:avLst>
        </a:prstGeom>
        <a:gradFill rotWithShape="0">
          <a:gsLst>
            <a:gs pos="28000">
              <a:schemeClr val="dk2">
                <a:tint val="6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EC2ABB4-D787-4825-A728-E968F15CA31A}">
      <dsp:nvSpPr>
        <dsp:cNvPr id="0" name=""/>
        <dsp:cNvSpPr/>
      </dsp:nvSpPr>
      <dsp:spPr>
        <a:xfrm>
          <a:off x="1768033" y="695672"/>
          <a:ext cx="5500429" cy="5500429"/>
        </a:xfrm>
        <a:prstGeom prst="blockArc">
          <a:avLst>
            <a:gd name="adj1" fmla="val 6942857"/>
            <a:gd name="adj2" fmla="val 10028571"/>
            <a:gd name="adj3" fmla="val 3906"/>
          </a:avLst>
        </a:prstGeom>
        <a:gradFill rotWithShape="0">
          <a:gsLst>
            <a:gs pos="28000">
              <a:schemeClr val="dk2">
                <a:tint val="6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DD9153B-9082-4B48-A1AE-DD3587EEF14F}">
      <dsp:nvSpPr>
        <dsp:cNvPr id="0" name=""/>
        <dsp:cNvSpPr/>
      </dsp:nvSpPr>
      <dsp:spPr>
        <a:xfrm>
          <a:off x="1768033" y="695672"/>
          <a:ext cx="5500429" cy="5500429"/>
        </a:xfrm>
        <a:prstGeom prst="blockArc">
          <a:avLst>
            <a:gd name="adj1" fmla="val 3857143"/>
            <a:gd name="adj2" fmla="val 6942857"/>
            <a:gd name="adj3" fmla="val 3906"/>
          </a:avLst>
        </a:prstGeom>
        <a:gradFill rotWithShape="0">
          <a:gsLst>
            <a:gs pos="28000">
              <a:schemeClr val="dk2">
                <a:tint val="6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225ECE8-603A-4617-93B4-7F794315EBF3}">
      <dsp:nvSpPr>
        <dsp:cNvPr id="0" name=""/>
        <dsp:cNvSpPr/>
      </dsp:nvSpPr>
      <dsp:spPr>
        <a:xfrm>
          <a:off x="1768033" y="695672"/>
          <a:ext cx="5500429" cy="5500429"/>
        </a:xfrm>
        <a:prstGeom prst="blockArc">
          <a:avLst>
            <a:gd name="adj1" fmla="val 771429"/>
            <a:gd name="adj2" fmla="val 3857143"/>
            <a:gd name="adj3" fmla="val 3906"/>
          </a:avLst>
        </a:prstGeom>
        <a:gradFill rotWithShape="0">
          <a:gsLst>
            <a:gs pos="28000">
              <a:schemeClr val="dk2">
                <a:tint val="6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6E4C20E-8975-421B-8FF1-965AFBDFF7DA}">
      <dsp:nvSpPr>
        <dsp:cNvPr id="0" name=""/>
        <dsp:cNvSpPr/>
      </dsp:nvSpPr>
      <dsp:spPr>
        <a:xfrm>
          <a:off x="1768033" y="695672"/>
          <a:ext cx="5500429" cy="5500429"/>
        </a:xfrm>
        <a:prstGeom prst="blockArc">
          <a:avLst>
            <a:gd name="adj1" fmla="val 19285714"/>
            <a:gd name="adj2" fmla="val 771429"/>
            <a:gd name="adj3" fmla="val 3906"/>
          </a:avLst>
        </a:prstGeom>
        <a:gradFill rotWithShape="0">
          <a:gsLst>
            <a:gs pos="28000">
              <a:schemeClr val="dk2">
                <a:tint val="6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D48F3D6-3024-4E1D-854A-AE5891142511}">
      <dsp:nvSpPr>
        <dsp:cNvPr id="0" name=""/>
        <dsp:cNvSpPr/>
      </dsp:nvSpPr>
      <dsp:spPr>
        <a:xfrm>
          <a:off x="1768033" y="695672"/>
          <a:ext cx="5500429" cy="5500429"/>
        </a:xfrm>
        <a:prstGeom prst="blockArc">
          <a:avLst>
            <a:gd name="adj1" fmla="val 16200000"/>
            <a:gd name="adj2" fmla="val 19285714"/>
            <a:gd name="adj3" fmla="val 3906"/>
          </a:avLst>
        </a:prstGeom>
        <a:gradFill rotWithShape="0">
          <a:gsLst>
            <a:gs pos="28000">
              <a:schemeClr val="dk2">
                <a:tint val="6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19EA7AF-DD02-4BF5-A85E-DF596019C6D3}">
      <dsp:nvSpPr>
        <dsp:cNvPr id="0" name=""/>
        <dsp:cNvSpPr/>
      </dsp:nvSpPr>
      <dsp:spPr>
        <a:xfrm>
          <a:off x="3452665" y="2380304"/>
          <a:ext cx="2131165" cy="2131165"/>
        </a:xfrm>
        <a:prstGeom prst="ellipse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FUNCIONES SOCIALES DEL DERECHO</a:t>
          </a:r>
          <a:endParaRPr lang="es-MX" sz="2000" kern="1200" dirty="0"/>
        </a:p>
      </dsp:txBody>
      <dsp:txXfrm>
        <a:off x="3764767" y="2692406"/>
        <a:ext cx="1506961" cy="1506961"/>
      </dsp:txXfrm>
    </dsp:sp>
    <dsp:sp modelId="{07A3E3A5-B5DD-44AA-909E-09CFECA0462A}">
      <dsp:nvSpPr>
        <dsp:cNvPr id="0" name=""/>
        <dsp:cNvSpPr/>
      </dsp:nvSpPr>
      <dsp:spPr>
        <a:xfrm>
          <a:off x="3772339" y="3469"/>
          <a:ext cx="1491816" cy="1491816"/>
        </a:xfrm>
        <a:prstGeom prst="ellipse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Función de organización</a:t>
          </a:r>
          <a:endParaRPr lang="es-MX" sz="1400" kern="1200" dirty="0"/>
        </a:p>
      </dsp:txBody>
      <dsp:txXfrm>
        <a:off x="3990810" y="221940"/>
        <a:ext cx="1054874" cy="1054874"/>
      </dsp:txXfrm>
    </dsp:sp>
    <dsp:sp modelId="{2D4F2042-B76C-4CEC-AA07-ECA9105C4459}">
      <dsp:nvSpPr>
        <dsp:cNvPr id="0" name=""/>
        <dsp:cNvSpPr/>
      </dsp:nvSpPr>
      <dsp:spPr>
        <a:xfrm>
          <a:off x="5880556" y="1018732"/>
          <a:ext cx="1491816" cy="1491816"/>
        </a:xfrm>
        <a:prstGeom prst="ellipse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Función orientativa y persuasiva</a:t>
          </a:r>
          <a:endParaRPr lang="es-MX" sz="1600" kern="1200" dirty="0"/>
        </a:p>
      </dsp:txBody>
      <dsp:txXfrm>
        <a:off x="6099027" y="1237203"/>
        <a:ext cx="1054874" cy="1054874"/>
      </dsp:txXfrm>
    </dsp:sp>
    <dsp:sp modelId="{17ED2783-0280-4081-8F12-F9935346FBE1}">
      <dsp:nvSpPr>
        <dsp:cNvPr id="0" name=""/>
        <dsp:cNvSpPr/>
      </dsp:nvSpPr>
      <dsp:spPr>
        <a:xfrm>
          <a:off x="6401242" y="3300008"/>
          <a:ext cx="1491816" cy="1491816"/>
        </a:xfrm>
        <a:prstGeom prst="ellipse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Función de control social</a:t>
          </a:r>
          <a:endParaRPr lang="es-MX" sz="1600" kern="1200" dirty="0"/>
        </a:p>
      </dsp:txBody>
      <dsp:txXfrm>
        <a:off x="6619713" y="3518479"/>
        <a:ext cx="1054874" cy="1054874"/>
      </dsp:txXfrm>
    </dsp:sp>
    <dsp:sp modelId="{CEA25CAB-545B-4BC2-951B-5D255C562AB2}">
      <dsp:nvSpPr>
        <dsp:cNvPr id="0" name=""/>
        <dsp:cNvSpPr/>
      </dsp:nvSpPr>
      <dsp:spPr>
        <a:xfrm>
          <a:off x="4942311" y="5129450"/>
          <a:ext cx="1491816" cy="1491816"/>
        </a:xfrm>
        <a:prstGeom prst="ellipse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Función de resolución de conflictos</a:t>
          </a:r>
          <a:endParaRPr lang="es-MX" sz="1600" kern="1200" dirty="0"/>
        </a:p>
      </dsp:txBody>
      <dsp:txXfrm>
        <a:off x="5160782" y="5347921"/>
        <a:ext cx="1054874" cy="1054874"/>
      </dsp:txXfrm>
    </dsp:sp>
    <dsp:sp modelId="{184AEBFB-2740-4D03-861A-6BE6D589527F}">
      <dsp:nvSpPr>
        <dsp:cNvPr id="0" name=""/>
        <dsp:cNvSpPr/>
      </dsp:nvSpPr>
      <dsp:spPr>
        <a:xfrm>
          <a:off x="2602368" y="5129450"/>
          <a:ext cx="1491816" cy="1491816"/>
        </a:xfrm>
        <a:prstGeom prst="ellipse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Función legitimadora de poder</a:t>
          </a:r>
        </a:p>
      </dsp:txBody>
      <dsp:txXfrm>
        <a:off x="2820839" y="5347921"/>
        <a:ext cx="1054874" cy="1054874"/>
      </dsp:txXfrm>
    </dsp:sp>
    <dsp:sp modelId="{FD2E2676-16F7-4820-BD19-64493103CCD6}">
      <dsp:nvSpPr>
        <dsp:cNvPr id="0" name=""/>
        <dsp:cNvSpPr/>
      </dsp:nvSpPr>
      <dsp:spPr>
        <a:xfrm>
          <a:off x="1143437" y="3300008"/>
          <a:ext cx="1491816" cy="1491816"/>
        </a:xfrm>
        <a:prstGeom prst="ellipse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Función distributiva</a:t>
          </a:r>
        </a:p>
      </dsp:txBody>
      <dsp:txXfrm>
        <a:off x="1361908" y="3518479"/>
        <a:ext cx="1054874" cy="1054874"/>
      </dsp:txXfrm>
    </dsp:sp>
    <dsp:sp modelId="{48662A90-3113-4216-93C6-B3CE73D364E0}">
      <dsp:nvSpPr>
        <dsp:cNvPr id="0" name=""/>
        <dsp:cNvSpPr/>
      </dsp:nvSpPr>
      <dsp:spPr>
        <a:xfrm>
          <a:off x="1664123" y="1018732"/>
          <a:ext cx="1491816" cy="1491816"/>
        </a:xfrm>
        <a:prstGeom prst="ellipse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Función promocionadora</a:t>
          </a:r>
        </a:p>
      </dsp:txBody>
      <dsp:txXfrm>
        <a:off x="1882594" y="1237203"/>
        <a:ext cx="1054874" cy="10548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29EC80-E4CE-47C8-8D02-BD19A2CC053D}">
      <dsp:nvSpPr>
        <dsp:cNvPr id="0" name=""/>
        <dsp:cNvSpPr/>
      </dsp:nvSpPr>
      <dsp:spPr>
        <a:xfrm>
          <a:off x="0" y="481779"/>
          <a:ext cx="8496944" cy="965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El derecho es un instrumento de organización de la sociedad, es un medio para la </a:t>
          </a:r>
          <a:r>
            <a:rPr lang="es-ES" sz="2500" kern="1200" smtClean="0"/>
            <a:t>propia subsistencia.</a:t>
          </a:r>
          <a:endParaRPr lang="es-MX" sz="2500" kern="1200" dirty="0"/>
        </a:p>
      </dsp:txBody>
      <dsp:txXfrm>
        <a:off x="47120" y="528899"/>
        <a:ext cx="8402704" cy="871010"/>
      </dsp:txXfrm>
    </dsp:sp>
    <dsp:sp modelId="{7D5E05DA-597B-44F2-A4ED-B3F8113F37BC}">
      <dsp:nvSpPr>
        <dsp:cNvPr id="0" name=""/>
        <dsp:cNvSpPr/>
      </dsp:nvSpPr>
      <dsp:spPr>
        <a:xfrm>
          <a:off x="0" y="1519030"/>
          <a:ext cx="8496944" cy="965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El derecho da legalidad al pacto social a través de la organización para el respeto de los </a:t>
          </a:r>
          <a:r>
            <a:rPr lang="es-ES" sz="2500" kern="1200" smtClean="0"/>
            <a:t>derechos naturales. </a:t>
          </a:r>
          <a:endParaRPr lang="es-MX" sz="2500" kern="1200" dirty="0"/>
        </a:p>
      </dsp:txBody>
      <dsp:txXfrm>
        <a:off x="47120" y="1566150"/>
        <a:ext cx="8402704" cy="871010"/>
      </dsp:txXfrm>
    </dsp:sp>
    <dsp:sp modelId="{9EDCDE68-7598-428C-A159-F161A38A6407}">
      <dsp:nvSpPr>
        <dsp:cNvPr id="0" name=""/>
        <dsp:cNvSpPr/>
      </dsp:nvSpPr>
      <dsp:spPr>
        <a:xfrm>
          <a:off x="0" y="2556280"/>
          <a:ext cx="8496944" cy="965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Toda sociedad necesita de una </a:t>
          </a:r>
          <a:r>
            <a:rPr lang="es-ES" sz="2500" kern="1200" smtClean="0"/>
            <a:t>mínima organización.</a:t>
          </a:r>
          <a:endParaRPr lang="es-MX" sz="2500" kern="1200" dirty="0"/>
        </a:p>
      </dsp:txBody>
      <dsp:txXfrm>
        <a:off x="47120" y="2603400"/>
        <a:ext cx="8402704" cy="871010"/>
      </dsp:txXfrm>
    </dsp:sp>
    <dsp:sp modelId="{5E863828-C535-42A5-953D-C445AD23BA97}">
      <dsp:nvSpPr>
        <dsp:cNvPr id="0" name=""/>
        <dsp:cNvSpPr/>
      </dsp:nvSpPr>
      <dsp:spPr>
        <a:xfrm>
          <a:off x="0" y="3593530"/>
          <a:ext cx="8496944" cy="965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La organización se refleja en el ámbito público y privado</a:t>
          </a:r>
          <a:endParaRPr lang="es-MX" sz="2500" kern="1200" dirty="0"/>
        </a:p>
      </dsp:txBody>
      <dsp:txXfrm>
        <a:off x="47120" y="3640650"/>
        <a:ext cx="8402704" cy="8710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7CF6E-692C-451D-AC41-1C65076957F2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384E8-D835-4550-A4B8-1E7F663858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9729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8CF4AC-2538-478F-8F07-A0178FF7DD1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397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D3A3449-C596-4592-B4BB-6F9CCA725898}" type="slidenum">
              <a:rPr lang="es-ES" sz="1200">
                <a:latin typeface="Calibri" pitchFamily="34" charset="0"/>
              </a:rPr>
              <a:pPr algn="r"/>
              <a:t>2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499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53EC62F-25E1-43F5-ADA6-0C78AA4688BB}" type="slidenum">
              <a:rPr lang="es-ES" sz="1200">
                <a:latin typeface="Calibri" pitchFamily="34" charset="0"/>
              </a:rPr>
              <a:pPr algn="r"/>
              <a:t>3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3B39F7-39B3-4AC1-8796-04045892ABF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48276C9-20FE-43F1-850D-9197113643A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1B042B-385F-479E-BA52-1E646FB18A8F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ideiablog.files.wordpress.com/2010/02/aprendizaje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29283" y="3429000"/>
            <a:ext cx="7387133" cy="1513789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Unidad de </a:t>
            </a:r>
            <a:r>
              <a:rPr lang="es-ES" sz="40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aprendizaje: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Sociología Jurídica</a:t>
            </a:r>
            <a:endParaRPr lang="es-ES" sz="36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908175" y="836613"/>
            <a:ext cx="5329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ookman Old Style" pitchFamily="18" charset="0"/>
              </a:rPr>
              <a:t>Centro Universitario UAEM Ecatepec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692275" y="285750"/>
            <a:ext cx="595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rgbClr val="000000"/>
                </a:solidFill>
                <a:latin typeface="Bookman Old Style" pitchFamily="18" charset="0"/>
              </a:rPr>
              <a:t>Universidad Autónoma del Estado de México</a:t>
            </a:r>
          </a:p>
        </p:txBody>
      </p:sp>
      <p:pic>
        <p:nvPicPr>
          <p:cNvPr id="10245" name="Picture 6" descr="EscudoCUE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85750"/>
            <a:ext cx="12239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258888" y="1414736"/>
            <a:ext cx="635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dirty="0" smtClean="0"/>
              <a:t>Licenciatura en Derecho</a:t>
            </a:r>
            <a:endParaRPr lang="es-ES" sz="3600" dirty="0"/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1403648" y="5786438"/>
            <a:ext cx="69259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latin typeface="Bookman Old Style" pitchFamily="18" charset="0"/>
              </a:rPr>
              <a:t>Autor</a:t>
            </a:r>
            <a:r>
              <a:rPr lang="es-ES" sz="2000">
                <a:latin typeface="Bookman Old Style" pitchFamily="18" charset="0"/>
              </a:rPr>
              <a:t>: </a:t>
            </a:r>
            <a:r>
              <a:rPr lang="es-ES" sz="2000" smtClean="0">
                <a:latin typeface="Bookman Old Style" pitchFamily="18" charset="0"/>
              </a:rPr>
              <a:t>M. </a:t>
            </a:r>
            <a:r>
              <a:rPr lang="es-ES" sz="2000">
                <a:latin typeface="Bookman Old Style" pitchFamily="18" charset="0"/>
              </a:rPr>
              <a:t>en </a:t>
            </a:r>
            <a:r>
              <a:rPr lang="es-ES" sz="2000" smtClean="0">
                <a:latin typeface="Bookman Old Style" pitchFamily="18" charset="0"/>
              </a:rPr>
              <a:t>D.C. </a:t>
            </a:r>
            <a:r>
              <a:rPr lang="es-ES" sz="2000" dirty="0" smtClean="0">
                <a:latin typeface="Bookman Old Style" pitchFamily="18" charset="0"/>
              </a:rPr>
              <a:t>Rodrigo Amaury Arévalo Contreras 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10248" name="Picture 7" descr="EscudoUAEMmetali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14313"/>
            <a:ext cx="15113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395536" y="2132856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“Funciones Sociales del Derecho y Cambio Social”</a:t>
            </a:r>
            <a:endParaRPr lang="es-ES" sz="36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451547" y="5363924"/>
            <a:ext cx="5368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s-ES" dirty="0" smtClean="0">
                <a:latin typeface="Bookman Old Style" pitchFamily="18" charset="0"/>
              </a:rPr>
              <a:t>Fecha de elaboración 15 de Agosto de 2017</a:t>
            </a:r>
            <a:endParaRPr lang="es-ES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979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3284984"/>
            <a:ext cx="7694241" cy="2230184"/>
          </a:xfrm>
        </p:spPr>
        <p:txBody>
          <a:bodyPr/>
          <a:lstStyle/>
          <a:p>
            <a:r>
              <a:rPr lang="es-MX" dirty="0" smtClean="0"/>
              <a:t>Tipología de las funciones sociales del derecho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5388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72038429"/>
              </p:ext>
            </p:extLst>
          </p:nvPr>
        </p:nvGraphicFramePr>
        <p:xfrm>
          <a:off x="107504" y="116632"/>
          <a:ext cx="903649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73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70247" y="5373216"/>
            <a:ext cx="7550225" cy="1294080"/>
          </a:xfrm>
        </p:spPr>
        <p:txBody>
          <a:bodyPr/>
          <a:lstStyle/>
          <a:p>
            <a:r>
              <a:rPr lang="es-MX" dirty="0" smtClean="0"/>
              <a:t>Función de Organización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8445612"/>
              </p:ext>
            </p:extLst>
          </p:nvPr>
        </p:nvGraphicFramePr>
        <p:xfrm>
          <a:off x="467544" y="116632"/>
          <a:ext cx="849694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1693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661248"/>
            <a:ext cx="8136903" cy="864096"/>
          </a:xfrm>
        </p:spPr>
        <p:txBody>
          <a:bodyPr/>
          <a:lstStyle/>
          <a:p>
            <a:pPr algn="l"/>
            <a:r>
              <a:rPr lang="es-MX" sz="3600" dirty="0"/>
              <a:t>Función </a:t>
            </a:r>
            <a:r>
              <a:rPr lang="es-MX" sz="3600" dirty="0" smtClean="0"/>
              <a:t>Orientativa y Persuasiva</a:t>
            </a:r>
            <a:endParaRPr lang="es-MX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35097920"/>
              </p:ext>
            </p:extLst>
          </p:nvPr>
        </p:nvGraphicFramePr>
        <p:xfrm>
          <a:off x="251520" y="188640"/>
          <a:ext cx="864096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5186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54223" y="5526360"/>
            <a:ext cx="7622233" cy="1143000"/>
          </a:xfrm>
        </p:spPr>
        <p:txBody>
          <a:bodyPr/>
          <a:lstStyle/>
          <a:p>
            <a:pPr algn="l"/>
            <a:r>
              <a:rPr lang="es-MX" dirty="0" smtClean="0"/>
              <a:t>Función de Control Social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26640801"/>
              </p:ext>
            </p:extLst>
          </p:nvPr>
        </p:nvGraphicFramePr>
        <p:xfrm>
          <a:off x="467544" y="404664"/>
          <a:ext cx="8289032" cy="521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2453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5742384"/>
            <a:ext cx="8784976" cy="1143000"/>
          </a:xfrm>
        </p:spPr>
        <p:txBody>
          <a:bodyPr/>
          <a:lstStyle/>
          <a:p>
            <a:pPr algn="l"/>
            <a:r>
              <a:rPr lang="es-MX" sz="3800" dirty="0" smtClean="0"/>
              <a:t>Función de Resolución de Conflictos</a:t>
            </a:r>
            <a:endParaRPr lang="es-MX" sz="3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94240402"/>
              </p:ext>
            </p:extLst>
          </p:nvPr>
        </p:nvGraphicFramePr>
        <p:xfrm>
          <a:off x="323528" y="404664"/>
          <a:ext cx="842493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2530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596304"/>
            <a:ext cx="8424936" cy="1289080"/>
          </a:xfrm>
        </p:spPr>
        <p:txBody>
          <a:bodyPr/>
          <a:lstStyle/>
          <a:p>
            <a:r>
              <a:rPr lang="es-MX" sz="4000" dirty="0" smtClean="0"/>
              <a:t>Función Legitimadora del Poder</a:t>
            </a:r>
            <a:endParaRPr lang="es-MX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72215521"/>
              </p:ext>
            </p:extLst>
          </p:nvPr>
        </p:nvGraphicFramePr>
        <p:xfrm>
          <a:off x="323850" y="260350"/>
          <a:ext cx="8569325" cy="525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0032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1" y="5742384"/>
            <a:ext cx="6974160" cy="1143000"/>
          </a:xfrm>
        </p:spPr>
        <p:txBody>
          <a:bodyPr/>
          <a:lstStyle/>
          <a:p>
            <a:pPr algn="just"/>
            <a:r>
              <a:rPr lang="es-MX" dirty="0" smtClean="0"/>
              <a:t>La función Distributiva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35382076"/>
              </p:ext>
            </p:extLst>
          </p:nvPr>
        </p:nvGraphicFramePr>
        <p:xfrm>
          <a:off x="251520" y="332656"/>
          <a:ext cx="871296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1574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456727" cy="1143000"/>
          </a:xfrm>
        </p:spPr>
        <p:txBody>
          <a:bodyPr/>
          <a:lstStyle/>
          <a:p>
            <a:r>
              <a:rPr lang="es-MX" dirty="0" smtClean="0"/>
              <a:t>Función Promocionadora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4523436"/>
              </p:ext>
            </p:extLst>
          </p:nvPr>
        </p:nvGraphicFramePr>
        <p:xfrm>
          <a:off x="4139952" y="260648"/>
          <a:ext cx="482453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395536" y="1307663"/>
            <a:ext cx="3024336" cy="29854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45720" indent="0" algn="just">
              <a:buNone/>
            </a:pPr>
            <a:r>
              <a:rPr lang="es-ES" sz="2400" dirty="0"/>
              <a:t>El derecho es un instrumento de </a:t>
            </a:r>
            <a:r>
              <a:rPr lang="es-ES" sz="2400" dirty="0" err="1"/>
              <a:t>alentamiento</a:t>
            </a:r>
            <a:r>
              <a:rPr lang="es-ES" sz="2400" dirty="0"/>
              <a:t> de los valores fundamentales que persigue a través de:</a:t>
            </a:r>
            <a:endParaRPr lang="es-MX" sz="2400" dirty="0"/>
          </a:p>
          <a:p>
            <a:pPr algn="just"/>
            <a:endParaRPr lang="es-MX" sz="2000" dirty="0"/>
          </a:p>
        </p:txBody>
      </p:sp>
      <p:sp>
        <p:nvSpPr>
          <p:cNvPr id="7" name="6 Abrir llave"/>
          <p:cNvSpPr/>
          <p:nvPr/>
        </p:nvSpPr>
        <p:spPr>
          <a:xfrm>
            <a:off x="3707904" y="476672"/>
            <a:ext cx="1008112" cy="4752528"/>
          </a:xfrm>
          <a:prstGeom prst="leftBrace">
            <a:avLst/>
          </a:prstGeom>
          <a:ln cmpd="dbl">
            <a:solidFill>
              <a:schemeClr val="accent1">
                <a:alpha val="7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2931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04179" y="2132856"/>
            <a:ext cx="7316293" cy="3272576"/>
          </a:xfrm>
        </p:spPr>
        <p:txBody>
          <a:bodyPr/>
          <a:lstStyle/>
          <a:p>
            <a:pPr algn="l"/>
            <a:r>
              <a:rPr lang="es-MX" dirty="0" smtClean="0"/>
              <a:t>Resolución de Conflictos y el Control Social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4458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Guion explicativo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4294967295"/>
          </p:nvPr>
        </p:nvSpPr>
        <p:spPr>
          <a:xfrm>
            <a:off x="444003" y="2060848"/>
            <a:ext cx="7872413" cy="135731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sz="2400" dirty="0">
                <a:solidFill>
                  <a:schemeClr val="tx1"/>
                </a:solidFill>
                <a:cs typeface="Arial" charset="0"/>
              </a:rPr>
              <a:t>Se recomienda utilizar éste material en forma continua, debido a su naturaleza secuencial del  objetivo y contenidos de la unidad </a:t>
            </a:r>
            <a:r>
              <a:rPr lang="es-MX" sz="2400">
                <a:solidFill>
                  <a:schemeClr val="tx1"/>
                </a:solidFill>
                <a:cs typeface="Arial" charset="0"/>
              </a:rPr>
              <a:t>de </a:t>
            </a:r>
            <a:r>
              <a:rPr lang="es-MX" sz="2400" smtClean="0">
                <a:solidFill>
                  <a:schemeClr val="tx1"/>
                </a:solidFill>
                <a:cs typeface="Arial" charset="0"/>
              </a:rPr>
              <a:t>aprendizaje.</a:t>
            </a:r>
            <a:endParaRPr lang="es-MX" sz="2400" dirty="0">
              <a:solidFill>
                <a:schemeClr val="tx1"/>
              </a:solidFill>
              <a:cs typeface="Arial" charset="0"/>
            </a:endParaRPr>
          </a:p>
          <a:p>
            <a:pPr algn="just"/>
            <a:endParaRPr lang="es-MX" dirty="0" smtClean="0">
              <a:cs typeface="Arial" charset="0"/>
            </a:endParaRPr>
          </a:p>
          <a:p>
            <a:pPr algn="just">
              <a:buFont typeface="Wingdings 2" pitchFamily="18" charset="2"/>
              <a:buNone/>
            </a:pPr>
            <a:endParaRPr lang="es-MX" dirty="0" smtClean="0">
              <a:cs typeface="Arial" charset="0"/>
            </a:endParaRPr>
          </a:p>
        </p:txBody>
      </p:sp>
      <p:pic>
        <p:nvPicPr>
          <p:cNvPr id="11268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508500"/>
            <a:ext cx="202247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0765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056" y="5733256"/>
            <a:ext cx="8639944" cy="854968"/>
          </a:xfrm>
        </p:spPr>
        <p:txBody>
          <a:bodyPr/>
          <a:lstStyle/>
          <a:p>
            <a:pPr marL="0" indent="0" algn="l">
              <a:buNone/>
            </a:pPr>
            <a:r>
              <a:rPr lang="es-MX" sz="3600" dirty="0" smtClean="0"/>
              <a:t>¿Qué es la Resolución de Conflictos?</a:t>
            </a:r>
            <a:endParaRPr lang="es-MX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6168157"/>
              </p:ext>
            </p:extLst>
          </p:nvPr>
        </p:nvGraphicFramePr>
        <p:xfrm>
          <a:off x="323528" y="548680"/>
          <a:ext cx="849694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279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5715000"/>
            <a:ext cx="7550225" cy="1143000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¿Qué es el Control Social?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66034561"/>
              </p:ext>
            </p:extLst>
          </p:nvPr>
        </p:nvGraphicFramePr>
        <p:xfrm>
          <a:off x="179512" y="188640"/>
          <a:ext cx="878497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702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3289" y="523832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s-MX" sz="4000" dirty="0" smtClean="0"/>
              <a:t>¿Quienes ejercen el Control Social?</a:t>
            </a:r>
            <a:endParaRPr lang="es-MX" sz="40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69728253"/>
              </p:ext>
            </p:extLst>
          </p:nvPr>
        </p:nvGraphicFramePr>
        <p:xfrm>
          <a:off x="899592" y="692696"/>
          <a:ext cx="7461448" cy="3921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109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48788082"/>
              </p:ext>
            </p:extLst>
          </p:nvPr>
        </p:nvGraphicFramePr>
        <p:xfrm>
          <a:off x="251520" y="332656"/>
          <a:ext cx="835292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907704" y="5805264"/>
            <a:ext cx="6512511" cy="1008112"/>
          </a:xfrm>
        </p:spPr>
        <p:txBody>
          <a:bodyPr/>
          <a:lstStyle/>
          <a:p>
            <a:pPr marL="0" indent="0">
              <a:buNone/>
            </a:pPr>
            <a:r>
              <a:rPr lang="es-MX" sz="4000" dirty="0" smtClean="0"/>
              <a:t>Clases de Control Social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61476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45725453"/>
              </p:ext>
            </p:extLst>
          </p:nvPr>
        </p:nvGraphicFramePr>
        <p:xfrm>
          <a:off x="395536" y="476672"/>
          <a:ext cx="838842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691680" y="5805264"/>
            <a:ext cx="6512511" cy="1008112"/>
          </a:xfrm>
        </p:spPr>
        <p:txBody>
          <a:bodyPr/>
          <a:lstStyle/>
          <a:p>
            <a:pPr marL="0" indent="0">
              <a:buNone/>
            </a:pPr>
            <a:r>
              <a:rPr lang="es-MX" sz="4000" dirty="0" smtClean="0"/>
              <a:t>Clases de Control Social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280256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26948020"/>
              </p:ext>
            </p:extLst>
          </p:nvPr>
        </p:nvGraphicFramePr>
        <p:xfrm>
          <a:off x="395536" y="476672"/>
          <a:ext cx="838842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691680" y="5805264"/>
            <a:ext cx="6512511" cy="1008112"/>
          </a:xfrm>
        </p:spPr>
        <p:txBody>
          <a:bodyPr/>
          <a:lstStyle/>
          <a:p>
            <a:pPr marL="0" indent="0">
              <a:buNone/>
            </a:pPr>
            <a:r>
              <a:rPr lang="es-MX" sz="4000" dirty="0" smtClean="0"/>
              <a:t>Clases de Control Social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4375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172648"/>
            <a:ext cx="7748341" cy="2624504"/>
          </a:xfrm>
        </p:spPr>
        <p:txBody>
          <a:bodyPr/>
          <a:lstStyle/>
          <a:p>
            <a:r>
              <a:rPr lang="es-MX" dirty="0" smtClean="0"/>
              <a:t>Medios por los que se ejerce el Control Social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256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8448434"/>
              </p:ext>
            </p:extLst>
          </p:nvPr>
        </p:nvGraphicFramePr>
        <p:xfrm>
          <a:off x="179388" y="115888"/>
          <a:ext cx="8785225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015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4059" y="2892728"/>
            <a:ext cx="7748341" cy="2624504"/>
          </a:xfrm>
        </p:spPr>
        <p:txBody>
          <a:bodyPr/>
          <a:lstStyle/>
          <a:p>
            <a:r>
              <a:rPr lang="es-MX" sz="4800" dirty="0" smtClean="0"/>
              <a:t>Fundamentos</a:t>
            </a:r>
            <a:r>
              <a:rPr lang="es-MX" sz="4800" dirty="0"/>
              <a:t>, garantías y alcance de la efectividad del </a:t>
            </a:r>
            <a:r>
              <a:rPr lang="es-MX" sz="4800" dirty="0" smtClean="0"/>
              <a:t>Derecho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3436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9" y="5308272"/>
            <a:ext cx="6902152" cy="1145064"/>
          </a:xfrm>
        </p:spPr>
        <p:txBody>
          <a:bodyPr/>
          <a:lstStyle/>
          <a:p>
            <a:r>
              <a:rPr lang="es-MX" sz="4000" dirty="0" smtClean="0"/>
              <a:t>Efectividad del Derecho y Conflicto Social</a:t>
            </a:r>
            <a:endParaRPr lang="es-MX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04136409"/>
              </p:ext>
            </p:extLst>
          </p:nvPr>
        </p:nvGraphicFramePr>
        <p:xfrm>
          <a:off x="1143000" y="731520"/>
          <a:ext cx="6400800" cy="3474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478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>
          <a:xfrm>
            <a:off x="539552" y="-27905"/>
            <a:ext cx="8229600" cy="936625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Contenido temático</a:t>
            </a:r>
          </a:p>
        </p:txBody>
      </p:sp>
      <p:sp>
        <p:nvSpPr>
          <p:cNvPr id="4" name="3 Elipse"/>
          <p:cNvSpPr/>
          <p:nvPr/>
        </p:nvSpPr>
        <p:spPr>
          <a:xfrm>
            <a:off x="2987675" y="3141663"/>
            <a:ext cx="3097213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Función Social del Derecho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372200" y="1916832"/>
            <a:ext cx="2520950" cy="1223962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Conceptualización de las Funciones Sociales del Derecho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9 Redondear rectángulo de esquina diagonal"/>
          <p:cNvSpPr/>
          <p:nvPr/>
        </p:nvSpPr>
        <p:spPr>
          <a:xfrm>
            <a:off x="5949987" y="5589240"/>
            <a:ext cx="2951857" cy="1152128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Tipología de las funciones sociales del Derecho</a:t>
            </a:r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179512" y="1916832"/>
            <a:ext cx="2520950" cy="122483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El cambio social y el Derecho</a:t>
            </a: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5076056" y="4005263"/>
            <a:ext cx="2349859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 flipV="1">
            <a:off x="5508104" y="2420889"/>
            <a:ext cx="792090" cy="792087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10800000">
            <a:off x="2771800" y="2492896"/>
            <a:ext cx="1224136" cy="647752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dondear rectángulo de esquina diagonal"/>
          <p:cNvSpPr/>
          <p:nvPr/>
        </p:nvSpPr>
        <p:spPr>
          <a:xfrm>
            <a:off x="251991" y="5660504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Efectividad del Derecho</a:t>
            </a: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1727920" y="4005263"/>
            <a:ext cx="2412032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dondear rectángulo de esquina diagonal"/>
          <p:cNvSpPr/>
          <p:nvPr/>
        </p:nvSpPr>
        <p:spPr>
          <a:xfrm>
            <a:off x="3670614" y="1448867"/>
            <a:ext cx="1837490" cy="61198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Introducción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6" name="15 Conector recto de flecha"/>
          <p:cNvCxnSpPr>
            <a:endCxn id="14" idx="1"/>
          </p:cNvCxnSpPr>
          <p:nvPr/>
        </p:nvCxnSpPr>
        <p:spPr>
          <a:xfrm flipH="1" flipV="1">
            <a:off x="4589359" y="2060848"/>
            <a:ext cx="2113" cy="104736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dondear rectángulo de esquina diagonal"/>
          <p:cNvSpPr/>
          <p:nvPr/>
        </p:nvSpPr>
        <p:spPr>
          <a:xfrm>
            <a:off x="3707903" y="5660876"/>
            <a:ext cx="2088233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Resolución de conflictos y Control Social</a:t>
            </a:r>
          </a:p>
        </p:txBody>
      </p:sp>
      <p:cxnSp>
        <p:nvCxnSpPr>
          <p:cNvPr id="17" name="16 Conector recto de flecha"/>
          <p:cNvCxnSpPr/>
          <p:nvPr/>
        </p:nvCxnSpPr>
        <p:spPr>
          <a:xfrm>
            <a:off x="4536281" y="4077271"/>
            <a:ext cx="0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056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56841231"/>
              </p:ext>
            </p:extLst>
          </p:nvPr>
        </p:nvGraphicFramePr>
        <p:xfrm>
          <a:off x="250825" y="260350"/>
          <a:ext cx="8713788" cy="6408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75771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5596304"/>
            <a:ext cx="8352928" cy="1289080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¿Qué es el conflicto social?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20070273"/>
              </p:ext>
            </p:extLst>
          </p:nvPr>
        </p:nvGraphicFramePr>
        <p:xfrm>
          <a:off x="611560" y="731520"/>
          <a:ext cx="8136904" cy="4353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3066552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5668312"/>
            <a:ext cx="8424935" cy="1217072"/>
          </a:xfrm>
        </p:spPr>
        <p:txBody>
          <a:bodyPr/>
          <a:lstStyle/>
          <a:p>
            <a:r>
              <a:rPr lang="es-MX" dirty="0" smtClean="0"/>
              <a:t>Factores del conflicto social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16495785"/>
              </p:ext>
            </p:extLst>
          </p:nvPr>
        </p:nvGraphicFramePr>
        <p:xfrm>
          <a:off x="539552" y="404664"/>
          <a:ext cx="820891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2645552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51977" y="5373216"/>
            <a:ext cx="6512511" cy="1143000"/>
          </a:xfrm>
        </p:spPr>
        <p:txBody>
          <a:bodyPr/>
          <a:lstStyle/>
          <a:p>
            <a:r>
              <a:rPr lang="es-ES" dirty="0" smtClean="0">
                <a:effectLst/>
              </a:rPr>
              <a:t>Soluciones del conflicto social</a:t>
            </a:r>
            <a:r>
              <a:rPr lang="es-MX" dirty="0" smtClean="0">
                <a:effectLst/>
              </a:rPr>
              <a:t/>
            </a:r>
            <a:br>
              <a:rPr lang="es-MX" dirty="0" smtClean="0">
                <a:effectLst/>
              </a:rPr>
            </a:b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30569597"/>
              </p:ext>
            </p:extLst>
          </p:nvPr>
        </p:nvGraphicFramePr>
        <p:xfrm>
          <a:off x="251520" y="332656"/>
          <a:ext cx="561662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174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5805264"/>
            <a:ext cx="8054280" cy="1080120"/>
          </a:xfrm>
        </p:spPr>
        <p:txBody>
          <a:bodyPr/>
          <a:lstStyle/>
          <a:p>
            <a:r>
              <a:rPr lang="es-ES" dirty="0" smtClean="0">
                <a:effectLst/>
              </a:rPr>
              <a:t>La </a:t>
            </a:r>
            <a:r>
              <a:rPr lang="es-ES" dirty="0">
                <a:effectLst/>
              </a:rPr>
              <a:t>E</a:t>
            </a:r>
            <a:r>
              <a:rPr lang="es-ES" dirty="0" smtClean="0">
                <a:effectLst/>
              </a:rPr>
              <a:t>fectividad del Derecho</a:t>
            </a:r>
            <a:r>
              <a:rPr lang="es-MX" dirty="0" smtClean="0">
                <a:effectLst/>
              </a:rPr>
              <a:t/>
            </a:r>
            <a:br>
              <a:rPr lang="es-MX" dirty="0" smtClean="0">
                <a:effectLst/>
              </a:rPr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95536" y="620688"/>
            <a:ext cx="8352928" cy="4896544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ES" sz="2400" dirty="0" smtClean="0"/>
              <a:t>La efectividad del Derecho se percibe en </a:t>
            </a:r>
            <a:r>
              <a:rPr lang="es-ES" sz="2400" dirty="0"/>
              <a:t>tres </a:t>
            </a:r>
            <a:r>
              <a:rPr lang="es-ES" sz="2400" dirty="0" smtClean="0"/>
              <a:t>dimensiones:</a:t>
            </a:r>
          </a:p>
          <a:p>
            <a:pPr marL="45720" indent="0" algn="just">
              <a:buNone/>
            </a:pPr>
            <a:endParaRPr lang="es-ES" sz="2400" dirty="0" smtClean="0"/>
          </a:p>
          <a:p>
            <a:pPr marL="45720" indent="0" algn="just">
              <a:buNone/>
            </a:pPr>
            <a:endParaRPr lang="es-ES" sz="2400" dirty="0" smtClean="0"/>
          </a:p>
          <a:p>
            <a:pPr algn="just"/>
            <a:endParaRPr lang="es-ES" sz="2400" dirty="0" smtClean="0"/>
          </a:p>
          <a:p>
            <a:pPr marL="502920" indent="-457200" algn="just">
              <a:buFont typeface="+mj-lt"/>
              <a:buAutoNum type="arabicPeriod"/>
            </a:pPr>
            <a:endParaRPr lang="es-ES" sz="2000" dirty="0" smtClean="0"/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endParaRPr lang="es-ES" sz="2400" dirty="0" smtClean="0"/>
          </a:p>
          <a:p>
            <a:pPr marL="45720" indent="0" algn="just">
              <a:buNone/>
            </a:pPr>
            <a:r>
              <a:rPr lang="es-ES" sz="2400" dirty="0" smtClean="0"/>
              <a:t>La efectividad se </a:t>
            </a:r>
            <a:r>
              <a:rPr lang="es-ES" sz="2400" dirty="0"/>
              <a:t>mide en razón de la legitimidad del poder </a:t>
            </a:r>
            <a:r>
              <a:rPr lang="es-ES" sz="2400" dirty="0" smtClean="0"/>
              <a:t>público y por </a:t>
            </a:r>
            <a:r>
              <a:rPr lang="es-ES" sz="2400" dirty="0"/>
              <a:t>el grado de respeto, aplicación y cumplimiento de las </a:t>
            </a:r>
            <a:r>
              <a:rPr lang="es-ES" sz="2400" dirty="0" smtClean="0"/>
              <a:t>normas.</a:t>
            </a:r>
            <a:endParaRPr lang="es-MX" sz="2400" dirty="0"/>
          </a:p>
          <a:p>
            <a:pPr algn="just"/>
            <a:endParaRPr lang="es-MX" sz="24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601256" y="1556792"/>
            <a:ext cx="8100392" cy="172819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02920" indent="-457200" algn="just">
              <a:buFont typeface="+mj-lt"/>
              <a:buAutoNum type="arabicPeriod"/>
            </a:pPr>
            <a:r>
              <a:rPr lang="es-ES" sz="2400" dirty="0"/>
              <a:t>La vigencia (Interesa a los teóricos del derecho</a:t>
            </a:r>
            <a:r>
              <a:rPr lang="es-ES" sz="2400" dirty="0" smtClean="0"/>
              <a:t>)</a:t>
            </a:r>
            <a:endParaRPr lang="es-ES" sz="2400" dirty="0"/>
          </a:p>
          <a:p>
            <a:pPr marL="502920" indent="-457200" algn="just">
              <a:buFont typeface="+mj-lt"/>
              <a:buAutoNum type="arabicPeriod"/>
            </a:pPr>
            <a:r>
              <a:rPr lang="es-ES" sz="2400" dirty="0"/>
              <a:t>La justicia (Interesa a los filósofos del derecho) </a:t>
            </a:r>
            <a:r>
              <a:rPr lang="es-ES" sz="2400" dirty="0" smtClean="0"/>
              <a:t> </a:t>
            </a:r>
            <a:endParaRPr lang="es-ES" sz="2400" dirty="0"/>
          </a:p>
          <a:p>
            <a:pPr marL="502920" indent="-457200" algn="just">
              <a:buFont typeface="+mj-lt"/>
              <a:buAutoNum type="arabicPeriod"/>
            </a:pPr>
            <a:r>
              <a:rPr lang="es-ES" sz="2400" dirty="0"/>
              <a:t>La eficacia (Interesa a los sociólogos del derecho</a:t>
            </a:r>
            <a:r>
              <a:rPr lang="es-ES" sz="2400" dirty="0" smtClean="0"/>
              <a:t>)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15391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568952" cy="1008112"/>
          </a:xfrm>
        </p:spPr>
        <p:txBody>
          <a:bodyPr/>
          <a:lstStyle/>
          <a:p>
            <a:r>
              <a:rPr lang="es-ES" sz="3200" dirty="0" smtClean="0">
                <a:effectLst/>
              </a:rPr>
              <a:t>Factores que contribuyen con la efectividad del derecho</a:t>
            </a:r>
            <a:r>
              <a:rPr lang="es-MX" sz="3200" dirty="0" smtClean="0">
                <a:effectLst/>
              </a:rPr>
              <a:t/>
            </a:r>
            <a:br>
              <a:rPr lang="es-MX" sz="3200" dirty="0" smtClean="0">
                <a:effectLst/>
              </a:rPr>
            </a:b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50323001"/>
              </p:ext>
            </p:extLst>
          </p:nvPr>
        </p:nvGraphicFramePr>
        <p:xfrm>
          <a:off x="251520" y="332656"/>
          <a:ext cx="691276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696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3324776"/>
            <a:ext cx="8064896" cy="2552496"/>
          </a:xfrm>
        </p:spPr>
        <p:txBody>
          <a:bodyPr/>
          <a:lstStyle/>
          <a:p>
            <a:r>
              <a:rPr lang="es-MX" sz="4800" dirty="0" smtClean="0"/>
              <a:t>El Cambio Social </a:t>
            </a:r>
            <a:r>
              <a:rPr lang="es-MX" sz="4800" dirty="0"/>
              <a:t>y su relación con </a:t>
            </a:r>
            <a:r>
              <a:rPr lang="es-MX" sz="4800" dirty="0" smtClean="0"/>
              <a:t>el Derecho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00004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5884336"/>
            <a:ext cx="6512511" cy="857032"/>
          </a:xfrm>
        </p:spPr>
        <p:txBody>
          <a:bodyPr/>
          <a:lstStyle/>
          <a:p>
            <a:r>
              <a:rPr lang="es-ES" dirty="0" smtClean="0">
                <a:effectLst/>
              </a:rPr>
              <a:t>El cambio social</a:t>
            </a:r>
            <a:r>
              <a:rPr lang="es-MX" dirty="0" smtClean="0">
                <a:effectLst/>
              </a:rPr>
              <a:t/>
            </a:r>
            <a:br>
              <a:rPr lang="es-MX" dirty="0" smtClean="0">
                <a:effectLst/>
              </a:rPr>
            </a:b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45255939"/>
              </p:ext>
            </p:extLst>
          </p:nvPr>
        </p:nvGraphicFramePr>
        <p:xfrm>
          <a:off x="539552" y="116632"/>
          <a:ext cx="763284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674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5949280"/>
            <a:ext cx="6512511" cy="857032"/>
          </a:xfrm>
        </p:spPr>
        <p:txBody>
          <a:bodyPr/>
          <a:lstStyle/>
          <a:p>
            <a:r>
              <a:rPr lang="es-ES" dirty="0" smtClean="0">
                <a:effectLst/>
              </a:rPr>
              <a:t>El </a:t>
            </a:r>
            <a:r>
              <a:rPr lang="es-ES" smtClean="0">
                <a:effectLst/>
              </a:rPr>
              <a:t>cambio social.</a:t>
            </a:r>
            <a:r>
              <a:rPr lang="es-MX" dirty="0" smtClean="0">
                <a:effectLst/>
              </a:rPr>
              <a:t/>
            </a:r>
            <a:br>
              <a:rPr lang="es-MX" dirty="0" smtClean="0">
                <a:effectLst/>
              </a:rPr>
            </a:b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66082245"/>
              </p:ext>
            </p:extLst>
          </p:nvPr>
        </p:nvGraphicFramePr>
        <p:xfrm>
          <a:off x="323528" y="116632"/>
          <a:ext cx="8136904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298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850067804"/>
              </p:ext>
            </p:extLst>
          </p:nvPr>
        </p:nvGraphicFramePr>
        <p:xfrm>
          <a:off x="467544" y="548680"/>
          <a:ext cx="835292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670376"/>
            <a:ext cx="8640960" cy="1143000"/>
          </a:xfrm>
        </p:spPr>
        <p:txBody>
          <a:bodyPr/>
          <a:lstStyle/>
          <a:p>
            <a:r>
              <a:rPr lang="es-MX" sz="4000" dirty="0" smtClean="0"/>
              <a:t>Características del </a:t>
            </a:r>
            <a:r>
              <a:rPr lang="es-MX" sz="4000" dirty="0"/>
              <a:t>C</a:t>
            </a:r>
            <a:r>
              <a:rPr lang="es-MX" sz="4000" dirty="0" smtClean="0"/>
              <a:t>ambio Social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52553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2600324"/>
            <a:ext cx="6927472" cy="3132931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s-ES" sz="48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Las funciones sociales de Derecho y la relación entre cambio social y efectividad del Derecho</a:t>
            </a:r>
            <a:br>
              <a:rPr lang="es-ES" sz="48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endParaRPr lang="es-ES" dirty="0" smtClean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979712" y="695152"/>
            <a:ext cx="6711448" cy="1509712"/>
          </a:xfrm>
        </p:spPr>
        <p:txBody>
          <a:bodyPr>
            <a:normAutofit/>
          </a:bodyPr>
          <a:lstStyle/>
          <a:p>
            <a:r>
              <a:rPr lang="es-MX" sz="4400" dirty="0" smtClean="0"/>
              <a:t>Unidad de competencia 3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29145003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814392"/>
            <a:ext cx="8640960" cy="1143000"/>
          </a:xfrm>
        </p:spPr>
        <p:txBody>
          <a:bodyPr/>
          <a:lstStyle/>
          <a:p>
            <a:r>
              <a:rPr lang="es-MX" sz="4000" dirty="0" smtClean="0"/>
              <a:t>Factores del </a:t>
            </a:r>
            <a:r>
              <a:rPr lang="es-MX" sz="4000" dirty="0"/>
              <a:t>C</a:t>
            </a:r>
            <a:r>
              <a:rPr lang="es-MX" sz="4000" dirty="0" smtClean="0"/>
              <a:t>ambio Social</a:t>
            </a:r>
            <a:endParaRPr lang="es-MX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56564575"/>
              </p:ext>
            </p:extLst>
          </p:nvPr>
        </p:nvGraphicFramePr>
        <p:xfrm>
          <a:off x="251520" y="260648"/>
          <a:ext cx="871296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006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008" y="5877272"/>
            <a:ext cx="9036496" cy="929040"/>
          </a:xfrm>
        </p:spPr>
        <p:txBody>
          <a:bodyPr/>
          <a:lstStyle/>
          <a:p>
            <a:r>
              <a:rPr lang="es-ES" sz="2100" dirty="0">
                <a:effectLst/>
              </a:rPr>
              <a:t>Los </a:t>
            </a:r>
            <a:r>
              <a:rPr lang="es-ES" sz="2100">
                <a:effectLst/>
              </a:rPr>
              <a:t>sociólogos </a:t>
            </a:r>
            <a:r>
              <a:rPr lang="es-ES" sz="2100" smtClean="0">
                <a:effectLst/>
              </a:rPr>
              <a:t>H. </a:t>
            </a:r>
            <a:r>
              <a:rPr lang="es-ES" sz="2100" dirty="0" err="1">
                <a:effectLst/>
              </a:rPr>
              <a:t>Gerth</a:t>
            </a:r>
            <a:r>
              <a:rPr lang="es-ES" sz="2100" dirty="0">
                <a:effectLst/>
              </a:rPr>
              <a:t> y Wright Mills Hacen una serie de preguntas para descifrar la esencia del cambio social en la realidad:</a:t>
            </a:r>
            <a:r>
              <a:rPr lang="es-MX" sz="2100" dirty="0">
                <a:effectLst/>
              </a:rPr>
              <a:t/>
            </a:r>
            <a:br>
              <a:rPr lang="es-MX" sz="2100" dirty="0">
                <a:effectLst/>
              </a:rPr>
            </a:br>
            <a:endParaRPr lang="es-MX" sz="21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8784976" cy="5112568"/>
          </a:xfrm>
        </p:spPr>
        <p:txBody>
          <a:bodyPr>
            <a:noAutofit/>
          </a:bodyPr>
          <a:lstStyle/>
          <a:p>
            <a:pPr algn="ctr"/>
            <a:endParaRPr lang="es-MX" sz="2800" dirty="0"/>
          </a:p>
        </p:txBody>
      </p:sp>
      <p:sp>
        <p:nvSpPr>
          <p:cNvPr id="4" name="3 Rectángulo redondeado"/>
          <p:cNvSpPr/>
          <p:nvPr/>
        </p:nvSpPr>
        <p:spPr>
          <a:xfrm>
            <a:off x="323528" y="404664"/>
            <a:ext cx="8496944" cy="482453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 algn="ctr">
              <a:buNone/>
            </a:pPr>
            <a:r>
              <a:rPr lang="es-ES" sz="3200" dirty="0"/>
              <a:t>1 ¿Qué es lo que cambia?</a:t>
            </a:r>
          </a:p>
          <a:p>
            <a:pPr marL="45720" indent="0" algn="ctr">
              <a:buNone/>
            </a:pPr>
            <a:endParaRPr lang="es-MX" sz="3200" dirty="0"/>
          </a:p>
          <a:p>
            <a:pPr marL="45720" indent="0" algn="ctr">
              <a:buNone/>
            </a:pPr>
            <a:r>
              <a:rPr lang="es-ES" sz="3200" dirty="0"/>
              <a:t>2 ¿Cómo cambia?</a:t>
            </a:r>
          </a:p>
          <a:p>
            <a:pPr marL="45720" indent="0" algn="ctr">
              <a:buNone/>
            </a:pPr>
            <a:endParaRPr lang="es-MX" sz="3200" dirty="0"/>
          </a:p>
          <a:p>
            <a:pPr marL="45720" indent="0" algn="ctr">
              <a:buNone/>
            </a:pPr>
            <a:r>
              <a:rPr lang="es-ES" sz="3200" dirty="0"/>
              <a:t>3¿Cuál es la dirección del cambio?</a:t>
            </a:r>
            <a:endParaRPr lang="es-MX" sz="3200" dirty="0"/>
          </a:p>
          <a:p>
            <a:pPr marL="45720" indent="0" algn="ctr">
              <a:buNone/>
            </a:pPr>
            <a:endParaRPr lang="es-ES" sz="3200" dirty="0"/>
          </a:p>
          <a:p>
            <a:pPr marL="45720" indent="0" algn="ctr">
              <a:buNone/>
            </a:pPr>
            <a:r>
              <a:rPr lang="es-ES" sz="3200" dirty="0"/>
              <a:t>4¿Cuál es su tiempo?</a:t>
            </a:r>
            <a:endParaRPr lang="es-MX" sz="3200" dirty="0"/>
          </a:p>
          <a:p>
            <a:pPr marL="45720" indent="0" algn="ctr">
              <a:buNone/>
            </a:pPr>
            <a:endParaRPr lang="es-ES" sz="3200" dirty="0"/>
          </a:p>
          <a:p>
            <a:pPr marL="45720" indent="0" algn="ctr">
              <a:buNone/>
            </a:pPr>
            <a:r>
              <a:rPr lang="es-ES" sz="3200" dirty="0"/>
              <a:t>5¿Cuáles son las causas del cambio?</a:t>
            </a:r>
            <a:endParaRPr lang="es-MX" sz="3200" dirty="0"/>
          </a:p>
          <a:p>
            <a:pPr algn="ctr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18156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2704" y="5668312"/>
            <a:ext cx="8305800" cy="1145064"/>
          </a:xfrm>
        </p:spPr>
        <p:txBody>
          <a:bodyPr/>
          <a:lstStyle/>
          <a:p>
            <a:r>
              <a:rPr lang="es-ES" sz="4000" dirty="0" smtClean="0">
                <a:effectLst/>
              </a:rPr>
              <a:t>El cambio social y el derecho</a:t>
            </a:r>
            <a:r>
              <a:rPr lang="es-MX" sz="4000" dirty="0" smtClean="0">
                <a:effectLst/>
              </a:rPr>
              <a:t/>
            </a:r>
            <a:br>
              <a:rPr lang="es-MX" sz="4000" dirty="0" smtClean="0">
                <a:effectLst/>
              </a:rPr>
            </a:b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8928992" cy="5112568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endParaRPr lang="es-ES" sz="2400" dirty="0" smtClean="0"/>
          </a:p>
          <a:p>
            <a:pPr marL="45720" indent="0" algn="just">
              <a:buNone/>
            </a:pPr>
            <a:r>
              <a:rPr lang="es-ES" sz="2400" dirty="0" smtClean="0"/>
              <a:t>Tienen </a:t>
            </a:r>
            <a:r>
              <a:rPr lang="es-ES" sz="2400" dirty="0"/>
              <a:t>una estrecha </a:t>
            </a:r>
            <a:r>
              <a:rPr lang="es-ES" sz="2400" dirty="0" smtClean="0"/>
              <a:t>relación, en </a:t>
            </a:r>
            <a:r>
              <a:rPr lang="es-ES" sz="2400" dirty="0"/>
              <a:t>todo cambio de orden social (por ejemplo una revolución) va seguida </a:t>
            </a:r>
            <a:r>
              <a:rPr lang="es-ES" sz="2400" dirty="0" smtClean="0"/>
              <a:t>del replanteamiento del </a:t>
            </a:r>
            <a:r>
              <a:rPr lang="es-ES" sz="2400" dirty="0"/>
              <a:t>orden </a:t>
            </a:r>
            <a:r>
              <a:rPr lang="es-ES" sz="2400" dirty="0" smtClean="0"/>
              <a:t>jurídico en una de </a:t>
            </a:r>
            <a:r>
              <a:rPr lang="es-ES" sz="2400" dirty="0"/>
              <a:t>tres tendencias:</a:t>
            </a:r>
            <a:endParaRPr lang="es-MX" sz="2400" dirty="0"/>
          </a:p>
          <a:p>
            <a:pPr marL="45720" indent="0" algn="just">
              <a:buNone/>
            </a:pPr>
            <a:r>
              <a:rPr lang="es-ES" sz="2800" dirty="0"/>
              <a:t> </a:t>
            </a:r>
            <a:endParaRPr lang="es-ES" sz="2800" dirty="0" smtClean="0"/>
          </a:p>
          <a:p>
            <a:pPr marL="45720" indent="0" algn="just">
              <a:buNone/>
            </a:pPr>
            <a:endParaRPr lang="es-MX" sz="2800" dirty="0"/>
          </a:p>
        </p:txBody>
      </p:sp>
      <p:sp>
        <p:nvSpPr>
          <p:cNvPr id="4" name="3 Rectángulo redondeado"/>
          <p:cNvSpPr/>
          <p:nvPr/>
        </p:nvSpPr>
        <p:spPr>
          <a:xfrm>
            <a:off x="251520" y="2132856"/>
            <a:ext cx="8496944" cy="280831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 algn="just">
              <a:buNone/>
            </a:pPr>
            <a:r>
              <a:rPr lang="es-ES" sz="2800" dirty="0"/>
              <a:t>1-Un derecho conservador.</a:t>
            </a:r>
            <a:endParaRPr lang="es-MX" sz="2800" dirty="0"/>
          </a:p>
          <a:p>
            <a:pPr marL="45720" indent="0" algn="just">
              <a:buNone/>
            </a:pPr>
            <a:r>
              <a:rPr lang="es-ES" sz="2800" dirty="0"/>
              <a:t>2-Un derecho moderado con un cambio controlado.</a:t>
            </a:r>
            <a:endParaRPr lang="es-MX" sz="2800" dirty="0"/>
          </a:p>
          <a:p>
            <a:pPr marL="45720" indent="0" algn="just">
              <a:buNone/>
            </a:pPr>
            <a:r>
              <a:rPr lang="es-ES" sz="2800" dirty="0"/>
              <a:t>3-Un derecho innovador para un cambio radical</a:t>
            </a:r>
            <a:r>
              <a:rPr lang="es-ES" sz="2800" dirty="0" smtClean="0"/>
              <a:t>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6754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3289" y="5598368"/>
            <a:ext cx="6512511" cy="1143000"/>
          </a:xfrm>
        </p:spPr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620688"/>
            <a:ext cx="8424936" cy="4608512"/>
          </a:xfrm>
        </p:spPr>
        <p:txBody>
          <a:bodyPr>
            <a:noAutofit/>
          </a:bodyPr>
          <a:lstStyle/>
          <a:p>
            <a:pPr algn="just"/>
            <a:r>
              <a:rPr lang="es-MX" sz="2400" dirty="0" smtClean="0"/>
              <a:t>El Derecho tiene diversas funciones sociales de organización y legitimación del poder público, de control social, de persuasión y promoción de valores.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La efectividad del Derecho se mide en función de los fundamentos y garantías para resolver el conflicto social.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Los cambios sociales  generan importantes cambios en el sistema jurídico.</a:t>
            </a: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5296674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933056"/>
            <a:ext cx="7910265" cy="15821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MX" sz="5400" dirty="0" smtClean="0"/>
              <a:t>Gracias por su atención</a:t>
            </a:r>
            <a:endParaRPr lang="es-MX" sz="5400" dirty="0"/>
          </a:p>
        </p:txBody>
      </p:sp>
    </p:spTree>
    <p:extLst>
      <p:ext uri="{BB962C8B-B14F-4D97-AF65-F5344CB8AC3E}">
        <p14:creationId xmlns:p14="http://schemas.microsoft.com/office/powerpoint/2010/main" val="118262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79512" y="1124744"/>
            <a:ext cx="8784976" cy="55446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AZUARA, Pérez Leandro. </a:t>
            </a:r>
            <a:r>
              <a:rPr lang="es-ES" sz="2400" i="1" dirty="0">
                <a:solidFill>
                  <a:schemeClr val="accent1">
                    <a:lumMod val="75000"/>
                  </a:schemeClr>
                </a:solidFill>
              </a:rPr>
              <a:t>Sociología. </a:t>
            </a: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 19 edición, </a:t>
            </a:r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</a:rPr>
              <a:t>Porrúa, </a:t>
            </a: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México, 2000.</a:t>
            </a:r>
          </a:p>
          <a:p>
            <a:pPr marL="45720" indent="0">
              <a:buNone/>
            </a:pP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CARBONIER</a:t>
            </a:r>
            <a:r>
              <a:rPr lang="es-ES" sz="2400" dirty="0"/>
              <a:t>, </a:t>
            </a: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Jean. Sociología Jurídica. Madrid, </a:t>
            </a:r>
            <a:r>
              <a:rPr lang="es-ES" sz="2400" dirty="0" err="1">
                <a:solidFill>
                  <a:schemeClr val="accent1">
                    <a:lumMod val="75000"/>
                  </a:schemeClr>
                </a:solidFill>
              </a:rPr>
              <a:t>Tecnos</a:t>
            </a: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, 1977. </a:t>
            </a:r>
          </a:p>
          <a:p>
            <a:pPr marL="45720" indent="0">
              <a:buNone/>
            </a:pPr>
            <a:r>
              <a:rPr lang="es-ES" sz="2400" dirty="0"/>
              <a:t>CORREAS, Óscar. </a:t>
            </a:r>
            <a:r>
              <a:rPr lang="es-ES" sz="2400" i="1" dirty="0"/>
              <a:t>Introducción a la Sociología Jurídica. México, </a:t>
            </a:r>
            <a:r>
              <a:rPr lang="es-ES" sz="2400" i="1" dirty="0" err="1"/>
              <a:t>Fontamara</a:t>
            </a:r>
            <a:r>
              <a:rPr lang="es-ES" sz="2400" i="1" dirty="0"/>
              <a:t>, 1999. </a:t>
            </a:r>
          </a:p>
          <a:p>
            <a:pPr marL="45720" lvl="0" indent="0">
              <a:buNone/>
            </a:pPr>
            <a:r>
              <a:rPr lang="es-ES" sz="2400" i="1" dirty="0" smtClean="0">
                <a:solidFill>
                  <a:schemeClr val="accent1">
                    <a:lumMod val="75000"/>
                  </a:schemeClr>
                </a:solidFill>
              </a:rPr>
              <a:t>GOMEZJARA Francisco</a:t>
            </a:r>
            <a:r>
              <a:rPr lang="es-ES" sz="2400" i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s-MX" sz="2400" i="1" dirty="0">
                <a:solidFill>
                  <a:schemeClr val="accent1">
                    <a:lumMod val="75000"/>
                  </a:schemeClr>
                </a:solidFill>
              </a:rPr>
              <a:t>Sociología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. 21ª  edición, México, Editorial Porrúa, 1990.</a:t>
            </a:r>
            <a:endParaRPr lang="es-ES" sz="2400" i="1" dirty="0">
              <a:solidFill>
                <a:schemeClr val="accent1">
                  <a:lumMod val="75000"/>
                </a:schemeClr>
              </a:solidFill>
            </a:endParaRPr>
          </a:p>
          <a:p>
            <a:pPr marL="45720" indent="0">
              <a:buNone/>
            </a:pPr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</a:rPr>
              <a:t>RECASENS</a:t>
            </a: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s-ES" sz="2400" dirty="0" err="1">
                <a:solidFill>
                  <a:schemeClr val="accent1">
                    <a:lumMod val="75000"/>
                  </a:schemeClr>
                </a:solidFill>
              </a:rPr>
              <a:t>Siches</a:t>
            </a: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, Luis. </a:t>
            </a:r>
            <a:r>
              <a:rPr lang="es-ES" sz="2400" i="1" dirty="0">
                <a:solidFill>
                  <a:schemeClr val="accent1">
                    <a:lumMod val="75000"/>
                  </a:schemeClr>
                </a:solidFill>
              </a:rPr>
              <a:t>Sociología. México, Porrúa, 2000. </a:t>
            </a:r>
          </a:p>
          <a:p>
            <a:pPr marL="45720" indent="0">
              <a:buNone/>
            </a:pPr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</a:rPr>
              <a:t>RODRIGUEZ</a:t>
            </a: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, Lapuente Manuel. </a:t>
            </a:r>
            <a:r>
              <a:rPr lang="es-ES" sz="2400" i="1" dirty="0">
                <a:solidFill>
                  <a:schemeClr val="accent1">
                    <a:lumMod val="75000"/>
                  </a:schemeClr>
                </a:solidFill>
              </a:rPr>
              <a:t> Sociología del derecho</a:t>
            </a: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s-ES" sz="2400" i="1" dirty="0">
                <a:solidFill>
                  <a:schemeClr val="accent1">
                    <a:lumMod val="75000"/>
                  </a:schemeClr>
                </a:solidFill>
              </a:rPr>
              <a:t> 10 ed.,  Porrúa, 2012, México.</a:t>
            </a:r>
            <a:endParaRPr lang="es-ES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" indent="0">
              <a:buNone/>
            </a:pPr>
            <a:r>
              <a:rPr lang="es-ES" sz="2400" dirty="0"/>
              <a:t>SORIANO, Ramón. Sociología del derecho. Barcelona, Ariel, 2002. 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26128" y="188640"/>
            <a:ext cx="8260672" cy="7883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dirty="0" smtClean="0">
                <a:solidFill>
                  <a:schemeClr val="bg1">
                    <a:lumMod val="50000"/>
                  </a:schemeClr>
                </a:solidFill>
              </a:rPr>
              <a:t>FUENTES </a:t>
            </a:r>
            <a:r>
              <a:rPr lang="es-ES" sz="3200" smtClean="0">
                <a:solidFill>
                  <a:schemeClr val="bg1">
                    <a:lumMod val="50000"/>
                  </a:schemeClr>
                </a:solidFill>
              </a:rPr>
              <a:t>DE INFORMACIÓN.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2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CuadroTexto"/>
          <p:cNvSpPr txBox="1">
            <a:spLocks noChangeArrowheads="1"/>
          </p:cNvSpPr>
          <p:nvPr/>
        </p:nvSpPr>
        <p:spPr bwMode="auto">
          <a:xfrm>
            <a:off x="1691680" y="692696"/>
            <a:ext cx="5286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ea typeface="+mj-ea"/>
                <a:cs typeface="Arial" pitchFamily="34" charset="0"/>
              </a:rPr>
              <a:t>OBJETIVOS</a:t>
            </a:r>
            <a:endParaRPr lang="es-MX" sz="3600" dirty="0">
              <a:solidFill>
                <a:srgbClr val="0C3240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8196" name="4 CuadroTexto"/>
          <p:cNvSpPr txBox="1">
            <a:spLocks noChangeArrowheads="1"/>
          </p:cNvSpPr>
          <p:nvPr/>
        </p:nvSpPr>
        <p:spPr bwMode="auto">
          <a:xfrm>
            <a:off x="683568" y="1271657"/>
            <a:ext cx="803547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2400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400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Identificar  la conceptualización de las funciones sociales </a:t>
            </a:r>
            <a:r>
              <a:rPr lang="es-MX" sz="2400" smtClean="0">
                <a:latin typeface="Arial" pitchFamily="34" charset="0"/>
                <a:cs typeface="Arial" pitchFamily="34" charset="0"/>
              </a:rPr>
              <a:t>del Derecho.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Estudiar la tipología de las funciones sociales </a:t>
            </a:r>
            <a:r>
              <a:rPr lang="es-MX" sz="2400" smtClean="0">
                <a:latin typeface="Arial" pitchFamily="34" charset="0"/>
                <a:cs typeface="Arial" pitchFamily="34" charset="0"/>
              </a:rPr>
              <a:t>del Derecho.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Analizar la relación entre la función social de resolución de conflictos y el </a:t>
            </a:r>
            <a:r>
              <a:rPr lang="es-MX" sz="2400" smtClean="0">
                <a:latin typeface="Arial" pitchFamily="34" charset="0"/>
                <a:cs typeface="Arial" pitchFamily="34" charset="0"/>
              </a:rPr>
              <a:t>Control social.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400" dirty="0" smtClean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400" dirty="0">
              <a:latin typeface="Bookman Old Style" pitchFamily="18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400" dirty="0">
              <a:latin typeface="Bookman Old Style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948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Rectángulo"/>
          <p:cNvSpPr>
            <a:spLocks noChangeArrowheads="1"/>
          </p:cNvSpPr>
          <p:nvPr/>
        </p:nvSpPr>
        <p:spPr bwMode="auto">
          <a:xfrm>
            <a:off x="1043608" y="980728"/>
            <a:ext cx="7200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chemeClr val="accent1"/>
              </a:buClr>
            </a:pPr>
            <a:r>
              <a:rPr lang="es-MX" sz="2400" dirty="0" smtClean="0"/>
              <a:t> </a:t>
            </a:r>
          </a:p>
          <a:p>
            <a:pPr algn="just">
              <a:buClr>
                <a:schemeClr val="accent1"/>
              </a:buClr>
              <a:buFont typeface="Wingdings" pitchFamily="2" charset="2"/>
              <a:buChar char="v"/>
            </a:pPr>
            <a:endParaRPr lang="es-MX" sz="2400" dirty="0"/>
          </a:p>
          <a:p>
            <a:pPr algn="just">
              <a:buClr>
                <a:schemeClr val="accent1"/>
              </a:buClr>
              <a:buFont typeface="Wingdings" pitchFamily="2" charset="2"/>
              <a:buChar char="v"/>
            </a:pPr>
            <a:r>
              <a:rPr lang="es-MX" sz="2400" dirty="0" smtClean="0"/>
              <a:t>Analizar los fundamentos, garantías y alcance de la efectividad </a:t>
            </a:r>
            <a:r>
              <a:rPr lang="es-MX" sz="2400" smtClean="0"/>
              <a:t>del Derecho.</a:t>
            </a:r>
            <a:endParaRPr lang="es-MX" sz="2400" dirty="0" smtClean="0"/>
          </a:p>
          <a:p>
            <a:pPr algn="just">
              <a:buClr>
                <a:schemeClr val="accent1"/>
              </a:buClr>
              <a:buFont typeface="Wingdings" pitchFamily="2" charset="2"/>
              <a:buChar char="v"/>
            </a:pPr>
            <a:endParaRPr lang="es-MX" sz="2400" dirty="0"/>
          </a:p>
          <a:p>
            <a:pPr algn="just">
              <a:buClr>
                <a:schemeClr val="accent1"/>
              </a:buClr>
              <a:buFont typeface="Wingdings" pitchFamily="2" charset="2"/>
              <a:buChar char="v"/>
            </a:pPr>
            <a:endParaRPr lang="es-MX" sz="2400" dirty="0" smtClean="0"/>
          </a:p>
          <a:p>
            <a:pPr algn="just">
              <a:buClr>
                <a:schemeClr val="accent1"/>
              </a:buClr>
              <a:buFont typeface="Wingdings" pitchFamily="2" charset="2"/>
              <a:buChar char="v"/>
            </a:pPr>
            <a:endParaRPr lang="es-MX" sz="2400" dirty="0"/>
          </a:p>
          <a:p>
            <a:pPr algn="just">
              <a:buClr>
                <a:schemeClr val="accent1"/>
              </a:buClr>
              <a:buFont typeface="Wingdings" pitchFamily="2" charset="2"/>
              <a:buChar char="v"/>
            </a:pPr>
            <a:endParaRPr lang="es-MX" sz="2400" dirty="0" smtClean="0"/>
          </a:p>
          <a:p>
            <a:pPr algn="just">
              <a:buClr>
                <a:schemeClr val="accent1"/>
              </a:buClr>
              <a:buFont typeface="Wingdings" pitchFamily="2" charset="2"/>
              <a:buChar char="v"/>
            </a:pPr>
            <a:r>
              <a:rPr lang="es-MX" sz="2400" dirty="0" smtClean="0"/>
              <a:t>Analizar el fenómeno del cambio social y su relación con </a:t>
            </a:r>
            <a:r>
              <a:rPr lang="es-MX" sz="2400" smtClean="0"/>
              <a:t>el Derecho.</a:t>
            </a:r>
            <a:endParaRPr lang="es-MX" sz="2400" dirty="0" smtClean="0"/>
          </a:p>
          <a:p>
            <a:pPr algn="just">
              <a:buClr>
                <a:schemeClr val="accent1"/>
              </a:buClr>
              <a:buFont typeface="Wingdings" pitchFamily="2" charset="2"/>
              <a:buChar char="v"/>
            </a:pPr>
            <a:endParaRPr lang="es-MX" sz="2400" dirty="0"/>
          </a:p>
          <a:p>
            <a:pPr algn="just">
              <a:buClr>
                <a:schemeClr val="accent1"/>
              </a:buClr>
              <a:buFont typeface="Wingdings" pitchFamily="2" charset="2"/>
              <a:buChar char="v"/>
            </a:pPr>
            <a:endParaRPr lang="es-MX" sz="2400" dirty="0" smtClean="0"/>
          </a:p>
          <a:p>
            <a:pPr algn="just">
              <a:buClr>
                <a:schemeClr val="accent1"/>
              </a:buClr>
            </a:pP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21479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428604"/>
            <a:ext cx="5294392" cy="1128188"/>
          </a:xfrm>
        </p:spPr>
        <p:txBody>
          <a:bodyPr>
            <a:noAutofit/>
          </a:bodyPr>
          <a:lstStyle/>
          <a:p>
            <a:pPr algn="just"/>
            <a:r>
              <a:rPr lang="es-ES" sz="4000" b="1" dirty="0" smtClean="0">
                <a:solidFill>
                  <a:schemeClr val="tx1"/>
                </a:solidFill>
              </a:rPr>
              <a:t>INTRODUCCIÓN</a:t>
            </a:r>
            <a:endParaRPr lang="es-ES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86925843"/>
              </p:ext>
            </p:extLst>
          </p:nvPr>
        </p:nvGraphicFramePr>
        <p:xfrm>
          <a:off x="438120" y="1916832"/>
          <a:ext cx="8310344" cy="4736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876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17581" y="2132856"/>
            <a:ext cx="7930883" cy="2792601"/>
          </a:xfrm>
        </p:spPr>
        <p:txBody>
          <a:bodyPr/>
          <a:lstStyle/>
          <a:p>
            <a:r>
              <a:rPr lang="es-MX" dirty="0" smtClean="0"/>
              <a:t>Las funciones sociales del Derecho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883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20892313"/>
              </p:ext>
            </p:extLst>
          </p:nvPr>
        </p:nvGraphicFramePr>
        <p:xfrm>
          <a:off x="179512" y="260648"/>
          <a:ext cx="8712968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7998909"/>
      </p:ext>
    </p:extLst>
  </p:cSld>
  <p:clrMapOvr>
    <a:masterClrMapping/>
  </p:clrMapOvr>
</p:sld>
</file>

<file path=ppt/theme/theme1.xml><?xml version="1.0" encoding="utf-8"?>
<a:theme xmlns:a="http://schemas.openxmlformats.org/drawingml/2006/main" name="Transmisión de lista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2506</TotalTime>
  <Words>1749</Words>
  <Application>Microsoft Office PowerPoint</Application>
  <PresentationFormat>Presentación en pantalla (4:3)</PresentationFormat>
  <Paragraphs>221</Paragraphs>
  <Slides>45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Transmisión de listas</vt:lpstr>
      <vt:lpstr>Presentación de PowerPoint</vt:lpstr>
      <vt:lpstr>Guion explicativo</vt:lpstr>
      <vt:lpstr>Contenido temático</vt:lpstr>
      <vt:lpstr>Las funciones sociales de Derecho y la relación entre cambio social y efectividad del Derecho </vt:lpstr>
      <vt:lpstr>Presentación de PowerPoint</vt:lpstr>
      <vt:lpstr>Presentación de PowerPoint</vt:lpstr>
      <vt:lpstr>Presentación de PowerPoint</vt:lpstr>
      <vt:lpstr>Las funciones sociales del Derecho</vt:lpstr>
      <vt:lpstr>Presentación de PowerPoint</vt:lpstr>
      <vt:lpstr>Tipología de las funciones sociales del derecho</vt:lpstr>
      <vt:lpstr>Presentación de PowerPoint</vt:lpstr>
      <vt:lpstr>Función de Organización</vt:lpstr>
      <vt:lpstr>Función Orientativa y Persuasiva</vt:lpstr>
      <vt:lpstr>Función de Control Social</vt:lpstr>
      <vt:lpstr>Función de Resolución de Conflictos</vt:lpstr>
      <vt:lpstr>Función Legitimadora del Poder</vt:lpstr>
      <vt:lpstr>La función Distributiva</vt:lpstr>
      <vt:lpstr>Función Promocionadora</vt:lpstr>
      <vt:lpstr>Resolución de Conflictos y el Control Social</vt:lpstr>
      <vt:lpstr>¿Qué es la Resolución de Conflictos?</vt:lpstr>
      <vt:lpstr>¿Qué es el Control Social?</vt:lpstr>
      <vt:lpstr>¿Quienes ejercen el Control Social?</vt:lpstr>
      <vt:lpstr>Clases de Control Social</vt:lpstr>
      <vt:lpstr>Clases de Control Social</vt:lpstr>
      <vt:lpstr>Clases de Control Social</vt:lpstr>
      <vt:lpstr>Medios por los que se ejerce el Control Social</vt:lpstr>
      <vt:lpstr>Presentación de PowerPoint</vt:lpstr>
      <vt:lpstr>Fundamentos, garantías y alcance de la efectividad del Derecho</vt:lpstr>
      <vt:lpstr>Efectividad del Derecho y Conflicto Social</vt:lpstr>
      <vt:lpstr>Presentación de PowerPoint</vt:lpstr>
      <vt:lpstr>¿Qué es el conflicto social?</vt:lpstr>
      <vt:lpstr>Factores del conflicto social</vt:lpstr>
      <vt:lpstr>Soluciones del conflicto social </vt:lpstr>
      <vt:lpstr>La Efectividad del Derecho </vt:lpstr>
      <vt:lpstr>Factores que contribuyen con la efectividad del derecho </vt:lpstr>
      <vt:lpstr>El Cambio Social y su relación con el Derecho</vt:lpstr>
      <vt:lpstr>El cambio social </vt:lpstr>
      <vt:lpstr>El cambio social. </vt:lpstr>
      <vt:lpstr>Características del Cambio Social</vt:lpstr>
      <vt:lpstr>Factores del Cambio Social</vt:lpstr>
      <vt:lpstr>Los sociólogos H. Gerth y Wright Mills Hacen una serie de preguntas para descifrar la esencia del cambio social en la realidad: </vt:lpstr>
      <vt:lpstr>El cambio social y el derecho </vt:lpstr>
      <vt:lpstr>Conclusiones</vt:lpstr>
      <vt:lpstr>Gracias por su atención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amaury</dc:creator>
  <cp:lastModifiedBy>amaury</cp:lastModifiedBy>
  <cp:revision>111</cp:revision>
  <dcterms:created xsi:type="dcterms:W3CDTF">2014-10-31T16:20:07Z</dcterms:created>
  <dcterms:modified xsi:type="dcterms:W3CDTF">2017-10-21T03:07:48Z</dcterms:modified>
</cp:coreProperties>
</file>