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73" r:id="rId3"/>
    <p:sldId id="293" r:id="rId4"/>
    <p:sldId id="274" r:id="rId5"/>
    <p:sldId id="275" r:id="rId6"/>
    <p:sldId id="257" r:id="rId7"/>
    <p:sldId id="258" r:id="rId8"/>
    <p:sldId id="259" r:id="rId9"/>
    <p:sldId id="260" r:id="rId10"/>
    <p:sldId id="261" r:id="rId11"/>
    <p:sldId id="262" r:id="rId12"/>
    <p:sldId id="263" r:id="rId13"/>
    <p:sldId id="277" r:id="rId14"/>
    <p:sldId id="278" r:id="rId15"/>
    <p:sldId id="279" r:id="rId16"/>
    <p:sldId id="280" r:id="rId17"/>
    <p:sldId id="281" r:id="rId18"/>
    <p:sldId id="266" r:id="rId19"/>
    <p:sldId id="264" r:id="rId20"/>
    <p:sldId id="284" r:id="rId21"/>
    <p:sldId id="283" r:id="rId22"/>
    <p:sldId id="282" r:id="rId23"/>
    <p:sldId id="265" r:id="rId24"/>
    <p:sldId id="285" r:id="rId25"/>
    <p:sldId id="268" r:id="rId26"/>
    <p:sldId id="269" r:id="rId27"/>
    <p:sldId id="286" r:id="rId28"/>
    <p:sldId id="287" r:id="rId29"/>
    <p:sldId id="288" r:id="rId30"/>
    <p:sldId id="289" r:id="rId31"/>
    <p:sldId id="290" r:id="rId32"/>
    <p:sldId id="291" r:id="rId33"/>
    <p:sldId id="271" r:id="rId34"/>
    <p:sldId id="300" r:id="rId35"/>
    <p:sldId id="292" r:id="rId36"/>
    <p:sldId id="294" r:id="rId37"/>
    <p:sldId id="295" r:id="rId38"/>
    <p:sldId id="296" r:id="rId39"/>
    <p:sldId id="297" r:id="rId40"/>
    <p:sldId id="298" r:id="rId41"/>
    <p:sldId id="299" r:id="rId42"/>
    <p:sldId id="276" r:id="rId4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494"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4816C4-FDB2-48B0-B4AA-3972555D6D0D}" type="doc">
      <dgm:prSet loTypeId="urn:microsoft.com/office/officeart/2008/layout/HalfCircleOrganizationChart" loCatId="hierarchy" qsTypeId="urn:microsoft.com/office/officeart/2005/8/quickstyle/simple1" qsCatId="simple" csTypeId="urn:microsoft.com/office/officeart/2005/8/colors/accent3_1" csCatId="accent3" phldr="1"/>
      <dgm:spPr/>
      <dgm:t>
        <a:bodyPr/>
        <a:lstStyle/>
        <a:p>
          <a:endParaRPr lang="es-MX"/>
        </a:p>
      </dgm:t>
    </dgm:pt>
    <dgm:pt modelId="{D0B99900-31A7-45FB-BAE4-3E910677831A}">
      <dgm:prSet phldrT="[Texto]"/>
      <dgm:spPr/>
      <dgm:t>
        <a:bodyPr/>
        <a:lstStyle/>
        <a:p>
          <a:pPr algn="ctr"/>
          <a:r>
            <a:rPr lang="es-MX" dirty="0"/>
            <a:t>Problema en términos de la solución general</a:t>
          </a:r>
        </a:p>
      </dgm:t>
    </dgm:pt>
    <dgm:pt modelId="{B2073A98-EA33-44EE-A8DC-41A4222257B3}" type="parTrans" cxnId="{05CE86F3-11E9-48C9-AFB0-D06EE3B89207}">
      <dgm:prSet/>
      <dgm:spPr/>
      <dgm:t>
        <a:bodyPr/>
        <a:lstStyle/>
        <a:p>
          <a:pPr algn="ctr"/>
          <a:endParaRPr lang="es-MX"/>
        </a:p>
      </dgm:t>
    </dgm:pt>
    <dgm:pt modelId="{D33F7B44-984E-4DEE-B4AC-DADE66CCB443}" type="sibTrans" cxnId="{05CE86F3-11E9-48C9-AFB0-D06EE3B89207}">
      <dgm:prSet/>
      <dgm:spPr/>
      <dgm:t>
        <a:bodyPr/>
        <a:lstStyle/>
        <a:p>
          <a:pPr algn="ctr"/>
          <a:endParaRPr lang="es-MX"/>
        </a:p>
      </dgm:t>
    </dgm:pt>
    <dgm:pt modelId="{6A27736C-3DF0-4F21-B0A3-D7B811445C76}">
      <dgm:prSet phldrT="[Texto]"/>
      <dgm:spPr/>
      <dgm:t>
        <a:bodyPr/>
        <a:lstStyle/>
        <a:p>
          <a:pPr algn="ctr"/>
          <a:r>
            <a:rPr lang="es-MX"/>
            <a:t>Módulos más pequeños</a:t>
          </a:r>
        </a:p>
      </dgm:t>
    </dgm:pt>
    <dgm:pt modelId="{437EAA18-50F4-49A4-9A8B-AA8E508375DD}" type="parTrans" cxnId="{E8FA0B5C-EE09-4B4A-8381-38850AA89A19}">
      <dgm:prSet/>
      <dgm:spPr/>
      <dgm:t>
        <a:bodyPr/>
        <a:lstStyle/>
        <a:p>
          <a:pPr algn="ctr"/>
          <a:endParaRPr lang="es-MX"/>
        </a:p>
      </dgm:t>
    </dgm:pt>
    <dgm:pt modelId="{E3049119-C700-4AD4-89D6-075600BBFE19}" type="sibTrans" cxnId="{E8FA0B5C-EE09-4B4A-8381-38850AA89A19}">
      <dgm:prSet/>
      <dgm:spPr/>
      <dgm:t>
        <a:bodyPr/>
        <a:lstStyle/>
        <a:p>
          <a:pPr algn="ctr"/>
          <a:endParaRPr lang="es-MX"/>
        </a:p>
      </dgm:t>
    </dgm:pt>
    <dgm:pt modelId="{04D41907-B539-4572-8773-875972A5B19E}">
      <dgm:prSet phldrT="[Texto]"/>
      <dgm:spPr/>
      <dgm:t>
        <a:bodyPr/>
        <a:lstStyle/>
        <a:p>
          <a:pPr algn="ctr"/>
          <a:r>
            <a:rPr lang="es-MX"/>
            <a:t>Módulos que ejecuten tareas o funciones específicas</a:t>
          </a:r>
        </a:p>
      </dgm:t>
    </dgm:pt>
    <dgm:pt modelId="{F319F8B8-A5C3-4A3D-933A-36E946DF62DC}" type="parTrans" cxnId="{14E435C8-42C6-4FB2-908D-F008CF9FCFD7}">
      <dgm:prSet/>
      <dgm:spPr/>
      <dgm:t>
        <a:bodyPr/>
        <a:lstStyle/>
        <a:p>
          <a:pPr algn="ctr"/>
          <a:endParaRPr lang="es-MX"/>
        </a:p>
      </dgm:t>
    </dgm:pt>
    <dgm:pt modelId="{E1D096E7-F874-4F60-975C-E1FE8FC49614}" type="sibTrans" cxnId="{14E435C8-42C6-4FB2-908D-F008CF9FCFD7}">
      <dgm:prSet/>
      <dgm:spPr/>
      <dgm:t>
        <a:bodyPr/>
        <a:lstStyle/>
        <a:p>
          <a:pPr algn="ctr"/>
          <a:endParaRPr lang="es-MX"/>
        </a:p>
      </dgm:t>
    </dgm:pt>
    <dgm:pt modelId="{8265BD9C-BB46-45F6-BAC2-2E96550B2FA0}" type="pres">
      <dgm:prSet presAssocID="{B04816C4-FDB2-48B0-B4AA-3972555D6D0D}" presName="Name0" presStyleCnt="0">
        <dgm:presLayoutVars>
          <dgm:orgChart val="1"/>
          <dgm:chPref val="1"/>
          <dgm:dir/>
          <dgm:animOne val="branch"/>
          <dgm:animLvl val="lvl"/>
          <dgm:resizeHandles/>
        </dgm:presLayoutVars>
      </dgm:prSet>
      <dgm:spPr/>
      <dgm:t>
        <a:bodyPr/>
        <a:lstStyle/>
        <a:p>
          <a:endParaRPr lang="es-MX"/>
        </a:p>
      </dgm:t>
    </dgm:pt>
    <dgm:pt modelId="{89D5D560-E686-4A2F-B8E7-AEF06836A402}" type="pres">
      <dgm:prSet presAssocID="{D0B99900-31A7-45FB-BAE4-3E910677831A}" presName="hierRoot1" presStyleCnt="0">
        <dgm:presLayoutVars>
          <dgm:hierBranch val="init"/>
        </dgm:presLayoutVars>
      </dgm:prSet>
      <dgm:spPr/>
    </dgm:pt>
    <dgm:pt modelId="{53E04CBC-736A-4F4B-B469-7850C14A5328}" type="pres">
      <dgm:prSet presAssocID="{D0B99900-31A7-45FB-BAE4-3E910677831A}" presName="rootComposite1" presStyleCnt="0"/>
      <dgm:spPr/>
    </dgm:pt>
    <dgm:pt modelId="{1797ABCD-3014-488F-91CB-9FE2B64EAFDD}" type="pres">
      <dgm:prSet presAssocID="{D0B99900-31A7-45FB-BAE4-3E910677831A}" presName="rootText1" presStyleLbl="alignAcc1" presStyleIdx="0" presStyleCnt="0">
        <dgm:presLayoutVars>
          <dgm:chPref val="3"/>
        </dgm:presLayoutVars>
      </dgm:prSet>
      <dgm:spPr/>
      <dgm:t>
        <a:bodyPr/>
        <a:lstStyle/>
        <a:p>
          <a:endParaRPr lang="es-MX"/>
        </a:p>
      </dgm:t>
    </dgm:pt>
    <dgm:pt modelId="{9E7A896E-7552-4BFF-B461-2D07586FA286}" type="pres">
      <dgm:prSet presAssocID="{D0B99900-31A7-45FB-BAE4-3E910677831A}" presName="topArc1" presStyleLbl="parChTrans1D1" presStyleIdx="0" presStyleCnt="6"/>
      <dgm:spPr/>
    </dgm:pt>
    <dgm:pt modelId="{A756C409-3FA9-4888-808B-0E6277A969EE}" type="pres">
      <dgm:prSet presAssocID="{D0B99900-31A7-45FB-BAE4-3E910677831A}" presName="bottomArc1" presStyleLbl="parChTrans1D1" presStyleIdx="1" presStyleCnt="6"/>
      <dgm:spPr/>
    </dgm:pt>
    <dgm:pt modelId="{8172F2DA-B085-4AA2-B95C-B0733C9AEB69}" type="pres">
      <dgm:prSet presAssocID="{D0B99900-31A7-45FB-BAE4-3E910677831A}" presName="topConnNode1" presStyleLbl="node1" presStyleIdx="0" presStyleCnt="0"/>
      <dgm:spPr/>
      <dgm:t>
        <a:bodyPr/>
        <a:lstStyle/>
        <a:p>
          <a:endParaRPr lang="es-MX"/>
        </a:p>
      </dgm:t>
    </dgm:pt>
    <dgm:pt modelId="{BC24371C-D775-4A96-BB62-7CD302E19071}" type="pres">
      <dgm:prSet presAssocID="{D0B99900-31A7-45FB-BAE4-3E910677831A}" presName="hierChild2" presStyleCnt="0"/>
      <dgm:spPr/>
    </dgm:pt>
    <dgm:pt modelId="{3846643D-11A5-473E-8BFC-0983856A415E}" type="pres">
      <dgm:prSet presAssocID="{437EAA18-50F4-49A4-9A8B-AA8E508375DD}" presName="Name28" presStyleLbl="parChTrans1D2" presStyleIdx="0" presStyleCnt="2"/>
      <dgm:spPr/>
      <dgm:t>
        <a:bodyPr/>
        <a:lstStyle/>
        <a:p>
          <a:endParaRPr lang="es-MX"/>
        </a:p>
      </dgm:t>
    </dgm:pt>
    <dgm:pt modelId="{587B1993-192A-4A5F-BB7E-C1166B1DAB92}" type="pres">
      <dgm:prSet presAssocID="{6A27736C-3DF0-4F21-B0A3-D7B811445C76}" presName="hierRoot2" presStyleCnt="0">
        <dgm:presLayoutVars>
          <dgm:hierBranch val="init"/>
        </dgm:presLayoutVars>
      </dgm:prSet>
      <dgm:spPr/>
    </dgm:pt>
    <dgm:pt modelId="{FF75AD5C-0573-48E7-9BF8-550FD5477C5B}" type="pres">
      <dgm:prSet presAssocID="{6A27736C-3DF0-4F21-B0A3-D7B811445C76}" presName="rootComposite2" presStyleCnt="0"/>
      <dgm:spPr/>
    </dgm:pt>
    <dgm:pt modelId="{142920E9-073D-42C7-8B12-7E0DF32F6D10}" type="pres">
      <dgm:prSet presAssocID="{6A27736C-3DF0-4F21-B0A3-D7B811445C76}" presName="rootText2" presStyleLbl="alignAcc1" presStyleIdx="0" presStyleCnt="0">
        <dgm:presLayoutVars>
          <dgm:chPref val="3"/>
        </dgm:presLayoutVars>
      </dgm:prSet>
      <dgm:spPr/>
      <dgm:t>
        <a:bodyPr/>
        <a:lstStyle/>
        <a:p>
          <a:endParaRPr lang="es-MX"/>
        </a:p>
      </dgm:t>
    </dgm:pt>
    <dgm:pt modelId="{ECE5EE15-38DC-41A9-8E6B-CED220607ED1}" type="pres">
      <dgm:prSet presAssocID="{6A27736C-3DF0-4F21-B0A3-D7B811445C76}" presName="topArc2" presStyleLbl="parChTrans1D1" presStyleIdx="2" presStyleCnt="6"/>
      <dgm:spPr/>
    </dgm:pt>
    <dgm:pt modelId="{7BD9A182-27BD-4AD1-B0EE-8E132E08F766}" type="pres">
      <dgm:prSet presAssocID="{6A27736C-3DF0-4F21-B0A3-D7B811445C76}" presName="bottomArc2" presStyleLbl="parChTrans1D1" presStyleIdx="3" presStyleCnt="6"/>
      <dgm:spPr/>
    </dgm:pt>
    <dgm:pt modelId="{70B0055C-000C-44FB-99F3-CB02B8739D8A}" type="pres">
      <dgm:prSet presAssocID="{6A27736C-3DF0-4F21-B0A3-D7B811445C76}" presName="topConnNode2" presStyleLbl="node2" presStyleIdx="0" presStyleCnt="0"/>
      <dgm:spPr/>
      <dgm:t>
        <a:bodyPr/>
        <a:lstStyle/>
        <a:p>
          <a:endParaRPr lang="es-MX"/>
        </a:p>
      </dgm:t>
    </dgm:pt>
    <dgm:pt modelId="{7C56037B-7825-4568-9517-6D8D59AC1D53}" type="pres">
      <dgm:prSet presAssocID="{6A27736C-3DF0-4F21-B0A3-D7B811445C76}" presName="hierChild4" presStyleCnt="0"/>
      <dgm:spPr/>
    </dgm:pt>
    <dgm:pt modelId="{06786CC1-CC83-46F0-A36F-970E8C5C4840}" type="pres">
      <dgm:prSet presAssocID="{6A27736C-3DF0-4F21-B0A3-D7B811445C76}" presName="hierChild5" presStyleCnt="0"/>
      <dgm:spPr/>
    </dgm:pt>
    <dgm:pt modelId="{54A822D9-F2FB-44FD-B3A2-CFCC04C2C226}" type="pres">
      <dgm:prSet presAssocID="{F319F8B8-A5C3-4A3D-933A-36E946DF62DC}" presName="Name28" presStyleLbl="parChTrans1D2" presStyleIdx="1" presStyleCnt="2"/>
      <dgm:spPr/>
      <dgm:t>
        <a:bodyPr/>
        <a:lstStyle/>
        <a:p>
          <a:endParaRPr lang="es-MX"/>
        </a:p>
      </dgm:t>
    </dgm:pt>
    <dgm:pt modelId="{D07067A6-5134-47FA-BB36-86F05E8125BC}" type="pres">
      <dgm:prSet presAssocID="{04D41907-B539-4572-8773-875972A5B19E}" presName="hierRoot2" presStyleCnt="0">
        <dgm:presLayoutVars>
          <dgm:hierBranch val="init"/>
        </dgm:presLayoutVars>
      </dgm:prSet>
      <dgm:spPr/>
    </dgm:pt>
    <dgm:pt modelId="{F195786B-C024-48E0-AA27-B3B09BF5AEB6}" type="pres">
      <dgm:prSet presAssocID="{04D41907-B539-4572-8773-875972A5B19E}" presName="rootComposite2" presStyleCnt="0"/>
      <dgm:spPr/>
    </dgm:pt>
    <dgm:pt modelId="{314AC753-E394-44EF-9918-3C03F8439F28}" type="pres">
      <dgm:prSet presAssocID="{04D41907-B539-4572-8773-875972A5B19E}" presName="rootText2" presStyleLbl="alignAcc1" presStyleIdx="0" presStyleCnt="0">
        <dgm:presLayoutVars>
          <dgm:chPref val="3"/>
        </dgm:presLayoutVars>
      </dgm:prSet>
      <dgm:spPr/>
      <dgm:t>
        <a:bodyPr/>
        <a:lstStyle/>
        <a:p>
          <a:endParaRPr lang="es-MX"/>
        </a:p>
      </dgm:t>
    </dgm:pt>
    <dgm:pt modelId="{DDCCDE3E-0C1B-4C95-B703-F1E56276BB79}" type="pres">
      <dgm:prSet presAssocID="{04D41907-B539-4572-8773-875972A5B19E}" presName="topArc2" presStyleLbl="parChTrans1D1" presStyleIdx="4" presStyleCnt="6"/>
      <dgm:spPr/>
    </dgm:pt>
    <dgm:pt modelId="{CF2DEC9E-4525-4915-8C63-BE5E1FAD653C}" type="pres">
      <dgm:prSet presAssocID="{04D41907-B539-4572-8773-875972A5B19E}" presName="bottomArc2" presStyleLbl="parChTrans1D1" presStyleIdx="5" presStyleCnt="6"/>
      <dgm:spPr/>
    </dgm:pt>
    <dgm:pt modelId="{6256780B-994C-4997-A428-D3B629F10277}" type="pres">
      <dgm:prSet presAssocID="{04D41907-B539-4572-8773-875972A5B19E}" presName="topConnNode2" presStyleLbl="node2" presStyleIdx="0" presStyleCnt="0"/>
      <dgm:spPr/>
      <dgm:t>
        <a:bodyPr/>
        <a:lstStyle/>
        <a:p>
          <a:endParaRPr lang="es-MX"/>
        </a:p>
      </dgm:t>
    </dgm:pt>
    <dgm:pt modelId="{C5109AB3-7D93-4B9C-9F6C-1161729CA539}" type="pres">
      <dgm:prSet presAssocID="{04D41907-B539-4572-8773-875972A5B19E}" presName="hierChild4" presStyleCnt="0"/>
      <dgm:spPr/>
    </dgm:pt>
    <dgm:pt modelId="{559C54E9-CEB9-4EB8-978E-61D28348174E}" type="pres">
      <dgm:prSet presAssocID="{04D41907-B539-4572-8773-875972A5B19E}" presName="hierChild5" presStyleCnt="0"/>
      <dgm:spPr/>
    </dgm:pt>
    <dgm:pt modelId="{024D0845-D6CC-4FAB-9D9F-E5ABEF832CD3}" type="pres">
      <dgm:prSet presAssocID="{D0B99900-31A7-45FB-BAE4-3E910677831A}" presName="hierChild3" presStyleCnt="0"/>
      <dgm:spPr/>
    </dgm:pt>
  </dgm:ptLst>
  <dgm:cxnLst>
    <dgm:cxn modelId="{DEE5746B-7C61-4065-8921-437647D6EB81}" type="presOf" srcId="{437EAA18-50F4-49A4-9A8B-AA8E508375DD}" destId="{3846643D-11A5-473E-8BFC-0983856A415E}" srcOrd="0" destOrd="0" presId="urn:microsoft.com/office/officeart/2008/layout/HalfCircleOrganizationChart"/>
    <dgm:cxn modelId="{F65209A0-C30B-4990-9EC8-DE9AFEAE502A}" type="presOf" srcId="{D0B99900-31A7-45FB-BAE4-3E910677831A}" destId="{1797ABCD-3014-488F-91CB-9FE2B64EAFDD}" srcOrd="0" destOrd="0" presId="urn:microsoft.com/office/officeart/2008/layout/HalfCircleOrganizationChart"/>
    <dgm:cxn modelId="{E32A24E0-D9DF-4502-8EC3-302635451B58}" type="presOf" srcId="{04D41907-B539-4572-8773-875972A5B19E}" destId="{6256780B-994C-4997-A428-D3B629F10277}" srcOrd="1" destOrd="0" presId="urn:microsoft.com/office/officeart/2008/layout/HalfCircleOrganizationChart"/>
    <dgm:cxn modelId="{0FB4C292-8A51-4976-8A78-7FE424402DE4}" type="presOf" srcId="{D0B99900-31A7-45FB-BAE4-3E910677831A}" destId="{8172F2DA-B085-4AA2-B95C-B0733C9AEB69}" srcOrd="1" destOrd="0" presId="urn:microsoft.com/office/officeart/2008/layout/HalfCircleOrganizationChart"/>
    <dgm:cxn modelId="{09213312-05A1-424A-88BD-A72F58080AB7}" type="presOf" srcId="{6A27736C-3DF0-4F21-B0A3-D7B811445C76}" destId="{70B0055C-000C-44FB-99F3-CB02B8739D8A}" srcOrd="1" destOrd="0" presId="urn:microsoft.com/office/officeart/2008/layout/HalfCircleOrganizationChart"/>
    <dgm:cxn modelId="{2BADB39F-D9B0-4805-BF2C-C673A497D438}" type="presOf" srcId="{F319F8B8-A5C3-4A3D-933A-36E946DF62DC}" destId="{54A822D9-F2FB-44FD-B3A2-CFCC04C2C226}" srcOrd="0" destOrd="0" presId="urn:microsoft.com/office/officeart/2008/layout/HalfCircleOrganizationChart"/>
    <dgm:cxn modelId="{371953B6-A8F0-42C2-BB8D-9B98DBC22094}" type="presOf" srcId="{B04816C4-FDB2-48B0-B4AA-3972555D6D0D}" destId="{8265BD9C-BB46-45F6-BAC2-2E96550B2FA0}" srcOrd="0" destOrd="0" presId="urn:microsoft.com/office/officeart/2008/layout/HalfCircleOrganizationChart"/>
    <dgm:cxn modelId="{05CE86F3-11E9-48C9-AFB0-D06EE3B89207}" srcId="{B04816C4-FDB2-48B0-B4AA-3972555D6D0D}" destId="{D0B99900-31A7-45FB-BAE4-3E910677831A}" srcOrd="0" destOrd="0" parTransId="{B2073A98-EA33-44EE-A8DC-41A4222257B3}" sibTransId="{D33F7B44-984E-4DEE-B4AC-DADE66CCB443}"/>
    <dgm:cxn modelId="{14E435C8-42C6-4FB2-908D-F008CF9FCFD7}" srcId="{D0B99900-31A7-45FB-BAE4-3E910677831A}" destId="{04D41907-B539-4572-8773-875972A5B19E}" srcOrd="1" destOrd="0" parTransId="{F319F8B8-A5C3-4A3D-933A-36E946DF62DC}" sibTransId="{E1D096E7-F874-4F60-975C-E1FE8FC49614}"/>
    <dgm:cxn modelId="{E8FA0B5C-EE09-4B4A-8381-38850AA89A19}" srcId="{D0B99900-31A7-45FB-BAE4-3E910677831A}" destId="{6A27736C-3DF0-4F21-B0A3-D7B811445C76}" srcOrd="0" destOrd="0" parTransId="{437EAA18-50F4-49A4-9A8B-AA8E508375DD}" sibTransId="{E3049119-C700-4AD4-89D6-075600BBFE19}"/>
    <dgm:cxn modelId="{01516EF0-87CB-4E17-8205-5366D09A71D1}" type="presOf" srcId="{04D41907-B539-4572-8773-875972A5B19E}" destId="{314AC753-E394-44EF-9918-3C03F8439F28}" srcOrd="0" destOrd="0" presId="urn:microsoft.com/office/officeart/2008/layout/HalfCircleOrganizationChart"/>
    <dgm:cxn modelId="{47509648-9E4D-4434-B3B6-8E853D5E6954}" type="presOf" srcId="{6A27736C-3DF0-4F21-B0A3-D7B811445C76}" destId="{142920E9-073D-42C7-8B12-7E0DF32F6D10}" srcOrd="0" destOrd="0" presId="urn:microsoft.com/office/officeart/2008/layout/HalfCircleOrganizationChart"/>
    <dgm:cxn modelId="{FE1BC67B-60C0-4704-BAE5-BC119B273FAA}" type="presParOf" srcId="{8265BD9C-BB46-45F6-BAC2-2E96550B2FA0}" destId="{89D5D560-E686-4A2F-B8E7-AEF06836A402}" srcOrd="0" destOrd="0" presId="urn:microsoft.com/office/officeart/2008/layout/HalfCircleOrganizationChart"/>
    <dgm:cxn modelId="{FD35F8B5-0F2B-4E1C-8DCC-5072894B06D9}" type="presParOf" srcId="{89D5D560-E686-4A2F-B8E7-AEF06836A402}" destId="{53E04CBC-736A-4F4B-B469-7850C14A5328}" srcOrd="0" destOrd="0" presId="urn:microsoft.com/office/officeart/2008/layout/HalfCircleOrganizationChart"/>
    <dgm:cxn modelId="{A0F3E3F2-19B2-4B54-B457-F408178EE24E}" type="presParOf" srcId="{53E04CBC-736A-4F4B-B469-7850C14A5328}" destId="{1797ABCD-3014-488F-91CB-9FE2B64EAFDD}" srcOrd="0" destOrd="0" presId="urn:microsoft.com/office/officeart/2008/layout/HalfCircleOrganizationChart"/>
    <dgm:cxn modelId="{5D5C7E91-6BD7-47D2-99F2-BED4F96AE574}" type="presParOf" srcId="{53E04CBC-736A-4F4B-B469-7850C14A5328}" destId="{9E7A896E-7552-4BFF-B461-2D07586FA286}" srcOrd="1" destOrd="0" presId="urn:microsoft.com/office/officeart/2008/layout/HalfCircleOrganizationChart"/>
    <dgm:cxn modelId="{FB11C9DF-7835-4B67-8CD6-489D996D3D5C}" type="presParOf" srcId="{53E04CBC-736A-4F4B-B469-7850C14A5328}" destId="{A756C409-3FA9-4888-808B-0E6277A969EE}" srcOrd="2" destOrd="0" presId="urn:microsoft.com/office/officeart/2008/layout/HalfCircleOrganizationChart"/>
    <dgm:cxn modelId="{1E501D63-3AB1-4E30-B109-25D73296112E}" type="presParOf" srcId="{53E04CBC-736A-4F4B-B469-7850C14A5328}" destId="{8172F2DA-B085-4AA2-B95C-B0733C9AEB69}" srcOrd="3" destOrd="0" presId="urn:microsoft.com/office/officeart/2008/layout/HalfCircleOrganizationChart"/>
    <dgm:cxn modelId="{13F22817-B399-4AD4-B365-7E417BB8EC55}" type="presParOf" srcId="{89D5D560-E686-4A2F-B8E7-AEF06836A402}" destId="{BC24371C-D775-4A96-BB62-7CD302E19071}" srcOrd="1" destOrd="0" presId="urn:microsoft.com/office/officeart/2008/layout/HalfCircleOrganizationChart"/>
    <dgm:cxn modelId="{22C1CE2F-3077-4E05-9828-00DBD1D0C99C}" type="presParOf" srcId="{BC24371C-D775-4A96-BB62-7CD302E19071}" destId="{3846643D-11A5-473E-8BFC-0983856A415E}" srcOrd="0" destOrd="0" presId="urn:microsoft.com/office/officeart/2008/layout/HalfCircleOrganizationChart"/>
    <dgm:cxn modelId="{E3870D6A-AAB8-4DEC-9CD6-2AC684BD11C1}" type="presParOf" srcId="{BC24371C-D775-4A96-BB62-7CD302E19071}" destId="{587B1993-192A-4A5F-BB7E-C1166B1DAB92}" srcOrd="1" destOrd="0" presId="urn:microsoft.com/office/officeart/2008/layout/HalfCircleOrganizationChart"/>
    <dgm:cxn modelId="{6A13B794-9D2E-48BD-9DED-9539304873A5}" type="presParOf" srcId="{587B1993-192A-4A5F-BB7E-C1166B1DAB92}" destId="{FF75AD5C-0573-48E7-9BF8-550FD5477C5B}" srcOrd="0" destOrd="0" presId="urn:microsoft.com/office/officeart/2008/layout/HalfCircleOrganizationChart"/>
    <dgm:cxn modelId="{7BDACFBF-3E8C-4EEE-BDE6-4FE75A8E2E70}" type="presParOf" srcId="{FF75AD5C-0573-48E7-9BF8-550FD5477C5B}" destId="{142920E9-073D-42C7-8B12-7E0DF32F6D10}" srcOrd="0" destOrd="0" presId="urn:microsoft.com/office/officeart/2008/layout/HalfCircleOrganizationChart"/>
    <dgm:cxn modelId="{0BD2ABE0-9CD5-409C-A24B-63C891A3E2D6}" type="presParOf" srcId="{FF75AD5C-0573-48E7-9BF8-550FD5477C5B}" destId="{ECE5EE15-38DC-41A9-8E6B-CED220607ED1}" srcOrd="1" destOrd="0" presId="urn:microsoft.com/office/officeart/2008/layout/HalfCircleOrganizationChart"/>
    <dgm:cxn modelId="{55505F27-D228-4564-A236-F0A60919FC5B}" type="presParOf" srcId="{FF75AD5C-0573-48E7-9BF8-550FD5477C5B}" destId="{7BD9A182-27BD-4AD1-B0EE-8E132E08F766}" srcOrd="2" destOrd="0" presId="urn:microsoft.com/office/officeart/2008/layout/HalfCircleOrganizationChart"/>
    <dgm:cxn modelId="{F330352F-38BF-4A35-8112-5288FF3B27D3}" type="presParOf" srcId="{FF75AD5C-0573-48E7-9BF8-550FD5477C5B}" destId="{70B0055C-000C-44FB-99F3-CB02B8739D8A}" srcOrd="3" destOrd="0" presId="urn:microsoft.com/office/officeart/2008/layout/HalfCircleOrganizationChart"/>
    <dgm:cxn modelId="{272481CA-25D3-4E34-BE9F-9A5DF3FBA8E1}" type="presParOf" srcId="{587B1993-192A-4A5F-BB7E-C1166B1DAB92}" destId="{7C56037B-7825-4568-9517-6D8D59AC1D53}" srcOrd="1" destOrd="0" presId="urn:microsoft.com/office/officeart/2008/layout/HalfCircleOrganizationChart"/>
    <dgm:cxn modelId="{16BF26BF-5873-4003-900A-4D9A55F59D14}" type="presParOf" srcId="{587B1993-192A-4A5F-BB7E-C1166B1DAB92}" destId="{06786CC1-CC83-46F0-A36F-970E8C5C4840}" srcOrd="2" destOrd="0" presId="urn:microsoft.com/office/officeart/2008/layout/HalfCircleOrganizationChart"/>
    <dgm:cxn modelId="{9DDF9827-AB4A-4644-83FD-AB09855D7C81}" type="presParOf" srcId="{BC24371C-D775-4A96-BB62-7CD302E19071}" destId="{54A822D9-F2FB-44FD-B3A2-CFCC04C2C226}" srcOrd="2" destOrd="0" presId="urn:microsoft.com/office/officeart/2008/layout/HalfCircleOrganizationChart"/>
    <dgm:cxn modelId="{7F0E0A43-3A1E-431F-9BDE-14FE3B6B9F20}" type="presParOf" srcId="{BC24371C-D775-4A96-BB62-7CD302E19071}" destId="{D07067A6-5134-47FA-BB36-86F05E8125BC}" srcOrd="3" destOrd="0" presId="urn:microsoft.com/office/officeart/2008/layout/HalfCircleOrganizationChart"/>
    <dgm:cxn modelId="{3242592E-D1B4-41A9-96FF-3F67B8CBFEEC}" type="presParOf" srcId="{D07067A6-5134-47FA-BB36-86F05E8125BC}" destId="{F195786B-C024-48E0-AA27-B3B09BF5AEB6}" srcOrd="0" destOrd="0" presId="urn:microsoft.com/office/officeart/2008/layout/HalfCircleOrganizationChart"/>
    <dgm:cxn modelId="{1CB26CA8-FE31-47A0-8460-41AE9F4372A0}" type="presParOf" srcId="{F195786B-C024-48E0-AA27-B3B09BF5AEB6}" destId="{314AC753-E394-44EF-9918-3C03F8439F28}" srcOrd="0" destOrd="0" presId="urn:microsoft.com/office/officeart/2008/layout/HalfCircleOrganizationChart"/>
    <dgm:cxn modelId="{8511C8B3-4A0B-497A-B100-8B8508933865}" type="presParOf" srcId="{F195786B-C024-48E0-AA27-B3B09BF5AEB6}" destId="{DDCCDE3E-0C1B-4C95-B703-F1E56276BB79}" srcOrd="1" destOrd="0" presId="urn:microsoft.com/office/officeart/2008/layout/HalfCircleOrganizationChart"/>
    <dgm:cxn modelId="{2956BB2B-6D98-4BB4-B38E-B5E041578AAD}" type="presParOf" srcId="{F195786B-C024-48E0-AA27-B3B09BF5AEB6}" destId="{CF2DEC9E-4525-4915-8C63-BE5E1FAD653C}" srcOrd="2" destOrd="0" presId="urn:microsoft.com/office/officeart/2008/layout/HalfCircleOrganizationChart"/>
    <dgm:cxn modelId="{4062F9A0-6CEE-4676-9F95-D8D1B30779C9}" type="presParOf" srcId="{F195786B-C024-48E0-AA27-B3B09BF5AEB6}" destId="{6256780B-994C-4997-A428-D3B629F10277}" srcOrd="3" destOrd="0" presId="urn:microsoft.com/office/officeart/2008/layout/HalfCircleOrganizationChart"/>
    <dgm:cxn modelId="{50670A9D-6C5E-438E-BFF7-6D034132E094}" type="presParOf" srcId="{D07067A6-5134-47FA-BB36-86F05E8125BC}" destId="{C5109AB3-7D93-4B9C-9F6C-1161729CA539}" srcOrd="1" destOrd="0" presId="urn:microsoft.com/office/officeart/2008/layout/HalfCircleOrganizationChart"/>
    <dgm:cxn modelId="{95F3A88E-0847-41B5-82DD-14CEACBD7281}" type="presParOf" srcId="{D07067A6-5134-47FA-BB36-86F05E8125BC}" destId="{559C54E9-CEB9-4EB8-978E-61D28348174E}" srcOrd="2" destOrd="0" presId="urn:microsoft.com/office/officeart/2008/layout/HalfCircleOrganizationChart"/>
    <dgm:cxn modelId="{35603625-A481-4495-9900-D1DA06836119}" type="presParOf" srcId="{89D5D560-E686-4A2F-B8E7-AEF06836A402}" destId="{024D0845-D6CC-4FAB-9D9F-E5ABEF832CD3}" srcOrd="2" destOrd="0" presId="urn:microsoft.com/office/officeart/2008/layout/HalfCircle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E489F19-99E3-41C0-B056-B605D82878A0}" type="doc">
      <dgm:prSet loTypeId="urn:microsoft.com/office/officeart/2009/3/layout/SubStepProcess" loCatId="process" qsTypeId="urn:microsoft.com/office/officeart/2005/8/quickstyle/3d1" qsCatId="3D" csTypeId="urn:microsoft.com/office/officeart/2005/8/colors/accent3_2" csCatId="accent3" phldr="1"/>
      <dgm:spPr/>
      <dgm:t>
        <a:bodyPr/>
        <a:lstStyle/>
        <a:p>
          <a:endParaRPr lang="es-MX"/>
        </a:p>
      </dgm:t>
    </dgm:pt>
    <dgm:pt modelId="{A2638DD9-DB7E-4621-A7CE-7C8B723857B8}">
      <dgm:prSet phldrT="[Texto]"/>
      <dgm:spPr/>
      <dgm:t>
        <a:bodyPr/>
        <a:lstStyle/>
        <a:p>
          <a:r>
            <a:rPr lang="es-MX" smtClean="0">
              <a:solidFill>
                <a:schemeClr val="tx1"/>
              </a:solidFill>
            </a:rPr>
            <a:t>Variable</a:t>
          </a:r>
          <a:endParaRPr lang="es-MX" dirty="0">
            <a:solidFill>
              <a:schemeClr val="tx1"/>
            </a:solidFill>
          </a:endParaRPr>
        </a:p>
      </dgm:t>
    </dgm:pt>
    <dgm:pt modelId="{6E7F538E-9F27-4BE2-8084-C3FDD4AAFAE3}" type="parTrans" cxnId="{986CF5D1-75C4-475B-B534-DC915D06818B}">
      <dgm:prSet/>
      <dgm:spPr/>
      <dgm:t>
        <a:bodyPr/>
        <a:lstStyle/>
        <a:p>
          <a:endParaRPr lang="es-MX">
            <a:solidFill>
              <a:schemeClr val="tx1"/>
            </a:solidFill>
          </a:endParaRPr>
        </a:p>
      </dgm:t>
    </dgm:pt>
    <dgm:pt modelId="{EA7A0FA8-6214-4E7B-99C8-9DA70D8142BE}" type="sibTrans" cxnId="{986CF5D1-75C4-475B-B534-DC915D06818B}">
      <dgm:prSet/>
      <dgm:spPr/>
      <dgm:t>
        <a:bodyPr/>
        <a:lstStyle/>
        <a:p>
          <a:endParaRPr lang="es-MX">
            <a:solidFill>
              <a:schemeClr val="tx1"/>
            </a:solidFill>
          </a:endParaRPr>
        </a:p>
      </dgm:t>
    </dgm:pt>
    <dgm:pt modelId="{835DDA1F-0149-4211-8222-79A953FDE5D0}">
      <dgm:prSet phldrT="[Texto]" custT="1"/>
      <dgm:spPr/>
      <dgm:t>
        <a:bodyPr/>
        <a:lstStyle/>
        <a:p>
          <a:r>
            <a:rPr lang="es-MX" sz="2000" smtClean="0">
              <a:solidFill>
                <a:schemeClr val="tx1"/>
              </a:solidFill>
            </a:rPr>
            <a:t>X</a:t>
          </a:r>
          <a:endParaRPr lang="es-MX" sz="2000" dirty="0">
            <a:solidFill>
              <a:schemeClr val="tx1"/>
            </a:solidFill>
          </a:endParaRPr>
        </a:p>
      </dgm:t>
    </dgm:pt>
    <dgm:pt modelId="{F32E26A9-01F7-4087-B62D-3BDC183179C9}" type="parTrans" cxnId="{6C36641B-E509-4B1A-8CDA-F560E0D19D34}">
      <dgm:prSet/>
      <dgm:spPr/>
      <dgm:t>
        <a:bodyPr/>
        <a:lstStyle/>
        <a:p>
          <a:endParaRPr lang="es-MX">
            <a:solidFill>
              <a:schemeClr val="tx1"/>
            </a:solidFill>
          </a:endParaRPr>
        </a:p>
      </dgm:t>
    </dgm:pt>
    <dgm:pt modelId="{0B7A2FD4-35CC-4059-91F7-0959423BA90A}" type="sibTrans" cxnId="{6C36641B-E509-4B1A-8CDA-F560E0D19D34}">
      <dgm:prSet/>
      <dgm:spPr/>
      <dgm:t>
        <a:bodyPr/>
        <a:lstStyle/>
        <a:p>
          <a:endParaRPr lang="es-MX">
            <a:solidFill>
              <a:schemeClr val="tx1"/>
            </a:solidFill>
          </a:endParaRPr>
        </a:p>
      </dgm:t>
    </dgm:pt>
    <dgm:pt modelId="{50756D1D-86A8-4593-8871-9C2386C820C5}">
      <dgm:prSet phldrT="[Texto]"/>
      <dgm:spPr/>
      <dgm:t>
        <a:bodyPr/>
        <a:lstStyle/>
        <a:p>
          <a:r>
            <a:rPr lang="es-MX" dirty="0" smtClean="0">
              <a:solidFill>
                <a:schemeClr val="tx1"/>
              </a:solidFill>
            </a:rPr>
            <a:t>Contenido</a:t>
          </a:r>
          <a:endParaRPr lang="es-MX" dirty="0">
            <a:solidFill>
              <a:schemeClr val="tx1"/>
            </a:solidFill>
          </a:endParaRPr>
        </a:p>
      </dgm:t>
    </dgm:pt>
    <dgm:pt modelId="{5D2753DF-A50B-45BA-8155-F803F8CD5080}" type="parTrans" cxnId="{F700029F-CEDE-4BC4-B27F-9BE037A3521A}">
      <dgm:prSet/>
      <dgm:spPr/>
      <dgm:t>
        <a:bodyPr/>
        <a:lstStyle/>
        <a:p>
          <a:endParaRPr lang="es-MX">
            <a:solidFill>
              <a:schemeClr val="tx1"/>
            </a:solidFill>
          </a:endParaRPr>
        </a:p>
      </dgm:t>
    </dgm:pt>
    <dgm:pt modelId="{AAF7177C-132D-4495-A5BF-CBBAE4D0592D}" type="sibTrans" cxnId="{F700029F-CEDE-4BC4-B27F-9BE037A3521A}">
      <dgm:prSet/>
      <dgm:spPr/>
      <dgm:t>
        <a:bodyPr/>
        <a:lstStyle/>
        <a:p>
          <a:endParaRPr lang="es-MX">
            <a:solidFill>
              <a:schemeClr val="tx1"/>
            </a:solidFill>
          </a:endParaRPr>
        </a:p>
      </dgm:t>
    </dgm:pt>
    <dgm:pt modelId="{713963B0-15D3-48BD-949F-68461E335417}">
      <dgm:prSet phldrT="[Texto]" custT="1"/>
      <dgm:spPr/>
      <dgm:t>
        <a:bodyPr/>
        <a:lstStyle/>
        <a:p>
          <a:r>
            <a:rPr lang="es-MX" sz="2000" smtClean="0">
              <a:solidFill>
                <a:schemeClr val="tx1"/>
              </a:solidFill>
            </a:rPr>
            <a:t>0</a:t>
          </a:r>
          <a:endParaRPr lang="es-MX" sz="2000" dirty="0">
            <a:solidFill>
              <a:schemeClr val="tx1"/>
            </a:solidFill>
          </a:endParaRPr>
        </a:p>
      </dgm:t>
    </dgm:pt>
    <dgm:pt modelId="{D03A9D96-A53D-44FB-9E55-885C814035EE}" type="parTrans" cxnId="{BC37BBCE-CFF4-471F-B102-C0A8A9FFACB8}">
      <dgm:prSet/>
      <dgm:spPr/>
      <dgm:t>
        <a:bodyPr/>
        <a:lstStyle/>
        <a:p>
          <a:endParaRPr lang="es-MX">
            <a:solidFill>
              <a:schemeClr val="tx1"/>
            </a:solidFill>
          </a:endParaRPr>
        </a:p>
      </dgm:t>
    </dgm:pt>
    <dgm:pt modelId="{7B3E9DFE-E26E-40FF-84AE-6A877A2B1637}" type="sibTrans" cxnId="{BC37BBCE-CFF4-471F-B102-C0A8A9FFACB8}">
      <dgm:prSet/>
      <dgm:spPr/>
      <dgm:t>
        <a:bodyPr/>
        <a:lstStyle/>
        <a:p>
          <a:endParaRPr lang="es-MX">
            <a:solidFill>
              <a:schemeClr val="tx1"/>
            </a:solidFill>
          </a:endParaRPr>
        </a:p>
      </dgm:t>
    </dgm:pt>
    <dgm:pt modelId="{350591D9-49DC-4D4B-8B7C-494E9C4733E0}" type="pres">
      <dgm:prSet presAssocID="{DE489F19-99E3-41C0-B056-B605D82878A0}" presName="Name0" presStyleCnt="0">
        <dgm:presLayoutVars>
          <dgm:chMax val="7"/>
          <dgm:dir/>
          <dgm:animOne val="branch"/>
        </dgm:presLayoutVars>
      </dgm:prSet>
      <dgm:spPr/>
    </dgm:pt>
    <dgm:pt modelId="{D7C312BE-AAAD-4386-AC3C-205611A72B39}" type="pres">
      <dgm:prSet presAssocID="{A2638DD9-DB7E-4621-A7CE-7C8B723857B8}" presName="parTx1" presStyleLbl="node1" presStyleIdx="0" presStyleCnt="2"/>
      <dgm:spPr/>
    </dgm:pt>
    <dgm:pt modelId="{7440059A-E8C7-41B9-B6F5-192CF390EC88}" type="pres">
      <dgm:prSet presAssocID="{A2638DD9-DB7E-4621-A7CE-7C8B723857B8}" presName="spPre1" presStyleCnt="0"/>
      <dgm:spPr/>
    </dgm:pt>
    <dgm:pt modelId="{887E1C35-C76F-40D2-A804-1A9B5D6746A4}" type="pres">
      <dgm:prSet presAssocID="{A2638DD9-DB7E-4621-A7CE-7C8B723857B8}" presName="chLin1" presStyleCnt="0"/>
      <dgm:spPr/>
    </dgm:pt>
    <dgm:pt modelId="{3390C5D1-B402-44A9-A94B-684A51FC40EA}" type="pres">
      <dgm:prSet presAssocID="{F32E26A9-01F7-4087-B62D-3BDC183179C9}" presName="Name11" presStyleLbl="parChTrans1D1" presStyleIdx="0" presStyleCnt="6"/>
      <dgm:spPr/>
    </dgm:pt>
    <dgm:pt modelId="{D770D520-8178-4D98-A78D-73F804C194FE}" type="pres">
      <dgm:prSet presAssocID="{F32E26A9-01F7-4087-B62D-3BDC183179C9}" presName="Name31" presStyleLbl="parChTrans1D1" presStyleIdx="1" presStyleCnt="6"/>
      <dgm:spPr/>
    </dgm:pt>
    <dgm:pt modelId="{794DF09E-D725-4AEA-90E0-658CCDF1A6B1}" type="pres">
      <dgm:prSet presAssocID="{835DDA1F-0149-4211-8222-79A953FDE5D0}" presName="top1" presStyleCnt="0"/>
      <dgm:spPr/>
    </dgm:pt>
    <dgm:pt modelId="{024CBFAC-C83F-4AF4-B898-195EBA7A32BC}" type="pres">
      <dgm:prSet presAssocID="{835DDA1F-0149-4211-8222-79A953FDE5D0}" presName="txAndLines1" presStyleCnt="0"/>
      <dgm:spPr/>
    </dgm:pt>
    <dgm:pt modelId="{910079A7-AE65-4C36-B4AD-69FCAB143E45}" type="pres">
      <dgm:prSet presAssocID="{835DDA1F-0149-4211-8222-79A953FDE5D0}" presName="anchor1" presStyleCnt="0"/>
      <dgm:spPr/>
    </dgm:pt>
    <dgm:pt modelId="{02ABA586-EF00-4622-A0A7-1F6ABE59350D}" type="pres">
      <dgm:prSet presAssocID="{835DDA1F-0149-4211-8222-79A953FDE5D0}" presName="backup1" presStyleCnt="0"/>
      <dgm:spPr/>
    </dgm:pt>
    <dgm:pt modelId="{5230B1F8-C094-4987-AB94-3EE22891A143}" type="pres">
      <dgm:prSet presAssocID="{835DDA1F-0149-4211-8222-79A953FDE5D0}" presName="preLine1" presStyleLbl="parChTrans1D1" presStyleIdx="2" presStyleCnt="6"/>
      <dgm:spPr/>
    </dgm:pt>
    <dgm:pt modelId="{0425C320-5A6F-48C3-8D02-2AAE11DAC4C8}" type="pres">
      <dgm:prSet presAssocID="{835DDA1F-0149-4211-8222-79A953FDE5D0}" presName="desTx1" presStyleLbl="revTx" presStyleIdx="0" presStyleCnt="0">
        <dgm:presLayoutVars>
          <dgm:bulletEnabled val="1"/>
        </dgm:presLayoutVars>
      </dgm:prSet>
      <dgm:spPr/>
    </dgm:pt>
    <dgm:pt modelId="{F83AFAC1-2225-4FFC-81AC-A25CE516E38C}" type="pres">
      <dgm:prSet presAssocID="{835DDA1F-0149-4211-8222-79A953FDE5D0}" presName="postLine1" presStyleLbl="parChTrans1D1" presStyleIdx="3" presStyleCnt="6"/>
      <dgm:spPr/>
    </dgm:pt>
    <dgm:pt modelId="{59F02D36-0E12-4F67-AE59-A1C232D91AA2}" type="pres">
      <dgm:prSet presAssocID="{A2638DD9-DB7E-4621-A7CE-7C8B723857B8}" presName="spPost1" presStyleCnt="0"/>
      <dgm:spPr/>
    </dgm:pt>
    <dgm:pt modelId="{2219DCF5-38A7-4516-AA26-6DB813B5F390}" type="pres">
      <dgm:prSet presAssocID="{50756D1D-86A8-4593-8871-9C2386C820C5}" presName="parTx2" presStyleLbl="node1" presStyleIdx="1" presStyleCnt="2"/>
      <dgm:spPr/>
    </dgm:pt>
    <dgm:pt modelId="{A9BB5F28-F24E-4005-8A6E-86D924508853}" type="pres">
      <dgm:prSet presAssocID="{50756D1D-86A8-4593-8871-9C2386C820C5}" presName="spPre2" presStyleCnt="0"/>
      <dgm:spPr/>
    </dgm:pt>
    <dgm:pt modelId="{DADBBA78-F106-4BC3-86C1-FC67CB4DBB2E}" type="pres">
      <dgm:prSet presAssocID="{50756D1D-86A8-4593-8871-9C2386C820C5}" presName="chLin2" presStyleCnt="0"/>
      <dgm:spPr/>
    </dgm:pt>
    <dgm:pt modelId="{FF449B32-B125-498F-BEB9-C49CAD767A9A}" type="pres">
      <dgm:prSet presAssocID="{D03A9D96-A53D-44FB-9E55-885C814035EE}" presName="Name45" presStyleLbl="parChTrans1D1" presStyleIdx="4" presStyleCnt="6"/>
      <dgm:spPr/>
    </dgm:pt>
    <dgm:pt modelId="{207D1577-282D-434B-B87D-10DCB4B4F6EC}" type="pres">
      <dgm:prSet presAssocID="{713963B0-15D3-48BD-949F-68461E335417}" presName="top2" presStyleCnt="0"/>
      <dgm:spPr/>
    </dgm:pt>
    <dgm:pt modelId="{1E1C24AF-4C98-4485-A733-B1A27C67D3B0}" type="pres">
      <dgm:prSet presAssocID="{713963B0-15D3-48BD-949F-68461E335417}" presName="txAndLines2" presStyleCnt="0"/>
      <dgm:spPr/>
    </dgm:pt>
    <dgm:pt modelId="{4BC4CC30-1B25-45CF-8B25-7C87E6E2974A}" type="pres">
      <dgm:prSet presAssocID="{713963B0-15D3-48BD-949F-68461E335417}" presName="anchor2" presStyleCnt="0"/>
      <dgm:spPr/>
    </dgm:pt>
    <dgm:pt modelId="{34F64DE5-730C-4744-9779-0A5BCF093713}" type="pres">
      <dgm:prSet presAssocID="{713963B0-15D3-48BD-949F-68461E335417}" presName="backup2" presStyleCnt="0"/>
      <dgm:spPr/>
    </dgm:pt>
    <dgm:pt modelId="{BA673D03-0AF8-49DA-AEEB-12BE3765A28E}" type="pres">
      <dgm:prSet presAssocID="{713963B0-15D3-48BD-949F-68461E335417}" presName="preLine2" presStyleLbl="parChTrans1D1" presStyleIdx="5" presStyleCnt="6"/>
      <dgm:spPr/>
    </dgm:pt>
    <dgm:pt modelId="{58A35660-9F55-46A5-9A03-D5B8773764F9}" type="pres">
      <dgm:prSet presAssocID="{713963B0-15D3-48BD-949F-68461E335417}" presName="desTx2" presStyleLbl="revTx" presStyleIdx="0" presStyleCnt="0">
        <dgm:presLayoutVars>
          <dgm:bulletEnabled val="1"/>
        </dgm:presLayoutVars>
      </dgm:prSet>
      <dgm:spPr/>
    </dgm:pt>
  </dgm:ptLst>
  <dgm:cxnLst>
    <dgm:cxn modelId="{986CF5D1-75C4-475B-B534-DC915D06818B}" srcId="{DE489F19-99E3-41C0-B056-B605D82878A0}" destId="{A2638DD9-DB7E-4621-A7CE-7C8B723857B8}" srcOrd="0" destOrd="0" parTransId="{6E7F538E-9F27-4BE2-8084-C3FDD4AAFAE3}" sibTransId="{EA7A0FA8-6214-4E7B-99C8-9DA70D8142BE}"/>
    <dgm:cxn modelId="{BC37BBCE-CFF4-471F-B102-C0A8A9FFACB8}" srcId="{50756D1D-86A8-4593-8871-9C2386C820C5}" destId="{713963B0-15D3-48BD-949F-68461E335417}" srcOrd="0" destOrd="0" parTransId="{D03A9D96-A53D-44FB-9E55-885C814035EE}" sibTransId="{7B3E9DFE-E26E-40FF-84AE-6A877A2B1637}"/>
    <dgm:cxn modelId="{8E28E216-9758-4E19-8351-2CC6736A2B85}" type="presOf" srcId="{50756D1D-86A8-4593-8871-9C2386C820C5}" destId="{2219DCF5-38A7-4516-AA26-6DB813B5F390}" srcOrd="0" destOrd="0" presId="urn:microsoft.com/office/officeart/2009/3/layout/SubStepProcess"/>
    <dgm:cxn modelId="{3EEC77ED-A510-4C90-8807-C6A36ADB464C}" type="presOf" srcId="{A2638DD9-DB7E-4621-A7CE-7C8B723857B8}" destId="{D7C312BE-AAAD-4386-AC3C-205611A72B39}" srcOrd="0" destOrd="0" presId="urn:microsoft.com/office/officeart/2009/3/layout/SubStepProcess"/>
    <dgm:cxn modelId="{333DC8C3-AB09-44B1-8519-69F40B70A43E}" type="presOf" srcId="{835DDA1F-0149-4211-8222-79A953FDE5D0}" destId="{0425C320-5A6F-48C3-8D02-2AAE11DAC4C8}" srcOrd="0" destOrd="0" presId="urn:microsoft.com/office/officeart/2009/3/layout/SubStepProcess"/>
    <dgm:cxn modelId="{DE5C415F-C544-4898-AA4A-CCA3249C6983}" type="presOf" srcId="{713963B0-15D3-48BD-949F-68461E335417}" destId="{58A35660-9F55-46A5-9A03-D5B8773764F9}" srcOrd="0" destOrd="0" presId="urn:microsoft.com/office/officeart/2009/3/layout/SubStepProcess"/>
    <dgm:cxn modelId="{F700029F-CEDE-4BC4-B27F-9BE037A3521A}" srcId="{DE489F19-99E3-41C0-B056-B605D82878A0}" destId="{50756D1D-86A8-4593-8871-9C2386C820C5}" srcOrd="1" destOrd="0" parTransId="{5D2753DF-A50B-45BA-8155-F803F8CD5080}" sibTransId="{AAF7177C-132D-4495-A5BF-CBBAE4D0592D}"/>
    <dgm:cxn modelId="{2B7D4918-2704-4609-A688-084DE60CDC8E}" type="presOf" srcId="{DE489F19-99E3-41C0-B056-B605D82878A0}" destId="{350591D9-49DC-4D4B-8B7C-494E9C4733E0}" srcOrd="0" destOrd="0" presId="urn:microsoft.com/office/officeart/2009/3/layout/SubStepProcess"/>
    <dgm:cxn modelId="{6C36641B-E509-4B1A-8CDA-F560E0D19D34}" srcId="{A2638DD9-DB7E-4621-A7CE-7C8B723857B8}" destId="{835DDA1F-0149-4211-8222-79A953FDE5D0}" srcOrd="0" destOrd="0" parTransId="{F32E26A9-01F7-4087-B62D-3BDC183179C9}" sibTransId="{0B7A2FD4-35CC-4059-91F7-0959423BA90A}"/>
    <dgm:cxn modelId="{8376259B-A5E8-4872-930C-C0FF2E85423A}" type="presParOf" srcId="{350591D9-49DC-4D4B-8B7C-494E9C4733E0}" destId="{D7C312BE-AAAD-4386-AC3C-205611A72B39}" srcOrd="0" destOrd="0" presId="urn:microsoft.com/office/officeart/2009/3/layout/SubStepProcess"/>
    <dgm:cxn modelId="{15BF1EED-24BC-4CAC-9A8D-357493AC3204}" type="presParOf" srcId="{350591D9-49DC-4D4B-8B7C-494E9C4733E0}" destId="{7440059A-E8C7-41B9-B6F5-192CF390EC88}" srcOrd="1" destOrd="0" presId="urn:microsoft.com/office/officeart/2009/3/layout/SubStepProcess"/>
    <dgm:cxn modelId="{77E0DDE8-A9A0-42AB-9744-DBCAE9F8D260}" type="presParOf" srcId="{350591D9-49DC-4D4B-8B7C-494E9C4733E0}" destId="{887E1C35-C76F-40D2-A804-1A9B5D6746A4}" srcOrd="2" destOrd="0" presId="urn:microsoft.com/office/officeart/2009/3/layout/SubStepProcess"/>
    <dgm:cxn modelId="{4939689E-A509-4DBD-AACF-94DD1D83DAD4}" type="presParOf" srcId="{887E1C35-C76F-40D2-A804-1A9B5D6746A4}" destId="{3390C5D1-B402-44A9-A94B-684A51FC40EA}" srcOrd="0" destOrd="0" presId="urn:microsoft.com/office/officeart/2009/3/layout/SubStepProcess"/>
    <dgm:cxn modelId="{286E7DA2-8B5A-4DA3-BF6E-9E18A319781E}" type="presParOf" srcId="{887E1C35-C76F-40D2-A804-1A9B5D6746A4}" destId="{D770D520-8178-4D98-A78D-73F804C194FE}" srcOrd="1" destOrd="0" presId="urn:microsoft.com/office/officeart/2009/3/layout/SubStepProcess"/>
    <dgm:cxn modelId="{F502BF2D-8387-47CB-8BDB-2131F7682A60}" type="presParOf" srcId="{887E1C35-C76F-40D2-A804-1A9B5D6746A4}" destId="{794DF09E-D725-4AEA-90E0-658CCDF1A6B1}" srcOrd="2" destOrd="0" presId="urn:microsoft.com/office/officeart/2009/3/layout/SubStepProcess"/>
    <dgm:cxn modelId="{67B7C94B-F0CE-4DB4-A52C-6F416AEC05E6}" type="presParOf" srcId="{887E1C35-C76F-40D2-A804-1A9B5D6746A4}" destId="{024CBFAC-C83F-4AF4-B898-195EBA7A32BC}" srcOrd="3" destOrd="0" presId="urn:microsoft.com/office/officeart/2009/3/layout/SubStepProcess"/>
    <dgm:cxn modelId="{C9683CE5-AAA2-4D1B-B6F6-270DF09A545F}" type="presParOf" srcId="{024CBFAC-C83F-4AF4-B898-195EBA7A32BC}" destId="{910079A7-AE65-4C36-B4AD-69FCAB143E45}" srcOrd="0" destOrd="0" presId="urn:microsoft.com/office/officeart/2009/3/layout/SubStepProcess"/>
    <dgm:cxn modelId="{EF1B4551-2502-4E82-96CA-9CF913753DFC}" type="presParOf" srcId="{024CBFAC-C83F-4AF4-B898-195EBA7A32BC}" destId="{02ABA586-EF00-4622-A0A7-1F6ABE59350D}" srcOrd="1" destOrd="0" presId="urn:microsoft.com/office/officeart/2009/3/layout/SubStepProcess"/>
    <dgm:cxn modelId="{148E7AB5-83A8-40F9-A90B-18F009F15209}" type="presParOf" srcId="{024CBFAC-C83F-4AF4-B898-195EBA7A32BC}" destId="{5230B1F8-C094-4987-AB94-3EE22891A143}" srcOrd="2" destOrd="0" presId="urn:microsoft.com/office/officeart/2009/3/layout/SubStepProcess"/>
    <dgm:cxn modelId="{578ABB68-49C5-4C21-B19B-EDCF45573D4E}" type="presParOf" srcId="{024CBFAC-C83F-4AF4-B898-195EBA7A32BC}" destId="{0425C320-5A6F-48C3-8D02-2AAE11DAC4C8}" srcOrd="3" destOrd="0" presId="urn:microsoft.com/office/officeart/2009/3/layout/SubStepProcess"/>
    <dgm:cxn modelId="{25705260-DA3C-4251-A7C0-D82C43A433A3}" type="presParOf" srcId="{024CBFAC-C83F-4AF4-B898-195EBA7A32BC}" destId="{F83AFAC1-2225-4FFC-81AC-A25CE516E38C}" srcOrd="4" destOrd="0" presId="urn:microsoft.com/office/officeart/2009/3/layout/SubStepProcess"/>
    <dgm:cxn modelId="{FC350E21-A70F-4383-865C-D7095D9F5281}" type="presParOf" srcId="{350591D9-49DC-4D4B-8B7C-494E9C4733E0}" destId="{59F02D36-0E12-4F67-AE59-A1C232D91AA2}" srcOrd="3" destOrd="0" presId="urn:microsoft.com/office/officeart/2009/3/layout/SubStepProcess"/>
    <dgm:cxn modelId="{832E8ACD-133A-4216-ACAB-798F0B03D795}" type="presParOf" srcId="{350591D9-49DC-4D4B-8B7C-494E9C4733E0}" destId="{2219DCF5-38A7-4516-AA26-6DB813B5F390}" srcOrd="4" destOrd="0" presId="urn:microsoft.com/office/officeart/2009/3/layout/SubStepProcess"/>
    <dgm:cxn modelId="{B5D8089C-4BD7-4438-AD24-9F47A0C8BEF1}" type="presParOf" srcId="{350591D9-49DC-4D4B-8B7C-494E9C4733E0}" destId="{A9BB5F28-F24E-4005-8A6E-86D924508853}" srcOrd="5" destOrd="0" presId="urn:microsoft.com/office/officeart/2009/3/layout/SubStepProcess"/>
    <dgm:cxn modelId="{9E6DCF95-E619-4632-97E4-D5367C67240E}" type="presParOf" srcId="{350591D9-49DC-4D4B-8B7C-494E9C4733E0}" destId="{DADBBA78-F106-4BC3-86C1-FC67CB4DBB2E}" srcOrd="6" destOrd="0" presId="urn:microsoft.com/office/officeart/2009/3/layout/SubStepProcess"/>
    <dgm:cxn modelId="{A4E2B782-7F51-45D1-AC43-E9A986C20E3B}" type="presParOf" srcId="{DADBBA78-F106-4BC3-86C1-FC67CB4DBB2E}" destId="{FF449B32-B125-498F-BEB9-C49CAD767A9A}" srcOrd="0" destOrd="0" presId="urn:microsoft.com/office/officeart/2009/3/layout/SubStepProcess"/>
    <dgm:cxn modelId="{A96EF5B5-39F1-4E3E-9FCE-7695F4D85935}" type="presParOf" srcId="{DADBBA78-F106-4BC3-86C1-FC67CB4DBB2E}" destId="{207D1577-282D-434B-B87D-10DCB4B4F6EC}" srcOrd="1" destOrd="0" presId="urn:microsoft.com/office/officeart/2009/3/layout/SubStepProcess"/>
    <dgm:cxn modelId="{88001541-DAF4-407A-A1DD-974224C42518}" type="presParOf" srcId="{DADBBA78-F106-4BC3-86C1-FC67CB4DBB2E}" destId="{1E1C24AF-4C98-4485-A733-B1A27C67D3B0}" srcOrd="2" destOrd="0" presId="urn:microsoft.com/office/officeart/2009/3/layout/SubStepProcess"/>
    <dgm:cxn modelId="{747B36A9-0160-4AAB-9F58-81430104E410}" type="presParOf" srcId="{1E1C24AF-4C98-4485-A733-B1A27C67D3B0}" destId="{4BC4CC30-1B25-45CF-8B25-7C87E6E2974A}" srcOrd="0" destOrd="0" presId="urn:microsoft.com/office/officeart/2009/3/layout/SubStepProcess"/>
    <dgm:cxn modelId="{B58ED9D0-9746-474E-B18C-667BDE26208E}" type="presParOf" srcId="{1E1C24AF-4C98-4485-A733-B1A27C67D3B0}" destId="{34F64DE5-730C-4744-9779-0A5BCF093713}" srcOrd="1" destOrd="0" presId="urn:microsoft.com/office/officeart/2009/3/layout/SubStepProcess"/>
    <dgm:cxn modelId="{BC87AA5B-3D21-47FA-80E7-406B0C6221CC}" type="presParOf" srcId="{1E1C24AF-4C98-4485-A733-B1A27C67D3B0}" destId="{BA673D03-0AF8-49DA-AEEB-12BE3765A28E}" srcOrd="2" destOrd="0" presId="urn:microsoft.com/office/officeart/2009/3/layout/SubStepProcess"/>
    <dgm:cxn modelId="{883B7E38-E382-493D-98F3-5476B42E047C}" type="presParOf" srcId="{1E1C24AF-4C98-4485-A733-B1A27C67D3B0}" destId="{58A35660-9F55-46A5-9A03-D5B8773764F9}" srcOrd="3"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E489F19-99E3-41C0-B056-B605D82878A0}" type="doc">
      <dgm:prSet loTypeId="urn:microsoft.com/office/officeart/2009/3/layout/SubStepProcess" loCatId="process" qsTypeId="urn:microsoft.com/office/officeart/2005/8/quickstyle/3d1" qsCatId="3D" csTypeId="urn:microsoft.com/office/officeart/2005/8/colors/accent3_2" csCatId="accent3" phldr="1"/>
      <dgm:spPr/>
      <dgm:t>
        <a:bodyPr/>
        <a:lstStyle/>
        <a:p>
          <a:endParaRPr lang="es-MX"/>
        </a:p>
      </dgm:t>
    </dgm:pt>
    <dgm:pt modelId="{A2638DD9-DB7E-4621-A7CE-7C8B723857B8}">
      <dgm:prSet phldrT="[Texto]"/>
      <dgm:spPr/>
      <dgm:t>
        <a:bodyPr/>
        <a:lstStyle/>
        <a:p>
          <a:r>
            <a:rPr lang="es-MX" smtClean="0">
              <a:solidFill>
                <a:schemeClr val="tx1"/>
              </a:solidFill>
            </a:rPr>
            <a:t>Variable</a:t>
          </a:r>
          <a:endParaRPr lang="es-MX" dirty="0">
            <a:solidFill>
              <a:schemeClr val="tx1"/>
            </a:solidFill>
          </a:endParaRPr>
        </a:p>
      </dgm:t>
    </dgm:pt>
    <dgm:pt modelId="{6E7F538E-9F27-4BE2-8084-C3FDD4AAFAE3}" type="parTrans" cxnId="{986CF5D1-75C4-475B-B534-DC915D06818B}">
      <dgm:prSet/>
      <dgm:spPr/>
      <dgm:t>
        <a:bodyPr/>
        <a:lstStyle/>
        <a:p>
          <a:endParaRPr lang="es-MX">
            <a:solidFill>
              <a:schemeClr val="tx1"/>
            </a:solidFill>
          </a:endParaRPr>
        </a:p>
      </dgm:t>
    </dgm:pt>
    <dgm:pt modelId="{EA7A0FA8-6214-4E7B-99C8-9DA70D8142BE}" type="sibTrans" cxnId="{986CF5D1-75C4-475B-B534-DC915D06818B}">
      <dgm:prSet/>
      <dgm:spPr/>
      <dgm:t>
        <a:bodyPr/>
        <a:lstStyle/>
        <a:p>
          <a:endParaRPr lang="es-MX">
            <a:solidFill>
              <a:schemeClr val="tx1"/>
            </a:solidFill>
          </a:endParaRPr>
        </a:p>
      </dgm:t>
    </dgm:pt>
    <dgm:pt modelId="{835DDA1F-0149-4211-8222-79A953FDE5D0}">
      <dgm:prSet phldrT="[Texto]" custT="1"/>
      <dgm:spPr/>
      <dgm:t>
        <a:bodyPr/>
        <a:lstStyle/>
        <a:p>
          <a:r>
            <a:rPr lang="es-MX" sz="2000" dirty="0" smtClean="0">
              <a:solidFill>
                <a:schemeClr val="tx1"/>
              </a:solidFill>
            </a:rPr>
            <a:t>X</a:t>
          </a:r>
        </a:p>
        <a:p>
          <a:endParaRPr lang="es-MX" sz="2000" dirty="0" smtClean="0">
            <a:solidFill>
              <a:schemeClr val="tx1"/>
            </a:solidFill>
          </a:endParaRPr>
        </a:p>
        <a:p>
          <a:r>
            <a:rPr lang="es-MX" sz="2000" dirty="0" smtClean="0">
              <a:solidFill>
                <a:schemeClr val="tx1"/>
              </a:solidFill>
            </a:rPr>
            <a:t>Y</a:t>
          </a:r>
          <a:endParaRPr lang="es-MX" sz="2000" dirty="0">
            <a:solidFill>
              <a:schemeClr val="tx1"/>
            </a:solidFill>
          </a:endParaRPr>
        </a:p>
      </dgm:t>
    </dgm:pt>
    <dgm:pt modelId="{F32E26A9-01F7-4087-B62D-3BDC183179C9}" type="parTrans" cxnId="{6C36641B-E509-4B1A-8CDA-F560E0D19D34}">
      <dgm:prSet/>
      <dgm:spPr/>
      <dgm:t>
        <a:bodyPr/>
        <a:lstStyle/>
        <a:p>
          <a:endParaRPr lang="es-MX">
            <a:solidFill>
              <a:schemeClr val="tx1"/>
            </a:solidFill>
          </a:endParaRPr>
        </a:p>
      </dgm:t>
    </dgm:pt>
    <dgm:pt modelId="{0B7A2FD4-35CC-4059-91F7-0959423BA90A}" type="sibTrans" cxnId="{6C36641B-E509-4B1A-8CDA-F560E0D19D34}">
      <dgm:prSet/>
      <dgm:spPr/>
      <dgm:t>
        <a:bodyPr/>
        <a:lstStyle/>
        <a:p>
          <a:endParaRPr lang="es-MX">
            <a:solidFill>
              <a:schemeClr val="tx1"/>
            </a:solidFill>
          </a:endParaRPr>
        </a:p>
      </dgm:t>
    </dgm:pt>
    <dgm:pt modelId="{50756D1D-86A8-4593-8871-9C2386C820C5}">
      <dgm:prSet phldrT="[Texto]"/>
      <dgm:spPr/>
      <dgm:t>
        <a:bodyPr/>
        <a:lstStyle/>
        <a:p>
          <a:r>
            <a:rPr lang="es-MX" dirty="0" smtClean="0">
              <a:solidFill>
                <a:schemeClr val="tx1"/>
              </a:solidFill>
            </a:rPr>
            <a:t>Contenido</a:t>
          </a:r>
          <a:endParaRPr lang="es-MX" dirty="0">
            <a:solidFill>
              <a:schemeClr val="tx1"/>
            </a:solidFill>
          </a:endParaRPr>
        </a:p>
      </dgm:t>
    </dgm:pt>
    <dgm:pt modelId="{5D2753DF-A50B-45BA-8155-F803F8CD5080}" type="parTrans" cxnId="{F700029F-CEDE-4BC4-B27F-9BE037A3521A}">
      <dgm:prSet/>
      <dgm:spPr/>
      <dgm:t>
        <a:bodyPr/>
        <a:lstStyle/>
        <a:p>
          <a:endParaRPr lang="es-MX">
            <a:solidFill>
              <a:schemeClr val="tx1"/>
            </a:solidFill>
          </a:endParaRPr>
        </a:p>
      </dgm:t>
    </dgm:pt>
    <dgm:pt modelId="{AAF7177C-132D-4495-A5BF-CBBAE4D0592D}" type="sibTrans" cxnId="{F700029F-CEDE-4BC4-B27F-9BE037A3521A}">
      <dgm:prSet/>
      <dgm:spPr/>
      <dgm:t>
        <a:bodyPr/>
        <a:lstStyle/>
        <a:p>
          <a:endParaRPr lang="es-MX">
            <a:solidFill>
              <a:schemeClr val="tx1"/>
            </a:solidFill>
          </a:endParaRPr>
        </a:p>
      </dgm:t>
    </dgm:pt>
    <dgm:pt modelId="{713963B0-15D3-48BD-949F-68461E335417}">
      <dgm:prSet phldrT="[Texto]" custT="1"/>
      <dgm:spPr/>
      <dgm:t>
        <a:bodyPr/>
        <a:lstStyle/>
        <a:p>
          <a:r>
            <a:rPr lang="es-MX" sz="2000" smtClean="0">
              <a:solidFill>
                <a:schemeClr val="tx1"/>
              </a:solidFill>
            </a:rPr>
            <a:t>0</a:t>
          </a:r>
          <a:endParaRPr lang="es-MX" sz="2000" dirty="0">
            <a:solidFill>
              <a:schemeClr val="tx1"/>
            </a:solidFill>
          </a:endParaRPr>
        </a:p>
      </dgm:t>
    </dgm:pt>
    <dgm:pt modelId="{D03A9D96-A53D-44FB-9E55-885C814035EE}" type="parTrans" cxnId="{BC37BBCE-CFF4-471F-B102-C0A8A9FFACB8}">
      <dgm:prSet/>
      <dgm:spPr/>
      <dgm:t>
        <a:bodyPr/>
        <a:lstStyle/>
        <a:p>
          <a:endParaRPr lang="es-MX">
            <a:solidFill>
              <a:schemeClr val="tx1"/>
            </a:solidFill>
          </a:endParaRPr>
        </a:p>
      </dgm:t>
    </dgm:pt>
    <dgm:pt modelId="{7B3E9DFE-E26E-40FF-84AE-6A877A2B1637}" type="sibTrans" cxnId="{BC37BBCE-CFF4-471F-B102-C0A8A9FFACB8}">
      <dgm:prSet/>
      <dgm:spPr/>
      <dgm:t>
        <a:bodyPr/>
        <a:lstStyle/>
        <a:p>
          <a:endParaRPr lang="es-MX">
            <a:solidFill>
              <a:schemeClr val="tx1"/>
            </a:solidFill>
          </a:endParaRPr>
        </a:p>
      </dgm:t>
    </dgm:pt>
    <dgm:pt modelId="{350591D9-49DC-4D4B-8B7C-494E9C4733E0}" type="pres">
      <dgm:prSet presAssocID="{DE489F19-99E3-41C0-B056-B605D82878A0}" presName="Name0" presStyleCnt="0">
        <dgm:presLayoutVars>
          <dgm:chMax val="7"/>
          <dgm:dir/>
          <dgm:animOne val="branch"/>
        </dgm:presLayoutVars>
      </dgm:prSet>
      <dgm:spPr/>
    </dgm:pt>
    <dgm:pt modelId="{D7C312BE-AAAD-4386-AC3C-205611A72B39}" type="pres">
      <dgm:prSet presAssocID="{A2638DD9-DB7E-4621-A7CE-7C8B723857B8}" presName="parTx1" presStyleLbl="node1" presStyleIdx="0" presStyleCnt="2"/>
      <dgm:spPr/>
    </dgm:pt>
    <dgm:pt modelId="{7440059A-E8C7-41B9-B6F5-192CF390EC88}" type="pres">
      <dgm:prSet presAssocID="{A2638DD9-DB7E-4621-A7CE-7C8B723857B8}" presName="spPre1" presStyleCnt="0"/>
      <dgm:spPr/>
    </dgm:pt>
    <dgm:pt modelId="{887E1C35-C76F-40D2-A804-1A9B5D6746A4}" type="pres">
      <dgm:prSet presAssocID="{A2638DD9-DB7E-4621-A7CE-7C8B723857B8}" presName="chLin1" presStyleCnt="0"/>
      <dgm:spPr/>
    </dgm:pt>
    <dgm:pt modelId="{3390C5D1-B402-44A9-A94B-684A51FC40EA}" type="pres">
      <dgm:prSet presAssocID="{F32E26A9-01F7-4087-B62D-3BDC183179C9}" presName="Name11" presStyleLbl="parChTrans1D1" presStyleIdx="0" presStyleCnt="6"/>
      <dgm:spPr/>
    </dgm:pt>
    <dgm:pt modelId="{D770D520-8178-4D98-A78D-73F804C194FE}" type="pres">
      <dgm:prSet presAssocID="{F32E26A9-01F7-4087-B62D-3BDC183179C9}" presName="Name31" presStyleLbl="parChTrans1D1" presStyleIdx="1" presStyleCnt="6"/>
      <dgm:spPr/>
    </dgm:pt>
    <dgm:pt modelId="{794DF09E-D725-4AEA-90E0-658CCDF1A6B1}" type="pres">
      <dgm:prSet presAssocID="{835DDA1F-0149-4211-8222-79A953FDE5D0}" presName="top1" presStyleCnt="0"/>
      <dgm:spPr/>
    </dgm:pt>
    <dgm:pt modelId="{024CBFAC-C83F-4AF4-B898-195EBA7A32BC}" type="pres">
      <dgm:prSet presAssocID="{835DDA1F-0149-4211-8222-79A953FDE5D0}" presName="txAndLines1" presStyleCnt="0"/>
      <dgm:spPr/>
    </dgm:pt>
    <dgm:pt modelId="{910079A7-AE65-4C36-B4AD-69FCAB143E45}" type="pres">
      <dgm:prSet presAssocID="{835DDA1F-0149-4211-8222-79A953FDE5D0}" presName="anchor1" presStyleCnt="0"/>
      <dgm:spPr/>
    </dgm:pt>
    <dgm:pt modelId="{02ABA586-EF00-4622-A0A7-1F6ABE59350D}" type="pres">
      <dgm:prSet presAssocID="{835DDA1F-0149-4211-8222-79A953FDE5D0}" presName="backup1" presStyleCnt="0"/>
      <dgm:spPr/>
    </dgm:pt>
    <dgm:pt modelId="{5230B1F8-C094-4987-AB94-3EE22891A143}" type="pres">
      <dgm:prSet presAssocID="{835DDA1F-0149-4211-8222-79A953FDE5D0}" presName="preLine1" presStyleLbl="parChTrans1D1" presStyleIdx="2" presStyleCnt="6"/>
      <dgm:spPr/>
    </dgm:pt>
    <dgm:pt modelId="{0425C320-5A6F-48C3-8D02-2AAE11DAC4C8}" type="pres">
      <dgm:prSet presAssocID="{835DDA1F-0149-4211-8222-79A953FDE5D0}" presName="desTx1" presStyleLbl="revTx" presStyleIdx="0" presStyleCnt="0">
        <dgm:presLayoutVars>
          <dgm:bulletEnabled val="1"/>
        </dgm:presLayoutVars>
      </dgm:prSet>
      <dgm:spPr/>
    </dgm:pt>
    <dgm:pt modelId="{F83AFAC1-2225-4FFC-81AC-A25CE516E38C}" type="pres">
      <dgm:prSet presAssocID="{835DDA1F-0149-4211-8222-79A953FDE5D0}" presName="postLine1" presStyleLbl="parChTrans1D1" presStyleIdx="3" presStyleCnt="6"/>
      <dgm:spPr/>
    </dgm:pt>
    <dgm:pt modelId="{59F02D36-0E12-4F67-AE59-A1C232D91AA2}" type="pres">
      <dgm:prSet presAssocID="{A2638DD9-DB7E-4621-A7CE-7C8B723857B8}" presName="spPost1" presStyleCnt="0"/>
      <dgm:spPr/>
    </dgm:pt>
    <dgm:pt modelId="{2219DCF5-38A7-4516-AA26-6DB813B5F390}" type="pres">
      <dgm:prSet presAssocID="{50756D1D-86A8-4593-8871-9C2386C820C5}" presName="parTx2" presStyleLbl="node1" presStyleIdx="1" presStyleCnt="2"/>
      <dgm:spPr/>
    </dgm:pt>
    <dgm:pt modelId="{A9BB5F28-F24E-4005-8A6E-86D924508853}" type="pres">
      <dgm:prSet presAssocID="{50756D1D-86A8-4593-8871-9C2386C820C5}" presName="spPre2" presStyleCnt="0"/>
      <dgm:spPr/>
    </dgm:pt>
    <dgm:pt modelId="{DADBBA78-F106-4BC3-86C1-FC67CB4DBB2E}" type="pres">
      <dgm:prSet presAssocID="{50756D1D-86A8-4593-8871-9C2386C820C5}" presName="chLin2" presStyleCnt="0"/>
      <dgm:spPr/>
    </dgm:pt>
    <dgm:pt modelId="{FF449B32-B125-498F-BEB9-C49CAD767A9A}" type="pres">
      <dgm:prSet presAssocID="{D03A9D96-A53D-44FB-9E55-885C814035EE}" presName="Name45" presStyleLbl="parChTrans1D1" presStyleIdx="4" presStyleCnt="6"/>
      <dgm:spPr/>
    </dgm:pt>
    <dgm:pt modelId="{207D1577-282D-434B-B87D-10DCB4B4F6EC}" type="pres">
      <dgm:prSet presAssocID="{713963B0-15D3-48BD-949F-68461E335417}" presName="top2" presStyleCnt="0"/>
      <dgm:spPr/>
    </dgm:pt>
    <dgm:pt modelId="{1E1C24AF-4C98-4485-A733-B1A27C67D3B0}" type="pres">
      <dgm:prSet presAssocID="{713963B0-15D3-48BD-949F-68461E335417}" presName="txAndLines2" presStyleCnt="0"/>
      <dgm:spPr/>
    </dgm:pt>
    <dgm:pt modelId="{4BC4CC30-1B25-45CF-8B25-7C87E6E2974A}" type="pres">
      <dgm:prSet presAssocID="{713963B0-15D3-48BD-949F-68461E335417}" presName="anchor2" presStyleCnt="0"/>
      <dgm:spPr/>
    </dgm:pt>
    <dgm:pt modelId="{34F64DE5-730C-4744-9779-0A5BCF093713}" type="pres">
      <dgm:prSet presAssocID="{713963B0-15D3-48BD-949F-68461E335417}" presName="backup2" presStyleCnt="0"/>
      <dgm:spPr/>
    </dgm:pt>
    <dgm:pt modelId="{BA673D03-0AF8-49DA-AEEB-12BE3765A28E}" type="pres">
      <dgm:prSet presAssocID="{713963B0-15D3-48BD-949F-68461E335417}" presName="preLine2" presStyleLbl="parChTrans1D1" presStyleIdx="5" presStyleCnt="6"/>
      <dgm:spPr/>
    </dgm:pt>
    <dgm:pt modelId="{58A35660-9F55-46A5-9A03-D5B8773764F9}" type="pres">
      <dgm:prSet presAssocID="{713963B0-15D3-48BD-949F-68461E335417}" presName="desTx2" presStyleLbl="revTx" presStyleIdx="0" presStyleCnt="0">
        <dgm:presLayoutVars>
          <dgm:bulletEnabled val="1"/>
        </dgm:presLayoutVars>
      </dgm:prSet>
      <dgm:spPr/>
    </dgm:pt>
  </dgm:ptLst>
  <dgm:cxnLst>
    <dgm:cxn modelId="{3BEA5A12-98BA-4981-8151-35E80FF92D55}" type="presOf" srcId="{A2638DD9-DB7E-4621-A7CE-7C8B723857B8}" destId="{D7C312BE-AAAD-4386-AC3C-205611A72B39}" srcOrd="0" destOrd="0" presId="urn:microsoft.com/office/officeart/2009/3/layout/SubStepProcess"/>
    <dgm:cxn modelId="{986CF5D1-75C4-475B-B534-DC915D06818B}" srcId="{DE489F19-99E3-41C0-B056-B605D82878A0}" destId="{A2638DD9-DB7E-4621-A7CE-7C8B723857B8}" srcOrd="0" destOrd="0" parTransId="{6E7F538E-9F27-4BE2-8084-C3FDD4AAFAE3}" sibTransId="{EA7A0FA8-6214-4E7B-99C8-9DA70D8142BE}"/>
    <dgm:cxn modelId="{BC37BBCE-CFF4-471F-B102-C0A8A9FFACB8}" srcId="{50756D1D-86A8-4593-8871-9C2386C820C5}" destId="{713963B0-15D3-48BD-949F-68461E335417}" srcOrd="0" destOrd="0" parTransId="{D03A9D96-A53D-44FB-9E55-885C814035EE}" sibTransId="{7B3E9DFE-E26E-40FF-84AE-6A877A2B1637}"/>
    <dgm:cxn modelId="{A72D803C-B904-4D3C-8AB1-6A730BCACCBA}" type="presOf" srcId="{DE489F19-99E3-41C0-B056-B605D82878A0}" destId="{350591D9-49DC-4D4B-8B7C-494E9C4733E0}" srcOrd="0" destOrd="0" presId="urn:microsoft.com/office/officeart/2009/3/layout/SubStepProcess"/>
    <dgm:cxn modelId="{F700029F-CEDE-4BC4-B27F-9BE037A3521A}" srcId="{DE489F19-99E3-41C0-B056-B605D82878A0}" destId="{50756D1D-86A8-4593-8871-9C2386C820C5}" srcOrd="1" destOrd="0" parTransId="{5D2753DF-A50B-45BA-8155-F803F8CD5080}" sibTransId="{AAF7177C-132D-4495-A5BF-CBBAE4D0592D}"/>
    <dgm:cxn modelId="{9CE0544F-1FFC-474A-A5FA-AC5E1D092020}" type="presOf" srcId="{713963B0-15D3-48BD-949F-68461E335417}" destId="{58A35660-9F55-46A5-9A03-D5B8773764F9}" srcOrd="0" destOrd="0" presId="urn:microsoft.com/office/officeart/2009/3/layout/SubStepProcess"/>
    <dgm:cxn modelId="{28AE7645-188D-4257-93DB-C00AB4D605D7}" type="presOf" srcId="{50756D1D-86A8-4593-8871-9C2386C820C5}" destId="{2219DCF5-38A7-4516-AA26-6DB813B5F390}" srcOrd="0" destOrd="0" presId="urn:microsoft.com/office/officeart/2009/3/layout/SubStepProcess"/>
    <dgm:cxn modelId="{6C36641B-E509-4B1A-8CDA-F560E0D19D34}" srcId="{A2638DD9-DB7E-4621-A7CE-7C8B723857B8}" destId="{835DDA1F-0149-4211-8222-79A953FDE5D0}" srcOrd="0" destOrd="0" parTransId="{F32E26A9-01F7-4087-B62D-3BDC183179C9}" sibTransId="{0B7A2FD4-35CC-4059-91F7-0959423BA90A}"/>
    <dgm:cxn modelId="{28C2E3FE-CB35-4104-A104-136DB15242F5}" type="presOf" srcId="{835DDA1F-0149-4211-8222-79A953FDE5D0}" destId="{0425C320-5A6F-48C3-8D02-2AAE11DAC4C8}" srcOrd="0" destOrd="0" presId="urn:microsoft.com/office/officeart/2009/3/layout/SubStepProcess"/>
    <dgm:cxn modelId="{6157B8CA-A4D6-4610-9158-52294CE23C6B}" type="presParOf" srcId="{350591D9-49DC-4D4B-8B7C-494E9C4733E0}" destId="{D7C312BE-AAAD-4386-AC3C-205611A72B39}" srcOrd="0" destOrd="0" presId="urn:microsoft.com/office/officeart/2009/3/layout/SubStepProcess"/>
    <dgm:cxn modelId="{F54F3A6C-C73F-4471-B714-61C8C28E23BB}" type="presParOf" srcId="{350591D9-49DC-4D4B-8B7C-494E9C4733E0}" destId="{7440059A-E8C7-41B9-B6F5-192CF390EC88}" srcOrd="1" destOrd="0" presId="urn:microsoft.com/office/officeart/2009/3/layout/SubStepProcess"/>
    <dgm:cxn modelId="{1527B6B4-7817-42A3-BA28-3142748DE2DC}" type="presParOf" srcId="{350591D9-49DC-4D4B-8B7C-494E9C4733E0}" destId="{887E1C35-C76F-40D2-A804-1A9B5D6746A4}" srcOrd="2" destOrd="0" presId="urn:microsoft.com/office/officeart/2009/3/layout/SubStepProcess"/>
    <dgm:cxn modelId="{8412305A-80C5-4493-9954-D52CCADAD1AE}" type="presParOf" srcId="{887E1C35-C76F-40D2-A804-1A9B5D6746A4}" destId="{3390C5D1-B402-44A9-A94B-684A51FC40EA}" srcOrd="0" destOrd="0" presId="urn:microsoft.com/office/officeart/2009/3/layout/SubStepProcess"/>
    <dgm:cxn modelId="{F73BF18A-8F22-4DCD-A924-C1B1498FD7F3}" type="presParOf" srcId="{887E1C35-C76F-40D2-A804-1A9B5D6746A4}" destId="{D770D520-8178-4D98-A78D-73F804C194FE}" srcOrd="1" destOrd="0" presId="urn:microsoft.com/office/officeart/2009/3/layout/SubStepProcess"/>
    <dgm:cxn modelId="{528F340A-414B-4B5D-A384-5BBCAD49FE89}" type="presParOf" srcId="{887E1C35-C76F-40D2-A804-1A9B5D6746A4}" destId="{794DF09E-D725-4AEA-90E0-658CCDF1A6B1}" srcOrd="2" destOrd="0" presId="urn:microsoft.com/office/officeart/2009/3/layout/SubStepProcess"/>
    <dgm:cxn modelId="{4E3E5B60-1855-46DB-A966-3A24ABE106CC}" type="presParOf" srcId="{887E1C35-C76F-40D2-A804-1A9B5D6746A4}" destId="{024CBFAC-C83F-4AF4-B898-195EBA7A32BC}" srcOrd="3" destOrd="0" presId="urn:microsoft.com/office/officeart/2009/3/layout/SubStepProcess"/>
    <dgm:cxn modelId="{F901C76D-063A-4AF8-92A4-EA242C2844FA}" type="presParOf" srcId="{024CBFAC-C83F-4AF4-B898-195EBA7A32BC}" destId="{910079A7-AE65-4C36-B4AD-69FCAB143E45}" srcOrd="0" destOrd="0" presId="urn:microsoft.com/office/officeart/2009/3/layout/SubStepProcess"/>
    <dgm:cxn modelId="{F7EDEE01-7FF7-4485-A10F-22A2A49A8556}" type="presParOf" srcId="{024CBFAC-C83F-4AF4-B898-195EBA7A32BC}" destId="{02ABA586-EF00-4622-A0A7-1F6ABE59350D}" srcOrd="1" destOrd="0" presId="urn:microsoft.com/office/officeart/2009/3/layout/SubStepProcess"/>
    <dgm:cxn modelId="{7D6AECCA-2E04-49ED-9A31-3505CAFCEBFE}" type="presParOf" srcId="{024CBFAC-C83F-4AF4-B898-195EBA7A32BC}" destId="{5230B1F8-C094-4987-AB94-3EE22891A143}" srcOrd="2" destOrd="0" presId="urn:microsoft.com/office/officeart/2009/3/layout/SubStepProcess"/>
    <dgm:cxn modelId="{DC83F00F-F9AC-4667-B964-3FEA0E08376D}" type="presParOf" srcId="{024CBFAC-C83F-4AF4-B898-195EBA7A32BC}" destId="{0425C320-5A6F-48C3-8D02-2AAE11DAC4C8}" srcOrd="3" destOrd="0" presId="urn:microsoft.com/office/officeart/2009/3/layout/SubStepProcess"/>
    <dgm:cxn modelId="{8FE65E1E-3614-45EE-A50A-7F3AB76FD141}" type="presParOf" srcId="{024CBFAC-C83F-4AF4-B898-195EBA7A32BC}" destId="{F83AFAC1-2225-4FFC-81AC-A25CE516E38C}" srcOrd="4" destOrd="0" presId="urn:microsoft.com/office/officeart/2009/3/layout/SubStepProcess"/>
    <dgm:cxn modelId="{DDF51B93-9C98-44D8-9849-18DF515EC22F}" type="presParOf" srcId="{350591D9-49DC-4D4B-8B7C-494E9C4733E0}" destId="{59F02D36-0E12-4F67-AE59-A1C232D91AA2}" srcOrd="3" destOrd="0" presId="urn:microsoft.com/office/officeart/2009/3/layout/SubStepProcess"/>
    <dgm:cxn modelId="{CF63E219-C925-4DC5-BB37-C441072803DE}" type="presParOf" srcId="{350591D9-49DC-4D4B-8B7C-494E9C4733E0}" destId="{2219DCF5-38A7-4516-AA26-6DB813B5F390}" srcOrd="4" destOrd="0" presId="urn:microsoft.com/office/officeart/2009/3/layout/SubStepProcess"/>
    <dgm:cxn modelId="{919BD980-99A0-431F-97DD-478F607CD0CB}" type="presParOf" srcId="{350591D9-49DC-4D4B-8B7C-494E9C4733E0}" destId="{A9BB5F28-F24E-4005-8A6E-86D924508853}" srcOrd="5" destOrd="0" presId="urn:microsoft.com/office/officeart/2009/3/layout/SubStepProcess"/>
    <dgm:cxn modelId="{B1D4D52B-DE3E-47C1-85CF-0F294EC3F634}" type="presParOf" srcId="{350591D9-49DC-4D4B-8B7C-494E9C4733E0}" destId="{DADBBA78-F106-4BC3-86C1-FC67CB4DBB2E}" srcOrd="6" destOrd="0" presId="urn:microsoft.com/office/officeart/2009/3/layout/SubStepProcess"/>
    <dgm:cxn modelId="{F235FBB3-124E-46C5-8404-84E8009572F8}" type="presParOf" srcId="{DADBBA78-F106-4BC3-86C1-FC67CB4DBB2E}" destId="{FF449B32-B125-498F-BEB9-C49CAD767A9A}" srcOrd="0" destOrd="0" presId="urn:microsoft.com/office/officeart/2009/3/layout/SubStepProcess"/>
    <dgm:cxn modelId="{07F27CEF-5B10-4E54-8988-B2B65D6C693D}" type="presParOf" srcId="{DADBBA78-F106-4BC3-86C1-FC67CB4DBB2E}" destId="{207D1577-282D-434B-B87D-10DCB4B4F6EC}" srcOrd="1" destOrd="0" presId="urn:microsoft.com/office/officeart/2009/3/layout/SubStepProcess"/>
    <dgm:cxn modelId="{96B46C18-ADEA-48F0-A3C3-9DBAA93A6B32}" type="presParOf" srcId="{DADBBA78-F106-4BC3-86C1-FC67CB4DBB2E}" destId="{1E1C24AF-4C98-4485-A733-B1A27C67D3B0}" srcOrd="2" destOrd="0" presId="urn:microsoft.com/office/officeart/2009/3/layout/SubStepProcess"/>
    <dgm:cxn modelId="{E982EF14-7748-4A7A-B382-0DB4F8AEDCF9}" type="presParOf" srcId="{1E1C24AF-4C98-4485-A733-B1A27C67D3B0}" destId="{4BC4CC30-1B25-45CF-8B25-7C87E6E2974A}" srcOrd="0" destOrd="0" presId="urn:microsoft.com/office/officeart/2009/3/layout/SubStepProcess"/>
    <dgm:cxn modelId="{3FF829BC-00D8-4D2F-A32B-2F625DEA2EF7}" type="presParOf" srcId="{1E1C24AF-4C98-4485-A733-B1A27C67D3B0}" destId="{34F64DE5-730C-4744-9779-0A5BCF093713}" srcOrd="1" destOrd="0" presId="urn:microsoft.com/office/officeart/2009/3/layout/SubStepProcess"/>
    <dgm:cxn modelId="{0711EFBD-C4D9-4178-9F11-00F06F5B9878}" type="presParOf" srcId="{1E1C24AF-4C98-4485-A733-B1A27C67D3B0}" destId="{BA673D03-0AF8-49DA-AEEB-12BE3765A28E}" srcOrd="2" destOrd="0" presId="urn:microsoft.com/office/officeart/2009/3/layout/SubStepProcess"/>
    <dgm:cxn modelId="{9397C662-06AA-4735-A5D8-96CFBBC3FAAC}" type="presParOf" srcId="{1E1C24AF-4C98-4485-A733-B1A27C67D3B0}" destId="{58A35660-9F55-46A5-9A03-D5B8773764F9}" srcOrd="3" destOrd="0" presId="urn:microsoft.com/office/officeart/2009/3/layout/SubStep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E489F19-99E3-41C0-B056-B605D82878A0}" type="doc">
      <dgm:prSet loTypeId="urn:microsoft.com/office/officeart/2009/3/layout/SubStepProcess" loCatId="process" qsTypeId="urn:microsoft.com/office/officeart/2005/8/quickstyle/3d1" qsCatId="3D" csTypeId="urn:microsoft.com/office/officeart/2005/8/colors/accent3_2" csCatId="accent3" phldr="1"/>
      <dgm:spPr/>
      <dgm:t>
        <a:bodyPr/>
        <a:lstStyle/>
        <a:p>
          <a:endParaRPr lang="es-MX"/>
        </a:p>
      </dgm:t>
    </dgm:pt>
    <dgm:pt modelId="{A2638DD9-DB7E-4621-A7CE-7C8B723857B8}">
      <dgm:prSet phldrT="[Texto]"/>
      <dgm:spPr/>
      <dgm:t>
        <a:bodyPr/>
        <a:lstStyle/>
        <a:p>
          <a:r>
            <a:rPr lang="es-MX" smtClean="0">
              <a:solidFill>
                <a:schemeClr val="tx1"/>
              </a:solidFill>
            </a:rPr>
            <a:t>Variable</a:t>
          </a:r>
          <a:endParaRPr lang="es-MX" dirty="0">
            <a:solidFill>
              <a:schemeClr val="tx1"/>
            </a:solidFill>
          </a:endParaRPr>
        </a:p>
      </dgm:t>
    </dgm:pt>
    <dgm:pt modelId="{6E7F538E-9F27-4BE2-8084-C3FDD4AAFAE3}" type="parTrans" cxnId="{986CF5D1-75C4-475B-B534-DC915D06818B}">
      <dgm:prSet/>
      <dgm:spPr/>
      <dgm:t>
        <a:bodyPr/>
        <a:lstStyle/>
        <a:p>
          <a:endParaRPr lang="es-MX">
            <a:solidFill>
              <a:schemeClr val="tx1"/>
            </a:solidFill>
          </a:endParaRPr>
        </a:p>
      </dgm:t>
    </dgm:pt>
    <dgm:pt modelId="{EA7A0FA8-6214-4E7B-99C8-9DA70D8142BE}" type="sibTrans" cxnId="{986CF5D1-75C4-475B-B534-DC915D06818B}">
      <dgm:prSet/>
      <dgm:spPr/>
      <dgm:t>
        <a:bodyPr/>
        <a:lstStyle/>
        <a:p>
          <a:endParaRPr lang="es-MX">
            <a:solidFill>
              <a:schemeClr val="tx1"/>
            </a:solidFill>
          </a:endParaRPr>
        </a:p>
      </dgm:t>
    </dgm:pt>
    <dgm:pt modelId="{835DDA1F-0149-4211-8222-79A953FDE5D0}">
      <dgm:prSet phldrT="[Texto]" custT="1"/>
      <dgm:spPr/>
      <dgm:t>
        <a:bodyPr/>
        <a:lstStyle/>
        <a:p>
          <a:r>
            <a:rPr lang="es-MX" sz="2000" dirty="0" smtClean="0">
              <a:solidFill>
                <a:schemeClr val="tx1"/>
              </a:solidFill>
            </a:rPr>
            <a:t>X</a:t>
          </a:r>
        </a:p>
        <a:p>
          <a:endParaRPr lang="es-MX" sz="2000" dirty="0" smtClean="0">
            <a:solidFill>
              <a:schemeClr val="tx1"/>
            </a:solidFill>
          </a:endParaRPr>
        </a:p>
        <a:p>
          <a:r>
            <a:rPr lang="es-MX" sz="2000" dirty="0" smtClean="0">
              <a:solidFill>
                <a:schemeClr val="tx1"/>
              </a:solidFill>
            </a:rPr>
            <a:t>Y</a:t>
          </a:r>
          <a:endParaRPr lang="es-MX" sz="2000" dirty="0">
            <a:solidFill>
              <a:schemeClr val="tx1"/>
            </a:solidFill>
          </a:endParaRPr>
        </a:p>
      </dgm:t>
    </dgm:pt>
    <dgm:pt modelId="{F32E26A9-01F7-4087-B62D-3BDC183179C9}" type="parTrans" cxnId="{6C36641B-E509-4B1A-8CDA-F560E0D19D34}">
      <dgm:prSet/>
      <dgm:spPr/>
      <dgm:t>
        <a:bodyPr/>
        <a:lstStyle/>
        <a:p>
          <a:endParaRPr lang="es-MX">
            <a:solidFill>
              <a:schemeClr val="tx1"/>
            </a:solidFill>
          </a:endParaRPr>
        </a:p>
      </dgm:t>
    </dgm:pt>
    <dgm:pt modelId="{0B7A2FD4-35CC-4059-91F7-0959423BA90A}" type="sibTrans" cxnId="{6C36641B-E509-4B1A-8CDA-F560E0D19D34}">
      <dgm:prSet/>
      <dgm:spPr/>
      <dgm:t>
        <a:bodyPr/>
        <a:lstStyle/>
        <a:p>
          <a:endParaRPr lang="es-MX">
            <a:solidFill>
              <a:schemeClr val="tx1"/>
            </a:solidFill>
          </a:endParaRPr>
        </a:p>
      </dgm:t>
    </dgm:pt>
    <dgm:pt modelId="{50756D1D-86A8-4593-8871-9C2386C820C5}">
      <dgm:prSet phldrT="[Texto]"/>
      <dgm:spPr/>
      <dgm:t>
        <a:bodyPr/>
        <a:lstStyle/>
        <a:p>
          <a:r>
            <a:rPr lang="es-MX" dirty="0" smtClean="0">
              <a:solidFill>
                <a:schemeClr val="tx1"/>
              </a:solidFill>
            </a:rPr>
            <a:t>Contenido</a:t>
          </a:r>
          <a:endParaRPr lang="es-MX" dirty="0">
            <a:solidFill>
              <a:schemeClr val="tx1"/>
            </a:solidFill>
          </a:endParaRPr>
        </a:p>
      </dgm:t>
    </dgm:pt>
    <dgm:pt modelId="{5D2753DF-A50B-45BA-8155-F803F8CD5080}" type="parTrans" cxnId="{F700029F-CEDE-4BC4-B27F-9BE037A3521A}">
      <dgm:prSet/>
      <dgm:spPr/>
      <dgm:t>
        <a:bodyPr/>
        <a:lstStyle/>
        <a:p>
          <a:endParaRPr lang="es-MX">
            <a:solidFill>
              <a:schemeClr val="tx1"/>
            </a:solidFill>
          </a:endParaRPr>
        </a:p>
      </dgm:t>
    </dgm:pt>
    <dgm:pt modelId="{AAF7177C-132D-4495-A5BF-CBBAE4D0592D}" type="sibTrans" cxnId="{F700029F-CEDE-4BC4-B27F-9BE037A3521A}">
      <dgm:prSet/>
      <dgm:spPr/>
      <dgm:t>
        <a:bodyPr/>
        <a:lstStyle/>
        <a:p>
          <a:endParaRPr lang="es-MX">
            <a:solidFill>
              <a:schemeClr val="tx1"/>
            </a:solidFill>
          </a:endParaRPr>
        </a:p>
      </dgm:t>
    </dgm:pt>
    <dgm:pt modelId="{713963B0-15D3-48BD-949F-68461E335417}">
      <dgm:prSet phldrT="[Texto]" custT="1"/>
      <dgm:spPr/>
      <dgm:t>
        <a:bodyPr/>
        <a:lstStyle/>
        <a:p>
          <a:r>
            <a:rPr lang="es-MX" sz="2000" dirty="0" smtClean="0">
              <a:solidFill>
                <a:schemeClr val="tx1"/>
              </a:solidFill>
            </a:rPr>
            <a:t>1</a:t>
          </a:r>
          <a:endParaRPr lang="es-MX" sz="2000" dirty="0">
            <a:solidFill>
              <a:schemeClr val="tx1"/>
            </a:solidFill>
          </a:endParaRPr>
        </a:p>
      </dgm:t>
    </dgm:pt>
    <dgm:pt modelId="{D03A9D96-A53D-44FB-9E55-885C814035EE}" type="parTrans" cxnId="{BC37BBCE-CFF4-471F-B102-C0A8A9FFACB8}">
      <dgm:prSet/>
      <dgm:spPr/>
      <dgm:t>
        <a:bodyPr/>
        <a:lstStyle/>
        <a:p>
          <a:endParaRPr lang="es-MX">
            <a:solidFill>
              <a:schemeClr val="tx1"/>
            </a:solidFill>
          </a:endParaRPr>
        </a:p>
      </dgm:t>
    </dgm:pt>
    <dgm:pt modelId="{7B3E9DFE-E26E-40FF-84AE-6A877A2B1637}" type="sibTrans" cxnId="{BC37BBCE-CFF4-471F-B102-C0A8A9FFACB8}">
      <dgm:prSet/>
      <dgm:spPr/>
      <dgm:t>
        <a:bodyPr/>
        <a:lstStyle/>
        <a:p>
          <a:endParaRPr lang="es-MX">
            <a:solidFill>
              <a:schemeClr val="tx1"/>
            </a:solidFill>
          </a:endParaRPr>
        </a:p>
      </dgm:t>
    </dgm:pt>
    <dgm:pt modelId="{350591D9-49DC-4D4B-8B7C-494E9C4733E0}" type="pres">
      <dgm:prSet presAssocID="{DE489F19-99E3-41C0-B056-B605D82878A0}" presName="Name0" presStyleCnt="0">
        <dgm:presLayoutVars>
          <dgm:chMax val="7"/>
          <dgm:dir/>
          <dgm:animOne val="branch"/>
        </dgm:presLayoutVars>
      </dgm:prSet>
      <dgm:spPr/>
    </dgm:pt>
    <dgm:pt modelId="{D7C312BE-AAAD-4386-AC3C-205611A72B39}" type="pres">
      <dgm:prSet presAssocID="{A2638DD9-DB7E-4621-A7CE-7C8B723857B8}" presName="parTx1" presStyleLbl="node1" presStyleIdx="0" presStyleCnt="2"/>
      <dgm:spPr/>
    </dgm:pt>
    <dgm:pt modelId="{7440059A-E8C7-41B9-B6F5-192CF390EC88}" type="pres">
      <dgm:prSet presAssocID="{A2638DD9-DB7E-4621-A7CE-7C8B723857B8}" presName="spPre1" presStyleCnt="0"/>
      <dgm:spPr/>
    </dgm:pt>
    <dgm:pt modelId="{887E1C35-C76F-40D2-A804-1A9B5D6746A4}" type="pres">
      <dgm:prSet presAssocID="{A2638DD9-DB7E-4621-A7CE-7C8B723857B8}" presName="chLin1" presStyleCnt="0"/>
      <dgm:spPr/>
    </dgm:pt>
    <dgm:pt modelId="{3390C5D1-B402-44A9-A94B-684A51FC40EA}" type="pres">
      <dgm:prSet presAssocID="{F32E26A9-01F7-4087-B62D-3BDC183179C9}" presName="Name11" presStyleLbl="parChTrans1D1" presStyleIdx="0" presStyleCnt="6"/>
      <dgm:spPr/>
    </dgm:pt>
    <dgm:pt modelId="{D770D520-8178-4D98-A78D-73F804C194FE}" type="pres">
      <dgm:prSet presAssocID="{F32E26A9-01F7-4087-B62D-3BDC183179C9}" presName="Name31" presStyleLbl="parChTrans1D1" presStyleIdx="1" presStyleCnt="6"/>
      <dgm:spPr/>
    </dgm:pt>
    <dgm:pt modelId="{794DF09E-D725-4AEA-90E0-658CCDF1A6B1}" type="pres">
      <dgm:prSet presAssocID="{835DDA1F-0149-4211-8222-79A953FDE5D0}" presName="top1" presStyleCnt="0"/>
      <dgm:spPr/>
    </dgm:pt>
    <dgm:pt modelId="{024CBFAC-C83F-4AF4-B898-195EBA7A32BC}" type="pres">
      <dgm:prSet presAssocID="{835DDA1F-0149-4211-8222-79A953FDE5D0}" presName="txAndLines1" presStyleCnt="0"/>
      <dgm:spPr/>
    </dgm:pt>
    <dgm:pt modelId="{910079A7-AE65-4C36-B4AD-69FCAB143E45}" type="pres">
      <dgm:prSet presAssocID="{835DDA1F-0149-4211-8222-79A953FDE5D0}" presName="anchor1" presStyleCnt="0"/>
      <dgm:spPr/>
    </dgm:pt>
    <dgm:pt modelId="{02ABA586-EF00-4622-A0A7-1F6ABE59350D}" type="pres">
      <dgm:prSet presAssocID="{835DDA1F-0149-4211-8222-79A953FDE5D0}" presName="backup1" presStyleCnt="0"/>
      <dgm:spPr/>
    </dgm:pt>
    <dgm:pt modelId="{5230B1F8-C094-4987-AB94-3EE22891A143}" type="pres">
      <dgm:prSet presAssocID="{835DDA1F-0149-4211-8222-79A953FDE5D0}" presName="preLine1" presStyleLbl="parChTrans1D1" presStyleIdx="2" presStyleCnt="6"/>
      <dgm:spPr/>
    </dgm:pt>
    <dgm:pt modelId="{0425C320-5A6F-48C3-8D02-2AAE11DAC4C8}" type="pres">
      <dgm:prSet presAssocID="{835DDA1F-0149-4211-8222-79A953FDE5D0}" presName="desTx1" presStyleLbl="revTx" presStyleIdx="0" presStyleCnt="0">
        <dgm:presLayoutVars>
          <dgm:bulletEnabled val="1"/>
        </dgm:presLayoutVars>
      </dgm:prSet>
      <dgm:spPr/>
    </dgm:pt>
    <dgm:pt modelId="{F83AFAC1-2225-4FFC-81AC-A25CE516E38C}" type="pres">
      <dgm:prSet presAssocID="{835DDA1F-0149-4211-8222-79A953FDE5D0}" presName="postLine1" presStyleLbl="parChTrans1D1" presStyleIdx="3" presStyleCnt="6"/>
      <dgm:spPr/>
    </dgm:pt>
    <dgm:pt modelId="{59F02D36-0E12-4F67-AE59-A1C232D91AA2}" type="pres">
      <dgm:prSet presAssocID="{A2638DD9-DB7E-4621-A7CE-7C8B723857B8}" presName="spPost1" presStyleCnt="0"/>
      <dgm:spPr/>
    </dgm:pt>
    <dgm:pt modelId="{2219DCF5-38A7-4516-AA26-6DB813B5F390}" type="pres">
      <dgm:prSet presAssocID="{50756D1D-86A8-4593-8871-9C2386C820C5}" presName="parTx2" presStyleLbl="node1" presStyleIdx="1" presStyleCnt="2"/>
      <dgm:spPr/>
    </dgm:pt>
    <dgm:pt modelId="{A9BB5F28-F24E-4005-8A6E-86D924508853}" type="pres">
      <dgm:prSet presAssocID="{50756D1D-86A8-4593-8871-9C2386C820C5}" presName="spPre2" presStyleCnt="0"/>
      <dgm:spPr/>
    </dgm:pt>
    <dgm:pt modelId="{DADBBA78-F106-4BC3-86C1-FC67CB4DBB2E}" type="pres">
      <dgm:prSet presAssocID="{50756D1D-86A8-4593-8871-9C2386C820C5}" presName="chLin2" presStyleCnt="0"/>
      <dgm:spPr/>
    </dgm:pt>
    <dgm:pt modelId="{FF449B32-B125-498F-BEB9-C49CAD767A9A}" type="pres">
      <dgm:prSet presAssocID="{D03A9D96-A53D-44FB-9E55-885C814035EE}" presName="Name45" presStyleLbl="parChTrans1D1" presStyleIdx="4" presStyleCnt="6"/>
      <dgm:spPr/>
    </dgm:pt>
    <dgm:pt modelId="{207D1577-282D-434B-B87D-10DCB4B4F6EC}" type="pres">
      <dgm:prSet presAssocID="{713963B0-15D3-48BD-949F-68461E335417}" presName="top2" presStyleCnt="0"/>
      <dgm:spPr/>
    </dgm:pt>
    <dgm:pt modelId="{1E1C24AF-4C98-4485-A733-B1A27C67D3B0}" type="pres">
      <dgm:prSet presAssocID="{713963B0-15D3-48BD-949F-68461E335417}" presName="txAndLines2" presStyleCnt="0"/>
      <dgm:spPr/>
    </dgm:pt>
    <dgm:pt modelId="{4BC4CC30-1B25-45CF-8B25-7C87E6E2974A}" type="pres">
      <dgm:prSet presAssocID="{713963B0-15D3-48BD-949F-68461E335417}" presName="anchor2" presStyleCnt="0"/>
      <dgm:spPr/>
    </dgm:pt>
    <dgm:pt modelId="{34F64DE5-730C-4744-9779-0A5BCF093713}" type="pres">
      <dgm:prSet presAssocID="{713963B0-15D3-48BD-949F-68461E335417}" presName="backup2" presStyleCnt="0"/>
      <dgm:spPr/>
    </dgm:pt>
    <dgm:pt modelId="{BA673D03-0AF8-49DA-AEEB-12BE3765A28E}" type="pres">
      <dgm:prSet presAssocID="{713963B0-15D3-48BD-949F-68461E335417}" presName="preLine2" presStyleLbl="parChTrans1D1" presStyleIdx="5" presStyleCnt="6"/>
      <dgm:spPr/>
    </dgm:pt>
    <dgm:pt modelId="{58A35660-9F55-46A5-9A03-D5B8773764F9}" type="pres">
      <dgm:prSet presAssocID="{713963B0-15D3-48BD-949F-68461E335417}" presName="desTx2" presStyleLbl="revTx" presStyleIdx="0" presStyleCnt="0">
        <dgm:presLayoutVars>
          <dgm:bulletEnabled val="1"/>
        </dgm:presLayoutVars>
      </dgm:prSet>
      <dgm:spPr/>
      <dgm:t>
        <a:bodyPr/>
        <a:lstStyle/>
        <a:p>
          <a:endParaRPr lang="es-MX"/>
        </a:p>
      </dgm:t>
    </dgm:pt>
  </dgm:ptLst>
  <dgm:cxnLst>
    <dgm:cxn modelId="{B86EA106-3E72-4DDF-B0A9-845A7CB3F877}" type="presOf" srcId="{DE489F19-99E3-41C0-B056-B605D82878A0}" destId="{350591D9-49DC-4D4B-8B7C-494E9C4733E0}" srcOrd="0" destOrd="0" presId="urn:microsoft.com/office/officeart/2009/3/layout/SubStepProcess"/>
    <dgm:cxn modelId="{360EA6C7-F6AF-4590-9B93-DA4FDF6B64B6}" type="presOf" srcId="{713963B0-15D3-48BD-949F-68461E335417}" destId="{58A35660-9F55-46A5-9A03-D5B8773764F9}" srcOrd="0" destOrd="0" presId="urn:microsoft.com/office/officeart/2009/3/layout/SubStepProcess"/>
    <dgm:cxn modelId="{F700029F-CEDE-4BC4-B27F-9BE037A3521A}" srcId="{DE489F19-99E3-41C0-B056-B605D82878A0}" destId="{50756D1D-86A8-4593-8871-9C2386C820C5}" srcOrd="1" destOrd="0" parTransId="{5D2753DF-A50B-45BA-8155-F803F8CD5080}" sibTransId="{AAF7177C-132D-4495-A5BF-CBBAE4D0592D}"/>
    <dgm:cxn modelId="{BC37BBCE-CFF4-471F-B102-C0A8A9FFACB8}" srcId="{50756D1D-86A8-4593-8871-9C2386C820C5}" destId="{713963B0-15D3-48BD-949F-68461E335417}" srcOrd="0" destOrd="0" parTransId="{D03A9D96-A53D-44FB-9E55-885C814035EE}" sibTransId="{7B3E9DFE-E26E-40FF-84AE-6A877A2B1637}"/>
    <dgm:cxn modelId="{8AF93144-4A27-4A4A-86DE-403CD5E2F708}" type="presOf" srcId="{835DDA1F-0149-4211-8222-79A953FDE5D0}" destId="{0425C320-5A6F-48C3-8D02-2AAE11DAC4C8}" srcOrd="0" destOrd="0" presId="urn:microsoft.com/office/officeart/2009/3/layout/SubStepProcess"/>
    <dgm:cxn modelId="{0272CEC5-F9F4-443A-972A-3066CA915044}" type="presOf" srcId="{A2638DD9-DB7E-4621-A7CE-7C8B723857B8}" destId="{D7C312BE-AAAD-4386-AC3C-205611A72B39}" srcOrd="0" destOrd="0" presId="urn:microsoft.com/office/officeart/2009/3/layout/SubStepProcess"/>
    <dgm:cxn modelId="{6C36641B-E509-4B1A-8CDA-F560E0D19D34}" srcId="{A2638DD9-DB7E-4621-A7CE-7C8B723857B8}" destId="{835DDA1F-0149-4211-8222-79A953FDE5D0}" srcOrd="0" destOrd="0" parTransId="{F32E26A9-01F7-4087-B62D-3BDC183179C9}" sibTransId="{0B7A2FD4-35CC-4059-91F7-0959423BA90A}"/>
    <dgm:cxn modelId="{3A241282-BBAF-40D9-84D4-791E01F90372}" type="presOf" srcId="{50756D1D-86A8-4593-8871-9C2386C820C5}" destId="{2219DCF5-38A7-4516-AA26-6DB813B5F390}" srcOrd="0" destOrd="0" presId="urn:microsoft.com/office/officeart/2009/3/layout/SubStepProcess"/>
    <dgm:cxn modelId="{986CF5D1-75C4-475B-B534-DC915D06818B}" srcId="{DE489F19-99E3-41C0-B056-B605D82878A0}" destId="{A2638DD9-DB7E-4621-A7CE-7C8B723857B8}" srcOrd="0" destOrd="0" parTransId="{6E7F538E-9F27-4BE2-8084-C3FDD4AAFAE3}" sibTransId="{EA7A0FA8-6214-4E7B-99C8-9DA70D8142BE}"/>
    <dgm:cxn modelId="{4717F6F8-635E-4DDF-B15C-9D3DE1EC8ED1}" type="presParOf" srcId="{350591D9-49DC-4D4B-8B7C-494E9C4733E0}" destId="{D7C312BE-AAAD-4386-AC3C-205611A72B39}" srcOrd="0" destOrd="0" presId="urn:microsoft.com/office/officeart/2009/3/layout/SubStepProcess"/>
    <dgm:cxn modelId="{91251879-4471-4C82-8D4F-ED13A0047166}" type="presParOf" srcId="{350591D9-49DC-4D4B-8B7C-494E9C4733E0}" destId="{7440059A-E8C7-41B9-B6F5-192CF390EC88}" srcOrd="1" destOrd="0" presId="urn:microsoft.com/office/officeart/2009/3/layout/SubStepProcess"/>
    <dgm:cxn modelId="{0493A2FC-8CC5-4EE7-B8F2-30AD3C27E9A8}" type="presParOf" srcId="{350591D9-49DC-4D4B-8B7C-494E9C4733E0}" destId="{887E1C35-C76F-40D2-A804-1A9B5D6746A4}" srcOrd="2" destOrd="0" presId="urn:microsoft.com/office/officeart/2009/3/layout/SubStepProcess"/>
    <dgm:cxn modelId="{0E5D1A72-022B-479C-AAF4-DFB9C16A9F74}" type="presParOf" srcId="{887E1C35-C76F-40D2-A804-1A9B5D6746A4}" destId="{3390C5D1-B402-44A9-A94B-684A51FC40EA}" srcOrd="0" destOrd="0" presId="urn:microsoft.com/office/officeart/2009/3/layout/SubStepProcess"/>
    <dgm:cxn modelId="{061FBF21-52C1-4EB4-AAAD-DD73457D2EFD}" type="presParOf" srcId="{887E1C35-C76F-40D2-A804-1A9B5D6746A4}" destId="{D770D520-8178-4D98-A78D-73F804C194FE}" srcOrd="1" destOrd="0" presId="urn:microsoft.com/office/officeart/2009/3/layout/SubStepProcess"/>
    <dgm:cxn modelId="{B514396E-ABFE-4759-8547-0B8D1031352D}" type="presParOf" srcId="{887E1C35-C76F-40D2-A804-1A9B5D6746A4}" destId="{794DF09E-D725-4AEA-90E0-658CCDF1A6B1}" srcOrd="2" destOrd="0" presId="urn:microsoft.com/office/officeart/2009/3/layout/SubStepProcess"/>
    <dgm:cxn modelId="{10477100-48A9-48F6-B5F7-4F73472E3F4B}" type="presParOf" srcId="{887E1C35-C76F-40D2-A804-1A9B5D6746A4}" destId="{024CBFAC-C83F-4AF4-B898-195EBA7A32BC}" srcOrd="3" destOrd="0" presId="urn:microsoft.com/office/officeart/2009/3/layout/SubStepProcess"/>
    <dgm:cxn modelId="{09EE5915-8AE4-49BD-9734-6776DA2DA8AA}" type="presParOf" srcId="{024CBFAC-C83F-4AF4-B898-195EBA7A32BC}" destId="{910079A7-AE65-4C36-B4AD-69FCAB143E45}" srcOrd="0" destOrd="0" presId="urn:microsoft.com/office/officeart/2009/3/layout/SubStepProcess"/>
    <dgm:cxn modelId="{F4460828-269A-48A3-A7B2-0483DFD30CD5}" type="presParOf" srcId="{024CBFAC-C83F-4AF4-B898-195EBA7A32BC}" destId="{02ABA586-EF00-4622-A0A7-1F6ABE59350D}" srcOrd="1" destOrd="0" presId="urn:microsoft.com/office/officeart/2009/3/layout/SubStepProcess"/>
    <dgm:cxn modelId="{660D8BA1-EE8A-42C4-AC3C-15026ADB4FA9}" type="presParOf" srcId="{024CBFAC-C83F-4AF4-B898-195EBA7A32BC}" destId="{5230B1F8-C094-4987-AB94-3EE22891A143}" srcOrd="2" destOrd="0" presId="urn:microsoft.com/office/officeart/2009/3/layout/SubStepProcess"/>
    <dgm:cxn modelId="{AB14752E-3441-4815-ACFF-C078B3ACAC78}" type="presParOf" srcId="{024CBFAC-C83F-4AF4-B898-195EBA7A32BC}" destId="{0425C320-5A6F-48C3-8D02-2AAE11DAC4C8}" srcOrd="3" destOrd="0" presId="urn:microsoft.com/office/officeart/2009/3/layout/SubStepProcess"/>
    <dgm:cxn modelId="{AB972CE0-D4E7-4894-B93F-F961B193F394}" type="presParOf" srcId="{024CBFAC-C83F-4AF4-B898-195EBA7A32BC}" destId="{F83AFAC1-2225-4FFC-81AC-A25CE516E38C}" srcOrd="4" destOrd="0" presId="urn:microsoft.com/office/officeart/2009/3/layout/SubStepProcess"/>
    <dgm:cxn modelId="{12D0246C-B6AB-4F8C-891C-2025967E37EE}" type="presParOf" srcId="{350591D9-49DC-4D4B-8B7C-494E9C4733E0}" destId="{59F02D36-0E12-4F67-AE59-A1C232D91AA2}" srcOrd="3" destOrd="0" presId="urn:microsoft.com/office/officeart/2009/3/layout/SubStepProcess"/>
    <dgm:cxn modelId="{E84ACD84-983D-4A70-82AF-E1A2CB7250C3}" type="presParOf" srcId="{350591D9-49DC-4D4B-8B7C-494E9C4733E0}" destId="{2219DCF5-38A7-4516-AA26-6DB813B5F390}" srcOrd="4" destOrd="0" presId="urn:microsoft.com/office/officeart/2009/3/layout/SubStepProcess"/>
    <dgm:cxn modelId="{E242E252-09A4-4E06-87DF-1CE89F35539B}" type="presParOf" srcId="{350591D9-49DC-4D4B-8B7C-494E9C4733E0}" destId="{A9BB5F28-F24E-4005-8A6E-86D924508853}" srcOrd="5" destOrd="0" presId="urn:microsoft.com/office/officeart/2009/3/layout/SubStepProcess"/>
    <dgm:cxn modelId="{03B98D11-C1EE-4D53-B763-B48D75D0D7D1}" type="presParOf" srcId="{350591D9-49DC-4D4B-8B7C-494E9C4733E0}" destId="{DADBBA78-F106-4BC3-86C1-FC67CB4DBB2E}" srcOrd="6" destOrd="0" presId="urn:microsoft.com/office/officeart/2009/3/layout/SubStepProcess"/>
    <dgm:cxn modelId="{32AD3566-33F4-4040-86A7-A6165B0C42BE}" type="presParOf" srcId="{DADBBA78-F106-4BC3-86C1-FC67CB4DBB2E}" destId="{FF449B32-B125-498F-BEB9-C49CAD767A9A}" srcOrd="0" destOrd="0" presId="urn:microsoft.com/office/officeart/2009/3/layout/SubStepProcess"/>
    <dgm:cxn modelId="{42D5424B-BF48-4B0F-9A32-93DFB10904FD}" type="presParOf" srcId="{DADBBA78-F106-4BC3-86C1-FC67CB4DBB2E}" destId="{207D1577-282D-434B-B87D-10DCB4B4F6EC}" srcOrd="1" destOrd="0" presId="urn:microsoft.com/office/officeart/2009/3/layout/SubStepProcess"/>
    <dgm:cxn modelId="{AB284063-EB15-4771-85DA-FA6A25648940}" type="presParOf" srcId="{DADBBA78-F106-4BC3-86C1-FC67CB4DBB2E}" destId="{1E1C24AF-4C98-4485-A733-B1A27C67D3B0}" srcOrd="2" destOrd="0" presId="urn:microsoft.com/office/officeart/2009/3/layout/SubStepProcess"/>
    <dgm:cxn modelId="{7A66841A-4BCC-40C6-A48E-5CFDF1E1AADD}" type="presParOf" srcId="{1E1C24AF-4C98-4485-A733-B1A27C67D3B0}" destId="{4BC4CC30-1B25-45CF-8B25-7C87E6E2974A}" srcOrd="0" destOrd="0" presId="urn:microsoft.com/office/officeart/2009/3/layout/SubStepProcess"/>
    <dgm:cxn modelId="{D16DB67B-CFA8-461F-AA3B-54BF66716B17}" type="presParOf" srcId="{1E1C24AF-4C98-4485-A733-B1A27C67D3B0}" destId="{34F64DE5-730C-4744-9779-0A5BCF093713}" srcOrd="1" destOrd="0" presId="urn:microsoft.com/office/officeart/2009/3/layout/SubStepProcess"/>
    <dgm:cxn modelId="{AA700796-76AB-494A-8F94-8DB054A2A292}" type="presParOf" srcId="{1E1C24AF-4C98-4485-A733-B1A27C67D3B0}" destId="{BA673D03-0AF8-49DA-AEEB-12BE3765A28E}" srcOrd="2" destOrd="0" presId="urn:microsoft.com/office/officeart/2009/3/layout/SubStepProcess"/>
    <dgm:cxn modelId="{E2B28802-ED45-47CB-BF2B-93D8C9AF7A1E}" type="presParOf" srcId="{1E1C24AF-4C98-4485-A733-B1A27C67D3B0}" destId="{58A35660-9F55-46A5-9A03-D5B8773764F9}" srcOrd="3"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AE948F2-704E-4830-AF14-CEBC8BC1C09E}"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es-MX"/>
        </a:p>
      </dgm:t>
    </dgm:pt>
    <dgm:pt modelId="{C984E98D-6B24-40D8-9025-2A3A462CDA5B}">
      <dgm:prSet phldrT="[Texto]"/>
      <dgm:spPr/>
      <dgm:t>
        <a:bodyPr/>
        <a:lstStyle/>
        <a:p>
          <a:pPr algn="ctr"/>
          <a:r>
            <a:rPr lang="es-MX"/>
            <a:t>Figuras geométricas</a:t>
          </a:r>
        </a:p>
      </dgm:t>
    </dgm:pt>
    <dgm:pt modelId="{50FAD5EC-A65A-45B6-B1DF-1BF1FA8A44B9}" type="parTrans" cxnId="{468AADD4-B162-475F-B698-6F28BAEB7411}">
      <dgm:prSet/>
      <dgm:spPr/>
      <dgm:t>
        <a:bodyPr/>
        <a:lstStyle/>
        <a:p>
          <a:pPr algn="ctr"/>
          <a:endParaRPr lang="es-MX"/>
        </a:p>
      </dgm:t>
    </dgm:pt>
    <dgm:pt modelId="{BA33EC7B-FC2D-4F84-A08A-2954DA1126D5}" type="sibTrans" cxnId="{468AADD4-B162-475F-B698-6F28BAEB7411}">
      <dgm:prSet/>
      <dgm:spPr/>
      <dgm:t>
        <a:bodyPr/>
        <a:lstStyle/>
        <a:p>
          <a:pPr algn="ctr"/>
          <a:endParaRPr lang="es-MX"/>
        </a:p>
      </dgm:t>
    </dgm:pt>
    <dgm:pt modelId="{E52A02DF-C751-4049-AE62-D99B5040906A}">
      <dgm:prSet phldrT="[Texto]"/>
      <dgm:spPr/>
      <dgm:t>
        <a:bodyPr/>
        <a:lstStyle/>
        <a:p>
          <a:pPr algn="ctr"/>
          <a:r>
            <a:rPr lang="es-MX"/>
            <a:t>Cuadrado</a:t>
          </a:r>
        </a:p>
      </dgm:t>
    </dgm:pt>
    <dgm:pt modelId="{3CA1F83C-7E9A-4BBB-BCC3-6B953788599F}" type="parTrans" cxnId="{978165F5-ADFA-481C-B5AF-4612F2CC6A8F}">
      <dgm:prSet/>
      <dgm:spPr/>
      <dgm:t>
        <a:bodyPr/>
        <a:lstStyle/>
        <a:p>
          <a:pPr algn="ctr"/>
          <a:endParaRPr lang="es-MX"/>
        </a:p>
      </dgm:t>
    </dgm:pt>
    <dgm:pt modelId="{17CD7BE1-8FE1-4BAD-BEEA-CAD7C30A9D11}" type="sibTrans" cxnId="{978165F5-ADFA-481C-B5AF-4612F2CC6A8F}">
      <dgm:prSet/>
      <dgm:spPr/>
      <dgm:t>
        <a:bodyPr/>
        <a:lstStyle/>
        <a:p>
          <a:pPr algn="ctr"/>
          <a:endParaRPr lang="es-MX"/>
        </a:p>
      </dgm:t>
    </dgm:pt>
    <dgm:pt modelId="{974C45D5-F4B0-452D-A507-BB1B91FB8DE8}">
      <dgm:prSet phldrT="[Texto]"/>
      <dgm:spPr/>
      <dgm:t>
        <a:bodyPr/>
        <a:lstStyle/>
        <a:p>
          <a:pPr algn="ctr"/>
          <a:r>
            <a:rPr lang="es-MX"/>
            <a:t>Rectángulo</a:t>
          </a:r>
        </a:p>
      </dgm:t>
    </dgm:pt>
    <dgm:pt modelId="{3D7360AD-419F-4CDA-B47F-89F129BBD046}" type="parTrans" cxnId="{A8126912-ECAB-4657-9E60-0AEE330834F5}">
      <dgm:prSet/>
      <dgm:spPr/>
      <dgm:t>
        <a:bodyPr/>
        <a:lstStyle/>
        <a:p>
          <a:pPr algn="ctr"/>
          <a:endParaRPr lang="es-MX"/>
        </a:p>
      </dgm:t>
    </dgm:pt>
    <dgm:pt modelId="{321893B3-5F5A-43D0-A661-B2BF88B11C5F}" type="sibTrans" cxnId="{A8126912-ECAB-4657-9E60-0AEE330834F5}">
      <dgm:prSet/>
      <dgm:spPr/>
      <dgm:t>
        <a:bodyPr/>
        <a:lstStyle/>
        <a:p>
          <a:pPr algn="ctr"/>
          <a:endParaRPr lang="es-MX"/>
        </a:p>
      </dgm:t>
    </dgm:pt>
    <dgm:pt modelId="{12A6B850-7D84-4740-8044-868022D0BBFB}">
      <dgm:prSet phldrT="[Texto]"/>
      <dgm:spPr/>
      <dgm:t>
        <a:bodyPr/>
        <a:lstStyle/>
        <a:p>
          <a:pPr algn="ctr"/>
          <a:r>
            <a:rPr lang="es-MX"/>
            <a:t>Círculo</a:t>
          </a:r>
        </a:p>
      </dgm:t>
    </dgm:pt>
    <dgm:pt modelId="{8734174E-2EC2-41F5-9A04-789E7F09812C}" type="parTrans" cxnId="{61D9DA1F-FDBD-4C79-8444-7C10D0348153}">
      <dgm:prSet/>
      <dgm:spPr/>
      <dgm:t>
        <a:bodyPr/>
        <a:lstStyle/>
        <a:p>
          <a:pPr algn="ctr"/>
          <a:endParaRPr lang="es-MX"/>
        </a:p>
      </dgm:t>
    </dgm:pt>
    <dgm:pt modelId="{C3DC64E9-24FE-4D2F-8A00-8C2B449C134F}" type="sibTrans" cxnId="{61D9DA1F-FDBD-4C79-8444-7C10D0348153}">
      <dgm:prSet/>
      <dgm:spPr/>
      <dgm:t>
        <a:bodyPr/>
        <a:lstStyle/>
        <a:p>
          <a:pPr algn="ctr"/>
          <a:endParaRPr lang="es-MX"/>
        </a:p>
      </dgm:t>
    </dgm:pt>
    <dgm:pt modelId="{3E42B185-4F7A-4688-893F-62080F4259D2}">
      <dgm:prSet phldrT="[Texto]"/>
      <dgm:spPr/>
      <dgm:t>
        <a:bodyPr/>
        <a:lstStyle/>
        <a:p>
          <a:pPr algn="ctr"/>
          <a:r>
            <a:rPr lang="es-MX"/>
            <a:t>Triángulo</a:t>
          </a:r>
        </a:p>
      </dgm:t>
    </dgm:pt>
    <dgm:pt modelId="{A1DB3168-F918-4857-9248-231286AEE715}" type="parTrans" cxnId="{996CF927-F527-4CF6-8416-AA0CFFFAE363}">
      <dgm:prSet/>
      <dgm:spPr/>
      <dgm:t>
        <a:bodyPr/>
        <a:lstStyle/>
        <a:p>
          <a:pPr algn="ctr"/>
          <a:endParaRPr lang="es-MX"/>
        </a:p>
      </dgm:t>
    </dgm:pt>
    <dgm:pt modelId="{BA202071-A52C-489B-9A23-F02B4558586C}" type="sibTrans" cxnId="{996CF927-F527-4CF6-8416-AA0CFFFAE363}">
      <dgm:prSet/>
      <dgm:spPr/>
      <dgm:t>
        <a:bodyPr/>
        <a:lstStyle/>
        <a:p>
          <a:pPr algn="ctr"/>
          <a:endParaRPr lang="es-MX"/>
        </a:p>
      </dgm:t>
    </dgm:pt>
    <dgm:pt modelId="{D464E696-9760-4DFC-B330-7EA08106E887}" type="pres">
      <dgm:prSet presAssocID="{5AE948F2-704E-4830-AF14-CEBC8BC1C09E}" presName="diagram" presStyleCnt="0">
        <dgm:presLayoutVars>
          <dgm:chPref val="1"/>
          <dgm:dir/>
          <dgm:animOne val="branch"/>
          <dgm:animLvl val="lvl"/>
          <dgm:resizeHandles val="exact"/>
        </dgm:presLayoutVars>
      </dgm:prSet>
      <dgm:spPr/>
      <dgm:t>
        <a:bodyPr/>
        <a:lstStyle/>
        <a:p>
          <a:endParaRPr lang="es-MX"/>
        </a:p>
      </dgm:t>
    </dgm:pt>
    <dgm:pt modelId="{CC3A27CB-E481-4E2C-9E59-CA1ADDF49515}" type="pres">
      <dgm:prSet presAssocID="{C984E98D-6B24-40D8-9025-2A3A462CDA5B}" presName="root1" presStyleCnt="0"/>
      <dgm:spPr/>
    </dgm:pt>
    <dgm:pt modelId="{2932C78D-3F3E-465A-BD56-7A0C63482BD2}" type="pres">
      <dgm:prSet presAssocID="{C984E98D-6B24-40D8-9025-2A3A462CDA5B}" presName="LevelOneTextNode" presStyleLbl="node0" presStyleIdx="0" presStyleCnt="1">
        <dgm:presLayoutVars>
          <dgm:chPref val="3"/>
        </dgm:presLayoutVars>
      </dgm:prSet>
      <dgm:spPr/>
      <dgm:t>
        <a:bodyPr/>
        <a:lstStyle/>
        <a:p>
          <a:endParaRPr lang="es-MX"/>
        </a:p>
      </dgm:t>
    </dgm:pt>
    <dgm:pt modelId="{8EEC7428-12D7-495E-9764-175BEA2024ED}" type="pres">
      <dgm:prSet presAssocID="{C984E98D-6B24-40D8-9025-2A3A462CDA5B}" presName="level2hierChild" presStyleCnt="0"/>
      <dgm:spPr/>
    </dgm:pt>
    <dgm:pt modelId="{D5884EF0-9640-4303-BC8C-A2AA98FFB944}" type="pres">
      <dgm:prSet presAssocID="{3CA1F83C-7E9A-4BBB-BCC3-6B953788599F}" presName="conn2-1" presStyleLbl="parChTrans1D2" presStyleIdx="0" presStyleCnt="4"/>
      <dgm:spPr/>
      <dgm:t>
        <a:bodyPr/>
        <a:lstStyle/>
        <a:p>
          <a:endParaRPr lang="es-MX"/>
        </a:p>
      </dgm:t>
    </dgm:pt>
    <dgm:pt modelId="{D6BB3EF6-79AD-4452-9E15-94EF149D5DD5}" type="pres">
      <dgm:prSet presAssocID="{3CA1F83C-7E9A-4BBB-BCC3-6B953788599F}" presName="connTx" presStyleLbl="parChTrans1D2" presStyleIdx="0" presStyleCnt="4"/>
      <dgm:spPr/>
      <dgm:t>
        <a:bodyPr/>
        <a:lstStyle/>
        <a:p>
          <a:endParaRPr lang="es-MX"/>
        </a:p>
      </dgm:t>
    </dgm:pt>
    <dgm:pt modelId="{0E6C0004-29A1-4646-80B7-F7665520ADF8}" type="pres">
      <dgm:prSet presAssocID="{E52A02DF-C751-4049-AE62-D99B5040906A}" presName="root2" presStyleCnt="0"/>
      <dgm:spPr/>
    </dgm:pt>
    <dgm:pt modelId="{9AFDED0E-9257-46C3-82AB-749636C96F2C}" type="pres">
      <dgm:prSet presAssocID="{E52A02DF-C751-4049-AE62-D99B5040906A}" presName="LevelTwoTextNode" presStyleLbl="node2" presStyleIdx="0" presStyleCnt="4">
        <dgm:presLayoutVars>
          <dgm:chPref val="3"/>
        </dgm:presLayoutVars>
      </dgm:prSet>
      <dgm:spPr/>
      <dgm:t>
        <a:bodyPr/>
        <a:lstStyle/>
        <a:p>
          <a:endParaRPr lang="es-MX"/>
        </a:p>
      </dgm:t>
    </dgm:pt>
    <dgm:pt modelId="{6DD362FA-7568-445B-8F0E-0BF5DFF9B646}" type="pres">
      <dgm:prSet presAssocID="{E52A02DF-C751-4049-AE62-D99B5040906A}" presName="level3hierChild" presStyleCnt="0"/>
      <dgm:spPr/>
    </dgm:pt>
    <dgm:pt modelId="{87AF969F-9715-497C-B81C-997429143CA7}" type="pres">
      <dgm:prSet presAssocID="{3D7360AD-419F-4CDA-B47F-89F129BBD046}" presName="conn2-1" presStyleLbl="parChTrans1D2" presStyleIdx="1" presStyleCnt="4"/>
      <dgm:spPr/>
      <dgm:t>
        <a:bodyPr/>
        <a:lstStyle/>
        <a:p>
          <a:endParaRPr lang="es-MX"/>
        </a:p>
      </dgm:t>
    </dgm:pt>
    <dgm:pt modelId="{8C6129F7-4839-474F-9FCD-AF1600171E7A}" type="pres">
      <dgm:prSet presAssocID="{3D7360AD-419F-4CDA-B47F-89F129BBD046}" presName="connTx" presStyleLbl="parChTrans1D2" presStyleIdx="1" presStyleCnt="4"/>
      <dgm:spPr/>
      <dgm:t>
        <a:bodyPr/>
        <a:lstStyle/>
        <a:p>
          <a:endParaRPr lang="es-MX"/>
        </a:p>
      </dgm:t>
    </dgm:pt>
    <dgm:pt modelId="{CEBE7615-A807-438C-B343-A7D857F4A492}" type="pres">
      <dgm:prSet presAssocID="{974C45D5-F4B0-452D-A507-BB1B91FB8DE8}" presName="root2" presStyleCnt="0"/>
      <dgm:spPr/>
    </dgm:pt>
    <dgm:pt modelId="{4DE55115-43B8-4A68-9454-9EF70B7DBA45}" type="pres">
      <dgm:prSet presAssocID="{974C45D5-F4B0-452D-A507-BB1B91FB8DE8}" presName="LevelTwoTextNode" presStyleLbl="node2" presStyleIdx="1" presStyleCnt="4">
        <dgm:presLayoutVars>
          <dgm:chPref val="3"/>
        </dgm:presLayoutVars>
      </dgm:prSet>
      <dgm:spPr/>
      <dgm:t>
        <a:bodyPr/>
        <a:lstStyle/>
        <a:p>
          <a:endParaRPr lang="es-MX"/>
        </a:p>
      </dgm:t>
    </dgm:pt>
    <dgm:pt modelId="{2B5F4A09-275E-4612-A7DF-7413EB737D45}" type="pres">
      <dgm:prSet presAssocID="{974C45D5-F4B0-452D-A507-BB1B91FB8DE8}" presName="level3hierChild" presStyleCnt="0"/>
      <dgm:spPr/>
    </dgm:pt>
    <dgm:pt modelId="{68002848-2C8A-4705-B929-14783869A0C2}" type="pres">
      <dgm:prSet presAssocID="{8734174E-2EC2-41F5-9A04-789E7F09812C}" presName="conn2-1" presStyleLbl="parChTrans1D2" presStyleIdx="2" presStyleCnt="4"/>
      <dgm:spPr/>
      <dgm:t>
        <a:bodyPr/>
        <a:lstStyle/>
        <a:p>
          <a:endParaRPr lang="es-MX"/>
        </a:p>
      </dgm:t>
    </dgm:pt>
    <dgm:pt modelId="{B50FB2A9-8F22-4960-A3F5-D016B45E9161}" type="pres">
      <dgm:prSet presAssocID="{8734174E-2EC2-41F5-9A04-789E7F09812C}" presName="connTx" presStyleLbl="parChTrans1D2" presStyleIdx="2" presStyleCnt="4"/>
      <dgm:spPr/>
      <dgm:t>
        <a:bodyPr/>
        <a:lstStyle/>
        <a:p>
          <a:endParaRPr lang="es-MX"/>
        </a:p>
      </dgm:t>
    </dgm:pt>
    <dgm:pt modelId="{9C4610B7-AB40-474B-8BB4-C31F0E7F0A7F}" type="pres">
      <dgm:prSet presAssocID="{12A6B850-7D84-4740-8044-868022D0BBFB}" presName="root2" presStyleCnt="0"/>
      <dgm:spPr/>
    </dgm:pt>
    <dgm:pt modelId="{1A808E37-9092-4A75-8512-D9F05273D57F}" type="pres">
      <dgm:prSet presAssocID="{12A6B850-7D84-4740-8044-868022D0BBFB}" presName="LevelTwoTextNode" presStyleLbl="node2" presStyleIdx="2" presStyleCnt="4">
        <dgm:presLayoutVars>
          <dgm:chPref val="3"/>
        </dgm:presLayoutVars>
      </dgm:prSet>
      <dgm:spPr/>
      <dgm:t>
        <a:bodyPr/>
        <a:lstStyle/>
        <a:p>
          <a:endParaRPr lang="es-MX"/>
        </a:p>
      </dgm:t>
    </dgm:pt>
    <dgm:pt modelId="{85C456D8-3753-4397-A91A-0DF276118A7D}" type="pres">
      <dgm:prSet presAssocID="{12A6B850-7D84-4740-8044-868022D0BBFB}" presName="level3hierChild" presStyleCnt="0"/>
      <dgm:spPr/>
    </dgm:pt>
    <dgm:pt modelId="{4EA12D67-CCE3-4927-8AF1-C6080C3129D8}" type="pres">
      <dgm:prSet presAssocID="{A1DB3168-F918-4857-9248-231286AEE715}" presName="conn2-1" presStyleLbl="parChTrans1D2" presStyleIdx="3" presStyleCnt="4"/>
      <dgm:spPr/>
      <dgm:t>
        <a:bodyPr/>
        <a:lstStyle/>
        <a:p>
          <a:endParaRPr lang="es-MX"/>
        </a:p>
      </dgm:t>
    </dgm:pt>
    <dgm:pt modelId="{9453F4AD-0CD7-4EFB-8592-F35A34BDE538}" type="pres">
      <dgm:prSet presAssocID="{A1DB3168-F918-4857-9248-231286AEE715}" presName="connTx" presStyleLbl="parChTrans1D2" presStyleIdx="3" presStyleCnt="4"/>
      <dgm:spPr/>
      <dgm:t>
        <a:bodyPr/>
        <a:lstStyle/>
        <a:p>
          <a:endParaRPr lang="es-MX"/>
        </a:p>
      </dgm:t>
    </dgm:pt>
    <dgm:pt modelId="{407444D6-2E60-4F8A-A4D7-39D57C7930B4}" type="pres">
      <dgm:prSet presAssocID="{3E42B185-4F7A-4688-893F-62080F4259D2}" presName="root2" presStyleCnt="0"/>
      <dgm:spPr/>
    </dgm:pt>
    <dgm:pt modelId="{BFFB8ADB-80FB-4004-8E48-06B3CBB9C5F7}" type="pres">
      <dgm:prSet presAssocID="{3E42B185-4F7A-4688-893F-62080F4259D2}" presName="LevelTwoTextNode" presStyleLbl="node2" presStyleIdx="3" presStyleCnt="4">
        <dgm:presLayoutVars>
          <dgm:chPref val="3"/>
        </dgm:presLayoutVars>
      </dgm:prSet>
      <dgm:spPr/>
      <dgm:t>
        <a:bodyPr/>
        <a:lstStyle/>
        <a:p>
          <a:endParaRPr lang="es-MX"/>
        </a:p>
      </dgm:t>
    </dgm:pt>
    <dgm:pt modelId="{E5BD230D-6601-4006-8983-30418F34317B}" type="pres">
      <dgm:prSet presAssocID="{3E42B185-4F7A-4688-893F-62080F4259D2}" presName="level3hierChild" presStyleCnt="0"/>
      <dgm:spPr/>
    </dgm:pt>
  </dgm:ptLst>
  <dgm:cxnLst>
    <dgm:cxn modelId="{893BE824-F260-4388-8ADB-69A2A8759B39}" type="presOf" srcId="{A1DB3168-F918-4857-9248-231286AEE715}" destId="{4EA12D67-CCE3-4927-8AF1-C6080C3129D8}" srcOrd="0" destOrd="0" presId="urn:microsoft.com/office/officeart/2005/8/layout/hierarchy2"/>
    <dgm:cxn modelId="{9FD23EAE-84CD-4498-BCBE-9B8CF5EFC265}" type="presOf" srcId="{C984E98D-6B24-40D8-9025-2A3A462CDA5B}" destId="{2932C78D-3F3E-465A-BD56-7A0C63482BD2}" srcOrd="0" destOrd="0" presId="urn:microsoft.com/office/officeart/2005/8/layout/hierarchy2"/>
    <dgm:cxn modelId="{CACD7152-4F27-4563-819A-ADC54722AC98}" type="presOf" srcId="{3CA1F83C-7E9A-4BBB-BCC3-6B953788599F}" destId="{D5884EF0-9640-4303-BC8C-A2AA98FFB944}" srcOrd="0" destOrd="0" presId="urn:microsoft.com/office/officeart/2005/8/layout/hierarchy2"/>
    <dgm:cxn modelId="{5843D35E-F934-4BBE-B313-E6E594E1180F}" type="presOf" srcId="{12A6B850-7D84-4740-8044-868022D0BBFB}" destId="{1A808E37-9092-4A75-8512-D9F05273D57F}" srcOrd="0" destOrd="0" presId="urn:microsoft.com/office/officeart/2005/8/layout/hierarchy2"/>
    <dgm:cxn modelId="{16220873-FB64-4785-AB44-363F44B150E0}" type="presOf" srcId="{8734174E-2EC2-41F5-9A04-789E7F09812C}" destId="{B50FB2A9-8F22-4960-A3F5-D016B45E9161}" srcOrd="1" destOrd="0" presId="urn:microsoft.com/office/officeart/2005/8/layout/hierarchy2"/>
    <dgm:cxn modelId="{9EBBD73E-22EF-45B2-8243-C910E91E182D}" type="presOf" srcId="{8734174E-2EC2-41F5-9A04-789E7F09812C}" destId="{68002848-2C8A-4705-B929-14783869A0C2}" srcOrd="0" destOrd="0" presId="urn:microsoft.com/office/officeart/2005/8/layout/hierarchy2"/>
    <dgm:cxn modelId="{6E72AD0F-FFF5-48C5-BA73-2A2117823D15}" type="presOf" srcId="{3E42B185-4F7A-4688-893F-62080F4259D2}" destId="{BFFB8ADB-80FB-4004-8E48-06B3CBB9C5F7}" srcOrd="0" destOrd="0" presId="urn:microsoft.com/office/officeart/2005/8/layout/hierarchy2"/>
    <dgm:cxn modelId="{268928D0-20D8-4355-927E-E1B71073A411}" type="presOf" srcId="{5AE948F2-704E-4830-AF14-CEBC8BC1C09E}" destId="{D464E696-9760-4DFC-B330-7EA08106E887}" srcOrd="0" destOrd="0" presId="urn:microsoft.com/office/officeart/2005/8/layout/hierarchy2"/>
    <dgm:cxn modelId="{468AADD4-B162-475F-B698-6F28BAEB7411}" srcId="{5AE948F2-704E-4830-AF14-CEBC8BC1C09E}" destId="{C984E98D-6B24-40D8-9025-2A3A462CDA5B}" srcOrd="0" destOrd="0" parTransId="{50FAD5EC-A65A-45B6-B1DF-1BF1FA8A44B9}" sibTransId="{BA33EC7B-FC2D-4F84-A08A-2954DA1126D5}"/>
    <dgm:cxn modelId="{61D9DA1F-FDBD-4C79-8444-7C10D0348153}" srcId="{C984E98D-6B24-40D8-9025-2A3A462CDA5B}" destId="{12A6B850-7D84-4740-8044-868022D0BBFB}" srcOrd="2" destOrd="0" parTransId="{8734174E-2EC2-41F5-9A04-789E7F09812C}" sibTransId="{C3DC64E9-24FE-4D2F-8A00-8C2B449C134F}"/>
    <dgm:cxn modelId="{0F621898-C2D8-4159-839F-43C702E2B82B}" type="presOf" srcId="{A1DB3168-F918-4857-9248-231286AEE715}" destId="{9453F4AD-0CD7-4EFB-8592-F35A34BDE538}" srcOrd="1" destOrd="0" presId="urn:microsoft.com/office/officeart/2005/8/layout/hierarchy2"/>
    <dgm:cxn modelId="{35CDE6E2-804B-4005-9326-17F877D3C482}" type="presOf" srcId="{974C45D5-F4B0-452D-A507-BB1B91FB8DE8}" destId="{4DE55115-43B8-4A68-9454-9EF70B7DBA45}" srcOrd="0" destOrd="0" presId="urn:microsoft.com/office/officeart/2005/8/layout/hierarchy2"/>
    <dgm:cxn modelId="{55856656-0DDD-4CBC-B1B3-0293C7E37120}" type="presOf" srcId="{3D7360AD-419F-4CDA-B47F-89F129BBD046}" destId="{8C6129F7-4839-474F-9FCD-AF1600171E7A}" srcOrd="1" destOrd="0" presId="urn:microsoft.com/office/officeart/2005/8/layout/hierarchy2"/>
    <dgm:cxn modelId="{C02A0882-6AAA-4B83-B64D-CBA35C6A299B}" type="presOf" srcId="{E52A02DF-C751-4049-AE62-D99B5040906A}" destId="{9AFDED0E-9257-46C3-82AB-749636C96F2C}" srcOrd="0" destOrd="0" presId="urn:microsoft.com/office/officeart/2005/8/layout/hierarchy2"/>
    <dgm:cxn modelId="{AC420F69-F756-46E3-BDC3-980894FF4B05}" type="presOf" srcId="{3CA1F83C-7E9A-4BBB-BCC3-6B953788599F}" destId="{D6BB3EF6-79AD-4452-9E15-94EF149D5DD5}" srcOrd="1" destOrd="0" presId="urn:microsoft.com/office/officeart/2005/8/layout/hierarchy2"/>
    <dgm:cxn modelId="{996CF927-F527-4CF6-8416-AA0CFFFAE363}" srcId="{C984E98D-6B24-40D8-9025-2A3A462CDA5B}" destId="{3E42B185-4F7A-4688-893F-62080F4259D2}" srcOrd="3" destOrd="0" parTransId="{A1DB3168-F918-4857-9248-231286AEE715}" sibTransId="{BA202071-A52C-489B-9A23-F02B4558586C}"/>
    <dgm:cxn modelId="{978165F5-ADFA-481C-B5AF-4612F2CC6A8F}" srcId="{C984E98D-6B24-40D8-9025-2A3A462CDA5B}" destId="{E52A02DF-C751-4049-AE62-D99B5040906A}" srcOrd="0" destOrd="0" parTransId="{3CA1F83C-7E9A-4BBB-BCC3-6B953788599F}" sibTransId="{17CD7BE1-8FE1-4BAD-BEEA-CAD7C30A9D11}"/>
    <dgm:cxn modelId="{A8126912-ECAB-4657-9E60-0AEE330834F5}" srcId="{C984E98D-6B24-40D8-9025-2A3A462CDA5B}" destId="{974C45D5-F4B0-452D-A507-BB1B91FB8DE8}" srcOrd="1" destOrd="0" parTransId="{3D7360AD-419F-4CDA-B47F-89F129BBD046}" sibTransId="{321893B3-5F5A-43D0-A661-B2BF88B11C5F}"/>
    <dgm:cxn modelId="{FDA6EC6F-A75D-47BD-BFBD-8843C5CE3B8A}" type="presOf" srcId="{3D7360AD-419F-4CDA-B47F-89F129BBD046}" destId="{87AF969F-9715-497C-B81C-997429143CA7}" srcOrd="0" destOrd="0" presId="urn:microsoft.com/office/officeart/2005/8/layout/hierarchy2"/>
    <dgm:cxn modelId="{61AEC743-2311-4749-8AB0-4889FB37E7BD}" type="presParOf" srcId="{D464E696-9760-4DFC-B330-7EA08106E887}" destId="{CC3A27CB-E481-4E2C-9E59-CA1ADDF49515}" srcOrd="0" destOrd="0" presId="urn:microsoft.com/office/officeart/2005/8/layout/hierarchy2"/>
    <dgm:cxn modelId="{94B94713-7BC7-4D42-B88D-6CF82401AB12}" type="presParOf" srcId="{CC3A27CB-E481-4E2C-9E59-CA1ADDF49515}" destId="{2932C78D-3F3E-465A-BD56-7A0C63482BD2}" srcOrd="0" destOrd="0" presId="urn:microsoft.com/office/officeart/2005/8/layout/hierarchy2"/>
    <dgm:cxn modelId="{31FA9673-06BF-43B5-8AF8-5EA2A27DCD63}" type="presParOf" srcId="{CC3A27CB-E481-4E2C-9E59-CA1ADDF49515}" destId="{8EEC7428-12D7-495E-9764-175BEA2024ED}" srcOrd="1" destOrd="0" presId="urn:microsoft.com/office/officeart/2005/8/layout/hierarchy2"/>
    <dgm:cxn modelId="{2EA7B62A-36AE-447B-9656-CC6F409844C4}" type="presParOf" srcId="{8EEC7428-12D7-495E-9764-175BEA2024ED}" destId="{D5884EF0-9640-4303-BC8C-A2AA98FFB944}" srcOrd="0" destOrd="0" presId="urn:microsoft.com/office/officeart/2005/8/layout/hierarchy2"/>
    <dgm:cxn modelId="{1FE4F420-AC98-4214-B83A-14F860CE7777}" type="presParOf" srcId="{D5884EF0-9640-4303-BC8C-A2AA98FFB944}" destId="{D6BB3EF6-79AD-4452-9E15-94EF149D5DD5}" srcOrd="0" destOrd="0" presId="urn:microsoft.com/office/officeart/2005/8/layout/hierarchy2"/>
    <dgm:cxn modelId="{373AF98E-B3C7-42FA-A7B2-C3881E2D409A}" type="presParOf" srcId="{8EEC7428-12D7-495E-9764-175BEA2024ED}" destId="{0E6C0004-29A1-4646-80B7-F7665520ADF8}" srcOrd="1" destOrd="0" presId="urn:microsoft.com/office/officeart/2005/8/layout/hierarchy2"/>
    <dgm:cxn modelId="{47F0B76D-64B2-4E35-94C9-8C97EE945FFA}" type="presParOf" srcId="{0E6C0004-29A1-4646-80B7-F7665520ADF8}" destId="{9AFDED0E-9257-46C3-82AB-749636C96F2C}" srcOrd="0" destOrd="0" presId="urn:microsoft.com/office/officeart/2005/8/layout/hierarchy2"/>
    <dgm:cxn modelId="{02905B31-2194-4FDC-810B-71280BF1804F}" type="presParOf" srcId="{0E6C0004-29A1-4646-80B7-F7665520ADF8}" destId="{6DD362FA-7568-445B-8F0E-0BF5DFF9B646}" srcOrd="1" destOrd="0" presId="urn:microsoft.com/office/officeart/2005/8/layout/hierarchy2"/>
    <dgm:cxn modelId="{C761B623-F5BC-445F-B4F6-D11197850C25}" type="presParOf" srcId="{8EEC7428-12D7-495E-9764-175BEA2024ED}" destId="{87AF969F-9715-497C-B81C-997429143CA7}" srcOrd="2" destOrd="0" presId="urn:microsoft.com/office/officeart/2005/8/layout/hierarchy2"/>
    <dgm:cxn modelId="{E33265A1-8AC4-455B-A9FE-F60A9A59030A}" type="presParOf" srcId="{87AF969F-9715-497C-B81C-997429143CA7}" destId="{8C6129F7-4839-474F-9FCD-AF1600171E7A}" srcOrd="0" destOrd="0" presId="urn:microsoft.com/office/officeart/2005/8/layout/hierarchy2"/>
    <dgm:cxn modelId="{7793065E-6909-4C23-A2C5-16CF661391CE}" type="presParOf" srcId="{8EEC7428-12D7-495E-9764-175BEA2024ED}" destId="{CEBE7615-A807-438C-B343-A7D857F4A492}" srcOrd="3" destOrd="0" presId="urn:microsoft.com/office/officeart/2005/8/layout/hierarchy2"/>
    <dgm:cxn modelId="{2E0822C9-0727-480A-B8FE-A77FE6AC3DC1}" type="presParOf" srcId="{CEBE7615-A807-438C-B343-A7D857F4A492}" destId="{4DE55115-43B8-4A68-9454-9EF70B7DBA45}" srcOrd="0" destOrd="0" presId="urn:microsoft.com/office/officeart/2005/8/layout/hierarchy2"/>
    <dgm:cxn modelId="{5C2A7609-AAEA-4C3D-AF71-15D24DB5F91C}" type="presParOf" srcId="{CEBE7615-A807-438C-B343-A7D857F4A492}" destId="{2B5F4A09-275E-4612-A7DF-7413EB737D45}" srcOrd="1" destOrd="0" presId="urn:microsoft.com/office/officeart/2005/8/layout/hierarchy2"/>
    <dgm:cxn modelId="{34C043C5-D14A-4573-88C0-B33DF5455D06}" type="presParOf" srcId="{8EEC7428-12D7-495E-9764-175BEA2024ED}" destId="{68002848-2C8A-4705-B929-14783869A0C2}" srcOrd="4" destOrd="0" presId="urn:microsoft.com/office/officeart/2005/8/layout/hierarchy2"/>
    <dgm:cxn modelId="{3D84CAE9-AF99-4E27-8A41-6250318C8636}" type="presParOf" srcId="{68002848-2C8A-4705-B929-14783869A0C2}" destId="{B50FB2A9-8F22-4960-A3F5-D016B45E9161}" srcOrd="0" destOrd="0" presId="urn:microsoft.com/office/officeart/2005/8/layout/hierarchy2"/>
    <dgm:cxn modelId="{C9475F2E-A44E-4ACE-8D34-16CAAB405C05}" type="presParOf" srcId="{8EEC7428-12D7-495E-9764-175BEA2024ED}" destId="{9C4610B7-AB40-474B-8BB4-C31F0E7F0A7F}" srcOrd="5" destOrd="0" presId="urn:microsoft.com/office/officeart/2005/8/layout/hierarchy2"/>
    <dgm:cxn modelId="{A42DB7E9-1D71-4DAE-9AB9-CC211E82479C}" type="presParOf" srcId="{9C4610B7-AB40-474B-8BB4-C31F0E7F0A7F}" destId="{1A808E37-9092-4A75-8512-D9F05273D57F}" srcOrd="0" destOrd="0" presId="urn:microsoft.com/office/officeart/2005/8/layout/hierarchy2"/>
    <dgm:cxn modelId="{F11062F6-7FAC-4799-A802-E80FF357AC91}" type="presParOf" srcId="{9C4610B7-AB40-474B-8BB4-C31F0E7F0A7F}" destId="{85C456D8-3753-4397-A91A-0DF276118A7D}" srcOrd="1" destOrd="0" presId="urn:microsoft.com/office/officeart/2005/8/layout/hierarchy2"/>
    <dgm:cxn modelId="{57AE960C-D652-4846-82AD-5E614D10B28C}" type="presParOf" srcId="{8EEC7428-12D7-495E-9764-175BEA2024ED}" destId="{4EA12D67-CCE3-4927-8AF1-C6080C3129D8}" srcOrd="6" destOrd="0" presId="urn:microsoft.com/office/officeart/2005/8/layout/hierarchy2"/>
    <dgm:cxn modelId="{9557A11F-469D-485E-A946-BD80300AA36B}" type="presParOf" srcId="{4EA12D67-CCE3-4927-8AF1-C6080C3129D8}" destId="{9453F4AD-0CD7-4EFB-8592-F35A34BDE538}" srcOrd="0" destOrd="0" presId="urn:microsoft.com/office/officeart/2005/8/layout/hierarchy2"/>
    <dgm:cxn modelId="{C92C1643-E095-4F1E-8E78-1AB87049F61D}" type="presParOf" srcId="{8EEC7428-12D7-495E-9764-175BEA2024ED}" destId="{407444D6-2E60-4F8A-A4D7-39D57C7930B4}" srcOrd="7" destOrd="0" presId="urn:microsoft.com/office/officeart/2005/8/layout/hierarchy2"/>
    <dgm:cxn modelId="{9B5E56C6-08CA-4B39-8893-6931FF4BC5B2}" type="presParOf" srcId="{407444D6-2E60-4F8A-A4D7-39D57C7930B4}" destId="{BFFB8ADB-80FB-4004-8E48-06B3CBB9C5F7}" srcOrd="0" destOrd="0" presId="urn:microsoft.com/office/officeart/2005/8/layout/hierarchy2"/>
    <dgm:cxn modelId="{6BB2049A-7A6B-409E-B9CF-CC22244CD403}" type="presParOf" srcId="{407444D6-2E60-4F8A-A4D7-39D57C7930B4}" destId="{E5BD230D-6601-4006-8983-30418F34317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AE948F2-704E-4830-AF14-CEBC8BC1C09E}"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es-MX"/>
        </a:p>
      </dgm:t>
    </dgm:pt>
    <dgm:pt modelId="{C984E98D-6B24-40D8-9025-2A3A462CDA5B}">
      <dgm:prSet phldrT="[Texto]"/>
      <dgm:spPr/>
      <dgm:t>
        <a:bodyPr/>
        <a:lstStyle/>
        <a:p>
          <a:pPr algn="ctr"/>
          <a:r>
            <a:rPr lang="es-MX"/>
            <a:t>Figuras geométricas</a:t>
          </a:r>
        </a:p>
      </dgm:t>
    </dgm:pt>
    <dgm:pt modelId="{50FAD5EC-A65A-45B6-B1DF-1BF1FA8A44B9}" type="parTrans" cxnId="{468AADD4-B162-475F-B698-6F28BAEB7411}">
      <dgm:prSet/>
      <dgm:spPr/>
      <dgm:t>
        <a:bodyPr/>
        <a:lstStyle/>
        <a:p>
          <a:pPr algn="ctr"/>
          <a:endParaRPr lang="es-MX"/>
        </a:p>
      </dgm:t>
    </dgm:pt>
    <dgm:pt modelId="{BA33EC7B-FC2D-4F84-A08A-2954DA1126D5}" type="sibTrans" cxnId="{468AADD4-B162-475F-B698-6F28BAEB7411}">
      <dgm:prSet/>
      <dgm:spPr/>
      <dgm:t>
        <a:bodyPr/>
        <a:lstStyle/>
        <a:p>
          <a:pPr algn="ctr"/>
          <a:endParaRPr lang="es-MX"/>
        </a:p>
      </dgm:t>
    </dgm:pt>
    <dgm:pt modelId="{E52A02DF-C751-4049-AE62-D99B5040906A}">
      <dgm:prSet phldrT="[Texto]"/>
      <dgm:spPr/>
      <dgm:t>
        <a:bodyPr/>
        <a:lstStyle/>
        <a:p>
          <a:pPr algn="ctr"/>
          <a:r>
            <a:rPr lang="es-MX"/>
            <a:t>Cuadrado</a:t>
          </a:r>
        </a:p>
      </dgm:t>
    </dgm:pt>
    <dgm:pt modelId="{3CA1F83C-7E9A-4BBB-BCC3-6B953788599F}" type="parTrans" cxnId="{978165F5-ADFA-481C-B5AF-4612F2CC6A8F}">
      <dgm:prSet/>
      <dgm:spPr/>
      <dgm:t>
        <a:bodyPr/>
        <a:lstStyle/>
        <a:p>
          <a:pPr algn="ctr"/>
          <a:endParaRPr lang="es-MX"/>
        </a:p>
      </dgm:t>
    </dgm:pt>
    <dgm:pt modelId="{17CD7BE1-8FE1-4BAD-BEEA-CAD7C30A9D11}" type="sibTrans" cxnId="{978165F5-ADFA-481C-B5AF-4612F2CC6A8F}">
      <dgm:prSet/>
      <dgm:spPr/>
      <dgm:t>
        <a:bodyPr/>
        <a:lstStyle/>
        <a:p>
          <a:pPr algn="ctr"/>
          <a:endParaRPr lang="es-MX"/>
        </a:p>
      </dgm:t>
    </dgm:pt>
    <dgm:pt modelId="{974C45D5-F4B0-452D-A507-BB1B91FB8DE8}">
      <dgm:prSet phldrT="[Texto]"/>
      <dgm:spPr/>
      <dgm:t>
        <a:bodyPr/>
        <a:lstStyle/>
        <a:p>
          <a:pPr algn="ctr"/>
          <a:r>
            <a:rPr lang="es-MX"/>
            <a:t>Rectángulo</a:t>
          </a:r>
        </a:p>
      </dgm:t>
    </dgm:pt>
    <dgm:pt modelId="{3D7360AD-419F-4CDA-B47F-89F129BBD046}" type="parTrans" cxnId="{A8126912-ECAB-4657-9E60-0AEE330834F5}">
      <dgm:prSet/>
      <dgm:spPr/>
      <dgm:t>
        <a:bodyPr/>
        <a:lstStyle/>
        <a:p>
          <a:pPr algn="ctr"/>
          <a:endParaRPr lang="es-MX"/>
        </a:p>
      </dgm:t>
    </dgm:pt>
    <dgm:pt modelId="{321893B3-5F5A-43D0-A661-B2BF88B11C5F}" type="sibTrans" cxnId="{A8126912-ECAB-4657-9E60-0AEE330834F5}">
      <dgm:prSet/>
      <dgm:spPr/>
      <dgm:t>
        <a:bodyPr/>
        <a:lstStyle/>
        <a:p>
          <a:pPr algn="ctr"/>
          <a:endParaRPr lang="es-MX"/>
        </a:p>
      </dgm:t>
    </dgm:pt>
    <dgm:pt modelId="{12A6B850-7D84-4740-8044-868022D0BBFB}">
      <dgm:prSet phldrT="[Texto]"/>
      <dgm:spPr/>
      <dgm:t>
        <a:bodyPr/>
        <a:lstStyle/>
        <a:p>
          <a:pPr algn="ctr"/>
          <a:r>
            <a:rPr lang="es-MX"/>
            <a:t>Círculo</a:t>
          </a:r>
        </a:p>
      </dgm:t>
    </dgm:pt>
    <dgm:pt modelId="{8734174E-2EC2-41F5-9A04-789E7F09812C}" type="parTrans" cxnId="{61D9DA1F-FDBD-4C79-8444-7C10D0348153}">
      <dgm:prSet/>
      <dgm:spPr/>
      <dgm:t>
        <a:bodyPr/>
        <a:lstStyle/>
        <a:p>
          <a:pPr algn="ctr"/>
          <a:endParaRPr lang="es-MX"/>
        </a:p>
      </dgm:t>
    </dgm:pt>
    <dgm:pt modelId="{C3DC64E9-24FE-4D2F-8A00-8C2B449C134F}" type="sibTrans" cxnId="{61D9DA1F-FDBD-4C79-8444-7C10D0348153}">
      <dgm:prSet/>
      <dgm:spPr/>
      <dgm:t>
        <a:bodyPr/>
        <a:lstStyle/>
        <a:p>
          <a:pPr algn="ctr"/>
          <a:endParaRPr lang="es-MX"/>
        </a:p>
      </dgm:t>
    </dgm:pt>
    <dgm:pt modelId="{3E42B185-4F7A-4688-893F-62080F4259D2}">
      <dgm:prSet phldrT="[Texto]"/>
      <dgm:spPr/>
      <dgm:t>
        <a:bodyPr/>
        <a:lstStyle/>
        <a:p>
          <a:pPr algn="ctr"/>
          <a:r>
            <a:rPr lang="es-MX"/>
            <a:t>Triángulo</a:t>
          </a:r>
        </a:p>
      </dgm:t>
    </dgm:pt>
    <dgm:pt modelId="{A1DB3168-F918-4857-9248-231286AEE715}" type="parTrans" cxnId="{996CF927-F527-4CF6-8416-AA0CFFFAE363}">
      <dgm:prSet/>
      <dgm:spPr/>
      <dgm:t>
        <a:bodyPr/>
        <a:lstStyle/>
        <a:p>
          <a:pPr algn="ctr"/>
          <a:endParaRPr lang="es-MX"/>
        </a:p>
      </dgm:t>
    </dgm:pt>
    <dgm:pt modelId="{BA202071-A52C-489B-9A23-F02B4558586C}" type="sibTrans" cxnId="{996CF927-F527-4CF6-8416-AA0CFFFAE363}">
      <dgm:prSet/>
      <dgm:spPr/>
      <dgm:t>
        <a:bodyPr/>
        <a:lstStyle/>
        <a:p>
          <a:pPr algn="ctr"/>
          <a:endParaRPr lang="es-MX"/>
        </a:p>
      </dgm:t>
    </dgm:pt>
    <dgm:pt modelId="{7AC3AE1B-0264-407E-AF16-770FA4F44FA0}">
      <dgm:prSet phldrT="[Texto]"/>
      <dgm:spPr/>
      <dgm:t>
        <a:bodyPr/>
        <a:lstStyle/>
        <a:p>
          <a:pPr algn="ctr"/>
          <a:r>
            <a:rPr lang="es-MX"/>
            <a:t>Equilátero</a:t>
          </a:r>
        </a:p>
      </dgm:t>
    </dgm:pt>
    <dgm:pt modelId="{5CA57D3D-B642-4D9F-A10B-7ED13E395BCA}" type="parTrans" cxnId="{82D0BB43-E8E8-4D01-BC76-65A1079356C1}">
      <dgm:prSet/>
      <dgm:spPr/>
      <dgm:t>
        <a:bodyPr/>
        <a:lstStyle/>
        <a:p>
          <a:endParaRPr lang="es-MX"/>
        </a:p>
      </dgm:t>
    </dgm:pt>
    <dgm:pt modelId="{F157981A-A1DB-4E1B-B3C6-D031029B419A}" type="sibTrans" cxnId="{82D0BB43-E8E8-4D01-BC76-65A1079356C1}">
      <dgm:prSet/>
      <dgm:spPr/>
      <dgm:t>
        <a:bodyPr/>
        <a:lstStyle/>
        <a:p>
          <a:endParaRPr lang="es-MX"/>
        </a:p>
      </dgm:t>
    </dgm:pt>
    <dgm:pt modelId="{66A0A574-7571-4D31-93FD-7FF43E55E7FD}">
      <dgm:prSet phldrT="[Texto]"/>
      <dgm:spPr/>
      <dgm:t>
        <a:bodyPr/>
        <a:lstStyle/>
        <a:p>
          <a:pPr algn="ctr"/>
          <a:r>
            <a:rPr lang="es-MX"/>
            <a:t>Isóceles</a:t>
          </a:r>
        </a:p>
      </dgm:t>
    </dgm:pt>
    <dgm:pt modelId="{793B70BE-CF95-41A3-90B1-77384962DB8E}" type="parTrans" cxnId="{E100E868-200F-410D-B17C-907D6883DCA8}">
      <dgm:prSet/>
      <dgm:spPr/>
      <dgm:t>
        <a:bodyPr/>
        <a:lstStyle/>
        <a:p>
          <a:endParaRPr lang="es-MX"/>
        </a:p>
      </dgm:t>
    </dgm:pt>
    <dgm:pt modelId="{73ADAE4D-7AED-47F6-A3F0-76B0DE05999C}" type="sibTrans" cxnId="{E100E868-200F-410D-B17C-907D6883DCA8}">
      <dgm:prSet/>
      <dgm:spPr/>
      <dgm:t>
        <a:bodyPr/>
        <a:lstStyle/>
        <a:p>
          <a:endParaRPr lang="es-MX"/>
        </a:p>
      </dgm:t>
    </dgm:pt>
    <dgm:pt modelId="{619F7369-937E-4771-AB37-01286CCA1B49}">
      <dgm:prSet phldrT="[Texto]"/>
      <dgm:spPr/>
      <dgm:t>
        <a:bodyPr/>
        <a:lstStyle/>
        <a:p>
          <a:pPr algn="ctr"/>
          <a:r>
            <a:rPr lang="es-MX"/>
            <a:t>Escaleno</a:t>
          </a:r>
        </a:p>
      </dgm:t>
    </dgm:pt>
    <dgm:pt modelId="{27E9C1F3-9E2F-4130-953C-B4E1FF0342F2}" type="parTrans" cxnId="{F33E9DD2-83B4-4696-BAE3-9CFB9C42D48F}">
      <dgm:prSet/>
      <dgm:spPr/>
      <dgm:t>
        <a:bodyPr/>
        <a:lstStyle/>
        <a:p>
          <a:endParaRPr lang="es-MX"/>
        </a:p>
      </dgm:t>
    </dgm:pt>
    <dgm:pt modelId="{F9B4BFB2-CE01-4290-B4FA-4C040B92B776}" type="sibTrans" cxnId="{F33E9DD2-83B4-4696-BAE3-9CFB9C42D48F}">
      <dgm:prSet/>
      <dgm:spPr/>
      <dgm:t>
        <a:bodyPr/>
        <a:lstStyle/>
        <a:p>
          <a:endParaRPr lang="es-MX"/>
        </a:p>
      </dgm:t>
    </dgm:pt>
    <dgm:pt modelId="{D464E696-9760-4DFC-B330-7EA08106E887}" type="pres">
      <dgm:prSet presAssocID="{5AE948F2-704E-4830-AF14-CEBC8BC1C09E}" presName="diagram" presStyleCnt="0">
        <dgm:presLayoutVars>
          <dgm:chPref val="1"/>
          <dgm:dir/>
          <dgm:animOne val="branch"/>
          <dgm:animLvl val="lvl"/>
          <dgm:resizeHandles val="exact"/>
        </dgm:presLayoutVars>
      </dgm:prSet>
      <dgm:spPr/>
      <dgm:t>
        <a:bodyPr/>
        <a:lstStyle/>
        <a:p>
          <a:endParaRPr lang="es-MX"/>
        </a:p>
      </dgm:t>
    </dgm:pt>
    <dgm:pt modelId="{CC3A27CB-E481-4E2C-9E59-CA1ADDF49515}" type="pres">
      <dgm:prSet presAssocID="{C984E98D-6B24-40D8-9025-2A3A462CDA5B}" presName="root1" presStyleCnt="0"/>
      <dgm:spPr/>
    </dgm:pt>
    <dgm:pt modelId="{2932C78D-3F3E-465A-BD56-7A0C63482BD2}" type="pres">
      <dgm:prSet presAssocID="{C984E98D-6B24-40D8-9025-2A3A462CDA5B}" presName="LevelOneTextNode" presStyleLbl="node0" presStyleIdx="0" presStyleCnt="1">
        <dgm:presLayoutVars>
          <dgm:chPref val="3"/>
        </dgm:presLayoutVars>
      </dgm:prSet>
      <dgm:spPr/>
      <dgm:t>
        <a:bodyPr/>
        <a:lstStyle/>
        <a:p>
          <a:endParaRPr lang="es-MX"/>
        </a:p>
      </dgm:t>
    </dgm:pt>
    <dgm:pt modelId="{8EEC7428-12D7-495E-9764-175BEA2024ED}" type="pres">
      <dgm:prSet presAssocID="{C984E98D-6B24-40D8-9025-2A3A462CDA5B}" presName="level2hierChild" presStyleCnt="0"/>
      <dgm:spPr/>
    </dgm:pt>
    <dgm:pt modelId="{D5884EF0-9640-4303-BC8C-A2AA98FFB944}" type="pres">
      <dgm:prSet presAssocID="{3CA1F83C-7E9A-4BBB-BCC3-6B953788599F}" presName="conn2-1" presStyleLbl="parChTrans1D2" presStyleIdx="0" presStyleCnt="4"/>
      <dgm:spPr/>
      <dgm:t>
        <a:bodyPr/>
        <a:lstStyle/>
        <a:p>
          <a:endParaRPr lang="es-MX"/>
        </a:p>
      </dgm:t>
    </dgm:pt>
    <dgm:pt modelId="{D6BB3EF6-79AD-4452-9E15-94EF149D5DD5}" type="pres">
      <dgm:prSet presAssocID="{3CA1F83C-7E9A-4BBB-BCC3-6B953788599F}" presName="connTx" presStyleLbl="parChTrans1D2" presStyleIdx="0" presStyleCnt="4"/>
      <dgm:spPr/>
      <dgm:t>
        <a:bodyPr/>
        <a:lstStyle/>
        <a:p>
          <a:endParaRPr lang="es-MX"/>
        </a:p>
      </dgm:t>
    </dgm:pt>
    <dgm:pt modelId="{0E6C0004-29A1-4646-80B7-F7665520ADF8}" type="pres">
      <dgm:prSet presAssocID="{E52A02DF-C751-4049-AE62-D99B5040906A}" presName="root2" presStyleCnt="0"/>
      <dgm:spPr/>
    </dgm:pt>
    <dgm:pt modelId="{9AFDED0E-9257-46C3-82AB-749636C96F2C}" type="pres">
      <dgm:prSet presAssocID="{E52A02DF-C751-4049-AE62-D99B5040906A}" presName="LevelTwoTextNode" presStyleLbl="node2" presStyleIdx="0" presStyleCnt="4">
        <dgm:presLayoutVars>
          <dgm:chPref val="3"/>
        </dgm:presLayoutVars>
      </dgm:prSet>
      <dgm:spPr/>
      <dgm:t>
        <a:bodyPr/>
        <a:lstStyle/>
        <a:p>
          <a:endParaRPr lang="es-MX"/>
        </a:p>
      </dgm:t>
    </dgm:pt>
    <dgm:pt modelId="{6DD362FA-7568-445B-8F0E-0BF5DFF9B646}" type="pres">
      <dgm:prSet presAssocID="{E52A02DF-C751-4049-AE62-D99B5040906A}" presName="level3hierChild" presStyleCnt="0"/>
      <dgm:spPr/>
    </dgm:pt>
    <dgm:pt modelId="{87AF969F-9715-497C-B81C-997429143CA7}" type="pres">
      <dgm:prSet presAssocID="{3D7360AD-419F-4CDA-B47F-89F129BBD046}" presName="conn2-1" presStyleLbl="parChTrans1D2" presStyleIdx="1" presStyleCnt="4"/>
      <dgm:spPr/>
      <dgm:t>
        <a:bodyPr/>
        <a:lstStyle/>
        <a:p>
          <a:endParaRPr lang="es-MX"/>
        </a:p>
      </dgm:t>
    </dgm:pt>
    <dgm:pt modelId="{8C6129F7-4839-474F-9FCD-AF1600171E7A}" type="pres">
      <dgm:prSet presAssocID="{3D7360AD-419F-4CDA-B47F-89F129BBD046}" presName="connTx" presStyleLbl="parChTrans1D2" presStyleIdx="1" presStyleCnt="4"/>
      <dgm:spPr/>
      <dgm:t>
        <a:bodyPr/>
        <a:lstStyle/>
        <a:p>
          <a:endParaRPr lang="es-MX"/>
        </a:p>
      </dgm:t>
    </dgm:pt>
    <dgm:pt modelId="{CEBE7615-A807-438C-B343-A7D857F4A492}" type="pres">
      <dgm:prSet presAssocID="{974C45D5-F4B0-452D-A507-BB1B91FB8DE8}" presName="root2" presStyleCnt="0"/>
      <dgm:spPr/>
    </dgm:pt>
    <dgm:pt modelId="{4DE55115-43B8-4A68-9454-9EF70B7DBA45}" type="pres">
      <dgm:prSet presAssocID="{974C45D5-F4B0-452D-A507-BB1B91FB8DE8}" presName="LevelTwoTextNode" presStyleLbl="node2" presStyleIdx="1" presStyleCnt="4">
        <dgm:presLayoutVars>
          <dgm:chPref val="3"/>
        </dgm:presLayoutVars>
      </dgm:prSet>
      <dgm:spPr/>
      <dgm:t>
        <a:bodyPr/>
        <a:lstStyle/>
        <a:p>
          <a:endParaRPr lang="es-MX"/>
        </a:p>
      </dgm:t>
    </dgm:pt>
    <dgm:pt modelId="{2B5F4A09-275E-4612-A7DF-7413EB737D45}" type="pres">
      <dgm:prSet presAssocID="{974C45D5-F4B0-452D-A507-BB1B91FB8DE8}" presName="level3hierChild" presStyleCnt="0"/>
      <dgm:spPr/>
    </dgm:pt>
    <dgm:pt modelId="{68002848-2C8A-4705-B929-14783869A0C2}" type="pres">
      <dgm:prSet presAssocID="{8734174E-2EC2-41F5-9A04-789E7F09812C}" presName="conn2-1" presStyleLbl="parChTrans1D2" presStyleIdx="2" presStyleCnt="4"/>
      <dgm:spPr/>
      <dgm:t>
        <a:bodyPr/>
        <a:lstStyle/>
        <a:p>
          <a:endParaRPr lang="es-MX"/>
        </a:p>
      </dgm:t>
    </dgm:pt>
    <dgm:pt modelId="{B50FB2A9-8F22-4960-A3F5-D016B45E9161}" type="pres">
      <dgm:prSet presAssocID="{8734174E-2EC2-41F5-9A04-789E7F09812C}" presName="connTx" presStyleLbl="parChTrans1D2" presStyleIdx="2" presStyleCnt="4"/>
      <dgm:spPr/>
      <dgm:t>
        <a:bodyPr/>
        <a:lstStyle/>
        <a:p>
          <a:endParaRPr lang="es-MX"/>
        </a:p>
      </dgm:t>
    </dgm:pt>
    <dgm:pt modelId="{9C4610B7-AB40-474B-8BB4-C31F0E7F0A7F}" type="pres">
      <dgm:prSet presAssocID="{12A6B850-7D84-4740-8044-868022D0BBFB}" presName="root2" presStyleCnt="0"/>
      <dgm:spPr/>
    </dgm:pt>
    <dgm:pt modelId="{1A808E37-9092-4A75-8512-D9F05273D57F}" type="pres">
      <dgm:prSet presAssocID="{12A6B850-7D84-4740-8044-868022D0BBFB}" presName="LevelTwoTextNode" presStyleLbl="node2" presStyleIdx="2" presStyleCnt="4">
        <dgm:presLayoutVars>
          <dgm:chPref val="3"/>
        </dgm:presLayoutVars>
      </dgm:prSet>
      <dgm:spPr/>
      <dgm:t>
        <a:bodyPr/>
        <a:lstStyle/>
        <a:p>
          <a:endParaRPr lang="es-MX"/>
        </a:p>
      </dgm:t>
    </dgm:pt>
    <dgm:pt modelId="{85C456D8-3753-4397-A91A-0DF276118A7D}" type="pres">
      <dgm:prSet presAssocID="{12A6B850-7D84-4740-8044-868022D0BBFB}" presName="level3hierChild" presStyleCnt="0"/>
      <dgm:spPr/>
    </dgm:pt>
    <dgm:pt modelId="{4EA12D67-CCE3-4927-8AF1-C6080C3129D8}" type="pres">
      <dgm:prSet presAssocID="{A1DB3168-F918-4857-9248-231286AEE715}" presName="conn2-1" presStyleLbl="parChTrans1D2" presStyleIdx="3" presStyleCnt="4"/>
      <dgm:spPr/>
      <dgm:t>
        <a:bodyPr/>
        <a:lstStyle/>
        <a:p>
          <a:endParaRPr lang="es-MX"/>
        </a:p>
      </dgm:t>
    </dgm:pt>
    <dgm:pt modelId="{9453F4AD-0CD7-4EFB-8592-F35A34BDE538}" type="pres">
      <dgm:prSet presAssocID="{A1DB3168-F918-4857-9248-231286AEE715}" presName="connTx" presStyleLbl="parChTrans1D2" presStyleIdx="3" presStyleCnt="4"/>
      <dgm:spPr/>
      <dgm:t>
        <a:bodyPr/>
        <a:lstStyle/>
        <a:p>
          <a:endParaRPr lang="es-MX"/>
        </a:p>
      </dgm:t>
    </dgm:pt>
    <dgm:pt modelId="{407444D6-2E60-4F8A-A4D7-39D57C7930B4}" type="pres">
      <dgm:prSet presAssocID="{3E42B185-4F7A-4688-893F-62080F4259D2}" presName="root2" presStyleCnt="0"/>
      <dgm:spPr/>
    </dgm:pt>
    <dgm:pt modelId="{BFFB8ADB-80FB-4004-8E48-06B3CBB9C5F7}" type="pres">
      <dgm:prSet presAssocID="{3E42B185-4F7A-4688-893F-62080F4259D2}" presName="LevelTwoTextNode" presStyleLbl="node2" presStyleIdx="3" presStyleCnt="4">
        <dgm:presLayoutVars>
          <dgm:chPref val="3"/>
        </dgm:presLayoutVars>
      </dgm:prSet>
      <dgm:spPr/>
      <dgm:t>
        <a:bodyPr/>
        <a:lstStyle/>
        <a:p>
          <a:endParaRPr lang="es-MX"/>
        </a:p>
      </dgm:t>
    </dgm:pt>
    <dgm:pt modelId="{E5BD230D-6601-4006-8983-30418F34317B}" type="pres">
      <dgm:prSet presAssocID="{3E42B185-4F7A-4688-893F-62080F4259D2}" presName="level3hierChild" presStyleCnt="0"/>
      <dgm:spPr/>
    </dgm:pt>
    <dgm:pt modelId="{33C47DD7-1C7E-404B-A5F7-F93CC0B791AE}" type="pres">
      <dgm:prSet presAssocID="{5CA57D3D-B642-4D9F-A10B-7ED13E395BCA}" presName="conn2-1" presStyleLbl="parChTrans1D3" presStyleIdx="0" presStyleCnt="3"/>
      <dgm:spPr/>
      <dgm:t>
        <a:bodyPr/>
        <a:lstStyle/>
        <a:p>
          <a:endParaRPr lang="es-MX"/>
        </a:p>
      </dgm:t>
    </dgm:pt>
    <dgm:pt modelId="{0FD374EE-B15C-4BBA-8CBF-77DB7CFB4F1C}" type="pres">
      <dgm:prSet presAssocID="{5CA57D3D-B642-4D9F-A10B-7ED13E395BCA}" presName="connTx" presStyleLbl="parChTrans1D3" presStyleIdx="0" presStyleCnt="3"/>
      <dgm:spPr/>
      <dgm:t>
        <a:bodyPr/>
        <a:lstStyle/>
        <a:p>
          <a:endParaRPr lang="es-MX"/>
        </a:p>
      </dgm:t>
    </dgm:pt>
    <dgm:pt modelId="{48783A4D-CE17-413A-A943-025F798AA548}" type="pres">
      <dgm:prSet presAssocID="{7AC3AE1B-0264-407E-AF16-770FA4F44FA0}" presName="root2" presStyleCnt="0"/>
      <dgm:spPr/>
    </dgm:pt>
    <dgm:pt modelId="{460FD9B5-9B05-44A7-B048-1A957F7EC7D2}" type="pres">
      <dgm:prSet presAssocID="{7AC3AE1B-0264-407E-AF16-770FA4F44FA0}" presName="LevelTwoTextNode" presStyleLbl="node3" presStyleIdx="0" presStyleCnt="3">
        <dgm:presLayoutVars>
          <dgm:chPref val="3"/>
        </dgm:presLayoutVars>
      </dgm:prSet>
      <dgm:spPr/>
      <dgm:t>
        <a:bodyPr/>
        <a:lstStyle/>
        <a:p>
          <a:endParaRPr lang="es-MX"/>
        </a:p>
      </dgm:t>
    </dgm:pt>
    <dgm:pt modelId="{D5526D03-2F9F-4270-8A51-3B36336F7FA1}" type="pres">
      <dgm:prSet presAssocID="{7AC3AE1B-0264-407E-AF16-770FA4F44FA0}" presName="level3hierChild" presStyleCnt="0"/>
      <dgm:spPr/>
    </dgm:pt>
    <dgm:pt modelId="{F84F4B59-2CA2-4CD9-855E-C9FE5F52B976}" type="pres">
      <dgm:prSet presAssocID="{793B70BE-CF95-41A3-90B1-77384962DB8E}" presName="conn2-1" presStyleLbl="parChTrans1D3" presStyleIdx="1" presStyleCnt="3"/>
      <dgm:spPr/>
      <dgm:t>
        <a:bodyPr/>
        <a:lstStyle/>
        <a:p>
          <a:endParaRPr lang="es-MX"/>
        </a:p>
      </dgm:t>
    </dgm:pt>
    <dgm:pt modelId="{02BB1474-BA87-4E3F-9624-C3E999A1388A}" type="pres">
      <dgm:prSet presAssocID="{793B70BE-CF95-41A3-90B1-77384962DB8E}" presName="connTx" presStyleLbl="parChTrans1D3" presStyleIdx="1" presStyleCnt="3"/>
      <dgm:spPr/>
      <dgm:t>
        <a:bodyPr/>
        <a:lstStyle/>
        <a:p>
          <a:endParaRPr lang="es-MX"/>
        </a:p>
      </dgm:t>
    </dgm:pt>
    <dgm:pt modelId="{B5002475-4ABA-4BD3-B771-485FECAD6B77}" type="pres">
      <dgm:prSet presAssocID="{66A0A574-7571-4D31-93FD-7FF43E55E7FD}" presName="root2" presStyleCnt="0"/>
      <dgm:spPr/>
    </dgm:pt>
    <dgm:pt modelId="{D9F73A55-A167-408E-B55B-1A6F57200334}" type="pres">
      <dgm:prSet presAssocID="{66A0A574-7571-4D31-93FD-7FF43E55E7FD}" presName="LevelTwoTextNode" presStyleLbl="node3" presStyleIdx="1" presStyleCnt="3">
        <dgm:presLayoutVars>
          <dgm:chPref val="3"/>
        </dgm:presLayoutVars>
      </dgm:prSet>
      <dgm:spPr/>
      <dgm:t>
        <a:bodyPr/>
        <a:lstStyle/>
        <a:p>
          <a:endParaRPr lang="es-MX"/>
        </a:p>
      </dgm:t>
    </dgm:pt>
    <dgm:pt modelId="{237CD450-B895-441B-A88F-8EC7E74ABC27}" type="pres">
      <dgm:prSet presAssocID="{66A0A574-7571-4D31-93FD-7FF43E55E7FD}" presName="level3hierChild" presStyleCnt="0"/>
      <dgm:spPr/>
    </dgm:pt>
    <dgm:pt modelId="{447E9485-4BBE-4081-8184-5C19FC1D845E}" type="pres">
      <dgm:prSet presAssocID="{27E9C1F3-9E2F-4130-953C-B4E1FF0342F2}" presName="conn2-1" presStyleLbl="parChTrans1D3" presStyleIdx="2" presStyleCnt="3"/>
      <dgm:spPr/>
      <dgm:t>
        <a:bodyPr/>
        <a:lstStyle/>
        <a:p>
          <a:endParaRPr lang="es-MX"/>
        </a:p>
      </dgm:t>
    </dgm:pt>
    <dgm:pt modelId="{93B2BB22-158F-4C34-AB4D-0A424B62E263}" type="pres">
      <dgm:prSet presAssocID="{27E9C1F3-9E2F-4130-953C-B4E1FF0342F2}" presName="connTx" presStyleLbl="parChTrans1D3" presStyleIdx="2" presStyleCnt="3"/>
      <dgm:spPr/>
      <dgm:t>
        <a:bodyPr/>
        <a:lstStyle/>
        <a:p>
          <a:endParaRPr lang="es-MX"/>
        </a:p>
      </dgm:t>
    </dgm:pt>
    <dgm:pt modelId="{1A58FB9F-8D2D-4FE0-8D52-B306AE8CBD98}" type="pres">
      <dgm:prSet presAssocID="{619F7369-937E-4771-AB37-01286CCA1B49}" presName="root2" presStyleCnt="0"/>
      <dgm:spPr/>
    </dgm:pt>
    <dgm:pt modelId="{E5B6AF87-A7DB-4E6E-91E1-DAA1296593A5}" type="pres">
      <dgm:prSet presAssocID="{619F7369-937E-4771-AB37-01286CCA1B49}" presName="LevelTwoTextNode" presStyleLbl="node3" presStyleIdx="2" presStyleCnt="3">
        <dgm:presLayoutVars>
          <dgm:chPref val="3"/>
        </dgm:presLayoutVars>
      </dgm:prSet>
      <dgm:spPr/>
      <dgm:t>
        <a:bodyPr/>
        <a:lstStyle/>
        <a:p>
          <a:endParaRPr lang="es-MX"/>
        </a:p>
      </dgm:t>
    </dgm:pt>
    <dgm:pt modelId="{A5469E29-0DBE-4A71-8A49-742641665CF4}" type="pres">
      <dgm:prSet presAssocID="{619F7369-937E-4771-AB37-01286CCA1B49}" presName="level3hierChild" presStyleCnt="0"/>
      <dgm:spPr/>
    </dgm:pt>
  </dgm:ptLst>
  <dgm:cxnLst>
    <dgm:cxn modelId="{6AB51804-18EB-46BD-A5D9-F37198F34F41}" type="presOf" srcId="{793B70BE-CF95-41A3-90B1-77384962DB8E}" destId="{02BB1474-BA87-4E3F-9624-C3E999A1388A}" srcOrd="1" destOrd="0" presId="urn:microsoft.com/office/officeart/2005/8/layout/hierarchy2"/>
    <dgm:cxn modelId="{896A38F9-07D2-4836-B3D6-B3CB78198777}" type="presOf" srcId="{8734174E-2EC2-41F5-9A04-789E7F09812C}" destId="{B50FB2A9-8F22-4960-A3F5-D016B45E9161}" srcOrd="1" destOrd="0" presId="urn:microsoft.com/office/officeart/2005/8/layout/hierarchy2"/>
    <dgm:cxn modelId="{D22F637B-F0E2-46D3-97E9-E4670E211BDC}" type="presOf" srcId="{27E9C1F3-9E2F-4130-953C-B4E1FF0342F2}" destId="{447E9485-4BBE-4081-8184-5C19FC1D845E}" srcOrd="0" destOrd="0" presId="urn:microsoft.com/office/officeart/2005/8/layout/hierarchy2"/>
    <dgm:cxn modelId="{61D9DA1F-FDBD-4C79-8444-7C10D0348153}" srcId="{C984E98D-6B24-40D8-9025-2A3A462CDA5B}" destId="{12A6B850-7D84-4740-8044-868022D0BBFB}" srcOrd="2" destOrd="0" parTransId="{8734174E-2EC2-41F5-9A04-789E7F09812C}" sibTransId="{C3DC64E9-24FE-4D2F-8A00-8C2B449C134F}"/>
    <dgm:cxn modelId="{37DE9658-0576-4BDA-97F0-71ACC30C13A9}" type="presOf" srcId="{619F7369-937E-4771-AB37-01286CCA1B49}" destId="{E5B6AF87-A7DB-4E6E-91E1-DAA1296593A5}" srcOrd="0" destOrd="0" presId="urn:microsoft.com/office/officeart/2005/8/layout/hierarchy2"/>
    <dgm:cxn modelId="{A8126912-ECAB-4657-9E60-0AEE330834F5}" srcId="{C984E98D-6B24-40D8-9025-2A3A462CDA5B}" destId="{974C45D5-F4B0-452D-A507-BB1B91FB8DE8}" srcOrd="1" destOrd="0" parTransId="{3D7360AD-419F-4CDA-B47F-89F129BBD046}" sibTransId="{321893B3-5F5A-43D0-A661-B2BF88B11C5F}"/>
    <dgm:cxn modelId="{0F735C08-E4AD-4402-A224-82E050026B28}" type="presOf" srcId="{5CA57D3D-B642-4D9F-A10B-7ED13E395BCA}" destId="{33C47DD7-1C7E-404B-A5F7-F93CC0B791AE}" srcOrd="0" destOrd="0" presId="urn:microsoft.com/office/officeart/2005/8/layout/hierarchy2"/>
    <dgm:cxn modelId="{AFF7CD54-4B66-4786-A68F-5BE969DEC384}" type="presOf" srcId="{27E9C1F3-9E2F-4130-953C-B4E1FF0342F2}" destId="{93B2BB22-158F-4C34-AB4D-0A424B62E263}" srcOrd="1" destOrd="0" presId="urn:microsoft.com/office/officeart/2005/8/layout/hierarchy2"/>
    <dgm:cxn modelId="{E624BDDD-8E43-4251-98D8-D46859001F68}" type="presOf" srcId="{12A6B850-7D84-4740-8044-868022D0BBFB}" destId="{1A808E37-9092-4A75-8512-D9F05273D57F}" srcOrd="0" destOrd="0" presId="urn:microsoft.com/office/officeart/2005/8/layout/hierarchy2"/>
    <dgm:cxn modelId="{317B5AE0-B51F-4F16-9525-2072EF77811D}" type="presOf" srcId="{3D7360AD-419F-4CDA-B47F-89F129BBD046}" destId="{8C6129F7-4839-474F-9FCD-AF1600171E7A}" srcOrd="1" destOrd="0" presId="urn:microsoft.com/office/officeart/2005/8/layout/hierarchy2"/>
    <dgm:cxn modelId="{5E2F99C2-1D82-46EC-BEE6-246234B23EB0}" type="presOf" srcId="{3CA1F83C-7E9A-4BBB-BCC3-6B953788599F}" destId="{D6BB3EF6-79AD-4452-9E15-94EF149D5DD5}" srcOrd="1" destOrd="0" presId="urn:microsoft.com/office/officeart/2005/8/layout/hierarchy2"/>
    <dgm:cxn modelId="{5A00A540-EC91-4AC1-AE79-851426981B94}" type="presOf" srcId="{7AC3AE1B-0264-407E-AF16-770FA4F44FA0}" destId="{460FD9B5-9B05-44A7-B048-1A957F7EC7D2}" srcOrd="0" destOrd="0" presId="urn:microsoft.com/office/officeart/2005/8/layout/hierarchy2"/>
    <dgm:cxn modelId="{316FC20E-62E4-48A0-8072-9A752FA83C0C}" type="presOf" srcId="{5AE948F2-704E-4830-AF14-CEBC8BC1C09E}" destId="{D464E696-9760-4DFC-B330-7EA08106E887}" srcOrd="0" destOrd="0" presId="urn:microsoft.com/office/officeart/2005/8/layout/hierarchy2"/>
    <dgm:cxn modelId="{A3117154-064D-45EB-9E2A-7C0113F51B79}" type="presOf" srcId="{C984E98D-6B24-40D8-9025-2A3A462CDA5B}" destId="{2932C78D-3F3E-465A-BD56-7A0C63482BD2}" srcOrd="0" destOrd="0" presId="urn:microsoft.com/office/officeart/2005/8/layout/hierarchy2"/>
    <dgm:cxn modelId="{E9E4B9ED-B812-4FEF-A2B8-4046A6293896}" type="presOf" srcId="{3E42B185-4F7A-4688-893F-62080F4259D2}" destId="{BFFB8ADB-80FB-4004-8E48-06B3CBB9C5F7}" srcOrd="0" destOrd="0" presId="urn:microsoft.com/office/officeart/2005/8/layout/hierarchy2"/>
    <dgm:cxn modelId="{6F921AB4-E53C-4CDC-A42B-300819D1AE31}" type="presOf" srcId="{5CA57D3D-B642-4D9F-A10B-7ED13E395BCA}" destId="{0FD374EE-B15C-4BBA-8CBF-77DB7CFB4F1C}" srcOrd="1" destOrd="0" presId="urn:microsoft.com/office/officeart/2005/8/layout/hierarchy2"/>
    <dgm:cxn modelId="{996CF927-F527-4CF6-8416-AA0CFFFAE363}" srcId="{C984E98D-6B24-40D8-9025-2A3A462CDA5B}" destId="{3E42B185-4F7A-4688-893F-62080F4259D2}" srcOrd="3" destOrd="0" parTransId="{A1DB3168-F918-4857-9248-231286AEE715}" sibTransId="{BA202071-A52C-489B-9A23-F02B4558586C}"/>
    <dgm:cxn modelId="{E100E868-200F-410D-B17C-907D6883DCA8}" srcId="{3E42B185-4F7A-4688-893F-62080F4259D2}" destId="{66A0A574-7571-4D31-93FD-7FF43E55E7FD}" srcOrd="1" destOrd="0" parTransId="{793B70BE-CF95-41A3-90B1-77384962DB8E}" sibTransId="{73ADAE4D-7AED-47F6-A3F0-76B0DE05999C}"/>
    <dgm:cxn modelId="{82D0BB43-E8E8-4D01-BC76-65A1079356C1}" srcId="{3E42B185-4F7A-4688-893F-62080F4259D2}" destId="{7AC3AE1B-0264-407E-AF16-770FA4F44FA0}" srcOrd="0" destOrd="0" parTransId="{5CA57D3D-B642-4D9F-A10B-7ED13E395BCA}" sibTransId="{F157981A-A1DB-4E1B-B3C6-D031029B419A}"/>
    <dgm:cxn modelId="{8E3F74DB-8805-46FC-AD1D-4C5AADBB2FF7}" type="presOf" srcId="{8734174E-2EC2-41F5-9A04-789E7F09812C}" destId="{68002848-2C8A-4705-B929-14783869A0C2}" srcOrd="0" destOrd="0" presId="urn:microsoft.com/office/officeart/2005/8/layout/hierarchy2"/>
    <dgm:cxn modelId="{1A72DEFD-D72C-43FD-A9C3-F76835F56A3A}" type="presOf" srcId="{793B70BE-CF95-41A3-90B1-77384962DB8E}" destId="{F84F4B59-2CA2-4CD9-855E-C9FE5F52B976}" srcOrd="0" destOrd="0" presId="urn:microsoft.com/office/officeart/2005/8/layout/hierarchy2"/>
    <dgm:cxn modelId="{F33E9DD2-83B4-4696-BAE3-9CFB9C42D48F}" srcId="{3E42B185-4F7A-4688-893F-62080F4259D2}" destId="{619F7369-937E-4771-AB37-01286CCA1B49}" srcOrd="2" destOrd="0" parTransId="{27E9C1F3-9E2F-4130-953C-B4E1FF0342F2}" sibTransId="{F9B4BFB2-CE01-4290-B4FA-4C040B92B776}"/>
    <dgm:cxn modelId="{4238E3EE-3956-4702-B895-73FDA6839E70}" type="presOf" srcId="{A1DB3168-F918-4857-9248-231286AEE715}" destId="{9453F4AD-0CD7-4EFB-8592-F35A34BDE538}" srcOrd="1" destOrd="0" presId="urn:microsoft.com/office/officeart/2005/8/layout/hierarchy2"/>
    <dgm:cxn modelId="{4E42318B-43FD-401D-A186-632103A66DC5}" type="presOf" srcId="{66A0A574-7571-4D31-93FD-7FF43E55E7FD}" destId="{D9F73A55-A167-408E-B55B-1A6F57200334}" srcOrd="0" destOrd="0" presId="urn:microsoft.com/office/officeart/2005/8/layout/hierarchy2"/>
    <dgm:cxn modelId="{978165F5-ADFA-481C-B5AF-4612F2CC6A8F}" srcId="{C984E98D-6B24-40D8-9025-2A3A462CDA5B}" destId="{E52A02DF-C751-4049-AE62-D99B5040906A}" srcOrd="0" destOrd="0" parTransId="{3CA1F83C-7E9A-4BBB-BCC3-6B953788599F}" sibTransId="{17CD7BE1-8FE1-4BAD-BEEA-CAD7C30A9D11}"/>
    <dgm:cxn modelId="{468AADD4-B162-475F-B698-6F28BAEB7411}" srcId="{5AE948F2-704E-4830-AF14-CEBC8BC1C09E}" destId="{C984E98D-6B24-40D8-9025-2A3A462CDA5B}" srcOrd="0" destOrd="0" parTransId="{50FAD5EC-A65A-45B6-B1DF-1BF1FA8A44B9}" sibTransId="{BA33EC7B-FC2D-4F84-A08A-2954DA1126D5}"/>
    <dgm:cxn modelId="{68574ABB-CD2B-4A8D-A9F4-631519C7B008}" type="presOf" srcId="{E52A02DF-C751-4049-AE62-D99B5040906A}" destId="{9AFDED0E-9257-46C3-82AB-749636C96F2C}" srcOrd="0" destOrd="0" presId="urn:microsoft.com/office/officeart/2005/8/layout/hierarchy2"/>
    <dgm:cxn modelId="{176C1E10-491D-4543-8678-35FE101034BA}" type="presOf" srcId="{3D7360AD-419F-4CDA-B47F-89F129BBD046}" destId="{87AF969F-9715-497C-B81C-997429143CA7}" srcOrd="0" destOrd="0" presId="urn:microsoft.com/office/officeart/2005/8/layout/hierarchy2"/>
    <dgm:cxn modelId="{EF42B31B-3A92-43A6-AB7A-CB1043E4DEDF}" type="presOf" srcId="{3CA1F83C-7E9A-4BBB-BCC3-6B953788599F}" destId="{D5884EF0-9640-4303-BC8C-A2AA98FFB944}" srcOrd="0" destOrd="0" presId="urn:microsoft.com/office/officeart/2005/8/layout/hierarchy2"/>
    <dgm:cxn modelId="{C78BCA86-5AC2-4722-AEC4-B8C40BB553F7}" type="presOf" srcId="{A1DB3168-F918-4857-9248-231286AEE715}" destId="{4EA12D67-CCE3-4927-8AF1-C6080C3129D8}" srcOrd="0" destOrd="0" presId="urn:microsoft.com/office/officeart/2005/8/layout/hierarchy2"/>
    <dgm:cxn modelId="{28DFB78D-236E-4056-8ABE-6E04AD8E1F85}" type="presOf" srcId="{974C45D5-F4B0-452D-A507-BB1B91FB8DE8}" destId="{4DE55115-43B8-4A68-9454-9EF70B7DBA45}" srcOrd="0" destOrd="0" presId="urn:microsoft.com/office/officeart/2005/8/layout/hierarchy2"/>
    <dgm:cxn modelId="{AFBF1818-2445-4B5F-A1E3-A7630B12C41F}" type="presParOf" srcId="{D464E696-9760-4DFC-B330-7EA08106E887}" destId="{CC3A27CB-E481-4E2C-9E59-CA1ADDF49515}" srcOrd="0" destOrd="0" presId="urn:microsoft.com/office/officeart/2005/8/layout/hierarchy2"/>
    <dgm:cxn modelId="{A4EA7F03-AEE5-474F-BCE6-967C2CB0E138}" type="presParOf" srcId="{CC3A27CB-E481-4E2C-9E59-CA1ADDF49515}" destId="{2932C78D-3F3E-465A-BD56-7A0C63482BD2}" srcOrd="0" destOrd="0" presId="urn:microsoft.com/office/officeart/2005/8/layout/hierarchy2"/>
    <dgm:cxn modelId="{ADD6799B-CBEB-405F-9DF8-18D77B3D1205}" type="presParOf" srcId="{CC3A27CB-E481-4E2C-9E59-CA1ADDF49515}" destId="{8EEC7428-12D7-495E-9764-175BEA2024ED}" srcOrd="1" destOrd="0" presId="urn:microsoft.com/office/officeart/2005/8/layout/hierarchy2"/>
    <dgm:cxn modelId="{9069CF61-B653-45B1-88E7-C70D32BEFA91}" type="presParOf" srcId="{8EEC7428-12D7-495E-9764-175BEA2024ED}" destId="{D5884EF0-9640-4303-BC8C-A2AA98FFB944}" srcOrd="0" destOrd="0" presId="urn:microsoft.com/office/officeart/2005/8/layout/hierarchy2"/>
    <dgm:cxn modelId="{D9C13458-AA3D-4EC8-8288-E72A3302F779}" type="presParOf" srcId="{D5884EF0-9640-4303-BC8C-A2AA98FFB944}" destId="{D6BB3EF6-79AD-4452-9E15-94EF149D5DD5}" srcOrd="0" destOrd="0" presId="urn:microsoft.com/office/officeart/2005/8/layout/hierarchy2"/>
    <dgm:cxn modelId="{3FEA114B-A8C9-42AD-8B49-D2E3914566CB}" type="presParOf" srcId="{8EEC7428-12D7-495E-9764-175BEA2024ED}" destId="{0E6C0004-29A1-4646-80B7-F7665520ADF8}" srcOrd="1" destOrd="0" presId="urn:microsoft.com/office/officeart/2005/8/layout/hierarchy2"/>
    <dgm:cxn modelId="{F32D76EC-C8B8-407C-AA5A-E7996538C667}" type="presParOf" srcId="{0E6C0004-29A1-4646-80B7-F7665520ADF8}" destId="{9AFDED0E-9257-46C3-82AB-749636C96F2C}" srcOrd="0" destOrd="0" presId="urn:microsoft.com/office/officeart/2005/8/layout/hierarchy2"/>
    <dgm:cxn modelId="{76B75983-DF0D-4BE4-B184-500B5D730909}" type="presParOf" srcId="{0E6C0004-29A1-4646-80B7-F7665520ADF8}" destId="{6DD362FA-7568-445B-8F0E-0BF5DFF9B646}" srcOrd="1" destOrd="0" presId="urn:microsoft.com/office/officeart/2005/8/layout/hierarchy2"/>
    <dgm:cxn modelId="{D3F05FB2-D529-45D5-8CFB-35FB71CFA542}" type="presParOf" srcId="{8EEC7428-12D7-495E-9764-175BEA2024ED}" destId="{87AF969F-9715-497C-B81C-997429143CA7}" srcOrd="2" destOrd="0" presId="urn:microsoft.com/office/officeart/2005/8/layout/hierarchy2"/>
    <dgm:cxn modelId="{D8A163EF-1D87-4749-B3A4-45EB69E1C1ED}" type="presParOf" srcId="{87AF969F-9715-497C-B81C-997429143CA7}" destId="{8C6129F7-4839-474F-9FCD-AF1600171E7A}" srcOrd="0" destOrd="0" presId="urn:microsoft.com/office/officeart/2005/8/layout/hierarchy2"/>
    <dgm:cxn modelId="{206E3C84-C7C8-4023-A7C9-D1BF94266209}" type="presParOf" srcId="{8EEC7428-12D7-495E-9764-175BEA2024ED}" destId="{CEBE7615-A807-438C-B343-A7D857F4A492}" srcOrd="3" destOrd="0" presId="urn:microsoft.com/office/officeart/2005/8/layout/hierarchy2"/>
    <dgm:cxn modelId="{F761DE08-D7C5-4648-B075-A339428F66AD}" type="presParOf" srcId="{CEBE7615-A807-438C-B343-A7D857F4A492}" destId="{4DE55115-43B8-4A68-9454-9EF70B7DBA45}" srcOrd="0" destOrd="0" presId="urn:microsoft.com/office/officeart/2005/8/layout/hierarchy2"/>
    <dgm:cxn modelId="{90CB91F3-E5F1-4775-BC77-4CBF85DD1062}" type="presParOf" srcId="{CEBE7615-A807-438C-B343-A7D857F4A492}" destId="{2B5F4A09-275E-4612-A7DF-7413EB737D45}" srcOrd="1" destOrd="0" presId="urn:microsoft.com/office/officeart/2005/8/layout/hierarchy2"/>
    <dgm:cxn modelId="{89544B03-3336-410F-8DD6-9355133A6673}" type="presParOf" srcId="{8EEC7428-12D7-495E-9764-175BEA2024ED}" destId="{68002848-2C8A-4705-B929-14783869A0C2}" srcOrd="4" destOrd="0" presId="urn:microsoft.com/office/officeart/2005/8/layout/hierarchy2"/>
    <dgm:cxn modelId="{6FC21993-162A-451B-8064-B18FCFB9758F}" type="presParOf" srcId="{68002848-2C8A-4705-B929-14783869A0C2}" destId="{B50FB2A9-8F22-4960-A3F5-D016B45E9161}" srcOrd="0" destOrd="0" presId="urn:microsoft.com/office/officeart/2005/8/layout/hierarchy2"/>
    <dgm:cxn modelId="{AE888980-087E-43CB-A25A-9889D38568E0}" type="presParOf" srcId="{8EEC7428-12D7-495E-9764-175BEA2024ED}" destId="{9C4610B7-AB40-474B-8BB4-C31F0E7F0A7F}" srcOrd="5" destOrd="0" presId="urn:microsoft.com/office/officeart/2005/8/layout/hierarchy2"/>
    <dgm:cxn modelId="{F83BD191-1CC8-4DA4-AF4F-46C3875211A1}" type="presParOf" srcId="{9C4610B7-AB40-474B-8BB4-C31F0E7F0A7F}" destId="{1A808E37-9092-4A75-8512-D9F05273D57F}" srcOrd="0" destOrd="0" presId="urn:microsoft.com/office/officeart/2005/8/layout/hierarchy2"/>
    <dgm:cxn modelId="{DBA79B19-6AE9-4153-B5EF-961E2D71988E}" type="presParOf" srcId="{9C4610B7-AB40-474B-8BB4-C31F0E7F0A7F}" destId="{85C456D8-3753-4397-A91A-0DF276118A7D}" srcOrd="1" destOrd="0" presId="urn:microsoft.com/office/officeart/2005/8/layout/hierarchy2"/>
    <dgm:cxn modelId="{CA771881-A1C4-4440-A58F-9D959FEF3136}" type="presParOf" srcId="{8EEC7428-12D7-495E-9764-175BEA2024ED}" destId="{4EA12D67-CCE3-4927-8AF1-C6080C3129D8}" srcOrd="6" destOrd="0" presId="urn:microsoft.com/office/officeart/2005/8/layout/hierarchy2"/>
    <dgm:cxn modelId="{757693C5-4FD4-4525-8F23-F888CE26C946}" type="presParOf" srcId="{4EA12D67-CCE3-4927-8AF1-C6080C3129D8}" destId="{9453F4AD-0CD7-4EFB-8592-F35A34BDE538}" srcOrd="0" destOrd="0" presId="urn:microsoft.com/office/officeart/2005/8/layout/hierarchy2"/>
    <dgm:cxn modelId="{BFC73316-31C1-4F5B-8DB0-D7BA5DEF1073}" type="presParOf" srcId="{8EEC7428-12D7-495E-9764-175BEA2024ED}" destId="{407444D6-2E60-4F8A-A4D7-39D57C7930B4}" srcOrd="7" destOrd="0" presId="urn:microsoft.com/office/officeart/2005/8/layout/hierarchy2"/>
    <dgm:cxn modelId="{C1C99F91-1656-4643-B349-2B7234B9E375}" type="presParOf" srcId="{407444D6-2E60-4F8A-A4D7-39D57C7930B4}" destId="{BFFB8ADB-80FB-4004-8E48-06B3CBB9C5F7}" srcOrd="0" destOrd="0" presId="urn:microsoft.com/office/officeart/2005/8/layout/hierarchy2"/>
    <dgm:cxn modelId="{939C04D5-A085-46F9-ABA7-D92D25F7E415}" type="presParOf" srcId="{407444D6-2E60-4F8A-A4D7-39D57C7930B4}" destId="{E5BD230D-6601-4006-8983-30418F34317B}" srcOrd="1" destOrd="0" presId="urn:microsoft.com/office/officeart/2005/8/layout/hierarchy2"/>
    <dgm:cxn modelId="{B4C95F63-ECA9-4843-B382-9D13E1396AA8}" type="presParOf" srcId="{E5BD230D-6601-4006-8983-30418F34317B}" destId="{33C47DD7-1C7E-404B-A5F7-F93CC0B791AE}" srcOrd="0" destOrd="0" presId="urn:microsoft.com/office/officeart/2005/8/layout/hierarchy2"/>
    <dgm:cxn modelId="{3619178F-2D02-4BDF-8AB7-1D9C60A87654}" type="presParOf" srcId="{33C47DD7-1C7E-404B-A5F7-F93CC0B791AE}" destId="{0FD374EE-B15C-4BBA-8CBF-77DB7CFB4F1C}" srcOrd="0" destOrd="0" presId="urn:microsoft.com/office/officeart/2005/8/layout/hierarchy2"/>
    <dgm:cxn modelId="{E2817784-7E0E-4156-9E65-2EC3E495AF98}" type="presParOf" srcId="{E5BD230D-6601-4006-8983-30418F34317B}" destId="{48783A4D-CE17-413A-A943-025F798AA548}" srcOrd="1" destOrd="0" presId="urn:microsoft.com/office/officeart/2005/8/layout/hierarchy2"/>
    <dgm:cxn modelId="{7BA81C38-B451-4AF6-A384-07C9BF191970}" type="presParOf" srcId="{48783A4D-CE17-413A-A943-025F798AA548}" destId="{460FD9B5-9B05-44A7-B048-1A957F7EC7D2}" srcOrd="0" destOrd="0" presId="urn:microsoft.com/office/officeart/2005/8/layout/hierarchy2"/>
    <dgm:cxn modelId="{E0294195-2259-4313-895B-35808F3967E3}" type="presParOf" srcId="{48783A4D-CE17-413A-A943-025F798AA548}" destId="{D5526D03-2F9F-4270-8A51-3B36336F7FA1}" srcOrd="1" destOrd="0" presId="urn:microsoft.com/office/officeart/2005/8/layout/hierarchy2"/>
    <dgm:cxn modelId="{10BD08D1-F220-4F9A-BF45-6BCDBCE9CCB9}" type="presParOf" srcId="{E5BD230D-6601-4006-8983-30418F34317B}" destId="{F84F4B59-2CA2-4CD9-855E-C9FE5F52B976}" srcOrd="2" destOrd="0" presId="urn:microsoft.com/office/officeart/2005/8/layout/hierarchy2"/>
    <dgm:cxn modelId="{A0411088-E83B-43B6-A70C-5FD9957EDDC9}" type="presParOf" srcId="{F84F4B59-2CA2-4CD9-855E-C9FE5F52B976}" destId="{02BB1474-BA87-4E3F-9624-C3E999A1388A}" srcOrd="0" destOrd="0" presId="urn:microsoft.com/office/officeart/2005/8/layout/hierarchy2"/>
    <dgm:cxn modelId="{52142BC0-9AB6-48B0-BE1C-B87F5F161EE6}" type="presParOf" srcId="{E5BD230D-6601-4006-8983-30418F34317B}" destId="{B5002475-4ABA-4BD3-B771-485FECAD6B77}" srcOrd="3" destOrd="0" presId="urn:microsoft.com/office/officeart/2005/8/layout/hierarchy2"/>
    <dgm:cxn modelId="{5E02995E-7C9F-4743-8B65-58EB20513F3F}" type="presParOf" srcId="{B5002475-4ABA-4BD3-B771-485FECAD6B77}" destId="{D9F73A55-A167-408E-B55B-1A6F57200334}" srcOrd="0" destOrd="0" presId="urn:microsoft.com/office/officeart/2005/8/layout/hierarchy2"/>
    <dgm:cxn modelId="{C1DC1FEE-EE87-4BCF-BE6E-AC3A864AD84E}" type="presParOf" srcId="{B5002475-4ABA-4BD3-B771-485FECAD6B77}" destId="{237CD450-B895-441B-A88F-8EC7E74ABC27}" srcOrd="1" destOrd="0" presId="urn:microsoft.com/office/officeart/2005/8/layout/hierarchy2"/>
    <dgm:cxn modelId="{E65D45AC-B5AE-4E49-AAF9-BC97472FAC6B}" type="presParOf" srcId="{E5BD230D-6601-4006-8983-30418F34317B}" destId="{447E9485-4BBE-4081-8184-5C19FC1D845E}" srcOrd="4" destOrd="0" presId="urn:microsoft.com/office/officeart/2005/8/layout/hierarchy2"/>
    <dgm:cxn modelId="{33048168-315A-415E-83B2-964D9FC05745}" type="presParOf" srcId="{447E9485-4BBE-4081-8184-5C19FC1D845E}" destId="{93B2BB22-158F-4C34-AB4D-0A424B62E263}" srcOrd="0" destOrd="0" presId="urn:microsoft.com/office/officeart/2005/8/layout/hierarchy2"/>
    <dgm:cxn modelId="{C5D0FC35-445A-490C-9C59-97FFD8BEB9D6}" type="presParOf" srcId="{E5BD230D-6601-4006-8983-30418F34317B}" destId="{1A58FB9F-8D2D-4FE0-8D52-B306AE8CBD98}" srcOrd="5" destOrd="0" presId="urn:microsoft.com/office/officeart/2005/8/layout/hierarchy2"/>
    <dgm:cxn modelId="{4DE8237D-207B-4046-90C1-3E024252FDB0}" type="presParOf" srcId="{1A58FB9F-8D2D-4FE0-8D52-B306AE8CBD98}" destId="{E5B6AF87-A7DB-4E6E-91E1-DAA1296593A5}" srcOrd="0" destOrd="0" presId="urn:microsoft.com/office/officeart/2005/8/layout/hierarchy2"/>
    <dgm:cxn modelId="{1C401787-C8EB-4912-9C3F-A1B8657F5034}" type="presParOf" srcId="{1A58FB9F-8D2D-4FE0-8D52-B306AE8CBD98}" destId="{A5469E29-0DBE-4A71-8A49-742641665CF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8620BF-6552-40BE-AD5D-5801E90E692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B88FB9E7-90B4-489D-AED6-4916AC6E9B22}">
      <dgm:prSet phldrT="[Texto]"/>
      <dgm:spPr/>
      <dgm:t>
        <a:bodyPr/>
        <a:lstStyle/>
        <a:p>
          <a:pPr algn="ctr"/>
          <a:r>
            <a:rPr lang="es-MX"/>
            <a:t>Subprograma principal</a:t>
          </a:r>
        </a:p>
      </dgm:t>
    </dgm:pt>
    <dgm:pt modelId="{9FFE501F-E9E1-4EA9-9A7F-E9AD85375F82}" type="parTrans" cxnId="{036D9A01-32F1-42AD-8E71-456E122665E4}">
      <dgm:prSet/>
      <dgm:spPr/>
      <dgm:t>
        <a:bodyPr/>
        <a:lstStyle/>
        <a:p>
          <a:pPr algn="ctr"/>
          <a:endParaRPr lang="es-MX"/>
        </a:p>
      </dgm:t>
    </dgm:pt>
    <dgm:pt modelId="{ADDC3245-FFB1-4E83-AAFD-DD23390D3AA2}" type="sibTrans" cxnId="{036D9A01-32F1-42AD-8E71-456E122665E4}">
      <dgm:prSet/>
      <dgm:spPr/>
      <dgm:t>
        <a:bodyPr/>
        <a:lstStyle/>
        <a:p>
          <a:pPr algn="ctr"/>
          <a:endParaRPr lang="es-MX"/>
        </a:p>
      </dgm:t>
    </dgm:pt>
    <dgm:pt modelId="{BBB4B69C-F4BC-4FD3-AAD9-C6CFE690BF05}">
      <dgm:prSet phldrT="[Texto]"/>
      <dgm:spPr/>
      <dgm:t>
        <a:bodyPr/>
        <a:lstStyle/>
        <a:p>
          <a:pPr algn="ctr"/>
          <a:r>
            <a:rPr lang="es-MX"/>
            <a:t>Módulo I</a:t>
          </a:r>
        </a:p>
      </dgm:t>
    </dgm:pt>
    <dgm:pt modelId="{E97DBA2E-9CE8-4B0F-A084-3FA239F16990}" type="parTrans" cxnId="{0135A6DE-AB68-44AF-A3A9-BF65B6AFFA6C}">
      <dgm:prSet/>
      <dgm:spPr/>
      <dgm:t>
        <a:bodyPr/>
        <a:lstStyle/>
        <a:p>
          <a:pPr algn="ctr"/>
          <a:endParaRPr lang="es-MX"/>
        </a:p>
      </dgm:t>
    </dgm:pt>
    <dgm:pt modelId="{97740F35-D558-4944-B5EC-D404C3CEF562}" type="sibTrans" cxnId="{0135A6DE-AB68-44AF-A3A9-BF65B6AFFA6C}">
      <dgm:prSet/>
      <dgm:spPr/>
      <dgm:t>
        <a:bodyPr/>
        <a:lstStyle/>
        <a:p>
          <a:pPr algn="ctr"/>
          <a:endParaRPr lang="es-MX"/>
        </a:p>
      </dgm:t>
    </dgm:pt>
    <dgm:pt modelId="{C2281A22-8CA6-4714-AB5E-DF638F1DB7E9}">
      <dgm:prSet phldrT="[Texto]"/>
      <dgm:spPr/>
      <dgm:t>
        <a:bodyPr/>
        <a:lstStyle/>
        <a:p>
          <a:pPr algn="ctr"/>
          <a:r>
            <a:rPr lang="es-MX"/>
            <a:t>Módulo I.I</a:t>
          </a:r>
        </a:p>
      </dgm:t>
    </dgm:pt>
    <dgm:pt modelId="{58CD8476-AFC7-443C-B0A5-3019316D45BC}" type="parTrans" cxnId="{8A5324BC-571F-403D-9CFD-E5D965875F8D}">
      <dgm:prSet/>
      <dgm:spPr/>
      <dgm:t>
        <a:bodyPr/>
        <a:lstStyle/>
        <a:p>
          <a:pPr algn="ctr"/>
          <a:endParaRPr lang="es-MX"/>
        </a:p>
      </dgm:t>
    </dgm:pt>
    <dgm:pt modelId="{8EF714E3-45A6-4310-B02C-855A6E823BCE}" type="sibTrans" cxnId="{8A5324BC-571F-403D-9CFD-E5D965875F8D}">
      <dgm:prSet/>
      <dgm:spPr/>
      <dgm:t>
        <a:bodyPr/>
        <a:lstStyle/>
        <a:p>
          <a:pPr algn="ctr"/>
          <a:endParaRPr lang="es-MX"/>
        </a:p>
      </dgm:t>
    </dgm:pt>
    <dgm:pt modelId="{4763A3C1-D03A-4AC2-9DF6-F087E149863D}">
      <dgm:prSet phldrT="[Texto]"/>
      <dgm:spPr/>
      <dgm:t>
        <a:bodyPr/>
        <a:lstStyle/>
        <a:p>
          <a:pPr algn="ctr"/>
          <a:r>
            <a:rPr lang="es-MX"/>
            <a:t>Módulo I.II</a:t>
          </a:r>
        </a:p>
      </dgm:t>
    </dgm:pt>
    <dgm:pt modelId="{79A36773-B1EB-4885-9F77-505ACE7B171E}" type="parTrans" cxnId="{AF05BE1E-834B-49CC-8DA4-AB5E4ED619A2}">
      <dgm:prSet/>
      <dgm:spPr/>
      <dgm:t>
        <a:bodyPr/>
        <a:lstStyle/>
        <a:p>
          <a:pPr algn="ctr"/>
          <a:endParaRPr lang="es-MX"/>
        </a:p>
      </dgm:t>
    </dgm:pt>
    <dgm:pt modelId="{D5119DAC-435D-4CA1-8C98-36EC258BDF6A}" type="sibTrans" cxnId="{AF05BE1E-834B-49CC-8DA4-AB5E4ED619A2}">
      <dgm:prSet/>
      <dgm:spPr/>
      <dgm:t>
        <a:bodyPr/>
        <a:lstStyle/>
        <a:p>
          <a:pPr algn="ctr"/>
          <a:endParaRPr lang="es-MX"/>
        </a:p>
      </dgm:t>
    </dgm:pt>
    <dgm:pt modelId="{6ADE72A2-2ADA-488C-9E0B-CBC3279724AF}">
      <dgm:prSet phldrT="[Texto]"/>
      <dgm:spPr/>
      <dgm:t>
        <a:bodyPr/>
        <a:lstStyle/>
        <a:p>
          <a:pPr algn="ctr"/>
          <a:r>
            <a:rPr lang="es-MX"/>
            <a:t>Módulo II</a:t>
          </a:r>
        </a:p>
      </dgm:t>
    </dgm:pt>
    <dgm:pt modelId="{11DFE1CE-4E80-4499-8B16-C197326FC39A}" type="parTrans" cxnId="{1949B568-462F-481E-AB4B-4ECE17B9F259}">
      <dgm:prSet/>
      <dgm:spPr/>
      <dgm:t>
        <a:bodyPr/>
        <a:lstStyle/>
        <a:p>
          <a:pPr algn="ctr"/>
          <a:endParaRPr lang="es-MX"/>
        </a:p>
      </dgm:t>
    </dgm:pt>
    <dgm:pt modelId="{17AE020C-6E09-4050-85E0-C28A63A3E378}" type="sibTrans" cxnId="{1949B568-462F-481E-AB4B-4ECE17B9F259}">
      <dgm:prSet/>
      <dgm:spPr/>
      <dgm:t>
        <a:bodyPr/>
        <a:lstStyle/>
        <a:p>
          <a:pPr algn="ctr"/>
          <a:endParaRPr lang="es-MX"/>
        </a:p>
      </dgm:t>
    </dgm:pt>
    <dgm:pt modelId="{9A972800-BFE9-43C7-8A06-22D31B92DB80}">
      <dgm:prSet phldrT="[Texto]"/>
      <dgm:spPr/>
      <dgm:t>
        <a:bodyPr/>
        <a:lstStyle/>
        <a:p>
          <a:pPr algn="ctr"/>
          <a:r>
            <a:rPr lang="es-MX"/>
            <a:t>Módulo II.I</a:t>
          </a:r>
        </a:p>
      </dgm:t>
    </dgm:pt>
    <dgm:pt modelId="{E2F5A9F2-8620-47FB-B428-17DE9EDDE84C}" type="parTrans" cxnId="{FF6C3438-BB2E-4D1F-9DF4-5F9EC28FD334}">
      <dgm:prSet/>
      <dgm:spPr/>
      <dgm:t>
        <a:bodyPr/>
        <a:lstStyle/>
        <a:p>
          <a:pPr algn="ctr"/>
          <a:endParaRPr lang="es-MX"/>
        </a:p>
      </dgm:t>
    </dgm:pt>
    <dgm:pt modelId="{2B9C92A3-E127-4F75-A75E-CA8260093CBD}" type="sibTrans" cxnId="{FF6C3438-BB2E-4D1F-9DF4-5F9EC28FD334}">
      <dgm:prSet/>
      <dgm:spPr/>
      <dgm:t>
        <a:bodyPr/>
        <a:lstStyle/>
        <a:p>
          <a:pPr algn="ctr"/>
          <a:endParaRPr lang="es-MX"/>
        </a:p>
      </dgm:t>
    </dgm:pt>
    <dgm:pt modelId="{AEA5A79D-CFD8-4701-AAA0-927A8F75B2FD}" type="pres">
      <dgm:prSet presAssocID="{918620BF-6552-40BE-AD5D-5801E90E6926}" presName="hierChild1" presStyleCnt="0">
        <dgm:presLayoutVars>
          <dgm:chPref val="1"/>
          <dgm:dir/>
          <dgm:animOne val="branch"/>
          <dgm:animLvl val="lvl"/>
          <dgm:resizeHandles/>
        </dgm:presLayoutVars>
      </dgm:prSet>
      <dgm:spPr/>
      <dgm:t>
        <a:bodyPr/>
        <a:lstStyle/>
        <a:p>
          <a:endParaRPr lang="es-MX"/>
        </a:p>
      </dgm:t>
    </dgm:pt>
    <dgm:pt modelId="{AF7A080B-5F7E-4B2D-9B7A-CA8C2FBA55D8}" type="pres">
      <dgm:prSet presAssocID="{B88FB9E7-90B4-489D-AED6-4916AC6E9B22}" presName="hierRoot1" presStyleCnt="0"/>
      <dgm:spPr/>
    </dgm:pt>
    <dgm:pt modelId="{1478CD0C-B824-4ED2-9651-54C883ADDB91}" type="pres">
      <dgm:prSet presAssocID="{B88FB9E7-90B4-489D-AED6-4916AC6E9B22}" presName="composite" presStyleCnt="0"/>
      <dgm:spPr/>
    </dgm:pt>
    <dgm:pt modelId="{132B1BDE-4277-415B-884F-B4A4C2029682}" type="pres">
      <dgm:prSet presAssocID="{B88FB9E7-90B4-489D-AED6-4916AC6E9B22}" presName="background" presStyleLbl="node0" presStyleIdx="0" presStyleCnt="1"/>
      <dgm:spPr/>
    </dgm:pt>
    <dgm:pt modelId="{65A6F9FB-AC8E-467B-A620-0A9AD2167A11}" type="pres">
      <dgm:prSet presAssocID="{B88FB9E7-90B4-489D-AED6-4916AC6E9B22}" presName="text" presStyleLbl="fgAcc0" presStyleIdx="0" presStyleCnt="1">
        <dgm:presLayoutVars>
          <dgm:chPref val="3"/>
        </dgm:presLayoutVars>
      </dgm:prSet>
      <dgm:spPr/>
      <dgm:t>
        <a:bodyPr/>
        <a:lstStyle/>
        <a:p>
          <a:endParaRPr lang="es-MX"/>
        </a:p>
      </dgm:t>
    </dgm:pt>
    <dgm:pt modelId="{716E87B0-DA85-453B-A9EA-12D68DBF2EA5}" type="pres">
      <dgm:prSet presAssocID="{B88FB9E7-90B4-489D-AED6-4916AC6E9B22}" presName="hierChild2" presStyleCnt="0"/>
      <dgm:spPr/>
    </dgm:pt>
    <dgm:pt modelId="{E03B2FD6-C0C1-451F-B2AB-903FCD8873DB}" type="pres">
      <dgm:prSet presAssocID="{E97DBA2E-9CE8-4B0F-A084-3FA239F16990}" presName="Name10" presStyleLbl="parChTrans1D2" presStyleIdx="0" presStyleCnt="2"/>
      <dgm:spPr/>
      <dgm:t>
        <a:bodyPr/>
        <a:lstStyle/>
        <a:p>
          <a:endParaRPr lang="es-MX"/>
        </a:p>
      </dgm:t>
    </dgm:pt>
    <dgm:pt modelId="{6C655CE3-CF5D-4665-91DF-0D4E4933191C}" type="pres">
      <dgm:prSet presAssocID="{BBB4B69C-F4BC-4FD3-AAD9-C6CFE690BF05}" presName="hierRoot2" presStyleCnt="0"/>
      <dgm:spPr/>
    </dgm:pt>
    <dgm:pt modelId="{40F2D723-9A16-4CF9-A392-4897AC15A0AF}" type="pres">
      <dgm:prSet presAssocID="{BBB4B69C-F4BC-4FD3-AAD9-C6CFE690BF05}" presName="composite2" presStyleCnt="0"/>
      <dgm:spPr/>
    </dgm:pt>
    <dgm:pt modelId="{41B330BD-554F-412A-98CD-C3A91A167B3F}" type="pres">
      <dgm:prSet presAssocID="{BBB4B69C-F4BC-4FD3-AAD9-C6CFE690BF05}" presName="background2" presStyleLbl="node2" presStyleIdx="0" presStyleCnt="2"/>
      <dgm:spPr/>
    </dgm:pt>
    <dgm:pt modelId="{AB33C233-7A2A-4283-97B4-F607DCE00058}" type="pres">
      <dgm:prSet presAssocID="{BBB4B69C-F4BC-4FD3-AAD9-C6CFE690BF05}" presName="text2" presStyleLbl="fgAcc2" presStyleIdx="0" presStyleCnt="2">
        <dgm:presLayoutVars>
          <dgm:chPref val="3"/>
        </dgm:presLayoutVars>
      </dgm:prSet>
      <dgm:spPr/>
      <dgm:t>
        <a:bodyPr/>
        <a:lstStyle/>
        <a:p>
          <a:endParaRPr lang="es-MX"/>
        </a:p>
      </dgm:t>
    </dgm:pt>
    <dgm:pt modelId="{5384DE37-7578-45B3-8C5E-9FBE7325988B}" type="pres">
      <dgm:prSet presAssocID="{BBB4B69C-F4BC-4FD3-AAD9-C6CFE690BF05}" presName="hierChild3" presStyleCnt="0"/>
      <dgm:spPr/>
    </dgm:pt>
    <dgm:pt modelId="{A3094EC4-1E3B-4DD5-BBCD-9AE6CA7F5D75}" type="pres">
      <dgm:prSet presAssocID="{58CD8476-AFC7-443C-B0A5-3019316D45BC}" presName="Name17" presStyleLbl="parChTrans1D3" presStyleIdx="0" presStyleCnt="3"/>
      <dgm:spPr/>
      <dgm:t>
        <a:bodyPr/>
        <a:lstStyle/>
        <a:p>
          <a:endParaRPr lang="es-MX"/>
        </a:p>
      </dgm:t>
    </dgm:pt>
    <dgm:pt modelId="{7C731391-EFB4-4BC4-8B21-44B4FDD08681}" type="pres">
      <dgm:prSet presAssocID="{C2281A22-8CA6-4714-AB5E-DF638F1DB7E9}" presName="hierRoot3" presStyleCnt="0"/>
      <dgm:spPr/>
    </dgm:pt>
    <dgm:pt modelId="{95CC2D3E-E0C0-4C05-98B7-67F81808746D}" type="pres">
      <dgm:prSet presAssocID="{C2281A22-8CA6-4714-AB5E-DF638F1DB7E9}" presName="composite3" presStyleCnt="0"/>
      <dgm:spPr/>
    </dgm:pt>
    <dgm:pt modelId="{61BDE11C-B5A9-4257-B2A4-085BAB2035C4}" type="pres">
      <dgm:prSet presAssocID="{C2281A22-8CA6-4714-AB5E-DF638F1DB7E9}" presName="background3" presStyleLbl="node3" presStyleIdx="0" presStyleCnt="3"/>
      <dgm:spPr/>
    </dgm:pt>
    <dgm:pt modelId="{6692C472-198D-4B8D-AAE7-B6C8C9986C1B}" type="pres">
      <dgm:prSet presAssocID="{C2281A22-8CA6-4714-AB5E-DF638F1DB7E9}" presName="text3" presStyleLbl="fgAcc3" presStyleIdx="0" presStyleCnt="3">
        <dgm:presLayoutVars>
          <dgm:chPref val="3"/>
        </dgm:presLayoutVars>
      </dgm:prSet>
      <dgm:spPr/>
      <dgm:t>
        <a:bodyPr/>
        <a:lstStyle/>
        <a:p>
          <a:endParaRPr lang="es-MX"/>
        </a:p>
      </dgm:t>
    </dgm:pt>
    <dgm:pt modelId="{3CC4993F-036E-489F-860E-AEA3FAA8133B}" type="pres">
      <dgm:prSet presAssocID="{C2281A22-8CA6-4714-AB5E-DF638F1DB7E9}" presName="hierChild4" presStyleCnt="0"/>
      <dgm:spPr/>
    </dgm:pt>
    <dgm:pt modelId="{48CF318C-CFBC-4507-9E16-69B5DA4F465E}" type="pres">
      <dgm:prSet presAssocID="{79A36773-B1EB-4885-9F77-505ACE7B171E}" presName="Name17" presStyleLbl="parChTrans1D3" presStyleIdx="1" presStyleCnt="3"/>
      <dgm:spPr/>
      <dgm:t>
        <a:bodyPr/>
        <a:lstStyle/>
        <a:p>
          <a:endParaRPr lang="es-MX"/>
        </a:p>
      </dgm:t>
    </dgm:pt>
    <dgm:pt modelId="{28696A0E-9763-47B6-8F65-0815F13A32AB}" type="pres">
      <dgm:prSet presAssocID="{4763A3C1-D03A-4AC2-9DF6-F087E149863D}" presName="hierRoot3" presStyleCnt="0"/>
      <dgm:spPr/>
    </dgm:pt>
    <dgm:pt modelId="{506B7F83-658C-4FF5-B32E-9F2E38784E14}" type="pres">
      <dgm:prSet presAssocID="{4763A3C1-D03A-4AC2-9DF6-F087E149863D}" presName="composite3" presStyleCnt="0"/>
      <dgm:spPr/>
    </dgm:pt>
    <dgm:pt modelId="{3740E687-008F-4BE4-AC04-09C52526A489}" type="pres">
      <dgm:prSet presAssocID="{4763A3C1-D03A-4AC2-9DF6-F087E149863D}" presName="background3" presStyleLbl="node3" presStyleIdx="1" presStyleCnt="3"/>
      <dgm:spPr/>
    </dgm:pt>
    <dgm:pt modelId="{C5AC4929-B870-4E0B-BB79-6E222B2F82FD}" type="pres">
      <dgm:prSet presAssocID="{4763A3C1-D03A-4AC2-9DF6-F087E149863D}" presName="text3" presStyleLbl="fgAcc3" presStyleIdx="1" presStyleCnt="3">
        <dgm:presLayoutVars>
          <dgm:chPref val="3"/>
        </dgm:presLayoutVars>
      </dgm:prSet>
      <dgm:spPr/>
      <dgm:t>
        <a:bodyPr/>
        <a:lstStyle/>
        <a:p>
          <a:endParaRPr lang="es-MX"/>
        </a:p>
      </dgm:t>
    </dgm:pt>
    <dgm:pt modelId="{0F2C2E4A-79F1-4538-8D27-F208ED7D94B7}" type="pres">
      <dgm:prSet presAssocID="{4763A3C1-D03A-4AC2-9DF6-F087E149863D}" presName="hierChild4" presStyleCnt="0"/>
      <dgm:spPr/>
    </dgm:pt>
    <dgm:pt modelId="{A0FF123B-D7D9-4694-9AEF-FF65A3EE874F}" type="pres">
      <dgm:prSet presAssocID="{11DFE1CE-4E80-4499-8B16-C197326FC39A}" presName="Name10" presStyleLbl="parChTrans1D2" presStyleIdx="1" presStyleCnt="2"/>
      <dgm:spPr/>
      <dgm:t>
        <a:bodyPr/>
        <a:lstStyle/>
        <a:p>
          <a:endParaRPr lang="es-MX"/>
        </a:p>
      </dgm:t>
    </dgm:pt>
    <dgm:pt modelId="{C8178ED0-1950-447D-93D8-AB937354363D}" type="pres">
      <dgm:prSet presAssocID="{6ADE72A2-2ADA-488C-9E0B-CBC3279724AF}" presName="hierRoot2" presStyleCnt="0"/>
      <dgm:spPr/>
    </dgm:pt>
    <dgm:pt modelId="{CCFBFA68-7875-4F32-913B-E7F400575E67}" type="pres">
      <dgm:prSet presAssocID="{6ADE72A2-2ADA-488C-9E0B-CBC3279724AF}" presName="composite2" presStyleCnt="0"/>
      <dgm:spPr/>
    </dgm:pt>
    <dgm:pt modelId="{D0565583-E607-45A2-9AC9-78E9508BC063}" type="pres">
      <dgm:prSet presAssocID="{6ADE72A2-2ADA-488C-9E0B-CBC3279724AF}" presName="background2" presStyleLbl="node2" presStyleIdx="1" presStyleCnt="2"/>
      <dgm:spPr/>
    </dgm:pt>
    <dgm:pt modelId="{C6599B53-166C-4C7E-8B8F-958A4163CF91}" type="pres">
      <dgm:prSet presAssocID="{6ADE72A2-2ADA-488C-9E0B-CBC3279724AF}" presName="text2" presStyleLbl="fgAcc2" presStyleIdx="1" presStyleCnt="2">
        <dgm:presLayoutVars>
          <dgm:chPref val="3"/>
        </dgm:presLayoutVars>
      </dgm:prSet>
      <dgm:spPr/>
      <dgm:t>
        <a:bodyPr/>
        <a:lstStyle/>
        <a:p>
          <a:endParaRPr lang="es-MX"/>
        </a:p>
      </dgm:t>
    </dgm:pt>
    <dgm:pt modelId="{7D6FDF3E-DB3D-4CEC-AB79-8C163DDCA29C}" type="pres">
      <dgm:prSet presAssocID="{6ADE72A2-2ADA-488C-9E0B-CBC3279724AF}" presName="hierChild3" presStyleCnt="0"/>
      <dgm:spPr/>
    </dgm:pt>
    <dgm:pt modelId="{923890F0-5412-4D56-8D94-DD2892317BB7}" type="pres">
      <dgm:prSet presAssocID="{E2F5A9F2-8620-47FB-B428-17DE9EDDE84C}" presName="Name17" presStyleLbl="parChTrans1D3" presStyleIdx="2" presStyleCnt="3"/>
      <dgm:spPr/>
      <dgm:t>
        <a:bodyPr/>
        <a:lstStyle/>
        <a:p>
          <a:endParaRPr lang="es-MX"/>
        </a:p>
      </dgm:t>
    </dgm:pt>
    <dgm:pt modelId="{23D47389-141A-41FA-A53A-01AD16C9C451}" type="pres">
      <dgm:prSet presAssocID="{9A972800-BFE9-43C7-8A06-22D31B92DB80}" presName="hierRoot3" presStyleCnt="0"/>
      <dgm:spPr/>
    </dgm:pt>
    <dgm:pt modelId="{6A2CA481-B339-4E65-9150-EB96ECE8609B}" type="pres">
      <dgm:prSet presAssocID="{9A972800-BFE9-43C7-8A06-22D31B92DB80}" presName="composite3" presStyleCnt="0"/>
      <dgm:spPr/>
    </dgm:pt>
    <dgm:pt modelId="{C3ED5786-F01B-46C4-8C0B-BB65B8BA822C}" type="pres">
      <dgm:prSet presAssocID="{9A972800-BFE9-43C7-8A06-22D31B92DB80}" presName="background3" presStyleLbl="node3" presStyleIdx="2" presStyleCnt="3"/>
      <dgm:spPr/>
    </dgm:pt>
    <dgm:pt modelId="{EC928234-119D-4CF5-A2D0-4D1F2A3D19E0}" type="pres">
      <dgm:prSet presAssocID="{9A972800-BFE9-43C7-8A06-22D31B92DB80}" presName="text3" presStyleLbl="fgAcc3" presStyleIdx="2" presStyleCnt="3">
        <dgm:presLayoutVars>
          <dgm:chPref val="3"/>
        </dgm:presLayoutVars>
      </dgm:prSet>
      <dgm:spPr/>
      <dgm:t>
        <a:bodyPr/>
        <a:lstStyle/>
        <a:p>
          <a:endParaRPr lang="es-MX"/>
        </a:p>
      </dgm:t>
    </dgm:pt>
    <dgm:pt modelId="{75B8BDE7-C949-43AF-8869-7DD16E797486}" type="pres">
      <dgm:prSet presAssocID="{9A972800-BFE9-43C7-8A06-22D31B92DB80}" presName="hierChild4" presStyleCnt="0"/>
      <dgm:spPr/>
    </dgm:pt>
  </dgm:ptLst>
  <dgm:cxnLst>
    <dgm:cxn modelId="{1949B568-462F-481E-AB4B-4ECE17B9F259}" srcId="{B88FB9E7-90B4-489D-AED6-4916AC6E9B22}" destId="{6ADE72A2-2ADA-488C-9E0B-CBC3279724AF}" srcOrd="1" destOrd="0" parTransId="{11DFE1CE-4E80-4499-8B16-C197326FC39A}" sibTransId="{17AE020C-6E09-4050-85E0-C28A63A3E378}"/>
    <dgm:cxn modelId="{244A6020-FB01-458B-ADE3-5CA2B11B6759}" type="presOf" srcId="{C2281A22-8CA6-4714-AB5E-DF638F1DB7E9}" destId="{6692C472-198D-4B8D-AAE7-B6C8C9986C1B}" srcOrd="0" destOrd="0" presId="urn:microsoft.com/office/officeart/2005/8/layout/hierarchy1"/>
    <dgm:cxn modelId="{9B62487F-2627-4282-8F79-DA84B94644F1}" type="presOf" srcId="{79A36773-B1EB-4885-9F77-505ACE7B171E}" destId="{48CF318C-CFBC-4507-9E16-69B5DA4F465E}" srcOrd="0" destOrd="0" presId="urn:microsoft.com/office/officeart/2005/8/layout/hierarchy1"/>
    <dgm:cxn modelId="{FF57F781-BE06-4DAF-875D-18A3B4DBA50B}" type="presOf" srcId="{58CD8476-AFC7-443C-B0A5-3019316D45BC}" destId="{A3094EC4-1E3B-4DD5-BBCD-9AE6CA7F5D75}" srcOrd="0" destOrd="0" presId="urn:microsoft.com/office/officeart/2005/8/layout/hierarchy1"/>
    <dgm:cxn modelId="{69E9D1F1-F37A-4145-A09C-2EBB08BB19AA}" type="presOf" srcId="{6ADE72A2-2ADA-488C-9E0B-CBC3279724AF}" destId="{C6599B53-166C-4C7E-8B8F-958A4163CF91}" srcOrd="0" destOrd="0" presId="urn:microsoft.com/office/officeart/2005/8/layout/hierarchy1"/>
    <dgm:cxn modelId="{5156A736-9C0B-493A-B4E3-2228158D88D2}" type="presOf" srcId="{E2F5A9F2-8620-47FB-B428-17DE9EDDE84C}" destId="{923890F0-5412-4D56-8D94-DD2892317BB7}" srcOrd="0" destOrd="0" presId="urn:microsoft.com/office/officeart/2005/8/layout/hierarchy1"/>
    <dgm:cxn modelId="{317AEB5C-8A21-4D86-97F7-EC9D5771FA0C}" type="presOf" srcId="{9A972800-BFE9-43C7-8A06-22D31B92DB80}" destId="{EC928234-119D-4CF5-A2D0-4D1F2A3D19E0}" srcOrd="0" destOrd="0" presId="urn:microsoft.com/office/officeart/2005/8/layout/hierarchy1"/>
    <dgm:cxn modelId="{FF6C3438-BB2E-4D1F-9DF4-5F9EC28FD334}" srcId="{6ADE72A2-2ADA-488C-9E0B-CBC3279724AF}" destId="{9A972800-BFE9-43C7-8A06-22D31B92DB80}" srcOrd="0" destOrd="0" parTransId="{E2F5A9F2-8620-47FB-B428-17DE9EDDE84C}" sibTransId="{2B9C92A3-E127-4F75-A75E-CA8260093CBD}"/>
    <dgm:cxn modelId="{6072EFFB-0F31-47C1-97B8-521D8718D5DC}" type="presOf" srcId="{B88FB9E7-90B4-489D-AED6-4916AC6E9B22}" destId="{65A6F9FB-AC8E-467B-A620-0A9AD2167A11}" srcOrd="0" destOrd="0" presId="urn:microsoft.com/office/officeart/2005/8/layout/hierarchy1"/>
    <dgm:cxn modelId="{036D9A01-32F1-42AD-8E71-456E122665E4}" srcId="{918620BF-6552-40BE-AD5D-5801E90E6926}" destId="{B88FB9E7-90B4-489D-AED6-4916AC6E9B22}" srcOrd="0" destOrd="0" parTransId="{9FFE501F-E9E1-4EA9-9A7F-E9AD85375F82}" sibTransId="{ADDC3245-FFB1-4E83-AAFD-DD23390D3AA2}"/>
    <dgm:cxn modelId="{0FE5DF12-0B6B-4812-AA51-DC5564161F4F}" type="presOf" srcId="{BBB4B69C-F4BC-4FD3-AAD9-C6CFE690BF05}" destId="{AB33C233-7A2A-4283-97B4-F607DCE00058}" srcOrd="0" destOrd="0" presId="urn:microsoft.com/office/officeart/2005/8/layout/hierarchy1"/>
    <dgm:cxn modelId="{0135A6DE-AB68-44AF-A3A9-BF65B6AFFA6C}" srcId="{B88FB9E7-90B4-489D-AED6-4916AC6E9B22}" destId="{BBB4B69C-F4BC-4FD3-AAD9-C6CFE690BF05}" srcOrd="0" destOrd="0" parTransId="{E97DBA2E-9CE8-4B0F-A084-3FA239F16990}" sibTransId="{97740F35-D558-4944-B5EC-D404C3CEF562}"/>
    <dgm:cxn modelId="{2F0EB66C-FB03-491B-8865-6CDC58D28C6F}" type="presOf" srcId="{918620BF-6552-40BE-AD5D-5801E90E6926}" destId="{AEA5A79D-CFD8-4701-AAA0-927A8F75B2FD}" srcOrd="0" destOrd="0" presId="urn:microsoft.com/office/officeart/2005/8/layout/hierarchy1"/>
    <dgm:cxn modelId="{72FA5647-5603-4DB9-9209-65FBE4923191}" type="presOf" srcId="{4763A3C1-D03A-4AC2-9DF6-F087E149863D}" destId="{C5AC4929-B870-4E0B-BB79-6E222B2F82FD}" srcOrd="0" destOrd="0" presId="urn:microsoft.com/office/officeart/2005/8/layout/hierarchy1"/>
    <dgm:cxn modelId="{AB7496E8-2EA6-485E-B906-BEF64F77FFD7}" type="presOf" srcId="{E97DBA2E-9CE8-4B0F-A084-3FA239F16990}" destId="{E03B2FD6-C0C1-451F-B2AB-903FCD8873DB}" srcOrd="0" destOrd="0" presId="urn:microsoft.com/office/officeart/2005/8/layout/hierarchy1"/>
    <dgm:cxn modelId="{8A5324BC-571F-403D-9CFD-E5D965875F8D}" srcId="{BBB4B69C-F4BC-4FD3-AAD9-C6CFE690BF05}" destId="{C2281A22-8CA6-4714-AB5E-DF638F1DB7E9}" srcOrd="0" destOrd="0" parTransId="{58CD8476-AFC7-443C-B0A5-3019316D45BC}" sibTransId="{8EF714E3-45A6-4310-B02C-855A6E823BCE}"/>
    <dgm:cxn modelId="{F8804BE3-6F8C-4AD2-8ECF-1B2244397F3F}" type="presOf" srcId="{11DFE1CE-4E80-4499-8B16-C197326FC39A}" destId="{A0FF123B-D7D9-4694-9AEF-FF65A3EE874F}" srcOrd="0" destOrd="0" presId="urn:microsoft.com/office/officeart/2005/8/layout/hierarchy1"/>
    <dgm:cxn modelId="{AF05BE1E-834B-49CC-8DA4-AB5E4ED619A2}" srcId="{BBB4B69C-F4BC-4FD3-AAD9-C6CFE690BF05}" destId="{4763A3C1-D03A-4AC2-9DF6-F087E149863D}" srcOrd="1" destOrd="0" parTransId="{79A36773-B1EB-4885-9F77-505ACE7B171E}" sibTransId="{D5119DAC-435D-4CA1-8C98-36EC258BDF6A}"/>
    <dgm:cxn modelId="{3D684F6D-2B2E-4FA8-9D1B-EFCBCAF7D85D}" type="presParOf" srcId="{AEA5A79D-CFD8-4701-AAA0-927A8F75B2FD}" destId="{AF7A080B-5F7E-4B2D-9B7A-CA8C2FBA55D8}" srcOrd="0" destOrd="0" presId="urn:microsoft.com/office/officeart/2005/8/layout/hierarchy1"/>
    <dgm:cxn modelId="{E479BAD5-ABD0-4673-BAFD-9C2B16284C63}" type="presParOf" srcId="{AF7A080B-5F7E-4B2D-9B7A-CA8C2FBA55D8}" destId="{1478CD0C-B824-4ED2-9651-54C883ADDB91}" srcOrd="0" destOrd="0" presId="urn:microsoft.com/office/officeart/2005/8/layout/hierarchy1"/>
    <dgm:cxn modelId="{90FD00A0-A884-4D30-B0C0-DDC40094F50F}" type="presParOf" srcId="{1478CD0C-B824-4ED2-9651-54C883ADDB91}" destId="{132B1BDE-4277-415B-884F-B4A4C2029682}" srcOrd="0" destOrd="0" presId="urn:microsoft.com/office/officeart/2005/8/layout/hierarchy1"/>
    <dgm:cxn modelId="{F195E51F-7EF4-4580-A167-4F715E73C77A}" type="presParOf" srcId="{1478CD0C-B824-4ED2-9651-54C883ADDB91}" destId="{65A6F9FB-AC8E-467B-A620-0A9AD2167A11}" srcOrd="1" destOrd="0" presId="urn:microsoft.com/office/officeart/2005/8/layout/hierarchy1"/>
    <dgm:cxn modelId="{D1136916-9EF2-471A-A5A1-09572F5ED124}" type="presParOf" srcId="{AF7A080B-5F7E-4B2D-9B7A-CA8C2FBA55D8}" destId="{716E87B0-DA85-453B-A9EA-12D68DBF2EA5}" srcOrd="1" destOrd="0" presId="urn:microsoft.com/office/officeart/2005/8/layout/hierarchy1"/>
    <dgm:cxn modelId="{0784BE9B-4649-4E10-9117-9820E4700079}" type="presParOf" srcId="{716E87B0-DA85-453B-A9EA-12D68DBF2EA5}" destId="{E03B2FD6-C0C1-451F-B2AB-903FCD8873DB}" srcOrd="0" destOrd="0" presId="urn:microsoft.com/office/officeart/2005/8/layout/hierarchy1"/>
    <dgm:cxn modelId="{1A49859C-404C-4154-BCE5-C2D7A079CE31}" type="presParOf" srcId="{716E87B0-DA85-453B-A9EA-12D68DBF2EA5}" destId="{6C655CE3-CF5D-4665-91DF-0D4E4933191C}" srcOrd="1" destOrd="0" presId="urn:microsoft.com/office/officeart/2005/8/layout/hierarchy1"/>
    <dgm:cxn modelId="{05467D76-4835-460E-9920-B18FA618D484}" type="presParOf" srcId="{6C655CE3-CF5D-4665-91DF-0D4E4933191C}" destId="{40F2D723-9A16-4CF9-A392-4897AC15A0AF}" srcOrd="0" destOrd="0" presId="urn:microsoft.com/office/officeart/2005/8/layout/hierarchy1"/>
    <dgm:cxn modelId="{D71788EB-BA4B-418B-97C9-A0DD8C656FDD}" type="presParOf" srcId="{40F2D723-9A16-4CF9-A392-4897AC15A0AF}" destId="{41B330BD-554F-412A-98CD-C3A91A167B3F}" srcOrd="0" destOrd="0" presId="urn:microsoft.com/office/officeart/2005/8/layout/hierarchy1"/>
    <dgm:cxn modelId="{424C9E71-1313-4BBC-AFFD-AE17C435A7DE}" type="presParOf" srcId="{40F2D723-9A16-4CF9-A392-4897AC15A0AF}" destId="{AB33C233-7A2A-4283-97B4-F607DCE00058}" srcOrd="1" destOrd="0" presId="urn:microsoft.com/office/officeart/2005/8/layout/hierarchy1"/>
    <dgm:cxn modelId="{8B572CDD-4DAD-4379-A79D-0816C85A1F13}" type="presParOf" srcId="{6C655CE3-CF5D-4665-91DF-0D4E4933191C}" destId="{5384DE37-7578-45B3-8C5E-9FBE7325988B}" srcOrd="1" destOrd="0" presId="urn:microsoft.com/office/officeart/2005/8/layout/hierarchy1"/>
    <dgm:cxn modelId="{8D7B37F1-D48F-46FA-BE39-AF8EE241EECA}" type="presParOf" srcId="{5384DE37-7578-45B3-8C5E-9FBE7325988B}" destId="{A3094EC4-1E3B-4DD5-BBCD-9AE6CA7F5D75}" srcOrd="0" destOrd="0" presId="urn:microsoft.com/office/officeart/2005/8/layout/hierarchy1"/>
    <dgm:cxn modelId="{6287D08C-26ED-471F-9222-6049FC30453B}" type="presParOf" srcId="{5384DE37-7578-45B3-8C5E-9FBE7325988B}" destId="{7C731391-EFB4-4BC4-8B21-44B4FDD08681}" srcOrd="1" destOrd="0" presId="urn:microsoft.com/office/officeart/2005/8/layout/hierarchy1"/>
    <dgm:cxn modelId="{87182DB9-7C43-4BF3-A5E8-E08EC71CD2F5}" type="presParOf" srcId="{7C731391-EFB4-4BC4-8B21-44B4FDD08681}" destId="{95CC2D3E-E0C0-4C05-98B7-67F81808746D}" srcOrd="0" destOrd="0" presId="urn:microsoft.com/office/officeart/2005/8/layout/hierarchy1"/>
    <dgm:cxn modelId="{32467214-001E-4E1A-BAFA-E8715A82D92A}" type="presParOf" srcId="{95CC2D3E-E0C0-4C05-98B7-67F81808746D}" destId="{61BDE11C-B5A9-4257-B2A4-085BAB2035C4}" srcOrd="0" destOrd="0" presId="urn:microsoft.com/office/officeart/2005/8/layout/hierarchy1"/>
    <dgm:cxn modelId="{49F6E6AD-1D72-4381-960F-E8C9CD5DBD5F}" type="presParOf" srcId="{95CC2D3E-E0C0-4C05-98B7-67F81808746D}" destId="{6692C472-198D-4B8D-AAE7-B6C8C9986C1B}" srcOrd="1" destOrd="0" presId="urn:microsoft.com/office/officeart/2005/8/layout/hierarchy1"/>
    <dgm:cxn modelId="{11410681-115E-484A-8303-40DA3E07101F}" type="presParOf" srcId="{7C731391-EFB4-4BC4-8B21-44B4FDD08681}" destId="{3CC4993F-036E-489F-860E-AEA3FAA8133B}" srcOrd="1" destOrd="0" presId="urn:microsoft.com/office/officeart/2005/8/layout/hierarchy1"/>
    <dgm:cxn modelId="{D4FF5F35-A6E1-428F-80F3-DF4350027017}" type="presParOf" srcId="{5384DE37-7578-45B3-8C5E-9FBE7325988B}" destId="{48CF318C-CFBC-4507-9E16-69B5DA4F465E}" srcOrd="2" destOrd="0" presId="urn:microsoft.com/office/officeart/2005/8/layout/hierarchy1"/>
    <dgm:cxn modelId="{00BFFB7D-95B9-432D-9DCD-13F14D958541}" type="presParOf" srcId="{5384DE37-7578-45B3-8C5E-9FBE7325988B}" destId="{28696A0E-9763-47B6-8F65-0815F13A32AB}" srcOrd="3" destOrd="0" presId="urn:microsoft.com/office/officeart/2005/8/layout/hierarchy1"/>
    <dgm:cxn modelId="{C599E0B4-D08D-48F4-9462-274C55FF20CC}" type="presParOf" srcId="{28696A0E-9763-47B6-8F65-0815F13A32AB}" destId="{506B7F83-658C-4FF5-B32E-9F2E38784E14}" srcOrd="0" destOrd="0" presId="urn:microsoft.com/office/officeart/2005/8/layout/hierarchy1"/>
    <dgm:cxn modelId="{3F9300E3-663D-4BF5-A3B7-7CBF7794AE60}" type="presParOf" srcId="{506B7F83-658C-4FF5-B32E-9F2E38784E14}" destId="{3740E687-008F-4BE4-AC04-09C52526A489}" srcOrd="0" destOrd="0" presId="urn:microsoft.com/office/officeart/2005/8/layout/hierarchy1"/>
    <dgm:cxn modelId="{D33F0CC3-98E8-4B7D-B7DF-D03F89EC5C32}" type="presParOf" srcId="{506B7F83-658C-4FF5-B32E-9F2E38784E14}" destId="{C5AC4929-B870-4E0B-BB79-6E222B2F82FD}" srcOrd="1" destOrd="0" presId="urn:microsoft.com/office/officeart/2005/8/layout/hierarchy1"/>
    <dgm:cxn modelId="{56823E1A-4CA2-4A3D-975B-8A541A4954F6}" type="presParOf" srcId="{28696A0E-9763-47B6-8F65-0815F13A32AB}" destId="{0F2C2E4A-79F1-4538-8D27-F208ED7D94B7}" srcOrd="1" destOrd="0" presId="urn:microsoft.com/office/officeart/2005/8/layout/hierarchy1"/>
    <dgm:cxn modelId="{2EDE0D11-19A2-4353-B412-9390B0EAEAB1}" type="presParOf" srcId="{716E87B0-DA85-453B-A9EA-12D68DBF2EA5}" destId="{A0FF123B-D7D9-4694-9AEF-FF65A3EE874F}" srcOrd="2" destOrd="0" presId="urn:microsoft.com/office/officeart/2005/8/layout/hierarchy1"/>
    <dgm:cxn modelId="{696B66CC-2F5A-489D-85B6-977337793016}" type="presParOf" srcId="{716E87B0-DA85-453B-A9EA-12D68DBF2EA5}" destId="{C8178ED0-1950-447D-93D8-AB937354363D}" srcOrd="3" destOrd="0" presId="urn:microsoft.com/office/officeart/2005/8/layout/hierarchy1"/>
    <dgm:cxn modelId="{2FD6F365-F31D-4505-85E8-208B3D1E7A54}" type="presParOf" srcId="{C8178ED0-1950-447D-93D8-AB937354363D}" destId="{CCFBFA68-7875-4F32-913B-E7F400575E67}" srcOrd="0" destOrd="0" presId="urn:microsoft.com/office/officeart/2005/8/layout/hierarchy1"/>
    <dgm:cxn modelId="{693420A3-9635-4C47-90DC-98CAD33045E8}" type="presParOf" srcId="{CCFBFA68-7875-4F32-913B-E7F400575E67}" destId="{D0565583-E607-45A2-9AC9-78E9508BC063}" srcOrd="0" destOrd="0" presId="urn:microsoft.com/office/officeart/2005/8/layout/hierarchy1"/>
    <dgm:cxn modelId="{5FEF855F-A748-46C5-88C4-E7353F299AD6}" type="presParOf" srcId="{CCFBFA68-7875-4F32-913B-E7F400575E67}" destId="{C6599B53-166C-4C7E-8B8F-958A4163CF91}" srcOrd="1" destOrd="0" presId="urn:microsoft.com/office/officeart/2005/8/layout/hierarchy1"/>
    <dgm:cxn modelId="{202441A5-4160-4D53-B030-640F22267747}" type="presParOf" srcId="{C8178ED0-1950-447D-93D8-AB937354363D}" destId="{7D6FDF3E-DB3D-4CEC-AB79-8C163DDCA29C}" srcOrd="1" destOrd="0" presId="urn:microsoft.com/office/officeart/2005/8/layout/hierarchy1"/>
    <dgm:cxn modelId="{FEFA1ACA-8BE8-45FA-A1A7-C6BF90491CA1}" type="presParOf" srcId="{7D6FDF3E-DB3D-4CEC-AB79-8C163DDCA29C}" destId="{923890F0-5412-4D56-8D94-DD2892317BB7}" srcOrd="0" destOrd="0" presId="urn:microsoft.com/office/officeart/2005/8/layout/hierarchy1"/>
    <dgm:cxn modelId="{6771B81A-76A0-4CFC-85ED-D863B80BEB29}" type="presParOf" srcId="{7D6FDF3E-DB3D-4CEC-AB79-8C163DDCA29C}" destId="{23D47389-141A-41FA-A53A-01AD16C9C451}" srcOrd="1" destOrd="0" presId="urn:microsoft.com/office/officeart/2005/8/layout/hierarchy1"/>
    <dgm:cxn modelId="{04D52789-D53A-48CE-ADA9-85B97D639AEF}" type="presParOf" srcId="{23D47389-141A-41FA-A53A-01AD16C9C451}" destId="{6A2CA481-B339-4E65-9150-EB96ECE8609B}" srcOrd="0" destOrd="0" presId="urn:microsoft.com/office/officeart/2005/8/layout/hierarchy1"/>
    <dgm:cxn modelId="{D0230332-2164-43E1-B03D-6EF88A681B98}" type="presParOf" srcId="{6A2CA481-B339-4E65-9150-EB96ECE8609B}" destId="{C3ED5786-F01B-46C4-8C0B-BB65B8BA822C}" srcOrd="0" destOrd="0" presId="urn:microsoft.com/office/officeart/2005/8/layout/hierarchy1"/>
    <dgm:cxn modelId="{08BBF3FA-C960-4712-9981-DA51B9C318D5}" type="presParOf" srcId="{6A2CA481-B339-4E65-9150-EB96ECE8609B}" destId="{EC928234-119D-4CF5-A2D0-4D1F2A3D19E0}" srcOrd="1" destOrd="0" presId="urn:microsoft.com/office/officeart/2005/8/layout/hierarchy1"/>
    <dgm:cxn modelId="{B2A640F3-FA6D-4C1D-A6A7-E86AA5ADA862}" type="presParOf" srcId="{23D47389-141A-41FA-A53A-01AD16C9C451}" destId="{75B8BDE7-C949-43AF-8869-7DD16E79748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702A35-F753-4614-BFCA-B4009477956D}" type="doc">
      <dgm:prSet loTypeId="urn:microsoft.com/office/officeart/2005/8/layout/vProcess5" loCatId="process" qsTypeId="urn:microsoft.com/office/officeart/2005/8/quickstyle/3d1" qsCatId="3D" csTypeId="urn:microsoft.com/office/officeart/2005/8/colors/colorful4" csCatId="colorful" phldr="1"/>
      <dgm:spPr/>
      <dgm:t>
        <a:bodyPr/>
        <a:lstStyle/>
        <a:p>
          <a:endParaRPr lang="es-MX"/>
        </a:p>
      </dgm:t>
    </dgm:pt>
    <dgm:pt modelId="{C9EE3E03-3BFB-474D-9CF6-B37FF67A0299}">
      <dgm:prSet phldrT="[Texto]" custT="1"/>
      <dgm:spPr/>
      <dgm:t>
        <a:bodyPr/>
        <a:lstStyle/>
        <a:p>
          <a:r>
            <a:rPr lang="es-MX" sz="2300" b="1" smtClean="0">
              <a:solidFill>
                <a:schemeClr val="bg1"/>
              </a:solidFill>
            </a:rPr>
            <a:t>Encabezado del algoritmo (obligatorio)</a:t>
          </a:r>
          <a:endParaRPr lang="es-MX" sz="2300" b="1" dirty="0">
            <a:solidFill>
              <a:schemeClr val="bg1"/>
            </a:solidFill>
          </a:endParaRPr>
        </a:p>
      </dgm:t>
    </dgm:pt>
    <dgm:pt modelId="{4DC6D5C7-4212-4BFC-9844-E96F1717D0D3}" type="parTrans" cxnId="{E998185D-A495-483F-8547-7D029037DC01}">
      <dgm:prSet/>
      <dgm:spPr/>
      <dgm:t>
        <a:bodyPr/>
        <a:lstStyle/>
        <a:p>
          <a:endParaRPr lang="es-MX" sz="2300" b="1">
            <a:solidFill>
              <a:schemeClr val="accent6">
                <a:lumMod val="75000"/>
              </a:schemeClr>
            </a:solidFill>
          </a:endParaRPr>
        </a:p>
      </dgm:t>
    </dgm:pt>
    <dgm:pt modelId="{DEDE80BD-0D42-4490-8EE4-BC364FCA4862}" type="sibTrans" cxnId="{E998185D-A495-483F-8547-7D029037DC01}">
      <dgm:prSet custT="1"/>
      <dgm:spPr/>
      <dgm:t>
        <a:bodyPr/>
        <a:lstStyle/>
        <a:p>
          <a:endParaRPr lang="es-MX" sz="2300" b="1">
            <a:solidFill>
              <a:schemeClr val="accent6">
                <a:lumMod val="75000"/>
              </a:schemeClr>
            </a:solidFill>
          </a:endParaRPr>
        </a:p>
      </dgm:t>
    </dgm:pt>
    <dgm:pt modelId="{A444887A-C1F1-4FD5-8DD2-DDBC6042ADDE}">
      <dgm:prSet phldrT="[Texto]" custT="1"/>
      <dgm:spPr/>
      <dgm:t>
        <a:bodyPr/>
        <a:lstStyle/>
        <a:p>
          <a:r>
            <a:rPr lang="es-MX" sz="2300" b="1" smtClean="0">
              <a:solidFill>
                <a:schemeClr val="accent6">
                  <a:lumMod val="75000"/>
                </a:schemeClr>
              </a:solidFill>
            </a:rPr>
            <a:t>Declaraciones globales (opcional)</a:t>
          </a:r>
          <a:endParaRPr lang="es-MX" sz="2300" b="1" dirty="0">
            <a:solidFill>
              <a:schemeClr val="accent6">
                <a:lumMod val="75000"/>
              </a:schemeClr>
            </a:solidFill>
          </a:endParaRPr>
        </a:p>
      </dgm:t>
    </dgm:pt>
    <dgm:pt modelId="{EE1F878D-E9FC-493A-8898-A59D9581B087}" type="parTrans" cxnId="{CEDFB9F7-FD32-467F-8DE5-1F3CB9A4F926}">
      <dgm:prSet/>
      <dgm:spPr/>
      <dgm:t>
        <a:bodyPr/>
        <a:lstStyle/>
        <a:p>
          <a:endParaRPr lang="es-MX" sz="2300" b="1">
            <a:solidFill>
              <a:schemeClr val="accent6">
                <a:lumMod val="75000"/>
              </a:schemeClr>
            </a:solidFill>
          </a:endParaRPr>
        </a:p>
      </dgm:t>
    </dgm:pt>
    <dgm:pt modelId="{C8B2A999-D0CB-4C75-8DA8-EEC0A26D35AA}" type="sibTrans" cxnId="{CEDFB9F7-FD32-467F-8DE5-1F3CB9A4F926}">
      <dgm:prSet custT="1"/>
      <dgm:spPr/>
      <dgm:t>
        <a:bodyPr/>
        <a:lstStyle/>
        <a:p>
          <a:endParaRPr lang="es-MX" sz="2300" b="1">
            <a:solidFill>
              <a:schemeClr val="accent6">
                <a:lumMod val="75000"/>
              </a:schemeClr>
            </a:solidFill>
          </a:endParaRPr>
        </a:p>
      </dgm:t>
    </dgm:pt>
    <dgm:pt modelId="{3904DEBB-1870-4B06-9DE8-30E0D953C979}">
      <dgm:prSet phldrT="[Texto]" custT="1"/>
      <dgm:spPr/>
      <dgm:t>
        <a:bodyPr/>
        <a:lstStyle/>
        <a:p>
          <a:r>
            <a:rPr lang="es-MX" sz="2300" b="1" smtClean="0">
              <a:solidFill>
                <a:schemeClr val="accent6">
                  <a:lumMod val="75000"/>
                </a:schemeClr>
              </a:solidFill>
            </a:rPr>
            <a:t>Módulo principal (obligatorio)</a:t>
          </a:r>
          <a:endParaRPr lang="es-MX" sz="2300" b="1" dirty="0">
            <a:solidFill>
              <a:schemeClr val="accent6">
                <a:lumMod val="75000"/>
              </a:schemeClr>
            </a:solidFill>
          </a:endParaRPr>
        </a:p>
      </dgm:t>
    </dgm:pt>
    <dgm:pt modelId="{A2E1EF59-B9FA-4791-8DA0-89CB63E38762}" type="parTrans" cxnId="{9927F563-259E-4EDF-AFD2-A7025AC1AC51}">
      <dgm:prSet/>
      <dgm:spPr/>
      <dgm:t>
        <a:bodyPr/>
        <a:lstStyle/>
        <a:p>
          <a:endParaRPr lang="es-MX" sz="2300" b="1">
            <a:solidFill>
              <a:schemeClr val="accent6">
                <a:lumMod val="75000"/>
              </a:schemeClr>
            </a:solidFill>
          </a:endParaRPr>
        </a:p>
      </dgm:t>
    </dgm:pt>
    <dgm:pt modelId="{9F34D05C-D33F-4342-A5F9-3642D1DE0129}" type="sibTrans" cxnId="{9927F563-259E-4EDF-AFD2-A7025AC1AC51}">
      <dgm:prSet custT="1"/>
      <dgm:spPr/>
      <dgm:t>
        <a:bodyPr/>
        <a:lstStyle/>
        <a:p>
          <a:endParaRPr lang="es-MX" sz="2300" b="1">
            <a:solidFill>
              <a:schemeClr val="accent6">
                <a:lumMod val="75000"/>
              </a:schemeClr>
            </a:solidFill>
          </a:endParaRPr>
        </a:p>
      </dgm:t>
    </dgm:pt>
    <dgm:pt modelId="{40BF64C5-22BD-4739-BE30-72A7CAFFEBF4}">
      <dgm:prSet phldrT="[Texto]" custT="1"/>
      <dgm:spPr/>
      <dgm:t>
        <a:bodyPr/>
        <a:lstStyle/>
        <a:p>
          <a:r>
            <a:rPr lang="es-MX" sz="2300" b="1" dirty="0" smtClean="0">
              <a:solidFill>
                <a:schemeClr val="accent6">
                  <a:lumMod val="75000"/>
                </a:schemeClr>
              </a:solidFill>
            </a:rPr>
            <a:t>Uno o más módulos o funciones subordinados (opcional)</a:t>
          </a:r>
          <a:endParaRPr lang="es-MX" sz="2300" b="1" dirty="0">
            <a:solidFill>
              <a:schemeClr val="accent6">
                <a:lumMod val="75000"/>
              </a:schemeClr>
            </a:solidFill>
          </a:endParaRPr>
        </a:p>
      </dgm:t>
    </dgm:pt>
    <dgm:pt modelId="{2A0E197E-E859-42E8-A956-A02D3BAD1CF4}" type="parTrans" cxnId="{C7C989AE-2E03-46DB-9BEE-FF9A4DCF4E37}">
      <dgm:prSet/>
      <dgm:spPr/>
      <dgm:t>
        <a:bodyPr/>
        <a:lstStyle/>
        <a:p>
          <a:endParaRPr lang="es-MX" sz="2300" b="1">
            <a:solidFill>
              <a:schemeClr val="accent6">
                <a:lumMod val="75000"/>
              </a:schemeClr>
            </a:solidFill>
          </a:endParaRPr>
        </a:p>
      </dgm:t>
    </dgm:pt>
    <dgm:pt modelId="{171B2508-6777-4687-831A-F2DFE6899907}" type="sibTrans" cxnId="{C7C989AE-2E03-46DB-9BEE-FF9A4DCF4E37}">
      <dgm:prSet/>
      <dgm:spPr/>
      <dgm:t>
        <a:bodyPr/>
        <a:lstStyle/>
        <a:p>
          <a:endParaRPr lang="es-MX" sz="2300" b="1">
            <a:solidFill>
              <a:schemeClr val="accent6">
                <a:lumMod val="75000"/>
              </a:schemeClr>
            </a:solidFill>
          </a:endParaRPr>
        </a:p>
      </dgm:t>
    </dgm:pt>
    <dgm:pt modelId="{35D579D0-DB14-4ECA-9837-AEA8A4276313}" type="pres">
      <dgm:prSet presAssocID="{1D702A35-F753-4614-BFCA-B4009477956D}" presName="outerComposite" presStyleCnt="0">
        <dgm:presLayoutVars>
          <dgm:chMax val="5"/>
          <dgm:dir/>
          <dgm:resizeHandles val="exact"/>
        </dgm:presLayoutVars>
      </dgm:prSet>
      <dgm:spPr/>
      <dgm:t>
        <a:bodyPr/>
        <a:lstStyle/>
        <a:p>
          <a:endParaRPr lang="es-MX"/>
        </a:p>
      </dgm:t>
    </dgm:pt>
    <dgm:pt modelId="{6FAFD930-75C5-41AA-96D0-E22109DD9F8E}" type="pres">
      <dgm:prSet presAssocID="{1D702A35-F753-4614-BFCA-B4009477956D}" presName="dummyMaxCanvas" presStyleCnt="0">
        <dgm:presLayoutVars/>
      </dgm:prSet>
      <dgm:spPr/>
      <dgm:t>
        <a:bodyPr/>
        <a:lstStyle/>
        <a:p>
          <a:endParaRPr lang="es-MX"/>
        </a:p>
      </dgm:t>
    </dgm:pt>
    <dgm:pt modelId="{F408D857-5CBB-47C6-95A7-C1ED7B1C4CA4}" type="pres">
      <dgm:prSet presAssocID="{1D702A35-F753-4614-BFCA-B4009477956D}" presName="FourNodes_1" presStyleLbl="node1" presStyleIdx="0" presStyleCnt="4">
        <dgm:presLayoutVars>
          <dgm:bulletEnabled val="1"/>
        </dgm:presLayoutVars>
      </dgm:prSet>
      <dgm:spPr/>
      <dgm:t>
        <a:bodyPr/>
        <a:lstStyle/>
        <a:p>
          <a:endParaRPr lang="es-MX"/>
        </a:p>
      </dgm:t>
    </dgm:pt>
    <dgm:pt modelId="{18C13A71-2F2F-4C81-9A3C-D3178BCC91A3}" type="pres">
      <dgm:prSet presAssocID="{1D702A35-F753-4614-BFCA-B4009477956D}" presName="FourNodes_2" presStyleLbl="node1" presStyleIdx="1" presStyleCnt="4">
        <dgm:presLayoutVars>
          <dgm:bulletEnabled val="1"/>
        </dgm:presLayoutVars>
      </dgm:prSet>
      <dgm:spPr/>
      <dgm:t>
        <a:bodyPr/>
        <a:lstStyle/>
        <a:p>
          <a:endParaRPr lang="es-MX"/>
        </a:p>
      </dgm:t>
    </dgm:pt>
    <dgm:pt modelId="{34E82E15-5E58-407D-9498-6B247FCCE6A2}" type="pres">
      <dgm:prSet presAssocID="{1D702A35-F753-4614-BFCA-B4009477956D}" presName="FourNodes_3" presStyleLbl="node1" presStyleIdx="2" presStyleCnt="4">
        <dgm:presLayoutVars>
          <dgm:bulletEnabled val="1"/>
        </dgm:presLayoutVars>
      </dgm:prSet>
      <dgm:spPr/>
      <dgm:t>
        <a:bodyPr/>
        <a:lstStyle/>
        <a:p>
          <a:endParaRPr lang="es-MX"/>
        </a:p>
      </dgm:t>
    </dgm:pt>
    <dgm:pt modelId="{46570643-A938-4D71-99CA-5171199281B7}" type="pres">
      <dgm:prSet presAssocID="{1D702A35-F753-4614-BFCA-B4009477956D}" presName="FourNodes_4" presStyleLbl="node1" presStyleIdx="3" presStyleCnt="4">
        <dgm:presLayoutVars>
          <dgm:bulletEnabled val="1"/>
        </dgm:presLayoutVars>
      </dgm:prSet>
      <dgm:spPr/>
      <dgm:t>
        <a:bodyPr/>
        <a:lstStyle/>
        <a:p>
          <a:endParaRPr lang="es-MX"/>
        </a:p>
      </dgm:t>
    </dgm:pt>
    <dgm:pt modelId="{9B278317-58A0-459E-B9F3-CC9DB5614D3C}" type="pres">
      <dgm:prSet presAssocID="{1D702A35-F753-4614-BFCA-B4009477956D}" presName="FourConn_1-2" presStyleLbl="fgAccFollowNode1" presStyleIdx="0" presStyleCnt="3">
        <dgm:presLayoutVars>
          <dgm:bulletEnabled val="1"/>
        </dgm:presLayoutVars>
      </dgm:prSet>
      <dgm:spPr/>
      <dgm:t>
        <a:bodyPr/>
        <a:lstStyle/>
        <a:p>
          <a:endParaRPr lang="es-MX"/>
        </a:p>
      </dgm:t>
    </dgm:pt>
    <dgm:pt modelId="{5A7CA417-4E7B-44C6-AFCD-F3F1B83549D7}" type="pres">
      <dgm:prSet presAssocID="{1D702A35-F753-4614-BFCA-B4009477956D}" presName="FourConn_2-3" presStyleLbl="fgAccFollowNode1" presStyleIdx="1" presStyleCnt="3">
        <dgm:presLayoutVars>
          <dgm:bulletEnabled val="1"/>
        </dgm:presLayoutVars>
      </dgm:prSet>
      <dgm:spPr/>
      <dgm:t>
        <a:bodyPr/>
        <a:lstStyle/>
        <a:p>
          <a:endParaRPr lang="es-MX"/>
        </a:p>
      </dgm:t>
    </dgm:pt>
    <dgm:pt modelId="{B434807A-EC25-4EA6-A490-DD63CC53634A}" type="pres">
      <dgm:prSet presAssocID="{1D702A35-F753-4614-BFCA-B4009477956D}" presName="FourConn_3-4" presStyleLbl="fgAccFollowNode1" presStyleIdx="2" presStyleCnt="3">
        <dgm:presLayoutVars>
          <dgm:bulletEnabled val="1"/>
        </dgm:presLayoutVars>
      </dgm:prSet>
      <dgm:spPr/>
      <dgm:t>
        <a:bodyPr/>
        <a:lstStyle/>
        <a:p>
          <a:endParaRPr lang="es-MX"/>
        </a:p>
      </dgm:t>
    </dgm:pt>
    <dgm:pt modelId="{3B65B184-A875-40FB-8B9C-DA6F5C707EB1}" type="pres">
      <dgm:prSet presAssocID="{1D702A35-F753-4614-BFCA-B4009477956D}" presName="FourNodes_1_text" presStyleLbl="node1" presStyleIdx="3" presStyleCnt="4">
        <dgm:presLayoutVars>
          <dgm:bulletEnabled val="1"/>
        </dgm:presLayoutVars>
      </dgm:prSet>
      <dgm:spPr/>
      <dgm:t>
        <a:bodyPr/>
        <a:lstStyle/>
        <a:p>
          <a:endParaRPr lang="es-MX"/>
        </a:p>
      </dgm:t>
    </dgm:pt>
    <dgm:pt modelId="{25263E26-8C34-4519-B787-564C7877A577}" type="pres">
      <dgm:prSet presAssocID="{1D702A35-F753-4614-BFCA-B4009477956D}" presName="FourNodes_2_text" presStyleLbl="node1" presStyleIdx="3" presStyleCnt="4">
        <dgm:presLayoutVars>
          <dgm:bulletEnabled val="1"/>
        </dgm:presLayoutVars>
      </dgm:prSet>
      <dgm:spPr/>
      <dgm:t>
        <a:bodyPr/>
        <a:lstStyle/>
        <a:p>
          <a:endParaRPr lang="es-MX"/>
        </a:p>
      </dgm:t>
    </dgm:pt>
    <dgm:pt modelId="{63FF3E4E-569F-48B0-A88A-1534552E36A0}" type="pres">
      <dgm:prSet presAssocID="{1D702A35-F753-4614-BFCA-B4009477956D}" presName="FourNodes_3_text" presStyleLbl="node1" presStyleIdx="3" presStyleCnt="4">
        <dgm:presLayoutVars>
          <dgm:bulletEnabled val="1"/>
        </dgm:presLayoutVars>
      </dgm:prSet>
      <dgm:spPr/>
      <dgm:t>
        <a:bodyPr/>
        <a:lstStyle/>
        <a:p>
          <a:endParaRPr lang="es-MX"/>
        </a:p>
      </dgm:t>
    </dgm:pt>
    <dgm:pt modelId="{11779104-A3B0-410A-97C4-F18C46B5C7B9}" type="pres">
      <dgm:prSet presAssocID="{1D702A35-F753-4614-BFCA-B4009477956D}" presName="FourNodes_4_text" presStyleLbl="node1" presStyleIdx="3" presStyleCnt="4">
        <dgm:presLayoutVars>
          <dgm:bulletEnabled val="1"/>
        </dgm:presLayoutVars>
      </dgm:prSet>
      <dgm:spPr/>
      <dgm:t>
        <a:bodyPr/>
        <a:lstStyle/>
        <a:p>
          <a:endParaRPr lang="es-MX"/>
        </a:p>
      </dgm:t>
    </dgm:pt>
  </dgm:ptLst>
  <dgm:cxnLst>
    <dgm:cxn modelId="{9927F563-259E-4EDF-AFD2-A7025AC1AC51}" srcId="{1D702A35-F753-4614-BFCA-B4009477956D}" destId="{3904DEBB-1870-4B06-9DE8-30E0D953C979}" srcOrd="2" destOrd="0" parTransId="{A2E1EF59-B9FA-4791-8DA0-89CB63E38762}" sibTransId="{9F34D05C-D33F-4342-A5F9-3642D1DE0129}"/>
    <dgm:cxn modelId="{C36D1C17-D42F-42AE-86B9-3F9B3975F35B}" type="presOf" srcId="{C9EE3E03-3BFB-474D-9CF6-B37FF67A0299}" destId="{F408D857-5CBB-47C6-95A7-C1ED7B1C4CA4}" srcOrd="0" destOrd="0" presId="urn:microsoft.com/office/officeart/2005/8/layout/vProcess5"/>
    <dgm:cxn modelId="{851255B2-90C7-45C0-9D26-1B2CBF11942B}" type="presOf" srcId="{1D702A35-F753-4614-BFCA-B4009477956D}" destId="{35D579D0-DB14-4ECA-9837-AEA8A4276313}" srcOrd="0" destOrd="0" presId="urn:microsoft.com/office/officeart/2005/8/layout/vProcess5"/>
    <dgm:cxn modelId="{83B8F0EE-8863-4B8A-B253-21152D5CB9C3}" type="presOf" srcId="{A444887A-C1F1-4FD5-8DD2-DDBC6042ADDE}" destId="{25263E26-8C34-4519-B787-564C7877A577}" srcOrd="1" destOrd="0" presId="urn:microsoft.com/office/officeart/2005/8/layout/vProcess5"/>
    <dgm:cxn modelId="{B646A736-55E9-4A40-9FDC-53874EFA9BAF}" type="presOf" srcId="{DEDE80BD-0D42-4490-8EE4-BC364FCA4862}" destId="{9B278317-58A0-459E-B9F3-CC9DB5614D3C}" srcOrd="0" destOrd="0" presId="urn:microsoft.com/office/officeart/2005/8/layout/vProcess5"/>
    <dgm:cxn modelId="{6144C17F-CFF6-4845-9411-21DCE25959E7}" type="presOf" srcId="{3904DEBB-1870-4B06-9DE8-30E0D953C979}" destId="{34E82E15-5E58-407D-9498-6B247FCCE6A2}" srcOrd="0" destOrd="0" presId="urn:microsoft.com/office/officeart/2005/8/layout/vProcess5"/>
    <dgm:cxn modelId="{6F9D5F21-8609-452C-AD6D-9C9D85D040F5}" type="presOf" srcId="{A444887A-C1F1-4FD5-8DD2-DDBC6042ADDE}" destId="{18C13A71-2F2F-4C81-9A3C-D3178BCC91A3}" srcOrd="0" destOrd="0" presId="urn:microsoft.com/office/officeart/2005/8/layout/vProcess5"/>
    <dgm:cxn modelId="{5A789F0D-3D6E-4E9D-97CA-FCBD73BEF451}" type="presOf" srcId="{40BF64C5-22BD-4739-BE30-72A7CAFFEBF4}" destId="{46570643-A938-4D71-99CA-5171199281B7}" srcOrd="0" destOrd="0" presId="urn:microsoft.com/office/officeart/2005/8/layout/vProcess5"/>
    <dgm:cxn modelId="{C7C989AE-2E03-46DB-9BEE-FF9A4DCF4E37}" srcId="{1D702A35-F753-4614-BFCA-B4009477956D}" destId="{40BF64C5-22BD-4739-BE30-72A7CAFFEBF4}" srcOrd="3" destOrd="0" parTransId="{2A0E197E-E859-42E8-A956-A02D3BAD1CF4}" sibTransId="{171B2508-6777-4687-831A-F2DFE6899907}"/>
    <dgm:cxn modelId="{8E1EC45F-22C0-4C21-A0A8-0BF167CAAAC7}" type="presOf" srcId="{40BF64C5-22BD-4739-BE30-72A7CAFFEBF4}" destId="{11779104-A3B0-410A-97C4-F18C46B5C7B9}" srcOrd="1" destOrd="0" presId="urn:microsoft.com/office/officeart/2005/8/layout/vProcess5"/>
    <dgm:cxn modelId="{CE559FB8-239E-4190-93CF-30C5627F9AFF}" type="presOf" srcId="{C9EE3E03-3BFB-474D-9CF6-B37FF67A0299}" destId="{3B65B184-A875-40FB-8B9C-DA6F5C707EB1}" srcOrd="1" destOrd="0" presId="urn:microsoft.com/office/officeart/2005/8/layout/vProcess5"/>
    <dgm:cxn modelId="{DA2E3AED-DB73-4060-B5A3-37F8BAA992DC}" type="presOf" srcId="{C8B2A999-D0CB-4C75-8DA8-EEC0A26D35AA}" destId="{5A7CA417-4E7B-44C6-AFCD-F3F1B83549D7}" srcOrd="0" destOrd="0" presId="urn:microsoft.com/office/officeart/2005/8/layout/vProcess5"/>
    <dgm:cxn modelId="{C323D89B-2597-46F4-93BA-8CCD5ADE4124}" type="presOf" srcId="{3904DEBB-1870-4B06-9DE8-30E0D953C979}" destId="{63FF3E4E-569F-48B0-A88A-1534552E36A0}" srcOrd="1" destOrd="0" presId="urn:microsoft.com/office/officeart/2005/8/layout/vProcess5"/>
    <dgm:cxn modelId="{CEDFB9F7-FD32-467F-8DE5-1F3CB9A4F926}" srcId="{1D702A35-F753-4614-BFCA-B4009477956D}" destId="{A444887A-C1F1-4FD5-8DD2-DDBC6042ADDE}" srcOrd="1" destOrd="0" parTransId="{EE1F878D-E9FC-493A-8898-A59D9581B087}" sibTransId="{C8B2A999-D0CB-4C75-8DA8-EEC0A26D35AA}"/>
    <dgm:cxn modelId="{8EC72D44-2BD2-4D7D-A3F1-7072E7FED64F}" type="presOf" srcId="{9F34D05C-D33F-4342-A5F9-3642D1DE0129}" destId="{B434807A-EC25-4EA6-A490-DD63CC53634A}" srcOrd="0" destOrd="0" presId="urn:microsoft.com/office/officeart/2005/8/layout/vProcess5"/>
    <dgm:cxn modelId="{E998185D-A495-483F-8547-7D029037DC01}" srcId="{1D702A35-F753-4614-BFCA-B4009477956D}" destId="{C9EE3E03-3BFB-474D-9CF6-B37FF67A0299}" srcOrd="0" destOrd="0" parTransId="{4DC6D5C7-4212-4BFC-9844-E96F1717D0D3}" sibTransId="{DEDE80BD-0D42-4490-8EE4-BC364FCA4862}"/>
    <dgm:cxn modelId="{EF9CB941-C691-49F3-BEDE-2C209EA1CF57}" type="presParOf" srcId="{35D579D0-DB14-4ECA-9837-AEA8A4276313}" destId="{6FAFD930-75C5-41AA-96D0-E22109DD9F8E}" srcOrd="0" destOrd="0" presId="urn:microsoft.com/office/officeart/2005/8/layout/vProcess5"/>
    <dgm:cxn modelId="{F4DC263C-E333-45D3-9C99-939202A2AB69}" type="presParOf" srcId="{35D579D0-DB14-4ECA-9837-AEA8A4276313}" destId="{F408D857-5CBB-47C6-95A7-C1ED7B1C4CA4}" srcOrd="1" destOrd="0" presId="urn:microsoft.com/office/officeart/2005/8/layout/vProcess5"/>
    <dgm:cxn modelId="{A56A24D2-6374-46B2-AE36-62C3A012DE14}" type="presParOf" srcId="{35D579D0-DB14-4ECA-9837-AEA8A4276313}" destId="{18C13A71-2F2F-4C81-9A3C-D3178BCC91A3}" srcOrd="2" destOrd="0" presId="urn:microsoft.com/office/officeart/2005/8/layout/vProcess5"/>
    <dgm:cxn modelId="{B7A8E802-5FE1-4BBC-AEEA-0E162D04B8DF}" type="presParOf" srcId="{35D579D0-DB14-4ECA-9837-AEA8A4276313}" destId="{34E82E15-5E58-407D-9498-6B247FCCE6A2}" srcOrd="3" destOrd="0" presId="urn:microsoft.com/office/officeart/2005/8/layout/vProcess5"/>
    <dgm:cxn modelId="{91DED748-935D-48B9-A8A4-067A9B1F3319}" type="presParOf" srcId="{35D579D0-DB14-4ECA-9837-AEA8A4276313}" destId="{46570643-A938-4D71-99CA-5171199281B7}" srcOrd="4" destOrd="0" presId="urn:microsoft.com/office/officeart/2005/8/layout/vProcess5"/>
    <dgm:cxn modelId="{1768FBCB-4573-4548-B8DA-115AE4F08A3E}" type="presParOf" srcId="{35D579D0-DB14-4ECA-9837-AEA8A4276313}" destId="{9B278317-58A0-459E-B9F3-CC9DB5614D3C}" srcOrd="5" destOrd="0" presId="urn:microsoft.com/office/officeart/2005/8/layout/vProcess5"/>
    <dgm:cxn modelId="{2043F706-4390-45E7-A56F-A19E6BA4709B}" type="presParOf" srcId="{35D579D0-DB14-4ECA-9837-AEA8A4276313}" destId="{5A7CA417-4E7B-44C6-AFCD-F3F1B83549D7}" srcOrd="6" destOrd="0" presId="urn:microsoft.com/office/officeart/2005/8/layout/vProcess5"/>
    <dgm:cxn modelId="{595285F5-4492-4E85-A312-250E43B55CC8}" type="presParOf" srcId="{35D579D0-DB14-4ECA-9837-AEA8A4276313}" destId="{B434807A-EC25-4EA6-A490-DD63CC53634A}" srcOrd="7" destOrd="0" presId="urn:microsoft.com/office/officeart/2005/8/layout/vProcess5"/>
    <dgm:cxn modelId="{E6AD0BE1-9EC1-4D3A-B95D-75071A6CB9C1}" type="presParOf" srcId="{35D579D0-DB14-4ECA-9837-AEA8A4276313}" destId="{3B65B184-A875-40FB-8B9C-DA6F5C707EB1}" srcOrd="8" destOrd="0" presId="urn:microsoft.com/office/officeart/2005/8/layout/vProcess5"/>
    <dgm:cxn modelId="{C839170F-07B8-4859-8736-E39C5E108A71}" type="presParOf" srcId="{35D579D0-DB14-4ECA-9837-AEA8A4276313}" destId="{25263E26-8C34-4519-B787-564C7877A577}" srcOrd="9" destOrd="0" presId="urn:microsoft.com/office/officeart/2005/8/layout/vProcess5"/>
    <dgm:cxn modelId="{041ADEE6-9B9A-42B3-8AA9-F3398EBECA18}" type="presParOf" srcId="{35D579D0-DB14-4ECA-9837-AEA8A4276313}" destId="{63FF3E4E-569F-48B0-A88A-1534552E36A0}" srcOrd="10" destOrd="0" presId="urn:microsoft.com/office/officeart/2005/8/layout/vProcess5"/>
    <dgm:cxn modelId="{1D0511B9-BD63-4B30-A3A7-BEEEB993FA5B}" type="presParOf" srcId="{35D579D0-DB14-4ECA-9837-AEA8A4276313}" destId="{11779104-A3B0-410A-97C4-F18C46B5C7B9}"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F99CE7-4776-4068-BF1B-B4A111C82175}" type="doc">
      <dgm:prSet loTypeId="urn:microsoft.com/office/officeart/2009/3/layout/PlusandMinus" loCatId="relationship" qsTypeId="urn:microsoft.com/office/officeart/2005/8/quickstyle/simple1" qsCatId="simple" csTypeId="urn:microsoft.com/office/officeart/2005/8/colors/accent1_2" csCatId="accent1" phldr="1"/>
      <dgm:spPr/>
      <dgm:t>
        <a:bodyPr/>
        <a:lstStyle/>
        <a:p>
          <a:endParaRPr lang="es-MX"/>
        </a:p>
      </dgm:t>
    </dgm:pt>
    <dgm:pt modelId="{FCDEBE42-9803-4A78-B885-9AF7A5F42F3E}">
      <dgm:prSet phldrT="[Texto]" custT="1"/>
      <dgm:spPr/>
      <dgm:t>
        <a:bodyPr/>
        <a:lstStyle/>
        <a:p>
          <a:r>
            <a:rPr lang="es-MX" sz="2400" dirty="0" smtClean="0"/>
            <a:t>Cohesión</a:t>
          </a:r>
        </a:p>
        <a:p>
          <a:r>
            <a:rPr lang="es-MX" sz="2400" dirty="0" smtClean="0"/>
            <a:t>Contribuir a la misma tarea</a:t>
          </a:r>
          <a:endParaRPr lang="es-MX" sz="2400" dirty="0"/>
        </a:p>
      </dgm:t>
    </dgm:pt>
    <dgm:pt modelId="{1DFEF2AA-CF34-4672-8D34-4B886888FAD6}" type="parTrans" cxnId="{9C80730F-6182-49CA-A04F-1B6685CF7A93}">
      <dgm:prSet/>
      <dgm:spPr/>
      <dgm:t>
        <a:bodyPr/>
        <a:lstStyle/>
        <a:p>
          <a:endParaRPr lang="es-MX" sz="2400"/>
        </a:p>
      </dgm:t>
    </dgm:pt>
    <dgm:pt modelId="{A8A84E92-C22A-4D4C-84D3-A9790DC39E66}" type="sibTrans" cxnId="{9C80730F-6182-49CA-A04F-1B6685CF7A93}">
      <dgm:prSet/>
      <dgm:spPr/>
      <dgm:t>
        <a:bodyPr/>
        <a:lstStyle/>
        <a:p>
          <a:endParaRPr lang="es-MX" sz="2400"/>
        </a:p>
      </dgm:t>
    </dgm:pt>
    <dgm:pt modelId="{0AF2BA0A-8621-4277-9B58-B86BC109C2CF}">
      <dgm:prSet phldrT="[Texto]" custT="1"/>
      <dgm:spPr/>
      <dgm:t>
        <a:bodyPr/>
        <a:lstStyle/>
        <a:p>
          <a:r>
            <a:rPr lang="es-MX" sz="2400" dirty="0" smtClean="0"/>
            <a:t>Acoplamiento</a:t>
          </a:r>
        </a:p>
        <a:p>
          <a:r>
            <a:rPr lang="es-MX" sz="2400" dirty="0" smtClean="0"/>
            <a:t>Mínima dependencia</a:t>
          </a:r>
          <a:endParaRPr lang="es-MX" sz="2400" dirty="0"/>
        </a:p>
      </dgm:t>
    </dgm:pt>
    <dgm:pt modelId="{55E2F3D0-DB6A-46A1-B692-1B615A35B513}" type="parTrans" cxnId="{8F406D71-CFCA-4C4A-99F4-F378C85F048C}">
      <dgm:prSet/>
      <dgm:spPr/>
      <dgm:t>
        <a:bodyPr/>
        <a:lstStyle/>
        <a:p>
          <a:endParaRPr lang="es-MX" sz="2400"/>
        </a:p>
      </dgm:t>
    </dgm:pt>
    <dgm:pt modelId="{DE870957-2FA3-4E77-9BCE-0109F44B38B0}" type="sibTrans" cxnId="{8F406D71-CFCA-4C4A-99F4-F378C85F048C}">
      <dgm:prSet/>
      <dgm:spPr/>
      <dgm:t>
        <a:bodyPr/>
        <a:lstStyle/>
        <a:p>
          <a:endParaRPr lang="es-MX" sz="2400"/>
        </a:p>
      </dgm:t>
    </dgm:pt>
    <dgm:pt modelId="{40C10491-2741-4183-8AEC-1124C965C146}" type="pres">
      <dgm:prSet presAssocID="{2FF99CE7-4776-4068-BF1B-B4A111C82175}" presName="Name0" presStyleCnt="0">
        <dgm:presLayoutVars>
          <dgm:chMax val="2"/>
          <dgm:chPref val="2"/>
          <dgm:dir/>
          <dgm:animOne/>
          <dgm:resizeHandles val="exact"/>
        </dgm:presLayoutVars>
      </dgm:prSet>
      <dgm:spPr/>
      <dgm:t>
        <a:bodyPr/>
        <a:lstStyle/>
        <a:p>
          <a:endParaRPr lang="es-MX"/>
        </a:p>
      </dgm:t>
    </dgm:pt>
    <dgm:pt modelId="{D49BC90B-C52F-4BBD-A57E-5E9B72925F36}" type="pres">
      <dgm:prSet presAssocID="{2FF99CE7-4776-4068-BF1B-B4A111C82175}" presName="Background" presStyleLbl="bgImgPlace1" presStyleIdx="0" presStyleCnt="1"/>
      <dgm:spPr/>
    </dgm:pt>
    <dgm:pt modelId="{38E4FFD6-3CA5-4585-B477-2E752FE95D14}" type="pres">
      <dgm:prSet presAssocID="{2FF99CE7-4776-4068-BF1B-B4A111C82175}" presName="ParentText1" presStyleLbl="revTx" presStyleIdx="0" presStyleCnt="2">
        <dgm:presLayoutVars>
          <dgm:chMax val="0"/>
          <dgm:chPref val="0"/>
          <dgm:bulletEnabled val="1"/>
        </dgm:presLayoutVars>
      </dgm:prSet>
      <dgm:spPr/>
      <dgm:t>
        <a:bodyPr/>
        <a:lstStyle/>
        <a:p>
          <a:endParaRPr lang="es-MX"/>
        </a:p>
      </dgm:t>
    </dgm:pt>
    <dgm:pt modelId="{BFEA77A8-5496-4F6A-A854-B4257C34174E}" type="pres">
      <dgm:prSet presAssocID="{2FF99CE7-4776-4068-BF1B-B4A111C82175}" presName="ParentText2" presStyleLbl="revTx" presStyleIdx="1" presStyleCnt="2">
        <dgm:presLayoutVars>
          <dgm:chMax val="0"/>
          <dgm:chPref val="0"/>
          <dgm:bulletEnabled val="1"/>
        </dgm:presLayoutVars>
      </dgm:prSet>
      <dgm:spPr/>
      <dgm:t>
        <a:bodyPr/>
        <a:lstStyle/>
        <a:p>
          <a:endParaRPr lang="es-MX"/>
        </a:p>
      </dgm:t>
    </dgm:pt>
    <dgm:pt modelId="{B716EB7D-CA39-4304-8E27-A3319BE0D2AC}" type="pres">
      <dgm:prSet presAssocID="{2FF99CE7-4776-4068-BF1B-B4A111C82175}" presName="Plus" presStyleLbl="alignNode1" presStyleIdx="0" presStyleCnt="2"/>
      <dgm:spPr/>
    </dgm:pt>
    <dgm:pt modelId="{57ADB8F9-6A22-4A0F-B01C-C36E24B40EE3}" type="pres">
      <dgm:prSet presAssocID="{2FF99CE7-4776-4068-BF1B-B4A111C82175}" presName="Minus" presStyleLbl="alignNode1" presStyleIdx="1" presStyleCnt="2"/>
      <dgm:spPr/>
    </dgm:pt>
    <dgm:pt modelId="{AD510B41-6AA0-48FF-B114-A139B900BF49}" type="pres">
      <dgm:prSet presAssocID="{2FF99CE7-4776-4068-BF1B-B4A111C82175}" presName="Divider" presStyleLbl="parChTrans1D1" presStyleIdx="0" presStyleCnt="1"/>
      <dgm:spPr/>
    </dgm:pt>
  </dgm:ptLst>
  <dgm:cxnLst>
    <dgm:cxn modelId="{5B176C7D-CBC7-42C1-93A9-53977505079B}" type="presOf" srcId="{0AF2BA0A-8621-4277-9B58-B86BC109C2CF}" destId="{BFEA77A8-5496-4F6A-A854-B4257C34174E}" srcOrd="0" destOrd="0" presId="urn:microsoft.com/office/officeart/2009/3/layout/PlusandMinus"/>
    <dgm:cxn modelId="{2378CCB1-74BB-4A18-9992-D13D2702A837}" type="presOf" srcId="{2FF99CE7-4776-4068-BF1B-B4A111C82175}" destId="{40C10491-2741-4183-8AEC-1124C965C146}" srcOrd="0" destOrd="0" presId="urn:microsoft.com/office/officeart/2009/3/layout/PlusandMinus"/>
    <dgm:cxn modelId="{9C80730F-6182-49CA-A04F-1B6685CF7A93}" srcId="{2FF99CE7-4776-4068-BF1B-B4A111C82175}" destId="{FCDEBE42-9803-4A78-B885-9AF7A5F42F3E}" srcOrd="0" destOrd="0" parTransId="{1DFEF2AA-CF34-4672-8D34-4B886888FAD6}" sibTransId="{A8A84E92-C22A-4D4C-84D3-A9790DC39E66}"/>
    <dgm:cxn modelId="{98A618B0-B691-42F1-8EB5-5D233C1070A4}" type="presOf" srcId="{FCDEBE42-9803-4A78-B885-9AF7A5F42F3E}" destId="{38E4FFD6-3CA5-4585-B477-2E752FE95D14}" srcOrd="0" destOrd="0" presId="urn:microsoft.com/office/officeart/2009/3/layout/PlusandMinus"/>
    <dgm:cxn modelId="{8F406D71-CFCA-4C4A-99F4-F378C85F048C}" srcId="{2FF99CE7-4776-4068-BF1B-B4A111C82175}" destId="{0AF2BA0A-8621-4277-9B58-B86BC109C2CF}" srcOrd="1" destOrd="0" parTransId="{55E2F3D0-DB6A-46A1-B692-1B615A35B513}" sibTransId="{DE870957-2FA3-4E77-9BCE-0109F44B38B0}"/>
    <dgm:cxn modelId="{5086B744-FEDF-4C2F-8F69-51600474D7DD}" type="presParOf" srcId="{40C10491-2741-4183-8AEC-1124C965C146}" destId="{D49BC90B-C52F-4BBD-A57E-5E9B72925F36}" srcOrd="0" destOrd="0" presId="urn:microsoft.com/office/officeart/2009/3/layout/PlusandMinus"/>
    <dgm:cxn modelId="{5F73F77D-6CFF-4B45-9908-D50B39FFDBE2}" type="presParOf" srcId="{40C10491-2741-4183-8AEC-1124C965C146}" destId="{38E4FFD6-3CA5-4585-B477-2E752FE95D14}" srcOrd="1" destOrd="0" presId="urn:microsoft.com/office/officeart/2009/3/layout/PlusandMinus"/>
    <dgm:cxn modelId="{516BB176-EC40-484D-A839-87723F389F2A}" type="presParOf" srcId="{40C10491-2741-4183-8AEC-1124C965C146}" destId="{BFEA77A8-5496-4F6A-A854-B4257C34174E}" srcOrd="2" destOrd="0" presId="urn:microsoft.com/office/officeart/2009/3/layout/PlusandMinus"/>
    <dgm:cxn modelId="{970CD0CF-6FFE-4C1B-8263-8FD4938EB896}" type="presParOf" srcId="{40C10491-2741-4183-8AEC-1124C965C146}" destId="{B716EB7D-CA39-4304-8E27-A3319BE0D2AC}" srcOrd="3" destOrd="0" presId="urn:microsoft.com/office/officeart/2009/3/layout/PlusandMinus"/>
    <dgm:cxn modelId="{604322B5-BF37-4F7C-B534-3749426FA429}" type="presParOf" srcId="{40C10491-2741-4183-8AEC-1124C965C146}" destId="{57ADB8F9-6A22-4A0F-B01C-C36E24B40EE3}" srcOrd="4" destOrd="0" presId="urn:microsoft.com/office/officeart/2009/3/layout/PlusandMinus"/>
    <dgm:cxn modelId="{072C2932-2FC2-4B34-A1AF-5393B02C7FC1}" type="presParOf" srcId="{40C10491-2741-4183-8AEC-1124C965C146}" destId="{AD510B41-6AA0-48FF-B114-A139B900BF49}" srcOrd="5" destOrd="0" presId="urn:microsoft.com/office/officeart/2009/3/layout/PlusandMinu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3B07C55-8FA4-481E-B182-6F9C605AF3C8}" type="doc">
      <dgm:prSet loTypeId="urn:microsoft.com/office/officeart/2005/8/layout/orgChart1" loCatId="hierarchy" qsTypeId="urn:microsoft.com/office/officeart/2005/8/quickstyle/3d9" qsCatId="3D" csTypeId="urn:microsoft.com/office/officeart/2005/8/colors/accent2_2" csCatId="accent2" phldr="1"/>
      <dgm:spPr/>
      <dgm:t>
        <a:bodyPr/>
        <a:lstStyle/>
        <a:p>
          <a:endParaRPr lang="es-MX"/>
        </a:p>
      </dgm:t>
    </dgm:pt>
    <dgm:pt modelId="{99FAA2E9-0061-4244-9EE3-8403DD5E4B9A}">
      <dgm:prSet phldrT="[Texto]" custT="1"/>
      <dgm:spPr>
        <a:solidFill>
          <a:schemeClr val="accent4">
            <a:lumMod val="75000"/>
          </a:schemeClr>
        </a:solidFill>
      </dgm:spPr>
      <dgm:t>
        <a:bodyPr/>
        <a:lstStyle/>
        <a:p>
          <a:r>
            <a:rPr lang="es-MX" sz="2400" dirty="0" smtClean="0"/>
            <a:t>Variables</a:t>
          </a:r>
          <a:endParaRPr lang="es-MX" sz="2400" dirty="0"/>
        </a:p>
      </dgm:t>
    </dgm:pt>
    <dgm:pt modelId="{FC6DED9A-6DE8-4D9D-AD74-23BCEC2FD716}" type="parTrans" cxnId="{072CA913-16BD-47C3-B71C-62A16697490D}">
      <dgm:prSet/>
      <dgm:spPr/>
      <dgm:t>
        <a:bodyPr/>
        <a:lstStyle/>
        <a:p>
          <a:endParaRPr lang="es-MX" sz="2400"/>
        </a:p>
      </dgm:t>
    </dgm:pt>
    <dgm:pt modelId="{1002BA7E-0DD5-4E89-9418-477E8BDC6A69}" type="sibTrans" cxnId="{072CA913-16BD-47C3-B71C-62A16697490D}">
      <dgm:prSet/>
      <dgm:spPr/>
      <dgm:t>
        <a:bodyPr/>
        <a:lstStyle/>
        <a:p>
          <a:endParaRPr lang="es-MX" sz="2400"/>
        </a:p>
      </dgm:t>
    </dgm:pt>
    <dgm:pt modelId="{85BA6286-BD9B-4E93-88C2-8E873A4449BD}">
      <dgm:prSet phldrT="[Texto]" custT="1"/>
      <dgm:spPr/>
      <dgm:t>
        <a:bodyPr/>
        <a:lstStyle/>
        <a:p>
          <a:r>
            <a:rPr lang="es-MX" sz="2400" dirty="0" smtClean="0"/>
            <a:t>Locales</a:t>
          </a:r>
          <a:endParaRPr lang="es-MX" sz="2400" dirty="0"/>
        </a:p>
      </dgm:t>
    </dgm:pt>
    <dgm:pt modelId="{1AECABAC-C419-4F7D-9C57-51827D8969C9}" type="parTrans" cxnId="{0536723D-1643-4261-BB91-C7DFD192830C}">
      <dgm:prSet/>
      <dgm:spPr/>
      <dgm:t>
        <a:bodyPr/>
        <a:lstStyle/>
        <a:p>
          <a:endParaRPr lang="es-MX" sz="2400"/>
        </a:p>
      </dgm:t>
    </dgm:pt>
    <dgm:pt modelId="{1853665D-7AF5-47E4-AA3D-2626FC895877}" type="sibTrans" cxnId="{0536723D-1643-4261-BB91-C7DFD192830C}">
      <dgm:prSet/>
      <dgm:spPr/>
      <dgm:t>
        <a:bodyPr/>
        <a:lstStyle/>
        <a:p>
          <a:endParaRPr lang="es-MX" sz="2400"/>
        </a:p>
      </dgm:t>
    </dgm:pt>
    <dgm:pt modelId="{BB9B5E04-E27D-45CF-82F9-CE045BED74E1}">
      <dgm:prSet phldrT="[Texto]" custT="1"/>
      <dgm:spPr/>
      <dgm:t>
        <a:bodyPr/>
        <a:lstStyle/>
        <a:p>
          <a:r>
            <a:rPr lang="es-MX" sz="2400" dirty="0" smtClean="0"/>
            <a:t>Globales</a:t>
          </a:r>
          <a:endParaRPr lang="es-MX" sz="2400" dirty="0"/>
        </a:p>
      </dgm:t>
    </dgm:pt>
    <dgm:pt modelId="{80DF1B1D-27F1-4146-AC76-5CC6D9B6FE00}" type="parTrans" cxnId="{B8F36E0F-70C3-4815-B9EC-68711F978A73}">
      <dgm:prSet/>
      <dgm:spPr/>
      <dgm:t>
        <a:bodyPr/>
        <a:lstStyle/>
        <a:p>
          <a:endParaRPr lang="es-MX" sz="2400"/>
        </a:p>
      </dgm:t>
    </dgm:pt>
    <dgm:pt modelId="{639409B9-4BFD-45E0-A1B7-350EDF9F7AD9}" type="sibTrans" cxnId="{B8F36E0F-70C3-4815-B9EC-68711F978A73}">
      <dgm:prSet/>
      <dgm:spPr/>
      <dgm:t>
        <a:bodyPr/>
        <a:lstStyle/>
        <a:p>
          <a:endParaRPr lang="es-MX" sz="2400"/>
        </a:p>
      </dgm:t>
    </dgm:pt>
    <dgm:pt modelId="{B0712B18-DB22-4B0D-A0D6-CC21994656BD}" type="pres">
      <dgm:prSet presAssocID="{53B07C55-8FA4-481E-B182-6F9C605AF3C8}" presName="hierChild1" presStyleCnt="0">
        <dgm:presLayoutVars>
          <dgm:orgChart val="1"/>
          <dgm:chPref val="1"/>
          <dgm:dir/>
          <dgm:animOne val="branch"/>
          <dgm:animLvl val="lvl"/>
          <dgm:resizeHandles/>
        </dgm:presLayoutVars>
      </dgm:prSet>
      <dgm:spPr/>
      <dgm:t>
        <a:bodyPr/>
        <a:lstStyle/>
        <a:p>
          <a:endParaRPr lang="es-MX"/>
        </a:p>
      </dgm:t>
    </dgm:pt>
    <dgm:pt modelId="{B1A6D2B9-A1F5-45EB-8723-94D77635248E}" type="pres">
      <dgm:prSet presAssocID="{99FAA2E9-0061-4244-9EE3-8403DD5E4B9A}" presName="hierRoot1" presStyleCnt="0">
        <dgm:presLayoutVars>
          <dgm:hierBranch val="init"/>
        </dgm:presLayoutVars>
      </dgm:prSet>
      <dgm:spPr/>
      <dgm:t>
        <a:bodyPr/>
        <a:lstStyle/>
        <a:p>
          <a:endParaRPr lang="es-MX"/>
        </a:p>
      </dgm:t>
    </dgm:pt>
    <dgm:pt modelId="{8B565490-0C78-4AEE-9DB8-92A8265541A2}" type="pres">
      <dgm:prSet presAssocID="{99FAA2E9-0061-4244-9EE3-8403DD5E4B9A}" presName="rootComposite1" presStyleCnt="0"/>
      <dgm:spPr/>
      <dgm:t>
        <a:bodyPr/>
        <a:lstStyle/>
        <a:p>
          <a:endParaRPr lang="es-MX"/>
        </a:p>
      </dgm:t>
    </dgm:pt>
    <dgm:pt modelId="{49FD4762-E944-402C-A80D-8A7B3184F41E}" type="pres">
      <dgm:prSet presAssocID="{99FAA2E9-0061-4244-9EE3-8403DD5E4B9A}" presName="rootText1" presStyleLbl="node0" presStyleIdx="0" presStyleCnt="1" custLinFactNeighborX="3722" custLinFactNeighborY="-5543">
        <dgm:presLayoutVars>
          <dgm:chPref val="3"/>
        </dgm:presLayoutVars>
      </dgm:prSet>
      <dgm:spPr/>
      <dgm:t>
        <a:bodyPr/>
        <a:lstStyle/>
        <a:p>
          <a:endParaRPr lang="es-MX"/>
        </a:p>
      </dgm:t>
    </dgm:pt>
    <dgm:pt modelId="{4528E6B6-948A-47A0-A9F8-049799FFB898}" type="pres">
      <dgm:prSet presAssocID="{99FAA2E9-0061-4244-9EE3-8403DD5E4B9A}" presName="rootConnector1" presStyleLbl="node1" presStyleIdx="0" presStyleCnt="0"/>
      <dgm:spPr/>
      <dgm:t>
        <a:bodyPr/>
        <a:lstStyle/>
        <a:p>
          <a:endParaRPr lang="es-MX"/>
        </a:p>
      </dgm:t>
    </dgm:pt>
    <dgm:pt modelId="{C798B867-31CA-49EF-861D-3099A3F046A1}" type="pres">
      <dgm:prSet presAssocID="{99FAA2E9-0061-4244-9EE3-8403DD5E4B9A}" presName="hierChild2" presStyleCnt="0"/>
      <dgm:spPr/>
      <dgm:t>
        <a:bodyPr/>
        <a:lstStyle/>
        <a:p>
          <a:endParaRPr lang="es-MX"/>
        </a:p>
      </dgm:t>
    </dgm:pt>
    <dgm:pt modelId="{B21BFF03-40E0-415E-8D70-8B4170CC38D3}" type="pres">
      <dgm:prSet presAssocID="{80DF1B1D-27F1-4146-AC76-5CC6D9B6FE00}" presName="Name37" presStyleLbl="parChTrans1D2" presStyleIdx="0" presStyleCnt="2"/>
      <dgm:spPr/>
      <dgm:t>
        <a:bodyPr/>
        <a:lstStyle/>
        <a:p>
          <a:endParaRPr lang="es-MX"/>
        </a:p>
      </dgm:t>
    </dgm:pt>
    <dgm:pt modelId="{F7878D6E-3256-4218-B5F7-96A168B02F87}" type="pres">
      <dgm:prSet presAssocID="{BB9B5E04-E27D-45CF-82F9-CE045BED74E1}" presName="hierRoot2" presStyleCnt="0">
        <dgm:presLayoutVars>
          <dgm:hierBranch val="init"/>
        </dgm:presLayoutVars>
      </dgm:prSet>
      <dgm:spPr/>
      <dgm:t>
        <a:bodyPr/>
        <a:lstStyle/>
        <a:p>
          <a:endParaRPr lang="es-MX"/>
        </a:p>
      </dgm:t>
    </dgm:pt>
    <dgm:pt modelId="{D151DE4E-4BC6-482C-B9C7-BF6DF0F2AB40}" type="pres">
      <dgm:prSet presAssocID="{BB9B5E04-E27D-45CF-82F9-CE045BED74E1}" presName="rootComposite" presStyleCnt="0"/>
      <dgm:spPr/>
      <dgm:t>
        <a:bodyPr/>
        <a:lstStyle/>
        <a:p>
          <a:endParaRPr lang="es-MX"/>
        </a:p>
      </dgm:t>
    </dgm:pt>
    <dgm:pt modelId="{F440BCB1-404A-408A-BDEA-56041645F128}" type="pres">
      <dgm:prSet presAssocID="{BB9B5E04-E27D-45CF-82F9-CE045BED74E1}" presName="rootText" presStyleLbl="node2" presStyleIdx="0" presStyleCnt="2">
        <dgm:presLayoutVars>
          <dgm:chPref val="3"/>
        </dgm:presLayoutVars>
      </dgm:prSet>
      <dgm:spPr/>
      <dgm:t>
        <a:bodyPr/>
        <a:lstStyle/>
        <a:p>
          <a:endParaRPr lang="es-MX"/>
        </a:p>
      </dgm:t>
    </dgm:pt>
    <dgm:pt modelId="{566A304F-AD40-4946-A68A-45F0C7F46ECE}" type="pres">
      <dgm:prSet presAssocID="{BB9B5E04-E27D-45CF-82F9-CE045BED74E1}" presName="rootConnector" presStyleLbl="node2" presStyleIdx="0" presStyleCnt="2"/>
      <dgm:spPr/>
      <dgm:t>
        <a:bodyPr/>
        <a:lstStyle/>
        <a:p>
          <a:endParaRPr lang="es-MX"/>
        </a:p>
      </dgm:t>
    </dgm:pt>
    <dgm:pt modelId="{36307C99-CF51-43C9-A8F2-DE2ED2B2BE54}" type="pres">
      <dgm:prSet presAssocID="{BB9B5E04-E27D-45CF-82F9-CE045BED74E1}" presName="hierChild4" presStyleCnt="0"/>
      <dgm:spPr/>
      <dgm:t>
        <a:bodyPr/>
        <a:lstStyle/>
        <a:p>
          <a:endParaRPr lang="es-MX"/>
        </a:p>
      </dgm:t>
    </dgm:pt>
    <dgm:pt modelId="{6FE357B7-43AA-42E3-867E-F01EDAD66BA4}" type="pres">
      <dgm:prSet presAssocID="{BB9B5E04-E27D-45CF-82F9-CE045BED74E1}" presName="hierChild5" presStyleCnt="0"/>
      <dgm:spPr/>
      <dgm:t>
        <a:bodyPr/>
        <a:lstStyle/>
        <a:p>
          <a:endParaRPr lang="es-MX"/>
        </a:p>
      </dgm:t>
    </dgm:pt>
    <dgm:pt modelId="{6CDC0CC7-5E12-4062-8615-DF5908D3FC57}" type="pres">
      <dgm:prSet presAssocID="{1AECABAC-C419-4F7D-9C57-51827D8969C9}" presName="Name37" presStyleLbl="parChTrans1D2" presStyleIdx="1" presStyleCnt="2"/>
      <dgm:spPr/>
      <dgm:t>
        <a:bodyPr/>
        <a:lstStyle/>
        <a:p>
          <a:endParaRPr lang="es-MX"/>
        </a:p>
      </dgm:t>
    </dgm:pt>
    <dgm:pt modelId="{090E20FC-9A22-4EE5-9AE4-AD9A848053F3}" type="pres">
      <dgm:prSet presAssocID="{85BA6286-BD9B-4E93-88C2-8E873A4449BD}" presName="hierRoot2" presStyleCnt="0">
        <dgm:presLayoutVars>
          <dgm:hierBranch val="init"/>
        </dgm:presLayoutVars>
      </dgm:prSet>
      <dgm:spPr/>
      <dgm:t>
        <a:bodyPr/>
        <a:lstStyle/>
        <a:p>
          <a:endParaRPr lang="es-MX"/>
        </a:p>
      </dgm:t>
    </dgm:pt>
    <dgm:pt modelId="{A5B6C8DC-9C39-47AD-B829-43FA794569DF}" type="pres">
      <dgm:prSet presAssocID="{85BA6286-BD9B-4E93-88C2-8E873A4449BD}" presName="rootComposite" presStyleCnt="0"/>
      <dgm:spPr/>
      <dgm:t>
        <a:bodyPr/>
        <a:lstStyle/>
        <a:p>
          <a:endParaRPr lang="es-MX"/>
        </a:p>
      </dgm:t>
    </dgm:pt>
    <dgm:pt modelId="{23AE87A7-3532-4BB4-87A8-70C0BE66E397}" type="pres">
      <dgm:prSet presAssocID="{85BA6286-BD9B-4E93-88C2-8E873A4449BD}" presName="rootText" presStyleLbl="node2" presStyleIdx="1" presStyleCnt="2">
        <dgm:presLayoutVars>
          <dgm:chPref val="3"/>
        </dgm:presLayoutVars>
      </dgm:prSet>
      <dgm:spPr/>
      <dgm:t>
        <a:bodyPr/>
        <a:lstStyle/>
        <a:p>
          <a:endParaRPr lang="es-MX"/>
        </a:p>
      </dgm:t>
    </dgm:pt>
    <dgm:pt modelId="{E738A0B2-7D08-414C-9341-30C276812F7D}" type="pres">
      <dgm:prSet presAssocID="{85BA6286-BD9B-4E93-88C2-8E873A4449BD}" presName="rootConnector" presStyleLbl="node2" presStyleIdx="1" presStyleCnt="2"/>
      <dgm:spPr/>
      <dgm:t>
        <a:bodyPr/>
        <a:lstStyle/>
        <a:p>
          <a:endParaRPr lang="es-MX"/>
        </a:p>
      </dgm:t>
    </dgm:pt>
    <dgm:pt modelId="{5E881231-07C9-4B04-956E-80F294F2C60A}" type="pres">
      <dgm:prSet presAssocID="{85BA6286-BD9B-4E93-88C2-8E873A4449BD}" presName="hierChild4" presStyleCnt="0"/>
      <dgm:spPr/>
      <dgm:t>
        <a:bodyPr/>
        <a:lstStyle/>
        <a:p>
          <a:endParaRPr lang="es-MX"/>
        </a:p>
      </dgm:t>
    </dgm:pt>
    <dgm:pt modelId="{DA7F36E9-3FE2-4D04-99A3-48EC599372AC}" type="pres">
      <dgm:prSet presAssocID="{85BA6286-BD9B-4E93-88C2-8E873A4449BD}" presName="hierChild5" presStyleCnt="0"/>
      <dgm:spPr/>
      <dgm:t>
        <a:bodyPr/>
        <a:lstStyle/>
        <a:p>
          <a:endParaRPr lang="es-MX"/>
        </a:p>
      </dgm:t>
    </dgm:pt>
    <dgm:pt modelId="{96C6215A-588D-4D9F-839C-AC0F5BE0239D}" type="pres">
      <dgm:prSet presAssocID="{99FAA2E9-0061-4244-9EE3-8403DD5E4B9A}" presName="hierChild3" presStyleCnt="0"/>
      <dgm:spPr/>
      <dgm:t>
        <a:bodyPr/>
        <a:lstStyle/>
        <a:p>
          <a:endParaRPr lang="es-MX"/>
        </a:p>
      </dgm:t>
    </dgm:pt>
  </dgm:ptLst>
  <dgm:cxnLst>
    <dgm:cxn modelId="{87DA40A7-B166-4289-96B4-8599D6A29BEF}" type="presOf" srcId="{85BA6286-BD9B-4E93-88C2-8E873A4449BD}" destId="{E738A0B2-7D08-414C-9341-30C276812F7D}" srcOrd="1" destOrd="0" presId="urn:microsoft.com/office/officeart/2005/8/layout/orgChart1"/>
    <dgm:cxn modelId="{0536723D-1643-4261-BB91-C7DFD192830C}" srcId="{99FAA2E9-0061-4244-9EE3-8403DD5E4B9A}" destId="{85BA6286-BD9B-4E93-88C2-8E873A4449BD}" srcOrd="1" destOrd="0" parTransId="{1AECABAC-C419-4F7D-9C57-51827D8969C9}" sibTransId="{1853665D-7AF5-47E4-AA3D-2626FC895877}"/>
    <dgm:cxn modelId="{C9687A1C-D564-4D88-887B-9F6E254C8716}" type="presOf" srcId="{99FAA2E9-0061-4244-9EE3-8403DD5E4B9A}" destId="{4528E6B6-948A-47A0-A9F8-049799FFB898}" srcOrd="1" destOrd="0" presId="urn:microsoft.com/office/officeart/2005/8/layout/orgChart1"/>
    <dgm:cxn modelId="{F0A46ECE-FEF6-462E-A58D-4C151271AE23}" type="presOf" srcId="{BB9B5E04-E27D-45CF-82F9-CE045BED74E1}" destId="{566A304F-AD40-4946-A68A-45F0C7F46ECE}" srcOrd="1" destOrd="0" presId="urn:microsoft.com/office/officeart/2005/8/layout/orgChart1"/>
    <dgm:cxn modelId="{860BA7D5-3E5C-4290-B48E-F3991B9FEC4B}" type="presOf" srcId="{80DF1B1D-27F1-4146-AC76-5CC6D9B6FE00}" destId="{B21BFF03-40E0-415E-8D70-8B4170CC38D3}" srcOrd="0" destOrd="0" presId="urn:microsoft.com/office/officeart/2005/8/layout/orgChart1"/>
    <dgm:cxn modelId="{072CA913-16BD-47C3-B71C-62A16697490D}" srcId="{53B07C55-8FA4-481E-B182-6F9C605AF3C8}" destId="{99FAA2E9-0061-4244-9EE3-8403DD5E4B9A}" srcOrd="0" destOrd="0" parTransId="{FC6DED9A-6DE8-4D9D-AD74-23BCEC2FD716}" sibTransId="{1002BA7E-0DD5-4E89-9418-477E8BDC6A69}"/>
    <dgm:cxn modelId="{9365278C-3223-40FC-949E-E971831EC33C}" type="presOf" srcId="{BB9B5E04-E27D-45CF-82F9-CE045BED74E1}" destId="{F440BCB1-404A-408A-BDEA-56041645F128}" srcOrd="0" destOrd="0" presId="urn:microsoft.com/office/officeart/2005/8/layout/orgChart1"/>
    <dgm:cxn modelId="{4AB61C1F-652D-4698-A15F-3455AE715F90}" type="presOf" srcId="{53B07C55-8FA4-481E-B182-6F9C605AF3C8}" destId="{B0712B18-DB22-4B0D-A0D6-CC21994656BD}" srcOrd="0" destOrd="0" presId="urn:microsoft.com/office/officeart/2005/8/layout/orgChart1"/>
    <dgm:cxn modelId="{3C752499-F7B0-4944-A4F3-EC1D449A0745}" type="presOf" srcId="{85BA6286-BD9B-4E93-88C2-8E873A4449BD}" destId="{23AE87A7-3532-4BB4-87A8-70C0BE66E397}" srcOrd="0" destOrd="0" presId="urn:microsoft.com/office/officeart/2005/8/layout/orgChart1"/>
    <dgm:cxn modelId="{B8F36E0F-70C3-4815-B9EC-68711F978A73}" srcId="{99FAA2E9-0061-4244-9EE3-8403DD5E4B9A}" destId="{BB9B5E04-E27D-45CF-82F9-CE045BED74E1}" srcOrd="0" destOrd="0" parTransId="{80DF1B1D-27F1-4146-AC76-5CC6D9B6FE00}" sibTransId="{639409B9-4BFD-45E0-A1B7-350EDF9F7AD9}"/>
    <dgm:cxn modelId="{E1BAF8F7-A79B-486E-AC88-F390D4568BEA}" type="presOf" srcId="{99FAA2E9-0061-4244-9EE3-8403DD5E4B9A}" destId="{49FD4762-E944-402C-A80D-8A7B3184F41E}" srcOrd="0" destOrd="0" presId="urn:microsoft.com/office/officeart/2005/8/layout/orgChart1"/>
    <dgm:cxn modelId="{1A1A1B18-8D5D-4B92-A461-7FE75CB6D94C}" type="presOf" srcId="{1AECABAC-C419-4F7D-9C57-51827D8969C9}" destId="{6CDC0CC7-5E12-4062-8615-DF5908D3FC57}" srcOrd="0" destOrd="0" presId="urn:microsoft.com/office/officeart/2005/8/layout/orgChart1"/>
    <dgm:cxn modelId="{11721382-D03E-4E58-83A3-FE8F75D21535}" type="presParOf" srcId="{B0712B18-DB22-4B0D-A0D6-CC21994656BD}" destId="{B1A6D2B9-A1F5-45EB-8723-94D77635248E}" srcOrd="0" destOrd="0" presId="urn:microsoft.com/office/officeart/2005/8/layout/orgChart1"/>
    <dgm:cxn modelId="{D3D73C1F-312F-4932-92AB-B723AF3C787B}" type="presParOf" srcId="{B1A6D2B9-A1F5-45EB-8723-94D77635248E}" destId="{8B565490-0C78-4AEE-9DB8-92A8265541A2}" srcOrd="0" destOrd="0" presId="urn:microsoft.com/office/officeart/2005/8/layout/orgChart1"/>
    <dgm:cxn modelId="{6004FE3A-68EF-4C5F-9D25-8FE138BF333F}" type="presParOf" srcId="{8B565490-0C78-4AEE-9DB8-92A8265541A2}" destId="{49FD4762-E944-402C-A80D-8A7B3184F41E}" srcOrd="0" destOrd="0" presId="urn:microsoft.com/office/officeart/2005/8/layout/orgChart1"/>
    <dgm:cxn modelId="{B498BD14-9708-4306-A6CF-04DB57939BA8}" type="presParOf" srcId="{8B565490-0C78-4AEE-9DB8-92A8265541A2}" destId="{4528E6B6-948A-47A0-A9F8-049799FFB898}" srcOrd="1" destOrd="0" presId="urn:microsoft.com/office/officeart/2005/8/layout/orgChart1"/>
    <dgm:cxn modelId="{BE4C6052-B55A-47A0-8666-306C46C92D80}" type="presParOf" srcId="{B1A6D2B9-A1F5-45EB-8723-94D77635248E}" destId="{C798B867-31CA-49EF-861D-3099A3F046A1}" srcOrd="1" destOrd="0" presId="urn:microsoft.com/office/officeart/2005/8/layout/orgChart1"/>
    <dgm:cxn modelId="{57C99195-FCB4-47BE-BDFC-98F657BB6EB9}" type="presParOf" srcId="{C798B867-31CA-49EF-861D-3099A3F046A1}" destId="{B21BFF03-40E0-415E-8D70-8B4170CC38D3}" srcOrd="0" destOrd="0" presId="urn:microsoft.com/office/officeart/2005/8/layout/orgChart1"/>
    <dgm:cxn modelId="{48820980-51CD-444D-90E6-0CEF52ED705A}" type="presParOf" srcId="{C798B867-31CA-49EF-861D-3099A3F046A1}" destId="{F7878D6E-3256-4218-B5F7-96A168B02F87}" srcOrd="1" destOrd="0" presId="urn:microsoft.com/office/officeart/2005/8/layout/orgChart1"/>
    <dgm:cxn modelId="{F89A7AE4-0599-4DFF-B93F-5E8238566482}" type="presParOf" srcId="{F7878D6E-3256-4218-B5F7-96A168B02F87}" destId="{D151DE4E-4BC6-482C-B9C7-BF6DF0F2AB40}" srcOrd="0" destOrd="0" presId="urn:microsoft.com/office/officeart/2005/8/layout/orgChart1"/>
    <dgm:cxn modelId="{F81D9ECD-6AE2-4F13-97D8-6CD185C88A3E}" type="presParOf" srcId="{D151DE4E-4BC6-482C-B9C7-BF6DF0F2AB40}" destId="{F440BCB1-404A-408A-BDEA-56041645F128}" srcOrd="0" destOrd="0" presId="urn:microsoft.com/office/officeart/2005/8/layout/orgChart1"/>
    <dgm:cxn modelId="{405F1564-6479-4A49-9444-BDC2F157160C}" type="presParOf" srcId="{D151DE4E-4BC6-482C-B9C7-BF6DF0F2AB40}" destId="{566A304F-AD40-4946-A68A-45F0C7F46ECE}" srcOrd="1" destOrd="0" presId="urn:microsoft.com/office/officeart/2005/8/layout/orgChart1"/>
    <dgm:cxn modelId="{1E9B392C-0ED7-4E09-93B3-EB51B6E2FC27}" type="presParOf" srcId="{F7878D6E-3256-4218-B5F7-96A168B02F87}" destId="{36307C99-CF51-43C9-A8F2-DE2ED2B2BE54}" srcOrd="1" destOrd="0" presId="urn:microsoft.com/office/officeart/2005/8/layout/orgChart1"/>
    <dgm:cxn modelId="{C11F729F-289A-48BE-A75B-40F7D70F42FC}" type="presParOf" srcId="{F7878D6E-3256-4218-B5F7-96A168B02F87}" destId="{6FE357B7-43AA-42E3-867E-F01EDAD66BA4}" srcOrd="2" destOrd="0" presId="urn:microsoft.com/office/officeart/2005/8/layout/orgChart1"/>
    <dgm:cxn modelId="{4A463014-B636-463E-9D93-59D483D722E6}" type="presParOf" srcId="{C798B867-31CA-49EF-861D-3099A3F046A1}" destId="{6CDC0CC7-5E12-4062-8615-DF5908D3FC57}" srcOrd="2" destOrd="0" presId="urn:microsoft.com/office/officeart/2005/8/layout/orgChart1"/>
    <dgm:cxn modelId="{04659822-9C91-4896-9485-313C7CECE343}" type="presParOf" srcId="{C798B867-31CA-49EF-861D-3099A3F046A1}" destId="{090E20FC-9A22-4EE5-9AE4-AD9A848053F3}" srcOrd="3" destOrd="0" presId="urn:microsoft.com/office/officeart/2005/8/layout/orgChart1"/>
    <dgm:cxn modelId="{3185B53D-0EF6-48AA-AF09-5FB0EE7FEEFD}" type="presParOf" srcId="{090E20FC-9A22-4EE5-9AE4-AD9A848053F3}" destId="{A5B6C8DC-9C39-47AD-B829-43FA794569DF}" srcOrd="0" destOrd="0" presId="urn:microsoft.com/office/officeart/2005/8/layout/orgChart1"/>
    <dgm:cxn modelId="{F4033ED7-A2BD-4ED6-B912-F4395C1811E8}" type="presParOf" srcId="{A5B6C8DC-9C39-47AD-B829-43FA794569DF}" destId="{23AE87A7-3532-4BB4-87A8-70C0BE66E397}" srcOrd="0" destOrd="0" presId="urn:microsoft.com/office/officeart/2005/8/layout/orgChart1"/>
    <dgm:cxn modelId="{24293C39-20EA-460C-8CCF-BED8EABA70C1}" type="presParOf" srcId="{A5B6C8DC-9C39-47AD-B829-43FA794569DF}" destId="{E738A0B2-7D08-414C-9341-30C276812F7D}" srcOrd="1" destOrd="0" presId="urn:microsoft.com/office/officeart/2005/8/layout/orgChart1"/>
    <dgm:cxn modelId="{C1FE9051-0414-4B9C-9C1D-C0B344F2C472}" type="presParOf" srcId="{090E20FC-9A22-4EE5-9AE4-AD9A848053F3}" destId="{5E881231-07C9-4B04-956E-80F294F2C60A}" srcOrd="1" destOrd="0" presId="urn:microsoft.com/office/officeart/2005/8/layout/orgChart1"/>
    <dgm:cxn modelId="{EE04B730-E569-4B21-8A21-A15DD4D83760}" type="presParOf" srcId="{090E20FC-9A22-4EE5-9AE4-AD9A848053F3}" destId="{DA7F36E9-3FE2-4D04-99A3-48EC599372AC}" srcOrd="2" destOrd="0" presId="urn:microsoft.com/office/officeart/2005/8/layout/orgChart1"/>
    <dgm:cxn modelId="{D7A9C1C8-72BA-4DCF-BE17-FCF1E8BB223A}" type="presParOf" srcId="{B1A6D2B9-A1F5-45EB-8723-94D77635248E}" destId="{96C6215A-588D-4D9F-839C-AC0F5BE0239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483B32C-17D4-4B4A-9E5A-45894ADFD200}"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5F025DD6-2C68-4648-93F0-C8BF3E10C6F5}">
      <dgm:prSet phldrT="[Texto]"/>
      <dgm:spPr/>
      <dgm:t>
        <a:bodyPr/>
        <a:lstStyle/>
        <a:p>
          <a:r>
            <a:rPr lang="es-MX" b="1" dirty="0" smtClean="0">
              <a:solidFill>
                <a:schemeClr val="bg2"/>
              </a:solidFill>
            </a:rPr>
            <a:t>Parámetros</a:t>
          </a:r>
          <a:endParaRPr lang="es-MX" b="1" dirty="0">
            <a:solidFill>
              <a:schemeClr val="bg2"/>
            </a:solidFill>
          </a:endParaRPr>
        </a:p>
      </dgm:t>
    </dgm:pt>
    <dgm:pt modelId="{FA8FF472-82D3-4CA1-BEE5-63A0EA5579CF}" type="parTrans" cxnId="{41D53D17-F3A2-4B54-B677-3E78C456A102}">
      <dgm:prSet/>
      <dgm:spPr/>
      <dgm:t>
        <a:bodyPr/>
        <a:lstStyle/>
        <a:p>
          <a:endParaRPr lang="es-MX" b="1">
            <a:solidFill>
              <a:schemeClr val="bg2"/>
            </a:solidFill>
          </a:endParaRPr>
        </a:p>
      </dgm:t>
    </dgm:pt>
    <dgm:pt modelId="{1DD609C1-E1E3-488E-A135-98EC74AF84FB}" type="sibTrans" cxnId="{41D53D17-F3A2-4B54-B677-3E78C456A102}">
      <dgm:prSet/>
      <dgm:spPr/>
      <dgm:t>
        <a:bodyPr/>
        <a:lstStyle/>
        <a:p>
          <a:endParaRPr lang="es-MX" b="1">
            <a:solidFill>
              <a:schemeClr val="bg2"/>
            </a:solidFill>
          </a:endParaRPr>
        </a:p>
      </dgm:t>
    </dgm:pt>
    <dgm:pt modelId="{7BD8D7E0-A7F7-447D-A6CF-7E7E13DAA0BA}">
      <dgm:prSet phldrT="[Texto]"/>
      <dgm:spPr/>
      <dgm:t>
        <a:bodyPr/>
        <a:lstStyle/>
        <a:p>
          <a:r>
            <a:rPr lang="es-MX" b="1" dirty="0" smtClean="0">
              <a:solidFill>
                <a:schemeClr val="bg2"/>
              </a:solidFill>
            </a:rPr>
            <a:t>Formales</a:t>
          </a:r>
          <a:endParaRPr lang="es-MX" b="1" dirty="0">
            <a:solidFill>
              <a:schemeClr val="bg2"/>
            </a:solidFill>
          </a:endParaRPr>
        </a:p>
      </dgm:t>
    </dgm:pt>
    <dgm:pt modelId="{D7D25654-E30D-4CCF-9F75-354F149CE6D1}" type="parTrans" cxnId="{3522E0BB-E84F-4150-9648-C51E64B953B8}">
      <dgm:prSet/>
      <dgm:spPr/>
      <dgm:t>
        <a:bodyPr/>
        <a:lstStyle/>
        <a:p>
          <a:endParaRPr lang="es-MX" b="1">
            <a:solidFill>
              <a:schemeClr val="bg2"/>
            </a:solidFill>
          </a:endParaRPr>
        </a:p>
      </dgm:t>
    </dgm:pt>
    <dgm:pt modelId="{5E257A47-4ACE-4840-BB51-A0744DDF1CAE}" type="sibTrans" cxnId="{3522E0BB-E84F-4150-9648-C51E64B953B8}">
      <dgm:prSet/>
      <dgm:spPr/>
      <dgm:t>
        <a:bodyPr/>
        <a:lstStyle/>
        <a:p>
          <a:endParaRPr lang="es-MX" b="1">
            <a:solidFill>
              <a:schemeClr val="bg2"/>
            </a:solidFill>
          </a:endParaRPr>
        </a:p>
      </dgm:t>
    </dgm:pt>
    <dgm:pt modelId="{68CDFC26-DF7C-4A13-9830-33A1DA460115}">
      <dgm:prSet phldrT="[Texto]"/>
      <dgm:spPr/>
      <dgm:t>
        <a:bodyPr/>
        <a:lstStyle/>
        <a:p>
          <a:r>
            <a:rPr lang="es-MX" b="1" dirty="0" smtClean="0">
              <a:solidFill>
                <a:schemeClr val="bg2"/>
              </a:solidFill>
            </a:rPr>
            <a:t>En la definición del método</a:t>
          </a:r>
          <a:endParaRPr lang="es-MX" b="1" dirty="0">
            <a:solidFill>
              <a:schemeClr val="bg2"/>
            </a:solidFill>
          </a:endParaRPr>
        </a:p>
      </dgm:t>
    </dgm:pt>
    <dgm:pt modelId="{9DE7FCD7-A0F4-4864-B954-C268FDD0434C}" type="parTrans" cxnId="{EFEF34DC-F450-4766-833F-D13B19F24BB3}">
      <dgm:prSet/>
      <dgm:spPr/>
      <dgm:t>
        <a:bodyPr/>
        <a:lstStyle/>
        <a:p>
          <a:endParaRPr lang="es-MX" b="1">
            <a:solidFill>
              <a:schemeClr val="bg2"/>
            </a:solidFill>
          </a:endParaRPr>
        </a:p>
      </dgm:t>
    </dgm:pt>
    <dgm:pt modelId="{DF6092A7-86A4-4D1E-A942-8AB2FBF61AEB}" type="sibTrans" cxnId="{EFEF34DC-F450-4766-833F-D13B19F24BB3}">
      <dgm:prSet/>
      <dgm:spPr/>
      <dgm:t>
        <a:bodyPr/>
        <a:lstStyle/>
        <a:p>
          <a:endParaRPr lang="es-MX" b="1">
            <a:solidFill>
              <a:schemeClr val="bg2"/>
            </a:solidFill>
          </a:endParaRPr>
        </a:p>
      </dgm:t>
    </dgm:pt>
    <dgm:pt modelId="{92A141DA-11AD-45F0-B4CB-05B886BEC69F}">
      <dgm:prSet phldrT="[Texto]"/>
      <dgm:spPr/>
      <dgm:t>
        <a:bodyPr/>
        <a:lstStyle/>
        <a:p>
          <a:r>
            <a:rPr lang="es-MX" b="1" dirty="0" smtClean="0">
              <a:solidFill>
                <a:schemeClr val="bg2"/>
              </a:solidFill>
            </a:rPr>
            <a:t>Actuales</a:t>
          </a:r>
          <a:endParaRPr lang="es-MX" b="1" dirty="0">
            <a:solidFill>
              <a:schemeClr val="bg2"/>
            </a:solidFill>
          </a:endParaRPr>
        </a:p>
      </dgm:t>
    </dgm:pt>
    <dgm:pt modelId="{23039D37-434E-47B8-B5E0-77C06389E317}" type="parTrans" cxnId="{2DDEF096-0080-47F2-89B5-04A38273CF4A}">
      <dgm:prSet/>
      <dgm:spPr/>
      <dgm:t>
        <a:bodyPr/>
        <a:lstStyle/>
        <a:p>
          <a:endParaRPr lang="es-MX" b="1">
            <a:solidFill>
              <a:schemeClr val="bg2"/>
            </a:solidFill>
          </a:endParaRPr>
        </a:p>
      </dgm:t>
    </dgm:pt>
    <dgm:pt modelId="{B204FD82-BFE9-4CC2-A3F3-3F80B8E3154B}" type="sibTrans" cxnId="{2DDEF096-0080-47F2-89B5-04A38273CF4A}">
      <dgm:prSet/>
      <dgm:spPr/>
      <dgm:t>
        <a:bodyPr/>
        <a:lstStyle/>
        <a:p>
          <a:endParaRPr lang="es-MX" b="1">
            <a:solidFill>
              <a:schemeClr val="bg2"/>
            </a:solidFill>
          </a:endParaRPr>
        </a:p>
      </dgm:t>
    </dgm:pt>
    <dgm:pt modelId="{59D2C10F-6AAD-433D-9208-78A35C0A3BF3}">
      <dgm:prSet phldrT="[Texto]"/>
      <dgm:spPr/>
      <dgm:t>
        <a:bodyPr/>
        <a:lstStyle/>
        <a:p>
          <a:r>
            <a:rPr lang="es-MX" b="1" dirty="0" smtClean="0">
              <a:solidFill>
                <a:schemeClr val="bg2"/>
              </a:solidFill>
            </a:rPr>
            <a:t>En las invocaciones al método</a:t>
          </a:r>
          <a:endParaRPr lang="es-MX" b="1" dirty="0">
            <a:solidFill>
              <a:schemeClr val="bg2"/>
            </a:solidFill>
          </a:endParaRPr>
        </a:p>
      </dgm:t>
    </dgm:pt>
    <dgm:pt modelId="{5DD8ED9D-6133-4EFD-B43C-660A43C0594C}" type="parTrans" cxnId="{4DDFE0D9-78C3-43EA-8306-D57D1A033955}">
      <dgm:prSet/>
      <dgm:spPr/>
      <dgm:t>
        <a:bodyPr/>
        <a:lstStyle/>
        <a:p>
          <a:endParaRPr lang="es-MX" b="1">
            <a:solidFill>
              <a:schemeClr val="bg2"/>
            </a:solidFill>
          </a:endParaRPr>
        </a:p>
      </dgm:t>
    </dgm:pt>
    <dgm:pt modelId="{72A298A3-C06C-495A-BD97-862A0BB4563C}" type="sibTrans" cxnId="{4DDFE0D9-78C3-43EA-8306-D57D1A033955}">
      <dgm:prSet/>
      <dgm:spPr/>
      <dgm:t>
        <a:bodyPr/>
        <a:lstStyle/>
        <a:p>
          <a:endParaRPr lang="es-MX" b="1">
            <a:solidFill>
              <a:schemeClr val="bg2"/>
            </a:solidFill>
          </a:endParaRPr>
        </a:p>
      </dgm:t>
    </dgm:pt>
    <dgm:pt modelId="{B9F2E0C8-9167-479E-ACDA-BF44E752C614}" type="pres">
      <dgm:prSet presAssocID="{6483B32C-17D4-4B4A-9E5A-45894ADFD200}" presName="diagram" presStyleCnt="0">
        <dgm:presLayoutVars>
          <dgm:chPref val="1"/>
          <dgm:dir/>
          <dgm:animOne val="branch"/>
          <dgm:animLvl val="lvl"/>
          <dgm:resizeHandles val="exact"/>
        </dgm:presLayoutVars>
      </dgm:prSet>
      <dgm:spPr/>
      <dgm:t>
        <a:bodyPr/>
        <a:lstStyle/>
        <a:p>
          <a:endParaRPr lang="es-MX"/>
        </a:p>
      </dgm:t>
    </dgm:pt>
    <dgm:pt modelId="{F3479632-F471-4A5A-B3F1-86F9CC530BD1}" type="pres">
      <dgm:prSet presAssocID="{5F025DD6-2C68-4648-93F0-C8BF3E10C6F5}" presName="root1" presStyleCnt="0"/>
      <dgm:spPr/>
    </dgm:pt>
    <dgm:pt modelId="{91E26F82-A2B6-41C3-AA4D-1F853F6DCF7E}" type="pres">
      <dgm:prSet presAssocID="{5F025DD6-2C68-4648-93F0-C8BF3E10C6F5}" presName="LevelOneTextNode" presStyleLbl="node0" presStyleIdx="0" presStyleCnt="1">
        <dgm:presLayoutVars>
          <dgm:chPref val="3"/>
        </dgm:presLayoutVars>
      </dgm:prSet>
      <dgm:spPr/>
      <dgm:t>
        <a:bodyPr/>
        <a:lstStyle/>
        <a:p>
          <a:endParaRPr lang="es-MX"/>
        </a:p>
      </dgm:t>
    </dgm:pt>
    <dgm:pt modelId="{F987472B-D52C-40F9-8214-C51F1B9C59EB}" type="pres">
      <dgm:prSet presAssocID="{5F025DD6-2C68-4648-93F0-C8BF3E10C6F5}" presName="level2hierChild" presStyleCnt="0"/>
      <dgm:spPr/>
    </dgm:pt>
    <dgm:pt modelId="{A3A1CAE3-F05C-41CE-A907-2E0E798AC2F2}" type="pres">
      <dgm:prSet presAssocID="{D7D25654-E30D-4CCF-9F75-354F149CE6D1}" presName="conn2-1" presStyleLbl="parChTrans1D2" presStyleIdx="0" presStyleCnt="2"/>
      <dgm:spPr/>
      <dgm:t>
        <a:bodyPr/>
        <a:lstStyle/>
        <a:p>
          <a:endParaRPr lang="es-MX"/>
        </a:p>
      </dgm:t>
    </dgm:pt>
    <dgm:pt modelId="{1258D0FE-2A3C-410E-96E7-634E74828B65}" type="pres">
      <dgm:prSet presAssocID="{D7D25654-E30D-4CCF-9F75-354F149CE6D1}" presName="connTx" presStyleLbl="parChTrans1D2" presStyleIdx="0" presStyleCnt="2"/>
      <dgm:spPr/>
      <dgm:t>
        <a:bodyPr/>
        <a:lstStyle/>
        <a:p>
          <a:endParaRPr lang="es-MX"/>
        </a:p>
      </dgm:t>
    </dgm:pt>
    <dgm:pt modelId="{FE83EF0D-97AB-4BC0-93F8-6139227E9A5D}" type="pres">
      <dgm:prSet presAssocID="{7BD8D7E0-A7F7-447D-A6CF-7E7E13DAA0BA}" presName="root2" presStyleCnt="0"/>
      <dgm:spPr/>
    </dgm:pt>
    <dgm:pt modelId="{1304DF07-C880-4328-A5B3-B12846A77468}" type="pres">
      <dgm:prSet presAssocID="{7BD8D7E0-A7F7-447D-A6CF-7E7E13DAA0BA}" presName="LevelTwoTextNode" presStyleLbl="node2" presStyleIdx="0" presStyleCnt="2">
        <dgm:presLayoutVars>
          <dgm:chPref val="3"/>
        </dgm:presLayoutVars>
      </dgm:prSet>
      <dgm:spPr/>
      <dgm:t>
        <a:bodyPr/>
        <a:lstStyle/>
        <a:p>
          <a:endParaRPr lang="es-MX"/>
        </a:p>
      </dgm:t>
    </dgm:pt>
    <dgm:pt modelId="{004B7A60-ED1D-4C47-8A10-61895FC48091}" type="pres">
      <dgm:prSet presAssocID="{7BD8D7E0-A7F7-447D-A6CF-7E7E13DAA0BA}" presName="level3hierChild" presStyleCnt="0"/>
      <dgm:spPr/>
    </dgm:pt>
    <dgm:pt modelId="{8F1F577F-78C7-4C33-996F-13276713F1EB}" type="pres">
      <dgm:prSet presAssocID="{9DE7FCD7-A0F4-4864-B954-C268FDD0434C}" presName="conn2-1" presStyleLbl="parChTrans1D3" presStyleIdx="0" presStyleCnt="2"/>
      <dgm:spPr/>
      <dgm:t>
        <a:bodyPr/>
        <a:lstStyle/>
        <a:p>
          <a:endParaRPr lang="es-MX"/>
        </a:p>
      </dgm:t>
    </dgm:pt>
    <dgm:pt modelId="{338C6926-1B78-422B-B9D7-5A9323ECCB07}" type="pres">
      <dgm:prSet presAssocID="{9DE7FCD7-A0F4-4864-B954-C268FDD0434C}" presName="connTx" presStyleLbl="parChTrans1D3" presStyleIdx="0" presStyleCnt="2"/>
      <dgm:spPr/>
      <dgm:t>
        <a:bodyPr/>
        <a:lstStyle/>
        <a:p>
          <a:endParaRPr lang="es-MX"/>
        </a:p>
      </dgm:t>
    </dgm:pt>
    <dgm:pt modelId="{0070E638-C483-4A86-B0E4-BE39D1039359}" type="pres">
      <dgm:prSet presAssocID="{68CDFC26-DF7C-4A13-9830-33A1DA460115}" presName="root2" presStyleCnt="0"/>
      <dgm:spPr/>
    </dgm:pt>
    <dgm:pt modelId="{BB4D4908-735C-4CC9-9FA8-0C36EC920F28}" type="pres">
      <dgm:prSet presAssocID="{68CDFC26-DF7C-4A13-9830-33A1DA460115}" presName="LevelTwoTextNode" presStyleLbl="node3" presStyleIdx="0" presStyleCnt="2">
        <dgm:presLayoutVars>
          <dgm:chPref val="3"/>
        </dgm:presLayoutVars>
      </dgm:prSet>
      <dgm:spPr/>
      <dgm:t>
        <a:bodyPr/>
        <a:lstStyle/>
        <a:p>
          <a:endParaRPr lang="es-MX"/>
        </a:p>
      </dgm:t>
    </dgm:pt>
    <dgm:pt modelId="{9936DCDA-1988-4203-9173-7403DD1FBC72}" type="pres">
      <dgm:prSet presAssocID="{68CDFC26-DF7C-4A13-9830-33A1DA460115}" presName="level3hierChild" presStyleCnt="0"/>
      <dgm:spPr/>
    </dgm:pt>
    <dgm:pt modelId="{6084ECAB-681B-46F7-89F0-46798A5F3070}" type="pres">
      <dgm:prSet presAssocID="{23039D37-434E-47B8-B5E0-77C06389E317}" presName="conn2-1" presStyleLbl="parChTrans1D2" presStyleIdx="1" presStyleCnt="2"/>
      <dgm:spPr/>
      <dgm:t>
        <a:bodyPr/>
        <a:lstStyle/>
        <a:p>
          <a:endParaRPr lang="es-MX"/>
        </a:p>
      </dgm:t>
    </dgm:pt>
    <dgm:pt modelId="{872CBF6C-C626-4F0F-8066-E8E97A070436}" type="pres">
      <dgm:prSet presAssocID="{23039D37-434E-47B8-B5E0-77C06389E317}" presName="connTx" presStyleLbl="parChTrans1D2" presStyleIdx="1" presStyleCnt="2"/>
      <dgm:spPr/>
      <dgm:t>
        <a:bodyPr/>
        <a:lstStyle/>
        <a:p>
          <a:endParaRPr lang="es-MX"/>
        </a:p>
      </dgm:t>
    </dgm:pt>
    <dgm:pt modelId="{874AADF3-C8EB-417E-A39D-E31992E59CAD}" type="pres">
      <dgm:prSet presAssocID="{92A141DA-11AD-45F0-B4CB-05B886BEC69F}" presName="root2" presStyleCnt="0"/>
      <dgm:spPr/>
    </dgm:pt>
    <dgm:pt modelId="{A3A828A9-F5FE-40FA-B604-26E7D0C3A66A}" type="pres">
      <dgm:prSet presAssocID="{92A141DA-11AD-45F0-B4CB-05B886BEC69F}" presName="LevelTwoTextNode" presStyleLbl="node2" presStyleIdx="1" presStyleCnt="2">
        <dgm:presLayoutVars>
          <dgm:chPref val="3"/>
        </dgm:presLayoutVars>
      </dgm:prSet>
      <dgm:spPr/>
      <dgm:t>
        <a:bodyPr/>
        <a:lstStyle/>
        <a:p>
          <a:endParaRPr lang="es-MX"/>
        </a:p>
      </dgm:t>
    </dgm:pt>
    <dgm:pt modelId="{58B5C81E-527E-4971-94A3-A840263A4D95}" type="pres">
      <dgm:prSet presAssocID="{92A141DA-11AD-45F0-B4CB-05B886BEC69F}" presName="level3hierChild" presStyleCnt="0"/>
      <dgm:spPr/>
    </dgm:pt>
    <dgm:pt modelId="{A965ADEA-CE8F-468C-AFC2-70D127CFF332}" type="pres">
      <dgm:prSet presAssocID="{5DD8ED9D-6133-4EFD-B43C-660A43C0594C}" presName="conn2-1" presStyleLbl="parChTrans1D3" presStyleIdx="1" presStyleCnt="2"/>
      <dgm:spPr/>
      <dgm:t>
        <a:bodyPr/>
        <a:lstStyle/>
        <a:p>
          <a:endParaRPr lang="es-MX"/>
        </a:p>
      </dgm:t>
    </dgm:pt>
    <dgm:pt modelId="{2C17A530-A986-4A8B-85DE-DD474B14FFEF}" type="pres">
      <dgm:prSet presAssocID="{5DD8ED9D-6133-4EFD-B43C-660A43C0594C}" presName="connTx" presStyleLbl="parChTrans1D3" presStyleIdx="1" presStyleCnt="2"/>
      <dgm:spPr/>
      <dgm:t>
        <a:bodyPr/>
        <a:lstStyle/>
        <a:p>
          <a:endParaRPr lang="es-MX"/>
        </a:p>
      </dgm:t>
    </dgm:pt>
    <dgm:pt modelId="{608E0DD1-59D9-4BCF-B597-1B1AA1F51D40}" type="pres">
      <dgm:prSet presAssocID="{59D2C10F-6AAD-433D-9208-78A35C0A3BF3}" presName="root2" presStyleCnt="0"/>
      <dgm:spPr/>
    </dgm:pt>
    <dgm:pt modelId="{2430F1BE-B3C9-49BC-8911-B07AB0B29EC9}" type="pres">
      <dgm:prSet presAssocID="{59D2C10F-6AAD-433D-9208-78A35C0A3BF3}" presName="LevelTwoTextNode" presStyleLbl="node3" presStyleIdx="1" presStyleCnt="2">
        <dgm:presLayoutVars>
          <dgm:chPref val="3"/>
        </dgm:presLayoutVars>
      </dgm:prSet>
      <dgm:spPr/>
      <dgm:t>
        <a:bodyPr/>
        <a:lstStyle/>
        <a:p>
          <a:endParaRPr lang="es-MX"/>
        </a:p>
      </dgm:t>
    </dgm:pt>
    <dgm:pt modelId="{B40E8FE0-8126-466E-A9E6-6D25ADA5DF60}" type="pres">
      <dgm:prSet presAssocID="{59D2C10F-6AAD-433D-9208-78A35C0A3BF3}" presName="level3hierChild" presStyleCnt="0"/>
      <dgm:spPr/>
    </dgm:pt>
  </dgm:ptLst>
  <dgm:cxnLst>
    <dgm:cxn modelId="{4988DFBA-8116-4444-BB3F-5FD66A314DF0}" type="presOf" srcId="{7BD8D7E0-A7F7-447D-A6CF-7E7E13DAA0BA}" destId="{1304DF07-C880-4328-A5B3-B12846A77468}" srcOrd="0" destOrd="0" presId="urn:microsoft.com/office/officeart/2005/8/layout/hierarchy2"/>
    <dgm:cxn modelId="{4DDFE0D9-78C3-43EA-8306-D57D1A033955}" srcId="{92A141DA-11AD-45F0-B4CB-05B886BEC69F}" destId="{59D2C10F-6AAD-433D-9208-78A35C0A3BF3}" srcOrd="0" destOrd="0" parTransId="{5DD8ED9D-6133-4EFD-B43C-660A43C0594C}" sibTransId="{72A298A3-C06C-495A-BD97-862A0BB4563C}"/>
    <dgm:cxn modelId="{D12D2210-D6E8-4BF5-AA44-0C450AA0E35D}" type="presOf" srcId="{D7D25654-E30D-4CCF-9F75-354F149CE6D1}" destId="{A3A1CAE3-F05C-41CE-A907-2E0E798AC2F2}" srcOrd="0" destOrd="0" presId="urn:microsoft.com/office/officeart/2005/8/layout/hierarchy2"/>
    <dgm:cxn modelId="{A81F90DF-F4AC-4627-B585-C12D3F1F6A07}" type="presOf" srcId="{23039D37-434E-47B8-B5E0-77C06389E317}" destId="{872CBF6C-C626-4F0F-8066-E8E97A070436}" srcOrd="1" destOrd="0" presId="urn:microsoft.com/office/officeart/2005/8/layout/hierarchy2"/>
    <dgm:cxn modelId="{FF37C2EB-D158-4647-B9E2-7DBCE50EFE29}" type="presOf" srcId="{23039D37-434E-47B8-B5E0-77C06389E317}" destId="{6084ECAB-681B-46F7-89F0-46798A5F3070}" srcOrd="0" destOrd="0" presId="urn:microsoft.com/office/officeart/2005/8/layout/hierarchy2"/>
    <dgm:cxn modelId="{CFD9B425-009D-48F5-9F61-C9FA60588138}" type="presOf" srcId="{9DE7FCD7-A0F4-4864-B954-C268FDD0434C}" destId="{338C6926-1B78-422B-B9D7-5A9323ECCB07}" srcOrd="1" destOrd="0" presId="urn:microsoft.com/office/officeart/2005/8/layout/hierarchy2"/>
    <dgm:cxn modelId="{C8AC0FDB-42E9-4FE9-AEE2-19DAE9DEF60D}" type="presOf" srcId="{5DD8ED9D-6133-4EFD-B43C-660A43C0594C}" destId="{A965ADEA-CE8F-468C-AFC2-70D127CFF332}" srcOrd="0" destOrd="0" presId="urn:microsoft.com/office/officeart/2005/8/layout/hierarchy2"/>
    <dgm:cxn modelId="{B670AC1C-55ED-449D-93B8-17A151CA3ABA}" type="presOf" srcId="{6483B32C-17D4-4B4A-9E5A-45894ADFD200}" destId="{B9F2E0C8-9167-479E-ACDA-BF44E752C614}" srcOrd="0" destOrd="0" presId="urn:microsoft.com/office/officeart/2005/8/layout/hierarchy2"/>
    <dgm:cxn modelId="{835C3745-3474-44BB-83F2-4E09265F41EE}" type="presOf" srcId="{D7D25654-E30D-4CCF-9F75-354F149CE6D1}" destId="{1258D0FE-2A3C-410E-96E7-634E74828B65}" srcOrd="1" destOrd="0" presId="urn:microsoft.com/office/officeart/2005/8/layout/hierarchy2"/>
    <dgm:cxn modelId="{3522E0BB-E84F-4150-9648-C51E64B953B8}" srcId="{5F025DD6-2C68-4648-93F0-C8BF3E10C6F5}" destId="{7BD8D7E0-A7F7-447D-A6CF-7E7E13DAA0BA}" srcOrd="0" destOrd="0" parTransId="{D7D25654-E30D-4CCF-9F75-354F149CE6D1}" sibTransId="{5E257A47-4ACE-4840-BB51-A0744DDF1CAE}"/>
    <dgm:cxn modelId="{B9A52AE8-522C-4365-8313-A5E23B82CA11}" type="presOf" srcId="{5F025DD6-2C68-4648-93F0-C8BF3E10C6F5}" destId="{91E26F82-A2B6-41C3-AA4D-1F853F6DCF7E}" srcOrd="0" destOrd="0" presId="urn:microsoft.com/office/officeart/2005/8/layout/hierarchy2"/>
    <dgm:cxn modelId="{41D53D17-F3A2-4B54-B677-3E78C456A102}" srcId="{6483B32C-17D4-4B4A-9E5A-45894ADFD200}" destId="{5F025DD6-2C68-4648-93F0-C8BF3E10C6F5}" srcOrd="0" destOrd="0" parTransId="{FA8FF472-82D3-4CA1-BEE5-63A0EA5579CF}" sibTransId="{1DD609C1-E1E3-488E-A135-98EC74AF84FB}"/>
    <dgm:cxn modelId="{EFEF34DC-F450-4766-833F-D13B19F24BB3}" srcId="{7BD8D7E0-A7F7-447D-A6CF-7E7E13DAA0BA}" destId="{68CDFC26-DF7C-4A13-9830-33A1DA460115}" srcOrd="0" destOrd="0" parTransId="{9DE7FCD7-A0F4-4864-B954-C268FDD0434C}" sibTransId="{DF6092A7-86A4-4D1E-A942-8AB2FBF61AEB}"/>
    <dgm:cxn modelId="{2DDEF096-0080-47F2-89B5-04A38273CF4A}" srcId="{5F025DD6-2C68-4648-93F0-C8BF3E10C6F5}" destId="{92A141DA-11AD-45F0-B4CB-05B886BEC69F}" srcOrd="1" destOrd="0" parTransId="{23039D37-434E-47B8-B5E0-77C06389E317}" sibTransId="{B204FD82-BFE9-4CC2-A3F3-3F80B8E3154B}"/>
    <dgm:cxn modelId="{0FB7A0FD-FDCF-4C0C-85D2-E5C7C16480FB}" type="presOf" srcId="{5DD8ED9D-6133-4EFD-B43C-660A43C0594C}" destId="{2C17A530-A986-4A8B-85DE-DD474B14FFEF}" srcOrd="1" destOrd="0" presId="urn:microsoft.com/office/officeart/2005/8/layout/hierarchy2"/>
    <dgm:cxn modelId="{A7F8370B-E0F6-4889-89B3-44F21AA2CDD2}" type="presOf" srcId="{92A141DA-11AD-45F0-B4CB-05B886BEC69F}" destId="{A3A828A9-F5FE-40FA-B604-26E7D0C3A66A}" srcOrd="0" destOrd="0" presId="urn:microsoft.com/office/officeart/2005/8/layout/hierarchy2"/>
    <dgm:cxn modelId="{7FE71CDE-7A68-4F5C-8F5C-748636562214}" type="presOf" srcId="{9DE7FCD7-A0F4-4864-B954-C268FDD0434C}" destId="{8F1F577F-78C7-4C33-996F-13276713F1EB}" srcOrd="0" destOrd="0" presId="urn:microsoft.com/office/officeart/2005/8/layout/hierarchy2"/>
    <dgm:cxn modelId="{8774377A-5F92-435F-B7F1-6EEC711C9C23}" type="presOf" srcId="{59D2C10F-6AAD-433D-9208-78A35C0A3BF3}" destId="{2430F1BE-B3C9-49BC-8911-B07AB0B29EC9}" srcOrd="0" destOrd="0" presId="urn:microsoft.com/office/officeart/2005/8/layout/hierarchy2"/>
    <dgm:cxn modelId="{0ACF5A4C-E435-48C9-8243-064FF17401D1}" type="presOf" srcId="{68CDFC26-DF7C-4A13-9830-33A1DA460115}" destId="{BB4D4908-735C-4CC9-9FA8-0C36EC920F28}" srcOrd="0" destOrd="0" presId="urn:microsoft.com/office/officeart/2005/8/layout/hierarchy2"/>
    <dgm:cxn modelId="{16C10624-C606-4D08-B370-400167C15459}" type="presParOf" srcId="{B9F2E0C8-9167-479E-ACDA-BF44E752C614}" destId="{F3479632-F471-4A5A-B3F1-86F9CC530BD1}" srcOrd="0" destOrd="0" presId="urn:microsoft.com/office/officeart/2005/8/layout/hierarchy2"/>
    <dgm:cxn modelId="{D7A85E2A-80CD-4832-919B-B6794344BEAA}" type="presParOf" srcId="{F3479632-F471-4A5A-B3F1-86F9CC530BD1}" destId="{91E26F82-A2B6-41C3-AA4D-1F853F6DCF7E}" srcOrd="0" destOrd="0" presId="urn:microsoft.com/office/officeart/2005/8/layout/hierarchy2"/>
    <dgm:cxn modelId="{93F832ED-30BF-41E0-9B88-E83D3A6B42CE}" type="presParOf" srcId="{F3479632-F471-4A5A-B3F1-86F9CC530BD1}" destId="{F987472B-D52C-40F9-8214-C51F1B9C59EB}" srcOrd="1" destOrd="0" presId="urn:microsoft.com/office/officeart/2005/8/layout/hierarchy2"/>
    <dgm:cxn modelId="{97F782F7-1FA2-4992-B388-9D2DFF4518FA}" type="presParOf" srcId="{F987472B-D52C-40F9-8214-C51F1B9C59EB}" destId="{A3A1CAE3-F05C-41CE-A907-2E0E798AC2F2}" srcOrd="0" destOrd="0" presId="urn:microsoft.com/office/officeart/2005/8/layout/hierarchy2"/>
    <dgm:cxn modelId="{B51763B1-57E9-4871-AE94-D672FC6CEB13}" type="presParOf" srcId="{A3A1CAE3-F05C-41CE-A907-2E0E798AC2F2}" destId="{1258D0FE-2A3C-410E-96E7-634E74828B65}" srcOrd="0" destOrd="0" presId="urn:microsoft.com/office/officeart/2005/8/layout/hierarchy2"/>
    <dgm:cxn modelId="{F3285276-DDFA-4371-81BA-6D95EB606A03}" type="presParOf" srcId="{F987472B-D52C-40F9-8214-C51F1B9C59EB}" destId="{FE83EF0D-97AB-4BC0-93F8-6139227E9A5D}" srcOrd="1" destOrd="0" presId="urn:microsoft.com/office/officeart/2005/8/layout/hierarchy2"/>
    <dgm:cxn modelId="{A100EB65-9FB5-43DA-9C66-F89AA6144B92}" type="presParOf" srcId="{FE83EF0D-97AB-4BC0-93F8-6139227E9A5D}" destId="{1304DF07-C880-4328-A5B3-B12846A77468}" srcOrd="0" destOrd="0" presId="urn:microsoft.com/office/officeart/2005/8/layout/hierarchy2"/>
    <dgm:cxn modelId="{728BBCE8-6D27-498E-9D3D-C3E342DB8E0D}" type="presParOf" srcId="{FE83EF0D-97AB-4BC0-93F8-6139227E9A5D}" destId="{004B7A60-ED1D-4C47-8A10-61895FC48091}" srcOrd="1" destOrd="0" presId="urn:microsoft.com/office/officeart/2005/8/layout/hierarchy2"/>
    <dgm:cxn modelId="{6EC12AED-24AF-4438-A871-AB65AD67DAB1}" type="presParOf" srcId="{004B7A60-ED1D-4C47-8A10-61895FC48091}" destId="{8F1F577F-78C7-4C33-996F-13276713F1EB}" srcOrd="0" destOrd="0" presId="urn:microsoft.com/office/officeart/2005/8/layout/hierarchy2"/>
    <dgm:cxn modelId="{111F8BB2-1FE9-4FFD-9A1C-F8EEF5CF3326}" type="presParOf" srcId="{8F1F577F-78C7-4C33-996F-13276713F1EB}" destId="{338C6926-1B78-422B-B9D7-5A9323ECCB07}" srcOrd="0" destOrd="0" presId="urn:microsoft.com/office/officeart/2005/8/layout/hierarchy2"/>
    <dgm:cxn modelId="{707C8252-AFD2-4061-99DD-ADC6506895D3}" type="presParOf" srcId="{004B7A60-ED1D-4C47-8A10-61895FC48091}" destId="{0070E638-C483-4A86-B0E4-BE39D1039359}" srcOrd="1" destOrd="0" presId="urn:microsoft.com/office/officeart/2005/8/layout/hierarchy2"/>
    <dgm:cxn modelId="{428B572D-AC53-4B8A-A9DA-54364C113127}" type="presParOf" srcId="{0070E638-C483-4A86-B0E4-BE39D1039359}" destId="{BB4D4908-735C-4CC9-9FA8-0C36EC920F28}" srcOrd="0" destOrd="0" presId="urn:microsoft.com/office/officeart/2005/8/layout/hierarchy2"/>
    <dgm:cxn modelId="{E02EDE80-B61C-4B60-94F1-AC9ACB4781A2}" type="presParOf" srcId="{0070E638-C483-4A86-B0E4-BE39D1039359}" destId="{9936DCDA-1988-4203-9173-7403DD1FBC72}" srcOrd="1" destOrd="0" presId="urn:microsoft.com/office/officeart/2005/8/layout/hierarchy2"/>
    <dgm:cxn modelId="{6CB9CD61-36BC-49DC-AF3E-EE2A41910B60}" type="presParOf" srcId="{F987472B-D52C-40F9-8214-C51F1B9C59EB}" destId="{6084ECAB-681B-46F7-89F0-46798A5F3070}" srcOrd="2" destOrd="0" presId="urn:microsoft.com/office/officeart/2005/8/layout/hierarchy2"/>
    <dgm:cxn modelId="{95E2E816-C95D-48B7-AB58-717C1F0AE167}" type="presParOf" srcId="{6084ECAB-681B-46F7-89F0-46798A5F3070}" destId="{872CBF6C-C626-4F0F-8066-E8E97A070436}" srcOrd="0" destOrd="0" presId="urn:microsoft.com/office/officeart/2005/8/layout/hierarchy2"/>
    <dgm:cxn modelId="{C3DE6E58-F27C-4847-B0FD-5569C9C5CD5F}" type="presParOf" srcId="{F987472B-D52C-40F9-8214-C51F1B9C59EB}" destId="{874AADF3-C8EB-417E-A39D-E31992E59CAD}" srcOrd="3" destOrd="0" presId="urn:microsoft.com/office/officeart/2005/8/layout/hierarchy2"/>
    <dgm:cxn modelId="{20514ACF-3438-4276-8561-18E9605D2877}" type="presParOf" srcId="{874AADF3-C8EB-417E-A39D-E31992E59CAD}" destId="{A3A828A9-F5FE-40FA-B604-26E7D0C3A66A}" srcOrd="0" destOrd="0" presId="urn:microsoft.com/office/officeart/2005/8/layout/hierarchy2"/>
    <dgm:cxn modelId="{687EF973-DE46-499F-A07B-7C65FB96EC09}" type="presParOf" srcId="{874AADF3-C8EB-417E-A39D-E31992E59CAD}" destId="{58B5C81E-527E-4971-94A3-A840263A4D95}" srcOrd="1" destOrd="0" presId="urn:microsoft.com/office/officeart/2005/8/layout/hierarchy2"/>
    <dgm:cxn modelId="{BDE8883B-754F-4A02-BB9F-F2E30FFB1870}" type="presParOf" srcId="{58B5C81E-527E-4971-94A3-A840263A4D95}" destId="{A965ADEA-CE8F-468C-AFC2-70D127CFF332}" srcOrd="0" destOrd="0" presId="urn:microsoft.com/office/officeart/2005/8/layout/hierarchy2"/>
    <dgm:cxn modelId="{0F0C4997-C595-44E6-B53A-4F3B47C041B0}" type="presParOf" srcId="{A965ADEA-CE8F-468C-AFC2-70D127CFF332}" destId="{2C17A530-A986-4A8B-85DE-DD474B14FFEF}" srcOrd="0" destOrd="0" presId="urn:microsoft.com/office/officeart/2005/8/layout/hierarchy2"/>
    <dgm:cxn modelId="{ECF6318A-DA75-482A-A9B6-1E4AA3F3F51B}" type="presParOf" srcId="{58B5C81E-527E-4971-94A3-A840263A4D95}" destId="{608E0DD1-59D9-4BCF-B597-1B1AA1F51D40}" srcOrd="1" destOrd="0" presId="urn:microsoft.com/office/officeart/2005/8/layout/hierarchy2"/>
    <dgm:cxn modelId="{13C925C5-9DAA-4E91-837E-B6996CBAD926}" type="presParOf" srcId="{608E0DD1-59D9-4BCF-B597-1B1AA1F51D40}" destId="{2430F1BE-B3C9-49BC-8911-B07AB0B29EC9}" srcOrd="0" destOrd="0" presId="urn:microsoft.com/office/officeart/2005/8/layout/hierarchy2"/>
    <dgm:cxn modelId="{4DD0A921-ED5E-414C-A329-D077635DF136}" type="presParOf" srcId="{608E0DD1-59D9-4BCF-B597-1B1AA1F51D40}" destId="{B40E8FE0-8126-466E-A9E6-6D25ADA5DF6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E489F19-99E3-41C0-B056-B605D82878A0}" type="doc">
      <dgm:prSet loTypeId="urn:microsoft.com/office/officeart/2009/3/layout/SubStepProcess" loCatId="process" qsTypeId="urn:microsoft.com/office/officeart/2005/8/quickstyle/3d1" qsCatId="3D" csTypeId="urn:microsoft.com/office/officeart/2005/8/colors/accent3_2" csCatId="accent3" phldr="1"/>
      <dgm:spPr/>
      <dgm:t>
        <a:bodyPr/>
        <a:lstStyle/>
        <a:p>
          <a:endParaRPr lang="es-MX"/>
        </a:p>
      </dgm:t>
    </dgm:pt>
    <dgm:pt modelId="{A2638DD9-DB7E-4621-A7CE-7C8B723857B8}">
      <dgm:prSet phldrT="[Texto]"/>
      <dgm:spPr/>
      <dgm:t>
        <a:bodyPr/>
        <a:lstStyle/>
        <a:p>
          <a:r>
            <a:rPr lang="es-MX" smtClean="0">
              <a:solidFill>
                <a:schemeClr val="tx1"/>
              </a:solidFill>
            </a:rPr>
            <a:t>Variable</a:t>
          </a:r>
          <a:endParaRPr lang="es-MX" dirty="0">
            <a:solidFill>
              <a:schemeClr val="tx1"/>
            </a:solidFill>
          </a:endParaRPr>
        </a:p>
      </dgm:t>
    </dgm:pt>
    <dgm:pt modelId="{6E7F538E-9F27-4BE2-8084-C3FDD4AAFAE3}" type="parTrans" cxnId="{986CF5D1-75C4-475B-B534-DC915D06818B}">
      <dgm:prSet/>
      <dgm:spPr/>
      <dgm:t>
        <a:bodyPr/>
        <a:lstStyle/>
        <a:p>
          <a:endParaRPr lang="es-MX">
            <a:solidFill>
              <a:schemeClr val="tx1"/>
            </a:solidFill>
          </a:endParaRPr>
        </a:p>
      </dgm:t>
    </dgm:pt>
    <dgm:pt modelId="{EA7A0FA8-6214-4E7B-99C8-9DA70D8142BE}" type="sibTrans" cxnId="{986CF5D1-75C4-475B-B534-DC915D06818B}">
      <dgm:prSet/>
      <dgm:spPr/>
      <dgm:t>
        <a:bodyPr/>
        <a:lstStyle/>
        <a:p>
          <a:endParaRPr lang="es-MX">
            <a:solidFill>
              <a:schemeClr val="tx1"/>
            </a:solidFill>
          </a:endParaRPr>
        </a:p>
      </dgm:t>
    </dgm:pt>
    <dgm:pt modelId="{835DDA1F-0149-4211-8222-79A953FDE5D0}">
      <dgm:prSet phldrT="[Texto]" custT="1"/>
      <dgm:spPr/>
      <dgm:t>
        <a:bodyPr/>
        <a:lstStyle/>
        <a:p>
          <a:r>
            <a:rPr lang="es-MX" sz="2000" smtClean="0">
              <a:solidFill>
                <a:schemeClr val="tx1"/>
              </a:solidFill>
            </a:rPr>
            <a:t>X</a:t>
          </a:r>
          <a:endParaRPr lang="es-MX" sz="2000" dirty="0">
            <a:solidFill>
              <a:schemeClr val="tx1"/>
            </a:solidFill>
          </a:endParaRPr>
        </a:p>
      </dgm:t>
    </dgm:pt>
    <dgm:pt modelId="{F32E26A9-01F7-4087-B62D-3BDC183179C9}" type="parTrans" cxnId="{6C36641B-E509-4B1A-8CDA-F560E0D19D34}">
      <dgm:prSet/>
      <dgm:spPr/>
      <dgm:t>
        <a:bodyPr/>
        <a:lstStyle/>
        <a:p>
          <a:endParaRPr lang="es-MX">
            <a:solidFill>
              <a:schemeClr val="tx1"/>
            </a:solidFill>
          </a:endParaRPr>
        </a:p>
      </dgm:t>
    </dgm:pt>
    <dgm:pt modelId="{0B7A2FD4-35CC-4059-91F7-0959423BA90A}" type="sibTrans" cxnId="{6C36641B-E509-4B1A-8CDA-F560E0D19D34}">
      <dgm:prSet/>
      <dgm:spPr/>
      <dgm:t>
        <a:bodyPr/>
        <a:lstStyle/>
        <a:p>
          <a:endParaRPr lang="es-MX">
            <a:solidFill>
              <a:schemeClr val="tx1"/>
            </a:solidFill>
          </a:endParaRPr>
        </a:p>
      </dgm:t>
    </dgm:pt>
    <dgm:pt modelId="{50756D1D-86A8-4593-8871-9C2386C820C5}">
      <dgm:prSet phldrT="[Texto]"/>
      <dgm:spPr/>
      <dgm:t>
        <a:bodyPr/>
        <a:lstStyle/>
        <a:p>
          <a:r>
            <a:rPr lang="es-MX" dirty="0" smtClean="0">
              <a:solidFill>
                <a:schemeClr val="tx1"/>
              </a:solidFill>
            </a:rPr>
            <a:t>Contenido</a:t>
          </a:r>
          <a:endParaRPr lang="es-MX" dirty="0">
            <a:solidFill>
              <a:schemeClr val="tx1"/>
            </a:solidFill>
          </a:endParaRPr>
        </a:p>
      </dgm:t>
    </dgm:pt>
    <dgm:pt modelId="{5D2753DF-A50B-45BA-8155-F803F8CD5080}" type="parTrans" cxnId="{F700029F-CEDE-4BC4-B27F-9BE037A3521A}">
      <dgm:prSet/>
      <dgm:spPr/>
      <dgm:t>
        <a:bodyPr/>
        <a:lstStyle/>
        <a:p>
          <a:endParaRPr lang="es-MX">
            <a:solidFill>
              <a:schemeClr val="tx1"/>
            </a:solidFill>
          </a:endParaRPr>
        </a:p>
      </dgm:t>
    </dgm:pt>
    <dgm:pt modelId="{AAF7177C-132D-4495-A5BF-CBBAE4D0592D}" type="sibTrans" cxnId="{F700029F-CEDE-4BC4-B27F-9BE037A3521A}">
      <dgm:prSet/>
      <dgm:spPr/>
      <dgm:t>
        <a:bodyPr/>
        <a:lstStyle/>
        <a:p>
          <a:endParaRPr lang="es-MX">
            <a:solidFill>
              <a:schemeClr val="tx1"/>
            </a:solidFill>
          </a:endParaRPr>
        </a:p>
      </dgm:t>
    </dgm:pt>
    <dgm:pt modelId="{713963B0-15D3-48BD-949F-68461E335417}">
      <dgm:prSet phldrT="[Texto]" custT="1"/>
      <dgm:spPr/>
      <dgm:t>
        <a:bodyPr/>
        <a:lstStyle/>
        <a:p>
          <a:r>
            <a:rPr lang="es-MX" sz="2000" smtClean="0">
              <a:solidFill>
                <a:schemeClr val="tx1"/>
              </a:solidFill>
            </a:rPr>
            <a:t>0</a:t>
          </a:r>
          <a:endParaRPr lang="es-MX" sz="2000" dirty="0">
            <a:solidFill>
              <a:schemeClr val="tx1"/>
            </a:solidFill>
          </a:endParaRPr>
        </a:p>
      </dgm:t>
    </dgm:pt>
    <dgm:pt modelId="{D03A9D96-A53D-44FB-9E55-885C814035EE}" type="parTrans" cxnId="{BC37BBCE-CFF4-471F-B102-C0A8A9FFACB8}">
      <dgm:prSet/>
      <dgm:spPr/>
      <dgm:t>
        <a:bodyPr/>
        <a:lstStyle/>
        <a:p>
          <a:endParaRPr lang="es-MX">
            <a:solidFill>
              <a:schemeClr val="tx1"/>
            </a:solidFill>
          </a:endParaRPr>
        </a:p>
      </dgm:t>
    </dgm:pt>
    <dgm:pt modelId="{7B3E9DFE-E26E-40FF-84AE-6A877A2B1637}" type="sibTrans" cxnId="{BC37BBCE-CFF4-471F-B102-C0A8A9FFACB8}">
      <dgm:prSet/>
      <dgm:spPr/>
      <dgm:t>
        <a:bodyPr/>
        <a:lstStyle/>
        <a:p>
          <a:endParaRPr lang="es-MX">
            <a:solidFill>
              <a:schemeClr val="tx1"/>
            </a:solidFill>
          </a:endParaRPr>
        </a:p>
      </dgm:t>
    </dgm:pt>
    <dgm:pt modelId="{350591D9-49DC-4D4B-8B7C-494E9C4733E0}" type="pres">
      <dgm:prSet presAssocID="{DE489F19-99E3-41C0-B056-B605D82878A0}" presName="Name0" presStyleCnt="0">
        <dgm:presLayoutVars>
          <dgm:chMax val="7"/>
          <dgm:dir/>
          <dgm:animOne val="branch"/>
        </dgm:presLayoutVars>
      </dgm:prSet>
      <dgm:spPr/>
    </dgm:pt>
    <dgm:pt modelId="{D7C312BE-AAAD-4386-AC3C-205611A72B39}" type="pres">
      <dgm:prSet presAssocID="{A2638DD9-DB7E-4621-A7CE-7C8B723857B8}" presName="parTx1" presStyleLbl="node1" presStyleIdx="0" presStyleCnt="2"/>
      <dgm:spPr/>
    </dgm:pt>
    <dgm:pt modelId="{7440059A-E8C7-41B9-B6F5-192CF390EC88}" type="pres">
      <dgm:prSet presAssocID="{A2638DD9-DB7E-4621-A7CE-7C8B723857B8}" presName="spPre1" presStyleCnt="0"/>
      <dgm:spPr/>
    </dgm:pt>
    <dgm:pt modelId="{887E1C35-C76F-40D2-A804-1A9B5D6746A4}" type="pres">
      <dgm:prSet presAssocID="{A2638DD9-DB7E-4621-A7CE-7C8B723857B8}" presName="chLin1" presStyleCnt="0"/>
      <dgm:spPr/>
    </dgm:pt>
    <dgm:pt modelId="{3390C5D1-B402-44A9-A94B-684A51FC40EA}" type="pres">
      <dgm:prSet presAssocID="{F32E26A9-01F7-4087-B62D-3BDC183179C9}" presName="Name11" presStyleLbl="parChTrans1D1" presStyleIdx="0" presStyleCnt="6"/>
      <dgm:spPr/>
    </dgm:pt>
    <dgm:pt modelId="{D770D520-8178-4D98-A78D-73F804C194FE}" type="pres">
      <dgm:prSet presAssocID="{F32E26A9-01F7-4087-B62D-3BDC183179C9}" presName="Name31" presStyleLbl="parChTrans1D1" presStyleIdx="1" presStyleCnt="6"/>
      <dgm:spPr/>
    </dgm:pt>
    <dgm:pt modelId="{794DF09E-D725-4AEA-90E0-658CCDF1A6B1}" type="pres">
      <dgm:prSet presAssocID="{835DDA1F-0149-4211-8222-79A953FDE5D0}" presName="top1" presStyleCnt="0"/>
      <dgm:spPr/>
    </dgm:pt>
    <dgm:pt modelId="{024CBFAC-C83F-4AF4-B898-195EBA7A32BC}" type="pres">
      <dgm:prSet presAssocID="{835DDA1F-0149-4211-8222-79A953FDE5D0}" presName="txAndLines1" presStyleCnt="0"/>
      <dgm:spPr/>
    </dgm:pt>
    <dgm:pt modelId="{910079A7-AE65-4C36-B4AD-69FCAB143E45}" type="pres">
      <dgm:prSet presAssocID="{835DDA1F-0149-4211-8222-79A953FDE5D0}" presName="anchor1" presStyleCnt="0"/>
      <dgm:spPr/>
    </dgm:pt>
    <dgm:pt modelId="{02ABA586-EF00-4622-A0A7-1F6ABE59350D}" type="pres">
      <dgm:prSet presAssocID="{835DDA1F-0149-4211-8222-79A953FDE5D0}" presName="backup1" presStyleCnt="0"/>
      <dgm:spPr/>
    </dgm:pt>
    <dgm:pt modelId="{5230B1F8-C094-4987-AB94-3EE22891A143}" type="pres">
      <dgm:prSet presAssocID="{835DDA1F-0149-4211-8222-79A953FDE5D0}" presName="preLine1" presStyleLbl="parChTrans1D1" presStyleIdx="2" presStyleCnt="6"/>
      <dgm:spPr/>
    </dgm:pt>
    <dgm:pt modelId="{0425C320-5A6F-48C3-8D02-2AAE11DAC4C8}" type="pres">
      <dgm:prSet presAssocID="{835DDA1F-0149-4211-8222-79A953FDE5D0}" presName="desTx1" presStyleLbl="revTx" presStyleIdx="0" presStyleCnt="0">
        <dgm:presLayoutVars>
          <dgm:bulletEnabled val="1"/>
        </dgm:presLayoutVars>
      </dgm:prSet>
      <dgm:spPr/>
    </dgm:pt>
    <dgm:pt modelId="{F83AFAC1-2225-4FFC-81AC-A25CE516E38C}" type="pres">
      <dgm:prSet presAssocID="{835DDA1F-0149-4211-8222-79A953FDE5D0}" presName="postLine1" presStyleLbl="parChTrans1D1" presStyleIdx="3" presStyleCnt="6"/>
      <dgm:spPr/>
    </dgm:pt>
    <dgm:pt modelId="{59F02D36-0E12-4F67-AE59-A1C232D91AA2}" type="pres">
      <dgm:prSet presAssocID="{A2638DD9-DB7E-4621-A7CE-7C8B723857B8}" presName="spPost1" presStyleCnt="0"/>
      <dgm:spPr/>
    </dgm:pt>
    <dgm:pt modelId="{2219DCF5-38A7-4516-AA26-6DB813B5F390}" type="pres">
      <dgm:prSet presAssocID="{50756D1D-86A8-4593-8871-9C2386C820C5}" presName="parTx2" presStyleLbl="node1" presStyleIdx="1" presStyleCnt="2"/>
      <dgm:spPr/>
    </dgm:pt>
    <dgm:pt modelId="{A9BB5F28-F24E-4005-8A6E-86D924508853}" type="pres">
      <dgm:prSet presAssocID="{50756D1D-86A8-4593-8871-9C2386C820C5}" presName="spPre2" presStyleCnt="0"/>
      <dgm:spPr/>
    </dgm:pt>
    <dgm:pt modelId="{DADBBA78-F106-4BC3-86C1-FC67CB4DBB2E}" type="pres">
      <dgm:prSet presAssocID="{50756D1D-86A8-4593-8871-9C2386C820C5}" presName="chLin2" presStyleCnt="0"/>
      <dgm:spPr/>
    </dgm:pt>
    <dgm:pt modelId="{FF449B32-B125-498F-BEB9-C49CAD767A9A}" type="pres">
      <dgm:prSet presAssocID="{D03A9D96-A53D-44FB-9E55-885C814035EE}" presName="Name45" presStyleLbl="parChTrans1D1" presStyleIdx="4" presStyleCnt="6"/>
      <dgm:spPr/>
    </dgm:pt>
    <dgm:pt modelId="{207D1577-282D-434B-B87D-10DCB4B4F6EC}" type="pres">
      <dgm:prSet presAssocID="{713963B0-15D3-48BD-949F-68461E335417}" presName="top2" presStyleCnt="0"/>
      <dgm:spPr/>
    </dgm:pt>
    <dgm:pt modelId="{1E1C24AF-4C98-4485-A733-B1A27C67D3B0}" type="pres">
      <dgm:prSet presAssocID="{713963B0-15D3-48BD-949F-68461E335417}" presName="txAndLines2" presStyleCnt="0"/>
      <dgm:spPr/>
    </dgm:pt>
    <dgm:pt modelId="{4BC4CC30-1B25-45CF-8B25-7C87E6E2974A}" type="pres">
      <dgm:prSet presAssocID="{713963B0-15D3-48BD-949F-68461E335417}" presName="anchor2" presStyleCnt="0"/>
      <dgm:spPr/>
    </dgm:pt>
    <dgm:pt modelId="{34F64DE5-730C-4744-9779-0A5BCF093713}" type="pres">
      <dgm:prSet presAssocID="{713963B0-15D3-48BD-949F-68461E335417}" presName="backup2" presStyleCnt="0"/>
      <dgm:spPr/>
    </dgm:pt>
    <dgm:pt modelId="{BA673D03-0AF8-49DA-AEEB-12BE3765A28E}" type="pres">
      <dgm:prSet presAssocID="{713963B0-15D3-48BD-949F-68461E335417}" presName="preLine2" presStyleLbl="parChTrans1D1" presStyleIdx="5" presStyleCnt="6"/>
      <dgm:spPr/>
    </dgm:pt>
    <dgm:pt modelId="{58A35660-9F55-46A5-9A03-D5B8773764F9}" type="pres">
      <dgm:prSet presAssocID="{713963B0-15D3-48BD-949F-68461E335417}" presName="desTx2" presStyleLbl="revTx" presStyleIdx="0" presStyleCnt="0">
        <dgm:presLayoutVars>
          <dgm:bulletEnabled val="1"/>
        </dgm:presLayoutVars>
      </dgm:prSet>
      <dgm:spPr/>
    </dgm:pt>
  </dgm:ptLst>
  <dgm:cxnLst>
    <dgm:cxn modelId="{F700029F-CEDE-4BC4-B27F-9BE037A3521A}" srcId="{DE489F19-99E3-41C0-B056-B605D82878A0}" destId="{50756D1D-86A8-4593-8871-9C2386C820C5}" srcOrd="1" destOrd="0" parTransId="{5D2753DF-A50B-45BA-8155-F803F8CD5080}" sibTransId="{AAF7177C-132D-4495-A5BF-CBBAE4D0592D}"/>
    <dgm:cxn modelId="{BC37BBCE-CFF4-471F-B102-C0A8A9FFACB8}" srcId="{50756D1D-86A8-4593-8871-9C2386C820C5}" destId="{713963B0-15D3-48BD-949F-68461E335417}" srcOrd="0" destOrd="0" parTransId="{D03A9D96-A53D-44FB-9E55-885C814035EE}" sibTransId="{7B3E9DFE-E26E-40FF-84AE-6A877A2B1637}"/>
    <dgm:cxn modelId="{B78D8E02-FAD3-416F-A0DD-7825EE63A182}" type="presOf" srcId="{DE489F19-99E3-41C0-B056-B605D82878A0}" destId="{350591D9-49DC-4D4B-8B7C-494E9C4733E0}" srcOrd="0" destOrd="0" presId="urn:microsoft.com/office/officeart/2009/3/layout/SubStepProcess"/>
    <dgm:cxn modelId="{6C36641B-E509-4B1A-8CDA-F560E0D19D34}" srcId="{A2638DD9-DB7E-4621-A7CE-7C8B723857B8}" destId="{835DDA1F-0149-4211-8222-79A953FDE5D0}" srcOrd="0" destOrd="0" parTransId="{F32E26A9-01F7-4087-B62D-3BDC183179C9}" sibTransId="{0B7A2FD4-35CC-4059-91F7-0959423BA90A}"/>
    <dgm:cxn modelId="{05A4FA0B-B948-4D4A-B4F7-1FC07ADFCFC3}" type="presOf" srcId="{50756D1D-86A8-4593-8871-9C2386C820C5}" destId="{2219DCF5-38A7-4516-AA26-6DB813B5F390}" srcOrd="0" destOrd="0" presId="urn:microsoft.com/office/officeart/2009/3/layout/SubStepProcess"/>
    <dgm:cxn modelId="{986CF5D1-75C4-475B-B534-DC915D06818B}" srcId="{DE489F19-99E3-41C0-B056-B605D82878A0}" destId="{A2638DD9-DB7E-4621-A7CE-7C8B723857B8}" srcOrd="0" destOrd="0" parTransId="{6E7F538E-9F27-4BE2-8084-C3FDD4AAFAE3}" sibTransId="{EA7A0FA8-6214-4E7B-99C8-9DA70D8142BE}"/>
    <dgm:cxn modelId="{6B0255CA-94A1-4A11-B7E7-AE21C94ED3F0}" type="presOf" srcId="{713963B0-15D3-48BD-949F-68461E335417}" destId="{58A35660-9F55-46A5-9A03-D5B8773764F9}" srcOrd="0" destOrd="0" presId="urn:microsoft.com/office/officeart/2009/3/layout/SubStepProcess"/>
    <dgm:cxn modelId="{AF0CF53C-9CA3-40EE-9A68-D12CEAD7469E}" type="presOf" srcId="{835DDA1F-0149-4211-8222-79A953FDE5D0}" destId="{0425C320-5A6F-48C3-8D02-2AAE11DAC4C8}" srcOrd="0" destOrd="0" presId="urn:microsoft.com/office/officeart/2009/3/layout/SubStepProcess"/>
    <dgm:cxn modelId="{70FF4E67-2D58-4C75-9AB1-463E308DBFF7}" type="presOf" srcId="{A2638DD9-DB7E-4621-A7CE-7C8B723857B8}" destId="{D7C312BE-AAAD-4386-AC3C-205611A72B39}" srcOrd="0" destOrd="0" presId="urn:microsoft.com/office/officeart/2009/3/layout/SubStepProcess"/>
    <dgm:cxn modelId="{DBB261EF-3320-4B00-8433-ABC121B710B3}" type="presParOf" srcId="{350591D9-49DC-4D4B-8B7C-494E9C4733E0}" destId="{D7C312BE-AAAD-4386-AC3C-205611A72B39}" srcOrd="0" destOrd="0" presId="urn:microsoft.com/office/officeart/2009/3/layout/SubStepProcess"/>
    <dgm:cxn modelId="{93958F1D-62A9-40A8-90D1-CD254358F718}" type="presParOf" srcId="{350591D9-49DC-4D4B-8B7C-494E9C4733E0}" destId="{7440059A-E8C7-41B9-B6F5-192CF390EC88}" srcOrd="1" destOrd="0" presId="urn:microsoft.com/office/officeart/2009/3/layout/SubStepProcess"/>
    <dgm:cxn modelId="{745A0B0C-3F76-4B73-8152-7A10B3E4C1A2}" type="presParOf" srcId="{350591D9-49DC-4D4B-8B7C-494E9C4733E0}" destId="{887E1C35-C76F-40D2-A804-1A9B5D6746A4}" srcOrd="2" destOrd="0" presId="urn:microsoft.com/office/officeart/2009/3/layout/SubStepProcess"/>
    <dgm:cxn modelId="{CABBFCAF-9248-4609-AE06-57916561F474}" type="presParOf" srcId="{887E1C35-C76F-40D2-A804-1A9B5D6746A4}" destId="{3390C5D1-B402-44A9-A94B-684A51FC40EA}" srcOrd="0" destOrd="0" presId="urn:microsoft.com/office/officeart/2009/3/layout/SubStepProcess"/>
    <dgm:cxn modelId="{2EE9BB0E-AC33-4148-89BF-A0544E8EAF7B}" type="presParOf" srcId="{887E1C35-C76F-40D2-A804-1A9B5D6746A4}" destId="{D770D520-8178-4D98-A78D-73F804C194FE}" srcOrd="1" destOrd="0" presId="urn:microsoft.com/office/officeart/2009/3/layout/SubStepProcess"/>
    <dgm:cxn modelId="{ABF0672C-5B60-4DF0-B7A3-A6380FE9467C}" type="presParOf" srcId="{887E1C35-C76F-40D2-A804-1A9B5D6746A4}" destId="{794DF09E-D725-4AEA-90E0-658CCDF1A6B1}" srcOrd="2" destOrd="0" presId="urn:microsoft.com/office/officeart/2009/3/layout/SubStepProcess"/>
    <dgm:cxn modelId="{6DF955FC-6E66-47CF-B847-632E85A885ED}" type="presParOf" srcId="{887E1C35-C76F-40D2-A804-1A9B5D6746A4}" destId="{024CBFAC-C83F-4AF4-B898-195EBA7A32BC}" srcOrd="3" destOrd="0" presId="urn:microsoft.com/office/officeart/2009/3/layout/SubStepProcess"/>
    <dgm:cxn modelId="{01066F10-BCB7-46D3-9432-65C5DF1F96DB}" type="presParOf" srcId="{024CBFAC-C83F-4AF4-B898-195EBA7A32BC}" destId="{910079A7-AE65-4C36-B4AD-69FCAB143E45}" srcOrd="0" destOrd="0" presId="urn:microsoft.com/office/officeart/2009/3/layout/SubStepProcess"/>
    <dgm:cxn modelId="{67C0F9AF-8512-4ECA-8B23-CA54A56A6CE5}" type="presParOf" srcId="{024CBFAC-C83F-4AF4-B898-195EBA7A32BC}" destId="{02ABA586-EF00-4622-A0A7-1F6ABE59350D}" srcOrd="1" destOrd="0" presId="urn:microsoft.com/office/officeart/2009/3/layout/SubStepProcess"/>
    <dgm:cxn modelId="{A57DB9F4-B6D2-4DE2-A374-AE30F28A5479}" type="presParOf" srcId="{024CBFAC-C83F-4AF4-B898-195EBA7A32BC}" destId="{5230B1F8-C094-4987-AB94-3EE22891A143}" srcOrd="2" destOrd="0" presId="urn:microsoft.com/office/officeart/2009/3/layout/SubStepProcess"/>
    <dgm:cxn modelId="{5977B8C7-62C2-483F-943D-A889E7FAF2A9}" type="presParOf" srcId="{024CBFAC-C83F-4AF4-B898-195EBA7A32BC}" destId="{0425C320-5A6F-48C3-8D02-2AAE11DAC4C8}" srcOrd="3" destOrd="0" presId="urn:microsoft.com/office/officeart/2009/3/layout/SubStepProcess"/>
    <dgm:cxn modelId="{35611DFE-6886-4DEE-82E6-0AC0EE78E338}" type="presParOf" srcId="{024CBFAC-C83F-4AF4-B898-195EBA7A32BC}" destId="{F83AFAC1-2225-4FFC-81AC-A25CE516E38C}" srcOrd="4" destOrd="0" presId="urn:microsoft.com/office/officeart/2009/3/layout/SubStepProcess"/>
    <dgm:cxn modelId="{E07A524D-7399-4F95-ABF0-01C9606E2569}" type="presParOf" srcId="{350591D9-49DC-4D4B-8B7C-494E9C4733E0}" destId="{59F02D36-0E12-4F67-AE59-A1C232D91AA2}" srcOrd="3" destOrd="0" presId="urn:microsoft.com/office/officeart/2009/3/layout/SubStepProcess"/>
    <dgm:cxn modelId="{561BC595-67B0-4D7B-AE46-199902EB1353}" type="presParOf" srcId="{350591D9-49DC-4D4B-8B7C-494E9C4733E0}" destId="{2219DCF5-38A7-4516-AA26-6DB813B5F390}" srcOrd="4" destOrd="0" presId="urn:microsoft.com/office/officeart/2009/3/layout/SubStepProcess"/>
    <dgm:cxn modelId="{15A9673A-E123-4B53-8225-91584F145003}" type="presParOf" srcId="{350591D9-49DC-4D4B-8B7C-494E9C4733E0}" destId="{A9BB5F28-F24E-4005-8A6E-86D924508853}" srcOrd="5" destOrd="0" presId="urn:microsoft.com/office/officeart/2009/3/layout/SubStepProcess"/>
    <dgm:cxn modelId="{3EB6B86A-DC1D-4979-9848-6F865988F73C}" type="presParOf" srcId="{350591D9-49DC-4D4B-8B7C-494E9C4733E0}" destId="{DADBBA78-F106-4BC3-86C1-FC67CB4DBB2E}" srcOrd="6" destOrd="0" presId="urn:microsoft.com/office/officeart/2009/3/layout/SubStepProcess"/>
    <dgm:cxn modelId="{D6B39783-DC90-40CB-A854-5A5079D9FDAB}" type="presParOf" srcId="{DADBBA78-F106-4BC3-86C1-FC67CB4DBB2E}" destId="{FF449B32-B125-498F-BEB9-C49CAD767A9A}" srcOrd="0" destOrd="0" presId="urn:microsoft.com/office/officeart/2009/3/layout/SubStepProcess"/>
    <dgm:cxn modelId="{A8AC69DF-52DB-46A5-8257-567C27268906}" type="presParOf" srcId="{DADBBA78-F106-4BC3-86C1-FC67CB4DBB2E}" destId="{207D1577-282D-434B-B87D-10DCB4B4F6EC}" srcOrd="1" destOrd="0" presId="urn:microsoft.com/office/officeart/2009/3/layout/SubStepProcess"/>
    <dgm:cxn modelId="{A44F0416-ACB0-43F4-BC38-473413A26240}" type="presParOf" srcId="{DADBBA78-F106-4BC3-86C1-FC67CB4DBB2E}" destId="{1E1C24AF-4C98-4485-A733-B1A27C67D3B0}" srcOrd="2" destOrd="0" presId="urn:microsoft.com/office/officeart/2009/3/layout/SubStepProcess"/>
    <dgm:cxn modelId="{2BBBAF55-C33B-4B3A-8A4B-61786304F8ED}" type="presParOf" srcId="{1E1C24AF-4C98-4485-A733-B1A27C67D3B0}" destId="{4BC4CC30-1B25-45CF-8B25-7C87E6E2974A}" srcOrd="0" destOrd="0" presId="urn:microsoft.com/office/officeart/2009/3/layout/SubStepProcess"/>
    <dgm:cxn modelId="{1AFA8365-CB5E-4408-BF96-93E23CABD98C}" type="presParOf" srcId="{1E1C24AF-4C98-4485-A733-B1A27C67D3B0}" destId="{34F64DE5-730C-4744-9779-0A5BCF093713}" srcOrd="1" destOrd="0" presId="urn:microsoft.com/office/officeart/2009/3/layout/SubStepProcess"/>
    <dgm:cxn modelId="{A18DF5B8-B01B-4F18-80E3-EA27C2A736D1}" type="presParOf" srcId="{1E1C24AF-4C98-4485-A733-B1A27C67D3B0}" destId="{BA673D03-0AF8-49DA-AEEB-12BE3765A28E}" srcOrd="2" destOrd="0" presId="urn:microsoft.com/office/officeart/2009/3/layout/SubStepProcess"/>
    <dgm:cxn modelId="{35F0A4ED-6008-4097-81A9-8042865C4518}" type="presParOf" srcId="{1E1C24AF-4C98-4485-A733-B1A27C67D3B0}" destId="{58A35660-9F55-46A5-9A03-D5B8773764F9}" srcOrd="3"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E489F19-99E3-41C0-B056-B605D82878A0}" type="doc">
      <dgm:prSet loTypeId="urn:microsoft.com/office/officeart/2009/3/layout/SubStepProcess" loCatId="process" qsTypeId="urn:microsoft.com/office/officeart/2005/8/quickstyle/3d1" qsCatId="3D" csTypeId="urn:microsoft.com/office/officeart/2005/8/colors/accent3_2" csCatId="accent3" phldr="1"/>
      <dgm:spPr/>
      <dgm:t>
        <a:bodyPr/>
        <a:lstStyle/>
        <a:p>
          <a:endParaRPr lang="es-MX"/>
        </a:p>
      </dgm:t>
    </dgm:pt>
    <dgm:pt modelId="{A2638DD9-DB7E-4621-A7CE-7C8B723857B8}">
      <dgm:prSet phldrT="[Texto]"/>
      <dgm:spPr/>
      <dgm:t>
        <a:bodyPr/>
        <a:lstStyle/>
        <a:p>
          <a:r>
            <a:rPr lang="es-MX" dirty="0" smtClean="0">
              <a:solidFill>
                <a:schemeClr val="tx1"/>
              </a:solidFill>
            </a:rPr>
            <a:t>Variable</a:t>
          </a:r>
          <a:endParaRPr lang="es-MX" dirty="0">
            <a:solidFill>
              <a:schemeClr val="tx1"/>
            </a:solidFill>
          </a:endParaRPr>
        </a:p>
      </dgm:t>
    </dgm:pt>
    <dgm:pt modelId="{6E7F538E-9F27-4BE2-8084-C3FDD4AAFAE3}" type="parTrans" cxnId="{986CF5D1-75C4-475B-B534-DC915D06818B}">
      <dgm:prSet/>
      <dgm:spPr/>
      <dgm:t>
        <a:bodyPr/>
        <a:lstStyle/>
        <a:p>
          <a:endParaRPr lang="es-MX">
            <a:solidFill>
              <a:schemeClr val="tx1"/>
            </a:solidFill>
          </a:endParaRPr>
        </a:p>
      </dgm:t>
    </dgm:pt>
    <dgm:pt modelId="{EA7A0FA8-6214-4E7B-99C8-9DA70D8142BE}" type="sibTrans" cxnId="{986CF5D1-75C4-475B-B534-DC915D06818B}">
      <dgm:prSet/>
      <dgm:spPr/>
      <dgm:t>
        <a:bodyPr/>
        <a:lstStyle/>
        <a:p>
          <a:endParaRPr lang="es-MX">
            <a:solidFill>
              <a:schemeClr val="tx1"/>
            </a:solidFill>
          </a:endParaRPr>
        </a:p>
      </dgm:t>
    </dgm:pt>
    <dgm:pt modelId="{835DDA1F-0149-4211-8222-79A953FDE5D0}">
      <dgm:prSet phldrT="[Texto]" custT="1"/>
      <dgm:spPr/>
      <dgm:t>
        <a:bodyPr/>
        <a:lstStyle/>
        <a:p>
          <a:r>
            <a:rPr lang="es-MX" sz="2000" dirty="0" smtClean="0">
              <a:solidFill>
                <a:schemeClr val="tx1"/>
              </a:solidFill>
            </a:rPr>
            <a:t>X</a:t>
          </a:r>
        </a:p>
        <a:p>
          <a:endParaRPr lang="es-MX" sz="2000" dirty="0" smtClean="0">
            <a:solidFill>
              <a:schemeClr val="tx1"/>
            </a:solidFill>
          </a:endParaRPr>
        </a:p>
        <a:p>
          <a:endParaRPr lang="es-MX" sz="2000" dirty="0" smtClean="0">
            <a:solidFill>
              <a:schemeClr val="tx1"/>
            </a:solidFill>
          </a:endParaRPr>
        </a:p>
        <a:p>
          <a:r>
            <a:rPr lang="es-MX" sz="2000" dirty="0" smtClean="0">
              <a:solidFill>
                <a:schemeClr val="tx1"/>
              </a:solidFill>
            </a:rPr>
            <a:t>Y</a:t>
          </a:r>
          <a:endParaRPr lang="es-MX" sz="2000" dirty="0">
            <a:solidFill>
              <a:schemeClr val="tx1"/>
            </a:solidFill>
          </a:endParaRPr>
        </a:p>
      </dgm:t>
    </dgm:pt>
    <dgm:pt modelId="{F32E26A9-01F7-4087-B62D-3BDC183179C9}" type="parTrans" cxnId="{6C36641B-E509-4B1A-8CDA-F560E0D19D34}">
      <dgm:prSet/>
      <dgm:spPr/>
      <dgm:t>
        <a:bodyPr/>
        <a:lstStyle/>
        <a:p>
          <a:endParaRPr lang="es-MX">
            <a:solidFill>
              <a:schemeClr val="tx1"/>
            </a:solidFill>
          </a:endParaRPr>
        </a:p>
      </dgm:t>
    </dgm:pt>
    <dgm:pt modelId="{0B7A2FD4-35CC-4059-91F7-0959423BA90A}" type="sibTrans" cxnId="{6C36641B-E509-4B1A-8CDA-F560E0D19D34}">
      <dgm:prSet/>
      <dgm:spPr/>
      <dgm:t>
        <a:bodyPr/>
        <a:lstStyle/>
        <a:p>
          <a:endParaRPr lang="es-MX">
            <a:solidFill>
              <a:schemeClr val="tx1"/>
            </a:solidFill>
          </a:endParaRPr>
        </a:p>
      </dgm:t>
    </dgm:pt>
    <dgm:pt modelId="{50756D1D-86A8-4593-8871-9C2386C820C5}">
      <dgm:prSet phldrT="[Texto]"/>
      <dgm:spPr/>
      <dgm:t>
        <a:bodyPr/>
        <a:lstStyle/>
        <a:p>
          <a:r>
            <a:rPr lang="es-MX" dirty="0" smtClean="0">
              <a:solidFill>
                <a:schemeClr val="tx1"/>
              </a:solidFill>
            </a:rPr>
            <a:t>Contenido</a:t>
          </a:r>
          <a:endParaRPr lang="es-MX" dirty="0">
            <a:solidFill>
              <a:schemeClr val="tx1"/>
            </a:solidFill>
          </a:endParaRPr>
        </a:p>
      </dgm:t>
    </dgm:pt>
    <dgm:pt modelId="{5D2753DF-A50B-45BA-8155-F803F8CD5080}" type="parTrans" cxnId="{F700029F-CEDE-4BC4-B27F-9BE037A3521A}">
      <dgm:prSet/>
      <dgm:spPr/>
      <dgm:t>
        <a:bodyPr/>
        <a:lstStyle/>
        <a:p>
          <a:endParaRPr lang="es-MX">
            <a:solidFill>
              <a:schemeClr val="tx1"/>
            </a:solidFill>
          </a:endParaRPr>
        </a:p>
      </dgm:t>
    </dgm:pt>
    <dgm:pt modelId="{AAF7177C-132D-4495-A5BF-CBBAE4D0592D}" type="sibTrans" cxnId="{F700029F-CEDE-4BC4-B27F-9BE037A3521A}">
      <dgm:prSet/>
      <dgm:spPr/>
      <dgm:t>
        <a:bodyPr/>
        <a:lstStyle/>
        <a:p>
          <a:endParaRPr lang="es-MX">
            <a:solidFill>
              <a:schemeClr val="tx1"/>
            </a:solidFill>
          </a:endParaRPr>
        </a:p>
      </dgm:t>
    </dgm:pt>
    <dgm:pt modelId="{713963B0-15D3-48BD-949F-68461E335417}">
      <dgm:prSet phldrT="[Texto]" custT="1"/>
      <dgm:spPr/>
      <dgm:t>
        <a:bodyPr/>
        <a:lstStyle/>
        <a:p>
          <a:r>
            <a:rPr lang="es-MX" sz="2000" dirty="0" smtClean="0">
              <a:solidFill>
                <a:schemeClr val="tx1"/>
              </a:solidFill>
            </a:rPr>
            <a:t>0</a:t>
          </a:r>
        </a:p>
        <a:p>
          <a:endParaRPr lang="es-MX" sz="2000" dirty="0" smtClean="0">
            <a:solidFill>
              <a:schemeClr val="tx1"/>
            </a:solidFill>
          </a:endParaRPr>
        </a:p>
        <a:p>
          <a:endParaRPr lang="es-MX" sz="2000" dirty="0" smtClean="0">
            <a:solidFill>
              <a:schemeClr val="tx1"/>
            </a:solidFill>
          </a:endParaRPr>
        </a:p>
        <a:p>
          <a:r>
            <a:rPr lang="es-MX" sz="2000" dirty="0" smtClean="0">
              <a:solidFill>
                <a:schemeClr val="tx1"/>
              </a:solidFill>
            </a:rPr>
            <a:t>0</a:t>
          </a:r>
          <a:endParaRPr lang="es-MX" sz="2000" dirty="0">
            <a:solidFill>
              <a:schemeClr val="tx1"/>
            </a:solidFill>
          </a:endParaRPr>
        </a:p>
      </dgm:t>
    </dgm:pt>
    <dgm:pt modelId="{D03A9D96-A53D-44FB-9E55-885C814035EE}" type="parTrans" cxnId="{BC37BBCE-CFF4-471F-B102-C0A8A9FFACB8}">
      <dgm:prSet/>
      <dgm:spPr/>
      <dgm:t>
        <a:bodyPr/>
        <a:lstStyle/>
        <a:p>
          <a:endParaRPr lang="es-MX">
            <a:solidFill>
              <a:schemeClr val="tx1"/>
            </a:solidFill>
          </a:endParaRPr>
        </a:p>
      </dgm:t>
    </dgm:pt>
    <dgm:pt modelId="{7B3E9DFE-E26E-40FF-84AE-6A877A2B1637}" type="sibTrans" cxnId="{BC37BBCE-CFF4-471F-B102-C0A8A9FFACB8}">
      <dgm:prSet/>
      <dgm:spPr/>
      <dgm:t>
        <a:bodyPr/>
        <a:lstStyle/>
        <a:p>
          <a:endParaRPr lang="es-MX">
            <a:solidFill>
              <a:schemeClr val="tx1"/>
            </a:solidFill>
          </a:endParaRPr>
        </a:p>
      </dgm:t>
    </dgm:pt>
    <dgm:pt modelId="{350591D9-49DC-4D4B-8B7C-494E9C4733E0}" type="pres">
      <dgm:prSet presAssocID="{DE489F19-99E3-41C0-B056-B605D82878A0}" presName="Name0" presStyleCnt="0">
        <dgm:presLayoutVars>
          <dgm:chMax val="7"/>
          <dgm:dir/>
          <dgm:animOne val="branch"/>
        </dgm:presLayoutVars>
      </dgm:prSet>
      <dgm:spPr/>
    </dgm:pt>
    <dgm:pt modelId="{D7C312BE-AAAD-4386-AC3C-205611A72B39}" type="pres">
      <dgm:prSet presAssocID="{A2638DD9-DB7E-4621-A7CE-7C8B723857B8}" presName="parTx1" presStyleLbl="node1" presStyleIdx="0" presStyleCnt="2"/>
      <dgm:spPr/>
    </dgm:pt>
    <dgm:pt modelId="{7440059A-E8C7-41B9-B6F5-192CF390EC88}" type="pres">
      <dgm:prSet presAssocID="{A2638DD9-DB7E-4621-A7CE-7C8B723857B8}" presName="spPre1" presStyleCnt="0"/>
      <dgm:spPr/>
    </dgm:pt>
    <dgm:pt modelId="{887E1C35-C76F-40D2-A804-1A9B5D6746A4}" type="pres">
      <dgm:prSet presAssocID="{A2638DD9-DB7E-4621-A7CE-7C8B723857B8}" presName="chLin1" presStyleCnt="0"/>
      <dgm:spPr/>
    </dgm:pt>
    <dgm:pt modelId="{3390C5D1-B402-44A9-A94B-684A51FC40EA}" type="pres">
      <dgm:prSet presAssocID="{F32E26A9-01F7-4087-B62D-3BDC183179C9}" presName="Name11" presStyleLbl="parChTrans1D1" presStyleIdx="0" presStyleCnt="6"/>
      <dgm:spPr/>
    </dgm:pt>
    <dgm:pt modelId="{D770D520-8178-4D98-A78D-73F804C194FE}" type="pres">
      <dgm:prSet presAssocID="{F32E26A9-01F7-4087-B62D-3BDC183179C9}" presName="Name31" presStyleLbl="parChTrans1D1" presStyleIdx="1" presStyleCnt="6"/>
      <dgm:spPr/>
    </dgm:pt>
    <dgm:pt modelId="{794DF09E-D725-4AEA-90E0-658CCDF1A6B1}" type="pres">
      <dgm:prSet presAssocID="{835DDA1F-0149-4211-8222-79A953FDE5D0}" presName="top1" presStyleCnt="0"/>
      <dgm:spPr/>
    </dgm:pt>
    <dgm:pt modelId="{024CBFAC-C83F-4AF4-B898-195EBA7A32BC}" type="pres">
      <dgm:prSet presAssocID="{835DDA1F-0149-4211-8222-79A953FDE5D0}" presName="txAndLines1" presStyleCnt="0"/>
      <dgm:spPr/>
    </dgm:pt>
    <dgm:pt modelId="{910079A7-AE65-4C36-B4AD-69FCAB143E45}" type="pres">
      <dgm:prSet presAssocID="{835DDA1F-0149-4211-8222-79A953FDE5D0}" presName="anchor1" presStyleCnt="0"/>
      <dgm:spPr/>
    </dgm:pt>
    <dgm:pt modelId="{02ABA586-EF00-4622-A0A7-1F6ABE59350D}" type="pres">
      <dgm:prSet presAssocID="{835DDA1F-0149-4211-8222-79A953FDE5D0}" presName="backup1" presStyleCnt="0"/>
      <dgm:spPr/>
    </dgm:pt>
    <dgm:pt modelId="{5230B1F8-C094-4987-AB94-3EE22891A143}" type="pres">
      <dgm:prSet presAssocID="{835DDA1F-0149-4211-8222-79A953FDE5D0}" presName="preLine1" presStyleLbl="parChTrans1D1" presStyleIdx="2" presStyleCnt="6"/>
      <dgm:spPr/>
    </dgm:pt>
    <dgm:pt modelId="{0425C320-5A6F-48C3-8D02-2AAE11DAC4C8}" type="pres">
      <dgm:prSet presAssocID="{835DDA1F-0149-4211-8222-79A953FDE5D0}" presName="desTx1" presStyleLbl="revTx" presStyleIdx="0" presStyleCnt="0">
        <dgm:presLayoutVars>
          <dgm:bulletEnabled val="1"/>
        </dgm:presLayoutVars>
      </dgm:prSet>
      <dgm:spPr/>
    </dgm:pt>
    <dgm:pt modelId="{F83AFAC1-2225-4FFC-81AC-A25CE516E38C}" type="pres">
      <dgm:prSet presAssocID="{835DDA1F-0149-4211-8222-79A953FDE5D0}" presName="postLine1" presStyleLbl="parChTrans1D1" presStyleIdx="3" presStyleCnt="6"/>
      <dgm:spPr/>
    </dgm:pt>
    <dgm:pt modelId="{59F02D36-0E12-4F67-AE59-A1C232D91AA2}" type="pres">
      <dgm:prSet presAssocID="{A2638DD9-DB7E-4621-A7CE-7C8B723857B8}" presName="spPost1" presStyleCnt="0"/>
      <dgm:spPr/>
    </dgm:pt>
    <dgm:pt modelId="{2219DCF5-38A7-4516-AA26-6DB813B5F390}" type="pres">
      <dgm:prSet presAssocID="{50756D1D-86A8-4593-8871-9C2386C820C5}" presName="parTx2" presStyleLbl="node1" presStyleIdx="1" presStyleCnt="2"/>
      <dgm:spPr/>
    </dgm:pt>
    <dgm:pt modelId="{A9BB5F28-F24E-4005-8A6E-86D924508853}" type="pres">
      <dgm:prSet presAssocID="{50756D1D-86A8-4593-8871-9C2386C820C5}" presName="spPre2" presStyleCnt="0"/>
      <dgm:spPr/>
    </dgm:pt>
    <dgm:pt modelId="{DADBBA78-F106-4BC3-86C1-FC67CB4DBB2E}" type="pres">
      <dgm:prSet presAssocID="{50756D1D-86A8-4593-8871-9C2386C820C5}" presName="chLin2" presStyleCnt="0"/>
      <dgm:spPr/>
    </dgm:pt>
    <dgm:pt modelId="{FF449B32-B125-498F-BEB9-C49CAD767A9A}" type="pres">
      <dgm:prSet presAssocID="{D03A9D96-A53D-44FB-9E55-885C814035EE}" presName="Name45" presStyleLbl="parChTrans1D1" presStyleIdx="4" presStyleCnt="6"/>
      <dgm:spPr/>
    </dgm:pt>
    <dgm:pt modelId="{207D1577-282D-434B-B87D-10DCB4B4F6EC}" type="pres">
      <dgm:prSet presAssocID="{713963B0-15D3-48BD-949F-68461E335417}" presName="top2" presStyleCnt="0"/>
      <dgm:spPr/>
    </dgm:pt>
    <dgm:pt modelId="{1E1C24AF-4C98-4485-A733-B1A27C67D3B0}" type="pres">
      <dgm:prSet presAssocID="{713963B0-15D3-48BD-949F-68461E335417}" presName="txAndLines2" presStyleCnt="0"/>
      <dgm:spPr/>
    </dgm:pt>
    <dgm:pt modelId="{4BC4CC30-1B25-45CF-8B25-7C87E6E2974A}" type="pres">
      <dgm:prSet presAssocID="{713963B0-15D3-48BD-949F-68461E335417}" presName="anchor2" presStyleCnt="0"/>
      <dgm:spPr/>
    </dgm:pt>
    <dgm:pt modelId="{34F64DE5-730C-4744-9779-0A5BCF093713}" type="pres">
      <dgm:prSet presAssocID="{713963B0-15D3-48BD-949F-68461E335417}" presName="backup2" presStyleCnt="0"/>
      <dgm:spPr/>
    </dgm:pt>
    <dgm:pt modelId="{BA673D03-0AF8-49DA-AEEB-12BE3765A28E}" type="pres">
      <dgm:prSet presAssocID="{713963B0-15D3-48BD-949F-68461E335417}" presName="preLine2" presStyleLbl="parChTrans1D1" presStyleIdx="5" presStyleCnt="6"/>
      <dgm:spPr/>
    </dgm:pt>
    <dgm:pt modelId="{58A35660-9F55-46A5-9A03-D5B8773764F9}" type="pres">
      <dgm:prSet presAssocID="{713963B0-15D3-48BD-949F-68461E335417}" presName="desTx2" presStyleLbl="revTx" presStyleIdx="0" presStyleCnt="0">
        <dgm:presLayoutVars>
          <dgm:bulletEnabled val="1"/>
        </dgm:presLayoutVars>
      </dgm:prSet>
      <dgm:spPr/>
    </dgm:pt>
  </dgm:ptLst>
  <dgm:cxnLst>
    <dgm:cxn modelId="{3037684E-B7D4-4BA4-8510-76D9C3C960DD}" type="presOf" srcId="{835DDA1F-0149-4211-8222-79A953FDE5D0}" destId="{0425C320-5A6F-48C3-8D02-2AAE11DAC4C8}" srcOrd="0" destOrd="0" presId="urn:microsoft.com/office/officeart/2009/3/layout/SubStepProcess"/>
    <dgm:cxn modelId="{194A7E4E-41E0-43C5-B544-A915455DC49C}" type="presOf" srcId="{50756D1D-86A8-4593-8871-9C2386C820C5}" destId="{2219DCF5-38A7-4516-AA26-6DB813B5F390}" srcOrd="0" destOrd="0" presId="urn:microsoft.com/office/officeart/2009/3/layout/SubStepProcess"/>
    <dgm:cxn modelId="{BC37BBCE-CFF4-471F-B102-C0A8A9FFACB8}" srcId="{50756D1D-86A8-4593-8871-9C2386C820C5}" destId="{713963B0-15D3-48BD-949F-68461E335417}" srcOrd="0" destOrd="0" parTransId="{D03A9D96-A53D-44FB-9E55-885C814035EE}" sibTransId="{7B3E9DFE-E26E-40FF-84AE-6A877A2B1637}"/>
    <dgm:cxn modelId="{986CF5D1-75C4-475B-B534-DC915D06818B}" srcId="{DE489F19-99E3-41C0-B056-B605D82878A0}" destId="{A2638DD9-DB7E-4621-A7CE-7C8B723857B8}" srcOrd="0" destOrd="0" parTransId="{6E7F538E-9F27-4BE2-8084-C3FDD4AAFAE3}" sibTransId="{EA7A0FA8-6214-4E7B-99C8-9DA70D8142BE}"/>
    <dgm:cxn modelId="{98D33345-0944-4805-80E5-EF89544521F4}" type="presOf" srcId="{DE489F19-99E3-41C0-B056-B605D82878A0}" destId="{350591D9-49DC-4D4B-8B7C-494E9C4733E0}" srcOrd="0" destOrd="0" presId="urn:microsoft.com/office/officeart/2009/3/layout/SubStepProcess"/>
    <dgm:cxn modelId="{51ED864F-99F5-48DE-9979-6018E7BEAD68}" type="presOf" srcId="{713963B0-15D3-48BD-949F-68461E335417}" destId="{58A35660-9F55-46A5-9A03-D5B8773764F9}" srcOrd="0" destOrd="0" presId="urn:microsoft.com/office/officeart/2009/3/layout/SubStepProcess"/>
    <dgm:cxn modelId="{F700029F-CEDE-4BC4-B27F-9BE037A3521A}" srcId="{DE489F19-99E3-41C0-B056-B605D82878A0}" destId="{50756D1D-86A8-4593-8871-9C2386C820C5}" srcOrd="1" destOrd="0" parTransId="{5D2753DF-A50B-45BA-8155-F803F8CD5080}" sibTransId="{AAF7177C-132D-4495-A5BF-CBBAE4D0592D}"/>
    <dgm:cxn modelId="{DDEC54F9-5E11-42C0-8E9D-FB6F7729020E}" type="presOf" srcId="{A2638DD9-DB7E-4621-A7CE-7C8B723857B8}" destId="{D7C312BE-AAAD-4386-AC3C-205611A72B39}" srcOrd="0" destOrd="0" presId="urn:microsoft.com/office/officeart/2009/3/layout/SubStepProcess"/>
    <dgm:cxn modelId="{6C36641B-E509-4B1A-8CDA-F560E0D19D34}" srcId="{A2638DD9-DB7E-4621-A7CE-7C8B723857B8}" destId="{835DDA1F-0149-4211-8222-79A953FDE5D0}" srcOrd="0" destOrd="0" parTransId="{F32E26A9-01F7-4087-B62D-3BDC183179C9}" sibTransId="{0B7A2FD4-35CC-4059-91F7-0959423BA90A}"/>
    <dgm:cxn modelId="{C0F5FA34-EA82-45B3-AB0F-33CF4F44BB23}" type="presParOf" srcId="{350591D9-49DC-4D4B-8B7C-494E9C4733E0}" destId="{D7C312BE-AAAD-4386-AC3C-205611A72B39}" srcOrd="0" destOrd="0" presId="urn:microsoft.com/office/officeart/2009/3/layout/SubStepProcess"/>
    <dgm:cxn modelId="{0B70F28D-47E9-4581-99E1-0C3E647C3EB3}" type="presParOf" srcId="{350591D9-49DC-4D4B-8B7C-494E9C4733E0}" destId="{7440059A-E8C7-41B9-B6F5-192CF390EC88}" srcOrd="1" destOrd="0" presId="urn:microsoft.com/office/officeart/2009/3/layout/SubStepProcess"/>
    <dgm:cxn modelId="{5F48E608-3B5F-49A9-A39E-9016B043C711}" type="presParOf" srcId="{350591D9-49DC-4D4B-8B7C-494E9C4733E0}" destId="{887E1C35-C76F-40D2-A804-1A9B5D6746A4}" srcOrd="2" destOrd="0" presId="urn:microsoft.com/office/officeart/2009/3/layout/SubStepProcess"/>
    <dgm:cxn modelId="{2A57E427-D8A7-47DF-AD6B-E3B31D7D144F}" type="presParOf" srcId="{887E1C35-C76F-40D2-A804-1A9B5D6746A4}" destId="{3390C5D1-B402-44A9-A94B-684A51FC40EA}" srcOrd="0" destOrd="0" presId="urn:microsoft.com/office/officeart/2009/3/layout/SubStepProcess"/>
    <dgm:cxn modelId="{B26A9EEC-4C58-4D59-A406-2BE53E1038F1}" type="presParOf" srcId="{887E1C35-C76F-40D2-A804-1A9B5D6746A4}" destId="{D770D520-8178-4D98-A78D-73F804C194FE}" srcOrd="1" destOrd="0" presId="urn:microsoft.com/office/officeart/2009/3/layout/SubStepProcess"/>
    <dgm:cxn modelId="{C1E27B22-1E65-4248-8D8A-FE5E930CF83B}" type="presParOf" srcId="{887E1C35-C76F-40D2-A804-1A9B5D6746A4}" destId="{794DF09E-D725-4AEA-90E0-658CCDF1A6B1}" srcOrd="2" destOrd="0" presId="urn:microsoft.com/office/officeart/2009/3/layout/SubStepProcess"/>
    <dgm:cxn modelId="{22544520-2C36-42F7-893A-A5CA906314D7}" type="presParOf" srcId="{887E1C35-C76F-40D2-A804-1A9B5D6746A4}" destId="{024CBFAC-C83F-4AF4-B898-195EBA7A32BC}" srcOrd="3" destOrd="0" presId="urn:microsoft.com/office/officeart/2009/3/layout/SubStepProcess"/>
    <dgm:cxn modelId="{7BDA048C-11F3-4D3B-8F4B-274889B3C5F2}" type="presParOf" srcId="{024CBFAC-C83F-4AF4-B898-195EBA7A32BC}" destId="{910079A7-AE65-4C36-B4AD-69FCAB143E45}" srcOrd="0" destOrd="0" presId="urn:microsoft.com/office/officeart/2009/3/layout/SubStepProcess"/>
    <dgm:cxn modelId="{B55A2A12-CAE8-4250-B82C-D269C0A5F56E}" type="presParOf" srcId="{024CBFAC-C83F-4AF4-B898-195EBA7A32BC}" destId="{02ABA586-EF00-4622-A0A7-1F6ABE59350D}" srcOrd="1" destOrd="0" presId="urn:microsoft.com/office/officeart/2009/3/layout/SubStepProcess"/>
    <dgm:cxn modelId="{F052B4FD-07B8-4E85-81AC-DEFB0FCF5A3C}" type="presParOf" srcId="{024CBFAC-C83F-4AF4-B898-195EBA7A32BC}" destId="{5230B1F8-C094-4987-AB94-3EE22891A143}" srcOrd="2" destOrd="0" presId="urn:microsoft.com/office/officeart/2009/3/layout/SubStepProcess"/>
    <dgm:cxn modelId="{F9CBB80A-DFD1-4F1E-95B7-A283C52BA52E}" type="presParOf" srcId="{024CBFAC-C83F-4AF4-B898-195EBA7A32BC}" destId="{0425C320-5A6F-48C3-8D02-2AAE11DAC4C8}" srcOrd="3" destOrd="0" presId="urn:microsoft.com/office/officeart/2009/3/layout/SubStepProcess"/>
    <dgm:cxn modelId="{BA2EAA58-5841-4C0F-9C23-E258A19C3C42}" type="presParOf" srcId="{024CBFAC-C83F-4AF4-B898-195EBA7A32BC}" destId="{F83AFAC1-2225-4FFC-81AC-A25CE516E38C}" srcOrd="4" destOrd="0" presId="urn:microsoft.com/office/officeart/2009/3/layout/SubStepProcess"/>
    <dgm:cxn modelId="{C6F0BB07-95D7-41C8-BD7A-4A12E088963A}" type="presParOf" srcId="{350591D9-49DC-4D4B-8B7C-494E9C4733E0}" destId="{59F02D36-0E12-4F67-AE59-A1C232D91AA2}" srcOrd="3" destOrd="0" presId="urn:microsoft.com/office/officeart/2009/3/layout/SubStepProcess"/>
    <dgm:cxn modelId="{BFD2B6D0-6496-46FE-9FE7-E85D487E4451}" type="presParOf" srcId="{350591D9-49DC-4D4B-8B7C-494E9C4733E0}" destId="{2219DCF5-38A7-4516-AA26-6DB813B5F390}" srcOrd="4" destOrd="0" presId="urn:microsoft.com/office/officeart/2009/3/layout/SubStepProcess"/>
    <dgm:cxn modelId="{033F8486-855D-43E0-BBAE-2C1F0EBD67D9}" type="presParOf" srcId="{350591D9-49DC-4D4B-8B7C-494E9C4733E0}" destId="{A9BB5F28-F24E-4005-8A6E-86D924508853}" srcOrd="5" destOrd="0" presId="urn:microsoft.com/office/officeart/2009/3/layout/SubStepProcess"/>
    <dgm:cxn modelId="{6F8ED166-277B-4563-AAD3-0E84B7B1BC05}" type="presParOf" srcId="{350591D9-49DC-4D4B-8B7C-494E9C4733E0}" destId="{DADBBA78-F106-4BC3-86C1-FC67CB4DBB2E}" srcOrd="6" destOrd="0" presId="urn:microsoft.com/office/officeart/2009/3/layout/SubStepProcess"/>
    <dgm:cxn modelId="{383C0FA4-D0CD-4031-9DF0-0D125E37F5E8}" type="presParOf" srcId="{DADBBA78-F106-4BC3-86C1-FC67CB4DBB2E}" destId="{FF449B32-B125-498F-BEB9-C49CAD767A9A}" srcOrd="0" destOrd="0" presId="urn:microsoft.com/office/officeart/2009/3/layout/SubStepProcess"/>
    <dgm:cxn modelId="{D8798613-9736-410E-9D7D-542E98350B59}" type="presParOf" srcId="{DADBBA78-F106-4BC3-86C1-FC67CB4DBB2E}" destId="{207D1577-282D-434B-B87D-10DCB4B4F6EC}" srcOrd="1" destOrd="0" presId="urn:microsoft.com/office/officeart/2009/3/layout/SubStepProcess"/>
    <dgm:cxn modelId="{CE2578CD-362A-430D-87FD-02F7E9EEF1F5}" type="presParOf" srcId="{DADBBA78-F106-4BC3-86C1-FC67CB4DBB2E}" destId="{1E1C24AF-4C98-4485-A733-B1A27C67D3B0}" srcOrd="2" destOrd="0" presId="urn:microsoft.com/office/officeart/2009/3/layout/SubStepProcess"/>
    <dgm:cxn modelId="{35123225-DB21-458C-AA42-D5552B56DF66}" type="presParOf" srcId="{1E1C24AF-4C98-4485-A733-B1A27C67D3B0}" destId="{4BC4CC30-1B25-45CF-8B25-7C87E6E2974A}" srcOrd="0" destOrd="0" presId="urn:microsoft.com/office/officeart/2009/3/layout/SubStepProcess"/>
    <dgm:cxn modelId="{BD102BF6-736A-49B3-B0B8-218F14247A04}" type="presParOf" srcId="{1E1C24AF-4C98-4485-A733-B1A27C67D3B0}" destId="{34F64DE5-730C-4744-9779-0A5BCF093713}" srcOrd="1" destOrd="0" presId="urn:microsoft.com/office/officeart/2009/3/layout/SubStepProcess"/>
    <dgm:cxn modelId="{8B81B62E-134A-4CD6-8930-6B28D45880F2}" type="presParOf" srcId="{1E1C24AF-4C98-4485-A733-B1A27C67D3B0}" destId="{BA673D03-0AF8-49DA-AEEB-12BE3765A28E}" srcOrd="2" destOrd="0" presId="urn:microsoft.com/office/officeart/2009/3/layout/SubStepProcess"/>
    <dgm:cxn modelId="{190A2BD5-5953-4A7B-B768-B6D8AB87E0A3}" type="presParOf" srcId="{1E1C24AF-4C98-4485-A733-B1A27C67D3B0}" destId="{58A35660-9F55-46A5-9A03-D5B8773764F9}" srcOrd="3" destOrd="0" presId="urn:microsoft.com/office/officeart/2009/3/layout/SubStep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E489F19-99E3-41C0-B056-B605D82878A0}" type="doc">
      <dgm:prSet loTypeId="urn:microsoft.com/office/officeart/2009/3/layout/SubStepProcess" loCatId="process" qsTypeId="urn:microsoft.com/office/officeart/2005/8/quickstyle/3d1" qsCatId="3D" csTypeId="urn:microsoft.com/office/officeart/2005/8/colors/accent1_2" csCatId="accent1" phldr="1"/>
      <dgm:spPr/>
      <dgm:t>
        <a:bodyPr/>
        <a:lstStyle/>
        <a:p>
          <a:endParaRPr lang="es-MX"/>
        </a:p>
      </dgm:t>
    </dgm:pt>
    <dgm:pt modelId="{A2638DD9-DB7E-4621-A7CE-7C8B723857B8}">
      <dgm:prSet phldrT="[Texto]"/>
      <dgm:spPr/>
      <dgm:t>
        <a:bodyPr/>
        <a:lstStyle/>
        <a:p>
          <a:r>
            <a:rPr lang="es-MX" dirty="0" smtClean="0"/>
            <a:t>Variable</a:t>
          </a:r>
          <a:endParaRPr lang="es-MX" dirty="0"/>
        </a:p>
      </dgm:t>
    </dgm:pt>
    <dgm:pt modelId="{6E7F538E-9F27-4BE2-8084-C3FDD4AAFAE3}" type="parTrans" cxnId="{986CF5D1-75C4-475B-B534-DC915D06818B}">
      <dgm:prSet/>
      <dgm:spPr/>
      <dgm:t>
        <a:bodyPr/>
        <a:lstStyle/>
        <a:p>
          <a:endParaRPr lang="es-MX"/>
        </a:p>
      </dgm:t>
    </dgm:pt>
    <dgm:pt modelId="{EA7A0FA8-6214-4E7B-99C8-9DA70D8142BE}" type="sibTrans" cxnId="{986CF5D1-75C4-475B-B534-DC915D06818B}">
      <dgm:prSet/>
      <dgm:spPr/>
      <dgm:t>
        <a:bodyPr/>
        <a:lstStyle/>
        <a:p>
          <a:endParaRPr lang="es-MX"/>
        </a:p>
      </dgm:t>
    </dgm:pt>
    <dgm:pt modelId="{835DDA1F-0149-4211-8222-79A953FDE5D0}">
      <dgm:prSet phldrT="[Texto]" custT="1"/>
      <dgm:spPr/>
      <dgm:t>
        <a:bodyPr/>
        <a:lstStyle/>
        <a:p>
          <a:r>
            <a:rPr lang="es-MX" sz="2000" dirty="0" smtClean="0"/>
            <a:t>X</a:t>
          </a:r>
        </a:p>
        <a:p>
          <a:endParaRPr lang="es-MX" sz="2000" dirty="0" smtClean="0"/>
        </a:p>
        <a:p>
          <a:endParaRPr lang="es-MX" sz="2000" dirty="0" smtClean="0"/>
        </a:p>
        <a:p>
          <a:r>
            <a:rPr lang="es-MX" sz="2000" dirty="0" smtClean="0"/>
            <a:t>Y</a:t>
          </a:r>
          <a:endParaRPr lang="es-MX" sz="2000" dirty="0"/>
        </a:p>
      </dgm:t>
    </dgm:pt>
    <dgm:pt modelId="{F32E26A9-01F7-4087-B62D-3BDC183179C9}" type="parTrans" cxnId="{6C36641B-E509-4B1A-8CDA-F560E0D19D34}">
      <dgm:prSet/>
      <dgm:spPr/>
      <dgm:t>
        <a:bodyPr/>
        <a:lstStyle/>
        <a:p>
          <a:endParaRPr lang="es-MX"/>
        </a:p>
      </dgm:t>
    </dgm:pt>
    <dgm:pt modelId="{0B7A2FD4-35CC-4059-91F7-0959423BA90A}" type="sibTrans" cxnId="{6C36641B-E509-4B1A-8CDA-F560E0D19D34}">
      <dgm:prSet/>
      <dgm:spPr/>
      <dgm:t>
        <a:bodyPr/>
        <a:lstStyle/>
        <a:p>
          <a:endParaRPr lang="es-MX"/>
        </a:p>
      </dgm:t>
    </dgm:pt>
    <dgm:pt modelId="{50756D1D-86A8-4593-8871-9C2386C820C5}">
      <dgm:prSet phldrT="[Texto]"/>
      <dgm:spPr/>
      <dgm:t>
        <a:bodyPr/>
        <a:lstStyle/>
        <a:p>
          <a:r>
            <a:rPr lang="es-MX" dirty="0" smtClean="0"/>
            <a:t>Contenido</a:t>
          </a:r>
          <a:endParaRPr lang="es-MX" dirty="0"/>
        </a:p>
      </dgm:t>
    </dgm:pt>
    <dgm:pt modelId="{5D2753DF-A50B-45BA-8155-F803F8CD5080}" type="parTrans" cxnId="{F700029F-CEDE-4BC4-B27F-9BE037A3521A}">
      <dgm:prSet/>
      <dgm:spPr/>
      <dgm:t>
        <a:bodyPr/>
        <a:lstStyle/>
        <a:p>
          <a:endParaRPr lang="es-MX"/>
        </a:p>
      </dgm:t>
    </dgm:pt>
    <dgm:pt modelId="{AAF7177C-132D-4495-A5BF-CBBAE4D0592D}" type="sibTrans" cxnId="{F700029F-CEDE-4BC4-B27F-9BE037A3521A}">
      <dgm:prSet/>
      <dgm:spPr/>
      <dgm:t>
        <a:bodyPr/>
        <a:lstStyle/>
        <a:p>
          <a:endParaRPr lang="es-MX"/>
        </a:p>
      </dgm:t>
    </dgm:pt>
    <dgm:pt modelId="{713963B0-15D3-48BD-949F-68461E335417}">
      <dgm:prSet phldrT="[Texto]" custT="1"/>
      <dgm:spPr/>
      <dgm:t>
        <a:bodyPr/>
        <a:lstStyle/>
        <a:p>
          <a:r>
            <a:rPr lang="es-MX" sz="2000" dirty="0" smtClean="0"/>
            <a:t>0</a:t>
          </a:r>
        </a:p>
        <a:p>
          <a:endParaRPr lang="es-MX" sz="2000" dirty="0" smtClean="0"/>
        </a:p>
        <a:p>
          <a:endParaRPr lang="es-MX" sz="2000" dirty="0" smtClean="0"/>
        </a:p>
        <a:p>
          <a:r>
            <a:rPr lang="es-MX" sz="2000" dirty="0" smtClean="0"/>
            <a:t>1</a:t>
          </a:r>
          <a:endParaRPr lang="es-MX" sz="2000" dirty="0"/>
        </a:p>
      </dgm:t>
    </dgm:pt>
    <dgm:pt modelId="{D03A9D96-A53D-44FB-9E55-885C814035EE}" type="parTrans" cxnId="{BC37BBCE-CFF4-471F-B102-C0A8A9FFACB8}">
      <dgm:prSet/>
      <dgm:spPr/>
      <dgm:t>
        <a:bodyPr/>
        <a:lstStyle/>
        <a:p>
          <a:endParaRPr lang="es-MX"/>
        </a:p>
      </dgm:t>
    </dgm:pt>
    <dgm:pt modelId="{7B3E9DFE-E26E-40FF-84AE-6A877A2B1637}" type="sibTrans" cxnId="{BC37BBCE-CFF4-471F-B102-C0A8A9FFACB8}">
      <dgm:prSet/>
      <dgm:spPr/>
      <dgm:t>
        <a:bodyPr/>
        <a:lstStyle/>
        <a:p>
          <a:endParaRPr lang="es-MX"/>
        </a:p>
      </dgm:t>
    </dgm:pt>
    <dgm:pt modelId="{350591D9-49DC-4D4B-8B7C-494E9C4733E0}" type="pres">
      <dgm:prSet presAssocID="{DE489F19-99E3-41C0-B056-B605D82878A0}" presName="Name0" presStyleCnt="0">
        <dgm:presLayoutVars>
          <dgm:chMax val="7"/>
          <dgm:dir/>
          <dgm:animOne val="branch"/>
        </dgm:presLayoutVars>
      </dgm:prSet>
      <dgm:spPr/>
    </dgm:pt>
    <dgm:pt modelId="{D7C312BE-AAAD-4386-AC3C-205611A72B39}" type="pres">
      <dgm:prSet presAssocID="{A2638DD9-DB7E-4621-A7CE-7C8B723857B8}" presName="parTx1" presStyleLbl="node1" presStyleIdx="0" presStyleCnt="2"/>
      <dgm:spPr/>
    </dgm:pt>
    <dgm:pt modelId="{7440059A-E8C7-41B9-B6F5-192CF390EC88}" type="pres">
      <dgm:prSet presAssocID="{A2638DD9-DB7E-4621-A7CE-7C8B723857B8}" presName="spPre1" presStyleCnt="0"/>
      <dgm:spPr/>
    </dgm:pt>
    <dgm:pt modelId="{887E1C35-C76F-40D2-A804-1A9B5D6746A4}" type="pres">
      <dgm:prSet presAssocID="{A2638DD9-DB7E-4621-A7CE-7C8B723857B8}" presName="chLin1" presStyleCnt="0"/>
      <dgm:spPr/>
    </dgm:pt>
    <dgm:pt modelId="{3390C5D1-B402-44A9-A94B-684A51FC40EA}" type="pres">
      <dgm:prSet presAssocID="{F32E26A9-01F7-4087-B62D-3BDC183179C9}" presName="Name11" presStyleLbl="parChTrans1D1" presStyleIdx="0" presStyleCnt="6"/>
      <dgm:spPr/>
    </dgm:pt>
    <dgm:pt modelId="{D770D520-8178-4D98-A78D-73F804C194FE}" type="pres">
      <dgm:prSet presAssocID="{F32E26A9-01F7-4087-B62D-3BDC183179C9}" presName="Name31" presStyleLbl="parChTrans1D1" presStyleIdx="1" presStyleCnt="6"/>
      <dgm:spPr/>
    </dgm:pt>
    <dgm:pt modelId="{794DF09E-D725-4AEA-90E0-658CCDF1A6B1}" type="pres">
      <dgm:prSet presAssocID="{835DDA1F-0149-4211-8222-79A953FDE5D0}" presName="top1" presStyleCnt="0"/>
      <dgm:spPr/>
    </dgm:pt>
    <dgm:pt modelId="{024CBFAC-C83F-4AF4-B898-195EBA7A32BC}" type="pres">
      <dgm:prSet presAssocID="{835DDA1F-0149-4211-8222-79A953FDE5D0}" presName="txAndLines1" presStyleCnt="0"/>
      <dgm:spPr/>
    </dgm:pt>
    <dgm:pt modelId="{910079A7-AE65-4C36-B4AD-69FCAB143E45}" type="pres">
      <dgm:prSet presAssocID="{835DDA1F-0149-4211-8222-79A953FDE5D0}" presName="anchor1" presStyleCnt="0"/>
      <dgm:spPr/>
    </dgm:pt>
    <dgm:pt modelId="{02ABA586-EF00-4622-A0A7-1F6ABE59350D}" type="pres">
      <dgm:prSet presAssocID="{835DDA1F-0149-4211-8222-79A953FDE5D0}" presName="backup1" presStyleCnt="0"/>
      <dgm:spPr/>
    </dgm:pt>
    <dgm:pt modelId="{5230B1F8-C094-4987-AB94-3EE22891A143}" type="pres">
      <dgm:prSet presAssocID="{835DDA1F-0149-4211-8222-79A953FDE5D0}" presName="preLine1" presStyleLbl="parChTrans1D1" presStyleIdx="2" presStyleCnt="6"/>
      <dgm:spPr/>
    </dgm:pt>
    <dgm:pt modelId="{0425C320-5A6F-48C3-8D02-2AAE11DAC4C8}" type="pres">
      <dgm:prSet presAssocID="{835DDA1F-0149-4211-8222-79A953FDE5D0}" presName="desTx1" presStyleLbl="revTx" presStyleIdx="0" presStyleCnt="0">
        <dgm:presLayoutVars>
          <dgm:bulletEnabled val="1"/>
        </dgm:presLayoutVars>
      </dgm:prSet>
      <dgm:spPr/>
    </dgm:pt>
    <dgm:pt modelId="{F83AFAC1-2225-4FFC-81AC-A25CE516E38C}" type="pres">
      <dgm:prSet presAssocID="{835DDA1F-0149-4211-8222-79A953FDE5D0}" presName="postLine1" presStyleLbl="parChTrans1D1" presStyleIdx="3" presStyleCnt="6"/>
      <dgm:spPr/>
    </dgm:pt>
    <dgm:pt modelId="{59F02D36-0E12-4F67-AE59-A1C232D91AA2}" type="pres">
      <dgm:prSet presAssocID="{A2638DD9-DB7E-4621-A7CE-7C8B723857B8}" presName="spPost1" presStyleCnt="0"/>
      <dgm:spPr/>
    </dgm:pt>
    <dgm:pt modelId="{2219DCF5-38A7-4516-AA26-6DB813B5F390}" type="pres">
      <dgm:prSet presAssocID="{50756D1D-86A8-4593-8871-9C2386C820C5}" presName="parTx2" presStyleLbl="node1" presStyleIdx="1" presStyleCnt="2"/>
      <dgm:spPr/>
      <dgm:t>
        <a:bodyPr/>
        <a:lstStyle/>
        <a:p>
          <a:endParaRPr lang="es-MX"/>
        </a:p>
      </dgm:t>
    </dgm:pt>
    <dgm:pt modelId="{A9BB5F28-F24E-4005-8A6E-86D924508853}" type="pres">
      <dgm:prSet presAssocID="{50756D1D-86A8-4593-8871-9C2386C820C5}" presName="spPre2" presStyleCnt="0"/>
      <dgm:spPr/>
    </dgm:pt>
    <dgm:pt modelId="{DADBBA78-F106-4BC3-86C1-FC67CB4DBB2E}" type="pres">
      <dgm:prSet presAssocID="{50756D1D-86A8-4593-8871-9C2386C820C5}" presName="chLin2" presStyleCnt="0"/>
      <dgm:spPr/>
    </dgm:pt>
    <dgm:pt modelId="{FF449B32-B125-498F-BEB9-C49CAD767A9A}" type="pres">
      <dgm:prSet presAssocID="{D03A9D96-A53D-44FB-9E55-885C814035EE}" presName="Name45" presStyleLbl="parChTrans1D1" presStyleIdx="4" presStyleCnt="6"/>
      <dgm:spPr/>
    </dgm:pt>
    <dgm:pt modelId="{207D1577-282D-434B-B87D-10DCB4B4F6EC}" type="pres">
      <dgm:prSet presAssocID="{713963B0-15D3-48BD-949F-68461E335417}" presName="top2" presStyleCnt="0"/>
      <dgm:spPr/>
    </dgm:pt>
    <dgm:pt modelId="{1E1C24AF-4C98-4485-A733-B1A27C67D3B0}" type="pres">
      <dgm:prSet presAssocID="{713963B0-15D3-48BD-949F-68461E335417}" presName="txAndLines2" presStyleCnt="0"/>
      <dgm:spPr/>
    </dgm:pt>
    <dgm:pt modelId="{4BC4CC30-1B25-45CF-8B25-7C87E6E2974A}" type="pres">
      <dgm:prSet presAssocID="{713963B0-15D3-48BD-949F-68461E335417}" presName="anchor2" presStyleCnt="0"/>
      <dgm:spPr/>
    </dgm:pt>
    <dgm:pt modelId="{34F64DE5-730C-4744-9779-0A5BCF093713}" type="pres">
      <dgm:prSet presAssocID="{713963B0-15D3-48BD-949F-68461E335417}" presName="backup2" presStyleCnt="0"/>
      <dgm:spPr/>
    </dgm:pt>
    <dgm:pt modelId="{BA673D03-0AF8-49DA-AEEB-12BE3765A28E}" type="pres">
      <dgm:prSet presAssocID="{713963B0-15D3-48BD-949F-68461E335417}" presName="preLine2" presStyleLbl="parChTrans1D1" presStyleIdx="5" presStyleCnt="6"/>
      <dgm:spPr/>
    </dgm:pt>
    <dgm:pt modelId="{58A35660-9F55-46A5-9A03-D5B8773764F9}" type="pres">
      <dgm:prSet presAssocID="{713963B0-15D3-48BD-949F-68461E335417}" presName="desTx2" presStyleLbl="revTx" presStyleIdx="0" presStyleCnt="0">
        <dgm:presLayoutVars>
          <dgm:bulletEnabled val="1"/>
        </dgm:presLayoutVars>
      </dgm:prSet>
      <dgm:spPr/>
      <dgm:t>
        <a:bodyPr/>
        <a:lstStyle/>
        <a:p>
          <a:endParaRPr lang="es-MX"/>
        </a:p>
      </dgm:t>
    </dgm:pt>
  </dgm:ptLst>
  <dgm:cxnLst>
    <dgm:cxn modelId="{A2B95F6A-D3F7-4B8F-9D90-3D846437E894}" type="presOf" srcId="{50756D1D-86A8-4593-8871-9C2386C820C5}" destId="{2219DCF5-38A7-4516-AA26-6DB813B5F390}" srcOrd="0" destOrd="0" presId="urn:microsoft.com/office/officeart/2009/3/layout/SubStepProcess"/>
    <dgm:cxn modelId="{986CF5D1-75C4-475B-B534-DC915D06818B}" srcId="{DE489F19-99E3-41C0-B056-B605D82878A0}" destId="{A2638DD9-DB7E-4621-A7CE-7C8B723857B8}" srcOrd="0" destOrd="0" parTransId="{6E7F538E-9F27-4BE2-8084-C3FDD4AAFAE3}" sibTransId="{EA7A0FA8-6214-4E7B-99C8-9DA70D8142BE}"/>
    <dgm:cxn modelId="{BC37BBCE-CFF4-471F-B102-C0A8A9FFACB8}" srcId="{50756D1D-86A8-4593-8871-9C2386C820C5}" destId="{713963B0-15D3-48BD-949F-68461E335417}" srcOrd="0" destOrd="0" parTransId="{D03A9D96-A53D-44FB-9E55-885C814035EE}" sibTransId="{7B3E9DFE-E26E-40FF-84AE-6A877A2B1637}"/>
    <dgm:cxn modelId="{E98B6F52-2375-44A2-B973-9861EB300543}" type="presOf" srcId="{835DDA1F-0149-4211-8222-79A953FDE5D0}" destId="{0425C320-5A6F-48C3-8D02-2AAE11DAC4C8}" srcOrd="0" destOrd="0" presId="urn:microsoft.com/office/officeart/2009/3/layout/SubStepProcess"/>
    <dgm:cxn modelId="{F700029F-CEDE-4BC4-B27F-9BE037A3521A}" srcId="{DE489F19-99E3-41C0-B056-B605D82878A0}" destId="{50756D1D-86A8-4593-8871-9C2386C820C5}" srcOrd="1" destOrd="0" parTransId="{5D2753DF-A50B-45BA-8155-F803F8CD5080}" sibTransId="{AAF7177C-132D-4495-A5BF-CBBAE4D0592D}"/>
    <dgm:cxn modelId="{ED633151-C634-4DDA-AE58-8B1675384A32}" type="presOf" srcId="{713963B0-15D3-48BD-949F-68461E335417}" destId="{58A35660-9F55-46A5-9A03-D5B8773764F9}" srcOrd="0" destOrd="0" presId="urn:microsoft.com/office/officeart/2009/3/layout/SubStepProcess"/>
    <dgm:cxn modelId="{03BB64F1-4498-4B77-916A-B6EDBE527E2A}" type="presOf" srcId="{DE489F19-99E3-41C0-B056-B605D82878A0}" destId="{350591D9-49DC-4D4B-8B7C-494E9C4733E0}" srcOrd="0" destOrd="0" presId="urn:microsoft.com/office/officeart/2009/3/layout/SubStepProcess"/>
    <dgm:cxn modelId="{3C3B6AC0-4452-4D3C-9AAC-99A051777AC3}" type="presOf" srcId="{A2638DD9-DB7E-4621-A7CE-7C8B723857B8}" destId="{D7C312BE-AAAD-4386-AC3C-205611A72B39}" srcOrd="0" destOrd="0" presId="urn:microsoft.com/office/officeart/2009/3/layout/SubStepProcess"/>
    <dgm:cxn modelId="{6C36641B-E509-4B1A-8CDA-F560E0D19D34}" srcId="{A2638DD9-DB7E-4621-A7CE-7C8B723857B8}" destId="{835DDA1F-0149-4211-8222-79A953FDE5D0}" srcOrd="0" destOrd="0" parTransId="{F32E26A9-01F7-4087-B62D-3BDC183179C9}" sibTransId="{0B7A2FD4-35CC-4059-91F7-0959423BA90A}"/>
    <dgm:cxn modelId="{6DEC4E4E-EE97-4C55-99E0-C5A1A8205FE4}" type="presParOf" srcId="{350591D9-49DC-4D4B-8B7C-494E9C4733E0}" destId="{D7C312BE-AAAD-4386-AC3C-205611A72B39}" srcOrd="0" destOrd="0" presId="urn:microsoft.com/office/officeart/2009/3/layout/SubStepProcess"/>
    <dgm:cxn modelId="{5405089B-DE6D-430D-96FC-59D80331C73C}" type="presParOf" srcId="{350591D9-49DC-4D4B-8B7C-494E9C4733E0}" destId="{7440059A-E8C7-41B9-B6F5-192CF390EC88}" srcOrd="1" destOrd="0" presId="urn:microsoft.com/office/officeart/2009/3/layout/SubStepProcess"/>
    <dgm:cxn modelId="{326CE1EC-A9EF-4644-86B9-93F236B42659}" type="presParOf" srcId="{350591D9-49DC-4D4B-8B7C-494E9C4733E0}" destId="{887E1C35-C76F-40D2-A804-1A9B5D6746A4}" srcOrd="2" destOrd="0" presId="urn:microsoft.com/office/officeart/2009/3/layout/SubStepProcess"/>
    <dgm:cxn modelId="{6830DCFB-1187-48C6-95E0-995F55F0D06C}" type="presParOf" srcId="{887E1C35-C76F-40D2-A804-1A9B5D6746A4}" destId="{3390C5D1-B402-44A9-A94B-684A51FC40EA}" srcOrd="0" destOrd="0" presId="urn:microsoft.com/office/officeart/2009/3/layout/SubStepProcess"/>
    <dgm:cxn modelId="{B42B5BBB-0B89-44B4-8D42-B88923896FBA}" type="presParOf" srcId="{887E1C35-C76F-40D2-A804-1A9B5D6746A4}" destId="{D770D520-8178-4D98-A78D-73F804C194FE}" srcOrd="1" destOrd="0" presId="urn:microsoft.com/office/officeart/2009/3/layout/SubStepProcess"/>
    <dgm:cxn modelId="{894A1F74-72A9-4616-B0D1-0494EC994882}" type="presParOf" srcId="{887E1C35-C76F-40D2-A804-1A9B5D6746A4}" destId="{794DF09E-D725-4AEA-90E0-658CCDF1A6B1}" srcOrd="2" destOrd="0" presId="urn:microsoft.com/office/officeart/2009/3/layout/SubStepProcess"/>
    <dgm:cxn modelId="{08007E57-3CFB-4037-BD48-94D35EFEAE6A}" type="presParOf" srcId="{887E1C35-C76F-40D2-A804-1A9B5D6746A4}" destId="{024CBFAC-C83F-4AF4-B898-195EBA7A32BC}" srcOrd="3" destOrd="0" presId="urn:microsoft.com/office/officeart/2009/3/layout/SubStepProcess"/>
    <dgm:cxn modelId="{50DF8AC9-814C-4832-AE6D-B4D015B83C09}" type="presParOf" srcId="{024CBFAC-C83F-4AF4-B898-195EBA7A32BC}" destId="{910079A7-AE65-4C36-B4AD-69FCAB143E45}" srcOrd="0" destOrd="0" presId="urn:microsoft.com/office/officeart/2009/3/layout/SubStepProcess"/>
    <dgm:cxn modelId="{2EEFBA28-7E3F-4096-A129-CF1579C9EABA}" type="presParOf" srcId="{024CBFAC-C83F-4AF4-B898-195EBA7A32BC}" destId="{02ABA586-EF00-4622-A0A7-1F6ABE59350D}" srcOrd="1" destOrd="0" presId="urn:microsoft.com/office/officeart/2009/3/layout/SubStepProcess"/>
    <dgm:cxn modelId="{9EB13A05-4507-4E19-A18C-29F9A42E4F07}" type="presParOf" srcId="{024CBFAC-C83F-4AF4-B898-195EBA7A32BC}" destId="{5230B1F8-C094-4987-AB94-3EE22891A143}" srcOrd="2" destOrd="0" presId="urn:microsoft.com/office/officeart/2009/3/layout/SubStepProcess"/>
    <dgm:cxn modelId="{4E710CFA-C551-40C4-8F4C-BACFF43D532D}" type="presParOf" srcId="{024CBFAC-C83F-4AF4-B898-195EBA7A32BC}" destId="{0425C320-5A6F-48C3-8D02-2AAE11DAC4C8}" srcOrd="3" destOrd="0" presId="urn:microsoft.com/office/officeart/2009/3/layout/SubStepProcess"/>
    <dgm:cxn modelId="{158B1705-5696-4D71-A349-AE4554A7625B}" type="presParOf" srcId="{024CBFAC-C83F-4AF4-B898-195EBA7A32BC}" destId="{F83AFAC1-2225-4FFC-81AC-A25CE516E38C}" srcOrd="4" destOrd="0" presId="urn:microsoft.com/office/officeart/2009/3/layout/SubStepProcess"/>
    <dgm:cxn modelId="{4914A5FA-6AD8-4E17-9DCC-33748C2B3684}" type="presParOf" srcId="{350591D9-49DC-4D4B-8B7C-494E9C4733E0}" destId="{59F02D36-0E12-4F67-AE59-A1C232D91AA2}" srcOrd="3" destOrd="0" presId="urn:microsoft.com/office/officeart/2009/3/layout/SubStepProcess"/>
    <dgm:cxn modelId="{44BEAAEE-62E1-4BB5-87D4-48FCEBD6F08B}" type="presParOf" srcId="{350591D9-49DC-4D4B-8B7C-494E9C4733E0}" destId="{2219DCF5-38A7-4516-AA26-6DB813B5F390}" srcOrd="4" destOrd="0" presId="urn:microsoft.com/office/officeart/2009/3/layout/SubStepProcess"/>
    <dgm:cxn modelId="{4596DCA6-2D86-4376-B1CB-0F02DFDE1C82}" type="presParOf" srcId="{350591D9-49DC-4D4B-8B7C-494E9C4733E0}" destId="{A9BB5F28-F24E-4005-8A6E-86D924508853}" srcOrd="5" destOrd="0" presId="urn:microsoft.com/office/officeart/2009/3/layout/SubStepProcess"/>
    <dgm:cxn modelId="{638C0A46-C29E-4782-B59A-0D917F017D68}" type="presParOf" srcId="{350591D9-49DC-4D4B-8B7C-494E9C4733E0}" destId="{DADBBA78-F106-4BC3-86C1-FC67CB4DBB2E}" srcOrd="6" destOrd="0" presId="urn:microsoft.com/office/officeart/2009/3/layout/SubStepProcess"/>
    <dgm:cxn modelId="{8A6231A2-EA10-4072-A376-FBA17117E19B}" type="presParOf" srcId="{DADBBA78-F106-4BC3-86C1-FC67CB4DBB2E}" destId="{FF449B32-B125-498F-BEB9-C49CAD767A9A}" srcOrd="0" destOrd="0" presId="urn:microsoft.com/office/officeart/2009/3/layout/SubStepProcess"/>
    <dgm:cxn modelId="{101509A7-999E-4787-BABF-38967DBB1ECE}" type="presParOf" srcId="{DADBBA78-F106-4BC3-86C1-FC67CB4DBB2E}" destId="{207D1577-282D-434B-B87D-10DCB4B4F6EC}" srcOrd="1" destOrd="0" presId="urn:microsoft.com/office/officeart/2009/3/layout/SubStepProcess"/>
    <dgm:cxn modelId="{344FBBCB-A875-40AC-A1D7-74EC03E24B94}" type="presParOf" srcId="{DADBBA78-F106-4BC3-86C1-FC67CB4DBB2E}" destId="{1E1C24AF-4C98-4485-A733-B1A27C67D3B0}" srcOrd="2" destOrd="0" presId="urn:microsoft.com/office/officeart/2009/3/layout/SubStepProcess"/>
    <dgm:cxn modelId="{4B59B96B-ECAA-4971-93D2-A4C334EC5F1A}" type="presParOf" srcId="{1E1C24AF-4C98-4485-A733-B1A27C67D3B0}" destId="{4BC4CC30-1B25-45CF-8B25-7C87E6E2974A}" srcOrd="0" destOrd="0" presId="urn:microsoft.com/office/officeart/2009/3/layout/SubStepProcess"/>
    <dgm:cxn modelId="{329CABB6-01B1-4EFA-8C8B-C1D815025F51}" type="presParOf" srcId="{1E1C24AF-4C98-4485-A733-B1A27C67D3B0}" destId="{34F64DE5-730C-4744-9779-0A5BCF093713}" srcOrd="1" destOrd="0" presId="urn:microsoft.com/office/officeart/2009/3/layout/SubStepProcess"/>
    <dgm:cxn modelId="{013D2C1D-D79B-4573-AFCE-BFD68653F988}" type="presParOf" srcId="{1E1C24AF-4C98-4485-A733-B1A27C67D3B0}" destId="{BA673D03-0AF8-49DA-AEEB-12BE3765A28E}" srcOrd="2" destOrd="0" presId="urn:microsoft.com/office/officeart/2009/3/layout/SubStepProcess"/>
    <dgm:cxn modelId="{D8DD3388-E574-4C92-937F-10E21C90753E}" type="presParOf" srcId="{1E1C24AF-4C98-4485-A733-B1A27C67D3B0}" destId="{58A35660-9F55-46A5-9A03-D5B8773764F9}" srcOrd="3"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A822D9-F2FB-44FD-B3A2-CFCC04C2C226}">
      <dsp:nvSpPr>
        <dsp:cNvPr id="0" name=""/>
        <dsp:cNvSpPr/>
      </dsp:nvSpPr>
      <dsp:spPr>
        <a:xfrm>
          <a:off x="2196244" y="1096994"/>
          <a:ext cx="1201888" cy="417184"/>
        </a:xfrm>
        <a:custGeom>
          <a:avLst/>
          <a:gdLst/>
          <a:ahLst/>
          <a:cxnLst/>
          <a:rect l="0" t="0" r="0" b="0"/>
          <a:pathLst>
            <a:path>
              <a:moveTo>
                <a:pt x="0" y="0"/>
              </a:moveTo>
              <a:lnTo>
                <a:pt x="0" y="208592"/>
              </a:lnTo>
              <a:lnTo>
                <a:pt x="1201888" y="208592"/>
              </a:lnTo>
              <a:lnTo>
                <a:pt x="1201888" y="417184"/>
              </a:lnTo>
            </a:path>
          </a:pathLst>
        </a:custGeom>
        <a:noFill/>
        <a:ln w="508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46643D-11A5-473E-8BFC-0983856A415E}">
      <dsp:nvSpPr>
        <dsp:cNvPr id="0" name=""/>
        <dsp:cNvSpPr/>
      </dsp:nvSpPr>
      <dsp:spPr>
        <a:xfrm>
          <a:off x="994355" y="1096994"/>
          <a:ext cx="1201888" cy="417184"/>
        </a:xfrm>
        <a:custGeom>
          <a:avLst/>
          <a:gdLst/>
          <a:ahLst/>
          <a:cxnLst/>
          <a:rect l="0" t="0" r="0" b="0"/>
          <a:pathLst>
            <a:path>
              <a:moveTo>
                <a:pt x="1201888" y="0"/>
              </a:moveTo>
              <a:lnTo>
                <a:pt x="1201888" y="208592"/>
              </a:lnTo>
              <a:lnTo>
                <a:pt x="0" y="208592"/>
              </a:lnTo>
              <a:lnTo>
                <a:pt x="0" y="417184"/>
              </a:lnTo>
            </a:path>
          </a:pathLst>
        </a:custGeom>
        <a:noFill/>
        <a:ln w="508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7A896E-7552-4BFF-B461-2D07586FA286}">
      <dsp:nvSpPr>
        <dsp:cNvPr id="0" name=""/>
        <dsp:cNvSpPr/>
      </dsp:nvSpPr>
      <dsp:spPr>
        <a:xfrm>
          <a:off x="1699595" y="103698"/>
          <a:ext cx="993296" cy="993296"/>
        </a:xfrm>
        <a:prstGeom prst="arc">
          <a:avLst>
            <a:gd name="adj1" fmla="val 13200000"/>
            <a:gd name="adj2" fmla="val 19200000"/>
          </a:avLst>
        </a:prstGeom>
        <a:noFill/>
        <a:ln w="508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56C409-3FA9-4888-808B-0E6277A969EE}">
      <dsp:nvSpPr>
        <dsp:cNvPr id="0" name=""/>
        <dsp:cNvSpPr/>
      </dsp:nvSpPr>
      <dsp:spPr>
        <a:xfrm>
          <a:off x="1699595" y="103698"/>
          <a:ext cx="993296" cy="993296"/>
        </a:xfrm>
        <a:prstGeom prst="arc">
          <a:avLst>
            <a:gd name="adj1" fmla="val 2400000"/>
            <a:gd name="adj2" fmla="val 8400000"/>
          </a:avLst>
        </a:prstGeom>
        <a:noFill/>
        <a:ln w="508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97ABCD-3014-488F-91CB-9FE2B64EAFDD}">
      <dsp:nvSpPr>
        <dsp:cNvPr id="0" name=""/>
        <dsp:cNvSpPr/>
      </dsp:nvSpPr>
      <dsp:spPr>
        <a:xfrm>
          <a:off x="1202947" y="282491"/>
          <a:ext cx="1986592" cy="635709"/>
        </a:xfrm>
        <a:prstGeom prst="rect">
          <a:avLst/>
        </a:prstGeom>
        <a:noFill/>
        <a:ln w="508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a:t>Problema en términos de la solución general</a:t>
          </a:r>
        </a:p>
      </dsp:txBody>
      <dsp:txXfrm>
        <a:off x="1202947" y="282491"/>
        <a:ext cx="1986592" cy="635709"/>
      </dsp:txXfrm>
    </dsp:sp>
    <dsp:sp modelId="{ECE5EE15-38DC-41A9-8E6B-CED220607ED1}">
      <dsp:nvSpPr>
        <dsp:cNvPr id="0" name=""/>
        <dsp:cNvSpPr/>
      </dsp:nvSpPr>
      <dsp:spPr>
        <a:xfrm>
          <a:off x="497707" y="1514179"/>
          <a:ext cx="993296" cy="993296"/>
        </a:xfrm>
        <a:prstGeom prst="arc">
          <a:avLst>
            <a:gd name="adj1" fmla="val 13200000"/>
            <a:gd name="adj2" fmla="val 19200000"/>
          </a:avLst>
        </a:prstGeom>
        <a:noFill/>
        <a:ln w="508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D9A182-27BD-4AD1-B0EE-8E132E08F766}">
      <dsp:nvSpPr>
        <dsp:cNvPr id="0" name=""/>
        <dsp:cNvSpPr/>
      </dsp:nvSpPr>
      <dsp:spPr>
        <a:xfrm>
          <a:off x="497707" y="1514179"/>
          <a:ext cx="993296" cy="993296"/>
        </a:xfrm>
        <a:prstGeom prst="arc">
          <a:avLst>
            <a:gd name="adj1" fmla="val 2400000"/>
            <a:gd name="adj2" fmla="val 8400000"/>
          </a:avLst>
        </a:prstGeom>
        <a:noFill/>
        <a:ln w="508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2920E9-073D-42C7-8B12-7E0DF32F6D10}">
      <dsp:nvSpPr>
        <dsp:cNvPr id="0" name=""/>
        <dsp:cNvSpPr/>
      </dsp:nvSpPr>
      <dsp:spPr>
        <a:xfrm>
          <a:off x="1058" y="1692972"/>
          <a:ext cx="1986592" cy="635709"/>
        </a:xfrm>
        <a:prstGeom prst="rect">
          <a:avLst/>
        </a:prstGeom>
        <a:noFill/>
        <a:ln w="508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a:t>Módulos más pequeños</a:t>
          </a:r>
        </a:p>
      </dsp:txBody>
      <dsp:txXfrm>
        <a:off x="1058" y="1692972"/>
        <a:ext cx="1986592" cy="635709"/>
      </dsp:txXfrm>
    </dsp:sp>
    <dsp:sp modelId="{DDCCDE3E-0C1B-4C95-B703-F1E56276BB79}">
      <dsp:nvSpPr>
        <dsp:cNvPr id="0" name=""/>
        <dsp:cNvSpPr/>
      </dsp:nvSpPr>
      <dsp:spPr>
        <a:xfrm>
          <a:off x="2901484" y="1514179"/>
          <a:ext cx="993296" cy="993296"/>
        </a:xfrm>
        <a:prstGeom prst="arc">
          <a:avLst>
            <a:gd name="adj1" fmla="val 13200000"/>
            <a:gd name="adj2" fmla="val 19200000"/>
          </a:avLst>
        </a:prstGeom>
        <a:noFill/>
        <a:ln w="508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2DEC9E-4525-4915-8C63-BE5E1FAD653C}">
      <dsp:nvSpPr>
        <dsp:cNvPr id="0" name=""/>
        <dsp:cNvSpPr/>
      </dsp:nvSpPr>
      <dsp:spPr>
        <a:xfrm>
          <a:off x="2901484" y="1514179"/>
          <a:ext cx="993296" cy="993296"/>
        </a:xfrm>
        <a:prstGeom prst="arc">
          <a:avLst>
            <a:gd name="adj1" fmla="val 2400000"/>
            <a:gd name="adj2" fmla="val 8400000"/>
          </a:avLst>
        </a:prstGeom>
        <a:noFill/>
        <a:ln w="508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4AC753-E394-44EF-9918-3C03F8439F28}">
      <dsp:nvSpPr>
        <dsp:cNvPr id="0" name=""/>
        <dsp:cNvSpPr/>
      </dsp:nvSpPr>
      <dsp:spPr>
        <a:xfrm>
          <a:off x="2404836" y="1692972"/>
          <a:ext cx="1986592" cy="635709"/>
        </a:xfrm>
        <a:prstGeom prst="rect">
          <a:avLst/>
        </a:prstGeom>
        <a:noFill/>
        <a:ln w="508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a:t>Módulos que ejecuten tareas o funciones específicas</a:t>
          </a:r>
        </a:p>
      </dsp:txBody>
      <dsp:txXfrm>
        <a:off x="2404836" y="1692972"/>
        <a:ext cx="1986592" cy="63570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312BE-AAAD-4386-AC3C-205611A72B39}">
      <dsp:nvSpPr>
        <dsp:cNvPr id="0" name=""/>
        <dsp:cNvSpPr/>
      </dsp:nvSpPr>
      <dsp:spPr>
        <a:xfrm>
          <a:off x="271284" y="0"/>
          <a:ext cx="792087" cy="792087"/>
        </a:xfrm>
        <a:prstGeom prst="ellipse">
          <a:avLst/>
        </a:prstGeom>
        <a:solidFill>
          <a:schemeClr val="accent3">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smtClean="0">
              <a:solidFill>
                <a:schemeClr val="tx1"/>
              </a:solidFill>
            </a:rPr>
            <a:t>Variable</a:t>
          </a:r>
          <a:endParaRPr lang="es-MX" sz="1000" kern="1200" dirty="0">
            <a:solidFill>
              <a:schemeClr val="tx1"/>
            </a:solidFill>
          </a:endParaRPr>
        </a:p>
      </dsp:txBody>
      <dsp:txXfrm>
        <a:off x="387282" y="115998"/>
        <a:ext cx="560091" cy="560091"/>
      </dsp:txXfrm>
    </dsp:sp>
    <dsp:sp modelId="{3390C5D1-B402-44A9-A94B-684A51FC40EA}">
      <dsp:nvSpPr>
        <dsp:cNvPr id="0" name=""/>
        <dsp:cNvSpPr/>
      </dsp:nvSpPr>
      <dsp:spPr>
        <a:xfrm rot="2080611">
          <a:off x="1067345" y="505943"/>
          <a:ext cx="309758" cy="0"/>
        </a:xfrm>
        <a:custGeom>
          <a:avLst/>
          <a:gdLst/>
          <a:ahLst/>
          <a:cxnLst/>
          <a:rect l="0" t="0" r="0" b="0"/>
          <a:pathLst>
            <a:path>
              <a:moveTo>
                <a:pt x="0" y="0"/>
              </a:moveTo>
              <a:lnTo>
                <a:pt x="309758"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770D520-8178-4D98-A78D-73F804C194FE}">
      <dsp:nvSpPr>
        <dsp:cNvPr id="0" name=""/>
        <dsp:cNvSpPr/>
      </dsp:nvSpPr>
      <dsp:spPr>
        <a:xfrm rot="8719389">
          <a:off x="2448522" y="505943"/>
          <a:ext cx="309758" cy="0"/>
        </a:xfrm>
        <a:custGeom>
          <a:avLst/>
          <a:gdLst/>
          <a:ahLst/>
          <a:cxnLst/>
          <a:rect l="0" t="0" r="0" b="0"/>
          <a:pathLst>
            <a:path>
              <a:moveTo>
                <a:pt x="0" y="0"/>
              </a:moveTo>
              <a:lnTo>
                <a:pt x="309758"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230B1F8-C094-4987-AB94-3EE22891A143}">
      <dsp:nvSpPr>
        <dsp:cNvPr id="0" name=""/>
        <dsp:cNvSpPr/>
      </dsp:nvSpPr>
      <dsp:spPr>
        <a:xfrm>
          <a:off x="1349593"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425C320-5A6F-48C3-8D02-2AAE11DAC4C8}">
      <dsp:nvSpPr>
        <dsp:cNvPr id="0" name=""/>
        <dsp:cNvSpPr/>
      </dsp:nvSpPr>
      <dsp:spPr>
        <a:xfrm>
          <a:off x="1473501"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smtClean="0">
              <a:solidFill>
                <a:schemeClr val="tx1"/>
              </a:solidFill>
            </a:rPr>
            <a:t>X</a:t>
          </a:r>
          <a:endParaRPr lang="es-MX" sz="2000" kern="1200" dirty="0">
            <a:solidFill>
              <a:schemeClr val="tx1"/>
            </a:solidFill>
          </a:endParaRPr>
        </a:p>
      </dsp:txBody>
      <dsp:txXfrm>
        <a:off x="1473501" y="396044"/>
        <a:ext cx="878622" cy="396036"/>
      </dsp:txXfrm>
    </dsp:sp>
    <dsp:sp modelId="{F83AFAC1-2225-4FFC-81AC-A25CE516E38C}">
      <dsp:nvSpPr>
        <dsp:cNvPr id="0" name=""/>
        <dsp:cNvSpPr/>
      </dsp:nvSpPr>
      <dsp:spPr>
        <a:xfrm>
          <a:off x="2352124"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219DCF5-38A7-4516-AA26-6DB813B5F390}">
      <dsp:nvSpPr>
        <dsp:cNvPr id="0" name=""/>
        <dsp:cNvSpPr/>
      </dsp:nvSpPr>
      <dsp:spPr>
        <a:xfrm>
          <a:off x="2762254" y="0"/>
          <a:ext cx="792087" cy="792087"/>
        </a:xfrm>
        <a:prstGeom prst="ellipse">
          <a:avLst/>
        </a:prstGeom>
        <a:solidFill>
          <a:schemeClr val="accent3">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tx1"/>
              </a:solidFill>
            </a:rPr>
            <a:t>Contenido</a:t>
          </a:r>
          <a:endParaRPr lang="es-MX" sz="1000" kern="1200" dirty="0">
            <a:solidFill>
              <a:schemeClr val="tx1"/>
            </a:solidFill>
          </a:endParaRPr>
        </a:p>
      </dsp:txBody>
      <dsp:txXfrm>
        <a:off x="2878252" y="115998"/>
        <a:ext cx="560091" cy="560091"/>
      </dsp:txXfrm>
    </dsp:sp>
    <dsp:sp modelId="{FF449B32-B125-498F-BEB9-C49CAD767A9A}">
      <dsp:nvSpPr>
        <dsp:cNvPr id="0" name=""/>
        <dsp:cNvSpPr/>
      </dsp:nvSpPr>
      <dsp:spPr>
        <a:xfrm rot="1144885">
          <a:off x="3602500" y="505943"/>
          <a:ext cx="539094" cy="0"/>
        </a:xfrm>
        <a:custGeom>
          <a:avLst/>
          <a:gdLst/>
          <a:ahLst/>
          <a:cxnLst/>
          <a:rect l="0" t="0" r="0" b="0"/>
          <a:pathLst>
            <a:path>
              <a:moveTo>
                <a:pt x="0" y="0"/>
              </a:moveTo>
              <a:lnTo>
                <a:pt x="539094"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A673D03-0AF8-49DA-AEEB-12BE3765A28E}">
      <dsp:nvSpPr>
        <dsp:cNvPr id="0" name=""/>
        <dsp:cNvSpPr/>
      </dsp:nvSpPr>
      <dsp:spPr>
        <a:xfrm>
          <a:off x="4126784"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8A35660-9F55-46A5-9A03-D5B8773764F9}">
      <dsp:nvSpPr>
        <dsp:cNvPr id="0" name=""/>
        <dsp:cNvSpPr/>
      </dsp:nvSpPr>
      <dsp:spPr>
        <a:xfrm>
          <a:off x="4250693"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smtClean="0">
              <a:solidFill>
                <a:schemeClr val="tx1"/>
              </a:solidFill>
            </a:rPr>
            <a:t>0</a:t>
          </a:r>
          <a:endParaRPr lang="es-MX" sz="2000" kern="1200" dirty="0">
            <a:solidFill>
              <a:schemeClr val="tx1"/>
            </a:solidFill>
          </a:endParaRPr>
        </a:p>
      </dsp:txBody>
      <dsp:txXfrm>
        <a:off x="4250693" y="396044"/>
        <a:ext cx="878622" cy="39603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312BE-AAAD-4386-AC3C-205611A72B39}">
      <dsp:nvSpPr>
        <dsp:cNvPr id="0" name=""/>
        <dsp:cNvSpPr/>
      </dsp:nvSpPr>
      <dsp:spPr>
        <a:xfrm>
          <a:off x="271284" y="0"/>
          <a:ext cx="792087" cy="792087"/>
        </a:xfrm>
        <a:prstGeom prst="ellipse">
          <a:avLst/>
        </a:prstGeom>
        <a:solidFill>
          <a:schemeClr val="accent3">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smtClean="0">
              <a:solidFill>
                <a:schemeClr val="tx1"/>
              </a:solidFill>
            </a:rPr>
            <a:t>Variable</a:t>
          </a:r>
          <a:endParaRPr lang="es-MX" sz="1000" kern="1200" dirty="0">
            <a:solidFill>
              <a:schemeClr val="tx1"/>
            </a:solidFill>
          </a:endParaRPr>
        </a:p>
      </dsp:txBody>
      <dsp:txXfrm>
        <a:off x="387282" y="115998"/>
        <a:ext cx="560091" cy="560091"/>
      </dsp:txXfrm>
    </dsp:sp>
    <dsp:sp modelId="{3390C5D1-B402-44A9-A94B-684A51FC40EA}">
      <dsp:nvSpPr>
        <dsp:cNvPr id="0" name=""/>
        <dsp:cNvSpPr/>
      </dsp:nvSpPr>
      <dsp:spPr>
        <a:xfrm rot="2080611">
          <a:off x="1067345" y="505943"/>
          <a:ext cx="309758" cy="0"/>
        </a:xfrm>
        <a:custGeom>
          <a:avLst/>
          <a:gdLst/>
          <a:ahLst/>
          <a:cxnLst/>
          <a:rect l="0" t="0" r="0" b="0"/>
          <a:pathLst>
            <a:path>
              <a:moveTo>
                <a:pt x="0" y="0"/>
              </a:moveTo>
              <a:lnTo>
                <a:pt x="309758"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770D520-8178-4D98-A78D-73F804C194FE}">
      <dsp:nvSpPr>
        <dsp:cNvPr id="0" name=""/>
        <dsp:cNvSpPr/>
      </dsp:nvSpPr>
      <dsp:spPr>
        <a:xfrm rot="8719389">
          <a:off x="2448522" y="505943"/>
          <a:ext cx="309758" cy="0"/>
        </a:xfrm>
        <a:custGeom>
          <a:avLst/>
          <a:gdLst/>
          <a:ahLst/>
          <a:cxnLst/>
          <a:rect l="0" t="0" r="0" b="0"/>
          <a:pathLst>
            <a:path>
              <a:moveTo>
                <a:pt x="0" y="0"/>
              </a:moveTo>
              <a:lnTo>
                <a:pt x="309758"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230B1F8-C094-4987-AB94-3EE22891A143}">
      <dsp:nvSpPr>
        <dsp:cNvPr id="0" name=""/>
        <dsp:cNvSpPr/>
      </dsp:nvSpPr>
      <dsp:spPr>
        <a:xfrm>
          <a:off x="1349593"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425C320-5A6F-48C3-8D02-2AAE11DAC4C8}">
      <dsp:nvSpPr>
        <dsp:cNvPr id="0" name=""/>
        <dsp:cNvSpPr/>
      </dsp:nvSpPr>
      <dsp:spPr>
        <a:xfrm>
          <a:off x="1473501"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rPr>
            <a:t>X</a:t>
          </a:r>
        </a:p>
        <a:p>
          <a:pPr lvl="0" algn="ctr" defTabSz="889000">
            <a:lnSpc>
              <a:spcPct val="90000"/>
            </a:lnSpc>
            <a:spcBef>
              <a:spcPct val="0"/>
            </a:spcBef>
            <a:spcAft>
              <a:spcPct val="35000"/>
            </a:spcAft>
          </a:pPr>
          <a:endParaRPr lang="es-MX" sz="2000" kern="1200" dirty="0" smtClean="0">
            <a:solidFill>
              <a:schemeClr val="tx1"/>
            </a:solidFill>
          </a:endParaRPr>
        </a:p>
        <a:p>
          <a:pPr lvl="0" algn="ctr" defTabSz="889000">
            <a:lnSpc>
              <a:spcPct val="90000"/>
            </a:lnSpc>
            <a:spcBef>
              <a:spcPct val="0"/>
            </a:spcBef>
            <a:spcAft>
              <a:spcPct val="35000"/>
            </a:spcAft>
          </a:pPr>
          <a:r>
            <a:rPr lang="es-MX" sz="2000" kern="1200" dirty="0" smtClean="0">
              <a:solidFill>
                <a:schemeClr val="tx1"/>
              </a:solidFill>
            </a:rPr>
            <a:t>Y</a:t>
          </a:r>
          <a:endParaRPr lang="es-MX" sz="2000" kern="1200" dirty="0">
            <a:solidFill>
              <a:schemeClr val="tx1"/>
            </a:solidFill>
          </a:endParaRPr>
        </a:p>
      </dsp:txBody>
      <dsp:txXfrm>
        <a:off x="1473501" y="396044"/>
        <a:ext cx="878622" cy="396036"/>
      </dsp:txXfrm>
    </dsp:sp>
    <dsp:sp modelId="{F83AFAC1-2225-4FFC-81AC-A25CE516E38C}">
      <dsp:nvSpPr>
        <dsp:cNvPr id="0" name=""/>
        <dsp:cNvSpPr/>
      </dsp:nvSpPr>
      <dsp:spPr>
        <a:xfrm>
          <a:off x="2352124"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219DCF5-38A7-4516-AA26-6DB813B5F390}">
      <dsp:nvSpPr>
        <dsp:cNvPr id="0" name=""/>
        <dsp:cNvSpPr/>
      </dsp:nvSpPr>
      <dsp:spPr>
        <a:xfrm>
          <a:off x="2762254" y="0"/>
          <a:ext cx="792087" cy="792087"/>
        </a:xfrm>
        <a:prstGeom prst="ellipse">
          <a:avLst/>
        </a:prstGeom>
        <a:solidFill>
          <a:schemeClr val="accent3">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tx1"/>
              </a:solidFill>
            </a:rPr>
            <a:t>Contenido</a:t>
          </a:r>
          <a:endParaRPr lang="es-MX" sz="1000" kern="1200" dirty="0">
            <a:solidFill>
              <a:schemeClr val="tx1"/>
            </a:solidFill>
          </a:endParaRPr>
        </a:p>
      </dsp:txBody>
      <dsp:txXfrm>
        <a:off x="2878252" y="115998"/>
        <a:ext cx="560091" cy="560091"/>
      </dsp:txXfrm>
    </dsp:sp>
    <dsp:sp modelId="{FF449B32-B125-498F-BEB9-C49CAD767A9A}">
      <dsp:nvSpPr>
        <dsp:cNvPr id="0" name=""/>
        <dsp:cNvSpPr/>
      </dsp:nvSpPr>
      <dsp:spPr>
        <a:xfrm rot="1144885">
          <a:off x="3602500" y="505943"/>
          <a:ext cx="539094" cy="0"/>
        </a:xfrm>
        <a:custGeom>
          <a:avLst/>
          <a:gdLst/>
          <a:ahLst/>
          <a:cxnLst/>
          <a:rect l="0" t="0" r="0" b="0"/>
          <a:pathLst>
            <a:path>
              <a:moveTo>
                <a:pt x="0" y="0"/>
              </a:moveTo>
              <a:lnTo>
                <a:pt x="539094"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A673D03-0AF8-49DA-AEEB-12BE3765A28E}">
      <dsp:nvSpPr>
        <dsp:cNvPr id="0" name=""/>
        <dsp:cNvSpPr/>
      </dsp:nvSpPr>
      <dsp:spPr>
        <a:xfrm>
          <a:off x="4126784"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8A35660-9F55-46A5-9A03-D5B8773764F9}">
      <dsp:nvSpPr>
        <dsp:cNvPr id="0" name=""/>
        <dsp:cNvSpPr/>
      </dsp:nvSpPr>
      <dsp:spPr>
        <a:xfrm>
          <a:off x="4250693"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smtClean="0">
              <a:solidFill>
                <a:schemeClr val="tx1"/>
              </a:solidFill>
            </a:rPr>
            <a:t>0</a:t>
          </a:r>
          <a:endParaRPr lang="es-MX" sz="2000" kern="1200" dirty="0">
            <a:solidFill>
              <a:schemeClr val="tx1"/>
            </a:solidFill>
          </a:endParaRPr>
        </a:p>
      </dsp:txBody>
      <dsp:txXfrm>
        <a:off x="4250693" y="396044"/>
        <a:ext cx="878622" cy="39603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312BE-AAAD-4386-AC3C-205611A72B39}">
      <dsp:nvSpPr>
        <dsp:cNvPr id="0" name=""/>
        <dsp:cNvSpPr/>
      </dsp:nvSpPr>
      <dsp:spPr>
        <a:xfrm>
          <a:off x="271284" y="0"/>
          <a:ext cx="792087" cy="792087"/>
        </a:xfrm>
        <a:prstGeom prst="ellipse">
          <a:avLst/>
        </a:prstGeom>
        <a:solidFill>
          <a:schemeClr val="accent3">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smtClean="0">
              <a:solidFill>
                <a:schemeClr val="tx1"/>
              </a:solidFill>
            </a:rPr>
            <a:t>Variable</a:t>
          </a:r>
          <a:endParaRPr lang="es-MX" sz="1000" kern="1200" dirty="0">
            <a:solidFill>
              <a:schemeClr val="tx1"/>
            </a:solidFill>
          </a:endParaRPr>
        </a:p>
      </dsp:txBody>
      <dsp:txXfrm>
        <a:off x="387282" y="115998"/>
        <a:ext cx="560091" cy="560091"/>
      </dsp:txXfrm>
    </dsp:sp>
    <dsp:sp modelId="{3390C5D1-B402-44A9-A94B-684A51FC40EA}">
      <dsp:nvSpPr>
        <dsp:cNvPr id="0" name=""/>
        <dsp:cNvSpPr/>
      </dsp:nvSpPr>
      <dsp:spPr>
        <a:xfrm rot="2080611">
          <a:off x="1067345" y="505943"/>
          <a:ext cx="309758" cy="0"/>
        </a:xfrm>
        <a:custGeom>
          <a:avLst/>
          <a:gdLst/>
          <a:ahLst/>
          <a:cxnLst/>
          <a:rect l="0" t="0" r="0" b="0"/>
          <a:pathLst>
            <a:path>
              <a:moveTo>
                <a:pt x="0" y="0"/>
              </a:moveTo>
              <a:lnTo>
                <a:pt x="309758"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770D520-8178-4D98-A78D-73F804C194FE}">
      <dsp:nvSpPr>
        <dsp:cNvPr id="0" name=""/>
        <dsp:cNvSpPr/>
      </dsp:nvSpPr>
      <dsp:spPr>
        <a:xfrm rot="8719389">
          <a:off x="2448522" y="505943"/>
          <a:ext cx="309758" cy="0"/>
        </a:xfrm>
        <a:custGeom>
          <a:avLst/>
          <a:gdLst/>
          <a:ahLst/>
          <a:cxnLst/>
          <a:rect l="0" t="0" r="0" b="0"/>
          <a:pathLst>
            <a:path>
              <a:moveTo>
                <a:pt x="0" y="0"/>
              </a:moveTo>
              <a:lnTo>
                <a:pt x="309758"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230B1F8-C094-4987-AB94-3EE22891A143}">
      <dsp:nvSpPr>
        <dsp:cNvPr id="0" name=""/>
        <dsp:cNvSpPr/>
      </dsp:nvSpPr>
      <dsp:spPr>
        <a:xfrm>
          <a:off x="1349593"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425C320-5A6F-48C3-8D02-2AAE11DAC4C8}">
      <dsp:nvSpPr>
        <dsp:cNvPr id="0" name=""/>
        <dsp:cNvSpPr/>
      </dsp:nvSpPr>
      <dsp:spPr>
        <a:xfrm>
          <a:off x="1473501"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rPr>
            <a:t>X</a:t>
          </a:r>
        </a:p>
        <a:p>
          <a:pPr lvl="0" algn="ctr" defTabSz="889000">
            <a:lnSpc>
              <a:spcPct val="90000"/>
            </a:lnSpc>
            <a:spcBef>
              <a:spcPct val="0"/>
            </a:spcBef>
            <a:spcAft>
              <a:spcPct val="35000"/>
            </a:spcAft>
          </a:pPr>
          <a:endParaRPr lang="es-MX" sz="2000" kern="1200" dirty="0" smtClean="0">
            <a:solidFill>
              <a:schemeClr val="tx1"/>
            </a:solidFill>
          </a:endParaRPr>
        </a:p>
        <a:p>
          <a:pPr lvl="0" algn="ctr" defTabSz="889000">
            <a:lnSpc>
              <a:spcPct val="90000"/>
            </a:lnSpc>
            <a:spcBef>
              <a:spcPct val="0"/>
            </a:spcBef>
            <a:spcAft>
              <a:spcPct val="35000"/>
            </a:spcAft>
          </a:pPr>
          <a:r>
            <a:rPr lang="es-MX" sz="2000" kern="1200" dirty="0" smtClean="0">
              <a:solidFill>
                <a:schemeClr val="tx1"/>
              </a:solidFill>
            </a:rPr>
            <a:t>Y</a:t>
          </a:r>
          <a:endParaRPr lang="es-MX" sz="2000" kern="1200" dirty="0">
            <a:solidFill>
              <a:schemeClr val="tx1"/>
            </a:solidFill>
          </a:endParaRPr>
        </a:p>
      </dsp:txBody>
      <dsp:txXfrm>
        <a:off x="1473501" y="396044"/>
        <a:ext cx="878622" cy="396036"/>
      </dsp:txXfrm>
    </dsp:sp>
    <dsp:sp modelId="{F83AFAC1-2225-4FFC-81AC-A25CE516E38C}">
      <dsp:nvSpPr>
        <dsp:cNvPr id="0" name=""/>
        <dsp:cNvSpPr/>
      </dsp:nvSpPr>
      <dsp:spPr>
        <a:xfrm>
          <a:off x="2352124"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219DCF5-38A7-4516-AA26-6DB813B5F390}">
      <dsp:nvSpPr>
        <dsp:cNvPr id="0" name=""/>
        <dsp:cNvSpPr/>
      </dsp:nvSpPr>
      <dsp:spPr>
        <a:xfrm>
          <a:off x="2762254" y="0"/>
          <a:ext cx="792087" cy="792087"/>
        </a:xfrm>
        <a:prstGeom prst="ellipse">
          <a:avLst/>
        </a:prstGeom>
        <a:solidFill>
          <a:schemeClr val="accent3">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tx1"/>
              </a:solidFill>
            </a:rPr>
            <a:t>Contenido</a:t>
          </a:r>
          <a:endParaRPr lang="es-MX" sz="1000" kern="1200" dirty="0">
            <a:solidFill>
              <a:schemeClr val="tx1"/>
            </a:solidFill>
          </a:endParaRPr>
        </a:p>
      </dsp:txBody>
      <dsp:txXfrm>
        <a:off x="2878252" y="115998"/>
        <a:ext cx="560091" cy="560091"/>
      </dsp:txXfrm>
    </dsp:sp>
    <dsp:sp modelId="{FF449B32-B125-498F-BEB9-C49CAD767A9A}">
      <dsp:nvSpPr>
        <dsp:cNvPr id="0" name=""/>
        <dsp:cNvSpPr/>
      </dsp:nvSpPr>
      <dsp:spPr>
        <a:xfrm rot="1144885">
          <a:off x="3602500" y="505943"/>
          <a:ext cx="539094" cy="0"/>
        </a:xfrm>
        <a:custGeom>
          <a:avLst/>
          <a:gdLst/>
          <a:ahLst/>
          <a:cxnLst/>
          <a:rect l="0" t="0" r="0" b="0"/>
          <a:pathLst>
            <a:path>
              <a:moveTo>
                <a:pt x="0" y="0"/>
              </a:moveTo>
              <a:lnTo>
                <a:pt x="539094"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A673D03-0AF8-49DA-AEEB-12BE3765A28E}">
      <dsp:nvSpPr>
        <dsp:cNvPr id="0" name=""/>
        <dsp:cNvSpPr/>
      </dsp:nvSpPr>
      <dsp:spPr>
        <a:xfrm>
          <a:off x="4126784"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8A35660-9F55-46A5-9A03-D5B8773764F9}">
      <dsp:nvSpPr>
        <dsp:cNvPr id="0" name=""/>
        <dsp:cNvSpPr/>
      </dsp:nvSpPr>
      <dsp:spPr>
        <a:xfrm>
          <a:off x="4250693"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rPr>
            <a:t>1</a:t>
          </a:r>
          <a:endParaRPr lang="es-MX" sz="2000" kern="1200" dirty="0">
            <a:solidFill>
              <a:schemeClr val="tx1"/>
            </a:solidFill>
          </a:endParaRPr>
        </a:p>
      </dsp:txBody>
      <dsp:txXfrm>
        <a:off x="4250693" y="396044"/>
        <a:ext cx="878622" cy="39603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32C78D-3F3E-465A-BD56-7A0C63482BD2}">
      <dsp:nvSpPr>
        <dsp:cNvPr id="0" name=""/>
        <dsp:cNvSpPr/>
      </dsp:nvSpPr>
      <dsp:spPr>
        <a:xfrm>
          <a:off x="195602" y="1520269"/>
          <a:ext cx="1761521" cy="880760"/>
        </a:xfrm>
        <a:prstGeom prst="roundRect">
          <a:avLst>
            <a:gd name="adj" fmla="val 10000"/>
          </a:avLst>
        </a:prstGeom>
        <a:solidFill>
          <a:schemeClr val="accent4">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kern="1200"/>
            <a:t>Figuras geométricas</a:t>
          </a:r>
        </a:p>
      </dsp:txBody>
      <dsp:txXfrm>
        <a:off x="221399" y="1546066"/>
        <a:ext cx="1709927" cy="829166"/>
      </dsp:txXfrm>
    </dsp:sp>
    <dsp:sp modelId="{D5884EF0-9640-4303-BC8C-A2AA98FFB944}">
      <dsp:nvSpPr>
        <dsp:cNvPr id="0" name=""/>
        <dsp:cNvSpPr/>
      </dsp:nvSpPr>
      <dsp:spPr>
        <a:xfrm rot="17692822">
          <a:off x="1472053" y="1180778"/>
          <a:ext cx="1674748" cy="40429"/>
        </a:xfrm>
        <a:custGeom>
          <a:avLst/>
          <a:gdLst/>
          <a:ahLst/>
          <a:cxnLst/>
          <a:rect l="0" t="0" r="0" b="0"/>
          <a:pathLst>
            <a:path>
              <a:moveTo>
                <a:pt x="0" y="20214"/>
              </a:moveTo>
              <a:lnTo>
                <a:pt x="1674748" y="20214"/>
              </a:lnTo>
            </a:path>
          </a:pathLst>
        </a:custGeom>
        <a:noFill/>
        <a:ln w="508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267559" y="1159124"/>
        <a:ext cx="83737" cy="83737"/>
      </dsp:txXfrm>
    </dsp:sp>
    <dsp:sp modelId="{9AFDED0E-9257-46C3-82AB-749636C96F2C}">
      <dsp:nvSpPr>
        <dsp:cNvPr id="0" name=""/>
        <dsp:cNvSpPr/>
      </dsp:nvSpPr>
      <dsp:spPr>
        <a:xfrm>
          <a:off x="2661732" y="957"/>
          <a:ext cx="1761521" cy="880760"/>
        </a:xfrm>
        <a:prstGeom prst="roundRect">
          <a:avLst>
            <a:gd name="adj" fmla="val 10000"/>
          </a:avLst>
        </a:prstGeom>
        <a:solidFill>
          <a:schemeClr val="accent6">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kern="1200"/>
            <a:t>Cuadrado</a:t>
          </a:r>
        </a:p>
      </dsp:txBody>
      <dsp:txXfrm>
        <a:off x="2687529" y="26754"/>
        <a:ext cx="1709927" cy="829166"/>
      </dsp:txXfrm>
    </dsp:sp>
    <dsp:sp modelId="{87AF969F-9715-497C-B81C-997429143CA7}">
      <dsp:nvSpPr>
        <dsp:cNvPr id="0" name=""/>
        <dsp:cNvSpPr/>
      </dsp:nvSpPr>
      <dsp:spPr>
        <a:xfrm rot="19457599">
          <a:off x="1875564" y="1687216"/>
          <a:ext cx="867727" cy="40429"/>
        </a:xfrm>
        <a:custGeom>
          <a:avLst/>
          <a:gdLst/>
          <a:ahLst/>
          <a:cxnLst/>
          <a:rect l="0" t="0" r="0" b="0"/>
          <a:pathLst>
            <a:path>
              <a:moveTo>
                <a:pt x="0" y="20214"/>
              </a:moveTo>
              <a:lnTo>
                <a:pt x="867727" y="20214"/>
              </a:lnTo>
            </a:path>
          </a:pathLst>
        </a:custGeom>
        <a:noFill/>
        <a:ln w="508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287734" y="1685737"/>
        <a:ext cx="43386" cy="43386"/>
      </dsp:txXfrm>
    </dsp:sp>
    <dsp:sp modelId="{4DE55115-43B8-4A68-9454-9EF70B7DBA45}">
      <dsp:nvSpPr>
        <dsp:cNvPr id="0" name=""/>
        <dsp:cNvSpPr/>
      </dsp:nvSpPr>
      <dsp:spPr>
        <a:xfrm>
          <a:off x="2661732" y="1013831"/>
          <a:ext cx="1761521" cy="880760"/>
        </a:xfrm>
        <a:prstGeom prst="roundRect">
          <a:avLst>
            <a:gd name="adj" fmla="val 10000"/>
          </a:avLst>
        </a:prstGeom>
        <a:solidFill>
          <a:schemeClr val="accent6">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kern="1200"/>
            <a:t>Rectángulo</a:t>
          </a:r>
        </a:p>
      </dsp:txBody>
      <dsp:txXfrm>
        <a:off x="2687529" y="1039628"/>
        <a:ext cx="1709927" cy="829166"/>
      </dsp:txXfrm>
    </dsp:sp>
    <dsp:sp modelId="{68002848-2C8A-4705-B929-14783869A0C2}">
      <dsp:nvSpPr>
        <dsp:cNvPr id="0" name=""/>
        <dsp:cNvSpPr/>
      </dsp:nvSpPr>
      <dsp:spPr>
        <a:xfrm rot="2142401">
          <a:off x="1875564" y="2193653"/>
          <a:ext cx="867727" cy="40429"/>
        </a:xfrm>
        <a:custGeom>
          <a:avLst/>
          <a:gdLst/>
          <a:ahLst/>
          <a:cxnLst/>
          <a:rect l="0" t="0" r="0" b="0"/>
          <a:pathLst>
            <a:path>
              <a:moveTo>
                <a:pt x="0" y="20214"/>
              </a:moveTo>
              <a:lnTo>
                <a:pt x="867727" y="20214"/>
              </a:lnTo>
            </a:path>
          </a:pathLst>
        </a:custGeom>
        <a:noFill/>
        <a:ln w="508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287734" y="2192174"/>
        <a:ext cx="43386" cy="43386"/>
      </dsp:txXfrm>
    </dsp:sp>
    <dsp:sp modelId="{1A808E37-9092-4A75-8512-D9F05273D57F}">
      <dsp:nvSpPr>
        <dsp:cNvPr id="0" name=""/>
        <dsp:cNvSpPr/>
      </dsp:nvSpPr>
      <dsp:spPr>
        <a:xfrm>
          <a:off x="2661732" y="2026706"/>
          <a:ext cx="1761521" cy="880760"/>
        </a:xfrm>
        <a:prstGeom prst="roundRect">
          <a:avLst>
            <a:gd name="adj" fmla="val 10000"/>
          </a:avLst>
        </a:prstGeom>
        <a:solidFill>
          <a:schemeClr val="accent6">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kern="1200"/>
            <a:t>Círculo</a:t>
          </a:r>
        </a:p>
      </dsp:txBody>
      <dsp:txXfrm>
        <a:off x="2687529" y="2052503"/>
        <a:ext cx="1709927" cy="829166"/>
      </dsp:txXfrm>
    </dsp:sp>
    <dsp:sp modelId="{4EA12D67-CCE3-4927-8AF1-C6080C3129D8}">
      <dsp:nvSpPr>
        <dsp:cNvPr id="0" name=""/>
        <dsp:cNvSpPr/>
      </dsp:nvSpPr>
      <dsp:spPr>
        <a:xfrm rot="3907178">
          <a:off x="1472053" y="2700090"/>
          <a:ext cx="1674748" cy="40429"/>
        </a:xfrm>
        <a:custGeom>
          <a:avLst/>
          <a:gdLst/>
          <a:ahLst/>
          <a:cxnLst/>
          <a:rect l="0" t="0" r="0" b="0"/>
          <a:pathLst>
            <a:path>
              <a:moveTo>
                <a:pt x="0" y="20214"/>
              </a:moveTo>
              <a:lnTo>
                <a:pt x="1674748" y="20214"/>
              </a:lnTo>
            </a:path>
          </a:pathLst>
        </a:custGeom>
        <a:noFill/>
        <a:ln w="508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267559" y="2678436"/>
        <a:ext cx="83737" cy="83737"/>
      </dsp:txXfrm>
    </dsp:sp>
    <dsp:sp modelId="{BFFB8ADB-80FB-4004-8E48-06B3CBB9C5F7}">
      <dsp:nvSpPr>
        <dsp:cNvPr id="0" name=""/>
        <dsp:cNvSpPr/>
      </dsp:nvSpPr>
      <dsp:spPr>
        <a:xfrm>
          <a:off x="2661732" y="3039581"/>
          <a:ext cx="1761521" cy="880760"/>
        </a:xfrm>
        <a:prstGeom prst="roundRect">
          <a:avLst>
            <a:gd name="adj" fmla="val 10000"/>
          </a:avLst>
        </a:prstGeom>
        <a:solidFill>
          <a:schemeClr val="accent6">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kern="1200"/>
            <a:t>Triángulo</a:t>
          </a:r>
        </a:p>
      </dsp:txBody>
      <dsp:txXfrm>
        <a:off x="2687529" y="3065378"/>
        <a:ext cx="1709927" cy="82916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32C78D-3F3E-465A-BD56-7A0C63482BD2}">
      <dsp:nvSpPr>
        <dsp:cNvPr id="0" name=""/>
        <dsp:cNvSpPr/>
      </dsp:nvSpPr>
      <dsp:spPr>
        <a:xfrm>
          <a:off x="1209" y="1622890"/>
          <a:ext cx="1401624" cy="700812"/>
        </a:xfrm>
        <a:prstGeom prst="roundRect">
          <a:avLst>
            <a:gd name="adj" fmla="val 10000"/>
          </a:avLst>
        </a:prstGeom>
        <a:solidFill>
          <a:schemeClr val="accent4">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a:t>Figuras geométricas</a:t>
          </a:r>
        </a:p>
      </dsp:txBody>
      <dsp:txXfrm>
        <a:off x="21735" y="1643416"/>
        <a:ext cx="1360572" cy="659760"/>
      </dsp:txXfrm>
    </dsp:sp>
    <dsp:sp modelId="{D5884EF0-9640-4303-BC8C-A2AA98FFB944}">
      <dsp:nvSpPr>
        <dsp:cNvPr id="0" name=""/>
        <dsp:cNvSpPr/>
      </dsp:nvSpPr>
      <dsp:spPr>
        <a:xfrm rot="17692822">
          <a:off x="1016868" y="1355574"/>
          <a:ext cx="1332580" cy="26542"/>
        </a:xfrm>
        <a:custGeom>
          <a:avLst/>
          <a:gdLst/>
          <a:ahLst/>
          <a:cxnLst/>
          <a:rect l="0" t="0" r="0" b="0"/>
          <a:pathLst>
            <a:path>
              <a:moveTo>
                <a:pt x="0" y="13271"/>
              </a:moveTo>
              <a:lnTo>
                <a:pt x="1332580" y="13271"/>
              </a:lnTo>
            </a:path>
          </a:pathLst>
        </a:custGeom>
        <a:noFill/>
        <a:ln w="508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649844" y="1335531"/>
        <a:ext cx="66629" cy="66629"/>
      </dsp:txXfrm>
    </dsp:sp>
    <dsp:sp modelId="{9AFDED0E-9257-46C3-82AB-749636C96F2C}">
      <dsp:nvSpPr>
        <dsp:cNvPr id="0" name=""/>
        <dsp:cNvSpPr/>
      </dsp:nvSpPr>
      <dsp:spPr>
        <a:xfrm>
          <a:off x="1963483" y="413989"/>
          <a:ext cx="1401624" cy="700812"/>
        </a:xfrm>
        <a:prstGeom prst="roundRect">
          <a:avLst>
            <a:gd name="adj" fmla="val 10000"/>
          </a:avLst>
        </a:prstGeom>
        <a:solidFill>
          <a:schemeClr val="accent6">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a:t>Cuadrado</a:t>
          </a:r>
        </a:p>
      </dsp:txBody>
      <dsp:txXfrm>
        <a:off x="1984009" y="434515"/>
        <a:ext cx="1360572" cy="659760"/>
      </dsp:txXfrm>
    </dsp:sp>
    <dsp:sp modelId="{87AF969F-9715-497C-B81C-997429143CA7}">
      <dsp:nvSpPr>
        <dsp:cNvPr id="0" name=""/>
        <dsp:cNvSpPr/>
      </dsp:nvSpPr>
      <dsp:spPr>
        <a:xfrm rot="19457599">
          <a:off x="1337937" y="1758541"/>
          <a:ext cx="690442" cy="26542"/>
        </a:xfrm>
        <a:custGeom>
          <a:avLst/>
          <a:gdLst/>
          <a:ahLst/>
          <a:cxnLst/>
          <a:rect l="0" t="0" r="0" b="0"/>
          <a:pathLst>
            <a:path>
              <a:moveTo>
                <a:pt x="0" y="13271"/>
              </a:moveTo>
              <a:lnTo>
                <a:pt x="690442" y="13271"/>
              </a:lnTo>
            </a:path>
          </a:pathLst>
        </a:custGeom>
        <a:noFill/>
        <a:ln w="508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665897" y="1754552"/>
        <a:ext cx="34522" cy="34522"/>
      </dsp:txXfrm>
    </dsp:sp>
    <dsp:sp modelId="{4DE55115-43B8-4A68-9454-9EF70B7DBA45}">
      <dsp:nvSpPr>
        <dsp:cNvPr id="0" name=""/>
        <dsp:cNvSpPr/>
      </dsp:nvSpPr>
      <dsp:spPr>
        <a:xfrm>
          <a:off x="1963483" y="1219923"/>
          <a:ext cx="1401624" cy="700812"/>
        </a:xfrm>
        <a:prstGeom prst="roundRect">
          <a:avLst>
            <a:gd name="adj" fmla="val 10000"/>
          </a:avLst>
        </a:prstGeom>
        <a:solidFill>
          <a:schemeClr val="accent6">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a:t>Rectángulo</a:t>
          </a:r>
        </a:p>
      </dsp:txBody>
      <dsp:txXfrm>
        <a:off x="1984009" y="1240449"/>
        <a:ext cx="1360572" cy="659760"/>
      </dsp:txXfrm>
    </dsp:sp>
    <dsp:sp modelId="{68002848-2C8A-4705-B929-14783869A0C2}">
      <dsp:nvSpPr>
        <dsp:cNvPr id="0" name=""/>
        <dsp:cNvSpPr/>
      </dsp:nvSpPr>
      <dsp:spPr>
        <a:xfrm rot="2142401">
          <a:off x="1337937" y="2161508"/>
          <a:ext cx="690442" cy="26542"/>
        </a:xfrm>
        <a:custGeom>
          <a:avLst/>
          <a:gdLst/>
          <a:ahLst/>
          <a:cxnLst/>
          <a:rect l="0" t="0" r="0" b="0"/>
          <a:pathLst>
            <a:path>
              <a:moveTo>
                <a:pt x="0" y="13271"/>
              </a:moveTo>
              <a:lnTo>
                <a:pt x="690442" y="13271"/>
              </a:lnTo>
            </a:path>
          </a:pathLst>
        </a:custGeom>
        <a:noFill/>
        <a:ln w="508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665897" y="2157519"/>
        <a:ext cx="34522" cy="34522"/>
      </dsp:txXfrm>
    </dsp:sp>
    <dsp:sp modelId="{1A808E37-9092-4A75-8512-D9F05273D57F}">
      <dsp:nvSpPr>
        <dsp:cNvPr id="0" name=""/>
        <dsp:cNvSpPr/>
      </dsp:nvSpPr>
      <dsp:spPr>
        <a:xfrm>
          <a:off x="1963483" y="2025857"/>
          <a:ext cx="1401624" cy="700812"/>
        </a:xfrm>
        <a:prstGeom prst="roundRect">
          <a:avLst>
            <a:gd name="adj" fmla="val 10000"/>
          </a:avLst>
        </a:prstGeom>
        <a:solidFill>
          <a:schemeClr val="accent6">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a:t>Círculo</a:t>
          </a:r>
        </a:p>
      </dsp:txBody>
      <dsp:txXfrm>
        <a:off x="1984009" y="2046383"/>
        <a:ext cx="1360572" cy="659760"/>
      </dsp:txXfrm>
    </dsp:sp>
    <dsp:sp modelId="{4EA12D67-CCE3-4927-8AF1-C6080C3129D8}">
      <dsp:nvSpPr>
        <dsp:cNvPr id="0" name=""/>
        <dsp:cNvSpPr/>
      </dsp:nvSpPr>
      <dsp:spPr>
        <a:xfrm rot="3907178">
          <a:off x="1016868" y="2564476"/>
          <a:ext cx="1332580" cy="26542"/>
        </a:xfrm>
        <a:custGeom>
          <a:avLst/>
          <a:gdLst/>
          <a:ahLst/>
          <a:cxnLst/>
          <a:rect l="0" t="0" r="0" b="0"/>
          <a:pathLst>
            <a:path>
              <a:moveTo>
                <a:pt x="0" y="13271"/>
              </a:moveTo>
              <a:lnTo>
                <a:pt x="1332580" y="13271"/>
              </a:lnTo>
            </a:path>
          </a:pathLst>
        </a:custGeom>
        <a:noFill/>
        <a:ln w="508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649844" y="2544433"/>
        <a:ext cx="66629" cy="66629"/>
      </dsp:txXfrm>
    </dsp:sp>
    <dsp:sp modelId="{BFFB8ADB-80FB-4004-8E48-06B3CBB9C5F7}">
      <dsp:nvSpPr>
        <dsp:cNvPr id="0" name=""/>
        <dsp:cNvSpPr/>
      </dsp:nvSpPr>
      <dsp:spPr>
        <a:xfrm>
          <a:off x="1963483" y="2831791"/>
          <a:ext cx="1401624" cy="700812"/>
        </a:xfrm>
        <a:prstGeom prst="roundRect">
          <a:avLst>
            <a:gd name="adj" fmla="val 10000"/>
          </a:avLst>
        </a:prstGeom>
        <a:solidFill>
          <a:schemeClr val="accent6">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a:t>Triángulo</a:t>
          </a:r>
        </a:p>
      </dsp:txBody>
      <dsp:txXfrm>
        <a:off x="1984009" y="2852317"/>
        <a:ext cx="1360572" cy="659760"/>
      </dsp:txXfrm>
    </dsp:sp>
    <dsp:sp modelId="{33C47DD7-1C7E-404B-A5F7-F93CC0B791AE}">
      <dsp:nvSpPr>
        <dsp:cNvPr id="0" name=""/>
        <dsp:cNvSpPr/>
      </dsp:nvSpPr>
      <dsp:spPr>
        <a:xfrm rot="18289469">
          <a:off x="3154551" y="2765959"/>
          <a:ext cx="981762" cy="26542"/>
        </a:xfrm>
        <a:custGeom>
          <a:avLst/>
          <a:gdLst/>
          <a:ahLst/>
          <a:cxnLst/>
          <a:rect l="0" t="0" r="0" b="0"/>
          <a:pathLst>
            <a:path>
              <a:moveTo>
                <a:pt x="0" y="13271"/>
              </a:moveTo>
              <a:lnTo>
                <a:pt x="981762" y="13271"/>
              </a:lnTo>
            </a:path>
          </a:pathLst>
        </a:custGeom>
        <a:noFill/>
        <a:ln w="508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620889" y="2754686"/>
        <a:ext cx="49088" cy="49088"/>
      </dsp:txXfrm>
    </dsp:sp>
    <dsp:sp modelId="{460FD9B5-9B05-44A7-B048-1A957F7EC7D2}">
      <dsp:nvSpPr>
        <dsp:cNvPr id="0" name=""/>
        <dsp:cNvSpPr/>
      </dsp:nvSpPr>
      <dsp:spPr>
        <a:xfrm>
          <a:off x="3925758" y="2025857"/>
          <a:ext cx="1401624" cy="700812"/>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a:t>Equilátero</a:t>
          </a:r>
        </a:p>
      </dsp:txBody>
      <dsp:txXfrm>
        <a:off x="3946284" y="2046383"/>
        <a:ext cx="1360572" cy="659760"/>
      </dsp:txXfrm>
    </dsp:sp>
    <dsp:sp modelId="{F84F4B59-2CA2-4CD9-855E-C9FE5F52B976}">
      <dsp:nvSpPr>
        <dsp:cNvPr id="0" name=""/>
        <dsp:cNvSpPr/>
      </dsp:nvSpPr>
      <dsp:spPr>
        <a:xfrm>
          <a:off x="3365108" y="3168926"/>
          <a:ext cx="560649" cy="26542"/>
        </a:xfrm>
        <a:custGeom>
          <a:avLst/>
          <a:gdLst/>
          <a:ahLst/>
          <a:cxnLst/>
          <a:rect l="0" t="0" r="0" b="0"/>
          <a:pathLst>
            <a:path>
              <a:moveTo>
                <a:pt x="0" y="13271"/>
              </a:moveTo>
              <a:lnTo>
                <a:pt x="560649" y="13271"/>
              </a:lnTo>
            </a:path>
          </a:pathLst>
        </a:custGeom>
        <a:noFill/>
        <a:ln w="508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631416" y="3168181"/>
        <a:ext cx="28032" cy="28032"/>
      </dsp:txXfrm>
    </dsp:sp>
    <dsp:sp modelId="{D9F73A55-A167-408E-B55B-1A6F57200334}">
      <dsp:nvSpPr>
        <dsp:cNvPr id="0" name=""/>
        <dsp:cNvSpPr/>
      </dsp:nvSpPr>
      <dsp:spPr>
        <a:xfrm>
          <a:off x="3925758" y="2831791"/>
          <a:ext cx="1401624" cy="700812"/>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a:t>Isóceles</a:t>
          </a:r>
        </a:p>
      </dsp:txBody>
      <dsp:txXfrm>
        <a:off x="3946284" y="2852317"/>
        <a:ext cx="1360572" cy="659760"/>
      </dsp:txXfrm>
    </dsp:sp>
    <dsp:sp modelId="{447E9485-4BBE-4081-8184-5C19FC1D845E}">
      <dsp:nvSpPr>
        <dsp:cNvPr id="0" name=""/>
        <dsp:cNvSpPr/>
      </dsp:nvSpPr>
      <dsp:spPr>
        <a:xfrm rot="3310531">
          <a:off x="3154551" y="3571893"/>
          <a:ext cx="981762" cy="26542"/>
        </a:xfrm>
        <a:custGeom>
          <a:avLst/>
          <a:gdLst/>
          <a:ahLst/>
          <a:cxnLst/>
          <a:rect l="0" t="0" r="0" b="0"/>
          <a:pathLst>
            <a:path>
              <a:moveTo>
                <a:pt x="0" y="13271"/>
              </a:moveTo>
              <a:lnTo>
                <a:pt x="981762" y="13271"/>
              </a:lnTo>
            </a:path>
          </a:pathLst>
        </a:custGeom>
        <a:noFill/>
        <a:ln w="508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620889" y="3560621"/>
        <a:ext cx="49088" cy="49088"/>
      </dsp:txXfrm>
    </dsp:sp>
    <dsp:sp modelId="{E5B6AF87-A7DB-4E6E-91E1-DAA1296593A5}">
      <dsp:nvSpPr>
        <dsp:cNvPr id="0" name=""/>
        <dsp:cNvSpPr/>
      </dsp:nvSpPr>
      <dsp:spPr>
        <a:xfrm>
          <a:off x="3925758" y="3637726"/>
          <a:ext cx="1401624" cy="700812"/>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a:t>Escaleno</a:t>
          </a:r>
        </a:p>
      </dsp:txBody>
      <dsp:txXfrm>
        <a:off x="3946284" y="3658252"/>
        <a:ext cx="1360572" cy="6597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890F0-5412-4D56-8D94-DD2892317BB7}">
      <dsp:nvSpPr>
        <dsp:cNvPr id="0" name=""/>
        <dsp:cNvSpPr/>
      </dsp:nvSpPr>
      <dsp:spPr>
        <a:xfrm>
          <a:off x="3440859" y="1678136"/>
          <a:ext cx="91440" cy="312686"/>
        </a:xfrm>
        <a:custGeom>
          <a:avLst/>
          <a:gdLst/>
          <a:ahLst/>
          <a:cxnLst/>
          <a:rect l="0" t="0" r="0" b="0"/>
          <a:pathLst>
            <a:path>
              <a:moveTo>
                <a:pt x="45720" y="0"/>
              </a:moveTo>
              <a:lnTo>
                <a:pt x="45720" y="312686"/>
              </a:lnTo>
            </a:path>
          </a:pathLst>
        </a:custGeom>
        <a:noFill/>
        <a:ln w="508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FF123B-D7D9-4694-9AEF-FF65A3EE874F}">
      <dsp:nvSpPr>
        <dsp:cNvPr id="0" name=""/>
        <dsp:cNvSpPr/>
      </dsp:nvSpPr>
      <dsp:spPr>
        <a:xfrm>
          <a:off x="2501033" y="682734"/>
          <a:ext cx="985546" cy="312686"/>
        </a:xfrm>
        <a:custGeom>
          <a:avLst/>
          <a:gdLst/>
          <a:ahLst/>
          <a:cxnLst/>
          <a:rect l="0" t="0" r="0" b="0"/>
          <a:pathLst>
            <a:path>
              <a:moveTo>
                <a:pt x="0" y="0"/>
              </a:moveTo>
              <a:lnTo>
                <a:pt x="0" y="213087"/>
              </a:lnTo>
              <a:lnTo>
                <a:pt x="985546" y="213087"/>
              </a:lnTo>
              <a:lnTo>
                <a:pt x="985546" y="312686"/>
              </a:lnTo>
            </a:path>
          </a:pathLst>
        </a:custGeom>
        <a:noFill/>
        <a:ln w="508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CF318C-CFBC-4507-9E16-69B5DA4F465E}">
      <dsp:nvSpPr>
        <dsp:cNvPr id="0" name=""/>
        <dsp:cNvSpPr/>
      </dsp:nvSpPr>
      <dsp:spPr>
        <a:xfrm>
          <a:off x="1515487" y="1678136"/>
          <a:ext cx="657030" cy="312686"/>
        </a:xfrm>
        <a:custGeom>
          <a:avLst/>
          <a:gdLst/>
          <a:ahLst/>
          <a:cxnLst/>
          <a:rect l="0" t="0" r="0" b="0"/>
          <a:pathLst>
            <a:path>
              <a:moveTo>
                <a:pt x="0" y="0"/>
              </a:moveTo>
              <a:lnTo>
                <a:pt x="0" y="213087"/>
              </a:lnTo>
              <a:lnTo>
                <a:pt x="657030" y="213087"/>
              </a:lnTo>
              <a:lnTo>
                <a:pt x="657030" y="312686"/>
              </a:lnTo>
            </a:path>
          </a:pathLst>
        </a:custGeom>
        <a:noFill/>
        <a:ln w="508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094EC4-1E3B-4DD5-BBCD-9AE6CA7F5D75}">
      <dsp:nvSpPr>
        <dsp:cNvPr id="0" name=""/>
        <dsp:cNvSpPr/>
      </dsp:nvSpPr>
      <dsp:spPr>
        <a:xfrm>
          <a:off x="858456" y="1678136"/>
          <a:ext cx="657030" cy="312686"/>
        </a:xfrm>
        <a:custGeom>
          <a:avLst/>
          <a:gdLst/>
          <a:ahLst/>
          <a:cxnLst/>
          <a:rect l="0" t="0" r="0" b="0"/>
          <a:pathLst>
            <a:path>
              <a:moveTo>
                <a:pt x="657030" y="0"/>
              </a:moveTo>
              <a:lnTo>
                <a:pt x="657030" y="213087"/>
              </a:lnTo>
              <a:lnTo>
                <a:pt x="0" y="213087"/>
              </a:lnTo>
              <a:lnTo>
                <a:pt x="0" y="312686"/>
              </a:lnTo>
            </a:path>
          </a:pathLst>
        </a:custGeom>
        <a:noFill/>
        <a:ln w="508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3B2FD6-C0C1-451F-B2AB-903FCD8873DB}">
      <dsp:nvSpPr>
        <dsp:cNvPr id="0" name=""/>
        <dsp:cNvSpPr/>
      </dsp:nvSpPr>
      <dsp:spPr>
        <a:xfrm>
          <a:off x="1515487" y="682734"/>
          <a:ext cx="985546" cy="312686"/>
        </a:xfrm>
        <a:custGeom>
          <a:avLst/>
          <a:gdLst/>
          <a:ahLst/>
          <a:cxnLst/>
          <a:rect l="0" t="0" r="0" b="0"/>
          <a:pathLst>
            <a:path>
              <a:moveTo>
                <a:pt x="985546" y="0"/>
              </a:moveTo>
              <a:lnTo>
                <a:pt x="985546" y="213087"/>
              </a:lnTo>
              <a:lnTo>
                <a:pt x="0" y="213087"/>
              </a:lnTo>
              <a:lnTo>
                <a:pt x="0" y="312686"/>
              </a:lnTo>
            </a:path>
          </a:pathLst>
        </a:custGeom>
        <a:noFill/>
        <a:ln w="508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2B1BDE-4277-415B-884F-B4A4C2029682}">
      <dsp:nvSpPr>
        <dsp:cNvPr id="0" name=""/>
        <dsp:cNvSpPr/>
      </dsp:nvSpPr>
      <dsp:spPr>
        <a:xfrm>
          <a:off x="1963462" y="19"/>
          <a:ext cx="1075141" cy="682714"/>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A6F9FB-AC8E-467B-A620-0A9AD2167A11}">
      <dsp:nvSpPr>
        <dsp:cNvPr id="0" name=""/>
        <dsp:cNvSpPr/>
      </dsp:nvSpPr>
      <dsp:spPr>
        <a:xfrm>
          <a:off x="2082922" y="113507"/>
          <a:ext cx="1075141" cy="682714"/>
        </a:xfrm>
        <a:prstGeom prst="roundRect">
          <a:avLst>
            <a:gd name="adj" fmla="val 10000"/>
          </a:avLst>
        </a:prstGeom>
        <a:solidFill>
          <a:schemeClr val="lt1">
            <a:alpha val="90000"/>
            <a:hueOff val="0"/>
            <a:satOff val="0"/>
            <a:lumOff val="0"/>
            <a:alphaOff val="0"/>
          </a:schemeClr>
        </a:solidFill>
        <a:ln w="508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a:t>Subprograma principal</a:t>
          </a:r>
        </a:p>
      </dsp:txBody>
      <dsp:txXfrm>
        <a:off x="2102918" y="133503"/>
        <a:ext cx="1035149" cy="642722"/>
      </dsp:txXfrm>
    </dsp:sp>
    <dsp:sp modelId="{41B330BD-554F-412A-98CD-C3A91A167B3F}">
      <dsp:nvSpPr>
        <dsp:cNvPr id="0" name=""/>
        <dsp:cNvSpPr/>
      </dsp:nvSpPr>
      <dsp:spPr>
        <a:xfrm>
          <a:off x="977916" y="995421"/>
          <a:ext cx="1075141" cy="682714"/>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33C233-7A2A-4283-97B4-F607DCE00058}">
      <dsp:nvSpPr>
        <dsp:cNvPr id="0" name=""/>
        <dsp:cNvSpPr/>
      </dsp:nvSpPr>
      <dsp:spPr>
        <a:xfrm>
          <a:off x="1097376" y="1108908"/>
          <a:ext cx="1075141" cy="682714"/>
        </a:xfrm>
        <a:prstGeom prst="roundRect">
          <a:avLst>
            <a:gd name="adj" fmla="val 10000"/>
          </a:avLst>
        </a:prstGeom>
        <a:solidFill>
          <a:schemeClr val="lt1">
            <a:alpha val="90000"/>
            <a:hueOff val="0"/>
            <a:satOff val="0"/>
            <a:lumOff val="0"/>
            <a:alphaOff val="0"/>
          </a:schemeClr>
        </a:solidFill>
        <a:ln w="508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a:t>Módulo I</a:t>
          </a:r>
        </a:p>
      </dsp:txBody>
      <dsp:txXfrm>
        <a:off x="1117372" y="1128904"/>
        <a:ext cx="1035149" cy="642722"/>
      </dsp:txXfrm>
    </dsp:sp>
    <dsp:sp modelId="{61BDE11C-B5A9-4257-B2A4-085BAB2035C4}">
      <dsp:nvSpPr>
        <dsp:cNvPr id="0" name=""/>
        <dsp:cNvSpPr/>
      </dsp:nvSpPr>
      <dsp:spPr>
        <a:xfrm>
          <a:off x="320885" y="1990823"/>
          <a:ext cx="1075141" cy="682714"/>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92C472-198D-4B8D-AAE7-B6C8C9986C1B}">
      <dsp:nvSpPr>
        <dsp:cNvPr id="0" name=""/>
        <dsp:cNvSpPr/>
      </dsp:nvSpPr>
      <dsp:spPr>
        <a:xfrm>
          <a:off x="440345" y="2104310"/>
          <a:ext cx="1075141" cy="682714"/>
        </a:xfrm>
        <a:prstGeom prst="roundRect">
          <a:avLst>
            <a:gd name="adj" fmla="val 10000"/>
          </a:avLst>
        </a:prstGeom>
        <a:solidFill>
          <a:schemeClr val="lt1">
            <a:alpha val="90000"/>
            <a:hueOff val="0"/>
            <a:satOff val="0"/>
            <a:lumOff val="0"/>
            <a:alphaOff val="0"/>
          </a:schemeClr>
        </a:solidFill>
        <a:ln w="508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a:t>Módulo I.I</a:t>
          </a:r>
        </a:p>
      </dsp:txBody>
      <dsp:txXfrm>
        <a:off x="460341" y="2124306"/>
        <a:ext cx="1035149" cy="642722"/>
      </dsp:txXfrm>
    </dsp:sp>
    <dsp:sp modelId="{3740E687-008F-4BE4-AC04-09C52526A489}">
      <dsp:nvSpPr>
        <dsp:cNvPr id="0" name=""/>
        <dsp:cNvSpPr/>
      </dsp:nvSpPr>
      <dsp:spPr>
        <a:xfrm>
          <a:off x="1634947" y="1990823"/>
          <a:ext cx="1075141" cy="682714"/>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AC4929-B870-4E0B-BB79-6E222B2F82FD}">
      <dsp:nvSpPr>
        <dsp:cNvPr id="0" name=""/>
        <dsp:cNvSpPr/>
      </dsp:nvSpPr>
      <dsp:spPr>
        <a:xfrm>
          <a:off x="1754407" y="2104310"/>
          <a:ext cx="1075141" cy="682714"/>
        </a:xfrm>
        <a:prstGeom prst="roundRect">
          <a:avLst>
            <a:gd name="adj" fmla="val 10000"/>
          </a:avLst>
        </a:prstGeom>
        <a:solidFill>
          <a:schemeClr val="lt1">
            <a:alpha val="90000"/>
            <a:hueOff val="0"/>
            <a:satOff val="0"/>
            <a:lumOff val="0"/>
            <a:alphaOff val="0"/>
          </a:schemeClr>
        </a:solidFill>
        <a:ln w="508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a:t>Módulo I.II</a:t>
          </a:r>
        </a:p>
      </dsp:txBody>
      <dsp:txXfrm>
        <a:off x="1774403" y="2124306"/>
        <a:ext cx="1035149" cy="642722"/>
      </dsp:txXfrm>
    </dsp:sp>
    <dsp:sp modelId="{D0565583-E607-45A2-9AC9-78E9508BC063}">
      <dsp:nvSpPr>
        <dsp:cNvPr id="0" name=""/>
        <dsp:cNvSpPr/>
      </dsp:nvSpPr>
      <dsp:spPr>
        <a:xfrm>
          <a:off x="2949008" y="995421"/>
          <a:ext cx="1075141" cy="682714"/>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599B53-166C-4C7E-8B8F-958A4163CF91}">
      <dsp:nvSpPr>
        <dsp:cNvPr id="0" name=""/>
        <dsp:cNvSpPr/>
      </dsp:nvSpPr>
      <dsp:spPr>
        <a:xfrm>
          <a:off x="3068469" y="1108908"/>
          <a:ext cx="1075141" cy="682714"/>
        </a:xfrm>
        <a:prstGeom prst="roundRect">
          <a:avLst>
            <a:gd name="adj" fmla="val 10000"/>
          </a:avLst>
        </a:prstGeom>
        <a:solidFill>
          <a:schemeClr val="lt1">
            <a:alpha val="90000"/>
            <a:hueOff val="0"/>
            <a:satOff val="0"/>
            <a:lumOff val="0"/>
            <a:alphaOff val="0"/>
          </a:schemeClr>
        </a:solidFill>
        <a:ln w="508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a:t>Módulo II</a:t>
          </a:r>
        </a:p>
      </dsp:txBody>
      <dsp:txXfrm>
        <a:off x="3088465" y="1128904"/>
        <a:ext cx="1035149" cy="642722"/>
      </dsp:txXfrm>
    </dsp:sp>
    <dsp:sp modelId="{C3ED5786-F01B-46C4-8C0B-BB65B8BA822C}">
      <dsp:nvSpPr>
        <dsp:cNvPr id="0" name=""/>
        <dsp:cNvSpPr/>
      </dsp:nvSpPr>
      <dsp:spPr>
        <a:xfrm>
          <a:off x="2949008" y="1990823"/>
          <a:ext cx="1075141" cy="682714"/>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928234-119D-4CF5-A2D0-4D1F2A3D19E0}">
      <dsp:nvSpPr>
        <dsp:cNvPr id="0" name=""/>
        <dsp:cNvSpPr/>
      </dsp:nvSpPr>
      <dsp:spPr>
        <a:xfrm>
          <a:off x="3068469" y="2104310"/>
          <a:ext cx="1075141" cy="682714"/>
        </a:xfrm>
        <a:prstGeom prst="roundRect">
          <a:avLst>
            <a:gd name="adj" fmla="val 10000"/>
          </a:avLst>
        </a:prstGeom>
        <a:solidFill>
          <a:schemeClr val="lt1">
            <a:alpha val="90000"/>
            <a:hueOff val="0"/>
            <a:satOff val="0"/>
            <a:lumOff val="0"/>
            <a:alphaOff val="0"/>
          </a:schemeClr>
        </a:solidFill>
        <a:ln w="508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a:t>Módulo II.I</a:t>
          </a:r>
        </a:p>
      </dsp:txBody>
      <dsp:txXfrm>
        <a:off x="3088465" y="2124306"/>
        <a:ext cx="1035149" cy="6427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08D857-5CBB-47C6-95A7-C1ED7B1C4CA4}">
      <dsp:nvSpPr>
        <dsp:cNvPr id="0" name=""/>
        <dsp:cNvSpPr/>
      </dsp:nvSpPr>
      <dsp:spPr>
        <a:xfrm>
          <a:off x="0" y="0"/>
          <a:ext cx="6739948" cy="1013872"/>
        </a:xfrm>
        <a:prstGeom prst="roundRect">
          <a:avLst>
            <a:gd name="adj" fmla="val 10000"/>
          </a:avLst>
        </a:prstGeom>
        <a:solidFill>
          <a:schemeClr val="accent4">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MX" sz="2300" b="1" kern="1200" smtClean="0">
              <a:solidFill>
                <a:schemeClr val="bg1"/>
              </a:solidFill>
            </a:rPr>
            <a:t>Encabezado del algoritmo (obligatorio)</a:t>
          </a:r>
          <a:endParaRPr lang="es-MX" sz="2300" b="1" kern="1200" dirty="0">
            <a:solidFill>
              <a:schemeClr val="bg1"/>
            </a:solidFill>
          </a:endParaRPr>
        </a:p>
      </dsp:txBody>
      <dsp:txXfrm>
        <a:off x="29695" y="29695"/>
        <a:ext cx="5560229" cy="954482"/>
      </dsp:txXfrm>
    </dsp:sp>
    <dsp:sp modelId="{18C13A71-2F2F-4C81-9A3C-D3178BCC91A3}">
      <dsp:nvSpPr>
        <dsp:cNvPr id="0" name=""/>
        <dsp:cNvSpPr/>
      </dsp:nvSpPr>
      <dsp:spPr>
        <a:xfrm>
          <a:off x="564470" y="1198213"/>
          <a:ext cx="6739948" cy="1013872"/>
        </a:xfrm>
        <a:prstGeom prst="roundRect">
          <a:avLst>
            <a:gd name="adj" fmla="val 10000"/>
          </a:avLst>
        </a:prstGeom>
        <a:solidFill>
          <a:schemeClr val="accent4">
            <a:hueOff val="-702088"/>
            <a:satOff val="-5790"/>
            <a:lumOff val="17189"/>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MX" sz="2300" b="1" kern="1200" smtClean="0">
              <a:solidFill>
                <a:schemeClr val="accent6">
                  <a:lumMod val="75000"/>
                </a:schemeClr>
              </a:solidFill>
            </a:rPr>
            <a:t>Declaraciones globales (opcional)</a:t>
          </a:r>
          <a:endParaRPr lang="es-MX" sz="2300" b="1" kern="1200" dirty="0">
            <a:solidFill>
              <a:schemeClr val="accent6">
                <a:lumMod val="75000"/>
              </a:schemeClr>
            </a:solidFill>
          </a:endParaRPr>
        </a:p>
      </dsp:txBody>
      <dsp:txXfrm>
        <a:off x="594165" y="1227908"/>
        <a:ext cx="5457070" cy="954482"/>
      </dsp:txXfrm>
    </dsp:sp>
    <dsp:sp modelId="{34E82E15-5E58-407D-9498-6B247FCCE6A2}">
      <dsp:nvSpPr>
        <dsp:cNvPr id="0" name=""/>
        <dsp:cNvSpPr/>
      </dsp:nvSpPr>
      <dsp:spPr>
        <a:xfrm>
          <a:off x="1120516" y="2396426"/>
          <a:ext cx="6739948" cy="1013872"/>
        </a:xfrm>
        <a:prstGeom prst="roundRect">
          <a:avLst>
            <a:gd name="adj" fmla="val 10000"/>
          </a:avLst>
        </a:prstGeom>
        <a:solidFill>
          <a:schemeClr val="accent4">
            <a:hueOff val="-1404177"/>
            <a:satOff val="-11581"/>
            <a:lumOff val="34378"/>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MX" sz="2300" b="1" kern="1200" smtClean="0">
              <a:solidFill>
                <a:schemeClr val="accent6">
                  <a:lumMod val="75000"/>
                </a:schemeClr>
              </a:solidFill>
            </a:rPr>
            <a:t>Módulo principal (obligatorio)</a:t>
          </a:r>
          <a:endParaRPr lang="es-MX" sz="2300" b="1" kern="1200" dirty="0">
            <a:solidFill>
              <a:schemeClr val="accent6">
                <a:lumMod val="75000"/>
              </a:schemeClr>
            </a:solidFill>
          </a:endParaRPr>
        </a:p>
      </dsp:txBody>
      <dsp:txXfrm>
        <a:off x="1150211" y="2426121"/>
        <a:ext cx="5465495" cy="954482"/>
      </dsp:txXfrm>
    </dsp:sp>
    <dsp:sp modelId="{46570643-A938-4D71-99CA-5171199281B7}">
      <dsp:nvSpPr>
        <dsp:cNvPr id="0" name=""/>
        <dsp:cNvSpPr/>
      </dsp:nvSpPr>
      <dsp:spPr>
        <a:xfrm>
          <a:off x="1684987" y="3594639"/>
          <a:ext cx="6739948" cy="1013872"/>
        </a:xfrm>
        <a:prstGeom prst="roundRect">
          <a:avLst>
            <a:gd name="adj" fmla="val 10000"/>
          </a:avLst>
        </a:prstGeom>
        <a:solidFill>
          <a:schemeClr val="accent4">
            <a:hueOff val="-2106265"/>
            <a:satOff val="-17371"/>
            <a:lumOff val="51567"/>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MX" sz="2300" b="1" kern="1200" dirty="0" smtClean="0">
              <a:solidFill>
                <a:schemeClr val="accent6">
                  <a:lumMod val="75000"/>
                </a:schemeClr>
              </a:solidFill>
            </a:rPr>
            <a:t>Uno o más módulos o funciones subordinados (opcional)</a:t>
          </a:r>
          <a:endParaRPr lang="es-MX" sz="2300" b="1" kern="1200" dirty="0">
            <a:solidFill>
              <a:schemeClr val="accent6">
                <a:lumMod val="75000"/>
              </a:schemeClr>
            </a:solidFill>
          </a:endParaRPr>
        </a:p>
      </dsp:txBody>
      <dsp:txXfrm>
        <a:off x="1714682" y="3624334"/>
        <a:ext cx="5457070" cy="954482"/>
      </dsp:txXfrm>
    </dsp:sp>
    <dsp:sp modelId="{9B278317-58A0-459E-B9F3-CC9DB5614D3C}">
      <dsp:nvSpPr>
        <dsp:cNvPr id="0" name=""/>
        <dsp:cNvSpPr/>
      </dsp:nvSpPr>
      <dsp:spPr>
        <a:xfrm>
          <a:off x="6080931" y="776534"/>
          <a:ext cx="659017" cy="659017"/>
        </a:xfrm>
        <a:prstGeom prst="downArrow">
          <a:avLst>
            <a:gd name="adj1" fmla="val 55000"/>
            <a:gd name="adj2" fmla="val 45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76200" dist="25400" dir="5400000" sx="101000" sy="101000" rotWithShape="0">
            <a:srgbClr val="000000">
              <a:alpha val="5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s-MX" sz="2300" b="1" kern="1200">
            <a:solidFill>
              <a:schemeClr val="accent6">
                <a:lumMod val="75000"/>
              </a:schemeClr>
            </a:solidFill>
          </a:endParaRPr>
        </a:p>
      </dsp:txBody>
      <dsp:txXfrm>
        <a:off x="6229210" y="776534"/>
        <a:ext cx="362459" cy="495910"/>
      </dsp:txXfrm>
    </dsp:sp>
    <dsp:sp modelId="{5A7CA417-4E7B-44C6-AFCD-F3F1B83549D7}">
      <dsp:nvSpPr>
        <dsp:cNvPr id="0" name=""/>
        <dsp:cNvSpPr/>
      </dsp:nvSpPr>
      <dsp:spPr>
        <a:xfrm>
          <a:off x="6645402" y="1974747"/>
          <a:ext cx="659017" cy="659017"/>
        </a:xfrm>
        <a:prstGeom prst="downArrow">
          <a:avLst>
            <a:gd name="adj1" fmla="val 55000"/>
            <a:gd name="adj2" fmla="val 45000"/>
          </a:avLst>
        </a:prstGeom>
        <a:solidFill>
          <a:schemeClr val="accent4">
            <a:tint val="40000"/>
            <a:alpha val="90000"/>
            <a:hueOff val="-709389"/>
            <a:satOff val="23779"/>
            <a:lumOff val="5244"/>
            <a:alphaOff val="0"/>
          </a:schemeClr>
        </a:solidFill>
        <a:ln w="9525" cap="flat" cmpd="sng" algn="ctr">
          <a:solidFill>
            <a:schemeClr val="accent4">
              <a:tint val="40000"/>
              <a:alpha val="90000"/>
              <a:hueOff val="-709389"/>
              <a:satOff val="23779"/>
              <a:lumOff val="5244"/>
              <a:alphaOff val="0"/>
            </a:schemeClr>
          </a:solidFill>
          <a:prstDash val="solid"/>
        </a:ln>
        <a:effectLst>
          <a:outerShdw blurRad="76200" dist="25400" dir="5400000" sx="101000" sy="101000" rotWithShape="0">
            <a:srgbClr val="000000">
              <a:alpha val="5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s-MX" sz="2300" b="1" kern="1200">
            <a:solidFill>
              <a:schemeClr val="accent6">
                <a:lumMod val="75000"/>
              </a:schemeClr>
            </a:solidFill>
          </a:endParaRPr>
        </a:p>
      </dsp:txBody>
      <dsp:txXfrm>
        <a:off x="6793681" y="1974747"/>
        <a:ext cx="362459" cy="495910"/>
      </dsp:txXfrm>
    </dsp:sp>
    <dsp:sp modelId="{B434807A-EC25-4EA6-A490-DD63CC53634A}">
      <dsp:nvSpPr>
        <dsp:cNvPr id="0" name=""/>
        <dsp:cNvSpPr/>
      </dsp:nvSpPr>
      <dsp:spPr>
        <a:xfrm>
          <a:off x="7201448" y="3172960"/>
          <a:ext cx="659017" cy="659017"/>
        </a:xfrm>
        <a:prstGeom prst="downArrow">
          <a:avLst>
            <a:gd name="adj1" fmla="val 55000"/>
            <a:gd name="adj2" fmla="val 45000"/>
          </a:avLst>
        </a:prstGeom>
        <a:solidFill>
          <a:schemeClr val="accent4">
            <a:tint val="40000"/>
            <a:alpha val="90000"/>
            <a:hueOff val="-1418778"/>
            <a:satOff val="47557"/>
            <a:lumOff val="10487"/>
            <a:alphaOff val="0"/>
          </a:schemeClr>
        </a:solidFill>
        <a:ln w="9525" cap="flat" cmpd="sng" algn="ctr">
          <a:solidFill>
            <a:schemeClr val="accent4">
              <a:tint val="40000"/>
              <a:alpha val="90000"/>
              <a:hueOff val="-1418778"/>
              <a:satOff val="47557"/>
              <a:lumOff val="10487"/>
              <a:alphaOff val="0"/>
            </a:schemeClr>
          </a:solidFill>
          <a:prstDash val="solid"/>
        </a:ln>
        <a:effectLst>
          <a:outerShdw blurRad="76200" dist="25400" dir="5400000" sx="101000" sy="101000" rotWithShape="0">
            <a:srgbClr val="000000">
              <a:alpha val="5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s-MX" sz="2300" b="1" kern="1200">
            <a:solidFill>
              <a:schemeClr val="accent6">
                <a:lumMod val="75000"/>
              </a:schemeClr>
            </a:solidFill>
          </a:endParaRPr>
        </a:p>
      </dsp:txBody>
      <dsp:txXfrm>
        <a:off x="7349727" y="3172960"/>
        <a:ext cx="362459" cy="4959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9BC90B-C52F-4BBD-A57E-5E9B72925F36}">
      <dsp:nvSpPr>
        <dsp:cNvPr id="0" name=""/>
        <dsp:cNvSpPr/>
      </dsp:nvSpPr>
      <dsp:spPr>
        <a:xfrm>
          <a:off x="453871" y="701464"/>
          <a:ext cx="4387428" cy="2267396"/>
        </a:xfrm>
        <a:prstGeom prst="rect">
          <a:avLst/>
        </a:prstGeom>
        <a:solidFill>
          <a:schemeClr val="accent1">
            <a:tint val="50000"/>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E4FFD6-3CA5-4585-B477-2E752FE95D14}">
      <dsp:nvSpPr>
        <dsp:cNvPr id="0" name=""/>
        <dsp:cNvSpPr/>
      </dsp:nvSpPr>
      <dsp:spPr>
        <a:xfrm>
          <a:off x="584990" y="966639"/>
          <a:ext cx="2037380" cy="19397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1066800">
            <a:lnSpc>
              <a:spcPct val="90000"/>
            </a:lnSpc>
            <a:spcBef>
              <a:spcPct val="0"/>
            </a:spcBef>
            <a:spcAft>
              <a:spcPct val="35000"/>
            </a:spcAft>
          </a:pPr>
          <a:r>
            <a:rPr lang="es-MX" sz="2400" kern="1200" dirty="0" smtClean="0"/>
            <a:t>Cohesión</a:t>
          </a:r>
        </a:p>
        <a:p>
          <a:pPr lvl="0" algn="l" defTabSz="1066800">
            <a:lnSpc>
              <a:spcPct val="90000"/>
            </a:lnSpc>
            <a:spcBef>
              <a:spcPct val="0"/>
            </a:spcBef>
            <a:spcAft>
              <a:spcPct val="35000"/>
            </a:spcAft>
          </a:pPr>
          <a:r>
            <a:rPr lang="es-MX" sz="2400" kern="1200" dirty="0" smtClean="0"/>
            <a:t>Contribuir a la misma tarea</a:t>
          </a:r>
          <a:endParaRPr lang="es-MX" sz="2400" kern="1200" dirty="0"/>
        </a:p>
      </dsp:txBody>
      <dsp:txXfrm>
        <a:off x="584990" y="966639"/>
        <a:ext cx="2037380" cy="1939729"/>
      </dsp:txXfrm>
    </dsp:sp>
    <dsp:sp modelId="{BFEA77A8-5496-4F6A-A854-B4257C34174E}">
      <dsp:nvSpPr>
        <dsp:cNvPr id="0" name=""/>
        <dsp:cNvSpPr/>
      </dsp:nvSpPr>
      <dsp:spPr>
        <a:xfrm>
          <a:off x="2667758" y="966639"/>
          <a:ext cx="2037380" cy="19397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1066800">
            <a:lnSpc>
              <a:spcPct val="90000"/>
            </a:lnSpc>
            <a:spcBef>
              <a:spcPct val="0"/>
            </a:spcBef>
            <a:spcAft>
              <a:spcPct val="35000"/>
            </a:spcAft>
          </a:pPr>
          <a:r>
            <a:rPr lang="es-MX" sz="2400" kern="1200" dirty="0" smtClean="0"/>
            <a:t>Acoplamiento</a:t>
          </a:r>
        </a:p>
        <a:p>
          <a:pPr lvl="0" algn="l" defTabSz="1066800">
            <a:lnSpc>
              <a:spcPct val="90000"/>
            </a:lnSpc>
            <a:spcBef>
              <a:spcPct val="0"/>
            </a:spcBef>
            <a:spcAft>
              <a:spcPct val="35000"/>
            </a:spcAft>
          </a:pPr>
          <a:r>
            <a:rPr lang="es-MX" sz="2400" kern="1200" dirty="0" smtClean="0"/>
            <a:t>Mínima dependencia</a:t>
          </a:r>
          <a:endParaRPr lang="es-MX" sz="2400" kern="1200" dirty="0"/>
        </a:p>
      </dsp:txBody>
      <dsp:txXfrm>
        <a:off x="2667758" y="966639"/>
        <a:ext cx="2037380" cy="1939729"/>
      </dsp:txXfrm>
    </dsp:sp>
    <dsp:sp modelId="{B716EB7D-CA39-4304-8E27-A3319BE0D2AC}">
      <dsp:nvSpPr>
        <dsp:cNvPr id="0" name=""/>
        <dsp:cNvSpPr/>
      </dsp:nvSpPr>
      <dsp:spPr>
        <a:xfrm>
          <a:off x="0" y="247708"/>
          <a:ext cx="857313" cy="857313"/>
        </a:xfrm>
        <a:prstGeom prst="plus">
          <a:avLst>
            <a:gd name="adj" fmla="val 32810"/>
          </a:avLst>
        </a:prstGeom>
        <a:solidFill>
          <a:schemeClr val="accent1">
            <a:hueOff val="0"/>
            <a:satOff val="0"/>
            <a:lumOff val="0"/>
            <a:alphaOff val="0"/>
          </a:schemeClr>
        </a:solidFill>
        <a:ln w="508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ADB8F9-6A22-4A0F-B01C-C36E24B40EE3}">
      <dsp:nvSpPr>
        <dsp:cNvPr id="0" name=""/>
        <dsp:cNvSpPr/>
      </dsp:nvSpPr>
      <dsp:spPr>
        <a:xfrm>
          <a:off x="4236137" y="556019"/>
          <a:ext cx="806883" cy="276511"/>
        </a:xfrm>
        <a:prstGeom prst="rect">
          <a:avLst/>
        </a:prstGeom>
        <a:solidFill>
          <a:schemeClr val="accent1">
            <a:hueOff val="0"/>
            <a:satOff val="0"/>
            <a:lumOff val="0"/>
            <a:alphaOff val="0"/>
          </a:schemeClr>
        </a:solidFill>
        <a:ln w="508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510B41-6AA0-48FF-B114-A139B900BF49}">
      <dsp:nvSpPr>
        <dsp:cNvPr id="0" name=""/>
        <dsp:cNvSpPr/>
      </dsp:nvSpPr>
      <dsp:spPr>
        <a:xfrm>
          <a:off x="2647586" y="970786"/>
          <a:ext cx="504" cy="1852628"/>
        </a:xfrm>
        <a:prstGeom prst="line">
          <a:avLst/>
        </a:prstGeom>
        <a:noFill/>
        <a:ln w="508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C0CC7-5E12-4062-8615-DF5908D3FC57}">
      <dsp:nvSpPr>
        <dsp:cNvPr id="0" name=""/>
        <dsp:cNvSpPr/>
      </dsp:nvSpPr>
      <dsp:spPr>
        <a:xfrm>
          <a:off x="3200588" y="1760419"/>
          <a:ext cx="1590221" cy="665785"/>
        </a:xfrm>
        <a:custGeom>
          <a:avLst/>
          <a:gdLst/>
          <a:ahLst/>
          <a:cxnLst/>
          <a:rect l="0" t="0" r="0" b="0"/>
          <a:pathLst>
            <a:path>
              <a:moveTo>
                <a:pt x="0" y="0"/>
              </a:moveTo>
              <a:lnTo>
                <a:pt x="0" y="371704"/>
              </a:lnTo>
              <a:lnTo>
                <a:pt x="1590221" y="371704"/>
              </a:lnTo>
              <a:lnTo>
                <a:pt x="1590221" y="665785"/>
              </a:lnTo>
            </a:path>
          </a:pathLst>
        </a:custGeom>
        <a:noFill/>
        <a:ln w="50800" cap="flat" cmpd="sng" algn="ctr">
          <a:solidFill>
            <a:schemeClr val="accent2">
              <a:shade val="60000"/>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sp>
    <dsp:sp modelId="{B21BFF03-40E0-415E-8D70-8B4170CC38D3}">
      <dsp:nvSpPr>
        <dsp:cNvPr id="0" name=""/>
        <dsp:cNvSpPr/>
      </dsp:nvSpPr>
      <dsp:spPr>
        <a:xfrm>
          <a:off x="1401878" y="1760419"/>
          <a:ext cx="1798710" cy="665785"/>
        </a:xfrm>
        <a:custGeom>
          <a:avLst/>
          <a:gdLst/>
          <a:ahLst/>
          <a:cxnLst/>
          <a:rect l="0" t="0" r="0" b="0"/>
          <a:pathLst>
            <a:path>
              <a:moveTo>
                <a:pt x="1798710" y="0"/>
              </a:moveTo>
              <a:lnTo>
                <a:pt x="1798710" y="371704"/>
              </a:lnTo>
              <a:lnTo>
                <a:pt x="0" y="371704"/>
              </a:lnTo>
              <a:lnTo>
                <a:pt x="0" y="665785"/>
              </a:lnTo>
            </a:path>
          </a:pathLst>
        </a:custGeom>
        <a:noFill/>
        <a:ln w="50800" cap="flat" cmpd="sng" algn="ctr">
          <a:solidFill>
            <a:schemeClr val="accent2">
              <a:shade val="60000"/>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sp>
    <dsp:sp modelId="{49FD4762-E944-402C-A80D-8A7B3184F41E}">
      <dsp:nvSpPr>
        <dsp:cNvPr id="0" name=""/>
        <dsp:cNvSpPr/>
      </dsp:nvSpPr>
      <dsp:spPr>
        <a:xfrm>
          <a:off x="1800203" y="360034"/>
          <a:ext cx="2800770" cy="1400385"/>
        </a:xfrm>
        <a:prstGeom prst="rect">
          <a:avLst/>
        </a:prstGeom>
        <a:solidFill>
          <a:schemeClr val="accent4">
            <a:lumMod val="75000"/>
          </a:schemeClr>
        </a:solidFill>
        <a:ln>
          <a:noFill/>
        </a:ln>
        <a:effectLst>
          <a:outerShdw blurRad="76200" dist="25400" dir="5400000" sx="101000" sy="101000" rotWithShape="0">
            <a:srgbClr val="000000">
              <a:alpha val="50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sp3d extrusionH="28000" prstMaterial="matte"/>
        </a:bodyPr>
        <a:lstStyle/>
        <a:p>
          <a:pPr lvl="0" algn="ctr" defTabSz="1066800">
            <a:lnSpc>
              <a:spcPct val="90000"/>
            </a:lnSpc>
            <a:spcBef>
              <a:spcPct val="0"/>
            </a:spcBef>
            <a:spcAft>
              <a:spcPct val="35000"/>
            </a:spcAft>
          </a:pPr>
          <a:r>
            <a:rPr lang="es-MX" sz="2400" kern="1200" dirty="0" smtClean="0"/>
            <a:t>Variables</a:t>
          </a:r>
          <a:endParaRPr lang="es-MX" sz="2400" kern="1200" dirty="0"/>
        </a:p>
      </dsp:txBody>
      <dsp:txXfrm>
        <a:off x="1800203" y="360034"/>
        <a:ext cx="2800770" cy="1400385"/>
      </dsp:txXfrm>
    </dsp:sp>
    <dsp:sp modelId="{F440BCB1-404A-408A-BDEA-56041645F128}">
      <dsp:nvSpPr>
        <dsp:cNvPr id="0" name=""/>
        <dsp:cNvSpPr/>
      </dsp:nvSpPr>
      <dsp:spPr>
        <a:xfrm>
          <a:off x="1492" y="2426204"/>
          <a:ext cx="2800770" cy="1400385"/>
        </a:xfrm>
        <a:prstGeom prst="rect">
          <a:avLst/>
        </a:prstGeom>
        <a:solidFill>
          <a:schemeClr val="accent2">
            <a:hueOff val="0"/>
            <a:satOff val="0"/>
            <a:lumOff val="0"/>
            <a:alphaOff val="0"/>
          </a:schemeClr>
        </a:solidFill>
        <a:ln>
          <a:noFill/>
        </a:ln>
        <a:effectLst>
          <a:outerShdw blurRad="76200" dist="25400" dir="5400000" sx="101000" sy="101000" rotWithShape="0">
            <a:srgbClr val="000000">
              <a:alpha val="50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sp3d extrusionH="28000" prstMaterial="matte"/>
        </a:bodyPr>
        <a:lstStyle/>
        <a:p>
          <a:pPr lvl="0" algn="ctr" defTabSz="1066800">
            <a:lnSpc>
              <a:spcPct val="90000"/>
            </a:lnSpc>
            <a:spcBef>
              <a:spcPct val="0"/>
            </a:spcBef>
            <a:spcAft>
              <a:spcPct val="35000"/>
            </a:spcAft>
          </a:pPr>
          <a:r>
            <a:rPr lang="es-MX" sz="2400" kern="1200" dirty="0" smtClean="0"/>
            <a:t>Globales</a:t>
          </a:r>
          <a:endParaRPr lang="es-MX" sz="2400" kern="1200" dirty="0"/>
        </a:p>
      </dsp:txBody>
      <dsp:txXfrm>
        <a:off x="1492" y="2426204"/>
        <a:ext cx="2800770" cy="1400385"/>
      </dsp:txXfrm>
    </dsp:sp>
    <dsp:sp modelId="{23AE87A7-3532-4BB4-87A8-70C0BE66E397}">
      <dsp:nvSpPr>
        <dsp:cNvPr id="0" name=""/>
        <dsp:cNvSpPr/>
      </dsp:nvSpPr>
      <dsp:spPr>
        <a:xfrm>
          <a:off x="3390424" y="2426204"/>
          <a:ext cx="2800770" cy="1400385"/>
        </a:xfrm>
        <a:prstGeom prst="rect">
          <a:avLst/>
        </a:prstGeom>
        <a:solidFill>
          <a:schemeClr val="accent2">
            <a:hueOff val="0"/>
            <a:satOff val="0"/>
            <a:lumOff val="0"/>
            <a:alphaOff val="0"/>
          </a:schemeClr>
        </a:solidFill>
        <a:ln>
          <a:noFill/>
        </a:ln>
        <a:effectLst>
          <a:outerShdw blurRad="76200" dist="25400" dir="5400000" sx="101000" sy="101000" rotWithShape="0">
            <a:srgbClr val="000000">
              <a:alpha val="50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sp3d extrusionH="28000" prstMaterial="matte"/>
        </a:bodyPr>
        <a:lstStyle/>
        <a:p>
          <a:pPr lvl="0" algn="ctr" defTabSz="1066800">
            <a:lnSpc>
              <a:spcPct val="90000"/>
            </a:lnSpc>
            <a:spcBef>
              <a:spcPct val="0"/>
            </a:spcBef>
            <a:spcAft>
              <a:spcPct val="35000"/>
            </a:spcAft>
          </a:pPr>
          <a:r>
            <a:rPr lang="es-MX" sz="2400" kern="1200" dirty="0" smtClean="0"/>
            <a:t>Locales</a:t>
          </a:r>
          <a:endParaRPr lang="es-MX" sz="2400" kern="1200" dirty="0"/>
        </a:p>
      </dsp:txBody>
      <dsp:txXfrm>
        <a:off x="3390424" y="2426204"/>
        <a:ext cx="2800770" cy="140038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E26F82-A2B6-41C3-AA4D-1F853F6DCF7E}">
      <dsp:nvSpPr>
        <dsp:cNvPr id="0" name=""/>
        <dsp:cNvSpPr/>
      </dsp:nvSpPr>
      <dsp:spPr>
        <a:xfrm>
          <a:off x="1892" y="1240924"/>
          <a:ext cx="1548572" cy="774286"/>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bg2"/>
              </a:solidFill>
            </a:rPr>
            <a:t>Parámetros</a:t>
          </a:r>
          <a:endParaRPr lang="es-MX" sz="1600" b="1" kern="1200" dirty="0">
            <a:solidFill>
              <a:schemeClr val="bg2"/>
            </a:solidFill>
          </a:endParaRPr>
        </a:p>
      </dsp:txBody>
      <dsp:txXfrm>
        <a:off x="24570" y="1263602"/>
        <a:ext cx="1503216" cy="728930"/>
      </dsp:txXfrm>
    </dsp:sp>
    <dsp:sp modelId="{A3A1CAE3-F05C-41CE-A907-2E0E798AC2F2}">
      <dsp:nvSpPr>
        <dsp:cNvPr id="0" name=""/>
        <dsp:cNvSpPr/>
      </dsp:nvSpPr>
      <dsp:spPr>
        <a:xfrm rot="19457599">
          <a:off x="1478764" y="1384059"/>
          <a:ext cx="762829" cy="42802"/>
        </a:xfrm>
        <a:custGeom>
          <a:avLst/>
          <a:gdLst/>
          <a:ahLst/>
          <a:cxnLst/>
          <a:rect l="0" t="0" r="0" b="0"/>
          <a:pathLst>
            <a:path>
              <a:moveTo>
                <a:pt x="0" y="21401"/>
              </a:moveTo>
              <a:lnTo>
                <a:pt x="762829" y="21401"/>
              </a:lnTo>
            </a:path>
          </a:pathLst>
        </a:custGeom>
        <a:noFill/>
        <a:ln w="508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solidFill>
              <a:schemeClr val="bg2"/>
            </a:solidFill>
          </a:endParaRPr>
        </a:p>
      </dsp:txBody>
      <dsp:txXfrm>
        <a:off x="1841108" y="1386389"/>
        <a:ext cx="38141" cy="38141"/>
      </dsp:txXfrm>
    </dsp:sp>
    <dsp:sp modelId="{1304DF07-C880-4328-A5B3-B12846A77468}">
      <dsp:nvSpPr>
        <dsp:cNvPr id="0" name=""/>
        <dsp:cNvSpPr/>
      </dsp:nvSpPr>
      <dsp:spPr>
        <a:xfrm>
          <a:off x="2169893" y="795710"/>
          <a:ext cx="1548572" cy="774286"/>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bg2"/>
              </a:solidFill>
            </a:rPr>
            <a:t>Formales</a:t>
          </a:r>
          <a:endParaRPr lang="es-MX" sz="1600" b="1" kern="1200" dirty="0">
            <a:solidFill>
              <a:schemeClr val="bg2"/>
            </a:solidFill>
          </a:endParaRPr>
        </a:p>
      </dsp:txBody>
      <dsp:txXfrm>
        <a:off x="2192571" y="818388"/>
        <a:ext cx="1503216" cy="728930"/>
      </dsp:txXfrm>
    </dsp:sp>
    <dsp:sp modelId="{8F1F577F-78C7-4C33-996F-13276713F1EB}">
      <dsp:nvSpPr>
        <dsp:cNvPr id="0" name=""/>
        <dsp:cNvSpPr/>
      </dsp:nvSpPr>
      <dsp:spPr>
        <a:xfrm>
          <a:off x="3718466" y="1161452"/>
          <a:ext cx="619428" cy="42802"/>
        </a:xfrm>
        <a:custGeom>
          <a:avLst/>
          <a:gdLst/>
          <a:ahLst/>
          <a:cxnLst/>
          <a:rect l="0" t="0" r="0" b="0"/>
          <a:pathLst>
            <a:path>
              <a:moveTo>
                <a:pt x="0" y="21401"/>
              </a:moveTo>
              <a:lnTo>
                <a:pt x="619428" y="21401"/>
              </a:lnTo>
            </a:path>
          </a:pathLst>
        </a:custGeom>
        <a:noFill/>
        <a:ln w="508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solidFill>
              <a:schemeClr val="bg2"/>
            </a:solidFill>
          </a:endParaRPr>
        </a:p>
      </dsp:txBody>
      <dsp:txXfrm>
        <a:off x="4012695" y="1167367"/>
        <a:ext cx="30971" cy="30971"/>
      </dsp:txXfrm>
    </dsp:sp>
    <dsp:sp modelId="{BB4D4908-735C-4CC9-9FA8-0C36EC920F28}">
      <dsp:nvSpPr>
        <dsp:cNvPr id="0" name=""/>
        <dsp:cNvSpPr/>
      </dsp:nvSpPr>
      <dsp:spPr>
        <a:xfrm>
          <a:off x="4337895" y="795710"/>
          <a:ext cx="1548572" cy="774286"/>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bg2"/>
              </a:solidFill>
            </a:rPr>
            <a:t>En la definición del método</a:t>
          </a:r>
          <a:endParaRPr lang="es-MX" sz="1600" b="1" kern="1200" dirty="0">
            <a:solidFill>
              <a:schemeClr val="bg2"/>
            </a:solidFill>
          </a:endParaRPr>
        </a:p>
      </dsp:txBody>
      <dsp:txXfrm>
        <a:off x="4360573" y="818388"/>
        <a:ext cx="1503216" cy="728930"/>
      </dsp:txXfrm>
    </dsp:sp>
    <dsp:sp modelId="{6084ECAB-681B-46F7-89F0-46798A5F3070}">
      <dsp:nvSpPr>
        <dsp:cNvPr id="0" name=""/>
        <dsp:cNvSpPr/>
      </dsp:nvSpPr>
      <dsp:spPr>
        <a:xfrm rot="2142401">
          <a:off x="1478764" y="1829273"/>
          <a:ext cx="762829" cy="42802"/>
        </a:xfrm>
        <a:custGeom>
          <a:avLst/>
          <a:gdLst/>
          <a:ahLst/>
          <a:cxnLst/>
          <a:rect l="0" t="0" r="0" b="0"/>
          <a:pathLst>
            <a:path>
              <a:moveTo>
                <a:pt x="0" y="21401"/>
              </a:moveTo>
              <a:lnTo>
                <a:pt x="762829" y="21401"/>
              </a:lnTo>
            </a:path>
          </a:pathLst>
        </a:custGeom>
        <a:noFill/>
        <a:ln w="508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solidFill>
              <a:schemeClr val="bg2"/>
            </a:solidFill>
          </a:endParaRPr>
        </a:p>
      </dsp:txBody>
      <dsp:txXfrm>
        <a:off x="1841108" y="1831604"/>
        <a:ext cx="38141" cy="38141"/>
      </dsp:txXfrm>
    </dsp:sp>
    <dsp:sp modelId="{A3A828A9-F5FE-40FA-B604-26E7D0C3A66A}">
      <dsp:nvSpPr>
        <dsp:cNvPr id="0" name=""/>
        <dsp:cNvSpPr/>
      </dsp:nvSpPr>
      <dsp:spPr>
        <a:xfrm>
          <a:off x="2169893" y="1686139"/>
          <a:ext cx="1548572" cy="774286"/>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bg2"/>
              </a:solidFill>
            </a:rPr>
            <a:t>Actuales</a:t>
          </a:r>
          <a:endParaRPr lang="es-MX" sz="1600" b="1" kern="1200" dirty="0">
            <a:solidFill>
              <a:schemeClr val="bg2"/>
            </a:solidFill>
          </a:endParaRPr>
        </a:p>
      </dsp:txBody>
      <dsp:txXfrm>
        <a:off x="2192571" y="1708817"/>
        <a:ext cx="1503216" cy="728930"/>
      </dsp:txXfrm>
    </dsp:sp>
    <dsp:sp modelId="{A965ADEA-CE8F-468C-AFC2-70D127CFF332}">
      <dsp:nvSpPr>
        <dsp:cNvPr id="0" name=""/>
        <dsp:cNvSpPr/>
      </dsp:nvSpPr>
      <dsp:spPr>
        <a:xfrm>
          <a:off x="3718466" y="2051881"/>
          <a:ext cx="619428" cy="42802"/>
        </a:xfrm>
        <a:custGeom>
          <a:avLst/>
          <a:gdLst/>
          <a:ahLst/>
          <a:cxnLst/>
          <a:rect l="0" t="0" r="0" b="0"/>
          <a:pathLst>
            <a:path>
              <a:moveTo>
                <a:pt x="0" y="21401"/>
              </a:moveTo>
              <a:lnTo>
                <a:pt x="619428" y="21401"/>
              </a:lnTo>
            </a:path>
          </a:pathLst>
        </a:custGeom>
        <a:noFill/>
        <a:ln w="508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solidFill>
              <a:schemeClr val="bg2"/>
            </a:solidFill>
          </a:endParaRPr>
        </a:p>
      </dsp:txBody>
      <dsp:txXfrm>
        <a:off x="4012695" y="2057796"/>
        <a:ext cx="30971" cy="30971"/>
      </dsp:txXfrm>
    </dsp:sp>
    <dsp:sp modelId="{2430F1BE-B3C9-49BC-8911-B07AB0B29EC9}">
      <dsp:nvSpPr>
        <dsp:cNvPr id="0" name=""/>
        <dsp:cNvSpPr/>
      </dsp:nvSpPr>
      <dsp:spPr>
        <a:xfrm>
          <a:off x="4337895" y="1686139"/>
          <a:ext cx="1548572" cy="774286"/>
        </a:xfrm>
        <a:prstGeom prst="roundRect">
          <a:avLst>
            <a:gd name="adj" fmla="val 1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bg2"/>
              </a:solidFill>
            </a:rPr>
            <a:t>En las invocaciones al método</a:t>
          </a:r>
          <a:endParaRPr lang="es-MX" sz="1600" b="1" kern="1200" dirty="0">
            <a:solidFill>
              <a:schemeClr val="bg2"/>
            </a:solidFill>
          </a:endParaRPr>
        </a:p>
      </dsp:txBody>
      <dsp:txXfrm>
        <a:off x="4360573" y="1708817"/>
        <a:ext cx="1503216" cy="7289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312BE-AAAD-4386-AC3C-205611A72B39}">
      <dsp:nvSpPr>
        <dsp:cNvPr id="0" name=""/>
        <dsp:cNvSpPr/>
      </dsp:nvSpPr>
      <dsp:spPr>
        <a:xfrm>
          <a:off x="271284" y="0"/>
          <a:ext cx="792087" cy="792087"/>
        </a:xfrm>
        <a:prstGeom prst="ellipse">
          <a:avLst/>
        </a:prstGeom>
        <a:solidFill>
          <a:schemeClr val="accent3">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smtClean="0">
              <a:solidFill>
                <a:schemeClr val="tx1"/>
              </a:solidFill>
            </a:rPr>
            <a:t>Variable</a:t>
          </a:r>
          <a:endParaRPr lang="es-MX" sz="1000" kern="1200" dirty="0">
            <a:solidFill>
              <a:schemeClr val="tx1"/>
            </a:solidFill>
          </a:endParaRPr>
        </a:p>
      </dsp:txBody>
      <dsp:txXfrm>
        <a:off x="387282" y="115998"/>
        <a:ext cx="560091" cy="560091"/>
      </dsp:txXfrm>
    </dsp:sp>
    <dsp:sp modelId="{3390C5D1-B402-44A9-A94B-684A51FC40EA}">
      <dsp:nvSpPr>
        <dsp:cNvPr id="0" name=""/>
        <dsp:cNvSpPr/>
      </dsp:nvSpPr>
      <dsp:spPr>
        <a:xfrm rot="2080611">
          <a:off x="1067345" y="505943"/>
          <a:ext cx="309758" cy="0"/>
        </a:xfrm>
        <a:custGeom>
          <a:avLst/>
          <a:gdLst/>
          <a:ahLst/>
          <a:cxnLst/>
          <a:rect l="0" t="0" r="0" b="0"/>
          <a:pathLst>
            <a:path>
              <a:moveTo>
                <a:pt x="0" y="0"/>
              </a:moveTo>
              <a:lnTo>
                <a:pt x="309758"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770D520-8178-4D98-A78D-73F804C194FE}">
      <dsp:nvSpPr>
        <dsp:cNvPr id="0" name=""/>
        <dsp:cNvSpPr/>
      </dsp:nvSpPr>
      <dsp:spPr>
        <a:xfrm rot="8719389">
          <a:off x="2448522" y="505943"/>
          <a:ext cx="309758" cy="0"/>
        </a:xfrm>
        <a:custGeom>
          <a:avLst/>
          <a:gdLst/>
          <a:ahLst/>
          <a:cxnLst/>
          <a:rect l="0" t="0" r="0" b="0"/>
          <a:pathLst>
            <a:path>
              <a:moveTo>
                <a:pt x="0" y="0"/>
              </a:moveTo>
              <a:lnTo>
                <a:pt x="309758"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230B1F8-C094-4987-AB94-3EE22891A143}">
      <dsp:nvSpPr>
        <dsp:cNvPr id="0" name=""/>
        <dsp:cNvSpPr/>
      </dsp:nvSpPr>
      <dsp:spPr>
        <a:xfrm>
          <a:off x="1349593"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425C320-5A6F-48C3-8D02-2AAE11DAC4C8}">
      <dsp:nvSpPr>
        <dsp:cNvPr id="0" name=""/>
        <dsp:cNvSpPr/>
      </dsp:nvSpPr>
      <dsp:spPr>
        <a:xfrm>
          <a:off x="1473501"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smtClean="0">
              <a:solidFill>
                <a:schemeClr val="tx1"/>
              </a:solidFill>
            </a:rPr>
            <a:t>X</a:t>
          </a:r>
          <a:endParaRPr lang="es-MX" sz="2000" kern="1200" dirty="0">
            <a:solidFill>
              <a:schemeClr val="tx1"/>
            </a:solidFill>
          </a:endParaRPr>
        </a:p>
      </dsp:txBody>
      <dsp:txXfrm>
        <a:off x="1473501" y="396044"/>
        <a:ext cx="878622" cy="396036"/>
      </dsp:txXfrm>
    </dsp:sp>
    <dsp:sp modelId="{F83AFAC1-2225-4FFC-81AC-A25CE516E38C}">
      <dsp:nvSpPr>
        <dsp:cNvPr id="0" name=""/>
        <dsp:cNvSpPr/>
      </dsp:nvSpPr>
      <dsp:spPr>
        <a:xfrm>
          <a:off x="2352124"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219DCF5-38A7-4516-AA26-6DB813B5F390}">
      <dsp:nvSpPr>
        <dsp:cNvPr id="0" name=""/>
        <dsp:cNvSpPr/>
      </dsp:nvSpPr>
      <dsp:spPr>
        <a:xfrm>
          <a:off x="2762254" y="0"/>
          <a:ext cx="792087" cy="792087"/>
        </a:xfrm>
        <a:prstGeom prst="ellipse">
          <a:avLst/>
        </a:prstGeom>
        <a:solidFill>
          <a:schemeClr val="accent3">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tx1"/>
              </a:solidFill>
            </a:rPr>
            <a:t>Contenido</a:t>
          </a:r>
          <a:endParaRPr lang="es-MX" sz="1000" kern="1200" dirty="0">
            <a:solidFill>
              <a:schemeClr val="tx1"/>
            </a:solidFill>
          </a:endParaRPr>
        </a:p>
      </dsp:txBody>
      <dsp:txXfrm>
        <a:off x="2878252" y="115998"/>
        <a:ext cx="560091" cy="560091"/>
      </dsp:txXfrm>
    </dsp:sp>
    <dsp:sp modelId="{FF449B32-B125-498F-BEB9-C49CAD767A9A}">
      <dsp:nvSpPr>
        <dsp:cNvPr id="0" name=""/>
        <dsp:cNvSpPr/>
      </dsp:nvSpPr>
      <dsp:spPr>
        <a:xfrm rot="1144885">
          <a:off x="3602500" y="505943"/>
          <a:ext cx="539094" cy="0"/>
        </a:xfrm>
        <a:custGeom>
          <a:avLst/>
          <a:gdLst/>
          <a:ahLst/>
          <a:cxnLst/>
          <a:rect l="0" t="0" r="0" b="0"/>
          <a:pathLst>
            <a:path>
              <a:moveTo>
                <a:pt x="0" y="0"/>
              </a:moveTo>
              <a:lnTo>
                <a:pt x="539094"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A673D03-0AF8-49DA-AEEB-12BE3765A28E}">
      <dsp:nvSpPr>
        <dsp:cNvPr id="0" name=""/>
        <dsp:cNvSpPr/>
      </dsp:nvSpPr>
      <dsp:spPr>
        <a:xfrm>
          <a:off x="4126784"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8A35660-9F55-46A5-9A03-D5B8773764F9}">
      <dsp:nvSpPr>
        <dsp:cNvPr id="0" name=""/>
        <dsp:cNvSpPr/>
      </dsp:nvSpPr>
      <dsp:spPr>
        <a:xfrm>
          <a:off x="4250693"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smtClean="0">
              <a:solidFill>
                <a:schemeClr val="tx1"/>
              </a:solidFill>
            </a:rPr>
            <a:t>0</a:t>
          </a:r>
          <a:endParaRPr lang="es-MX" sz="2000" kern="1200" dirty="0">
            <a:solidFill>
              <a:schemeClr val="tx1"/>
            </a:solidFill>
          </a:endParaRPr>
        </a:p>
      </dsp:txBody>
      <dsp:txXfrm>
        <a:off x="4250693" y="396044"/>
        <a:ext cx="878622" cy="39603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312BE-AAAD-4386-AC3C-205611A72B39}">
      <dsp:nvSpPr>
        <dsp:cNvPr id="0" name=""/>
        <dsp:cNvSpPr/>
      </dsp:nvSpPr>
      <dsp:spPr>
        <a:xfrm>
          <a:off x="271284" y="0"/>
          <a:ext cx="792087" cy="792087"/>
        </a:xfrm>
        <a:prstGeom prst="ellipse">
          <a:avLst/>
        </a:prstGeom>
        <a:solidFill>
          <a:schemeClr val="accent3">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tx1"/>
              </a:solidFill>
            </a:rPr>
            <a:t>Variable</a:t>
          </a:r>
          <a:endParaRPr lang="es-MX" sz="1000" kern="1200" dirty="0">
            <a:solidFill>
              <a:schemeClr val="tx1"/>
            </a:solidFill>
          </a:endParaRPr>
        </a:p>
      </dsp:txBody>
      <dsp:txXfrm>
        <a:off x="387282" y="115998"/>
        <a:ext cx="560091" cy="560091"/>
      </dsp:txXfrm>
    </dsp:sp>
    <dsp:sp modelId="{3390C5D1-B402-44A9-A94B-684A51FC40EA}">
      <dsp:nvSpPr>
        <dsp:cNvPr id="0" name=""/>
        <dsp:cNvSpPr/>
      </dsp:nvSpPr>
      <dsp:spPr>
        <a:xfrm rot="2080611">
          <a:off x="1067345" y="505943"/>
          <a:ext cx="309758" cy="0"/>
        </a:xfrm>
        <a:custGeom>
          <a:avLst/>
          <a:gdLst/>
          <a:ahLst/>
          <a:cxnLst/>
          <a:rect l="0" t="0" r="0" b="0"/>
          <a:pathLst>
            <a:path>
              <a:moveTo>
                <a:pt x="0" y="0"/>
              </a:moveTo>
              <a:lnTo>
                <a:pt x="309758"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770D520-8178-4D98-A78D-73F804C194FE}">
      <dsp:nvSpPr>
        <dsp:cNvPr id="0" name=""/>
        <dsp:cNvSpPr/>
      </dsp:nvSpPr>
      <dsp:spPr>
        <a:xfrm rot="8719389">
          <a:off x="2448522" y="505943"/>
          <a:ext cx="309758" cy="0"/>
        </a:xfrm>
        <a:custGeom>
          <a:avLst/>
          <a:gdLst/>
          <a:ahLst/>
          <a:cxnLst/>
          <a:rect l="0" t="0" r="0" b="0"/>
          <a:pathLst>
            <a:path>
              <a:moveTo>
                <a:pt x="0" y="0"/>
              </a:moveTo>
              <a:lnTo>
                <a:pt x="309758"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230B1F8-C094-4987-AB94-3EE22891A143}">
      <dsp:nvSpPr>
        <dsp:cNvPr id="0" name=""/>
        <dsp:cNvSpPr/>
      </dsp:nvSpPr>
      <dsp:spPr>
        <a:xfrm>
          <a:off x="1349593"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425C320-5A6F-48C3-8D02-2AAE11DAC4C8}">
      <dsp:nvSpPr>
        <dsp:cNvPr id="0" name=""/>
        <dsp:cNvSpPr/>
      </dsp:nvSpPr>
      <dsp:spPr>
        <a:xfrm>
          <a:off x="1473501"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rPr>
            <a:t>X</a:t>
          </a:r>
        </a:p>
        <a:p>
          <a:pPr lvl="0" algn="ctr" defTabSz="889000">
            <a:lnSpc>
              <a:spcPct val="90000"/>
            </a:lnSpc>
            <a:spcBef>
              <a:spcPct val="0"/>
            </a:spcBef>
            <a:spcAft>
              <a:spcPct val="35000"/>
            </a:spcAft>
          </a:pPr>
          <a:endParaRPr lang="es-MX" sz="2000" kern="1200" dirty="0" smtClean="0">
            <a:solidFill>
              <a:schemeClr val="tx1"/>
            </a:solidFill>
          </a:endParaRPr>
        </a:p>
        <a:p>
          <a:pPr lvl="0" algn="ctr" defTabSz="889000">
            <a:lnSpc>
              <a:spcPct val="90000"/>
            </a:lnSpc>
            <a:spcBef>
              <a:spcPct val="0"/>
            </a:spcBef>
            <a:spcAft>
              <a:spcPct val="35000"/>
            </a:spcAft>
          </a:pPr>
          <a:endParaRPr lang="es-MX" sz="2000" kern="1200" dirty="0" smtClean="0">
            <a:solidFill>
              <a:schemeClr val="tx1"/>
            </a:solidFill>
          </a:endParaRPr>
        </a:p>
        <a:p>
          <a:pPr lvl="0" algn="ctr" defTabSz="889000">
            <a:lnSpc>
              <a:spcPct val="90000"/>
            </a:lnSpc>
            <a:spcBef>
              <a:spcPct val="0"/>
            </a:spcBef>
            <a:spcAft>
              <a:spcPct val="35000"/>
            </a:spcAft>
          </a:pPr>
          <a:r>
            <a:rPr lang="es-MX" sz="2000" kern="1200" dirty="0" smtClean="0">
              <a:solidFill>
                <a:schemeClr val="tx1"/>
              </a:solidFill>
            </a:rPr>
            <a:t>Y</a:t>
          </a:r>
          <a:endParaRPr lang="es-MX" sz="2000" kern="1200" dirty="0">
            <a:solidFill>
              <a:schemeClr val="tx1"/>
            </a:solidFill>
          </a:endParaRPr>
        </a:p>
      </dsp:txBody>
      <dsp:txXfrm>
        <a:off x="1473501" y="396044"/>
        <a:ext cx="878622" cy="396036"/>
      </dsp:txXfrm>
    </dsp:sp>
    <dsp:sp modelId="{F83AFAC1-2225-4FFC-81AC-A25CE516E38C}">
      <dsp:nvSpPr>
        <dsp:cNvPr id="0" name=""/>
        <dsp:cNvSpPr/>
      </dsp:nvSpPr>
      <dsp:spPr>
        <a:xfrm>
          <a:off x="2352124"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219DCF5-38A7-4516-AA26-6DB813B5F390}">
      <dsp:nvSpPr>
        <dsp:cNvPr id="0" name=""/>
        <dsp:cNvSpPr/>
      </dsp:nvSpPr>
      <dsp:spPr>
        <a:xfrm>
          <a:off x="2762254" y="0"/>
          <a:ext cx="792087" cy="792087"/>
        </a:xfrm>
        <a:prstGeom prst="ellipse">
          <a:avLst/>
        </a:prstGeom>
        <a:solidFill>
          <a:schemeClr val="accent3">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tx1"/>
              </a:solidFill>
            </a:rPr>
            <a:t>Contenido</a:t>
          </a:r>
          <a:endParaRPr lang="es-MX" sz="1000" kern="1200" dirty="0">
            <a:solidFill>
              <a:schemeClr val="tx1"/>
            </a:solidFill>
          </a:endParaRPr>
        </a:p>
      </dsp:txBody>
      <dsp:txXfrm>
        <a:off x="2878252" y="115998"/>
        <a:ext cx="560091" cy="560091"/>
      </dsp:txXfrm>
    </dsp:sp>
    <dsp:sp modelId="{FF449B32-B125-498F-BEB9-C49CAD767A9A}">
      <dsp:nvSpPr>
        <dsp:cNvPr id="0" name=""/>
        <dsp:cNvSpPr/>
      </dsp:nvSpPr>
      <dsp:spPr>
        <a:xfrm rot="1144885">
          <a:off x="3602500" y="505943"/>
          <a:ext cx="539094" cy="0"/>
        </a:xfrm>
        <a:custGeom>
          <a:avLst/>
          <a:gdLst/>
          <a:ahLst/>
          <a:cxnLst/>
          <a:rect l="0" t="0" r="0" b="0"/>
          <a:pathLst>
            <a:path>
              <a:moveTo>
                <a:pt x="0" y="0"/>
              </a:moveTo>
              <a:lnTo>
                <a:pt x="539094" y="0"/>
              </a:lnTo>
            </a:path>
          </a:pathLst>
        </a:cu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A673D03-0AF8-49DA-AEEB-12BE3765A28E}">
      <dsp:nvSpPr>
        <dsp:cNvPr id="0" name=""/>
        <dsp:cNvSpPr/>
      </dsp:nvSpPr>
      <dsp:spPr>
        <a:xfrm>
          <a:off x="4126784" y="594062"/>
          <a:ext cx="123908" cy="0"/>
        </a:xfrm>
        <a:prstGeom prst="line">
          <a:avLst/>
        </a:prstGeom>
        <a:noFill/>
        <a:ln w="50800" cap="flat" cmpd="sng" algn="ctr">
          <a:solidFill>
            <a:schemeClr val="accent3">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8A35660-9F55-46A5-9A03-D5B8773764F9}">
      <dsp:nvSpPr>
        <dsp:cNvPr id="0" name=""/>
        <dsp:cNvSpPr/>
      </dsp:nvSpPr>
      <dsp:spPr>
        <a:xfrm>
          <a:off x="4250693"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rPr>
            <a:t>0</a:t>
          </a:r>
        </a:p>
        <a:p>
          <a:pPr lvl="0" algn="ctr" defTabSz="889000">
            <a:lnSpc>
              <a:spcPct val="90000"/>
            </a:lnSpc>
            <a:spcBef>
              <a:spcPct val="0"/>
            </a:spcBef>
            <a:spcAft>
              <a:spcPct val="35000"/>
            </a:spcAft>
          </a:pPr>
          <a:endParaRPr lang="es-MX" sz="2000" kern="1200" dirty="0" smtClean="0">
            <a:solidFill>
              <a:schemeClr val="tx1"/>
            </a:solidFill>
          </a:endParaRPr>
        </a:p>
        <a:p>
          <a:pPr lvl="0" algn="ctr" defTabSz="889000">
            <a:lnSpc>
              <a:spcPct val="90000"/>
            </a:lnSpc>
            <a:spcBef>
              <a:spcPct val="0"/>
            </a:spcBef>
            <a:spcAft>
              <a:spcPct val="35000"/>
            </a:spcAft>
          </a:pPr>
          <a:endParaRPr lang="es-MX" sz="2000" kern="1200" dirty="0" smtClean="0">
            <a:solidFill>
              <a:schemeClr val="tx1"/>
            </a:solidFill>
          </a:endParaRPr>
        </a:p>
        <a:p>
          <a:pPr lvl="0" algn="ctr" defTabSz="889000">
            <a:lnSpc>
              <a:spcPct val="90000"/>
            </a:lnSpc>
            <a:spcBef>
              <a:spcPct val="0"/>
            </a:spcBef>
            <a:spcAft>
              <a:spcPct val="35000"/>
            </a:spcAft>
          </a:pPr>
          <a:r>
            <a:rPr lang="es-MX" sz="2000" kern="1200" dirty="0" smtClean="0">
              <a:solidFill>
                <a:schemeClr val="tx1"/>
              </a:solidFill>
            </a:rPr>
            <a:t>0</a:t>
          </a:r>
          <a:endParaRPr lang="es-MX" sz="2000" kern="1200" dirty="0">
            <a:solidFill>
              <a:schemeClr val="tx1"/>
            </a:solidFill>
          </a:endParaRPr>
        </a:p>
      </dsp:txBody>
      <dsp:txXfrm>
        <a:off x="4250693" y="396044"/>
        <a:ext cx="878622" cy="39603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312BE-AAAD-4386-AC3C-205611A72B39}">
      <dsp:nvSpPr>
        <dsp:cNvPr id="0" name=""/>
        <dsp:cNvSpPr/>
      </dsp:nvSpPr>
      <dsp:spPr>
        <a:xfrm>
          <a:off x="271284" y="0"/>
          <a:ext cx="792087" cy="792087"/>
        </a:xfrm>
        <a:prstGeom prst="ellipse">
          <a:avLst/>
        </a:prstGeom>
        <a:solidFill>
          <a:schemeClr val="accent1">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dirty="0" smtClean="0"/>
            <a:t>Variable</a:t>
          </a:r>
          <a:endParaRPr lang="es-MX" sz="1000" kern="1200" dirty="0"/>
        </a:p>
      </dsp:txBody>
      <dsp:txXfrm>
        <a:off x="387282" y="115998"/>
        <a:ext cx="560091" cy="560091"/>
      </dsp:txXfrm>
    </dsp:sp>
    <dsp:sp modelId="{3390C5D1-B402-44A9-A94B-684A51FC40EA}">
      <dsp:nvSpPr>
        <dsp:cNvPr id="0" name=""/>
        <dsp:cNvSpPr/>
      </dsp:nvSpPr>
      <dsp:spPr>
        <a:xfrm rot="2080611">
          <a:off x="1067345" y="505943"/>
          <a:ext cx="309758" cy="0"/>
        </a:xfrm>
        <a:custGeom>
          <a:avLst/>
          <a:gdLst/>
          <a:ahLst/>
          <a:cxnLst/>
          <a:rect l="0" t="0" r="0" b="0"/>
          <a:pathLst>
            <a:path>
              <a:moveTo>
                <a:pt x="0" y="0"/>
              </a:moveTo>
              <a:lnTo>
                <a:pt x="309758" y="0"/>
              </a:lnTo>
            </a:path>
          </a:pathLst>
        </a:custGeom>
        <a:noFill/>
        <a:ln w="508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770D520-8178-4D98-A78D-73F804C194FE}">
      <dsp:nvSpPr>
        <dsp:cNvPr id="0" name=""/>
        <dsp:cNvSpPr/>
      </dsp:nvSpPr>
      <dsp:spPr>
        <a:xfrm rot="8719389">
          <a:off x="2448522" y="505943"/>
          <a:ext cx="309758" cy="0"/>
        </a:xfrm>
        <a:custGeom>
          <a:avLst/>
          <a:gdLst/>
          <a:ahLst/>
          <a:cxnLst/>
          <a:rect l="0" t="0" r="0" b="0"/>
          <a:pathLst>
            <a:path>
              <a:moveTo>
                <a:pt x="0" y="0"/>
              </a:moveTo>
              <a:lnTo>
                <a:pt x="309758" y="0"/>
              </a:lnTo>
            </a:path>
          </a:pathLst>
        </a:custGeom>
        <a:noFill/>
        <a:ln w="508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230B1F8-C094-4987-AB94-3EE22891A143}">
      <dsp:nvSpPr>
        <dsp:cNvPr id="0" name=""/>
        <dsp:cNvSpPr/>
      </dsp:nvSpPr>
      <dsp:spPr>
        <a:xfrm>
          <a:off x="1349593" y="594062"/>
          <a:ext cx="123908" cy="0"/>
        </a:xfrm>
        <a:prstGeom prst="line">
          <a:avLst/>
        </a:prstGeom>
        <a:noFill/>
        <a:ln w="508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425C320-5A6F-48C3-8D02-2AAE11DAC4C8}">
      <dsp:nvSpPr>
        <dsp:cNvPr id="0" name=""/>
        <dsp:cNvSpPr/>
      </dsp:nvSpPr>
      <dsp:spPr>
        <a:xfrm>
          <a:off x="1473501"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X</a:t>
          </a:r>
        </a:p>
        <a:p>
          <a:pPr lvl="0" algn="ctr" defTabSz="889000">
            <a:lnSpc>
              <a:spcPct val="90000"/>
            </a:lnSpc>
            <a:spcBef>
              <a:spcPct val="0"/>
            </a:spcBef>
            <a:spcAft>
              <a:spcPct val="35000"/>
            </a:spcAft>
          </a:pPr>
          <a:endParaRPr lang="es-MX" sz="2000" kern="1200" dirty="0" smtClean="0"/>
        </a:p>
        <a:p>
          <a:pPr lvl="0" algn="ctr" defTabSz="889000">
            <a:lnSpc>
              <a:spcPct val="90000"/>
            </a:lnSpc>
            <a:spcBef>
              <a:spcPct val="0"/>
            </a:spcBef>
            <a:spcAft>
              <a:spcPct val="35000"/>
            </a:spcAft>
          </a:pPr>
          <a:endParaRPr lang="es-MX" sz="2000" kern="1200" dirty="0" smtClean="0"/>
        </a:p>
        <a:p>
          <a:pPr lvl="0" algn="ctr" defTabSz="889000">
            <a:lnSpc>
              <a:spcPct val="90000"/>
            </a:lnSpc>
            <a:spcBef>
              <a:spcPct val="0"/>
            </a:spcBef>
            <a:spcAft>
              <a:spcPct val="35000"/>
            </a:spcAft>
          </a:pPr>
          <a:r>
            <a:rPr lang="es-MX" sz="2000" kern="1200" dirty="0" smtClean="0"/>
            <a:t>Y</a:t>
          </a:r>
          <a:endParaRPr lang="es-MX" sz="2000" kern="1200" dirty="0"/>
        </a:p>
      </dsp:txBody>
      <dsp:txXfrm>
        <a:off x="1473501" y="396044"/>
        <a:ext cx="878622" cy="396036"/>
      </dsp:txXfrm>
    </dsp:sp>
    <dsp:sp modelId="{F83AFAC1-2225-4FFC-81AC-A25CE516E38C}">
      <dsp:nvSpPr>
        <dsp:cNvPr id="0" name=""/>
        <dsp:cNvSpPr/>
      </dsp:nvSpPr>
      <dsp:spPr>
        <a:xfrm>
          <a:off x="2352124" y="594062"/>
          <a:ext cx="123908" cy="0"/>
        </a:xfrm>
        <a:prstGeom prst="line">
          <a:avLst/>
        </a:prstGeom>
        <a:noFill/>
        <a:ln w="508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219DCF5-38A7-4516-AA26-6DB813B5F390}">
      <dsp:nvSpPr>
        <dsp:cNvPr id="0" name=""/>
        <dsp:cNvSpPr/>
      </dsp:nvSpPr>
      <dsp:spPr>
        <a:xfrm>
          <a:off x="2762254" y="0"/>
          <a:ext cx="792087" cy="792087"/>
        </a:xfrm>
        <a:prstGeom prst="ellipse">
          <a:avLst/>
        </a:prstGeom>
        <a:solidFill>
          <a:schemeClr val="accent1">
            <a:hueOff val="0"/>
            <a:satOff val="0"/>
            <a:lumOff val="0"/>
            <a:alphaOff val="0"/>
          </a:schemeClr>
        </a:solidFill>
        <a:ln>
          <a:noFill/>
        </a:ln>
        <a:effectLst>
          <a:outerShdw blurRad="76200" dist="25400" dir="5400000" sx="101000" sy="101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s-MX" sz="1000" kern="1200" dirty="0" smtClean="0"/>
            <a:t>Contenido</a:t>
          </a:r>
          <a:endParaRPr lang="es-MX" sz="1000" kern="1200" dirty="0"/>
        </a:p>
      </dsp:txBody>
      <dsp:txXfrm>
        <a:off x="2878252" y="115998"/>
        <a:ext cx="560091" cy="560091"/>
      </dsp:txXfrm>
    </dsp:sp>
    <dsp:sp modelId="{FF449B32-B125-498F-BEB9-C49CAD767A9A}">
      <dsp:nvSpPr>
        <dsp:cNvPr id="0" name=""/>
        <dsp:cNvSpPr/>
      </dsp:nvSpPr>
      <dsp:spPr>
        <a:xfrm rot="1144885">
          <a:off x="3602500" y="505943"/>
          <a:ext cx="539094" cy="0"/>
        </a:xfrm>
        <a:custGeom>
          <a:avLst/>
          <a:gdLst/>
          <a:ahLst/>
          <a:cxnLst/>
          <a:rect l="0" t="0" r="0" b="0"/>
          <a:pathLst>
            <a:path>
              <a:moveTo>
                <a:pt x="0" y="0"/>
              </a:moveTo>
              <a:lnTo>
                <a:pt x="539094" y="0"/>
              </a:lnTo>
            </a:path>
          </a:pathLst>
        </a:custGeom>
        <a:noFill/>
        <a:ln w="508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A673D03-0AF8-49DA-AEEB-12BE3765A28E}">
      <dsp:nvSpPr>
        <dsp:cNvPr id="0" name=""/>
        <dsp:cNvSpPr/>
      </dsp:nvSpPr>
      <dsp:spPr>
        <a:xfrm>
          <a:off x="4126784" y="594062"/>
          <a:ext cx="123908" cy="0"/>
        </a:xfrm>
        <a:prstGeom prst="line">
          <a:avLst/>
        </a:prstGeom>
        <a:noFill/>
        <a:ln w="508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8A35660-9F55-46A5-9A03-D5B8773764F9}">
      <dsp:nvSpPr>
        <dsp:cNvPr id="0" name=""/>
        <dsp:cNvSpPr/>
      </dsp:nvSpPr>
      <dsp:spPr>
        <a:xfrm>
          <a:off x="4250693" y="396044"/>
          <a:ext cx="878622" cy="3960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0</a:t>
          </a:r>
        </a:p>
        <a:p>
          <a:pPr lvl="0" algn="ctr" defTabSz="889000">
            <a:lnSpc>
              <a:spcPct val="90000"/>
            </a:lnSpc>
            <a:spcBef>
              <a:spcPct val="0"/>
            </a:spcBef>
            <a:spcAft>
              <a:spcPct val="35000"/>
            </a:spcAft>
          </a:pPr>
          <a:endParaRPr lang="es-MX" sz="2000" kern="1200" dirty="0" smtClean="0"/>
        </a:p>
        <a:p>
          <a:pPr lvl="0" algn="ctr" defTabSz="889000">
            <a:lnSpc>
              <a:spcPct val="90000"/>
            </a:lnSpc>
            <a:spcBef>
              <a:spcPct val="0"/>
            </a:spcBef>
            <a:spcAft>
              <a:spcPct val="35000"/>
            </a:spcAft>
          </a:pPr>
          <a:endParaRPr lang="es-MX" sz="2000" kern="1200" dirty="0" smtClean="0"/>
        </a:p>
        <a:p>
          <a:pPr lvl="0" algn="ctr" defTabSz="889000">
            <a:lnSpc>
              <a:spcPct val="90000"/>
            </a:lnSpc>
            <a:spcBef>
              <a:spcPct val="0"/>
            </a:spcBef>
            <a:spcAft>
              <a:spcPct val="35000"/>
            </a:spcAft>
          </a:pPr>
          <a:r>
            <a:rPr lang="es-MX" sz="2000" kern="1200" dirty="0" smtClean="0"/>
            <a:t>1</a:t>
          </a:r>
          <a:endParaRPr lang="es-MX" sz="2000" kern="1200" dirty="0"/>
        </a:p>
      </dsp:txBody>
      <dsp:txXfrm>
        <a:off x="4250693" y="396044"/>
        <a:ext cx="878622" cy="396036"/>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1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12.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8.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9.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1"/>
          <p:cNvGrpSpPr/>
          <p:nvPr/>
        </p:nvGrpSpPr>
        <p:grpSpPr>
          <a:xfrm>
            <a:off x="0" y="0"/>
            <a:ext cx="9144000" cy="6400800"/>
            <a:chOff x="0" y="0"/>
            <a:chExt cx="9144000" cy="6400800"/>
          </a:xfrm>
        </p:grpSpPr>
        <p:sp>
          <p:nvSpPr>
            <p:cNvPr id="16"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10"/>
            <p:cNvGrpSpPr/>
            <p:nvPr/>
          </p:nvGrpSpPr>
          <p:grpSpPr>
            <a:xfrm>
              <a:off x="0" y="0"/>
              <a:ext cx="9144000" cy="6400800"/>
              <a:chOff x="0" y="0"/>
              <a:chExt cx="9144000" cy="6400800"/>
            </a:xfrm>
          </p:grpSpPr>
          <p:sp>
            <p:nvSpPr>
              <p:cNvPr id="15"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a:xfrm>
            <a:off x="6934200" y="6553200"/>
            <a:ext cx="1676400" cy="228600"/>
          </a:xfrm>
        </p:spPr>
        <p:txBody>
          <a:bodyPr vert="horz" lIns="91440" tIns="45720" rIns="91440" bIns="45720" rtlCol="0"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fld id="{0326B23D-5091-4AC8-8A63-0ABCD1011845}" type="datetimeFigureOut">
              <a:rPr lang="es-MX" smtClean="0"/>
              <a:t>11/10/2017</a:t>
            </a:fld>
            <a:endParaRPr lang="es-MX"/>
          </a:p>
        </p:txBody>
      </p:sp>
      <p:sp>
        <p:nvSpPr>
          <p:cNvPr id="5" name="Footer Placeholder 4"/>
          <p:cNvSpPr>
            <a:spLocks noGrp="1"/>
          </p:cNvSpPr>
          <p:nvPr>
            <p:ph type="ftr" sz="quarter" idx="11"/>
          </p:nvPr>
        </p:nvSpPr>
        <p:spPr>
          <a:xfrm>
            <a:off x="1891553" y="6553200"/>
            <a:ext cx="1676400" cy="228600"/>
          </a:xfrm>
        </p:spPr>
        <p:txBody>
          <a:bodyPr anchor="t" anchorCtr="0"/>
          <a:lstStyle>
            <a:lvl1pPr>
              <a:defRPr>
                <a:solidFill>
                  <a:sysClr val="windowText" lastClr="000000"/>
                </a:solidFill>
              </a:defRPr>
            </a:lvl1pPr>
          </a:lstStyle>
          <a:p>
            <a:endParaRPr lang="es-MX"/>
          </a:p>
        </p:txBody>
      </p:sp>
      <p:sp>
        <p:nvSpPr>
          <p:cNvPr id="6" name="Slide Number Placeholder 5"/>
          <p:cNvSpPr>
            <a:spLocks noGrp="1"/>
          </p:cNvSpPr>
          <p:nvPr>
            <p:ph type="sldNum" sz="quarter" idx="12"/>
          </p:nvPr>
        </p:nvSpPr>
        <p:spPr>
          <a:xfrm>
            <a:off x="4870076" y="6553200"/>
            <a:ext cx="762000" cy="228600"/>
          </a:xfrm>
          <a:noFill/>
          <a:ln>
            <a:noFill/>
          </a:ln>
          <a:effectLst/>
        </p:spPr>
        <p:txBody>
          <a:bodyPr/>
          <a:lstStyle>
            <a:lvl1pPr algn="ctr">
              <a:defRPr sz="900" kern="1200" cap="small" baseline="0">
                <a:solidFill>
                  <a:sysClr val="windowText" lastClr="000000"/>
                </a:solidFill>
                <a:latin typeface="+mj-lt"/>
                <a:ea typeface="+mn-ea"/>
                <a:cs typeface="+mn-cs"/>
              </a:defRPr>
            </a:lvl1pPr>
          </a:lstStyle>
          <a:p>
            <a:fld id="{60AEB3EE-511C-41CC-A0E6-48CB0736C8AA}" type="slidenum">
              <a:rPr lang="es-MX" smtClean="0"/>
              <a:t>‹Nº›</a:t>
            </a:fld>
            <a:endParaRPr lang="es-MX"/>
          </a:p>
        </p:txBody>
      </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s-ES" smtClean="0"/>
              <a:t>Haga clic para modificar el estilo de título del patrón</a:t>
            </a:r>
            <a:endParaRP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0326B23D-5091-4AC8-8A63-0ABCD101184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0AEB3EE-511C-41CC-A0E6-48CB0736C8AA}"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Group 10"/>
          <p:cNvGrpSpPr/>
          <p:nvPr/>
        </p:nvGrpSpPr>
        <p:grpSpPr>
          <a:xfrm>
            <a:off x="0" y="0"/>
            <a:ext cx="9144000" cy="6858000"/>
            <a:chOff x="-442912" y="457200"/>
            <a:chExt cx="9144000" cy="6858000"/>
          </a:xfrm>
        </p:grpSpPr>
        <p:sp>
          <p:nvSpPr>
            <p:cNvPr id="18"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0326B23D-5091-4AC8-8A63-0ABCD101184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7848600" y="533400"/>
            <a:ext cx="762000" cy="609600"/>
          </a:xfrm>
        </p:spPr>
        <p:txBody>
          <a:bodyPr/>
          <a:lstStyle/>
          <a:p>
            <a:fld id="{60AEB3EE-511C-41CC-A0E6-48CB0736C8AA}"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0326B23D-5091-4AC8-8A63-0ABCD101184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0AEB3EE-511C-41CC-A0E6-48CB0736C8AA}"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0" name="Group 10"/>
          <p:cNvGrpSpPr/>
          <p:nvPr/>
        </p:nvGrpSpPr>
        <p:grpSpPr>
          <a:xfrm>
            <a:off x="0" y="0"/>
            <a:ext cx="9144000" cy="6858000"/>
            <a:chOff x="0" y="0"/>
            <a:chExt cx="9144000" cy="6858000"/>
          </a:xfrm>
        </p:grpSpPr>
        <p:sp>
          <p:nvSpPr>
            <p:cNvPr id="7"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1905000" y="2667000"/>
            <a:ext cx="6629400" cy="1143000"/>
          </a:xfrm>
        </p:spPr>
        <p:txBody>
          <a:bodyPr vert="horz" lIns="91440" tIns="45720" rIns="91440" bIns="45720" rtlCol="0"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 y="4495800"/>
            <a:ext cx="1524000" cy="2057400"/>
          </a:xfrm>
        </p:spPr>
        <p:txBody>
          <a:bodyPr vert="horz" lIns="91440" tIns="45720" rIns="91440" bIns="45720"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Date Placeholder 3"/>
          <p:cNvSpPr>
            <a:spLocks noGrp="1"/>
          </p:cNvSpPr>
          <p:nvPr>
            <p:ph type="dt" sz="half" idx="10"/>
          </p:nvPr>
        </p:nvSpPr>
        <p:spPr>
          <a:xfrm>
            <a:off x="6931152" y="6556248"/>
            <a:ext cx="1673352" cy="228600"/>
          </a:xfrm>
        </p:spPr>
        <p:txBody>
          <a:bodyPr/>
          <a:lstStyle/>
          <a:p>
            <a:fld id="{0326B23D-5091-4AC8-8A63-0ABCD1011845}" type="datetimeFigureOut">
              <a:rPr lang="es-MX" smtClean="0"/>
              <a:t>11/10/2017</a:t>
            </a:fld>
            <a:endParaRPr lang="es-MX"/>
          </a:p>
        </p:txBody>
      </p:sp>
      <p:sp>
        <p:nvSpPr>
          <p:cNvPr id="5" name="Footer Placeholder 4"/>
          <p:cNvSpPr>
            <a:spLocks noGrp="1"/>
          </p:cNvSpPr>
          <p:nvPr>
            <p:ph type="ftr" sz="quarter" idx="11"/>
          </p:nvPr>
        </p:nvSpPr>
        <p:spPr>
          <a:xfrm>
            <a:off x="1892808" y="6556248"/>
            <a:ext cx="1673352" cy="228600"/>
          </a:xfrm>
        </p:spPr>
        <p:txBody>
          <a:bodyPr/>
          <a:lstStyle/>
          <a:p>
            <a:endParaRPr lang="es-MX"/>
          </a:p>
        </p:txBody>
      </p:sp>
      <p:sp>
        <p:nvSpPr>
          <p:cNvPr id="6" name="Slide Number Placeholder 5"/>
          <p:cNvSpPr>
            <a:spLocks noGrp="1"/>
          </p:cNvSpPr>
          <p:nvPr>
            <p:ph type="sldNum" sz="quarter" idx="12"/>
          </p:nvPr>
        </p:nvSpPr>
        <p:spPr>
          <a:xfrm>
            <a:off x="4867656" y="6556248"/>
            <a:ext cx="762000" cy="228600"/>
          </a:xfrm>
          <a:noFill/>
          <a:ln>
            <a:noFill/>
          </a:ln>
          <a:effectLst/>
        </p:spPr>
        <p:txBody>
          <a:bodyPr vert="horz" lIns="91440" tIns="45720" rIns="91440" bIns="45720" rtlCol="0" anchor="ctr"/>
          <a:lstStyle>
            <a:lvl1pPr marL="0" algn="ctr" defTabSz="914400" rtl="0" eaLnBrk="1" latinLnBrk="0" hangingPunct="1">
              <a:defRPr sz="900" kern="1200" cap="small" baseline="0">
                <a:solidFill>
                  <a:sysClr val="windowText" lastClr="000000"/>
                </a:solidFill>
                <a:latin typeface="+mj-lt"/>
                <a:ea typeface="+mn-ea"/>
                <a:cs typeface="+mn-cs"/>
              </a:defRPr>
            </a:lvl1pPr>
          </a:lstStyle>
          <a:p>
            <a:fld id="{60AEB3EE-511C-41CC-A0E6-48CB0736C8AA}"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0326B23D-5091-4AC8-8A63-0ABCD1011845}" type="datetimeFigureOut">
              <a:rPr lang="es-MX" smtClean="0"/>
              <a:t>11/10/2017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0AEB3EE-511C-41CC-A0E6-48CB0736C8AA}"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2438400" y="2291697"/>
            <a:ext cx="2971800" cy="639762"/>
          </a:xfrm>
        </p:spPr>
        <p:txBody>
          <a:bodyPr vert="horz" lIns="91440" tIns="45720" rIns="91440" bIns="45720" rtlCol="0" anchor="ctr" anchorCtr="0">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Content Placeholder 3"/>
          <p:cNvSpPr>
            <a:spLocks noGrp="1"/>
          </p:cNvSpPr>
          <p:nvPr>
            <p:ph sz="half" idx="2"/>
          </p:nvPr>
        </p:nvSpPr>
        <p:spPr>
          <a:xfrm>
            <a:off x="2447925" y="3137647"/>
            <a:ext cx="2971800" cy="299923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5715000" y="2291697"/>
            <a:ext cx="2971800" cy="639762"/>
          </a:xfrm>
        </p:spPr>
        <p:txBody>
          <a:bodyPr anchor="ctr" anchorCtr="0">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715000" y="3137647"/>
            <a:ext cx="2971800" cy="300196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0326B23D-5091-4AC8-8A63-0ABCD1011845}" type="datetimeFigureOut">
              <a:rPr lang="es-MX" smtClean="0"/>
              <a:t>11/10/2017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0AEB3EE-511C-41CC-A0E6-48CB0736C8AA}"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grpSp>
        <p:nvGrpSpPr>
          <p:cNvPr id="6" name="Group 10"/>
          <p:cNvGrpSpPr/>
          <p:nvPr/>
        </p:nvGrpSpPr>
        <p:grpSpPr>
          <a:xfrm>
            <a:off x="0" y="0"/>
            <a:ext cx="9144000" cy="1676400"/>
            <a:chOff x="0" y="0"/>
            <a:chExt cx="9144000" cy="1676400"/>
          </a:xfrm>
        </p:grpSpPr>
        <p:sp>
          <p:nvSpPr>
            <p:cNvPr id="7"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0326B23D-5091-4AC8-8A63-0ABCD1011845}" type="datetimeFigureOut">
              <a:rPr lang="es-MX" smtClean="0"/>
              <a:t>11/10/2017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0AEB3EE-511C-41CC-A0E6-48CB0736C8AA}"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pSp>
        <p:nvGrpSpPr>
          <p:cNvPr id="5" name="Group 9"/>
          <p:cNvGrpSpPr/>
          <p:nvPr/>
        </p:nvGrpSpPr>
        <p:grpSpPr>
          <a:xfrm>
            <a:off x="0" y="0"/>
            <a:ext cx="1828800" cy="1676400"/>
            <a:chOff x="457200" y="457200"/>
            <a:chExt cx="1828800" cy="1676400"/>
          </a:xfrm>
        </p:grpSpPr>
        <p:sp>
          <p:nvSpPr>
            <p:cNvPr id="8"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Date Placeholder 1"/>
          <p:cNvSpPr>
            <a:spLocks noGrp="1"/>
          </p:cNvSpPr>
          <p:nvPr>
            <p:ph type="dt" sz="half" idx="10"/>
          </p:nvPr>
        </p:nvSpPr>
        <p:spPr/>
        <p:txBody>
          <a:bodyPr/>
          <a:lstStyle/>
          <a:p>
            <a:fld id="{0326B23D-5091-4AC8-8A63-0ABCD1011845}" type="datetimeFigureOut">
              <a:rPr lang="es-MX" smtClean="0"/>
              <a:t>11/10/2017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0AEB3EE-511C-41CC-A0E6-48CB0736C8AA}"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326B23D-5091-4AC8-8A63-0ABCD1011845}" type="datetimeFigureOut">
              <a:rPr lang="es-MX" smtClean="0"/>
              <a:t>11/10/2017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0AEB3EE-511C-41CC-A0E6-48CB0736C8AA}"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164592" y="3031489"/>
            <a:ext cx="1527048" cy="2359152"/>
          </a:xfrm>
        </p:spPr>
        <p:txBody>
          <a:bodyPr vert="horz" lIns="91440" tIns="45720" rIns="91440" bIns="45720"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0326B23D-5091-4AC8-8A63-0ABCD1011845}" type="datetimeFigureOut">
              <a:rPr lang="es-MX" smtClean="0"/>
              <a:t>11/10/2017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0AEB3EE-511C-41CC-A0E6-48CB0736C8AA}"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oup 11"/>
          <p:cNvGrpSpPr/>
          <p:nvPr/>
        </p:nvGrpSpPr>
        <p:grpSpPr>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Text Placeholder 2"/>
          <p:cNvSpPr>
            <a:spLocks noGrp="1"/>
          </p:cNvSpPr>
          <p:nvPr>
            <p:ph type="body" idx="1"/>
          </p:nvPr>
        </p:nvSpPr>
        <p:spPr>
          <a:xfrm>
            <a:off x="2438400" y="2286000"/>
            <a:ext cx="6248400" cy="38401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a:p>
        </p:txBody>
      </p:sp>
      <p:sp>
        <p:nvSpPr>
          <p:cNvPr id="4" name="Date Placeholder 3"/>
          <p:cNvSpPr>
            <a:spLocks noGrp="1"/>
          </p:cNvSpPr>
          <p:nvPr>
            <p:ph type="dt" sz="half" idx="2"/>
          </p:nvPr>
        </p:nvSpPr>
        <p:spPr>
          <a:xfrm>
            <a:off x="6553200" y="6351494"/>
            <a:ext cx="2133600" cy="365125"/>
          </a:xfrm>
          <a:prstGeom prst="rect">
            <a:avLst/>
          </a:prstGeom>
        </p:spPr>
        <p:txBody>
          <a:bodyPr vert="horz" lIns="91440" tIns="45720" rIns="91440" bIns="45720" rtlCol="0" anchor="ctr"/>
          <a:lstStyle>
            <a:lvl1pPr algn="r">
              <a:defRPr sz="900" cap="small" baseline="0">
                <a:solidFill>
                  <a:schemeClr val="tx1"/>
                </a:solidFill>
                <a:latin typeface="+mj-lt"/>
              </a:defRPr>
            </a:lvl1pPr>
          </a:lstStyle>
          <a:p>
            <a:fld id="{0326B23D-5091-4AC8-8A63-0ABCD1011845}" type="datetimeFigureOut">
              <a:rPr lang="es-MX" smtClean="0"/>
              <a:t>11/10/2017</a:t>
            </a:fld>
            <a:endParaRPr lang="es-MX"/>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a:defRPr sz="900" cap="small" baseline="0">
                <a:solidFill>
                  <a:schemeClr val="tx1"/>
                </a:solidFill>
                <a:latin typeface="+mj-lt"/>
              </a:defRPr>
            </a:lvl1pPr>
          </a:lstStyle>
          <a:p>
            <a:endParaRPr lang="es-MX"/>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a:defRPr sz="1600" cap="small" baseline="0">
                <a:solidFill>
                  <a:schemeClr val="tx1"/>
                </a:solidFill>
                <a:latin typeface="+mj-lt"/>
              </a:defRPr>
            </a:lvl1pPr>
          </a:lstStyle>
          <a:p>
            <a:fld id="{60AEB3EE-511C-41CC-A0E6-48CB0736C8AA}"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xStyles>
    <p:titleStyle>
      <a:lvl1pPr algn="r" defTabSz="914400" rtl="0" eaLnBrk="1" latinLnBrk="0" hangingPunct="1">
        <a:spcBef>
          <a:spcPct val="0"/>
        </a:spcBef>
        <a:buNone/>
        <a:defRPr sz="4400" kern="1200" cap="small" spc="200" baseline="0">
          <a:solidFill>
            <a:schemeClr val="tx1"/>
          </a:solidFill>
          <a:latin typeface="+mj-lt"/>
          <a:ea typeface="+mj-ea"/>
          <a:cs typeface="+mj-cs"/>
        </a:defRPr>
      </a:lvl1pPr>
    </p:titleStyle>
    <p:body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6.png"/><Relationship Id="rId7" Type="http://schemas.openxmlformats.org/officeDocument/2006/relationships/diagramColors" Target="../diagrams/colors4.xml"/><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MX" dirty="0" smtClean="0"/>
              <a:t>Mtra. Tania Lilia Chávez Soto</a:t>
            </a:r>
            <a:endParaRPr lang="es-MX" dirty="0"/>
          </a:p>
        </p:txBody>
      </p:sp>
      <p:sp>
        <p:nvSpPr>
          <p:cNvPr id="2" name="1 Título"/>
          <p:cNvSpPr>
            <a:spLocks noGrp="1"/>
          </p:cNvSpPr>
          <p:nvPr>
            <p:ph type="ctrTitle"/>
          </p:nvPr>
        </p:nvSpPr>
        <p:spPr/>
        <p:txBody>
          <a:bodyPr>
            <a:noAutofit/>
          </a:bodyPr>
          <a:lstStyle/>
          <a:p>
            <a:r>
              <a:rPr lang="es-MX" dirty="0" smtClean="0"/>
              <a:t>Modularidad en </a:t>
            </a:r>
            <a:r>
              <a:rPr lang="es-MX" dirty="0" smtClean="0"/>
              <a:t>pseudocódigo</a:t>
            </a:r>
            <a:endParaRPr lang="es-MX" dirty="0"/>
          </a:p>
        </p:txBody>
      </p:sp>
      <p:pic>
        <p:nvPicPr>
          <p:cNvPr id="4" name="Picture 3"/>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24092" y="528503"/>
            <a:ext cx="1462315" cy="131980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6"/>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2275" y="2564904"/>
            <a:ext cx="1107810" cy="13833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064081" y="2571350"/>
            <a:ext cx="2308119" cy="17288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2051720" y="528504"/>
            <a:ext cx="6696744" cy="1938992"/>
          </a:xfrm>
          <a:prstGeom prst="rect">
            <a:avLst/>
          </a:prstGeom>
        </p:spPr>
        <p:txBody>
          <a:bodyPr wrap="square">
            <a:spAutoFit/>
          </a:bodyPr>
          <a:lstStyle/>
          <a:p>
            <a:r>
              <a:rPr lang="es-MX" sz="2400" dirty="0"/>
              <a:t>Universidad Autónoma del Estado de México</a:t>
            </a:r>
            <a:br>
              <a:rPr lang="es-MX" sz="2400" dirty="0"/>
            </a:br>
            <a:r>
              <a:rPr lang="es-MX" sz="2400" dirty="0"/>
              <a:t>Facultad de Ingeniería</a:t>
            </a:r>
            <a:br>
              <a:rPr lang="es-MX" sz="2400" dirty="0"/>
            </a:br>
            <a:r>
              <a:rPr lang="es-MX" sz="2400" dirty="0" err="1" smtClean="0"/>
              <a:t>Ingeniería</a:t>
            </a:r>
            <a:r>
              <a:rPr lang="es-MX" sz="2400" dirty="0" smtClean="0"/>
              <a:t> Civil / Ingeniería Mecánica</a:t>
            </a:r>
            <a:r>
              <a:rPr lang="es-MX" sz="2400" dirty="0"/>
              <a:t/>
            </a:r>
            <a:br>
              <a:rPr lang="es-MX" sz="2400" dirty="0"/>
            </a:br>
            <a:r>
              <a:rPr lang="es-MX" sz="2400" dirty="0"/>
              <a:t/>
            </a:r>
            <a:br>
              <a:rPr lang="es-MX" sz="2400" dirty="0"/>
            </a:br>
            <a:r>
              <a:rPr lang="es-MX" sz="2400" dirty="0"/>
              <a:t>Unidad de aprendizaje: </a:t>
            </a:r>
            <a:r>
              <a:rPr lang="es-MX" sz="2400" dirty="0" smtClean="0"/>
              <a:t>Programación Básica</a:t>
            </a:r>
            <a:endParaRPr lang="es-MX"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0647884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Estructura general de un algoritmo con módulos</a:t>
            </a:r>
            <a:endParaRPr lang="es-MX" dirty="0"/>
          </a:p>
        </p:txBody>
      </p:sp>
      <p:graphicFrame>
        <p:nvGraphicFramePr>
          <p:cNvPr id="4" name="3 Diagrama"/>
          <p:cNvGraphicFramePr/>
          <p:nvPr>
            <p:extLst>
              <p:ext uri="{D42A27DB-BD31-4B8C-83A1-F6EECF244321}">
                <p14:modId xmlns:p14="http://schemas.microsoft.com/office/powerpoint/2010/main" val="568316664"/>
              </p:ext>
            </p:extLst>
          </p:nvPr>
        </p:nvGraphicFramePr>
        <p:xfrm>
          <a:off x="251520" y="1916832"/>
          <a:ext cx="8424936"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251679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err="1" smtClean="0"/>
              <a:t>Modularización</a:t>
            </a:r>
            <a:r>
              <a:rPr lang="es-MX" dirty="0" smtClean="0"/>
              <a:t> funcional</a:t>
            </a:r>
            <a:endParaRPr lang="es-MX" dirty="0"/>
          </a:p>
        </p:txBody>
      </p:sp>
      <p:sp>
        <p:nvSpPr>
          <p:cNvPr id="3" name="2 Marcador de contenido"/>
          <p:cNvSpPr>
            <a:spLocks noGrp="1"/>
          </p:cNvSpPr>
          <p:nvPr>
            <p:ph idx="1"/>
          </p:nvPr>
        </p:nvSpPr>
        <p:spPr>
          <a:xfrm>
            <a:off x="1835696" y="1700807"/>
            <a:ext cx="6851104" cy="2160241"/>
          </a:xfrm>
        </p:spPr>
        <p:txBody>
          <a:bodyPr>
            <a:normAutofit/>
          </a:bodyPr>
          <a:lstStyle/>
          <a:p>
            <a:pPr marL="0" indent="0">
              <a:buNone/>
            </a:pPr>
            <a:r>
              <a:rPr lang="es-MX" sz="2800" dirty="0" smtClean="0"/>
              <a:t>Los bloques de código independientes del programa principal que se han definido como módulos tienen siempre una connotación funcional.</a:t>
            </a:r>
            <a:endParaRPr lang="es-MX" sz="2800" dirty="0"/>
          </a:p>
        </p:txBody>
      </p:sp>
      <p:pic>
        <p:nvPicPr>
          <p:cNvPr id="4098" name="Picture 2"/>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935042" y="3645024"/>
            <a:ext cx="3744416" cy="2991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rot="20116762">
            <a:off x="5508126" y="3557745"/>
            <a:ext cx="3123594" cy="280076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Tareas específicas claramente definidas</a:t>
            </a:r>
            <a:endParaRPr lang="es-E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54560943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Cohesión y acoplamiento</a:t>
            </a:r>
            <a:endParaRPr lang="es-MX" dirty="0"/>
          </a:p>
        </p:txBody>
      </p:sp>
      <p:sp>
        <p:nvSpPr>
          <p:cNvPr id="3" name="2 Marcador de contenido"/>
          <p:cNvSpPr>
            <a:spLocks noGrp="1"/>
          </p:cNvSpPr>
          <p:nvPr>
            <p:ph idx="1"/>
          </p:nvPr>
        </p:nvSpPr>
        <p:spPr>
          <a:xfrm>
            <a:off x="1835696" y="1744217"/>
            <a:ext cx="6851104" cy="1396751"/>
          </a:xfrm>
        </p:spPr>
        <p:txBody>
          <a:bodyPr>
            <a:noAutofit/>
          </a:bodyPr>
          <a:lstStyle/>
          <a:p>
            <a:pPr marL="0" indent="0">
              <a:buNone/>
            </a:pPr>
            <a:r>
              <a:rPr lang="es-MX" sz="2800" dirty="0" smtClean="0"/>
              <a:t>Características básicas de los módulos candidatos para lograr una buena división del problema</a:t>
            </a:r>
            <a:endParaRPr lang="es-MX" sz="2800" dirty="0"/>
          </a:p>
        </p:txBody>
      </p:sp>
      <p:pic>
        <p:nvPicPr>
          <p:cNvPr id="5123" name="Picture 3"/>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51719" y="4869160"/>
            <a:ext cx="2002717" cy="1958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236296" y="5470628"/>
            <a:ext cx="1728192" cy="1209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3 Diagrama"/>
          <p:cNvGraphicFramePr/>
          <p:nvPr>
            <p:extLst>
              <p:ext uri="{D42A27DB-BD31-4B8C-83A1-F6EECF244321}">
                <p14:modId xmlns:p14="http://schemas.microsoft.com/office/powerpoint/2010/main" val="3916670894"/>
              </p:ext>
            </p:extLst>
          </p:nvPr>
        </p:nvGraphicFramePr>
        <p:xfrm>
          <a:off x="3491880" y="2492896"/>
          <a:ext cx="5043021" cy="321656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6015869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Cohesión y acoplamiento</a:t>
            </a:r>
          </a:p>
        </p:txBody>
      </p:sp>
      <p:sp>
        <p:nvSpPr>
          <p:cNvPr id="3" name="2 Marcador de contenido"/>
          <p:cNvSpPr>
            <a:spLocks noGrp="1"/>
          </p:cNvSpPr>
          <p:nvPr>
            <p:ph idx="1"/>
          </p:nvPr>
        </p:nvSpPr>
        <p:spPr>
          <a:xfrm>
            <a:off x="1979712" y="1916832"/>
            <a:ext cx="6984776" cy="4608512"/>
          </a:xfrm>
        </p:spPr>
        <p:txBody>
          <a:bodyPr>
            <a:normAutofit/>
          </a:bodyPr>
          <a:lstStyle/>
          <a:p>
            <a:pPr lvl="0"/>
            <a:r>
              <a:rPr lang="es-MX" dirty="0" smtClean="0"/>
              <a:t>Alta </a:t>
            </a:r>
            <a:r>
              <a:rPr lang="es-MX" dirty="0"/>
              <a:t>cohesión: las instrucciones contenidas dentro de un módulo deben contribuir a la ejecución de la misma tarea.</a:t>
            </a:r>
          </a:p>
          <a:p>
            <a:pPr lvl="0"/>
            <a:r>
              <a:rPr lang="es-MX" dirty="0"/>
              <a:t>Bajo acoplamiento: a dependencia entre módulos debe ser mínima. Lo que implica que no debe haber dantos compartidos entre los módulos (ver figura 4).</a:t>
            </a:r>
          </a:p>
          <a:p>
            <a:pPr marL="0" indent="0">
              <a:buNone/>
            </a:pPr>
            <a:r>
              <a:rPr lang="es-MX" dirty="0" smtClean="0"/>
              <a:t>Por </a:t>
            </a:r>
            <a:r>
              <a:rPr lang="es-MX" dirty="0"/>
              <a:t>lo general se espera que cada módulo de código realice una sola tarea; es decir, todos los componentes de un módulo (sentencias) deben ir dirigidos a resolver un y sólo un problema. A esta propiedad se le denomina cohesión y se dice que los módulos deben ser </a:t>
            </a:r>
            <a:r>
              <a:rPr lang="es-MX" dirty="0" smtClean="0"/>
              <a:t>cohesivos.</a:t>
            </a:r>
            <a:endParaRPr lang="es-MX" dirty="0"/>
          </a:p>
        </p:txBody>
      </p:sp>
    </p:spTree>
    <p:extLst>
      <p:ext uri="{BB962C8B-B14F-4D97-AF65-F5344CB8AC3E}">
        <p14:creationId xmlns:p14="http://schemas.microsoft.com/office/powerpoint/2010/main" val="232129188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Diseño modular</a:t>
            </a:r>
            <a:endParaRPr lang="es-MX" dirty="0"/>
          </a:p>
        </p:txBody>
      </p:sp>
      <p:sp>
        <p:nvSpPr>
          <p:cNvPr id="3" name="2 Marcador de contenido"/>
          <p:cNvSpPr>
            <a:spLocks noGrp="1"/>
          </p:cNvSpPr>
          <p:nvPr>
            <p:ph idx="1"/>
          </p:nvPr>
        </p:nvSpPr>
        <p:spPr>
          <a:xfrm>
            <a:off x="2051720" y="1916832"/>
            <a:ext cx="6840760" cy="4752528"/>
          </a:xfrm>
        </p:spPr>
        <p:txBody>
          <a:bodyPr>
            <a:normAutofit/>
          </a:bodyPr>
          <a:lstStyle/>
          <a:p>
            <a:r>
              <a:rPr lang="es-MX" dirty="0"/>
              <a:t>El objetivo en el diseño modular es conseguir módulos tan cohesivos como sea posible. Muchas veces esto no es posible al cien por ciento pero siempre debe pretenderse desarrollar módulos con alta cohesión</a:t>
            </a:r>
            <a:r>
              <a:rPr lang="es-MX" dirty="0" smtClean="0"/>
              <a:t>.</a:t>
            </a:r>
          </a:p>
          <a:p>
            <a:endParaRPr lang="es-MX" dirty="0"/>
          </a:p>
          <a:p>
            <a:r>
              <a:rPr lang="es-MX" dirty="0"/>
              <a:t>La cohesión tiene que ver con que cada módulo del sistema se refiera a un único proceso o entidad. A mayor cohesión el módulo en cuestión será más sencillo de diseñar, programar, probar y mantener</a:t>
            </a:r>
            <a:r>
              <a:rPr lang="es-MX" dirty="0" smtClean="0"/>
              <a:t>.</a:t>
            </a:r>
            <a:endParaRPr lang="es-MX" dirty="0"/>
          </a:p>
        </p:txBody>
      </p:sp>
      <p:pic>
        <p:nvPicPr>
          <p:cNvPr id="4" name="Picture 3"/>
          <p:cNvPicPr>
            <a:picLocks noChangeAspect="1" noChangeArrowheads="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55575" y="4941168"/>
            <a:ext cx="1611254" cy="167716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677797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Diseño modular</a:t>
            </a:r>
            <a:endParaRPr lang="es-MX" dirty="0"/>
          </a:p>
        </p:txBody>
      </p:sp>
      <p:sp>
        <p:nvSpPr>
          <p:cNvPr id="3" name="2 Marcador de contenido"/>
          <p:cNvSpPr>
            <a:spLocks noGrp="1"/>
          </p:cNvSpPr>
          <p:nvPr>
            <p:ph idx="1"/>
          </p:nvPr>
        </p:nvSpPr>
        <p:spPr>
          <a:xfrm>
            <a:off x="2051720" y="1916832"/>
            <a:ext cx="6840760" cy="4752528"/>
          </a:xfrm>
        </p:spPr>
        <p:txBody>
          <a:bodyPr>
            <a:normAutofit/>
          </a:bodyPr>
          <a:lstStyle/>
          <a:p>
            <a:r>
              <a:rPr lang="es-MX" dirty="0" smtClean="0"/>
              <a:t>En </a:t>
            </a:r>
            <a:r>
              <a:rPr lang="es-MX" dirty="0"/>
              <a:t>el diseño estructurado, se logra alta cohesión cuando cada módulo (función o procedimiento) realiza una única tarea trabajando sobre una sola estructura de datos</a:t>
            </a:r>
            <a:r>
              <a:rPr lang="es-MX" dirty="0" smtClean="0"/>
              <a:t>.</a:t>
            </a:r>
          </a:p>
          <a:p>
            <a:endParaRPr lang="es-MX" dirty="0" smtClean="0"/>
          </a:p>
          <a:p>
            <a:r>
              <a:rPr lang="es-MX" dirty="0" smtClean="0"/>
              <a:t>Una </a:t>
            </a:r>
            <a:r>
              <a:rPr lang="es-MX" dirty="0"/>
              <a:t>prueba que se recomienda hacer a los módulos funcionales para ver si son cohesivos es analizarlos y describirlos con una oración simple que contenga un solo verbo activo. Si existe más de un verbo presente en la descripción del procedimiento o función, se debía plantear más de un módulo, y volver a hacer la prueba con los módulos </a:t>
            </a:r>
            <a:r>
              <a:rPr lang="es-MX" dirty="0" smtClean="0"/>
              <a:t>resultantes.</a:t>
            </a:r>
            <a:endParaRPr lang="es-MX" dirty="0"/>
          </a:p>
        </p:txBody>
      </p:sp>
      <p:pic>
        <p:nvPicPr>
          <p:cNvPr id="4" name="Picture 3"/>
          <p:cNvPicPr>
            <a:picLocks noChangeAspect="1" noChangeArrowheads="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55575" y="4941168"/>
            <a:ext cx="1611254" cy="167716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445489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Diseño modular</a:t>
            </a:r>
            <a:endParaRPr lang="es-MX" dirty="0"/>
          </a:p>
        </p:txBody>
      </p:sp>
      <p:sp>
        <p:nvSpPr>
          <p:cNvPr id="3" name="2 Marcador de contenido"/>
          <p:cNvSpPr>
            <a:spLocks noGrp="1"/>
          </p:cNvSpPr>
          <p:nvPr>
            <p:ph idx="1"/>
          </p:nvPr>
        </p:nvSpPr>
        <p:spPr>
          <a:xfrm>
            <a:off x="2051720" y="1916832"/>
            <a:ext cx="6840760" cy="4752528"/>
          </a:xfrm>
        </p:spPr>
        <p:txBody>
          <a:bodyPr>
            <a:normAutofit/>
          </a:bodyPr>
          <a:lstStyle/>
          <a:p>
            <a:r>
              <a:rPr lang="es-MX" dirty="0"/>
              <a:t>Otro aspecto que destaca al usar modularidad es el acoplamiento que mide el grado de relación de un módulo con los demás. Con un menor acoplamiento el módulo es más sencillo de diseñar, programar, probar y mantener</a:t>
            </a:r>
            <a:r>
              <a:rPr lang="es-MX" dirty="0" smtClean="0"/>
              <a:t>.</a:t>
            </a:r>
          </a:p>
          <a:p>
            <a:endParaRPr lang="es-MX" dirty="0"/>
          </a:p>
          <a:p>
            <a:r>
              <a:rPr lang="es-MX" dirty="0"/>
              <a:t>En el diseño estructurado, se logra bajo acoplamiento reduciendo las interacciones entre procedimientos o funciones, reduciendo la cantidad y complejidad de los parámetros y disminuyendo al mínimo los parámetros por referencia.</a:t>
            </a:r>
          </a:p>
        </p:txBody>
      </p:sp>
      <p:sp>
        <p:nvSpPr>
          <p:cNvPr id="4" name="AutoShape 2" descr="Resultado de imagen para modularida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123" name="Picture 3"/>
          <p:cNvPicPr>
            <a:picLocks noChangeAspect="1" noChangeArrowheads="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55575" y="4941168"/>
            <a:ext cx="1611254" cy="167716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422093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Alcance de las variables</a:t>
            </a:r>
            <a:endParaRPr lang="es-MX" dirty="0"/>
          </a:p>
        </p:txBody>
      </p:sp>
      <p:sp>
        <p:nvSpPr>
          <p:cNvPr id="3" name="2 Marcador de contenido"/>
          <p:cNvSpPr>
            <a:spLocks noGrp="1"/>
          </p:cNvSpPr>
          <p:nvPr>
            <p:ph idx="1"/>
          </p:nvPr>
        </p:nvSpPr>
        <p:spPr>
          <a:xfrm>
            <a:off x="1879848" y="1916832"/>
            <a:ext cx="6940624" cy="3672408"/>
          </a:xfrm>
        </p:spPr>
        <p:txBody>
          <a:bodyPr>
            <a:noAutofit/>
          </a:bodyPr>
          <a:lstStyle/>
          <a:p>
            <a:pPr marL="0" indent="0">
              <a:buNone/>
            </a:pPr>
            <a:r>
              <a:rPr lang="es-MX" sz="2800" dirty="0"/>
              <a:t>Cuando se consideran varios módulos de software y no un solo programa principal, se pueden declarar variables tanto en el contexto global del algoritmo, como de manera local en cada módulo a lo que se le conoce como alcance de las variables, en otras palabras esto permite identificar la zona del programa donde una variable es accesible “conocida”. </a:t>
            </a:r>
            <a:endParaRPr lang="es-MX" sz="2800" dirty="0"/>
          </a:p>
        </p:txBody>
      </p:sp>
      <p:pic>
        <p:nvPicPr>
          <p:cNvPr id="6146" name="Picture 2"/>
          <p:cNvPicPr>
            <a:picLocks noChangeAspect="1" noChangeArrowheads="1"/>
          </p:cNvPicPr>
          <p:nvPr/>
        </p:nvPicPr>
        <p:blipFill>
          <a:blip r:embed="rId2">
            <a:duotone>
              <a:prstClr val="black"/>
              <a:schemeClr val="accent2">
                <a:tint val="45000"/>
                <a:satMod val="400000"/>
              </a:scheme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6876256" y="5481089"/>
            <a:ext cx="1440160" cy="107873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539532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Alcance de las variables</a:t>
            </a:r>
            <a:endParaRPr lang="es-MX" dirty="0"/>
          </a:p>
        </p:txBody>
      </p:sp>
      <p:sp>
        <p:nvSpPr>
          <p:cNvPr id="3" name="2 Marcador de contenido"/>
          <p:cNvSpPr>
            <a:spLocks noGrp="1"/>
          </p:cNvSpPr>
          <p:nvPr>
            <p:ph idx="1"/>
          </p:nvPr>
        </p:nvSpPr>
        <p:spPr>
          <a:xfrm>
            <a:off x="1879848" y="1916832"/>
            <a:ext cx="6940624" cy="864096"/>
          </a:xfrm>
        </p:spPr>
        <p:txBody>
          <a:bodyPr>
            <a:noAutofit/>
          </a:bodyPr>
          <a:lstStyle/>
          <a:p>
            <a:pPr marL="0" indent="0">
              <a:buNone/>
            </a:pPr>
            <a:r>
              <a:rPr lang="es-MX" sz="2800" dirty="0"/>
              <a:t>Zona del programa donde la variable es accesible “conocida”</a:t>
            </a:r>
          </a:p>
        </p:txBody>
      </p:sp>
      <p:graphicFrame>
        <p:nvGraphicFramePr>
          <p:cNvPr id="5" name="4 Diagrama"/>
          <p:cNvGraphicFramePr/>
          <p:nvPr>
            <p:extLst>
              <p:ext uri="{D42A27DB-BD31-4B8C-83A1-F6EECF244321}">
                <p14:modId xmlns:p14="http://schemas.microsoft.com/office/powerpoint/2010/main" val="1725101856"/>
              </p:ext>
            </p:extLst>
          </p:nvPr>
        </p:nvGraphicFramePr>
        <p:xfrm>
          <a:off x="2267744" y="2132856"/>
          <a:ext cx="6192688" cy="4264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645626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Alcance de las variables</a:t>
            </a:r>
            <a:endParaRPr lang="es-MX" dirty="0"/>
          </a:p>
        </p:txBody>
      </p:sp>
      <p:sp>
        <p:nvSpPr>
          <p:cNvPr id="3" name="2 Marcador de contenido"/>
          <p:cNvSpPr>
            <a:spLocks noGrp="1"/>
          </p:cNvSpPr>
          <p:nvPr>
            <p:ph idx="1"/>
          </p:nvPr>
        </p:nvSpPr>
        <p:spPr>
          <a:xfrm>
            <a:off x="1879848" y="1916832"/>
            <a:ext cx="6248400" cy="864096"/>
          </a:xfrm>
        </p:spPr>
        <p:txBody>
          <a:bodyPr/>
          <a:lstStyle/>
          <a:p>
            <a:r>
              <a:rPr lang="es-MX" dirty="0" smtClean="0"/>
              <a:t>Variables globales</a:t>
            </a: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2204257498"/>
              </p:ext>
            </p:extLst>
          </p:nvPr>
        </p:nvGraphicFramePr>
        <p:xfrm>
          <a:off x="3072929" y="2406328"/>
          <a:ext cx="3888432" cy="4082542"/>
        </p:xfrm>
        <a:graphic>
          <a:graphicData uri="http://schemas.openxmlformats.org/drawingml/2006/table">
            <a:tbl>
              <a:tblPr firstRow="1" firstCol="1" bandRow="1">
                <a:tableStyleId>{5C22544A-7EE6-4342-B048-85BDC9FD1C3A}</a:tableStyleId>
              </a:tblPr>
              <a:tblGrid>
                <a:gridCol w="3888432"/>
              </a:tblGrid>
              <a:tr h="3525666">
                <a:tc>
                  <a:txBody>
                    <a:bodyPr/>
                    <a:lstStyle/>
                    <a:p>
                      <a:pPr>
                        <a:lnSpc>
                          <a:spcPct val="115000"/>
                        </a:lnSpc>
                        <a:spcAft>
                          <a:spcPts val="0"/>
                        </a:spcAft>
                      </a:pPr>
                      <a:r>
                        <a:rPr lang="es-MX" sz="1800" dirty="0" smtClean="0">
                          <a:effectLst/>
                        </a:rPr>
                        <a:t>Algoritmo </a:t>
                      </a:r>
                      <a:r>
                        <a:rPr lang="es-MX" sz="1800" dirty="0">
                          <a:effectLst/>
                        </a:rPr>
                        <a:t>GLOBALES </a:t>
                      </a:r>
                      <a:endParaRPr lang="es-MX" sz="1800" dirty="0" smtClean="0">
                        <a:effectLst/>
                      </a:endParaRPr>
                    </a:p>
                    <a:p>
                      <a:pPr>
                        <a:lnSpc>
                          <a:spcPct val="115000"/>
                        </a:lnSpc>
                        <a:spcAft>
                          <a:spcPts val="0"/>
                        </a:spcAft>
                      </a:pPr>
                      <a:r>
                        <a:rPr lang="es-MX" sz="1800" dirty="0" err="1" smtClean="0">
                          <a:effectLst/>
                        </a:rPr>
                        <a:t>num</a:t>
                      </a:r>
                      <a:r>
                        <a:rPr lang="es-MX" sz="1800" dirty="0">
                          <a:effectLst/>
                        </a:rPr>
                        <a:t>: Entero</a:t>
                      </a:r>
                    </a:p>
                    <a:p>
                      <a:pPr>
                        <a:lnSpc>
                          <a:spcPct val="115000"/>
                        </a:lnSpc>
                        <a:spcAft>
                          <a:spcPts val="0"/>
                        </a:spcAft>
                      </a:pPr>
                      <a:r>
                        <a:rPr lang="es-MX" sz="1800" dirty="0">
                          <a:effectLst/>
                        </a:rPr>
                        <a:t> </a:t>
                      </a:r>
                    </a:p>
                    <a:p>
                      <a:pPr>
                        <a:lnSpc>
                          <a:spcPct val="115000"/>
                        </a:lnSpc>
                        <a:spcAft>
                          <a:spcPts val="0"/>
                        </a:spcAft>
                      </a:pPr>
                      <a:r>
                        <a:rPr lang="es-MX" sz="1800" dirty="0">
                          <a:effectLst/>
                        </a:rPr>
                        <a:t>Módulo principal</a:t>
                      </a:r>
                    </a:p>
                    <a:p>
                      <a:pPr marL="449580">
                        <a:lnSpc>
                          <a:spcPct val="115000"/>
                        </a:lnSpc>
                        <a:spcAft>
                          <a:spcPts val="0"/>
                        </a:spcAft>
                      </a:pPr>
                      <a:r>
                        <a:rPr lang="es-MX" sz="1800" dirty="0" err="1">
                          <a:effectLst/>
                        </a:rPr>
                        <a:t>num</a:t>
                      </a:r>
                      <a:r>
                        <a:rPr lang="es-MX" sz="1800" dirty="0">
                          <a:effectLst/>
                        </a:rPr>
                        <a:t> ← 0</a:t>
                      </a:r>
                    </a:p>
                    <a:p>
                      <a:pPr marL="449580">
                        <a:lnSpc>
                          <a:spcPct val="115000"/>
                        </a:lnSpc>
                        <a:spcAft>
                          <a:spcPts val="0"/>
                        </a:spcAft>
                      </a:pPr>
                      <a:r>
                        <a:rPr lang="es-MX" sz="1800" dirty="0">
                          <a:effectLst/>
                        </a:rPr>
                        <a:t>Llamar resultado</a:t>
                      </a:r>
                    </a:p>
                    <a:p>
                      <a:pPr lvl="1">
                        <a:lnSpc>
                          <a:spcPct val="115000"/>
                        </a:lnSpc>
                        <a:spcAft>
                          <a:spcPts val="0"/>
                        </a:spcAft>
                      </a:pPr>
                      <a:r>
                        <a:rPr lang="es-MX" sz="1800" dirty="0" smtClean="0">
                          <a:effectLst/>
                        </a:rPr>
                        <a:t>Escribir </a:t>
                      </a:r>
                      <a:r>
                        <a:rPr lang="es-MX" sz="1800" dirty="0" err="1">
                          <a:effectLst/>
                        </a:rPr>
                        <a:t>num</a:t>
                      </a:r>
                      <a:r>
                        <a:rPr lang="es-MX" sz="1800" dirty="0">
                          <a:effectLst/>
                        </a:rPr>
                        <a:t> </a:t>
                      </a:r>
                      <a:endParaRPr lang="es-MX" sz="1800" dirty="0" smtClean="0">
                        <a:effectLst/>
                      </a:endParaRPr>
                    </a:p>
                    <a:p>
                      <a:pPr lvl="0">
                        <a:lnSpc>
                          <a:spcPct val="115000"/>
                        </a:lnSpc>
                        <a:spcAft>
                          <a:spcPts val="0"/>
                        </a:spcAft>
                      </a:pPr>
                      <a:r>
                        <a:rPr lang="es-MX" sz="1800" dirty="0" smtClean="0">
                          <a:effectLst/>
                        </a:rPr>
                        <a:t>Fin </a:t>
                      </a:r>
                      <a:r>
                        <a:rPr lang="es-MX" sz="1800" dirty="0">
                          <a:effectLst/>
                        </a:rPr>
                        <a:t>Módulo principal</a:t>
                      </a:r>
                    </a:p>
                    <a:p>
                      <a:pPr>
                        <a:lnSpc>
                          <a:spcPct val="115000"/>
                        </a:lnSpc>
                        <a:spcAft>
                          <a:spcPts val="0"/>
                        </a:spcAft>
                      </a:pPr>
                      <a:r>
                        <a:rPr lang="es-MX" sz="1800" dirty="0">
                          <a:effectLst/>
                        </a:rPr>
                        <a:t> </a:t>
                      </a:r>
                    </a:p>
                    <a:p>
                      <a:pPr>
                        <a:lnSpc>
                          <a:spcPct val="115000"/>
                        </a:lnSpc>
                        <a:spcAft>
                          <a:spcPts val="0"/>
                        </a:spcAft>
                      </a:pPr>
                      <a:r>
                        <a:rPr lang="es-MX" sz="1800" dirty="0">
                          <a:effectLst/>
                        </a:rPr>
                        <a:t>Módulo resultado</a:t>
                      </a:r>
                    </a:p>
                    <a:p>
                      <a:pPr lvl="1">
                        <a:lnSpc>
                          <a:spcPct val="115000"/>
                        </a:lnSpc>
                        <a:spcAft>
                          <a:spcPts val="0"/>
                        </a:spcAft>
                      </a:pPr>
                      <a:r>
                        <a:rPr lang="es-MX" sz="1800" dirty="0" err="1" smtClean="0">
                          <a:effectLst/>
                        </a:rPr>
                        <a:t>num</a:t>
                      </a:r>
                      <a:r>
                        <a:rPr lang="es-MX" sz="1800" dirty="0" smtClean="0">
                          <a:effectLst/>
                        </a:rPr>
                        <a:t> </a:t>
                      </a:r>
                      <a:r>
                        <a:rPr lang="es-MX" sz="1800" dirty="0">
                          <a:effectLst/>
                        </a:rPr>
                        <a:t>←1 </a:t>
                      </a:r>
                      <a:endParaRPr lang="es-MX" sz="1800" dirty="0" smtClean="0">
                        <a:effectLst/>
                      </a:endParaRPr>
                    </a:p>
                    <a:p>
                      <a:pPr lvl="0">
                        <a:lnSpc>
                          <a:spcPct val="115000"/>
                        </a:lnSpc>
                        <a:spcAft>
                          <a:spcPts val="0"/>
                        </a:spcAft>
                      </a:pPr>
                      <a:r>
                        <a:rPr lang="es-MX" sz="1800" dirty="0" smtClean="0">
                          <a:effectLst/>
                        </a:rPr>
                        <a:t>Fin </a:t>
                      </a:r>
                      <a:r>
                        <a:rPr lang="es-MX" sz="1800" dirty="0">
                          <a:effectLst/>
                        </a:rPr>
                        <a:t>Módulo resultado</a:t>
                      </a:r>
                    </a:p>
                    <a:p>
                      <a:pPr>
                        <a:lnSpc>
                          <a:spcPct val="115000"/>
                        </a:lnSpc>
                        <a:spcAft>
                          <a:spcPts val="0"/>
                        </a:spcAft>
                      </a:pPr>
                      <a:r>
                        <a:rPr lang="es-MX" sz="1800" dirty="0">
                          <a:effectLst/>
                        </a:rPr>
                        <a:t> </a:t>
                      </a:r>
                      <a:endParaRPr lang="es-MX" sz="1800" dirty="0">
                        <a:effectLst/>
                        <a:latin typeface="Calibri"/>
                        <a:ea typeface="Calibri"/>
                        <a:cs typeface="Times New Roman"/>
                      </a:endParaRPr>
                    </a:p>
                  </a:txBody>
                  <a:tcPr marL="68580" marR="68580" marT="0" marB="0"/>
                </a:tc>
              </a:tr>
            </a:tbl>
          </a:graphicData>
        </a:graphic>
      </p:graphicFrame>
      <p:sp>
        <p:nvSpPr>
          <p:cNvPr id="7" name="30 Cuadro de texto"/>
          <p:cNvSpPr txBox="1"/>
          <p:nvPr/>
        </p:nvSpPr>
        <p:spPr>
          <a:xfrm>
            <a:off x="6228184" y="3717032"/>
            <a:ext cx="2088232" cy="1440160"/>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es-MX" dirty="0">
                <a:effectLst/>
                <a:ea typeface="Calibri"/>
                <a:cs typeface="Times New Roman"/>
              </a:rPr>
              <a:t>Todos los módulos </a:t>
            </a:r>
            <a:endParaRPr lang="es-MX" dirty="0" smtClean="0">
              <a:effectLst/>
              <a:ea typeface="Calibri"/>
              <a:cs typeface="Times New Roman"/>
            </a:endParaRPr>
          </a:p>
          <a:p>
            <a:pPr>
              <a:lnSpc>
                <a:spcPct val="115000"/>
              </a:lnSpc>
              <a:spcAft>
                <a:spcPts val="0"/>
              </a:spcAft>
            </a:pPr>
            <a:r>
              <a:rPr lang="es-MX" dirty="0" smtClean="0">
                <a:effectLst/>
                <a:ea typeface="Calibri"/>
                <a:cs typeface="Times New Roman"/>
              </a:rPr>
              <a:t>reconocen </a:t>
            </a:r>
            <a:r>
              <a:rPr lang="es-MX" dirty="0">
                <a:effectLst/>
                <a:ea typeface="Calibri"/>
                <a:cs typeface="Times New Roman"/>
              </a:rPr>
              <a:t>la variable</a:t>
            </a:r>
          </a:p>
          <a:p>
            <a:pPr>
              <a:lnSpc>
                <a:spcPct val="115000"/>
              </a:lnSpc>
              <a:spcAft>
                <a:spcPts val="0"/>
              </a:spcAft>
            </a:pPr>
            <a:r>
              <a:rPr lang="es-MX" dirty="0" err="1">
                <a:effectLst/>
                <a:ea typeface="Calibri"/>
                <a:cs typeface="Times New Roman"/>
              </a:rPr>
              <a:t>num</a:t>
            </a:r>
            <a:r>
              <a:rPr lang="es-MX" dirty="0">
                <a:effectLst/>
                <a:ea typeface="Calibri"/>
                <a:cs typeface="Times New Roman"/>
              </a:rPr>
              <a:t> como global y </a:t>
            </a:r>
            <a:endParaRPr lang="es-MX" dirty="0" smtClean="0">
              <a:effectLst/>
              <a:ea typeface="Calibri"/>
              <a:cs typeface="Times New Roman"/>
            </a:endParaRPr>
          </a:p>
          <a:p>
            <a:pPr>
              <a:lnSpc>
                <a:spcPct val="115000"/>
              </a:lnSpc>
              <a:spcAft>
                <a:spcPts val="0"/>
              </a:spcAft>
            </a:pPr>
            <a:r>
              <a:rPr lang="es-MX" dirty="0" smtClean="0">
                <a:effectLst/>
                <a:ea typeface="Calibri"/>
                <a:cs typeface="Times New Roman"/>
              </a:rPr>
              <a:t>la </a:t>
            </a:r>
            <a:r>
              <a:rPr lang="es-MX" dirty="0">
                <a:effectLst/>
                <a:ea typeface="Calibri"/>
                <a:cs typeface="Times New Roman"/>
              </a:rPr>
              <a:t>pueden cambiar</a:t>
            </a:r>
          </a:p>
        </p:txBody>
      </p:sp>
      <p:sp>
        <p:nvSpPr>
          <p:cNvPr id="9" name="45 Cuadro de texto"/>
          <p:cNvSpPr txBox="1"/>
          <p:nvPr/>
        </p:nvSpPr>
        <p:spPr>
          <a:xfrm>
            <a:off x="1331640" y="5721499"/>
            <a:ext cx="1741289" cy="1019869"/>
          </a:xfrm>
          <a:prstGeom prst="rect">
            <a:avLst/>
          </a:prstGeom>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a:effectLst/>
                <a:ea typeface="Calibri"/>
                <a:cs typeface="Times New Roman"/>
              </a:rPr>
              <a:t>El resultado al escribir el valor de num sería 1</a:t>
            </a:r>
          </a:p>
          <a:p>
            <a:pPr>
              <a:lnSpc>
                <a:spcPct val="115000"/>
              </a:lnSpc>
              <a:spcAft>
                <a:spcPts val="1000"/>
              </a:spcAft>
            </a:pPr>
            <a:r>
              <a:rPr lang="es-MX">
                <a:effectLst/>
                <a:ea typeface="Calibri"/>
                <a:cs typeface="Times New Roman"/>
              </a:rPr>
              <a:t> </a:t>
            </a:r>
          </a:p>
        </p:txBody>
      </p:sp>
    </p:spTree>
    <p:extLst>
      <p:ext uri="{BB962C8B-B14F-4D97-AF65-F5344CB8AC3E}">
        <p14:creationId xmlns:p14="http://schemas.microsoft.com/office/powerpoint/2010/main" val="262965830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Contenido de la Unidad de Aprendizaje</a:t>
            </a:r>
            <a:endParaRPr lang="es-MX" dirty="0"/>
          </a:p>
        </p:txBody>
      </p:sp>
      <p:sp>
        <p:nvSpPr>
          <p:cNvPr id="5" name="4 CuadroTexto"/>
          <p:cNvSpPr txBox="1"/>
          <p:nvPr/>
        </p:nvSpPr>
        <p:spPr>
          <a:xfrm>
            <a:off x="1835696" y="2060848"/>
            <a:ext cx="7200800" cy="4524315"/>
          </a:xfrm>
          <a:prstGeom prst="rect">
            <a:avLst/>
          </a:prstGeom>
          <a:noFill/>
        </p:spPr>
        <p:txBody>
          <a:bodyPr wrap="square" rtlCol="0">
            <a:spAutoFit/>
          </a:bodyPr>
          <a:lstStyle/>
          <a:p>
            <a:pPr marL="514350" lvl="0" indent="-514350">
              <a:buFont typeface="+mj-lt"/>
              <a:buAutoNum type="romanUcPeriod"/>
            </a:pPr>
            <a:r>
              <a:rPr lang="es-ES" sz="2400" dirty="0">
                <a:solidFill>
                  <a:schemeClr val="tx2">
                    <a:lumMod val="75000"/>
                    <a:lumOff val="25000"/>
                  </a:schemeClr>
                </a:solidFill>
              </a:rPr>
              <a:t>Identificar y manejar los </a:t>
            </a:r>
            <a:r>
              <a:rPr lang="es-ES" sz="2400" b="1" dirty="0">
                <a:solidFill>
                  <a:schemeClr val="tx2">
                    <a:lumMod val="75000"/>
                    <a:lumOff val="25000"/>
                  </a:schemeClr>
                </a:solidFill>
              </a:rPr>
              <a:t>fundamentos teóricos</a:t>
            </a:r>
            <a:r>
              <a:rPr lang="es-ES" sz="2400" dirty="0">
                <a:solidFill>
                  <a:schemeClr val="tx2">
                    <a:lumMod val="75000"/>
                    <a:lumOff val="25000"/>
                  </a:schemeClr>
                </a:solidFill>
              </a:rPr>
              <a:t> básicos relacionados con la computación y la forma de interacción con la computadora</a:t>
            </a:r>
            <a:r>
              <a:rPr lang="es-ES" sz="2400" dirty="0" smtClean="0">
                <a:solidFill>
                  <a:schemeClr val="tx2">
                    <a:lumMod val="75000"/>
                    <a:lumOff val="25000"/>
                  </a:schemeClr>
                </a:solidFill>
              </a:rPr>
              <a:t>.</a:t>
            </a:r>
          </a:p>
          <a:p>
            <a:pPr marL="514350" lvl="0" indent="-514350">
              <a:buFont typeface="+mj-lt"/>
              <a:buAutoNum type="romanUcPeriod"/>
            </a:pPr>
            <a:endParaRPr lang="es-MX" sz="2400" dirty="0"/>
          </a:p>
          <a:p>
            <a:pPr marL="514350" lvl="0" indent="-514350">
              <a:buFont typeface="+mj-lt"/>
              <a:buAutoNum type="romanUcPeriod"/>
            </a:pPr>
            <a:r>
              <a:rPr lang="es-ES" sz="2400" dirty="0">
                <a:solidFill>
                  <a:schemeClr val="accent6">
                    <a:lumMod val="75000"/>
                  </a:schemeClr>
                </a:solidFill>
              </a:rPr>
              <a:t>Manejar y aplicar los </a:t>
            </a:r>
            <a:r>
              <a:rPr lang="es-ES" sz="2400" b="1" dirty="0">
                <a:solidFill>
                  <a:schemeClr val="accent6">
                    <a:lumMod val="75000"/>
                  </a:schemeClr>
                </a:solidFill>
              </a:rPr>
              <a:t>principios de la programación</a:t>
            </a:r>
            <a:r>
              <a:rPr lang="es-ES" sz="2400" dirty="0">
                <a:solidFill>
                  <a:schemeClr val="accent6">
                    <a:lumMod val="75000"/>
                  </a:schemeClr>
                </a:solidFill>
              </a:rPr>
              <a:t> estructurada para la solución de problemas, considerando la metodología base para construir programas, enfatizando el uso de pseudocódigo</a:t>
            </a:r>
            <a:r>
              <a:rPr lang="es-ES" sz="2400" dirty="0" smtClean="0">
                <a:solidFill>
                  <a:schemeClr val="accent6">
                    <a:lumMod val="75000"/>
                  </a:schemeClr>
                </a:solidFill>
              </a:rPr>
              <a:t>.</a:t>
            </a:r>
          </a:p>
          <a:p>
            <a:pPr marL="514350" lvl="0" indent="-514350">
              <a:buFont typeface="+mj-lt"/>
              <a:buAutoNum type="romanUcPeriod"/>
            </a:pPr>
            <a:endParaRPr lang="es-MX" sz="2400" dirty="0">
              <a:solidFill>
                <a:schemeClr val="accent6">
                  <a:lumMod val="75000"/>
                </a:schemeClr>
              </a:solidFill>
            </a:endParaRPr>
          </a:p>
          <a:p>
            <a:pPr marL="514350" lvl="0" indent="-514350">
              <a:buFont typeface="+mj-lt"/>
              <a:buAutoNum type="romanUcPeriod"/>
            </a:pPr>
            <a:r>
              <a:rPr lang="es-ES" sz="2400" dirty="0">
                <a:solidFill>
                  <a:schemeClr val="accent6">
                    <a:lumMod val="75000"/>
                  </a:schemeClr>
                </a:solidFill>
              </a:rPr>
              <a:t>Manejar y aplicar los </a:t>
            </a:r>
            <a:r>
              <a:rPr lang="es-ES" sz="2400" b="1" dirty="0">
                <a:solidFill>
                  <a:schemeClr val="accent6">
                    <a:lumMod val="75000"/>
                  </a:schemeClr>
                </a:solidFill>
              </a:rPr>
              <a:t>fundamentos de un lenguaje de programación</a:t>
            </a:r>
            <a:r>
              <a:rPr lang="es-ES" sz="2400" dirty="0">
                <a:solidFill>
                  <a:schemeClr val="accent6">
                    <a:lumMod val="75000"/>
                  </a:schemeClr>
                </a:solidFill>
              </a:rPr>
              <a:t> estructurado para la implementación de pseudocódigo</a:t>
            </a:r>
            <a:r>
              <a:rPr lang="es-ES" sz="2400" dirty="0" smtClean="0">
                <a:solidFill>
                  <a:schemeClr val="accent6">
                    <a:lumMod val="75000"/>
                  </a:schemeClr>
                </a:solidFill>
              </a:rPr>
              <a:t>.</a:t>
            </a:r>
            <a:endParaRPr lang="es-MX" sz="2400" dirty="0">
              <a:solidFill>
                <a:schemeClr val="accent6">
                  <a:lumMod val="75000"/>
                </a:schemeClr>
              </a:solidFill>
            </a:endParaRPr>
          </a:p>
        </p:txBody>
      </p:sp>
    </p:spTree>
    <p:extLst>
      <p:ext uri="{BB962C8B-B14F-4D97-AF65-F5344CB8AC3E}">
        <p14:creationId xmlns:p14="http://schemas.microsoft.com/office/powerpoint/2010/main" val="6606327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Variables Globales</a:t>
            </a:r>
            <a:endParaRPr lang="es-MX" dirty="0"/>
          </a:p>
        </p:txBody>
      </p:sp>
      <p:sp>
        <p:nvSpPr>
          <p:cNvPr id="3" name="2 Marcador de contenido"/>
          <p:cNvSpPr>
            <a:spLocks noGrp="1"/>
          </p:cNvSpPr>
          <p:nvPr>
            <p:ph idx="1"/>
          </p:nvPr>
        </p:nvSpPr>
        <p:spPr>
          <a:xfrm>
            <a:off x="2051720" y="1988840"/>
            <a:ext cx="4176464" cy="4608511"/>
          </a:xfrm>
        </p:spPr>
        <p:txBody>
          <a:bodyPr/>
          <a:lstStyle/>
          <a:p>
            <a:pPr marL="0" indent="0">
              <a:buNone/>
            </a:pPr>
            <a:r>
              <a:rPr lang="es-MX" dirty="0"/>
              <a:t>Son las que son accesibles desde cualquier punto del programa y se pueden usar desde cualquier módulo o subprograma, esto lleva a considerar que la variable puede usarse en cualquier parte del programa y su valor se puede alterar incontroladamente, y si posteriormente es necesario usar la variable en otra parte del programa con su valor original, se tendrá un error. </a:t>
            </a:r>
            <a:endParaRPr lang="es-MX" dirty="0"/>
          </a:p>
        </p:txBody>
      </p:sp>
      <p:pic>
        <p:nvPicPr>
          <p:cNvPr id="7170" name="Picture 2"/>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28576" y="3212976"/>
            <a:ext cx="2663903" cy="17727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Elipse"/>
          <p:cNvSpPr/>
          <p:nvPr/>
        </p:nvSpPr>
        <p:spPr>
          <a:xfrm>
            <a:off x="6228576" y="3356992"/>
            <a:ext cx="2663903" cy="864096"/>
          </a:xfrm>
          <a:prstGeom prst="ellipse">
            <a:avLst/>
          </a:prstGeom>
          <a:noFill/>
          <a:ln w="76200">
            <a:solidFill>
              <a:schemeClr val="accent2">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359655697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Variables Globales</a:t>
            </a:r>
            <a:endParaRPr lang="es-MX"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2290211787"/>
              </p:ext>
            </p:extLst>
          </p:nvPr>
        </p:nvGraphicFramePr>
        <p:xfrm>
          <a:off x="3059831" y="1988840"/>
          <a:ext cx="3096345" cy="4464496"/>
        </p:xfrm>
        <a:graphic>
          <a:graphicData uri="http://schemas.openxmlformats.org/drawingml/2006/table">
            <a:tbl>
              <a:tblPr firstRow="1" firstCol="1" bandRow="1">
                <a:tableStyleId>{5C22544A-7EE6-4342-B048-85BDC9FD1C3A}</a:tableStyleId>
              </a:tblPr>
              <a:tblGrid>
                <a:gridCol w="3096345"/>
              </a:tblGrid>
              <a:tr h="4464496">
                <a:tc>
                  <a:txBody>
                    <a:bodyPr/>
                    <a:lstStyle/>
                    <a:p>
                      <a:pPr>
                        <a:lnSpc>
                          <a:spcPct val="115000"/>
                        </a:lnSpc>
                        <a:spcAft>
                          <a:spcPts val="0"/>
                        </a:spcAft>
                      </a:pPr>
                      <a:r>
                        <a:rPr lang="es-MX" sz="1800" dirty="0" smtClean="0">
                          <a:effectLst/>
                        </a:rPr>
                        <a:t>Algoritmo </a:t>
                      </a:r>
                      <a:r>
                        <a:rPr lang="es-MX" sz="1800" dirty="0">
                          <a:effectLst/>
                        </a:rPr>
                        <a:t>GLOBALES </a:t>
                      </a:r>
                      <a:endParaRPr lang="es-MX" sz="1800" dirty="0" smtClean="0">
                        <a:effectLst/>
                      </a:endParaRPr>
                    </a:p>
                    <a:p>
                      <a:pPr>
                        <a:lnSpc>
                          <a:spcPct val="115000"/>
                        </a:lnSpc>
                        <a:spcAft>
                          <a:spcPts val="0"/>
                        </a:spcAft>
                      </a:pPr>
                      <a:endParaRPr lang="es-MX" sz="1800" dirty="0" smtClean="0">
                        <a:effectLst/>
                      </a:endParaRPr>
                    </a:p>
                    <a:p>
                      <a:pPr>
                        <a:lnSpc>
                          <a:spcPct val="115000"/>
                        </a:lnSpc>
                        <a:spcAft>
                          <a:spcPts val="0"/>
                        </a:spcAft>
                      </a:pPr>
                      <a:r>
                        <a:rPr lang="es-MX" sz="1800" dirty="0" err="1" smtClean="0">
                          <a:effectLst/>
                        </a:rPr>
                        <a:t>num</a:t>
                      </a:r>
                      <a:r>
                        <a:rPr lang="es-MX" sz="1800" dirty="0">
                          <a:effectLst/>
                        </a:rPr>
                        <a:t>: Entero</a:t>
                      </a:r>
                    </a:p>
                    <a:p>
                      <a:pPr>
                        <a:lnSpc>
                          <a:spcPct val="115000"/>
                        </a:lnSpc>
                        <a:spcAft>
                          <a:spcPts val="0"/>
                        </a:spcAft>
                      </a:pPr>
                      <a:r>
                        <a:rPr lang="es-MX" sz="1800" dirty="0">
                          <a:effectLst/>
                        </a:rPr>
                        <a:t> </a:t>
                      </a:r>
                    </a:p>
                    <a:p>
                      <a:pPr>
                        <a:lnSpc>
                          <a:spcPct val="115000"/>
                        </a:lnSpc>
                        <a:spcAft>
                          <a:spcPts val="0"/>
                        </a:spcAft>
                      </a:pPr>
                      <a:r>
                        <a:rPr lang="es-MX" sz="1800" dirty="0">
                          <a:effectLst/>
                        </a:rPr>
                        <a:t>Módulo principal</a:t>
                      </a:r>
                    </a:p>
                    <a:p>
                      <a:pPr marL="449580">
                        <a:lnSpc>
                          <a:spcPct val="115000"/>
                        </a:lnSpc>
                        <a:spcAft>
                          <a:spcPts val="0"/>
                        </a:spcAft>
                      </a:pPr>
                      <a:r>
                        <a:rPr lang="es-MX" sz="1800" dirty="0" err="1">
                          <a:effectLst/>
                        </a:rPr>
                        <a:t>num</a:t>
                      </a:r>
                      <a:r>
                        <a:rPr lang="es-MX" sz="1800" dirty="0">
                          <a:effectLst/>
                        </a:rPr>
                        <a:t> ← 0</a:t>
                      </a:r>
                    </a:p>
                    <a:p>
                      <a:pPr marL="449580">
                        <a:lnSpc>
                          <a:spcPct val="115000"/>
                        </a:lnSpc>
                        <a:spcAft>
                          <a:spcPts val="0"/>
                        </a:spcAft>
                      </a:pPr>
                      <a:r>
                        <a:rPr lang="es-MX" sz="1800" dirty="0">
                          <a:effectLst/>
                        </a:rPr>
                        <a:t>Llamar resultado</a:t>
                      </a:r>
                    </a:p>
                    <a:p>
                      <a:pPr>
                        <a:lnSpc>
                          <a:spcPct val="115000"/>
                        </a:lnSpc>
                        <a:spcAft>
                          <a:spcPts val="0"/>
                        </a:spcAft>
                      </a:pPr>
                      <a:r>
                        <a:rPr lang="es-MX" sz="1800" dirty="0" smtClean="0">
                          <a:effectLst/>
                        </a:rPr>
                        <a:t>         Escribir </a:t>
                      </a:r>
                      <a:r>
                        <a:rPr lang="es-MX" sz="1800" dirty="0" err="1">
                          <a:effectLst/>
                        </a:rPr>
                        <a:t>num</a:t>
                      </a:r>
                      <a:r>
                        <a:rPr lang="es-MX" sz="1800" dirty="0">
                          <a:effectLst/>
                        </a:rPr>
                        <a:t> </a:t>
                      </a:r>
                      <a:endParaRPr lang="es-MX" sz="1800" dirty="0" smtClean="0">
                        <a:effectLst/>
                      </a:endParaRPr>
                    </a:p>
                    <a:p>
                      <a:pPr>
                        <a:lnSpc>
                          <a:spcPct val="115000"/>
                        </a:lnSpc>
                        <a:spcAft>
                          <a:spcPts val="0"/>
                        </a:spcAft>
                      </a:pPr>
                      <a:r>
                        <a:rPr lang="es-MX" sz="1800" dirty="0" smtClean="0">
                          <a:effectLst/>
                        </a:rPr>
                        <a:t>Fin </a:t>
                      </a:r>
                      <a:r>
                        <a:rPr lang="es-MX" sz="1800" dirty="0">
                          <a:effectLst/>
                        </a:rPr>
                        <a:t>Módulo principal</a:t>
                      </a:r>
                    </a:p>
                    <a:p>
                      <a:pPr>
                        <a:lnSpc>
                          <a:spcPct val="115000"/>
                        </a:lnSpc>
                        <a:spcAft>
                          <a:spcPts val="0"/>
                        </a:spcAft>
                      </a:pPr>
                      <a:r>
                        <a:rPr lang="es-MX" sz="1800" dirty="0">
                          <a:effectLst/>
                        </a:rPr>
                        <a:t> </a:t>
                      </a:r>
                    </a:p>
                    <a:p>
                      <a:pPr>
                        <a:lnSpc>
                          <a:spcPct val="115000"/>
                        </a:lnSpc>
                        <a:spcAft>
                          <a:spcPts val="0"/>
                        </a:spcAft>
                      </a:pPr>
                      <a:r>
                        <a:rPr lang="es-MX" sz="1800" dirty="0">
                          <a:effectLst/>
                        </a:rPr>
                        <a:t>Módulo resultado</a:t>
                      </a:r>
                    </a:p>
                    <a:p>
                      <a:pPr>
                        <a:lnSpc>
                          <a:spcPct val="115000"/>
                        </a:lnSpc>
                        <a:spcAft>
                          <a:spcPts val="0"/>
                        </a:spcAft>
                      </a:pPr>
                      <a:r>
                        <a:rPr lang="es-MX" sz="1800" dirty="0" smtClean="0">
                          <a:effectLst/>
                        </a:rPr>
                        <a:t>           </a:t>
                      </a:r>
                      <a:r>
                        <a:rPr lang="es-MX" sz="1800" dirty="0" err="1" smtClean="0">
                          <a:effectLst/>
                        </a:rPr>
                        <a:t>num</a:t>
                      </a:r>
                      <a:r>
                        <a:rPr lang="es-MX" sz="1800" dirty="0" smtClean="0">
                          <a:effectLst/>
                        </a:rPr>
                        <a:t> </a:t>
                      </a:r>
                      <a:r>
                        <a:rPr lang="es-MX" sz="1800" dirty="0">
                          <a:effectLst/>
                        </a:rPr>
                        <a:t>←1 </a:t>
                      </a:r>
                      <a:endParaRPr lang="es-MX" sz="1800" dirty="0" smtClean="0">
                        <a:effectLst/>
                      </a:endParaRPr>
                    </a:p>
                    <a:p>
                      <a:pPr>
                        <a:lnSpc>
                          <a:spcPct val="115000"/>
                        </a:lnSpc>
                        <a:spcAft>
                          <a:spcPts val="0"/>
                        </a:spcAft>
                      </a:pPr>
                      <a:r>
                        <a:rPr lang="es-MX" sz="1800" dirty="0" smtClean="0">
                          <a:effectLst/>
                        </a:rPr>
                        <a:t>Fin </a:t>
                      </a:r>
                      <a:r>
                        <a:rPr lang="es-MX" sz="1800" dirty="0">
                          <a:effectLst/>
                        </a:rPr>
                        <a:t>Módulo resultado</a:t>
                      </a:r>
                    </a:p>
                    <a:p>
                      <a:pPr>
                        <a:lnSpc>
                          <a:spcPct val="115000"/>
                        </a:lnSpc>
                        <a:spcAft>
                          <a:spcPts val="0"/>
                        </a:spcAft>
                      </a:pPr>
                      <a:r>
                        <a:rPr lang="es-MX" sz="1800" dirty="0">
                          <a:effectLst/>
                        </a:rPr>
                        <a:t> </a:t>
                      </a:r>
                      <a:endParaRPr lang="es-MX" sz="1800" dirty="0">
                        <a:effectLst/>
                        <a:latin typeface="Calibri"/>
                        <a:ea typeface="Calibri"/>
                        <a:cs typeface="Times New Roman"/>
                      </a:endParaRPr>
                    </a:p>
                  </a:txBody>
                  <a:tcPr marL="68580" marR="68580" marT="0" marB="0"/>
                </a:tc>
              </a:tr>
            </a:tbl>
          </a:graphicData>
        </a:graphic>
      </p:graphicFrame>
      <p:sp>
        <p:nvSpPr>
          <p:cNvPr id="12" name="Rectangle 6"/>
          <p:cNvSpPr>
            <a:spLocks noChangeArrowheads="1"/>
          </p:cNvSpPr>
          <p:nvPr/>
        </p:nvSpPr>
        <p:spPr bwMode="auto">
          <a:xfrm>
            <a:off x="3952875" y="24733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14 Llamada rectangular redondeada"/>
          <p:cNvSpPr/>
          <p:nvPr/>
        </p:nvSpPr>
        <p:spPr>
          <a:xfrm>
            <a:off x="467544" y="2650554"/>
            <a:ext cx="2199521" cy="706438"/>
          </a:xfrm>
          <a:prstGeom prst="wedgeRoundRectCallout">
            <a:avLst>
              <a:gd name="adj1" fmla="val 68675"/>
              <a:gd name="adj2" fmla="val -19335"/>
              <a:gd name="adj3" fmla="val 16667"/>
            </a:avLst>
          </a:prstGeom>
        </p:spPr>
        <p:style>
          <a:lnRef idx="0">
            <a:schemeClr val="accent2"/>
          </a:lnRef>
          <a:fillRef idx="3">
            <a:schemeClr val="accent2"/>
          </a:fillRef>
          <a:effectRef idx="3">
            <a:schemeClr val="accent2"/>
          </a:effectRef>
          <a:fontRef idx="minor">
            <a:schemeClr val="lt1"/>
          </a:fontRef>
        </p:style>
        <p:txBody>
          <a:bodyPr rtlCol="0" anchor="ctr"/>
          <a:lstStyle/>
          <a:p>
            <a:pPr>
              <a:lnSpc>
                <a:spcPct val="115000"/>
              </a:lnSpc>
              <a:spcAft>
                <a:spcPts val="1000"/>
              </a:spcAft>
            </a:pPr>
            <a:r>
              <a:rPr lang="es-MX" sz="1400" dirty="0"/>
              <a:t>Declaración de </a:t>
            </a:r>
            <a:r>
              <a:rPr lang="es-MX" sz="1400" dirty="0" err="1"/>
              <a:t>num</a:t>
            </a:r>
            <a:r>
              <a:rPr lang="es-MX" sz="1400" dirty="0"/>
              <a:t> como variable global</a:t>
            </a:r>
            <a:endParaRPr lang="es-MX" sz="1400" dirty="0"/>
          </a:p>
        </p:txBody>
      </p:sp>
      <p:sp>
        <p:nvSpPr>
          <p:cNvPr id="16" name="15 Llamada rectangular redondeada"/>
          <p:cNvSpPr/>
          <p:nvPr/>
        </p:nvSpPr>
        <p:spPr>
          <a:xfrm>
            <a:off x="6620025" y="3429000"/>
            <a:ext cx="2179801" cy="1152128"/>
          </a:xfrm>
          <a:prstGeom prst="wedgeRoundRectCallout">
            <a:avLst>
              <a:gd name="adj1" fmla="val -129032"/>
              <a:gd name="adj2" fmla="val -26944"/>
              <a:gd name="adj3" fmla="val 16667"/>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nSpc>
                <a:spcPct val="115000"/>
              </a:lnSpc>
              <a:spcAft>
                <a:spcPts val="0"/>
              </a:spcAft>
            </a:pPr>
            <a:r>
              <a:rPr lang="es-MX" sz="1400" dirty="0"/>
              <a:t>Todos los módulos reconocen la variable</a:t>
            </a:r>
          </a:p>
          <a:p>
            <a:pPr>
              <a:lnSpc>
                <a:spcPct val="115000"/>
              </a:lnSpc>
              <a:spcAft>
                <a:spcPts val="0"/>
              </a:spcAft>
            </a:pPr>
            <a:r>
              <a:rPr lang="es-MX" sz="1400" dirty="0" err="1"/>
              <a:t>num</a:t>
            </a:r>
            <a:r>
              <a:rPr lang="es-MX" sz="1400" dirty="0"/>
              <a:t> como global y la pueden cambiar</a:t>
            </a:r>
            <a:endParaRPr lang="es-MX" sz="1400" dirty="0"/>
          </a:p>
        </p:txBody>
      </p:sp>
      <p:sp>
        <p:nvSpPr>
          <p:cNvPr id="17" name="16 Llamada rectangular redondeada"/>
          <p:cNvSpPr/>
          <p:nvPr/>
        </p:nvSpPr>
        <p:spPr>
          <a:xfrm>
            <a:off x="467544" y="5445224"/>
            <a:ext cx="2199521" cy="792088"/>
          </a:xfrm>
          <a:prstGeom prst="wedgeRoundRectCallout">
            <a:avLst>
              <a:gd name="adj1" fmla="val 84302"/>
              <a:gd name="adj2" fmla="val -24279"/>
              <a:gd name="adj3" fmla="val 16667"/>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nSpc>
                <a:spcPct val="115000"/>
              </a:lnSpc>
              <a:spcAft>
                <a:spcPts val="1000"/>
              </a:spcAft>
            </a:pPr>
            <a:r>
              <a:rPr lang="es-MX" sz="1400" dirty="0">
                <a:solidFill>
                  <a:schemeClr val="tx1"/>
                </a:solidFill>
              </a:rPr>
              <a:t>El resultado al escribir el valor de </a:t>
            </a:r>
            <a:r>
              <a:rPr lang="es-MX" sz="1400" dirty="0" err="1">
                <a:solidFill>
                  <a:schemeClr val="tx1"/>
                </a:solidFill>
              </a:rPr>
              <a:t>num</a:t>
            </a:r>
            <a:r>
              <a:rPr lang="es-MX" sz="1400" dirty="0">
                <a:solidFill>
                  <a:schemeClr val="tx1"/>
                </a:solidFill>
              </a:rPr>
              <a:t> sería </a:t>
            </a:r>
            <a:r>
              <a:rPr lang="es-MX" sz="1400" dirty="0" smtClean="0">
                <a:solidFill>
                  <a:schemeClr val="tx1"/>
                </a:solidFill>
              </a:rPr>
              <a:t>1</a:t>
            </a:r>
            <a:endParaRPr lang="es-MX" sz="1400" dirty="0">
              <a:solidFill>
                <a:schemeClr val="tx1"/>
              </a:solidFill>
            </a:endParaRPr>
          </a:p>
        </p:txBody>
      </p:sp>
    </p:spTree>
    <p:extLst>
      <p:ext uri="{BB962C8B-B14F-4D97-AF65-F5344CB8AC3E}">
        <p14:creationId xmlns:p14="http://schemas.microsoft.com/office/powerpoint/2010/main" val="255573173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Variables Locales</a:t>
            </a:r>
            <a:endParaRPr lang="es-MX" dirty="0"/>
          </a:p>
        </p:txBody>
      </p:sp>
      <p:sp>
        <p:nvSpPr>
          <p:cNvPr id="3" name="2 Marcador de contenido"/>
          <p:cNvSpPr>
            <a:spLocks noGrp="1"/>
          </p:cNvSpPr>
          <p:nvPr>
            <p:ph idx="1"/>
          </p:nvPr>
        </p:nvSpPr>
        <p:spPr>
          <a:xfrm>
            <a:off x="2051720" y="1988840"/>
            <a:ext cx="3960440" cy="4320479"/>
          </a:xfrm>
        </p:spPr>
        <p:txBody>
          <a:bodyPr>
            <a:noAutofit/>
          </a:bodyPr>
          <a:lstStyle/>
          <a:p>
            <a:pPr marL="0" indent="0">
              <a:buNone/>
            </a:pPr>
            <a:r>
              <a:rPr lang="es-MX" sz="2800" dirty="0"/>
              <a:t>Las variables locales sólo existen en un ámbito determinado del programa, por ejemplo en un subprograma o en un bloque de sentencias. Solo pueden ser utilizadas en el módulo donde fueron definidas </a:t>
            </a:r>
            <a:endParaRPr lang="es-MX" sz="2800" dirty="0"/>
          </a:p>
        </p:txBody>
      </p:sp>
      <p:pic>
        <p:nvPicPr>
          <p:cNvPr id="7170" name="Picture 2"/>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28576" y="3212976"/>
            <a:ext cx="2663903" cy="17727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Elipse"/>
          <p:cNvSpPr/>
          <p:nvPr/>
        </p:nvSpPr>
        <p:spPr>
          <a:xfrm>
            <a:off x="6236194" y="4096760"/>
            <a:ext cx="2663903" cy="864096"/>
          </a:xfrm>
          <a:prstGeom prst="ellipse">
            <a:avLst/>
          </a:prstGeom>
          <a:noFill/>
          <a:ln w="76200">
            <a:solidFill>
              <a:schemeClr val="accent2">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168672357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Alcance de las variables</a:t>
            </a:r>
            <a:endParaRPr lang="es-MX" dirty="0"/>
          </a:p>
        </p:txBody>
      </p:sp>
      <p:sp>
        <p:nvSpPr>
          <p:cNvPr id="3" name="2 Marcador de contenido"/>
          <p:cNvSpPr>
            <a:spLocks noGrp="1"/>
          </p:cNvSpPr>
          <p:nvPr>
            <p:ph idx="1"/>
          </p:nvPr>
        </p:nvSpPr>
        <p:spPr>
          <a:xfrm>
            <a:off x="1907704" y="1916833"/>
            <a:ext cx="6248400" cy="864096"/>
          </a:xfrm>
        </p:spPr>
        <p:txBody>
          <a:bodyPr>
            <a:normAutofit/>
          </a:bodyPr>
          <a:lstStyle/>
          <a:p>
            <a:r>
              <a:rPr lang="es-MX" sz="2800" dirty="0" smtClean="0"/>
              <a:t>Variables locales</a:t>
            </a:r>
            <a:endParaRPr lang="es-MX" sz="2800" dirty="0"/>
          </a:p>
        </p:txBody>
      </p:sp>
      <p:graphicFrame>
        <p:nvGraphicFramePr>
          <p:cNvPr id="10" name="9 Tabla"/>
          <p:cNvGraphicFramePr>
            <a:graphicFrameLocks noGrp="1"/>
          </p:cNvGraphicFramePr>
          <p:nvPr>
            <p:extLst>
              <p:ext uri="{D42A27DB-BD31-4B8C-83A1-F6EECF244321}">
                <p14:modId xmlns:p14="http://schemas.microsoft.com/office/powerpoint/2010/main" val="3230613860"/>
              </p:ext>
            </p:extLst>
          </p:nvPr>
        </p:nvGraphicFramePr>
        <p:xfrm>
          <a:off x="2915816" y="2469248"/>
          <a:ext cx="3344351" cy="4082542"/>
        </p:xfrm>
        <a:graphic>
          <a:graphicData uri="http://schemas.openxmlformats.org/drawingml/2006/table">
            <a:tbl>
              <a:tblPr firstRow="1" firstCol="1" bandRow="1">
                <a:tableStyleId>{5C22544A-7EE6-4342-B048-85BDC9FD1C3A}</a:tableStyleId>
              </a:tblPr>
              <a:tblGrid>
                <a:gridCol w="3344351"/>
              </a:tblGrid>
              <a:tr h="3217243">
                <a:tc>
                  <a:txBody>
                    <a:bodyPr/>
                    <a:lstStyle/>
                    <a:p>
                      <a:pPr>
                        <a:lnSpc>
                          <a:spcPct val="115000"/>
                        </a:lnSpc>
                        <a:spcAft>
                          <a:spcPts val="0"/>
                        </a:spcAft>
                      </a:pPr>
                      <a:r>
                        <a:rPr lang="es-MX" sz="1800" dirty="0">
                          <a:effectLst/>
                        </a:rPr>
                        <a:t> </a:t>
                      </a:r>
                      <a:r>
                        <a:rPr lang="es-MX" sz="1800" dirty="0" smtClean="0">
                          <a:effectLst/>
                        </a:rPr>
                        <a:t>Algoritmo </a:t>
                      </a:r>
                      <a:r>
                        <a:rPr lang="es-MX" sz="1800" dirty="0">
                          <a:effectLst/>
                        </a:rPr>
                        <a:t>LOCALES </a:t>
                      </a:r>
                      <a:endParaRPr lang="es-MX" sz="1800" dirty="0" smtClean="0">
                        <a:effectLst/>
                      </a:endParaRPr>
                    </a:p>
                    <a:p>
                      <a:pPr lvl="1">
                        <a:lnSpc>
                          <a:spcPct val="115000"/>
                        </a:lnSpc>
                        <a:spcAft>
                          <a:spcPts val="0"/>
                        </a:spcAft>
                      </a:pPr>
                      <a:r>
                        <a:rPr lang="es-MX" sz="1800" dirty="0" err="1" smtClean="0">
                          <a:effectLst/>
                        </a:rPr>
                        <a:t>num:Entero</a:t>
                      </a:r>
                      <a:endParaRPr lang="es-MX" sz="1800" dirty="0">
                        <a:effectLst/>
                      </a:endParaRPr>
                    </a:p>
                    <a:p>
                      <a:pPr>
                        <a:lnSpc>
                          <a:spcPct val="115000"/>
                        </a:lnSpc>
                        <a:spcAft>
                          <a:spcPts val="0"/>
                        </a:spcAft>
                      </a:pPr>
                      <a:r>
                        <a:rPr lang="es-MX" sz="1800" dirty="0">
                          <a:effectLst/>
                        </a:rPr>
                        <a:t> </a:t>
                      </a:r>
                    </a:p>
                    <a:p>
                      <a:pPr>
                        <a:lnSpc>
                          <a:spcPct val="115000"/>
                        </a:lnSpc>
                        <a:spcAft>
                          <a:spcPts val="0"/>
                        </a:spcAft>
                      </a:pPr>
                      <a:r>
                        <a:rPr lang="es-MX" sz="1800" dirty="0">
                          <a:effectLst/>
                        </a:rPr>
                        <a:t>Módulo principal</a:t>
                      </a:r>
                    </a:p>
                    <a:p>
                      <a:pPr marL="449580">
                        <a:lnSpc>
                          <a:spcPct val="115000"/>
                        </a:lnSpc>
                        <a:spcAft>
                          <a:spcPts val="0"/>
                        </a:spcAft>
                      </a:pPr>
                      <a:r>
                        <a:rPr lang="es-MX" sz="1800" dirty="0" err="1">
                          <a:effectLst/>
                        </a:rPr>
                        <a:t>num</a:t>
                      </a:r>
                      <a:r>
                        <a:rPr lang="es-MX" sz="1800" dirty="0">
                          <a:effectLst/>
                        </a:rPr>
                        <a:t> ← 0</a:t>
                      </a:r>
                    </a:p>
                    <a:p>
                      <a:pPr marL="449580">
                        <a:lnSpc>
                          <a:spcPct val="115000"/>
                        </a:lnSpc>
                        <a:spcAft>
                          <a:spcPts val="0"/>
                        </a:spcAft>
                      </a:pPr>
                      <a:r>
                        <a:rPr lang="es-MX" sz="1800" dirty="0">
                          <a:effectLst/>
                        </a:rPr>
                        <a:t>Llamar resultado</a:t>
                      </a:r>
                    </a:p>
                    <a:p>
                      <a:pPr marL="449580">
                        <a:lnSpc>
                          <a:spcPct val="115000"/>
                        </a:lnSpc>
                        <a:spcAft>
                          <a:spcPts val="0"/>
                        </a:spcAft>
                      </a:pPr>
                      <a:r>
                        <a:rPr lang="es-MX" sz="1800" dirty="0">
                          <a:effectLst/>
                        </a:rPr>
                        <a:t>Escribir </a:t>
                      </a:r>
                      <a:r>
                        <a:rPr lang="es-MX" sz="1800" dirty="0" err="1">
                          <a:effectLst/>
                        </a:rPr>
                        <a:t>num</a:t>
                      </a:r>
                      <a:endParaRPr lang="es-MX" sz="1800" dirty="0">
                        <a:effectLst/>
                      </a:endParaRPr>
                    </a:p>
                    <a:p>
                      <a:pPr>
                        <a:lnSpc>
                          <a:spcPct val="115000"/>
                        </a:lnSpc>
                        <a:spcAft>
                          <a:spcPts val="0"/>
                        </a:spcAft>
                      </a:pPr>
                      <a:r>
                        <a:rPr lang="es-MX" sz="1800" dirty="0">
                          <a:effectLst/>
                        </a:rPr>
                        <a:t>Fin Módulo principal</a:t>
                      </a:r>
                    </a:p>
                    <a:p>
                      <a:pPr>
                        <a:lnSpc>
                          <a:spcPct val="115000"/>
                        </a:lnSpc>
                        <a:spcAft>
                          <a:spcPts val="0"/>
                        </a:spcAft>
                      </a:pPr>
                      <a:r>
                        <a:rPr lang="es-MX" sz="1800" dirty="0">
                          <a:effectLst/>
                        </a:rPr>
                        <a:t>  </a:t>
                      </a:r>
                      <a:br>
                        <a:rPr lang="es-MX" sz="1800" dirty="0">
                          <a:effectLst/>
                        </a:rPr>
                      </a:br>
                      <a:r>
                        <a:rPr lang="es-MX" sz="1800" dirty="0">
                          <a:effectLst/>
                        </a:rPr>
                        <a:t>Módulo resultado</a:t>
                      </a:r>
                    </a:p>
                    <a:p>
                      <a:pPr marL="449580">
                        <a:lnSpc>
                          <a:spcPct val="115000"/>
                        </a:lnSpc>
                        <a:spcAft>
                          <a:spcPts val="0"/>
                        </a:spcAft>
                      </a:pPr>
                      <a:r>
                        <a:rPr lang="es-MX" sz="1800" dirty="0" err="1">
                          <a:effectLst/>
                        </a:rPr>
                        <a:t>num</a:t>
                      </a:r>
                      <a:r>
                        <a:rPr lang="es-MX" sz="1800" dirty="0">
                          <a:effectLst/>
                        </a:rPr>
                        <a:t>: Entero</a:t>
                      </a:r>
                    </a:p>
                    <a:p>
                      <a:pPr marL="449580">
                        <a:lnSpc>
                          <a:spcPct val="115000"/>
                        </a:lnSpc>
                        <a:spcAft>
                          <a:spcPts val="0"/>
                        </a:spcAft>
                      </a:pPr>
                      <a:r>
                        <a:rPr lang="es-MX" sz="1800" dirty="0" err="1">
                          <a:effectLst/>
                        </a:rPr>
                        <a:t>num</a:t>
                      </a:r>
                      <a:r>
                        <a:rPr lang="es-MX" sz="1800" dirty="0">
                          <a:effectLst/>
                        </a:rPr>
                        <a:t> ←1</a:t>
                      </a:r>
                    </a:p>
                    <a:p>
                      <a:pPr algn="just">
                        <a:lnSpc>
                          <a:spcPct val="115000"/>
                        </a:lnSpc>
                        <a:spcAft>
                          <a:spcPts val="0"/>
                        </a:spcAft>
                      </a:pPr>
                      <a:r>
                        <a:rPr lang="es-MX" sz="1800" dirty="0" smtClean="0">
                          <a:effectLst/>
                        </a:rPr>
                        <a:t>Fin </a:t>
                      </a:r>
                      <a:r>
                        <a:rPr lang="es-MX" sz="1800" dirty="0">
                          <a:effectLst/>
                        </a:rPr>
                        <a:t>Módulo resultado  </a:t>
                      </a:r>
                      <a:endParaRPr lang="es-MX" sz="1800" dirty="0">
                        <a:effectLst/>
                        <a:latin typeface="Calibri"/>
                        <a:ea typeface="Calibri"/>
                        <a:cs typeface="Times New Roman"/>
                      </a:endParaRPr>
                    </a:p>
                  </a:txBody>
                  <a:tcPr marL="62161" marR="62161" marT="0" marB="0"/>
                </a:tc>
              </a:tr>
            </a:tbl>
          </a:graphicData>
        </a:graphic>
      </p:graphicFrame>
      <p:sp>
        <p:nvSpPr>
          <p:cNvPr id="11" name="33 Cuadro de texto"/>
          <p:cNvSpPr txBox="1"/>
          <p:nvPr/>
        </p:nvSpPr>
        <p:spPr>
          <a:xfrm>
            <a:off x="5786612" y="2730171"/>
            <a:ext cx="2457796" cy="668500"/>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1600">
                <a:effectLst/>
                <a:ea typeface="Calibri"/>
                <a:cs typeface="Times New Roman"/>
              </a:rPr>
              <a:t>Declaración de num como variable global</a:t>
            </a:r>
          </a:p>
        </p:txBody>
      </p:sp>
      <p:sp>
        <p:nvSpPr>
          <p:cNvPr id="12" name="40 Cuadro de texto"/>
          <p:cNvSpPr txBox="1"/>
          <p:nvPr/>
        </p:nvSpPr>
        <p:spPr>
          <a:xfrm>
            <a:off x="5786611" y="5311871"/>
            <a:ext cx="2457797" cy="1368152"/>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es-MX" sz="1400" dirty="0">
                <a:effectLst/>
                <a:ea typeface="Calibri"/>
                <a:cs typeface="Times New Roman"/>
              </a:rPr>
              <a:t>Al momento de declarar </a:t>
            </a:r>
            <a:r>
              <a:rPr lang="es-MX" sz="1400" dirty="0" err="1">
                <a:effectLst/>
                <a:ea typeface="Calibri"/>
                <a:cs typeface="Times New Roman"/>
              </a:rPr>
              <a:t>num</a:t>
            </a:r>
            <a:r>
              <a:rPr lang="es-MX" sz="1400" dirty="0">
                <a:effectLst/>
                <a:ea typeface="Calibri"/>
                <a:cs typeface="Times New Roman"/>
              </a:rPr>
              <a:t> </a:t>
            </a:r>
            <a:endParaRPr lang="es-MX" sz="1400" dirty="0" smtClean="0">
              <a:effectLst/>
              <a:ea typeface="Calibri"/>
              <a:cs typeface="Times New Roman"/>
            </a:endParaRPr>
          </a:p>
          <a:p>
            <a:pPr>
              <a:lnSpc>
                <a:spcPct val="115000"/>
              </a:lnSpc>
              <a:spcAft>
                <a:spcPts val="0"/>
              </a:spcAft>
            </a:pPr>
            <a:r>
              <a:rPr lang="es-MX" sz="1400" dirty="0" smtClean="0">
                <a:effectLst/>
                <a:ea typeface="Calibri"/>
                <a:cs typeface="Times New Roman"/>
              </a:rPr>
              <a:t>dentro </a:t>
            </a:r>
            <a:r>
              <a:rPr lang="es-MX" sz="1400" dirty="0">
                <a:effectLst/>
                <a:ea typeface="Calibri"/>
                <a:cs typeface="Times New Roman"/>
              </a:rPr>
              <a:t>de </a:t>
            </a:r>
            <a:r>
              <a:rPr lang="es-MX" sz="1400" dirty="0" smtClean="0">
                <a:effectLst/>
                <a:ea typeface="Calibri"/>
                <a:cs typeface="Times New Roman"/>
              </a:rPr>
              <a:t>un módulo</a:t>
            </a:r>
            <a:r>
              <a:rPr lang="es-MX" sz="1400" dirty="0">
                <a:effectLst/>
                <a:ea typeface="Calibri"/>
                <a:cs typeface="Times New Roman"/>
              </a:rPr>
              <a:t>, es una </a:t>
            </a:r>
            <a:endParaRPr lang="es-MX" sz="1400" dirty="0" smtClean="0">
              <a:effectLst/>
              <a:ea typeface="Calibri"/>
              <a:cs typeface="Times New Roman"/>
            </a:endParaRPr>
          </a:p>
          <a:p>
            <a:pPr>
              <a:lnSpc>
                <a:spcPct val="115000"/>
              </a:lnSpc>
              <a:spcAft>
                <a:spcPts val="0"/>
              </a:spcAft>
            </a:pPr>
            <a:r>
              <a:rPr lang="es-MX" sz="1400" dirty="0" smtClean="0">
                <a:effectLst/>
                <a:ea typeface="Calibri"/>
                <a:cs typeface="Times New Roman"/>
              </a:rPr>
              <a:t>variable </a:t>
            </a:r>
            <a:r>
              <a:rPr lang="es-MX" sz="1400" dirty="0">
                <a:effectLst/>
                <a:ea typeface="Calibri"/>
                <a:cs typeface="Times New Roman"/>
              </a:rPr>
              <a:t>local y solo tiene </a:t>
            </a:r>
          </a:p>
          <a:p>
            <a:pPr>
              <a:lnSpc>
                <a:spcPct val="115000"/>
              </a:lnSpc>
              <a:spcAft>
                <a:spcPts val="0"/>
              </a:spcAft>
            </a:pPr>
            <a:r>
              <a:rPr lang="es-MX" sz="1400" dirty="0">
                <a:effectLst/>
                <a:ea typeface="Calibri"/>
                <a:cs typeface="Times New Roman"/>
              </a:rPr>
              <a:t>efecto dentro de ese módulo</a:t>
            </a:r>
          </a:p>
          <a:p>
            <a:pPr>
              <a:lnSpc>
                <a:spcPct val="115000"/>
              </a:lnSpc>
              <a:spcAft>
                <a:spcPts val="0"/>
              </a:spcAft>
            </a:pPr>
            <a:r>
              <a:rPr lang="es-MX" sz="1400" dirty="0">
                <a:effectLst/>
                <a:ea typeface="Calibri"/>
                <a:cs typeface="Times New Roman"/>
              </a:rPr>
              <a:t>global y la pueden cambiar</a:t>
            </a:r>
          </a:p>
        </p:txBody>
      </p:sp>
      <p:sp>
        <p:nvSpPr>
          <p:cNvPr id="15" name="46 Cuadro de texto"/>
          <p:cNvSpPr txBox="1"/>
          <p:nvPr/>
        </p:nvSpPr>
        <p:spPr>
          <a:xfrm>
            <a:off x="1043608" y="3933056"/>
            <a:ext cx="1742876" cy="885420"/>
          </a:xfrm>
          <a:prstGeom prst="rect">
            <a:avLst/>
          </a:prstGeom>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1600" dirty="0">
                <a:effectLst/>
                <a:ea typeface="Calibri"/>
                <a:cs typeface="Times New Roman"/>
              </a:rPr>
              <a:t>El resultado al escribir el valor de </a:t>
            </a:r>
            <a:r>
              <a:rPr lang="es-MX" sz="1600" dirty="0" err="1">
                <a:effectLst/>
                <a:ea typeface="Calibri"/>
                <a:cs typeface="Times New Roman"/>
              </a:rPr>
              <a:t>num</a:t>
            </a:r>
            <a:r>
              <a:rPr lang="es-MX" sz="1600" dirty="0">
                <a:effectLst/>
                <a:ea typeface="Calibri"/>
                <a:cs typeface="Times New Roman"/>
              </a:rPr>
              <a:t> sería 0</a:t>
            </a:r>
          </a:p>
          <a:p>
            <a:pPr>
              <a:lnSpc>
                <a:spcPct val="115000"/>
              </a:lnSpc>
              <a:spcAft>
                <a:spcPts val="1000"/>
              </a:spcAft>
            </a:pPr>
            <a:r>
              <a:rPr lang="es-MX" sz="1600" dirty="0">
                <a:effectLst/>
                <a:ea typeface="Calibri"/>
                <a:cs typeface="Times New Roman"/>
              </a:rPr>
              <a:t> </a:t>
            </a:r>
          </a:p>
        </p:txBody>
      </p:sp>
    </p:spTree>
    <p:extLst>
      <p:ext uri="{BB962C8B-B14F-4D97-AF65-F5344CB8AC3E}">
        <p14:creationId xmlns:p14="http://schemas.microsoft.com/office/powerpoint/2010/main" val="350931599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228600"/>
            <a:ext cx="6707088" cy="1143000"/>
          </a:xfrm>
        </p:spPr>
        <p:txBody>
          <a:bodyPr>
            <a:normAutofit/>
          </a:bodyPr>
          <a:lstStyle/>
          <a:p>
            <a:r>
              <a:rPr lang="es-MX" sz="3600" dirty="0" smtClean="0"/>
              <a:t>Comunicación entre módulos</a:t>
            </a:r>
            <a:endParaRPr lang="es-MX" sz="3600" dirty="0"/>
          </a:p>
        </p:txBody>
      </p:sp>
      <p:sp>
        <p:nvSpPr>
          <p:cNvPr id="6" name="5 Marcador de contenido"/>
          <p:cNvSpPr>
            <a:spLocks noGrp="1"/>
          </p:cNvSpPr>
          <p:nvPr>
            <p:ph idx="1"/>
          </p:nvPr>
        </p:nvSpPr>
        <p:spPr>
          <a:xfrm>
            <a:off x="2051720" y="2060848"/>
            <a:ext cx="6696744" cy="4392488"/>
          </a:xfrm>
        </p:spPr>
        <p:txBody>
          <a:bodyPr>
            <a:normAutofit lnSpcReduction="10000"/>
          </a:bodyPr>
          <a:lstStyle/>
          <a:p>
            <a:r>
              <a:rPr lang="es-MX" sz="2400" dirty="0"/>
              <a:t>Entre los módulos que componen la estructura completa de un problema, se establece una serie de comunicaciones a través de determinadas interfaces </a:t>
            </a:r>
            <a:r>
              <a:rPr lang="es-MX" sz="2400" dirty="0" smtClean="0"/>
              <a:t>que </a:t>
            </a:r>
            <a:r>
              <a:rPr lang="es-MX" sz="2400" dirty="0"/>
              <a:t>permiten el paso de información de un módulo a otro así como la trasferencia del control de la ejecución del programa.</a:t>
            </a:r>
          </a:p>
          <a:p>
            <a:r>
              <a:rPr lang="es-MX" sz="2400" dirty="0"/>
              <a:t>Un método puede aceptar información para usarla en su cuerpo de sentencias. Esta información es suministrada en forma de literales, variables pasadas al método a través de su cabecera y cada uno de estos elementos de información se denomina parámetro. </a:t>
            </a:r>
            <a:endParaRPr lang="es-MX" sz="2400" dirty="0"/>
          </a:p>
        </p:txBody>
      </p:sp>
      <p:pic>
        <p:nvPicPr>
          <p:cNvPr id="11266" name="Picture 2"/>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23847" y="3400783"/>
            <a:ext cx="1601057" cy="162259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955826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228600"/>
            <a:ext cx="6707088" cy="1143000"/>
          </a:xfrm>
        </p:spPr>
        <p:txBody>
          <a:bodyPr>
            <a:normAutofit/>
          </a:bodyPr>
          <a:lstStyle/>
          <a:p>
            <a:r>
              <a:rPr lang="es-MX" sz="3600" dirty="0" smtClean="0"/>
              <a:t>Comunicación entre módulos</a:t>
            </a:r>
            <a:endParaRPr lang="es-MX" sz="3600" dirty="0"/>
          </a:p>
        </p:txBody>
      </p:sp>
      <p:sp>
        <p:nvSpPr>
          <p:cNvPr id="6" name="5 Marcador de contenido"/>
          <p:cNvSpPr>
            <a:spLocks noGrp="1"/>
          </p:cNvSpPr>
          <p:nvPr>
            <p:ph idx="1"/>
          </p:nvPr>
        </p:nvSpPr>
        <p:spPr>
          <a:xfrm>
            <a:off x="2051720" y="2060848"/>
            <a:ext cx="6608440" cy="1440160"/>
          </a:xfrm>
        </p:spPr>
        <p:txBody>
          <a:bodyPr>
            <a:normAutofit/>
          </a:bodyPr>
          <a:lstStyle/>
          <a:p>
            <a:pPr marL="0" indent="0">
              <a:buNone/>
            </a:pPr>
            <a:r>
              <a:rPr lang="es-MX" sz="2400" dirty="0" smtClean="0"/>
              <a:t>La comunicación entre los distintos módulos permite el paso de información  y la trasferencia de control de la ejecución del programa</a:t>
            </a:r>
            <a:endParaRPr lang="es-MX" sz="2400" dirty="0"/>
          </a:p>
        </p:txBody>
      </p:sp>
      <p:sp>
        <p:nvSpPr>
          <p:cNvPr id="7" name="5 Marcador de contenido"/>
          <p:cNvSpPr txBox="1">
            <a:spLocks/>
          </p:cNvSpPr>
          <p:nvPr/>
        </p:nvSpPr>
        <p:spPr>
          <a:xfrm>
            <a:off x="2123728" y="3429000"/>
            <a:ext cx="6248400" cy="1359024"/>
          </a:xfrm>
          <a:prstGeom prst="rect">
            <a:avLst/>
          </a:prstGeom>
        </p:spPr>
        <p:txBody>
          <a:bodyPr vert="horz" lIns="91440" tIns="45720" rIns="91440" bIns="45720" rtlCol="0">
            <a:noAutofit/>
          </a:bodyPr>
          <a:lst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a:lstStyle>
          <a:p>
            <a:pPr marL="0" indent="0">
              <a:buFont typeface="Wingdings" pitchFamily="2" charset="2"/>
              <a:buNone/>
            </a:pPr>
            <a:r>
              <a:rPr lang="es-MX" sz="2800" dirty="0" smtClean="0"/>
              <a:t>Parámetros</a:t>
            </a:r>
          </a:p>
          <a:p>
            <a:pPr marL="0" indent="0">
              <a:buFont typeface="Wingdings" pitchFamily="2" charset="2"/>
              <a:buNone/>
            </a:pPr>
            <a:r>
              <a:rPr lang="es-MX" sz="2800" dirty="0" smtClean="0"/>
              <a:t>Valor que se pasa cuando un método es invocado</a:t>
            </a:r>
            <a:endParaRPr lang="es-MX" sz="2800" dirty="0"/>
          </a:p>
        </p:txBody>
      </p:sp>
      <p:graphicFrame>
        <p:nvGraphicFramePr>
          <p:cNvPr id="9" name="8 Diagrama"/>
          <p:cNvGraphicFramePr/>
          <p:nvPr>
            <p:extLst>
              <p:ext uri="{D42A27DB-BD31-4B8C-83A1-F6EECF244321}">
                <p14:modId xmlns:p14="http://schemas.microsoft.com/office/powerpoint/2010/main" val="555993475"/>
              </p:ext>
            </p:extLst>
          </p:nvPr>
        </p:nvGraphicFramePr>
        <p:xfrm>
          <a:off x="2771800" y="4149080"/>
          <a:ext cx="5888360" cy="3256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556203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Paso de parámetros</a:t>
            </a:r>
            <a:endParaRPr lang="es-MX" dirty="0"/>
          </a:p>
        </p:txBody>
      </p:sp>
      <p:sp>
        <p:nvSpPr>
          <p:cNvPr id="3" name="2 Marcador de contenido"/>
          <p:cNvSpPr>
            <a:spLocks noGrp="1"/>
          </p:cNvSpPr>
          <p:nvPr>
            <p:ph idx="1"/>
          </p:nvPr>
        </p:nvSpPr>
        <p:spPr>
          <a:xfrm>
            <a:off x="2123728" y="2132856"/>
            <a:ext cx="6635080" cy="4209331"/>
          </a:xfrm>
        </p:spPr>
        <p:txBody>
          <a:bodyPr>
            <a:normAutofit lnSpcReduction="10000"/>
          </a:bodyPr>
          <a:lstStyle/>
          <a:p>
            <a:r>
              <a:rPr lang="es-MX" sz="2400" dirty="0" smtClean="0"/>
              <a:t>Por valor</a:t>
            </a:r>
          </a:p>
          <a:p>
            <a:pPr lvl="1"/>
            <a:r>
              <a:rPr lang="es-MX" sz="2400" dirty="0" smtClean="0"/>
              <a:t>Recibe una copia del valor que se </a:t>
            </a:r>
            <a:r>
              <a:rPr lang="es-MX" sz="2400" dirty="0" smtClean="0"/>
              <a:t>le transfiere</a:t>
            </a:r>
            <a:endParaRPr lang="es-MX" sz="2400" dirty="0" smtClean="0"/>
          </a:p>
          <a:p>
            <a:pPr lvl="1"/>
            <a:r>
              <a:rPr lang="es-MX" sz="2400" dirty="0" smtClean="0"/>
              <a:t>La variable original no cambia de valor</a:t>
            </a:r>
          </a:p>
          <a:p>
            <a:r>
              <a:rPr lang="es-MX" sz="2400" dirty="0" smtClean="0"/>
              <a:t>Por referencia</a:t>
            </a:r>
          </a:p>
          <a:p>
            <a:pPr lvl="1"/>
            <a:r>
              <a:rPr lang="es-MX" sz="2400" dirty="0" smtClean="0"/>
              <a:t>Se pasa la identificación de la zona de memoria donde se almacena el valor</a:t>
            </a:r>
          </a:p>
          <a:p>
            <a:pPr lvl="1"/>
            <a:r>
              <a:rPr lang="es-MX" sz="2400" dirty="0" smtClean="0"/>
              <a:t>Al cambiar un valor pasado por referencia se manipula el mismo valor que se utiliza fuera</a:t>
            </a:r>
            <a:endParaRPr lang="es-MX" sz="2400" dirty="0"/>
          </a:p>
        </p:txBody>
      </p:sp>
    </p:spTree>
    <p:extLst>
      <p:ext uri="{BB962C8B-B14F-4D97-AF65-F5344CB8AC3E}">
        <p14:creationId xmlns:p14="http://schemas.microsoft.com/office/powerpoint/2010/main" val="381104343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200" dirty="0" smtClean="0"/>
              <a:t>Paso de </a:t>
            </a:r>
            <a:r>
              <a:rPr lang="es-MX" sz="3200" dirty="0" smtClean="0"/>
              <a:t>parámetros por valor</a:t>
            </a:r>
            <a:endParaRPr lang="es-MX" sz="3200" dirty="0"/>
          </a:p>
        </p:txBody>
      </p:sp>
      <p:sp>
        <p:nvSpPr>
          <p:cNvPr id="3" name="2 Marcador de contenido"/>
          <p:cNvSpPr>
            <a:spLocks noGrp="1"/>
          </p:cNvSpPr>
          <p:nvPr>
            <p:ph idx="1"/>
          </p:nvPr>
        </p:nvSpPr>
        <p:spPr>
          <a:xfrm>
            <a:off x="1979712" y="2132856"/>
            <a:ext cx="6635080" cy="4209331"/>
          </a:xfrm>
        </p:spPr>
        <p:txBody>
          <a:bodyPr>
            <a:normAutofit/>
          </a:bodyPr>
          <a:lstStyle/>
          <a:p>
            <a:pPr marL="0" indent="0">
              <a:buNone/>
            </a:pPr>
            <a:r>
              <a:rPr lang="es-MX" sz="2800" dirty="0" smtClean="0"/>
              <a:t>En </a:t>
            </a:r>
            <a:r>
              <a:rPr lang="es-MX" sz="2800" dirty="0"/>
              <a:t>este caso el método recibe una copia del valor que se le pasa. La variable original (parámetro actual) no cambia de valor, independientemente de que en el método se cambie el contenido del parámetro formal</a:t>
            </a:r>
            <a:r>
              <a:rPr lang="es-MX" sz="2800" dirty="0" smtClean="0"/>
              <a:t>.</a:t>
            </a:r>
            <a:endParaRPr lang="es-MX" sz="2800" dirty="0"/>
          </a:p>
        </p:txBody>
      </p:sp>
    </p:spTree>
    <p:extLst>
      <p:ext uri="{BB962C8B-B14F-4D97-AF65-F5344CB8AC3E}">
        <p14:creationId xmlns:p14="http://schemas.microsoft.com/office/powerpoint/2010/main" val="120965786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200" dirty="0" smtClean="0"/>
              <a:t>Paso de </a:t>
            </a:r>
            <a:r>
              <a:rPr lang="es-MX" sz="3200" dirty="0" smtClean="0"/>
              <a:t>parámetros por valor</a:t>
            </a:r>
            <a:br>
              <a:rPr lang="es-MX" sz="3200" dirty="0" smtClean="0"/>
            </a:br>
            <a:r>
              <a:rPr lang="es-MX" sz="3200" dirty="0" smtClean="0"/>
              <a:t>Explicación</a:t>
            </a:r>
            <a:endParaRPr lang="es-MX" sz="3200" dirty="0"/>
          </a:p>
        </p:txBody>
      </p:sp>
      <p:sp>
        <p:nvSpPr>
          <p:cNvPr id="3" name="2 Marcador de contenido"/>
          <p:cNvSpPr>
            <a:spLocks noGrp="1"/>
          </p:cNvSpPr>
          <p:nvPr>
            <p:ph idx="1"/>
          </p:nvPr>
        </p:nvSpPr>
        <p:spPr>
          <a:xfrm>
            <a:off x="2051720" y="1844824"/>
            <a:ext cx="6635080" cy="3312368"/>
          </a:xfrm>
        </p:spPr>
        <p:txBody>
          <a:bodyPr>
            <a:noAutofit/>
          </a:bodyPr>
          <a:lstStyle/>
          <a:p>
            <a:r>
              <a:rPr lang="es-MX" sz="2000" dirty="0" smtClean="0"/>
              <a:t>Se </a:t>
            </a:r>
            <a:r>
              <a:rPr lang="es-MX" sz="2000" dirty="0"/>
              <a:t>define la variable X en módulo Principal, la cual tiene su contenido en la memoria, se le coloca </a:t>
            </a:r>
            <a:r>
              <a:rPr lang="es-MX" sz="2000" dirty="0" smtClean="0"/>
              <a:t>0</a:t>
            </a:r>
          </a:p>
          <a:p>
            <a:endParaRPr lang="es-MX" sz="2000" dirty="0"/>
          </a:p>
          <a:p>
            <a:endParaRPr lang="es-MX" sz="2000" dirty="0" smtClean="0"/>
          </a:p>
          <a:p>
            <a:r>
              <a:rPr lang="es-MX" sz="2000" dirty="0" smtClean="0"/>
              <a:t>Cuando </a:t>
            </a:r>
            <a:r>
              <a:rPr lang="es-MX" sz="2000" dirty="0"/>
              <a:t>se llama al Módulo cambiar, se conectan X y </a:t>
            </a:r>
            <a:r>
              <a:rPr lang="es-MX" sz="2000" dirty="0" err="1"/>
              <a:t>Y</a:t>
            </a:r>
            <a:r>
              <a:rPr lang="es-MX" sz="2000" dirty="0"/>
              <a:t> vía parámetro por valor, lo que hace que el valor de X se le asigne a Y; de ahí en adelante X y </a:t>
            </a:r>
            <a:r>
              <a:rPr lang="es-MX" sz="2000" dirty="0" err="1"/>
              <a:t>Y</a:t>
            </a:r>
            <a:r>
              <a:rPr lang="es-MX" sz="2000" dirty="0"/>
              <a:t> no tienen ninguna relación</a:t>
            </a:r>
            <a:r>
              <a:rPr lang="es-MX" sz="2000" dirty="0" smtClean="0"/>
              <a:t>.</a:t>
            </a:r>
            <a:endParaRPr lang="es-MX" sz="2000" dirty="0"/>
          </a:p>
        </p:txBody>
      </p:sp>
      <p:graphicFrame>
        <p:nvGraphicFramePr>
          <p:cNvPr id="9" name="8 Diagrama"/>
          <p:cNvGraphicFramePr/>
          <p:nvPr>
            <p:extLst>
              <p:ext uri="{D42A27DB-BD31-4B8C-83A1-F6EECF244321}">
                <p14:modId xmlns:p14="http://schemas.microsoft.com/office/powerpoint/2010/main" val="2865044907"/>
              </p:ext>
            </p:extLst>
          </p:nvPr>
        </p:nvGraphicFramePr>
        <p:xfrm>
          <a:off x="2915816" y="2708920"/>
          <a:ext cx="5400600" cy="792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11 Diagrama"/>
          <p:cNvGraphicFramePr/>
          <p:nvPr>
            <p:extLst>
              <p:ext uri="{D42A27DB-BD31-4B8C-83A1-F6EECF244321}">
                <p14:modId xmlns:p14="http://schemas.microsoft.com/office/powerpoint/2010/main" val="980597948"/>
              </p:ext>
            </p:extLst>
          </p:nvPr>
        </p:nvGraphicFramePr>
        <p:xfrm>
          <a:off x="2987824" y="5445224"/>
          <a:ext cx="5400600" cy="7920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24724052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200" dirty="0" smtClean="0"/>
              <a:t>Paso de </a:t>
            </a:r>
            <a:r>
              <a:rPr lang="es-MX" sz="3200" dirty="0" smtClean="0"/>
              <a:t>parámetros por valor</a:t>
            </a:r>
            <a:br>
              <a:rPr lang="es-MX" sz="3200" dirty="0" smtClean="0"/>
            </a:br>
            <a:r>
              <a:rPr lang="es-MX" sz="3200" dirty="0" smtClean="0"/>
              <a:t>Explicación</a:t>
            </a:r>
            <a:endParaRPr lang="es-MX" sz="3200" dirty="0"/>
          </a:p>
        </p:txBody>
      </p:sp>
      <p:sp>
        <p:nvSpPr>
          <p:cNvPr id="3" name="2 Marcador de contenido"/>
          <p:cNvSpPr>
            <a:spLocks noGrp="1"/>
          </p:cNvSpPr>
          <p:nvPr>
            <p:ph idx="1"/>
          </p:nvPr>
        </p:nvSpPr>
        <p:spPr>
          <a:xfrm>
            <a:off x="1979712" y="2132857"/>
            <a:ext cx="6635080" cy="1368152"/>
          </a:xfrm>
        </p:spPr>
        <p:txBody>
          <a:bodyPr>
            <a:noAutofit/>
          </a:bodyPr>
          <a:lstStyle/>
          <a:p>
            <a:r>
              <a:rPr lang="es-MX" sz="2000" dirty="0" smtClean="0"/>
              <a:t>Es </a:t>
            </a:r>
            <a:r>
              <a:rPr lang="es-MX" sz="2000" dirty="0"/>
              <a:t>decir X tiene su propio contenido en la memoria y </a:t>
            </a:r>
            <a:r>
              <a:rPr lang="es-MX" sz="2000" dirty="0" err="1"/>
              <a:t>Y</a:t>
            </a:r>
            <a:r>
              <a:rPr lang="es-MX" sz="2000" dirty="0"/>
              <a:t> tiene el suyo. Cuando a Y se le coloca 1 ¿qué le pasa a X</a:t>
            </a:r>
            <a:r>
              <a:rPr lang="es-MX" sz="2000" dirty="0" smtClean="0"/>
              <a:t>)?</a:t>
            </a:r>
          </a:p>
          <a:p>
            <a:endParaRPr lang="es-MX" sz="2000" dirty="0"/>
          </a:p>
          <a:p>
            <a:endParaRPr lang="es-MX" sz="2000" dirty="0" smtClean="0"/>
          </a:p>
          <a:p>
            <a:endParaRPr lang="es-MX" sz="2000" dirty="0"/>
          </a:p>
          <a:p>
            <a:endParaRPr lang="es-MX" sz="2000" dirty="0"/>
          </a:p>
          <a:p>
            <a:r>
              <a:rPr lang="es-MX" sz="2000" dirty="0" smtClean="0"/>
              <a:t>A </a:t>
            </a:r>
            <a:r>
              <a:rPr lang="es-MX" sz="2000" dirty="0"/>
              <a:t>X no le pasa nada; es decir, a Y se le coloca 1 en su contenido, y X ni cuenta se da, porque tiene su propio contenido independientemente de Y (López Román, 2003</a:t>
            </a:r>
            <a:r>
              <a:rPr lang="es-MX" sz="2000" dirty="0" smtClean="0"/>
              <a:t>).</a:t>
            </a:r>
            <a:endParaRPr lang="es-MX" sz="2000" dirty="0"/>
          </a:p>
        </p:txBody>
      </p:sp>
      <p:graphicFrame>
        <p:nvGraphicFramePr>
          <p:cNvPr id="6" name="5 Diagrama"/>
          <p:cNvGraphicFramePr/>
          <p:nvPr>
            <p:extLst>
              <p:ext uri="{D42A27DB-BD31-4B8C-83A1-F6EECF244321}">
                <p14:modId xmlns:p14="http://schemas.microsoft.com/office/powerpoint/2010/main" val="2121971273"/>
              </p:ext>
            </p:extLst>
          </p:nvPr>
        </p:nvGraphicFramePr>
        <p:xfrm>
          <a:off x="2843808" y="3501008"/>
          <a:ext cx="5400600" cy="792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544338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a:t>
            </a:r>
            <a:endParaRPr lang="es-MX" dirty="0"/>
          </a:p>
        </p:txBody>
      </p:sp>
      <p:sp>
        <p:nvSpPr>
          <p:cNvPr id="3" name="2 Marcador de contenido"/>
          <p:cNvSpPr>
            <a:spLocks noGrp="1"/>
          </p:cNvSpPr>
          <p:nvPr>
            <p:ph idx="1"/>
          </p:nvPr>
        </p:nvSpPr>
        <p:spPr/>
        <p:txBody>
          <a:bodyPr>
            <a:normAutofit/>
          </a:bodyPr>
          <a:lstStyle/>
          <a:p>
            <a:r>
              <a:rPr lang="es-MX" sz="2800" dirty="0" smtClean="0"/>
              <a:t>Conocer lo que significa la modularidad en la programación estructurada, analizando conceptos asociados al término y revisando la forma de implementarla en un pseudocódigo.</a:t>
            </a:r>
            <a:endParaRPr lang="es-MX" sz="2800" dirty="0"/>
          </a:p>
        </p:txBody>
      </p:sp>
      <p:pic>
        <p:nvPicPr>
          <p:cNvPr id="14338" name="Picture 2"/>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28184" y="4570189"/>
            <a:ext cx="2247527" cy="1994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190490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228600"/>
            <a:ext cx="7056784" cy="1143000"/>
          </a:xfrm>
        </p:spPr>
        <p:txBody>
          <a:bodyPr>
            <a:noAutofit/>
          </a:bodyPr>
          <a:lstStyle/>
          <a:p>
            <a:r>
              <a:rPr lang="es-MX" sz="3200" dirty="0" smtClean="0"/>
              <a:t>Paso de </a:t>
            </a:r>
            <a:r>
              <a:rPr lang="es-MX" sz="3200" dirty="0" smtClean="0"/>
              <a:t>parámetros por Referencia</a:t>
            </a:r>
            <a:endParaRPr lang="es-MX" sz="3200" dirty="0"/>
          </a:p>
        </p:txBody>
      </p:sp>
      <p:sp>
        <p:nvSpPr>
          <p:cNvPr id="3" name="2 Marcador de contenido"/>
          <p:cNvSpPr>
            <a:spLocks noGrp="1"/>
          </p:cNvSpPr>
          <p:nvPr>
            <p:ph idx="1"/>
          </p:nvPr>
        </p:nvSpPr>
        <p:spPr>
          <a:xfrm>
            <a:off x="1979712" y="2132856"/>
            <a:ext cx="6635080" cy="4209331"/>
          </a:xfrm>
        </p:spPr>
        <p:txBody>
          <a:bodyPr>
            <a:normAutofit fontScale="85000" lnSpcReduction="20000"/>
          </a:bodyPr>
          <a:lstStyle/>
          <a:p>
            <a:pPr marL="0" indent="0">
              <a:buNone/>
            </a:pPr>
            <a:r>
              <a:rPr lang="es-MX" sz="2800" dirty="0"/>
              <a:t>En el paso por referencia no se pasa una copia del valor sino la identificación de la zona de memoria donde se almacena dicho valor. Por esta razón al trabajar dentro del módulo con la entidad pasada por referencia se está manipulando el mismo valor que se utiliza fuera. </a:t>
            </a:r>
            <a:endParaRPr lang="es-MX" sz="2800" dirty="0" smtClean="0"/>
          </a:p>
          <a:p>
            <a:pPr marL="0" indent="0">
              <a:buNone/>
            </a:pPr>
            <a:r>
              <a:rPr lang="es-MX" sz="2800" dirty="0" smtClean="0"/>
              <a:t>Para </a:t>
            </a:r>
            <a:r>
              <a:rPr lang="es-MX" sz="2800" dirty="0"/>
              <a:t>efectos prácticos si se realiza una modificación de ese valor dentro del módulo, la modificación se mantiene al salir del mismo y la diferencia con el paso por valor, es que el que el módulo maneja una copia del valor original, y las modificaciones realizadas dentro del método no afectan a la variable externa.</a:t>
            </a:r>
          </a:p>
        </p:txBody>
      </p:sp>
    </p:spTree>
    <p:extLst>
      <p:ext uri="{BB962C8B-B14F-4D97-AF65-F5344CB8AC3E}">
        <p14:creationId xmlns:p14="http://schemas.microsoft.com/office/powerpoint/2010/main" val="71325121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228600"/>
            <a:ext cx="7056784" cy="1143000"/>
          </a:xfrm>
        </p:spPr>
        <p:txBody>
          <a:bodyPr>
            <a:noAutofit/>
          </a:bodyPr>
          <a:lstStyle/>
          <a:p>
            <a:r>
              <a:rPr lang="es-MX" sz="3200" dirty="0" smtClean="0"/>
              <a:t>Paso de </a:t>
            </a:r>
            <a:r>
              <a:rPr lang="es-MX" sz="3200" dirty="0" smtClean="0"/>
              <a:t>parámetros por Referencia</a:t>
            </a:r>
            <a:br>
              <a:rPr lang="es-MX" sz="3200" dirty="0" smtClean="0"/>
            </a:br>
            <a:r>
              <a:rPr lang="es-MX" sz="3200" dirty="0" smtClean="0"/>
              <a:t>Explicación</a:t>
            </a:r>
            <a:endParaRPr lang="es-MX" sz="3200" dirty="0"/>
          </a:p>
        </p:txBody>
      </p:sp>
      <p:sp>
        <p:nvSpPr>
          <p:cNvPr id="3" name="2 Marcador de contenido"/>
          <p:cNvSpPr>
            <a:spLocks noGrp="1"/>
          </p:cNvSpPr>
          <p:nvPr>
            <p:ph idx="1"/>
          </p:nvPr>
        </p:nvSpPr>
        <p:spPr>
          <a:xfrm>
            <a:off x="1979712" y="1844824"/>
            <a:ext cx="6635080" cy="4209331"/>
          </a:xfrm>
        </p:spPr>
        <p:txBody>
          <a:bodyPr>
            <a:normAutofit/>
          </a:bodyPr>
          <a:lstStyle/>
          <a:p>
            <a:r>
              <a:rPr lang="es-MX" sz="2000" dirty="0"/>
              <a:t>Se define a la variable X en el módulo principal, la cual tiene su contenido en la memoria, y se le coloca 0.</a:t>
            </a:r>
          </a:p>
          <a:p>
            <a:endParaRPr lang="es-MX" sz="2000" dirty="0" smtClean="0"/>
          </a:p>
          <a:p>
            <a:endParaRPr lang="es-MX" sz="2000" dirty="0"/>
          </a:p>
          <a:p>
            <a:endParaRPr lang="es-MX" sz="2000" dirty="0"/>
          </a:p>
          <a:p>
            <a:r>
              <a:rPr lang="es-MX" sz="2000" dirty="0" smtClean="0"/>
              <a:t>Cuando </a:t>
            </a:r>
            <a:r>
              <a:rPr lang="es-MX" sz="2000" dirty="0"/>
              <a:t>se llama al Módulo Cambiar, se conecta X y </a:t>
            </a:r>
            <a:r>
              <a:rPr lang="es-MX" sz="2000" dirty="0" err="1"/>
              <a:t>Y</a:t>
            </a:r>
            <a:r>
              <a:rPr lang="es-MX" sz="2000" dirty="0"/>
              <a:t> vía parámetro por referencia, lo que hace que sean sinónimos, es decir, que Y utilice la misma dirección de memoria que X</a:t>
            </a:r>
            <a:r>
              <a:rPr lang="es-MX" sz="2000" dirty="0" smtClean="0"/>
              <a:t>.</a:t>
            </a:r>
            <a:endParaRPr lang="es-MX" sz="2000" dirty="0"/>
          </a:p>
        </p:txBody>
      </p:sp>
      <p:graphicFrame>
        <p:nvGraphicFramePr>
          <p:cNvPr id="4" name="3 Diagrama"/>
          <p:cNvGraphicFramePr/>
          <p:nvPr>
            <p:extLst>
              <p:ext uri="{D42A27DB-BD31-4B8C-83A1-F6EECF244321}">
                <p14:modId xmlns:p14="http://schemas.microsoft.com/office/powerpoint/2010/main" val="2610249874"/>
              </p:ext>
            </p:extLst>
          </p:nvPr>
        </p:nvGraphicFramePr>
        <p:xfrm>
          <a:off x="2915816" y="2924944"/>
          <a:ext cx="5400600" cy="792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extLst>
              <p:ext uri="{D42A27DB-BD31-4B8C-83A1-F6EECF244321}">
                <p14:modId xmlns:p14="http://schemas.microsoft.com/office/powerpoint/2010/main" val="2431799569"/>
              </p:ext>
            </p:extLst>
          </p:nvPr>
        </p:nvGraphicFramePr>
        <p:xfrm>
          <a:off x="2915816" y="5661248"/>
          <a:ext cx="5400600" cy="7920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24322630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228600"/>
            <a:ext cx="7056784" cy="1143000"/>
          </a:xfrm>
        </p:spPr>
        <p:txBody>
          <a:bodyPr>
            <a:noAutofit/>
          </a:bodyPr>
          <a:lstStyle/>
          <a:p>
            <a:r>
              <a:rPr lang="es-MX" sz="3200" dirty="0" smtClean="0"/>
              <a:t>Paso de </a:t>
            </a:r>
            <a:r>
              <a:rPr lang="es-MX" sz="3200" dirty="0" smtClean="0"/>
              <a:t>parámetros por Referencia</a:t>
            </a:r>
            <a:br>
              <a:rPr lang="es-MX" sz="3200" dirty="0" smtClean="0"/>
            </a:br>
            <a:r>
              <a:rPr lang="es-MX" sz="3200" dirty="0" smtClean="0"/>
              <a:t>Explicación</a:t>
            </a:r>
            <a:endParaRPr lang="es-MX" sz="3200" dirty="0"/>
          </a:p>
        </p:txBody>
      </p:sp>
      <p:sp>
        <p:nvSpPr>
          <p:cNvPr id="3" name="2 Marcador de contenido"/>
          <p:cNvSpPr>
            <a:spLocks noGrp="1"/>
          </p:cNvSpPr>
          <p:nvPr>
            <p:ph idx="1"/>
          </p:nvPr>
        </p:nvSpPr>
        <p:spPr>
          <a:xfrm>
            <a:off x="1979712" y="2132856"/>
            <a:ext cx="6635080" cy="4209331"/>
          </a:xfrm>
        </p:spPr>
        <p:txBody>
          <a:bodyPr>
            <a:normAutofit/>
          </a:bodyPr>
          <a:lstStyle/>
          <a:p>
            <a:r>
              <a:rPr lang="es-MX" sz="2400" dirty="0" smtClean="0"/>
              <a:t>Cuando </a:t>
            </a:r>
            <a:r>
              <a:rPr lang="es-MX" sz="2400" dirty="0"/>
              <a:t>Y se le colca 1 ¿qué le pasa a X?</a:t>
            </a:r>
          </a:p>
          <a:p>
            <a:endParaRPr lang="es-MX" sz="2400" dirty="0" smtClean="0"/>
          </a:p>
          <a:p>
            <a:endParaRPr lang="es-MX" sz="2400" dirty="0"/>
          </a:p>
          <a:p>
            <a:endParaRPr lang="es-MX" sz="2400" dirty="0" smtClean="0"/>
          </a:p>
          <a:p>
            <a:r>
              <a:rPr lang="es-MX" sz="2400" dirty="0" smtClean="0"/>
              <a:t>A </a:t>
            </a:r>
            <a:r>
              <a:rPr lang="es-MX" sz="2400" dirty="0"/>
              <a:t>X le pasa lo mismo que le sucede a Y; es decir, a Y se le coloca 1 e indirectamente le sucede lo mismo a X, porque manejan el mismo contenido en la memoria (López Román, 2003).</a:t>
            </a:r>
          </a:p>
        </p:txBody>
      </p:sp>
      <p:graphicFrame>
        <p:nvGraphicFramePr>
          <p:cNvPr id="4" name="3 Diagrama"/>
          <p:cNvGraphicFramePr/>
          <p:nvPr>
            <p:extLst>
              <p:ext uri="{D42A27DB-BD31-4B8C-83A1-F6EECF244321}">
                <p14:modId xmlns:p14="http://schemas.microsoft.com/office/powerpoint/2010/main" val="1595224355"/>
              </p:ext>
            </p:extLst>
          </p:nvPr>
        </p:nvGraphicFramePr>
        <p:xfrm>
          <a:off x="2843808" y="2996952"/>
          <a:ext cx="5400600" cy="792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963603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228600"/>
            <a:ext cx="6635080" cy="1143000"/>
          </a:xfrm>
        </p:spPr>
        <p:txBody>
          <a:bodyPr>
            <a:noAutofit/>
          </a:bodyPr>
          <a:lstStyle/>
          <a:p>
            <a:r>
              <a:rPr lang="es-MX" sz="3600" dirty="0" smtClean="0"/>
              <a:t>Ventajas de la </a:t>
            </a:r>
            <a:r>
              <a:rPr lang="es-MX" sz="3600" dirty="0" err="1" smtClean="0"/>
              <a:t>modularización</a:t>
            </a:r>
            <a:endParaRPr lang="es-MX" sz="3600" dirty="0"/>
          </a:p>
        </p:txBody>
      </p:sp>
      <p:sp>
        <p:nvSpPr>
          <p:cNvPr id="3" name="2 Marcador de contenido"/>
          <p:cNvSpPr>
            <a:spLocks noGrp="1"/>
          </p:cNvSpPr>
          <p:nvPr>
            <p:ph idx="1"/>
          </p:nvPr>
        </p:nvSpPr>
        <p:spPr>
          <a:xfrm>
            <a:off x="2051720" y="2060848"/>
            <a:ext cx="6840760" cy="4536504"/>
          </a:xfrm>
        </p:spPr>
        <p:txBody>
          <a:bodyPr>
            <a:normAutofit/>
          </a:bodyPr>
          <a:lstStyle/>
          <a:p>
            <a:r>
              <a:rPr lang="es-MX" sz="2400" dirty="0" smtClean="0"/>
              <a:t>Programas más sencillos de implementar y corregir</a:t>
            </a:r>
          </a:p>
          <a:p>
            <a:r>
              <a:rPr lang="es-MX" sz="2400" dirty="0" smtClean="0"/>
              <a:t>Fomenta la reutilización</a:t>
            </a:r>
          </a:p>
          <a:p>
            <a:r>
              <a:rPr lang="es-MX" sz="2400" dirty="0" smtClean="0"/>
              <a:t>Evita repetición de código</a:t>
            </a:r>
          </a:p>
          <a:p>
            <a:r>
              <a:rPr lang="es-MX" sz="2400" dirty="0" smtClean="0"/>
              <a:t>Se pueden llamar funciones desde diferentes partes de un programa</a:t>
            </a:r>
          </a:p>
          <a:p>
            <a:r>
              <a:rPr lang="es-MX" sz="2400" dirty="0" smtClean="0"/>
              <a:t>Se pueden crear programas partiendo de funciones estandarizadas que ejecuten tareas específicas</a:t>
            </a:r>
            <a:endParaRPr lang="es-MX" sz="24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2625463"/>
            <a:ext cx="1440160" cy="144016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816263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EVALUACIÓN</a:t>
            </a:r>
            <a:endParaRPr lang="es-MX" dirty="0"/>
          </a:p>
        </p:txBody>
      </p:sp>
      <p:sp>
        <p:nvSpPr>
          <p:cNvPr id="3" name="2 Marcador de texto"/>
          <p:cNvSpPr>
            <a:spLocks noGrp="1"/>
          </p:cNvSpPr>
          <p:nvPr>
            <p:ph type="body" idx="1"/>
          </p:nvPr>
        </p:nvSpPr>
        <p:spPr/>
        <p:txBody>
          <a:bodyPr/>
          <a:lstStyle/>
          <a:p>
            <a:endParaRPr lang="es-MX"/>
          </a:p>
        </p:txBody>
      </p:sp>
    </p:spTree>
    <p:extLst>
      <p:ext uri="{BB962C8B-B14F-4D97-AF65-F5344CB8AC3E}">
        <p14:creationId xmlns:p14="http://schemas.microsoft.com/office/powerpoint/2010/main" val="224664275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Cuestionario</a:t>
            </a:r>
            <a:endParaRPr lang="es-MX" dirty="0"/>
          </a:p>
        </p:txBody>
      </p:sp>
      <p:sp>
        <p:nvSpPr>
          <p:cNvPr id="3" name="2 Marcador de contenido"/>
          <p:cNvSpPr>
            <a:spLocks noGrp="1"/>
          </p:cNvSpPr>
          <p:nvPr>
            <p:ph idx="1"/>
          </p:nvPr>
        </p:nvSpPr>
        <p:spPr>
          <a:xfrm>
            <a:off x="1979712" y="1844824"/>
            <a:ext cx="6707088" cy="4281339"/>
          </a:xfrm>
        </p:spPr>
        <p:txBody>
          <a:bodyPr/>
          <a:lstStyle/>
          <a:p>
            <a:pPr marL="0" indent="0">
              <a:buNone/>
            </a:pPr>
            <a:r>
              <a:rPr lang="es-MX" dirty="0" smtClean="0"/>
              <a:t>Contesta a las preguntas con verdadero o falso</a:t>
            </a:r>
          </a:p>
          <a:p>
            <a:pPr marL="0" indent="0">
              <a:buNone/>
            </a:pP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3773318146"/>
              </p:ext>
            </p:extLst>
          </p:nvPr>
        </p:nvGraphicFramePr>
        <p:xfrm>
          <a:off x="2051720" y="2420888"/>
          <a:ext cx="6096000" cy="3845560"/>
        </p:xfrm>
        <a:graphic>
          <a:graphicData uri="http://schemas.openxmlformats.org/drawingml/2006/table">
            <a:tbl>
              <a:tblPr firstRow="1" bandRow="1">
                <a:tableStyleId>{5C22544A-7EE6-4342-B048-85BDC9FD1C3A}</a:tableStyleId>
              </a:tblPr>
              <a:tblGrid>
                <a:gridCol w="4968552"/>
                <a:gridCol w="1127448"/>
              </a:tblGrid>
              <a:tr h="370840">
                <a:tc>
                  <a:txBody>
                    <a:bodyPr/>
                    <a:lstStyle/>
                    <a:p>
                      <a:endParaRPr lang="es-MX" dirty="0">
                        <a:solidFill>
                          <a:schemeClr val="tx1"/>
                        </a:solidFill>
                      </a:endParaRPr>
                    </a:p>
                  </a:txBody>
                  <a:tcPr/>
                </a:tc>
                <a:tc>
                  <a:txBody>
                    <a:bodyPr/>
                    <a:lstStyle/>
                    <a:p>
                      <a:endParaRPr lang="es-MX">
                        <a:solidFill>
                          <a:schemeClr val="tx1"/>
                        </a:solidFill>
                      </a:endParaRPr>
                    </a:p>
                  </a:txBody>
                  <a:tcPr/>
                </a:tc>
              </a:tr>
              <a:tr h="370840">
                <a:tc>
                  <a:txBody>
                    <a:bodyPr/>
                    <a:lstStyle/>
                    <a:p>
                      <a:r>
                        <a:rPr lang="es-MX" sz="1800" dirty="0" smtClean="0">
                          <a:solidFill>
                            <a:schemeClr val="tx1"/>
                          </a:solidFill>
                        </a:rPr>
                        <a:t>La modularidad es la técnica que divide un programa en tareas simples </a:t>
                      </a:r>
                      <a:endParaRPr lang="es-MX" dirty="0">
                        <a:solidFill>
                          <a:schemeClr val="tx1"/>
                        </a:solidFill>
                      </a:endParaRPr>
                    </a:p>
                  </a:txBody>
                  <a:tcPr/>
                </a:tc>
                <a:tc>
                  <a:txBody>
                    <a:bodyPr/>
                    <a:lstStyle/>
                    <a:p>
                      <a:r>
                        <a:rPr lang="es-MX" dirty="0" smtClean="0">
                          <a:solidFill>
                            <a:schemeClr val="tx1"/>
                          </a:solidFill>
                        </a:rPr>
                        <a:t>   [        ]</a:t>
                      </a:r>
                      <a:endParaRPr lang="es-MX" dirty="0">
                        <a:solidFill>
                          <a:schemeClr val="tx1"/>
                        </a:solidFill>
                      </a:endParaRPr>
                    </a:p>
                  </a:txBody>
                  <a:tcPr/>
                </a:tc>
              </a:tr>
              <a:tr h="370840">
                <a:tc>
                  <a:txBody>
                    <a:bodyPr/>
                    <a:lstStyle/>
                    <a:p>
                      <a:r>
                        <a:rPr lang="es-MX" dirty="0" smtClean="0">
                          <a:solidFill>
                            <a:schemeClr val="tx1"/>
                          </a:solidFill>
                        </a:rPr>
                        <a:t>La modularidad es ir de lo particular</a:t>
                      </a:r>
                      <a:r>
                        <a:rPr lang="es-MX" baseline="0" dirty="0" smtClean="0">
                          <a:solidFill>
                            <a:schemeClr val="tx1"/>
                          </a:solidFill>
                        </a:rPr>
                        <a:t> a lo general para hacer de un problema fácil un problema más complejo</a:t>
                      </a:r>
                      <a:endParaRPr lang="es-MX" dirty="0">
                        <a:solidFill>
                          <a:schemeClr val="tx1"/>
                        </a:solidFill>
                      </a:endParaRPr>
                    </a:p>
                  </a:txBody>
                  <a:tcPr/>
                </a:tc>
                <a:tc>
                  <a:txBody>
                    <a:bodyPr/>
                    <a:lstStyle/>
                    <a:p>
                      <a:r>
                        <a:rPr lang="es-MX" dirty="0" smtClean="0">
                          <a:solidFill>
                            <a:schemeClr val="tx1"/>
                          </a:solidFill>
                        </a:rPr>
                        <a:t>   [        ]</a:t>
                      </a:r>
                      <a:endParaRPr lang="es-MX" dirty="0">
                        <a:solidFill>
                          <a:schemeClr val="tx1"/>
                        </a:solidFill>
                      </a:endParaRPr>
                    </a:p>
                  </a:txBody>
                  <a:tcPr/>
                </a:tc>
              </a:tr>
              <a:tr h="370840">
                <a:tc>
                  <a:txBody>
                    <a:bodyPr/>
                    <a:lstStyle/>
                    <a:p>
                      <a:r>
                        <a:rPr lang="es-MX" dirty="0" smtClean="0">
                          <a:solidFill>
                            <a:schemeClr val="tx1"/>
                          </a:solidFill>
                        </a:rPr>
                        <a:t>La cohesión es lograr la mínima dependencia entre un módulo y otro</a:t>
                      </a:r>
                      <a:endParaRPr lang="es-MX" dirty="0">
                        <a:solidFill>
                          <a:schemeClr val="tx1"/>
                        </a:solidFill>
                      </a:endParaRPr>
                    </a:p>
                  </a:txBody>
                  <a:tcPr/>
                </a:tc>
                <a:tc>
                  <a:txBody>
                    <a:bodyPr/>
                    <a:lstStyle/>
                    <a:p>
                      <a:r>
                        <a:rPr lang="es-MX" dirty="0" smtClean="0">
                          <a:solidFill>
                            <a:schemeClr val="tx1"/>
                          </a:solidFill>
                        </a:rPr>
                        <a:t>   [        ]</a:t>
                      </a:r>
                      <a:endParaRPr lang="es-MX" dirty="0">
                        <a:solidFill>
                          <a:schemeClr val="tx1"/>
                        </a:solidFill>
                      </a:endParaRPr>
                    </a:p>
                  </a:txBody>
                  <a:tcPr/>
                </a:tc>
              </a:tr>
              <a:tr h="370840">
                <a:tc>
                  <a:txBody>
                    <a:bodyPr/>
                    <a:lstStyle/>
                    <a:p>
                      <a:r>
                        <a:rPr lang="es-MX" dirty="0" smtClean="0">
                          <a:solidFill>
                            <a:schemeClr val="tx1"/>
                          </a:solidFill>
                        </a:rPr>
                        <a:t>Las variables en la programación estructurada pueden ser estáticas y dinámicas</a:t>
                      </a:r>
                      <a:endParaRPr lang="es-MX" dirty="0">
                        <a:solidFill>
                          <a:schemeClr val="tx1"/>
                        </a:solidFill>
                      </a:endParaRPr>
                    </a:p>
                  </a:txBody>
                  <a:tcPr/>
                </a:tc>
                <a:tc>
                  <a:txBody>
                    <a:bodyPr/>
                    <a:lstStyle/>
                    <a:p>
                      <a:r>
                        <a:rPr lang="es-MX" dirty="0" smtClean="0">
                          <a:solidFill>
                            <a:schemeClr val="tx1"/>
                          </a:solidFill>
                        </a:rPr>
                        <a:t>   [        ]</a:t>
                      </a:r>
                      <a:endParaRPr lang="es-MX" dirty="0">
                        <a:solidFill>
                          <a:schemeClr val="tx1"/>
                        </a:solidFill>
                      </a:endParaRPr>
                    </a:p>
                  </a:txBody>
                  <a:tcPr/>
                </a:tc>
              </a:tr>
              <a:tr h="370840">
                <a:tc>
                  <a:txBody>
                    <a:bodyPr/>
                    <a:lstStyle/>
                    <a:p>
                      <a:r>
                        <a:rPr lang="es-MX" dirty="0" smtClean="0">
                          <a:solidFill>
                            <a:schemeClr val="tx1"/>
                          </a:solidFill>
                        </a:rPr>
                        <a:t>Una variable global es</a:t>
                      </a:r>
                      <a:r>
                        <a:rPr lang="es-MX" baseline="0" dirty="0" smtClean="0">
                          <a:solidFill>
                            <a:schemeClr val="tx1"/>
                          </a:solidFill>
                        </a:rPr>
                        <a:t> accesible desde cualquier parte del programa</a:t>
                      </a:r>
                      <a:endParaRPr lang="es-MX" dirty="0">
                        <a:solidFill>
                          <a:schemeClr val="tx1"/>
                        </a:solidFill>
                      </a:endParaRPr>
                    </a:p>
                  </a:txBody>
                  <a:tcPr/>
                </a:tc>
                <a:tc>
                  <a:txBody>
                    <a:bodyPr/>
                    <a:lstStyle/>
                    <a:p>
                      <a:r>
                        <a:rPr lang="es-MX" dirty="0" smtClean="0">
                          <a:solidFill>
                            <a:schemeClr val="tx1"/>
                          </a:solidFill>
                        </a:rPr>
                        <a:t>   [        ]</a:t>
                      </a:r>
                      <a:endParaRPr lang="es-MX" dirty="0">
                        <a:solidFill>
                          <a:schemeClr val="tx1"/>
                        </a:solidFill>
                      </a:endParaRPr>
                    </a:p>
                  </a:txBody>
                  <a:tcPr/>
                </a:tc>
              </a:tr>
            </a:tbl>
          </a:graphicData>
        </a:graphic>
      </p:graphicFrame>
      <p:pic>
        <p:nvPicPr>
          <p:cNvPr id="13314" name="Picture 2"/>
          <p:cNvPicPr>
            <a:picLocks noChangeAspect="1" noChangeArrowheads="1"/>
          </p:cNvPicPr>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179512" y="3068960"/>
            <a:ext cx="1428750" cy="1905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703020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práctico</a:t>
            </a:r>
            <a:endParaRPr lang="es-MX" dirty="0"/>
          </a:p>
        </p:txBody>
      </p:sp>
      <p:sp>
        <p:nvSpPr>
          <p:cNvPr id="3" name="2 Marcador de contenido"/>
          <p:cNvSpPr>
            <a:spLocks noGrp="1"/>
          </p:cNvSpPr>
          <p:nvPr>
            <p:ph idx="1"/>
          </p:nvPr>
        </p:nvSpPr>
        <p:spPr>
          <a:xfrm>
            <a:off x="1979712" y="1916832"/>
            <a:ext cx="6840760" cy="4680520"/>
          </a:xfrm>
        </p:spPr>
        <p:txBody>
          <a:bodyPr>
            <a:normAutofit/>
          </a:bodyPr>
          <a:lstStyle/>
          <a:p>
            <a:r>
              <a:rPr lang="es-MX" sz="2400" dirty="0"/>
              <a:t>Se desea calcular el área y perímetro de distintas figuras geométricas (cuadrado, rectángulo, circulo y triangulo). Es claro el objetivo, sin embargo dar respuesta a cada uno de los planteamientos requiere la instrumentación de tareas de manera específica.</a:t>
            </a:r>
          </a:p>
          <a:p>
            <a:r>
              <a:rPr lang="es-MX" sz="2400" dirty="0"/>
              <a:t>Aplicando la técnica de </a:t>
            </a:r>
            <a:r>
              <a:rPr lang="es-MX" sz="2400" dirty="0" err="1"/>
              <a:t>modularización</a:t>
            </a:r>
            <a:r>
              <a:rPr lang="es-MX" sz="2400" dirty="0"/>
              <a:t> es claro que se tiene identificado el conjunto de fórmulas asociado para realizar los cálculos correspondientes de acuerdo a la figura de la que se trate</a:t>
            </a:r>
            <a:r>
              <a:rPr lang="es-MX" sz="2400" dirty="0" smtClean="0"/>
              <a:t>.</a:t>
            </a:r>
            <a:endParaRPr lang="es-MX" sz="2400" dirty="0"/>
          </a:p>
        </p:txBody>
      </p:sp>
    </p:spTree>
    <p:extLst>
      <p:ext uri="{BB962C8B-B14F-4D97-AF65-F5344CB8AC3E}">
        <p14:creationId xmlns:p14="http://schemas.microsoft.com/office/powerpoint/2010/main" val="256822706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Esquema General</a:t>
            </a:r>
            <a:br>
              <a:rPr lang="es-MX" dirty="0" smtClean="0"/>
            </a:br>
            <a:r>
              <a:rPr lang="es-MX" dirty="0" smtClean="0"/>
              <a:t>(Solución)</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796731341"/>
              </p:ext>
            </p:extLst>
          </p:nvPr>
        </p:nvGraphicFramePr>
        <p:xfrm>
          <a:off x="179512" y="2132856"/>
          <a:ext cx="4618856" cy="39212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4932040" y="2132856"/>
            <a:ext cx="3960440" cy="3970318"/>
          </a:xfrm>
          <a:prstGeom prst="rect">
            <a:avLst/>
          </a:prstGeom>
        </p:spPr>
        <p:txBody>
          <a:bodyPr wrap="square">
            <a:spAutoFit/>
          </a:bodyPr>
          <a:lstStyle/>
          <a:p>
            <a:r>
              <a:rPr lang="es-MX" sz="2800" dirty="0"/>
              <a:t>Así cada módulo hace una tarea simple, clara y específica y entonces se puede diseñar fácilmente. Y para el caso que algún módulo requiere de otros subordinados estos se van agregando en esta estructura jerárquica</a:t>
            </a:r>
            <a:endParaRPr lang="es-MX" sz="2800" dirty="0"/>
          </a:p>
        </p:txBody>
      </p:sp>
    </p:spTree>
    <p:extLst>
      <p:ext uri="{BB962C8B-B14F-4D97-AF65-F5344CB8AC3E}">
        <p14:creationId xmlns:p14="http://schemas.microsoft.com/office/powerpoint/2010/main" val="100107098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Esquema General - (continuación)</a:t>
            </a:r>
            <a:endParaRPr lang="es-MX" dirty="0"/>
          </a:p>
        </p:txBody>
      </p:sp>
      <p:graphicFrame>
        <p:nvGraphicFramePr>
          <p:cNvPr id="4" name="3 Diagrama"/>
          <p:cNvGraphicFramePr/>
          <p:nvPr>
            <p:extLst>
              <p:ext uri="{D42A27DB-BD31-4B8C-83A1-F6EECF244321}">
                <p14:modId xmlns:p14="http://schemas.microsoft.com/office/powerpoint/2010/main" val="1571600723"/>
              </p:ext>
            </p:extLst>
          </p:nvPr>
        </p:nvGraphicFramePr>
        <p:xfrm>
          <a:off x="467544" y="1844824"/>
          <a:ext cx="5328592"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6084168" y="1844824"/>
            <a:ext cx="2664296" cy="4524315"/>
          </a:xfrm>
          <a:prstGeom prst="rect">
            <a:avLst/>
          </a:prstGeom>
        </p:spPr>
        <p:txBody>
          <a:bodyPr wrap="square">
            <a:spAutoFit/>
          </a:bodyPr>
          <a:lstStyle/>
          <a:p>
            <a:r>
              <a:rPr lang="es-MX" sz="3200" dirty="0"/>
              <a:t>El siguiente paso es diseñar la estructura lógica de cada módulo planteado utilizando pseudocódigo.</a:t>
            </a:r>
            <a:endParaRPr lang="es-MX" sz="3200" dirty="0"/>
          </a:p>
        </p:txBody>
      </p:sp>
    </p:spTree>
    <p:extLst>
      <p:ext uri="{BB962C8B-B14F-4D97-AF65-F5344CB8AC3E}">
        <p14:creationId xmlns:p14="http://schemas.microsoft.com/office/powerpoint/2010/main" val="331975352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Implementación de una función en </a:t>
            </a:r>
            <a:r>
              <a:rPr lang="es-MX" dirty="0" smtClean="0"/>
              <a:t>pseudocódigo</a:t>
            </a:r>
            <a:endParaRPr lang="es-MX"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2051720" y="1988840"/>
                <a:ext cx="6768752" cy="4392488"/>
              </a:xfrm>
            </p:spPr>
            <p:txBody>
              <a:bodyPr>
                <a:normAutofit/>
              </a:bodyPr>
              <a:lstStyle/>
              <a:p>
                <a:pPr marL="0" indent="0">
                  <a:buNone/>
                </a:pPr>
                <a:r>
                  <a:rPr lang="es-MX" sz="2400" dirty="0" smtClean="0"/>
                  <a:t>Elaborar </a:t>
                </a:r>
                <a:r>
                  <a:rPr lang="es-MX" sz="2400" dirty="0"/>
                  <a:t>un algoritmo que solicite dos enteros y evalué la </a:t>
                </a:r>
                <a:r>
                  <a:rPr lang="es-MX" sz="2400" dirty="0" smtClean="0"/>
                  <a:t>función</a:t>
                </a:r>
              </a:p>
              <a:p>
                <a:endParaRPr lang="es-MX" sz="2400" dirty="0"/>
              </a:p>
              <a:p>
                <a:pPr marL="0" indent="0">
                  <a:buNone/>
                </a:pPr>
                <a14:m>
                  <m:oMathPara xmlns:m="http://schemas.openxmlformats.org/officeDocument/2006/math">
                    <m:oMathParaPr>
                      <m:jc m:val="centerGroup"/>
                    </m:oMathParaPr>
                    <m:oMath xmlns:m="http://schemas.openxmlformats.org/officeDocument/2006/math">
                      <m:r>
                        <a:rPr lang="es-MX" sz="2400" i="1"/>
                        <m:t>𝑓</m:t>
                      </m:r>
                      <m:r>
                        <a:rPr lang="es-MX" sz="2400" i="1"/>
                        <m:t>=</m:t>
                      </m:r>
                      <m:f>
                        <m:fPr>
                          <m:ctrlPr>
                            <a:rPr lang="es-MX" sz="2400" i="1"/>
                          </m:ctrlPr>
                        </m:fPr>
                        <m:num>
                          <m:r>
                            <a:rPr lang="es-MX" sz="2400" i="1"/>
                            <m:t>𝑥</m:t>
                          </m:r>
                          <m:r>
                            <a:rPr lang="es-MX" sz="2400" i="1"/>
                            <m:t>!</m:t>
                          </m:r>
                        </m:num>
                        <m:den>
                          <m:r>
                            <a:rPr lang="es-MX" sz="2400" i="1"/>
                            <m:t>𝑦</m:t>
                          </m:r>
                          <m:r>
                            <a:rPr lang="es-MX" sz="2400" i="1"/>
                            <m:t>!∗</m:t>
                          </m:r>
                          <m:d>
                            <m:dPr>
                              <m:ctrlPr>
                                <a:rPr lang="es-MX" sz="2400" i="1"/>
                              </m:ctrlPr>
                            </m:dPr>
                            <m:e>
                              <m:r>
                                <a:rPr lang="es-MX" sz="2400" i="1"/>
                                <m:t>𝑥</m:t>
                              </m:r>
                              <m:r>
                                <a:rPr lang="es-MX" sz="2400" i="1"/>
                                <m:t>−</m:t>
                              </m:r>
                              <m:r>
                                <a:rPr lang="es-MX" sz="2400" i="1"/>
                                <m:t>𝑦</m:t>
                              </m:r>
                            </m:e>
                          </m:d>
                          <m:r>
                            <a:rPr lang="es-MX" sz="2400" i="1"/>
                            <m:t>!</m:t>
                          </m:r>
                        </m:den>
                      </m:f>
                    </m:oMath>
                  </m:oMathPara>
                </a14:m>
                <a:endParaRPr lang="es-MX" sz="2400" dirty="0" smtClean="0"/>
              </a:p>
              <a:p>
                <a:pPr marL="0" indent="0">
                  <a:buNone/>
                </a:pPr>
                <a:endParaRPr lang="es-MX" sz="2400" dirty="0"/>
              </a:p>
              <a:p>
                <a:r>
                  <a:rPr lang="es-MX" sz="2400" dirty="0"/>
                  <a:t>Donde los valores de x y </a:t>
                </a:r>
                <a:r>
                  <a:rPr lang="es-MX" sz="2400" dirty="0" err="1"/>
                  <a:t>y</a:t>
                </a:r>
                <a:r>
                  <a:rPr lang="es-MX" sz="2400" dirty="0"/>
                  <a:t> deben ser mayores a </a:t>
                </a:r>
                <a:r>
                  <a:rPr lang="es-MX" sz="2400" dirty="0" smtClean="0"/>
                  <a:t>cero</a:t>
                </a:r>
                <a:endParaRPr lang="es-MX" sz="2400"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2051720" y="1988840"/>
                <a:ext cx="6768752" cy="4392488"/>
              </a:xfrm>
              <a:blipFill rotWithShape="1">
                <a:blip r:embed="rId2"/>
                <a:stretch>
                  <a:fillRect l="-1441" t="-1110"/>
                </a:stretch>
              </a:blipFill>
            </p:spPr>
            <p:txBody>
              <a:bodyPr/>
              <a:lstStyle/>
              <a:p>
                <a:r>
                  <a:rPr lang="es-MX">
                    <a:noFill/>
                  </a:rPr>
                  <a:t> </a:t>
                </a:r>
              </a:p>
            </p:txBody>
          </p:sp>
        </mc:Fallback>
      </mc:AlternateContent>
    </p:spTree>
    <p:extLst>
      <p:ext uri="{BB962C8B-B14F-4D97-AF65-F5344CB8AC3E}">
        <p14:creationId xmlns:p14="http://schemas.microsoft.com/office/powerpoint/2010/main" val="274268538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Introducción</a:t>
            </a:r>
            <a:endParaRPr lang="es-MX" dirty="0"/>
          </a:p>
        </p:txBody>
      </p:sp>
      <p:sp>
        <p:nvSpPr>
          <p:cNvPr id="3" name="2 Marcador de contenido"/>
          <p:cNvSpPr>
            <a:spLocks noGrp="1"/>
          </p:cNvSpPr>
          <p:nvPr>
            <p:ph idx="1"/>
          </p:nvPr>
        </p:nvSpPr>
        <p:spPr>
          <a:xfrm>
            <a:off x="2123728" y="2060848"/>
            <a:ext cx="6840760" cy="4536504"/>
          </a:xfrm>
        </p:spPr>
        <p:txBody>
          <a:bodyPr>
            <a:noAutofit/>
          </a:bodyPr>
          <a:lstStyle/>
          <a:p>
            <a:pPr marL="0" indent="0">
              <a:buNone/>
            </a:pPr>
            <a:r>
              <a:rPr lang="es-MX" sz="2800" dirty="0" smtClean="0"/>
              <a:t>Un problema complejo se resuelve más fácilmente si se divide en partes más pequeñas.</a:t>
            </a:r>
          </a:p>
          <a:p>
            <a:pPr marL="0" indent="0">
              <a:buNone/>
            </a:pPr>
            <a:r>
              <a:rPr lang="es-MX" sz="2800" dirty="0" smtClean="0"/>
              <a:t>La solución de cada una de estas partes en conjunto resuelven el problema planteado.</a:t>
            </a:r>
          </a:p>
          <a:p>
            <a:pPr marL="0" indent="0">
              <a:buNone/>
            </a:pPr>
            <a:r>
              <a:rPr lang="es-MX" sz="2800" dirty="0" smtClean="0"/>
              <a:t>Un método que plantea la solución de un problema resolviendo pequeñas partes se llama </a:t>
            </a:r>
            <a:r>
              <a:rPr lang="es-MX" sz="2800" b="1" dirty="0" smtClean="0">
                <a:solidFill>
                  <a:schemeClr val="accent3">
                    <a:lumMod val="50000"/>
                  </a:schemeClr>
                </a:solidFill>
              </a:rPr>
              <a:t>“Diseño descendente”.</a:t>
            </a:r>
            <a:endParaRPr lang="es-MX" sz="2800" b="1" dirty="0">
              <a:solidFill>
                <a:schemeClr val="accent3">
                  <a:lumMod val="50000"/>
                </a:schemeClr>
              </a:solidFill>
            </a:endParaRPr>
          </a:p>
        </p:txBody>
      </p:sp>
      <p:pic>
        <p:nvPicPr>
          <p:cNvPr id="3074" name="Picture 2"/>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31789" r="29559"/>
          <a:stretch/>
        </p:blipFill>
        <p:spPr bwMode="auto">
          <a:xfrm>
            <a:off x="7634514" y="5517345"/>
            <a:ext cx="1509486" cy="1171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765719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Solución</a:t>
            </a:r>
            <a:br>
              <a:rPr lang="es-MX" dirty="0" smtClean="0"/>
            </a:br>
            <a:r>
              <a:rPr lang="es-MX" dirty="0" smtClean="0"/>
              <a:t>Pseudocódigo</a:t>
            </a:r>
            <a:endParaRPr lang="es-MX" dirty="0"/>
          </a:p>
        </p:txBody>
      </p:sp>
      <p:sp>
        <p:nvSpPr>
          <p:cNvPr id="3" name="2 Marcador de contenido"/>
          <p:cNvSpPr>
            <a:spLocks noGrp="1"/>
          </p:cNvSpPr>
          <p:nvPr>
            <p:ph idx="1"/>
          </p:nvPr>
        </p:nvSpPr>
        <p:spPr>
          <a:xfrm>
            <a:off x="1763688" y="1700808"/>
            <a:ext cx="6923112" cy="4968552"/>
          </a:xfrm>
        </p:spPr>
        <p:txBody>
          <a:bodyPr>
            <a:noAutofit/>
          </a:bodyPr>
          <a:lstStyle/>
          <a:p>
            <a:pPr marL="0" indent="0">
              <a:spcBef>
                <a:spcPts val="0"/>
              </a:spcBef>
              <a:buNone/>
            </a:pPr>
            <a:r>
              <a:rPr lang="es-MX" sz="2800" dirty="0"/>
              <a:t>Algoritmo CALCULA_F</a:t>
            </a:r>
          </a:p>
          <a:p>
            <a:pPr marL="457200" lvl="1" indent="0">
              <a:spcBef>
                <a:spcPts val="0"/>
              </a:spcBef>
              <a:buNone/>
            </a:pPr>
            <a:r>
              <a:rPr lang="es-MX" sz="2400" dirty="0"/>
              <a:t>Módulo Principal</a:t>
            </a:r>
          </a:p>
          <a:p>
            <a:pPr marL="914400" lvl="2" indent="0">
              <a:spcBef>
                <a:spcPts val="0"/>
              </a:spcBef>
              <a:buNone/>
            </a:pPr>
            <a:r>
              <a:rPr lang="es-MX" sz="2000" dirty="0"/>
              <a:t>Declaraciones</a:t>
            </a:r>
          </a:p>
          <a:p>
            <a:pPr marL="1371600" lvl="3" indent="0">
              <a:spcBef>
                <a:spcPts val="0"/>
              </a:spcBef>
              <a:buNone/>
            </a:pPr>
            <a:r>
              <a:rPr lang="es-MX" sz="1800" dirty="0"/>
              <a:t>Variables</a:t>
            </a:r>
          </a:p>
          <a:p>
            <a:pPr marL="1371600" lvl="3" indent="0">
              <a:spcBef>
                <a:spcPts val="0"/>
              </a:spcBef>
              <a:buNone/>
            </a:pPr>
            <a:r>
              <a:rPr lang="es-MX" sz="1800" dirty="0"/>
              <a:t>X, Y tipo entero</a:t>
            </a:r>
          </a:p>
          <a:p>
            <a:pPr marL="1371600" lvl="3" indent="0">
              <a:spcBef>
                <a:spcPts val="0"/>
              </a:spcBef>
              <a:buNone/>
            </a:pPr>
            <a:r>
              <a:rPr lang="es-MX" sz="1800" dirty="0"/>
              <a:t>F tipo real</a:t>
            </a:r>
          </a:p>
          <a:p>
            <a:pPr marL="914400" lvl="2" indent="0">
              <a:spcBef>
                <a:spcPts val="0"/>
              </a:spcBef>
              <a:buNone/>
            </a:pPr>
            <a:r>
              <a:rPr lang="es-MX" sz="2000" dirty="0"/>
              <a:t>Escribir “Cuales son los valores de x, y”</a:t>
            </a:r>
          </a:p>
          <a:p>
            <a:pPr marL="914400" lvl="2" indent="0">
              <a:spcBef>
                <a:spcPts val="0"/>
              </a:spcBef>
              <a:buNone/>
            </a:pPr>
            <a:r>
              <a:rPr lang="es-MX" sz="2000" dirty="0"/>
              <a:t>Leer X, Y</a:t>
            </a:r>
          </a:p>
          <a:p>
            <a:pPr marL="914400" lvl="2" indent="0">
              <a:spcBef>
                <a:spcPts val="0"/>
              </a:spcBef>
              <a:buNone/>
            </a:pPr>
            <a:r>
              <a:rPr lang="es-MX" sz="2000" dirty="0"/>
              <a:t>Si (X&gt;0 y Y&gt;0 y X&gt;=Y) entonces</a:t>
            </a:r>
          </a:p>
          <a:p>
            <a:pPr marL="1371600" lvl="3" indent="0">
              <a:spcBef>
                <a:spcPts val="0"/>
              </a:spcBef>
              <a:buNone/>
            </a:pPr>
            <a:r>
              <a:rPr lang="es-MX" sz="1800" dirty="0"/>
              <a:t>F=Factorial(X) / (Factorial(Y) * Factorial(X-Y))</a:t>
            </a:r>
          </a:p>
          <a:p>
            <a:pPr marL="1371600" lvl="3" indent="0">
              <a:spcBef>
                <a:spcPts val="0"/>
              </a:spcBef>
              <a:buNone/>
            </a:pPr>
            <a:r>
              <a:rPr lang="es-MX" sz="1800" dirty="0"/>
              <a:t>Escribir “El valor de F es: “, F</a:t>
            </a:r>
          </a:p>
          <a:p>
            <a:pPr marL="914400" lvl="2" indent="0">
              <a:spcBef>
                <a:spcPts val="0"/>
              </a:spcBef>
              <a:buNone/>
            </a:pPr>
            <a:r>
              <a:rPr lang="es-MX" sz="2000" dirty="0"/>
              <a:t>Otro</a:t>
            </a:r>
          </a:p>
          <a:p>
            <a:pPr marL="1371600" lvl="3" indent="0">
              <a:spcBef>
                <a:spcPts val="0"/>
              </a:spcBef>
              <a:buNone/>
            </a:pPr>
            <a:r>
              <a:rPr lang="es-MX" sz="1800" dirty="0"/>
              <a:t>Escribir “Números incorrectos”</a:t>
            </a:r>
          </a:p>
          <a:p>
            <a:pPr marL="914400" lvl="2" indent="0">
              <a:spcBef>
                <a:spcPts val="0"/>
              </a:spcBef>
              <a:buNone/>
            </a:pPr>
            <a:r>
              <a:rPr lang="es-MX" sz="2000" dirty="0"/>
              <a:t>Fin Si</a:t>
            </a:r>
          </a:p>
          <a:p>
            <a:pPr marL="457200" lvl="1" indent="0">
              <a:spcBef>
                <a:spcPts val="0"/>
              </a:spcBef>
              <a:buNone/>
            </a:pPr>
            <a:r>
              <a:rPr lang="es-MX" sz="2400" dirty="0"/>
              <a:t>Fin Módulo </a:t>
            </a:r>
            <a:r>
              <a:rPr lang="es-MX" sz="2400" dirty="0" smtClean="0"/>
              <a:t>Principal</a:t>
            </a:r>
            <a:endParaRPr lang="es-MX" sz="2400" dirty="0"/>
          </a:p>
        </p:txBody>
      </p:sp>
    </p:spTree>
    <p:extLst>
      <p:ext uri="{BB962C8B-B14F-4D97-AF65-F5344CB8AC3E}">
        <p14:creationId xmlns:p14="http://schemas.microsoft.com/office/powerpoint/2010/main" val="239615291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Pseudocódigo</a:t>
            </a:r>
            <a:br>
              <a:rPr lang="es-MX" dirty="0" smtClean="0"/>
            </a:br>
            <a:r>
              <a:rPr lang="es-MX" dirty="0" smtClean="0"/>
              <a:t>(Continuación)</a:t>
            </a:r>
            <a:endParaRPr lang="es-MX" dirty="0"/>
          </a:p>
        </p:txBody>
      </p:sp>
      <p:sp>
        <p:nvSpPr>
          <p:cNvPr id="3" name="2 Marcador de contenido"/>
          <p:cNvSpPr>
            <a:spLocks noGrp="1"/>
          </p:cNvSpPr>
          <p:nvPr>
            <p:ph idx="1"/>
          </p:nvPr>
        </p:nvSpPr>
        <p:spPr>
          <a:xfrm>
            <a:off x="2123728" y="1916832"/>
            <a:ext cx="6563072" cy="4209331"/>
          </a:xfrm>
        </p:spPr>
        <p:txBody>
          <a:bodyPr>
            <a:normAutofit lnSpcReduction="10000"/>
          </a:bodyPr>
          <a:lstStyle/>
          <a:p>
            <a:pPr marL="0" indent="0">
              <a:lnSpc>
                <a:spcPct val="120000"/>
              </a:lnSpc>
              <a:spcBef>
                <a:spcPts val="0"/>
              </a:spcBef>
              <a:buNone/>
            </a:pPr>
            <a:r>
              <a:rPr lang="es-MX" dirty="0"/>
              <a:t>Función Factorial (Val N tipo entero) : Entero</a:t>
            </a:r>
          </a:p>
          <a:p>
            <a:pPr marL="457200" lvl="1" indent="0">
              <a:lnSpc>
                <a:spcPct val="120000"/>
              </a:lnSpc>
              <a:spcBef>
                <a:spcPts val="0"/>
              </a:spcBef>
              <a:buNone/>
            </a:pPr>
            <a:r>
              <a:rPr lang="es-MX" dirty="0"/>
              <a:t>Declaraciones</a:t>
            </a:r>
          </a:p>
          <a:p>
            <a:pPr marL="914400" lvl="2" indent="0">
              <a:lnSpc>
                <a:spcPct val="120000"/>
              </a:lnSpc>
              <a:spcBef>
                <a:spcPts val="0"/>
              </a:spcBef>
              <a:buNone/>
            </a:pPr>
            <a:r>
              <a:rPr lang="es-MX" dirty="0"/>
              <a:t>Variables</a:t>
            </a:r>
          </a:p>
          <a:p>
            <a:pPr marL="914400" lvl="2" indent="0">
              <a:lnSpc>
                <a:spcPct val="120000"/>
              </a:lnSpc>
              <a:spcBef>
                <a:spcPts val="0"/>
              </a:spcBef>
              <a:buNone/>
            </a:pPr>
            <a:r>
              <a:rPr lang="es-MX" dirty="0"/>
              <a:t>I, </a:t>
            </a:r>
            <a:r>
              <a:rPr lang="es-MX" dirty="0" err="1"/>
              <a:t>Fact</a:t>
            </a:r>
            <a:r>
              <a:rPr lang="es-MX" dirty="0"/>
              <a:t>=1 tipo entero</a:t>
            </a:r>
          </a:p>
          <a:p>
            <a:pPr marL="457200" lvl="1" indent="0">
              <a:lnSpc>
                <a:spcPct val="120000"/>
              </a:lnSpc>
              <a:spcBef>
                <a:spcPts val="0"/>
              </a:spcBef>
              <a:buNone/>
            </a:pPr>
            <a:r>
              <a:rPr lang="es-MX" dirty="0" err="1"/>
              <a:t>Fact</a:t>
            </a:r>
            <a:r>
              <a:rPr lang="es-MX" dirty="0"/>
              <a:t>=1</a:t>
            </a:r>
          </a:p>
          <a:p>
            <a:pPr marL="457200" lvl="1" indent="0">
              <a:lnSpc>
                <a:spcPct val="120000"/>
              </a:lnSpc>
              <a:spcBef>
                <a:spcPts val="0"/>
              </a:spcBef>
              <a:buNone/>
            </a:pPr>
            <a:r>
              <a:rPr lang="es-MX" dirty="0"/>
              <a:t>Si N&lt;&gt;O entonces</a:t>
            </a:r>
          </a:p>
          <a:p>
            <a:pPr marL="914400" lvl="2" indent="0">
              <a:lnSpc>
                <a:spcPct val="120000"/>
              </a:lnSpc>
              <a:spcBef>
                <a:spcPts val="0"/>
              </a:spcBef>
              <a:buNone/>
            </a:pPr>
            <a:r>
              <a:rPr lang="en-US" dirty="0"/>
              <a:t>Para I=1, I&lt;=N, </a:t>
            </a:r>
            <a:r>
              <a:rPr lang="en-US" dirty="0" err="1"/>
              <a:t>inc</a:t>
            </a:r>
            <a:r>
              <a:rPr lang="en-US" dirty="0"/>
              <a:t> 1</a:t>
            </a:r>
            <a:endParaRPr lang="es-MX" dirty="0"/>
          </a:p>
          <a:p>
            <a:pPr marL="1371600" lvl="3" indent="0">
              <a:lnSpc>
                <a:spcPct val="120000"/>
              </a:lnSpc>
              <a:spcBef>
                <a:spcPts val="0"/>
              </a:spcBef>
              <a:buNone/>
            </a:pPr>
            <a:r>
              <a:rPr lang="es-MX" dirty="0" err="1"/>
              <a:t>Fact</a:t>
            </a:r>
            <a:r>
              <a:rPr lang="es-MX" dirty="0"/>
              <a:t>=</a:t>
            </a:r>
            <a:r>
              <a:rPr lang="es-MX" dirty="0" err="1"/>
              <a:t>Fact</a:t>
            </a:r>
            <a:r>
              <a:rPr lang="es-MX" dirty="0"/>
              <a:t> * I</a:t>
            </a:r>
          </a:p>
          <a:p>
            <a:pPr marL="914400" lvl="2" indent="0">
              <a:lnSpc>
                <a:spcPct val="120000"/>
              </a:lnSpc>
              <a:spcBef>
                <a:spcPts val="0"/>
              </a:spcBef>
              <a:buNone/>
            </a:pPr>
            <a:r>
              <a:rPr lang="es-MX" dirty="0"/>
              <a:t>Fin Para</a:t>
            </a:r>
          </a:p>
          <a:p>
            <a:pPr marL="457200" lvl="1" indent="0">
              <a:lnSpc>
                <a:spcPct val="120000"/>
              </a:lnSpc>
              <a:spcBef>
                <a:spcPts val="0"/>
              </a:spcBef>
              <a:buNone/>
            </a:pPr>
            <a:r>
              <a:rPr lang="es-MX" dirty="0"/>
              <a:t>Fin Si</a:t>
            </a:r>
          </a:p>
          <a:p>
            <a:pPr marL="457200" lvl="1" indent="0">
              <a:lnSpc>
                <a:spcPct val="120000"/>
              </a:lnSpc>
              <a:spcBef>
                <a:spcPts val="0"/>
              </a:spcBef>
              <a:buNone/>
            </a:pPr>
            <a:r>
              <a:rPr lang="es-MX" dirty="0"/>
              <a:t>Factorial=</a:t>
            </a:r>
            <a:r>
              <a:rPr lang="es-MX" dirty="0" err="1"/>
              <a:t>Fact</a:t>
            </a:r>
            <a:endParaRPr lang="es-MX" dirty="0"/>
          </a:p>
          <a:p>
            <a:pPr marL="0" indent="0">
              <a:lnSpc>
                <a:spcPct val="120000"/>
              </a:lnSpc>
              <a:spcBef>
                <a:spcPts val="0"/>
              </a:spcBef>
              <a:buNone/>
            </a:pPr>
            <a:r>
              <a:rPr lang="es-MX" dirty="0"/>
              <a:t>Fin Función Factorial</a:t>
            </a:r>
          </a:p>
          <a:p>
            <a:pPr marL="0" indent="0">
              <a:lnSpc>
                <a:spcPct val="120000"/>
              </a:lnSpc>
              <a:spcBef>
                <a:spcPts val="0"/>
              </a:spcBef>
              <a:buNone/>
            </a:pPr>
            <a:endParaRPr lang="es-MX" dirty="0"/>
          </a:p>
        </p:txBody>
      </p:sp>
    </p:spTree>
    <p:extLst>
      <p:ext uri="{BB962C8B-B14F-4D97-AF65-F5344CB8AC3E}">
        <p14:creationId xmlns:p14="http://schemas.microsoft.com/office/powerpoint/2010/main" val="196826702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contenido"/>
          <p:cNvSpPr>
            <a:spLocks noGrp="1"/>
          </p:cNvSpPr>
          <p:nvPr>
            <p:ph idx="1"/>
          </p:nvPr>
        </p:nvSpPr>
        <p:spPr>
          <a:xfrm>
            <a:off x="2051720" y="1916832"/>
            <a:ext cx="6840760" cy="4680520"/>
          </a:xfrm>
        </p:spPr>
        <p:txBody>
          <a:bodyPr>
            <a:normAutofit fontScale="77500" lnSpcReduction="20000"/>
          </a:bodyPr>
          <a:lstStyle/>
          <a:p>
            <a:r>
              <a:rPr lang="es-MX" dirty="0" err="1" smtClean="0"/>
              <a:t>Deitel</a:t>
            </a:r>
            <a:r>
              <a:rPr lang="es-MX" dirty="0"/>
              <a:t>, H., &amp; </a:t>
            </a:r>
            <a:r>
              <a:rPr lang="es-MX" dirty="0" err="1"/>
              <a:t>Deitel</a:t>
            </a:r>
            <a:r>
              <a:rPr lang="es-MX" dirty="0"/>
              <a:t>, P. (2004). </a:t>
            </a:r>
            <a:r>
              <a:rPr lang="es-MX" i="1" dirty="0"/>
              <a:t>Como programar en C/C++ y Java.</a:t>
            </a:r>
            <a:r>
              <a:rPr lang="es-MX" dirty="0"/>
              <a:t> México: Prentice Hall.</a:t>
            </a:r>
          </a:p>
          <a:p>
            <a:r>
              <a:rPr lang="es-MX" dirty="0"/>
              <a:t>Fatos, X., Martin Prat, A., </a:t>
            </a:r>
            <a:r>
              <a:rPr lang="es-MX" dirty="0" smtClean="0"/>
              <a:t>Vázquez</a:t>
            </a:r>
            <a:r>
              <a:rPr lang="es-MX" dirty="0"/>
              <a:t>, P.-P., Gómez, J., &amp; Molinero, X. (2006). </a:t>
            </a:r>
            <a:r>
              <a:rPr lang="es-MX" i="1" dirty="0"/>
              <a:t>Programación en C++ para ingenieros.</a:t>
            </a:r>
            <a:r>
              <a:rPr lang="es-MX" dirty="0"/>
              <a:t> Madrid: Thomson.</a:t>
            </a:r>
          </a:p>
          <a:p>
            <a:r>
              <a:rPr lang="es-MX" i="1" dirty="0"/>
              <a:t>GCC, </a:t>
            </a:r>
            <a:r>
              <a:rPr lang="es-MX" i="1" dirty="0" err="1"/>
              <a:t>the</a:t>
            </a:r>
            <a:r>
              <a:rPr lang="es-MX" i="1" dirty="0"/>
              <a:t> GNU </a:t>
            </a:r>
            <a:r>
              <a:rPr lang="es-MX" i="1" dirty="0" err="1"/>
              <a:t>Compiler</a:t>
            </a:r>
            <a:r>
              <a:rPr lang="es-MX" i="1" dirty="0"/>
              <a:t> </a:t>
            </a:r>
            <a:r>
              <a:rPr lang="es-MX" i="1" dirty="0" err="1"/>
              <a:t>Collection</a:t>
            </a:r>
            <a:r>
              <a:rPr lang="es-MX" dirty="0"/>
              <a:t>. (s.f.). Recuperado junio de 2012, de http://gcc.gnu.org/</a:t>
            </a:r>
          </a:p>
          <a:p>
            <a:r>
              <a:rPr lang="es-MX" dirty="0"/>
              <a:t>Gottfried, B. (1998). </a:t>
            </a:r>
            <a:r>
              <a:rPr lang="es-MX" i="1" dirty="0"/>
              <a:t>Programación en C.</a:t>
            </a:r>
            <a:r>
              <a:rPr lang="es-MX" dirty="0"/>
              <a:t> México: McGraw Hill.</a:t>
            </a:r>
          </a:p>
          <a:p>
            <a:r>
              <a:rPr lang="es-MX" dirty="0" err="1"/>
              <a:t>Joyanes</a:t>
            </a:r>
            <a:r>
              <a:rPr lang="es-MX" dirty="0"/>
              <a:t> Aguilar, L., &amp; </a:t>
            </a:r>
            <a:r>
              <a:rPr lang="es-MX" dirty="0" err="1"/>
              <a:t>Zahonero</a:t>
            </a:r>
            <a:r>
              <a:rPr lang="es-MX" dirty="0"/>
              <a:t> Martínez, I. (2001). </a:t>
            </a:r>
            <a:r>
              <a:rPr lang="es-MX" i="1" dirty="0"/>
              <a:t>Programación en C: metodología, algoritmos, estructuras de datos y objetos.</a:t>
            </a:r>
            <a:r>
              <a:rPr lang="es-MX" dirty="0"/>
              <a:t> Mc Graw Hill.</a:t>
            </a:r>
          </a:p>
          <a:p>
            <a:r>
              <a:rPr lang="es-MX" dirty="0"/>
              <a:t>López Román, L. (2003). </a:t>
            </a:r>
            <a:r>
              <a:rPr lang="es-MX" i="1" dirty="0"/>
              <a:t>Programación Estructurada. Un enfoque </a:t>
            </a:r>
            <a:r>
              <a:rPr lang="es-MX" i="1" dirty="0" smtClean="0"/>
              <a:t>algorítmico</a:t>
            </a:r>
            <a:r>
              <a:rPr lang="es-MX" i="1" dirty="0"/>
              <a:t>.</a:t>
            </a:r>
            <a:r>
              <a:rPr lang="es-MX" dirty="0"/>
              <a:t> México: </a:t>
            </a:r>
            <a:r>
              <a:rPr lang="es-MX" dirty="0" err="1"/>
              <a:t>Alfaomega</a:t>
            </a:r>
            <a:r>
              <a:rPr lang="es-MX" dirty="0"/>
              <a:t>.</a:t>
            </a:r>
          </a:p>
          <a:p>
            <a:r>
              <a:rPr lang="es-MX" dirty="0"/>
              <a:t>Muñoz Caro, C., Niño Ramos, A., &amp; Vizcaíno Barceló, A. (2002). </a:t>
            </a:r>
            <a:r>
              <a:rPr lang="es-MX" i="1" dirty="0"/>
              <a:t>Introducción a la Programación con Orientación a Objetos.</a:t>
            </a:r>
            <a:r>
              <a:rPr lang="es-MX" dirty="0"/>
              <a:t> Madrid: Prentice Hall.</a:t>
            </a:r>
          </a:p>
          <a:p>
            <a:endParaRPr lang="es-MX" dirty="0"/>
          </a:p>
        </p:txBody>
      </p:sp>
    </p:spTree>
    <p:extLst>
      <p:ext uri="{BB962C8B-B14F-4D97-AF65-F5344CB8AC3E}">
        <p14:creationId xmlns:p14="http://schemas.microsoft.com/office/powerpoint/2010/main" val="328644885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Programación Modular</a:t>
            </a:r>
            <a:endParaRPr lang="es-MX" dirty="0"/>
          </a:p>
        </p:txBody>
      </p:sp>
      <p:sp>
        <p:nvSpPr>
          <p:cNvPr id="3" name="2 Marcador de contenido"/>
          <p:cNvSpPr>
            <a:spLocks noGrp="1"/>
          </p:cNvSpPr>
          <p:nvPr>
            <p:ph idx="1"/>
          </p:nvPr>
        </p:nvSpPr>
        <p:spPr>
          <a:xfrm>
            <a:off x="2051720" y="1988840"/>
            <a:ext cx="3960440" cy="4608512"/>
          </a:xfrm>
        </p:spPr>
        <p:txBody>
          <a:bodyPr>
            <a:normAutofit lnSpcReduction="10000"/>
          </a:bodyPr>
          <a:lstStyle/>
          <a:p>
            <a:pPr marL="0" indent="0">
              <a:buNone/>
            </a:pPr>
            <a:r>
              <a:rPr lang="es-MX" sz="2800" dirty="0" smtClean="0"/>
              <a:t>Técnica que divide un programa en tareas simples y da origen a la creación de pequeños programas llamados </a:t>
            </a:r>
            <a:r>
              <a:rPr lang="es-MX" sz="2800" b="1" dirty="0" smtClean="0">
                <a:solidFill>
                  <a:schemeClr val="accent3">
                    <a:lumMod val="50000"/>
                  </a:schemeClr>
                </a:solidFill>
              </a:rPr>
              <a:t>Módulos, subprogramas o subrutinas</a:t>
            </a:r>
            <a:r>
              <a:rPr lang="es-MX" sz="2800" b="1" dirty="0">
                <a:solidFill>
                  <a:schemeClr val="accent3">
                    <a:lumMod val="50000"/>
                  </a:schemeClr>
                </a:solidFill>
              </a:rPr>
              <a:t> </a:t>
            </a:r>
            <a:r>
              <a:rPr lang="es-MX" sz="2800" dirty="0" smtClean="0"/>
              <a:t>con la finalidad de disminuir la complejidad y mantenimiento del programa desarrollado.</a:t>
            </a:r>
            <a:endParaRPr lang="es-MX" sz="2800" dirty="0"/>
          </a:p>
        </p:txBody>
      </p:sp>
      <p:pic>
        <p:nvPicPr>
          <p:cNvPr id="4098" name="Picture 2"/>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868144" y="2636912"/>
            <a:ext cx="3133170" cy="3261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939818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Modularidad</a:t>
            </a:r>
            <a:endParaRPr lang="es-MX" dirty="0"/>
          </a:p>
        </p:txBody>
      </p:sp>
      <p:sp>
        <p:nvSpPr>
          <p:cNvPr id="3" name="2 Marcador de contenido"/>
          <p:cNvSpPr>
            <a:spLocks noGrp="1"/>
          </p:cNvSpPr>
          <p:nvPr>
            <p:ph idx="1"/>
          </p:nvPr>
        </p:nvSpPr>
        <p:spPr>
          <a:xfrm>
            <a:off x="2051719" y="1916833"/>
            <a:ext cx="6823645" cy="1872208"/>
          </a:xfrm>
        </p:spPr>
        <p:txBody>
          <a:bodyPr>
            <a:normAutofit/>
          </a:bodyPr>
          <a:lstStyle/>
          <a:p>
            <a:pPr marL="0" indent="0">
              <a:buNone/>
            </a:pPr>
            <a:r>
              <a:rPr lang="es-MX" sz="2800" dirty="0" smtClean="0"/>
              <a:t>Dividir un problema complejo en sub problemas más pequeños, hasta que estos sub problemas sean fáciles de tratar y resolver por separado</a:t>
            </a:r>
            <a:endParaRPr lang="es-MX" sz="2800" dirty="0"/>
          </a:p>
        </p:txBody>
      </p:sp>
      <p:pic>
        <p:nvPicPr>
          <p:cNvPr id="2050" name="Picture 2" descr="http://t2.gstatic.com/images?q=tbn:ANd9GcS0e55bOpQnRNXCzvtdM27wzV8UE_75w9P3VVxNmckjbWDKzaLY5g"/>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732240" y="4005064"/>
            <a:ext cx="2143125" cy="21431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Diagrama"/>
          <p:cNvGraphicFramePr/>
          <p:nvPr>
            <p:extLst>
              <p:ext uri="{D42A27DB-BD31-4B8C-83A1-F6EECF244321}">
                <p14:modId xmlns:p14="http://schemas.microsoft.com/office/powerpoint/2010/main" val="403958082"/>
              </p:ext>
            </p:extLst>
          </p:nvPr>
        </p:nvGraphicFramePr>
        <p:xfrm>
          <a:off x="2051720" y="3771039"/>
          <a:ext cx="4392488" cy="26111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9961235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Diseño descendente</a:t>
            </a:r>
            <a:endParaRPr lang="es-MX" dirty="0"/>
          </a:p>
        </p:txBody>
      </p:sp>
      <p:sp>
        <p:nvSpPr>
          <p:cNvPr id="3" name="2 Marcador de contenido"/>
          <p:cNvSpPr>
            <a:spLocks noGrp="1"/>
          </p:cNvSpPr>
          <p:nvPr>
            <p:ph idx="1"/>
          </p:nvPr>
        </p:nvSpPr>
        <p:spPr>
          <a:xfrm>
            <a:off x="1835696" y="1700809"/>
            <a:ext cx="7056784" cy="1656184"/>
          </a:xfrm>
        </p:spPr>
        <p:txBody>
          <a:bodyPr>
            <a:noAutofit/>
          </a:bodyPr>
          <a:lstStyle/>
          <a:p>
            <a:pPr marL="0" indent="0">
              <a:buNone/>
            </a:pPr>
            <a:r>
              <a:rPr lang="es-MX" sz="2800" dirty="0" smtClean="0"/>
              <a:t>Técnica que permite diseñar la solución de un problema con base en la </a:t>
            </a:r>
            <a:r>
              <a:rPr lang="es-MX" sz="2800" dirty="0" err="1" smtClean="0"/>
              <a:t>modularización</a:t>
            </a:r>
            <a:r>
              <a:rPr lang="es-MX" sz="2800" dirty="0" smtClean="0"/>
              <a:t> o </a:t>
            </a:r>
            <a:r>
              <a:rPr lang="es-MX" sz="2800" dirty="0" smtClean="0"/>
              <a:t>segmentación, </a:t>
            </a:r>
            <a:r>
              <a:rPr lang="es-MX" sz="2800" dirty="0" smtClean="0"/>
              <a:t>dándole un enfoque de arriba hacia abajo (Top Down </a:t>
            </a:r>
            <a:r>
              <a:rPr lang="es-MX" sz="2800" dirty="0" err="1" smtClean="0"/>
              <a:t>Design</a:t>
            </a:r>
            <a:r>
              <a:rPr lang="es-MX" sz="2800" dirty="0" smtClean="0"/>
              <a:t>)</a:t>
            </a:r>
            <a:endParaRPr lang="es-MX" sz="2800" dirty="0"/>
          </a:p>
        </p:txBody>
      </p:sp>
      <p:sp>
        <p:nvSpPr>
          <p:cNvPr id="4" name="24 Flecha abajo"/>
          <p:cNvSpPr/>
          <p:nvPr/>
        </p:nvSpPr>
        <p:spPr>
          <a:xfrm>
            <a:off x="2987824" y="4151508"/>
            <a:ext cx="1080120" cy="194421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graphicFrame>
        <p:nvGraphicFramePr>
          <p:cNvPr id="5" name="4 Diagrama"/>
          <p:cNvGraphicFramePr/>
          <p:nvPr>
            <p:extLst>
              <p:ext uri="{D42A27DB-BD31-4B8C-83A1-F6EECF244321}">
                <p14:modId xmlns:p14="http://schemas.microsoft.com/office/powerpoint/2010/main" val="1518426673"/>
              </p:ext>
            </p:extLst>
          </p:nvPr>
        </p:nvGraphicFramePr>
        <p:xfrm>
          <a:off x="4211960" y="3668719"/>
          <a:ext cx="4464496" cy="27870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904791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¿Qué es un módulo?</a:t>
            </a:r>
            <a:endParaRPr lang="es-MX" dirty="0"/>
          </a:p>
        </p:txBody>
      </p:sp>
      <p:sp>
        <p:nvSpPr>
          <p:cNvPr id="3" name="2 Marcador de contenido"/>
          <p:cNvSpPr>
            <a:spLocks noGrp="1"/>
          </p:cNvSpPr>
          <p:nvPr>
            <p:ph idx="1"/>
          </p:nvPr>
        </p:nvSpPr>
        <p:spPr>
          <a:xfrm>
            <a:off x="1835696" y="1700808"/>
            <a:ext cx="6840760" cy="1944216"/>
          </a:xfrm>
        </p:spPr>
        <p:txBody>
          <a:bodyPr>
            <a:normAutofit/>
          </a:bodyPr>
          <a:lstStyle/>
          <a:p>
            <a:pPr marL="0" indent="0">
              <a:buNone/>
            </a:pPr>
            <a:r>
              <a:rPr lang="es-MX" sz="2400" dirty="0" smtClean="0"/>
              <a:t>Es un segmento, rutina, subrutina, sub algoritmo o procedimiento que puede ser definido dentro de un algoritmo mayor con el propósito de ejecutar una tarea específica, pudiendo ser llamado o invocado desde el módulo principal cuando se requiera.</a:t>
            </a:r>
            <a:endParaRPr lang="es-MX" sz="2400" dirty="0"/>
          </a:p>
        </p:txBody>
      </p:sp>
      <p:pic>
        <p:nvPicPr>
          <p:cNvPr id="1026" name="Picture 2" descr="http://www.google.com.mx/url?source=imglanding&amp;ct=img&amp;q=http://eluniversobremi.files.wordpress.com/2010/10/direcciongrupo.gif&amp;sa=X&amp;ei=uwP7T8-nK4S62wXsvLH-Bg&amp;ved=0CBAQ8wc40QE&amp;usg=AFQjCNFtLog_Bx55ffUA3kbEMmBBhS-gH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3899330"/>
            <a:ext cx="2811785" cy="2744235"/>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 descr="Resultado de imagen para persona trabajando caricatu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0406" y="4566713"/>
            <a:ext cx="818885" cy="982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9792" y="3862827"/>
            <a:ext cx="683518" cy="827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Llamada rectangular redondeada"/>
          <p:cNvSpPr/>
          <p:nvPr/>
        </p:nvSpPr>
        <p:spPr>
          <a:xfrm>
            <a:off x="2555776" y="3718307"/>
            <a:ext cx="1728192" cy="1055403"/>
          </a:xfrm>
          <a:prstGeom prst="wedgeRoundRectCallout">
            <a:avLst>
              <a:gd name="adj1" fmla="val 72162"/>
              <a:gd name="adj2" fmla="val 63813"/>
              <a:gd name="adj3" fmla="val 16667"/>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9" name="8 Llamada rectangular redondeada"/>
          <p:cNvSpPr/>
          <p:nvPr/>
        </p:nvSpPr>
        <p:spPr>
          <a:xfrm>
            <a:off x="7095753" y="4562877"/>
            <a:ext cx="1728192" cy="1055403"/>
          </a:xfrm>
          <a:prstGeom prst="wedgeRoundRectCallout">
            <a:avLst>
              <a:gd name="adj1" fmla="val -64925"/>
              <a:gd name="adj2" fmla="val 74315"/>
              <a:gd name="adj3" fmla="val 16667"/>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pic>
        <p:nvPicPr>
          <p:cNvPr id="1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19873" y="3862827"/>
            <a:ext cx="72008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439908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Diseño descendente con pseudocódigo</a:t>
            </a:r>
            <a:endParaRPr lang="es-MX" dirty="0"/>
          </a:p>
        </p:txBody>
      </p:sp>
      <p:sp>
        <p:nvSpPr>
          <p:cNvPr id="3" name="2 Marcador de contenido"/>
          <p:cNvSpPr>
            <a:spLocks noGrp="1"/>
          </p:cNvSpPr>
          <p:nvPr>
            <p:ph idx="1"/>
          </p:nvPr>
        </p:nvSpPr>
        <p:spPr>
          <a:xfrm>
            <a:off x="1821307" y="1744217"/>
            <a:ext cx="7308304" cy="2692895"/>
          </a:xfrm>
        </p:spPr>
        <p:txBody>
          <a:bodyPr>
            <a:noAutofit/>
          </a:bodyPr>
          <a:lstStyle/>
          <a:p>
            <a:r>
              <a:rPr lang="es-MX" sz="2400" dirty="0" smtClean="0"/>
              <a:t>Analizar el problema</a:t>
            </a:r>
          </a:p>
          <a:p>
            <a:r>
              <a:rPr lang="es-MX" sz="2400" dirty="0" smtClean="0"/>
              <a:t>Diseñar la estructura general del algoritmo (definiendo módulos que integrarán el algoritmo)</a:t>
            </a:r>
          </a:p>
          <a:p>
            <a:r>
              <a:rPr lang="es-MX" sz="2400" dirty="0" smtClean="0"/>
              <a:t>Se toma cada módulo y se diseña su lógica utilizando pseudocódigo</a:t>
            </a:r>
            <a:endParaRPr lang="es-MX" sz="2400" dirty="0"/>
          </a:p>
        </p:txBody>
      </p:sp>
      <p:pic>
        <p:nvPicPr>
          <p:cNvPr id="3074" name="Picture 2" descr="http://t3.gstatic.com/images?q=tbn:ANd9GcQE68AA5-ILk39B6vi2DRjRgxJo7tGL73OaJF8lyZcgdEB7Jl9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907704" y="4437111"/>
            <a:ext cx="2016224" cy="185449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a:blip r:embed="rId3">
            <a:duotone>
              <a:schemeClr val="accent4">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772378" y="4187819"/>
            <a:ext cx="2053580" cy="2053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heurón"/>
          <p:cNvSpPr/>
          <p:nvPr/>
        </p:nvSpPr>
        <p:spPr>
          <a:xfrm>
            <a:off x="4860032" y="4855042"/>
            <a:ext cx="1152128" cy="100811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b="1">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303827351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Mod">
  <a:themeElements>
    <a:clrScheme name="Mod">
      <a:dk1>
        <a:sysClr val="windowText" lastClr="000000"/>
      </a:dk1>
      <a:lt1>
        <a:sysClr val="window" lastClr="FFFFFF"/>
      </a:lt1>
      <a:dk2>
        <a:srgbClr val="065218"/>
      </a:dk2>
      <a:lt2>
        <a:srgbClr val="EDF3AE"/>
      </a:lt2>
      <a:accent1>
        <a:srgbClr val="8FCB17"/>
      </a:accent1>
      <a:accent2>
        <a:srgbClr val="769F11"/>
      </a:accent2>
      <a:accent3>
        <a:srgbClr val="D4E336"/>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od">
      <a:fillStyleLst>
        <a:solidFill>
          <a:schemeClr val="phClr"/>
        </a:solidFill>
        <a:solidFill>
          <a:schemeClr val="phClr">
            <a:tint val="80000"/>
          </a:schemeClr>
        </a:solidFill>
        <a:solidFill>
          <a:schemeClr val="phClr">
            <a:shade val="30000"/>
            <a:satMod val="150000"/>
          </a:schemeClr>
        </a:solidFill>
      </a:fillStyleLst>
      <a:lnStyleLst>
        <a:ln w="9525" cap="flat" cmpd="sng" algn="ctr">
          <a:solidFill>
            <a:schemeClr val="phClr">
              <a:tint val="90000"/>
              <a:satMod val="105000"/>
            </a:schemeClr>
          </a:solidFill>
          <a:prstDash val="solid"/>
        </a:ln>
        <a:ln w="50800" cap="flat" cmpd="sng" algn="ctr">
          <a:solidFill>
            <a:schemeClr val="phClr">
              <a:tint val="90000"/>
            </a:schemeClr>
          </a:solidFill>
          <a:prstDash val="solid"/>
        </a:ln>
        <a:ln w="76200" cap="flat" cmpd="dbl" algn="ctr">
          <a:solidFill>
            <a:schemeClr val="phClr">
              <a:tint val="90000"/>
            </a:schemeClr>
          </a:solidFill>
          <a:prstDash val="solid"/>
        </a:ln>
      </a:lnStyleLst>
      <a:effectStyleLst>
        <a:effectStyle>
          <a:effectLst/>
        </a:effectStyle>
        <a:effectStyle>
          <a:effectLst>
            <a:outerShdw blurRad="76200" dist="25400" dir="5400000" sx="101000" sy="101000" rotWithShape="0">
              <a:srgbClr val="000000">
                <a:alpha val="50000"/>
              </a:srgbClr>
            </a:outerShdw>
          </a:effectLst>
        </a:effectStyle>
        <a:effectStyle>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 Contemporáneo</Template>
  <TotalTime>3606</TotalTime>
  <Words>2394</Words>
  <Application>Microsoft Office PowerPoint</Application>
  <PresentationFormat>Presentación en pantalla (4:3)</PresentationFormat>
  <Paragraphs>309</Paragraphs>
  <Slides>42</Slides>
  <Notes>0</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Mod</vt:lpstr>
      <vt:lpstr>Modularidad en pseudocódigo</vt:lpstr>
      <vt:lpstr>Contenido de la Unidad de Aprendizaje</vt:lpstr>
      <vt:lpstr>Objetivo</vt:lpstr>
      <vt:lpstr>Introducción</vt:lpstr>
      <vt:lpstr>Programación Modular</vt:lpstr>
      <vt:lpstr>Modularidad</vt:lpstr>
      <vt:lpstr>Diseño descendente</vt:lpstr>
      <vt:lpstr>¿Qué es un módulo?</vt:lpstr>
      <vt:lpstr>Diseño descendente con pseudocódigo</vt:lpstr>
      <vt:lpstr>Estructura general de un algoritmo con módulos</vt:lpstr>
      <vt:lpstr>Modularización funcional</vt:lpstr>
      <vt:lpstr>Cohesión y acoplamiento</vt:lpstr>
      <vt:lpstr>Cohesión y acoplamiento</vt:lpstr>
      <vt:lpstr>Diseño modular</vt:lpstr>
      <vt:lpstr>Diseño modular</vt:lpstr>
      <vt:lpstr>Diseño modular</vt:lpstr>
      <vt:lpstr>Alcance de las variables</vt:lpstr>
      <vt:lpstr>Alcance de las variables</vt:lpstr>
      <vt:lpstr>Alcance de las variables</vt:lpstr>
      <vt:lpstr>Variables Globales</vt:lpstr>
      <vt:lpstr>Variables Globales</vt:lpstr>
      <vt:lpstr>Variables Locales</vt:lpstr>
      <vt:lpstr>Alcance de las variables</vt:lpstr>
      <vt:lpstr>Comunicación entre módulos</vt:lpstr>
      <vt:lpstr>Comunicación entre módulos</vt:lpstr>
      <vt:lpstr>Paso de parámetros</vt:lpstr>
      <vt:lpstr>Paso de parámetros por valor</vt:lpstr>
      <vt:lpstr>Paso de parámetros por valor Explicación</vt:lpstr>
      <vt:lpstr>Paso de parámetros por valor Explicación</vt:lpstr>
      <vt:lpstr>Paso de parámetros por Referencia</vt:lpstr>
      <vt:lpstr>Paso de parámetros por Referencia Explicación</vt:lpstr>
      <vt:lpstr>Paso de parámetros por Referencia Explicación</vt:lpstr>
      <vt:lpstr>Ventajas de la modularización</vt:lpstr>
      <vt:lpstr>EVALUACIÓN</vt:lpstr>
      <vt:lpstr>Cuestionario</vt:lpstr>
      <vt:lpstr>Ejercicio práctico</vt:lpstr>
      <vt:lpstr>Esquema General (Solución)</vt:lpstr>
      <vt:lpstr>Esquema General - (continuación)</vt:lpstr>
      <vt:lpstr>Implementación de una función en pseudocódigo</vt:lpstr>
      <vt:lpstr>Solución Pseudocódigo</vt:lpstr>
      <vt:lpstr>Pseudocódigo (Continuación)</vt:lpstr>
      <vt:lpstr>Bibliografía</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Modularidad en pseudocódigo y Programación modular en lenguaje de programación C</dc:title>
  <dc:creator>Administrador</dc:creator>
  <cp:lastModifiedBy>Tania Lilia Chavez</cp:lastModifiedBy>
  <cp:revision>49</cp:revision>
  <dcterms:created xsi:type="dcterms:W3CDTF">2012-07-09T15:57:11Z</dcterms:created>
  <dcterms:modified xsi:type="dcterms:W3CDTF">2017-10-14T03:15:34Z</dcterms:modified>
</cp:coreProperties>
</file>