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31"/>
  </p:handoutMasterIdLst>
  <p:sldIdLst>
    <p:sldId id="280" r:id="rId2"/>
    <p:sldId id="256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3" r:id="rId12"/>
    <p:sldId id="265" r:id="rId13"/>
    <p:sldId id="282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4" r:id="rId27"/>
    <p:sldId id="285" r:id="rId28"/>
    <p:sldId id="286" r:id="rId29"/>
    <p:sldId id="278" r:id="rId3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73" d="100"/>
          <a:sy n="73" d="100"/>
        </p:scale>
        <p:origin x="-129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B2CA83-5DE2-44BA-9005-161CED060EFD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4EA5A80-ACDD-4BE5-90A3-6FA90D2AAECA}">
      <dgm:prSet phldrT="[Texto]"/>
      <dgm:spPr/>
      <dgm:t>
        <a:bodyPr/>
        <a:lstStyle/>
        <a:p>
          <a:pPr algn="ctr"/>
          <a:r>
            <a:rPr lang="es-MX"/>
            <a:t>Modelos estructurales</a:t>
          </a:r>
        </a:p>
      </dgm:t>
    </dgm:pt>
    <dgm:pt modelId="{FA46341E-91E7-499C-A0B1-10B9B6A51F69}" type="parTrans" cxnId="{1983D6E5-24D5-405D-8AE9-B12F7E71DF65}">
      <dgm:prSet/>
      <dgm:spPr/>
      <dgm:t>
        <a:bodyPr/>
        <a:lstStyle/>
        <a:p>
          <a:pPr algn="ctr"/>
          <a:endParaRPr lang="es-MX"/>
        </a:p>
      </dgm:t>
    </dgm:pt>
    <dgm:pt modelId="{E83DB153-9CED-4A18-A1E2-372C88B451EB}" type="sibTrans" cxnId="{1983D6E5-24D5-405D-8AE9-B12F7E71DF65}">
      <dgm:prSet/>
      <dgm:spPr/>
      <dgm:t>
        <a:bodyPr/>
        <a:lstStyle/>
        <a:p>
          <a:pPr algn="ctr"/>
          <a:endParaRPr lang="es-MX"/>
        </a:p>
      </dgm:t>
    </dgm:pt>
    <dgm:pt modelId="{0E0A3B42-9718-4D4D-880F-DB2B62767765}">
      <dgm:prSet phldrT="[Texto]"/>
      <dgm:spPr/>
      <dgm:t>
        <a:bodyPr/>
        <a:lstStyle/>
        <a:p>
          <a:pPr algn="ctr"/>
          <a:r>
            <a:rPr lang="es-MX"/>
            <a:t>Modelos de comportamiento</a:t>
          </a:r>
        </a:p>
      </dgm:t>
    </dgm:pt>
    <dgm:pt modelId="{68F99DD5-ABD9-49D6-B84F-050789C92FAD}" type="parTrans" cxnId="{5F9297B5-4E98-4A36-8BE4-1F221C93909B}">
      <dgm:prSet/>
      <dgm:spPr/>
      <dgm:t>
        <a:bodyPr/>
        <a:lstStyle/>
        <a:p>
          <a:pPr algn="ctr"/>
          <a:endParaRPr lang="es-MX"/>
        </a:p>
      </dgm:t>
    </dgm:pt>
    <dgm:pt modelId="{7CCCC5ED-10B3-4F40-8EEE-18DF147651C5}" type="sibTrans" cxnId="{5F9297B5-4E98-4A36-8BE4-1F221C93909B}">
      <dgm:prSet/>
      <dgm:spPr/>
      <dgm:t>
        <a:bodyPr/>
        <a:lstStyle/>
        <a:p>
          <a:pPr algn="ctr"/>
          <a:endParaRPr lang="es-MX"/>
        </a:p>
      </dgm:t>
    </dgm:pt>
    <dgm:pt modelId="{B9BA49D9-F2EF-4C98-B457-404A3CC88EB7}" type="pres">
      <dgm:prSet presAssocID="{66B2CA83-5DE2-44BA-9005-161CED060EF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D7FA061-825B-45CD-A269-5A4637D60585}" type="pres">
      <dgm:prSet presAssocID="{66B2CA83-5DE2-44BA-9005-161CED060EFD}" presName="divider" presStyleLbl="fgShp" presStyleIdx="0" presStyleCnt="1"/>
      <dgm:spPr/>
    </dgm:pt>
    <dgm:pt modelId="{DF6B58BB-EE45-4CD4-BCA4-CEC5869487A6}" type="pres">
      <dgm:prSet presAssocID="{C4EA5A80-ACDD-4BE5-90A3-6FA90D2AAECA}" presName="downArrow" presStyleLbl="node1" presStyleIdx="0" presStyleCnt="2"/>
      <dgm:spPr/>
    </dgm:pt>
    <dgm:pt modelId="{F69ECB07-DFDD-4F03-93BD-05C3246D1721}" type="pres">
      <dgm:prSet presAssocID="{C4EA5A80-ACDD-4BE5-90A3-6FA90D2AAEC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675C1D-06EB-431C-B43E-D9B21607CD56}" type="pres">
      <dgm:prSet presAssocID="{0E0A3B42-9718-4D4D-880F-DB2B62767765}" presName="upArrow" presStyleLbl="node1" presStyleIdx="1" presStyleCnt="2"/>
      <dgm:spPr/>
    </dgm:pt>
    <dgm:pt modelId="{5C12D3D4-42C4-402B-80E6-D3BA14298F31}" type="pres">
      <dgm:prSet presAssocID="{0E0A3B42-9718-4D4D-880F-DB2B62767765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83D6E5-24D5-405D-8AE9-B12F7E71DF65}" srcId="{66B2CA83-5DE2-44BA-9005-161CED060EFD}" destId="{C4EA5A80-ACDD-4BE5-90A3-6FA90D2AAECA}" srcOrd="0" destOrd="0" parTransId="{FA46341E-91E7-499C-A0B1-10B9B6A51F69}" sibTransId="{E83DB153-9CED-4A18-A1E2-372C88B451EB}"/>
    <dgm:cxn modelId="{7C4F7FDA-3A7B-4006-8E64-FA4B29D5BE4F}" type="presOf" srcId="{C4EA5A80-ACDD-4BE5-90A3-6FA90D2AAECA}" destId="{F69ECB07-DFDD-4F03-93BD-05C3246D1721}" srcOrd="0" destOrd="0" presId="urn:microsoft.com/office/officeart/2005/8/layout/arrow3"/>
    <dgm:cxn modelId="{5F9297B5-4E98-4A36-8BE4-1F221C93909B}" srcId="{66B2CA83-5DE2-44BA-9005-161CED060EFD}" destId="{0E0A3B42-9718-4D4D-880F-DB2B62767765}" srcOrd="1" destOrd="0" parTransId="{68F99DD5-ABD9-49D6-B84F-050789C92FAD}" sibTransId="{7CCCC5ED-10B3-4F40-8EEE-18DF147651C5}"/>
    <dgm:cxn modelId="{7D41F1E2-CA62-46DE-A54E-CBC61051F527}" type="presOf" srcId="{66B2CA83-5DE2-44BA-9005-161CED060EFD}" destId="{B9BA49D9-F2EF-4C98-B457-404A3CC88EB7}" srcOrd="0" destOrd="0" presId="urn:microsoft.com/office/officeart/2005/8/layout/arrow3"/>
    <dgm:cxn modelId="{99438FA2-AA1C-41B8-B1C8-904521CF0445}" type="presOf" srcId="{0E0A3B42-9718-4D4D-880F-DB2B62767765}" destId="{5C12D3D4-42C4-402B-80E6-D3BA14298F31}" srcOrd="0" destOrd="0" presId="urn:microsoft.com/office/officeart/2005/8/layout/arrow3"/>
    <dgm:cxn modelId="{5B6A48DC-61F4-4807-AD79-4B0F41B5A159}" type="presParOf" srcId="{B9BA49D9-F2EF-4C98-B457-404A3CC88EB7}" destId="{7D7FA061-825B-45CD-A269-5A4637D60585}" srcOrd="0" destOrd="0" presId="urn:microsoft.com/office/officeart/2005/8/layout/arrow3"/>
    <dgm:cxn modelId="{5889C187-9013-4DD6-95E9-710FF4F8F460}" type="presParOf" srcId="{B9BA49D9-F2EF-4C98-B457-404A3CC88EB7}" destId="{DF6B58BB-EE45-4CD4-BCA4-CEC5869487A6}" srcOrd="1" destOrd="0" presId="urn:microsoft.com/office/officeart/2005/8/layout/arrow3"/>
    <dgm:cxn modelId="{8E0C6773-39AC-4253-98D6-50B9D8216CF1}" type="presParOf" srcId="{B9BA49D9-F2EF-4C98-B457-404A3CC88EB7}" destId="{F69ECB07-DFDD-4F03-93BD-05C3246D1721}" srcOrd="2" destOrd="0" presId="urn:microsoft.com/office/officeart/2005/8/layout/arrow3"/>
    <dgm:cxn modelId="{1813C642-7B52-437C-8E75-1FF3DB74E7B9}" type="presParOf" srcId="{B9BA49D9-F2EF-4C98-B457-404A3CC88EB7}" destId="{41675C1D-06EB-431C-B43E-D9B21607CD56}" srcOrd="3" destOrd="0" presId="urn:microsoft.com/office/officeart/2005/8/layout/arrow3"/>
    <dgm:cxn modelId="{6BEAB4AD-37FE-4640-9FF7-078CED2CEC28}" type="presParOf" srcId="{B9BA49D9-F2EF-4C98-B457-404A3CC88EB7}" destId="{5C12D3D4-42C4-402B-80E6-D3BA14298F3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FD2EAE-2C8C-4DD8-BA89-B4418B602581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42D3FB3-A4C5-4111-9ADB-3848CEF65A99}">
      <dgm:prSet phldrT="[Texto]"/>
      <dgm:spPr/>
      <dgm:t>
        <a:bodyPr/>
        <a:lstStyle/>
        <a:p>
          <a:pPr algn="ctr"/>
          <a:r>
            <a:rPr lang="es-MX"/>
            <a:t>Especificar</a:t>
          </a:r>
        </a:p>
      </dgm:t>
    </dgm:pt>
    <dgm:pt modelId="{A9B5F4DC-9669-44E6-914B-3E56DEE5D809}" type="parTrans" cxnId="{C4E8EFEB-9935-4042-B24A-D09D23D63BD7}">
      <dgm:prSet/>
      <dgm:spPr/>
      <dgm:t>
        <a:bodyPr/>
        <a:lstStyle/>
        <a:p>
          <a:pPr algn="ctr"/>
          <a:endParaRPr lang="es-MX"/>
        </a:p>
      </dgm:t>
    </dgm:pt>
    <dgm:pt modelId="{2AB25CAE-381B-4451-9A1D-2F2880FB125A}" type="sibTrans" cxnId="{C4E8EFEB-9935-4042-B24A-D09D23D63BD7}">
      <dgm:prSet/>
      <dgm:spPr/>
      <dgm:t>
        <a:bodyPr/>
        <a:lstStyle/>
        <a:p>
          <a:pPr algn="ctr"/>
          <a:endParaRPr lang="es-MX"/>
        </a:p>
      </dgm:t>
    </dgm:pt>
    <dgm:pt modelId="{11E8F11E-8573-4F9B-9FFC-54D03D2DA1F8}">
      <dgm:prSet phldrT="[Texto]"/>
      <dgm:spPr/>
      <dgm:t>
        <a:bodyPr/>
        <a:lstStyle/>
        <a:p>
          <a:pPr algn="ctr"/>
          <a:r>
            <a:rPr lang="es-MX"/>
            <a:t>Visualizar</a:t>
          </a:r>
        </a:p>
      </dgm:t>
    </dgm:pt>
    <dgm:pt modelId="{4631AAE1-81A3-4441-91B6-5E5B2C5BE480}" type="parTrans" cxnId="{04472C15-908B-4805-A43A-41343E345868}">
      <dgm:prSet/>
      <dgm:spPr/>
      <dgm:t>
        <a:bodyPr/>
        <a:lstStyle/>
        <a:p>
          <a:pPr algn="ctr"/>
          <a:endParaRPr lang="es-MX"/>
        </a:p>
      </dgm:t>
    </dgm:pt>
    <dgm:pt modelId="{FADCDF56-AAF3-47D9-AF18-4F25F9808B70}" type="sibTrans" cxnId="{04472C15-908B-4805-A43A-41343E345868}">
      <dgm:prSet/>
      <dgm:spPr/>
      <dgm:t>
        <a:bodyPr/>
        <a:lstStyle/>
        <a:p>
          <a:pPr algn="ctr"/>
          <a:endParaRPr lang="es-MX"/>
        </a:p>
      </dgm:t>
    </dgm:pt>
    <dgm:pt modelId="{F848600F-8555-4C1C-B59B-FF092A210EF4}">
      <dgm:prSet phldrT="[Texto]"/>
      <dgm:spPr/>
      <dgm:t>
        <a:bodyPr/>
        <a:lstStyle/>
        <a:p>
          <a:pPr algn="ctr"/>
          <a:r>
            <a:rPr lang="es-MX"/>
            <a:t>Construir</a:t>
          </a:r>
        </a:p>
      </dgm:t>
    </dgm:pt>
    <dgm:pt modelId="{45C78CFD-772F-4984-A684-3604320C7110}" type="parTrans" cxnId="{B04E908A-7E65-444B-BE88-10E182056C86}">
      <dgm:prSet/>
      <dgm:spPr/>
      <dgm:t>
        <a:bodyPr/>
        <a:lstStyle/>
        <a:p>
          <a:pPr algn="ctr"/>
          <a:endParaRPr lang="es-MX"/>
        </a:p>
      </dgm:t>
    </dgm:pt>
    <dgm:pt modelId="{C83AFD90-E3EC-43C9-B344-3207999BFB53}" type="sibTrans" cxnId="{B04E908A-7E65-444B-BE88-10E182056C86}">
      <dgm:prSet/>
      <dgm:spPr/>
      <dgm:t>
        <a:bodyPr/>
        <a:lstStyle/>
        <a:p>
          <a:pPr algn="ctr"/>
          <a:endParaRPr lang="es-MX"/>
        </a:p>
      </dgm:t>
    </dgm:pt>
    <dgm:pt modelId="{E1109558-E647-411A-B2A6-E1927B07B292}">
      <dgm:prSet phldrT="[Texto]"/>
      <dgm:spPr/>
      <dgm:t>
        <a:bodyPr/>
        <a:lstStyle/>
        <a:p>
          <a:pPr algn="ctr"/>
          <a:r>
            <a:rPr lang="es-MX"/>
            <a:t>Documentar</a:t>
          </a:r>
        </a:p>
      </dgm:t>
    </dgm:pt>
    <dgm:pt modelId="{177BB23A-2296-4CBB-A892-46BE0F9655BB}" type="parTrans" cxnId="{3305BF6E-D5AE-4932-AA8D-68BCB3F0A601}">
      <dgm:prSet/>
      <dgm:spPr/>
      <dgm:t>
        <a:bodyPr/>
        <a:lstStyle/>
        <a:p>
          <a:pPr algn="ctr"/>
          <a:endParaRPr lang="es-MX"/>
        </a:p>
      </dgm:t>
    </dgm:pt>
    <dgm:pt modelId="{6A32A08C-8C62-4322-9A2E-725609E83D74}" type="sibTrans" cxnId="{3305BF6E-D5AE-4932-AA8D-68BCB3F0A601}">
      <dgm:prSet/>
      <dgm:spPr/>
      <dgm:t>
        <a:bodyPr/>
        <a:lstStyle/>
        <a:p>
          <a:pPr algn="ctr"/>
          <a:endParaRPr lang="es-MX"/>
        </a:p>
      </dgm:t>
    </dgm:pt>
    <dgm:pt modelId="{35DA037E-83C4-4F78-BCE3-AF110BD1D17A}" type="pres">
      <dgm:prSet presAssocID="{4DFD2EAE-2C8C-4DD8-BA89-B4418B6025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C60CBC-8955-46F1-92C1-44A49B433C8C}" type="pres">
      <dgm:prSet presAssocID="{A42D3FB3-A4C5-4111-9ADB-3848CEF65A9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006D55-FF3A-4B38-A684-CB165CE2654B}" type="pres">
      <dgm:prSet presAssocID="{2AB25CAE-381B-4451-9A1D-2F2880FB125A}" presName="parTxOnlySpace" presStyleCnt="0"/>
      <dgm:spPr/>
    </dgm:pt>
    <dgm:pt modelId="{D3C358CE-A594-45EA-A7A7-C64CDFF43DDC}" type="pres">
      <dgm:prSet presAssocID="{11E8F11E-8573-4F9B-9FFC-54D03D2DA1F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B8067D-1485-454F-BC84-03F7C702C640}" type="pres">
      <dgm:prSet presAssocID="{FADCDF56-AAF3-47D9-AF18-4F25F9808B70}" presName="parTxOnlySpace" presStyleCnt="0"/>
      <dgm:spPr/>
    </dgm:pt>
    <dgm:pt modelId="{8FB618CB-8BD4-4B43-B9A2-3EC30ECC92D2}" type="pres">
      <dgm:prSet presAssocID="{F848600F-8555-4C1C-B59B-FF092A210EF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AADFF-A151-443D-8F3F-D5DAA36B3524}" type="pres">
      <dgm:prSet presAssocID="{C83AFD90-E3EC-43C9-B344-3207999BFB53}" presName="parTxOnlySpace" presStyleCnt="0"/>
      <dgm:spPr/>
    </dgm:pt>
    <dgm:pt modelId="{0EEBDC91-D878-4A7F-8AC2-C5427CB6FFEB}" type="pres">
      <dgm:prSet presAssocID="{E1109558-E647-411A-B2A6-E1927B07B29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4E8EFEB-9935-4042-B24A-D09D23D63BD7}" srcId="{4DFD2EAE-2C8C-4DD8-BA89-B4418B602581}" destId="{A42D3FB3-A4C5-4111-9ADB-3848CEF65A99}" srcOrd="0" destOrd="0" parTransId="{A9B5F4DC-9669-44E6-914B-3E56DEE5D809}" sibTransId="{2AB25CAE-381B-4451-9A1D-2F2880FB125A}"/>
    <dgm:cxn modelId="{04472C15-908B-4805-A43A-41343E345868}" srcId="{4DFD2EAE-2C8C-4DD8-BA89-B4418B602581}" destId="{11E8F11E-8573-4F9B-9FFC-54D03D2DA1F8}" srcOrd="1" destOrd="0" parTransId="{4631AAE1-81A3-4441-91B6-5E5B2C5BE480}" sibTransId="{FADCDF56-AAF3-47D9-AF18-4F25F9808B70}"/>
    <dgm:cxn modelId="{FEA4AB78-F773-4AF8-8B8C-8050A43B79F3}" type="presOf" srcId="{F848600F-8555-4C1C-B59B-FF092A210EF4}" destId="{8FB618CB-8BD4-4B43-B9A2-3EC30ECC92D2}" srcOrd="0" destOrd="0" presId="urn:microsoft.com/office/officeart/2005/8/layout/chevron1"/>
    <dgm:cxn modelId="{3305BF6E-D5AE-4932-AA8D-68BCB3F0A601}" srcId="{4DFD2EAE-2C8C-4DD8-BA89-B4418B602581}" destId="{E1109558-E647-411A-B2A6-E1927B07B292}" srcOrd="3" destOrd="0" parTransId="{177BB23A-2296-4CBB-A892-46BE0F9655BB}" sibTransId="{6A32A08C-8C62-4322-9A2E-725609E83D74}"/>
    <dgm:cxn modelId="{E075CDB9-0388-4B1A-BBD2-A438CD678C26}" type="presOf" srcId="{A42D3FB3-A4C5-4111-9ADB-3848CEF65A99}" destId="{6EC60CBC-8955-46F1-92C1-44A49B433C8C}" srcOrd="0" destOrd="0" presId="urn:microsoft.com/office/officeart/2005/8/layout/chevron1"/>
    <dgm:cxn modelId="{CD57D58E-6333-4EEE-9F62-F60E8B2A9E2E}" type="presOf" srcId="{4DFD2EAE-2C8C-4DD8-BA89-B4418B602581}" destId="{35DA037E-83C4-4F78-BCE3-AF110BD1D17A}" srcOrd="0" destOrd="0" presId="urn:microsoft.com/office/officeart/2005/8/layout/chevron1"/>
    <dgm:cxn modelId="{B04E908A-7E65-444B-BE88-10E182056C86}" srcId="{4DFD2EAE-2C8C-4DD8-BA89-B4418B602581}" destId="{F848600F-8555-4C1C-B59B-FF092A210EF4}" srcOrd="2" destOrd="0" parTransId="{45C78CFD-772F-4984-A684-3604320C7110}" sibTransId="{C83AFD90-E3EC-43C9-B344-3207999BFB53}"/>
    <dgm:cxn modelId="{B12AE9BD-250D-4C0B-A2FE-921205683F7C}" type="presOf" srcId="{11E8F11E-8573-4F9B-9FFC-54D03D2DA1F8}" destId="{D3C358CE-A594-45EA-A7A7-C64CDFF43DDC}" srcOrd="0" destOrd="0" presId="urn:microsoft.com/office/officeart/2005/8/layout/chevron1"/>
    <dgm:cxn modelId="{E899ECFD-2B62-4280-B1AF-DD7014021B3F}" type="presOf" srcId="{E1109558-E647-411A-B2A6-E1927B07B292}" destId="{0EEBDC91-D878-4A7F-8AC2-C5427CB6FFEB}" srcOrd="0" destOrd="0" presId="urn:microsoft.com/office/officeart/2005/8/layout/chevron1"/>
    <dgm:cxn modelId="{9FBF14F5-0D7A-4F38-8FAF-78487B6A747E}" type="presParOf" srcId="{35DA037E-83C4-4F78-BCE3-AF110BD1D17A}" destId="{6EC60CBC-8955-46F1-92C1-44A49B433C8C}" srcOrd="0" destOrd="0" presId="urn:microsoft.com/office/officeart/2005/8/layout/chevron1"/>
    <dgm:cxn modelId="{AB2AD15F-471B-437E-8E3B-54834E8147AF}" type="presParOf" srcId="{35DA037E-83C4-4F78-BCE3-AF110BD1D17A}" destId="{84006D55-FF3A-4B38-A684-CB165CE2654B}" srcOrd="1" destOrd="0" presId="urn:microsoft.com/office/officeart/2005/8/layout/chevron1"/>
    <dgm:cxn modelId="{38228ECE-B88D-4157-9721-B9CDC0BABA8D}" type="presParOf" srcId="{35DA037E-83C4-4F78-BCE3-AF110BD1D17A}" destId="{D3C358CE-A594-45EA-A7A7-C64CDFF43DDC}" srcOrd="2" destOrd="0" presId="urn:microsoft.com/office/officeart/2005/8/layout/chevron1"/>
    <dgm:cxn modelId="{98EC6D1A-085D-4BD8-B464-CA3058963A4F}" type="presParOf" srcId="{35DA037E-83C4-4F78-BCE3-AF110BD1D17A}" destId="{DDB8067D-1485-454F-BC84-03F7C702C640}" srcOrd="3" destOrd="0" presId="urn:microsoft.com/office/officeart/2005/8/layout/chevron1"/>
    <dgm:cxn modelId="{08245F7B-4757-418C-9360-3EEC01FAFA6E}" type="presParOf" srcId="{35DA037E-83C4-4F78-BCE3-AF110BD1D17A}" destId="{8FB618CB-8BD4-4B43-B9A2-3EC30ECC92D2}" srcOrd="4" destOrd="0" presId="urn:microsoft.com/office/officeart/2005/8/layout/chevron1"/>
    <dgm:cxn modelId="{18A32177-B4A1-404B-AFF3-D582C340DDAA}" type="presParOf" srcId="{35DA037E-83C4-4F78-BCE3-AF110BD1D17A}" destId="{30BAADFF-A151-443D-8F3F-D5DAA36B3524}" srcOrd="5" destOrd="0" presId="urn:microsoft.com/office/officeart/2005/8/layout/chevron1"/>
    <dgm:cxn modelId="{47EE0CD7-7A73-4BB3-88AD-E2018C68A8A5}" type="presParOf" srcId="{35DA037E-83C4-4F78-BCE3-AF110BD1D17A}" destId="{0EEBDC91-D878-4A7F-8AC2-C5427CB6FFEB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C9B794-1700-48D7-966E-6509C6CB09B3}" type="doc">
      <dgm:prSet loTypeId="urn:microsoft.com/office/officeart/2005/8/layout/process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A4BA3F8-5D68-41E6-A897-5E2A5EFD40AF}">
      <dgm:prSet phldrT="[Texto]" custT="1"/>
      <dgm:spPr/>
      <dgm:t>
        <a:bodyPr/>
        <a:lstStyle/>
        <a:p>
          <a:r>
            <a:rPr lang="es-MX" sz="1600"/>
            <a:t>Reglas</a:t>
          </a:r>
        </a:p>
      </dgm:t>
    </dgm:pt>
    <dgm:pt modelId="{E727C4C7-D9C8-4A51-B236-23A67714CC11}" type="parTrans" cxnId="{FA886D61-D484-4942-B4D8-EC886EF84B19}">
      <dgm:prSet/>
      <dgm:spPr/>
      <dgm:t>
        <a:bodyPr/>
        <a:lstStyle/>
        <a:p>
          <a:endParaRPr lang="es-MX" sz="1600"/>
        </a:p>
      </dgm:t>
    </dgm:pt>
    <dgm:pt modelId="{91D7872F-730D-485F-85DE-920600C7ADDA}" type="sibTrans" cxnId="{FA886D61-D484-4942-B4D8-EC886EF84B19}">
      <dgm:prSet/>
      <dgm:spPr/>
      <dgm:t>
        <a:bodyPr/>
        <a:lstStyle/>
        <a:p>
          <a:endParaRPr lang="es-MX" sz="1600"/>
        </a:p>
      </dgm:t>
    </dgm:pt>
    <dgm:pt modelId="{5CCCB131-3204-49BA-A904-EE104B299F2C}">
      <dgm:prSet phldrT="[Texto]" custT="1"/>
      <dgm:spPr/>
      <dgm:t>
        <a:bodyPr/>
        <a:lstStyle/>
        <a:p>
          <a:r>
            <a:rPr lang="es-MX" sz="1600"/>
            <a:t>Elementos</a:t>
          </a:r>
        </a:p>
      </dgm:t>
    </dgm:pt>
    <dgm:pt modelId="{10645500-B56A-4C96-81FB-8CBA0822B973}" type="parTrans" cxnId="{5D685C2A-0877-4E5C-A993-2039A3A71EF4}">
      <dgm:prSet/>
      <dgm:spPr/>
      <dgm:t>
        <a:bodyPr/>
        <a:lstStyle/>
        <a:p>
          <a:endParaRPr lang="es-MX" sz="1600"/>
        </a:p>
      </dgm:t>
    </dgm:pt>
    <dgm:pt modelId="{C6D36AF8-8AF9-4D52-BE7F-91D69ADCC780}" type="sibTrans" cxnId="{5D685C2A-0877-4E5C-A993-2039A3A71EF4}">
      <dgm:prSet/>
      <dgm:spPr/>
      <dgm:t>
        <a:bodyPr/>
        <a:lstStyle/>
        <a:p>
          <a:endParaRPr lang="es-MX" sz="1600"/>
        </a:p>
      </dgm:t>
    </dgm:pt>
    <dgm:pt modelId="{97083271-68E7-498A-8A33-55E46710312D}">
      <dgm:prSet phldrT="[Texto]" custT="1"/>
      <dgm:spPr/>
      <dgm:t>
        <a:bodyPr/>
        <a:lstStyle/>
        <a:p>
          <a:r>
            <a:rPr lang="es-MX" sz="1600"/>
            <a:t>Relaciones</a:t>
          </a:r>
        </a:p>
      </dgm:t>
    </dgm:pt>
    <dgm:pt modelId="{708612BC-AD4D-41E9-922E-BDF13B78C9CF}" type="parTrans" cxnId="{6DDD822F-F772-4403-BBD9-75362D7631F7}">
      <dgm:prSet/>
      <dgm:spPr/>
      <dgm:t>
        <a:bodyPr/>
        <a:lstStyle/>
        <a:p>
          <a:endParaRPr lang="es-MX" sz="1600"/>
        </a:p>
      </dgm:t>
    </dgm:pt>
    <dgm:pt modelId="{198299C5-111F-487A-9558-C44CB32A06D8}" type="sibTrans" cxnId="{6DDD822F-F772-4403-BBD9-75362D7631F7}">
      <dgm:prSet/>
      <dgm:spPr/>
      <dgm:t>
        <a:bodyPr/>
        <a:lstStyle/>
        <a:p>
          <a:endParaRPr lang="es-MX" sz="1600"/>
        </a:p>
      </dgm:t>
    </dgm:pt>
    <dgm:pt modelId="{200C71BA-1CE1-4378-95A3-A5F66E598D27}">
      <dgm:prSet phldrT="[Texto]" custT="1"/>
      <dgm:spPr/>
      <dgm:t>
        <a:bodyPr/>
        <a:lstStyle/>
        <a:p>
          <a:r>
            <a:rPr lang="es-MX" sz="1600"/>
            <a:t>Diagramas</a:t>
          </a:r>
        </a:p>
      </dgm:t>
    </dgm:pt>
    <dgm:pt modelId="{81F83F86-60FE-4CCF-B2A6-EF4699DD6EAB}" type="parTrans" cxnId="{5E3A28CD-E41E-497B-A943-5E909D3794A3}">
      <dgm:prSet/>
      <dgm:spPr/>
      <dgm:t>
        <a:bodyPr/>
        <a:lstStyle/>
        <a:p>
          <a:endParaRPr lang="es-MX" sz="1600"/>
        </a:p>
      </dgm:t>
    </dgm:pt>
    <dgm:pt modelId="{5801EA9B-1589-4E85-AC19-834755BADC15}" type="sibTrans" cxnId="{5E3A28CD-E41E-497B-A943-5E909D3794A3}">
      <dgm:prSet/>
      <dgm:spPr/>
      <dgm:t>
        <a:bodyPr/>
        <a:lstStyle/>
        <a:p>
          <a:endParaRPr lang="es-MX" sz="1600"/>
        </a:p>
      </dgm:t>
    </dgm:pt>
    <dgm:pt modelId="{835CCCCA-E246-49A0-82EA-5ACACED324A3}">
      <dgm:prSet phldrT="[Texto]" custT="1"/>
      <dgm:spPr/>
      <dgm:t>
        <a:bodyPr/>
        <a:lstStyle/>
        <a:p>
          <a:r>
            <a:rPr lang="es-MX" sz="1600"/>
            <a:t>Nombre</a:t>
          </a:r>
        </a:p>
      </dgm:t>
    </dgm:pt>
    <dgm:pt modelId="{6AA91AD8-0964-41AD-98EA-DE9AB9350AC0}" type="parTrans" cxnId="{6C1FAFCB-1BCE-4079-80E1-1DA7EEDE19F8}">
      <dgm:prSet/>
      <dgm:spPr/>
      <dgm:t>
        <a:bodyPr/>
        <a:lstStyle/>
        <a:p>
          <a:endParaRPr lang="es-MX" sz="1600"/>
        </a:p>
      </dgm:t>
    </dgm:pt>
    <dgm:pt modelId="{384619B3-C460-4AC7-8D7C-9F7D4795BF38}" type="sibTrans" cxnId="{6C1FAFCB-1BCE-4079-80E1-1DA7EEDE19F8}">
      <dgm:prSet/>
      <dgm:spPr/>
      <dgm:t>
        <a:bodyPr/>
        <a:lstStyle/>
        <a:p>
          <a:endParaRPr lang="es-MX" sz="1600"/>
        </a:p>
      </dgm:t>
    </dgm:pt>
    <dgm:pt modelId="{802B7A5F-55DA-47B9-A9AD-5DA59F05CDA5}">
      <dgm:prSet phldrT="[Texto]" custT="1"/>
      <dgm:spPr/>
      <dgm:t>
        <a:bodyPr/>
        <a:lstStyle/>
        <a:p>
          <a:r>
            <a:rPr lang="es-MX" sz="1600"/>
            <a:t>Alcance</a:t>
          </a:r>
        </a:p>
      </dgm:t>
    </dgm:pt>
    <dgm:pt modelId="{B13BBEB8-AD7E-4A25-8E8C-C27444B5214E}" type="parTrans" cxnId="{97D104E9-9C40-40BE-A891-7B9720B725A0}">
      <dgm:prSet/>
      <dgm:spPr/>
      <dgm:t>
        <a:bodyPr/>
        <a:lstStyle/>
        <a:p>
          <a:endParaRPr lang="es-MX" sz="1600"/>
        </a:p>
      </dgm:t>
    </dgm:pt>
    <dgm:pt modelId="{26D31D87-3C83-4839-B26B-5260FF0623C3}" type="sibTrans" cxnId="{97D104E9-9C40-40BE-A891-7B9720B725A0}">
      <dgm:prSet/>
      <dgm:spPr/>
      <dgm:t>
        <a:bodyPr/>
        <a:lstStyle/>
        <a:p>
          <a:endParaRPr lang="es-MX" sz="1600"/>
        </a:p>
      </dgm:t>
    </dgm:pt>
    <dgm:pt modelId="{DC0E0338-469D-4AA4-9536-DEC80B8CA41C}">
      <dgm:prSet phldrT="[Texto]" custT="1"/>
      <dgm:spPr/>
      <dgm:t>
        <a:bodyPr/>
        <a:lstStyle/>
        <a:p>
          <a:r>
            <a:rPr lang="es-MX" sz="1600"/>
            <a:t>Visibilidad</a:t>
          </a:r>
        </a:p>
      </dgm:t>
    </dgm:pt>
    <dgm:pt modelId="{3A20B246-4D3C-439A-9289-A62415749D01}" type="parTrans" cxnId="{B45BF17E-6A0E-4AF1-B6B5-2DCB0F6B9BBA}">
      <dgm:prSet/>
      <dgm:spPr/>
      <dgm:t>
        <a:bodyPr/>
        <a:lstStyle/>
        <a:p>
          <a:endParaRPr lang="es-MX" sz="1600"/>
        </a:p>
      </dgm:t>
    </dgm:pt>
    <dgm:pt modelId="{1ED0B32E-D183-4A63-8D61-D5D7720B3B24}" type="sibTrans" cxnId="{B45BF17E-6A0E-4AF1-B6B5-2DCB0F6B9BBA}">
      <dgm:prSet/>
      <dgm:spPr/>
      <dgm:t>
        <a:bodyPr/>
        <a:lstStyle/>
        <a:p>
          <a:endParaRPr lang="es-MX" sz="1600"/>
        </a:p>
      </dgm:t>
    </dgm:pt>
    <dgm:pt modelId="{16B18BC7-C0F1-43F5-BCC8-F4FEE436853E}">
      <dgm:prSet phldrT="[Texto]" custT="1"/>
      <dgm:spPr/>
      <dgm:t>
        <a:bodyPr/>
        <a:lstStyle/>
        <a:p>
          <a:r>
            <a:rPr lang="es-MX" sz="1600"/>
            <a:t>Integridad</a:t>
          </a:r>
        </a:p>
      </dgm:t>
    </dgm:pt>
    <dgm:pt modelId="{4DF83412-5008-48BC-BD95-80E068FC4AC8}" type="parTrans" cxnId="{A7493877-3007-4024-A783-B8A52F4EE200}">
      <dgm:prSet/>
      <dgm:spPr/>
      <dgm:t>
        <a:bodyPr/>
        <a:lstStyle/>
        <a:p>
          <a:endParaRPr lang="es-MX" sz="1600"/>
        </a:p>
      </dgm:t>
    </dgm:pt>
    <dgm:pt modelId="{10B234DD-251D-4664-9969-DC3FFB10D98E}" type="sibTrans" cxnId="{A7493877-3007-4024-A783-B8A52F4EE200}">
      <dgm:prSet/>
      <dgm:spPr/>
      <dgm:t>
        <a:bodyPr/>
        <a:lstStyle/>
        <a:p>
          <a:endParaRPr lang="es-MX" sz="1600"/>
        </a:p>
      </dgm:t>
    </dgm:pt>
    <dgm:pt modelId="{36F8D539-69B7-4D6C-BE61-1A0A88C0BAB1}">
      <dgm:prSet phldrT="[Texto]" custT="1"/>
      <dgm:spPr/>
      <dgm:t>
        <a:bodyPr/>
        <a:lstStyle/>
        <a:p>
          <a:r>
            <a:rPr lang="es-MX" sz="1600"/>
            <a:t>Ejecución</a:t>
          </a:r>
        </a:p>
      </dgm:t>
    </dgm:pt>
    <dgm:pt modelId="{B565EAF2-B276-45C2-ADF9-2AF0D5B976FD}" type="parTrans" cxnId="{3E15E9DB-2112-4BD5-BC87-948C0CCED56F}">
      <dgm:prSet/>
      <dgm:spPr/>
      <dgm:t>
        <a:bodyPr/>
        <a:lstStyle/>
        <a:p>
          <a:endParaRPr lang="es-MX" sz="1600"/>
        </a:p>
      </dgm:t>
    </dgm:pt>
    <dgm:pt modelId="{9A954131-D4B5-4A2B-B9BA-BF6B7DD07042}" type="sibTrans" cxnId="{3E15E9DB-2112-4BD5-BC87-948C0CCED56F}">
      <dgm:prSet/>
      <dgm:spPr/>
      <dgm:t>
        <a:bodyPr/>
        <a:lstStyle/>
        <a:p>
          <a:endParaRPr lang="es-MX" sz="1600"/>
        </a:p>
      </dgm:t>
    </dgm:pt>
    <dgm:pt modelId="{C1BC2E48-603D-4B0E-B0A5-6E51E7F42EBE}">
      <dgm:prSet phldrT="[Texto]" custT="1"/>
      <dgm:spPr/>
      <dgm:t>
        <a:bodyPr/>
        <a:lstStyle/>
        <a:p>
          <a:r>
            <a:rPr lang="es-MX" sz="1600"/>
            <a:t>Mecanismos comunes</a:t>
          </a:r>
        </a:p>
      </dgm:t>
    </dgm:pt>
    <dgm:pt modelId="{BA888480-26FE-478A-9A5C-B7024D8B006D}" type="parTrans" cxnId="{491CE5B6-D53F-492A-BE44-34C864E4DE67}">
      <dgm:prSet/>
      <dgm:spPr/>
      <dgm:t>
        <a:bodyPr/>
        <a:lstStyle/>
        <a:p>
          <a:endParaRPr lang="es-MX" sz="1600"/>
        </a:p>
      </dgm:t>
    </dgm:pt>
    <dgm:pt modelId="{87C6300D-31E6-480D-896D-067FEF3FB4FD}" type="sibTrans" cxnId="{491CE5B6-D53F-492A-BE44-34C864E4DE67}">
      <dgm:prSet/>
      <dgm:spPr/>
      <dgm:t>
        <a:bodyPr/>
        <a:lstStyle/>
        <a:p>
          <a:endParaRPr lang="es-MX" sz="1600"/>
        </a:p>
      </dgm:t>
    </dgm:pt>
    <dgm:pt modelId="{83173E92-F285-42EF-B93B-8C4E444EFC07}">
      <dgm:prSet phldrT="[Texto]" custT="1"/>
      <dgm:spPr/>
      <dgm:t>
        <a:bodyPr/>
        <a:lstStyle/>
        <a:p>
          <a:r>
            <a:rPr lang="es-MX" sz="1600"/>
            <a:t>Especificaciones</a:t>
          </a:r>
        </a:p>
      </dgm:t>
    </dgm:pt>
    <dgm:pt modelId="{C6FD27D5-5438-4E34-9028-ECA72F6FD50D}" type="parTrans" cxnId="{01CB86B9-0F8C-4B32-A953-B10588AAFDE6}">
      <dgm:prSet/>
      <dgm:spPr/>
      <dgm:t>
        <a:bodyPr/>
        <a:lstStyle/>
        <a:p>
          <a:endParaRPr lang="es-MX" sz="1600"/>
        </a:p>
      </dgm:t>
    </dgm:pt>
    <dgm:pt modelId="{DEE4D1E4-B6C9-4B31-92E5-C12F571BAE1D}" type="sibTrans" cxnId="{01CB86B9-0F8C-4B32-A953-B10588AAFDE6}">
      <dgm:prSet/>
      <dgm:spPr/>
      <dgm:t>
        <a:bodyPr/>
        <a:lstStyle/>
        <a:p>
          <a:endParaRPr lang="es-MX" sz="1600"/>
        </a:p>
      </dgm:t>
    </dgm:pt>
    <dgm:pt modelId="{DACD8EE2-7E51-4A8F-B4C1-0F3AC912E01D}">
      <dgm:prSet phldrT="[Texto]" custT="1"/>
      <dgm:spPr/>
      <dgm:t>
        <a:bodyPr/>
        <a:lstStyle/>
        <a:p>
          <a:r>
            <a:rPr lang="es-MX" sz="1600"/>
            <a:t>Adornos</a:t>
          </a:r>
        </a:p>
      </dgm:t>
    </dgm:pt>
    <dgm:pt modelId="{CAEBDCC4-26D5-4DB3-85A9-1DE30E247CDD}" type="parTrans" cxnId="{5552A95E-D9A8-4279-86F1-5193EF8F9633}">
      <dgm:prSet/>
      <dgm:spPr/>
      <dgm:t>
        <a:bodyPr/>
        <a:lstStyle/>
        <a:p>
          <a:endParaRPr lang="es-MX" sz="1600"/>
        </a:p>
      </dgm:t>
    </dgm:pt>
    <dgm:pt modelId="{89EEE6D1-873E-4749-A2A2-375D18636258}" type="sibTrans" cxnId="{5552A95E-D9A8-4279-86F1-5193EF8F9633}">
      <dgm:prSet/>
      <dgm:spPr/>
      <dgm:t>
        <a:bodyPr/>
        <a:lstStyle/>
        <a:p>
          <a:endParaRPr lang="es-MX" sz="1600"/>
        </a:p>
      </dgm:t>
    </dgm:pt>
    <dgm:pt modelId="{AC0F86BE-4487-42CD-8B3D-C5CC908239C4}">
      <dgm:prSet phldrT="[Texto]" custT="1"/>
      <dgm:spPr/>
      <dgm:t>
        <a:bodyPr/>
        <a:lstStyle/>
        <a:p>
          <a:r>
            <a:rPr lang="es-MX" sz="1600"/>
            <a:t>Divisiones comunes</a:t>
          </a:r>
        </a:p>
      </dgm:t>
    </dgm:pt>
    <dgm:pt modelId="{716D3A58-1F03-4F71-B798-B19A078602E1}" type="parTrans" cxnId="{226026C7-1BD7-40FF-8BC9-E3FA3A095517}">
      <dgm:prSet/>
      <dgm:spPr/>
      <dgm:t>
        <a:bodyPr/>
        <a:lstStyle/>
        <a:p>
          <a:endParaRPr lang="es-MX" sz="1600"/>
        </a:p>
      </dgm:t>
    </dgm:pt>
    <dgm:pt modelId="{21D00A0D-0713-40AD-8D6E-F8286AE47CDE}" type="sibTrans" cxnId="{226026C7-1BD7-40FF-8BC9-E3FA3A095517}">
      <dgm:prSet/>
      <dgm:spPr/>
      <dgm:t>
        <a:bodyPr/>
        <a:lstStyle/>
        <a:p>
          <a:endParaRPr lang="es-MX" sz="1600"/>
        </a:p>
      </dgm:t>
    </dgm:pt>
    <dgm:pt modelId="{4A016326-0FED-4D45-915B-949F4889094F}">
      <dgm:prSet phldrT="[Texto]" custT="1"/>
      <dgm:spPr/>
      <dgm:t>
        <a:bodyPr/>
        <a:lstStyle/>
        <a:p>
          <a:r>
            <a:rPr lang="es-MX" sz="1600"/>
            <a:t>Mecanismos de extensibilidad</a:t>
          </a:r>
        </a:p>
      </dgm:t>
    </dgm:pt>
    <dgm:pt modelId="{EB51053A-5C3F-4F1A-988F-7C9B9FCD8D19}" type="parTrans" cxnId="{10378308-D1C2-48B5-930F-6898C17DF49D}">
      <dgm:prSet/>
      <dgm:spPr/>
      <dgm:t>
        <a:bodyPr/>
        <a:lstStyle/>
        <a:p>
          <a:endParaRPr lang="es-MX" sz="1600"/>
        </a:p>
      </dgm:t>
    </dgm:pt>
    <dgm:pt modelId="{66DDCE24-F400-401C-A6CC-3CBD05FF599F}" type="sibTrans" cxnId="{10378308-D1C2-48B5-930F-6898C17DF49D}">
      <dgm:prSet/>
      <dgm:spPr/>
      <dgm:t>
        <a:bodyPr/>
        <a:lstStyle/>
        <a:p>
          <a:endParaRPr lang="es-MX" sz="1600"/>
        </a:p>
      </dgm:t>
    </dgm:pt>
    <dgm:pt modelId="{F28D8A2E-5739-43F7-B59B-BA52C1687F66}">
      <dgm:prSet phldrT="[Texto]" custT="1"/>
      <dgm:spPr/>
      <dgm:t>
        <a:bodyPr/>
        <a:lstStyle/>
        <a:p>
          <a:r>
            <a:rPr lang="es-MX" sz="1600"/>
            <a:t>Bloques básicos</a:t>
          </a:r>
        </a:p>
      </dgm:t>
    </dgm:pt>
    <dgm:pt modelId="{891E0E84-C617-4745-8D49-C186B4D35C3F}" type="sibTrans" cxnId="{14C1A91A-FAEA-43D2-8A05-AD2117C4A156}">
      <dgm:prSet/>
      <dgm:spPr/>
      <dgm:t>
        <a:bodyPr/>
        <a:lstStyle/>
        <a:p>
          <a:endParaRPr lang="es-MX" sz="1600"/>
        </a:p>
      </dgm:t>
    </dgm:pt>
    <dgm:pt modelId="{17DD25BF-5E04-449D-9E01-DF420ED32929}" type="parTrans" cxnId="{14C1A91A-FAEA-43D2-8A05-AD2117C4A156}">
      <dgm:prSet/>
      <dgm:spPr/>
      <dgm:t>
        <a:bodyPr/>
        <a:lstStyle/>
        <a:p>
          <a:endParaRPr lang="es-MX" sz="1600"/>
        </a:p>
      </dgm:t>
    </dgm:pt>
    <dgm:pt modelId="{8C026E75-A882-4125-907C-BC14BE1C71F5}" type="pres">
      <dgm:prSet presAssocID="{CDC9B794-1700-48D7-966E-6509C6CB09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4F2CF7D-0005-4199-A6CC-6DF4B9C6FDAC}" type="pres">
      <dgm:prSet presAssocID="{C1BC2E48-603D-4B0E-B0A5-6E51E7F42EBE}" presName="boxAndChildren" presStyleCnt="0"/>
      <dgm:spPr/>
    </dgm:pt>
    <dgm:pt modelId="{1B720DDB-262F-4886-86A4-2720B60D1451}" type="pres">
      <dgm:prSet presAssocID="{C1BC2E48-603D-4B0E-B0A5-6E51E7F42EBE}" presName="parentTextBox" presStyleLbl="node1" presStyleIdx="0" presStyleCnt="3"/>
      <dgm:spPr/>
      <dgm:t>
        <a:bodyPr/>
        <a:lstStyle/>
        <a:p>
          <a:endParaRPr lang="es-MX"/>
        </a:p>
      </dgm:t>
    </dgm:pt>
    <dgm:pt modelId="{BB7DC13A-230F-46D8-8936-0FA4CE948BBE}" type="pres">
      <dgm:prSet presAssocID="{C1BC2E48-603D-4B0E-B0A5-6E51E7F42EBE}" presName="entireBox" presStyleLbl="node1" presStyleIdx="0" presStyleCnt="3"/>
      <dgm:spPr/>
      <dgm:t>
        <a:bodyPr/>
        <a:lstStyle/>
        <a:p>
          <a:endParaRPr lang="es-MX"/>
        </a:p>
      </dgm:t>
    </dgm:pt>
    <dgm:pt modelId="{7E5BA880-0AA5-45CB-9904-C7E6B3255D0F}" type="pres">
      <dgm:prSet presAssocID="{C1BC2E48-603D-4B0E-B0A5-6E51E7F42EBE}" presName="descendantBox" presStyleCnt="0"/>
      <dgm:spPr/>
    </dgm:pt>
    <dgm:pt modelId="{7743BD1B-33E9-4780-8D5B-1812E406BA84}" type="pres">
      <dgm:prSet presAssocID="{83173E92-F285-42EF-B93B-8C4E444EFC07}" presName="childTextBox" presStyleLbl="fgAccFollowNode1" presStyleIdx="0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158631-645C-4BDE-96B8-9609DFB906F8}" type="pres">
      <dgm:prSet presAssocID="{DACD8EE2-7E51-4A8F-B4C1-0F3AC912E01D}" presName="childTextBox" presStyleLbl="fg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4E1194-35B8-4B8C-8DA0-D7A54E5454C5}" type="pres">
      <dgm:prSet presAssocID="{AC0F86BE-4487-42CD-8B3D-C5CC908239C4}" presName="childTextBox" presStyleLbl="fgAccFollowNode1" presStyleIdx="2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328253-91A1-4638-9A7C-C27F45E70A3A}" type="pres">
      <dgm:prSet presAssocID="{4A016326-0FED-4D45-915B-949F4889094F}" presName="childTextBox" presStyleLbl="fgAccFollowNode1" presStyleIdx="3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FAED18-B23A-4306-92AF-650FECED20DD}" type="pres">
      <dgm:prSet presAssocID="{91D7872F-730D-485F-85DE-920600C7ADDA}" presName="sp" presStyleCnt="0"/>
      <dgm:spPr/>
    </dgm:pt>
    <dgm:pt modelId="{FE8A0E9E-48A3-45FD-A1C3-23A8FE3110C5}" type="pres">
      <dgm:prSet presAssocID="{1A4BA3F8-5D68-41E6-A897-5E2A5EFD40AF}" presName="arrowAndChildren" presStyleCnt="0"/>
      <dgm:spPr/>
    </dgm:pt>
    <dgm:pt modelId="{E9CA5398-61BA-4871-9733-5CF6119AFFAC}" type="pres">
      <dgm:prSet presAssocID="{1A4BA3F8-5D68-41E6-A897-5E2A5EFD40AF}" presName="parentTextArrow" presStyleLbl="node1" presStyleIdx="0" presStyleCnt="3"/>
      <dgm:spPr/>
      <dgm:t>
        <a:bodyPr/>
        <a:lstStyle/>
        <a:p>
          <a:endParaRPr lang="es-MX"/>
        </a:p>
      </dgm:t>
    </dgm:pt>
    <dgm:pt modelId="{B450D46F-3275-42E8-B9EF-4951322FC050}" type="pres">
      <dgm:prSet presAssocID="{1A4BA3F8-5D68-41E6-A897-5E2A5EFD40AF}" presName="arrow" presStyleLbl="node1" presStyleIdx="1" presStyleCnt="3"/>
      <dgm:spPr/>
      <dgm:t>
        <a:bodyPr/>
        <a:lstStyle/>
        <a:p>
          <a:endParaRPr lang="es-MX"/>
        </a:p>
      </dgm:t>
    </dgm:pt>
    <dgm:pt modelId="{E81C44F2-58DA-4EC7-A6C8-88F5F58DDC5F}" type="pres">
      <dgm:prSet presAssocID="{1A4BA3F8-5D68-41E6-A897-5E2A5EFD40AF}" presName="descendantArrow" presStyleCnt="0"/>
      <dgm:spPr/>
    </dgm:pt>
    <dgm:pt modelId="{A5836A32-4D35-480D-9E2D-C5A352FC34D6}" type="pres">
      <dgm:prSet presAssocID="{835CCCCA-E246-49A0-82EA-5ACACED324A3}" presName="childTextArrow" presStyleLbl="fgAccFollowNode1" presStyleIdx="4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B3FB9-B9E4-4031-9D9D-893354954542}" type="pres">
      <dgm:prSet presAssocID="{802B7A5F-55DA-47B9-A9AD-5DA59F05CDA5}" presName="childTextArrow" presStyleLbl="fgAccFollowNode1" presStyleIdx="5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FD627B-4EA4-4156-92E0-E0453D6FD993}" type="pres">
      <dgm:prSet presAssocID="{DC0E0338-469D-4AA4-9536-DEC80B8CA41C}" presName="childTextArrow" presStyleLbl="fgAccFollowNode1" presStyleIdx="6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D5834F-BD19-4C5D-8219-9643B15E1F96}" type="pres">
      <dgm:prSet presAssocID="{16B18BC7-C0F1-43F5-BCC8-F4FEE436853E}" presName="childTextArrow" presStyleLbl="fgAccFollowNode1" presStyleIdx="7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D9788-8073-44F4-8B72-07B87BF5511A}" type="pres">
      <dgm:prSet presAssocID="{36F8D539-69B7-4D6C-BE61-1A0A88C0BAB1}" presName="childTextArrow" presStyleLbl="fgAccFollowNode1" presStyleIdx="8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1A01D6-EF1E-4DAD-944A-5F1FC0C5EDCC}" type="pres">
      <dgm:prSet presAssocID="{891E0E84-C617-4745-8D49-C186B4D35C3F}" presName="sp" presStyleCnt="0"/>
      <dgm:spPr/>
    </dgm:pt>
    <dgm:pt modelId="{693FB5AC-19EC-4953-A0A3-07AB45EEE581}" type="pres">
      <dgm:prSet presAssocID="{F28D8A2E-5739-43F7-B59B-BA52C1687F66}" presName="arrowAndChildren" presStyleCnt="0"/>
      <dgm:spPr/>
    </dgm:pt>
    <dgm:pt modelId="{6204B055-C6B0-4E10-BEBD-801E72DFA63E}" type="pres">
      <dgm:prSet presAssocID="{F28D8A2E-5739-43F7-B59B-BA52C1687F66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118EC761-B723-4041-86F1-09057E2A47D5}" type="pres">
      <dgm:prSet presAssocID="{F28D8A2E-5739-43F7-B59B-BA52C1687F66}" presName="arrow" presStyleLbl="node1" presStyleIdx="2" presStyleCnt="3" custLinFactNeighborX="9467" custLinFactNeighborY="-46664"/>
      <dgm:spPr/>
      <dgm:t>
        <a:bodyPr/>
        <a:lstStyle/>
        <a:p>
          <a:endParaRPr lang="es-MX"/>
        </a:p>
      </dgm:t>
    </dgm:pt>
    <dgm:pt modelId="{6D49CEA0-EDC1-49AF-AB33-015AF58764EB}" type="pres">
      <dgm:prSet presAssocID="{F28D8A2E-5739-43F7-B59B-BA52C1687F66}" presName="descendantArrow" presStyleCnt="0"/>
      <dgm:spPr/>
    </dgm:pt>
    <dgm:pt modelId="{820BE352-8C3C-4C61-930D-E9F39830BF86}" type="pres">
      <dgm:prSet presAssocID="{5CCCB131-3204-49BA-A904-EE104B299F2C}" presName="childTextArrow" presStyleLbl="fgAccFollowNode1" presStyleIdx="9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4A4E69-184F-45F5-A167-6D881D32DA76}" type="pres">
      <dgm:prSet presAssocID="{97083271-68E7-498A-8A33-55E46710312D}" presName="childTextArrow" presStyleLbl="fgAccFollow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990117-7D81-4E9F-8AA4-95DDCCCF8088}" type="pres">
      <dgm:prSet presAssocID="{200C71BA-1CE1-4378-95A3-A5F66E598D27}" presName="childTextArrow" presStyleLbl="fgAccFollow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54DFE6-719C-4D46-8B91-791EF3ED85E9}" type="presOf" srcId="{36F8D539-69B7-4D6C-BE61-1A0A88C0BAB1}" destId="{93CD9788-8073-44F4-8B72-07B87BF5511A}" srcOrd="0" destOrd="0" presId="urn:microsoft.com/office/officeart/2005/8/layout/process4"/>
    <dgm:cxn modelId="{491CE5B6-D53F-492A-BE44-34C864E4DE67}" srcId="{CDC9B794-1700-48D7-966E-6509C6CB09B3}" destId="{C1BC2E48-603D-4B0E-B0A5-6E51E7F42EBE}" srcOrd="2" destOrd="0" parTransId="{BA888480-26FE-478A-9A5C-B7024D8B006D}" sibTransId="{87C6300D-31E6-480D-896D-067FEF3FB4FD}"/>
    <dgm:cxn modelId="{A7493877-3007-4024-A783-B8A52F4EE200}" srcId="{1A4BA3F8-5D68-41E6-A897-5E2A5EFD40AF}" destId="{16B18BC7-C0F1-43F5-BCC8-F4FEE436853E}" srcOrd="3" destOrd="0" parTransId="{4DF83412-5008-48BC-BD95-80E068FC4AC8}" sibTransId="{10B234DD-251D-4664-9969-DC3FFB10D98E}"/>
    <dgm:cxn modelId="{01CB86B9-0F8C-4B32-A953-B10588AAFDE6}" srcId="{C1BC2E48-603D-4B0E-B0A5-6E51E7F42EBE}" destId="{83173E92-F285-42EF-B93B-8C4E444EFC07}" srcOrd="0" destOrd="0" parTransId="{C6FD27D5-5438-4E34-9028-ECA72F6FD50D}" sibTransId="{DEE4D1E4-B6C9-4B31-92E5-C12F571BAE1D}"/>
    <dgm:cxn modelId="{14C1A91A-FAEA-43D2-8A05-AD2117C4A156}" srcId="{CDC9B794-1700-48D7-966E-6509C6CB09B3}" destId="{F28D8A2E-5739-43F7-B59B-BA52C1687F66}" srcOrd="0" destOrd="0" parTransId="{17DD25BF-5E04-449D-9E01-DF420ED32929}" sibTransId="{891E0E84-C617-4745-8D49-C186B4D35C3F}"/>
    <dgm:cxn modelId="{2E3F9C25-BE05-44CE-AE3B-504F7D978612}" type="presOf" srcId="{200C71BA-1CE1-4378-95A3-A5F66E598D27}" destId="{CD990117-7D81-4E9F-8AA4-95DDCCCF8088}" srcOrd="0" destOrd="0" presId="urn:microsoft.com/office/officeart/2005/8/layout/process4"/>
    <dgm:cxn modelId="{DDCF9DD1-941B-4E32-9342-F4963DE81375}" type="presOf" srcId="{16B18BC7-C0F1-43F5-BCC8-F4FEE436853E}" destId="{A2D5834F-BD19-4C5D-8219-9643B15E1F96}" srcOrd="0" destOrd="0" presId="urn:microsoft.com/office/officeart/2005/8/layout/process4"/>
    <dgm:cxn modelId="{FA886D61-D484-4942-B4D8-EC886EF84B19}" srcId="{CDC9B794-1700-48D7-966E-6509C6CB09B3}" destId="{1A4BA3F8-5D68-41E6-A897-5E2A5EFD40AF}" srcOrd="1" destOrd="0" parTransId="{E727C4C7-D9C8-4A51-B236-23A67714CC11}" sibTransId="{91D7872F-730D-485F-85DE-920600C7ADDA}"/>
    <dgm:cxn modelId="{5E3A28CD-E41E-497B-A943-5E909D3794A3}" srcId="{F28D8A2E-5739-43F7-B59B-BA52C1687F66}" destId="{200C71BA-1CE1-4378-95A3-A5F66E598D27}" srcOrd="2" destOrd="0" parTransId="{81F83F86-60FE-4CCF-B2A6-EF4699DD6EAB}" sibTransId="{5801EA9B-1589-4E85-AC19-834755BADC15}"/>
    <dgm:cxn modelId="{6C1FAFCB-1BCE-4079-80E1-1DA7EEDE19F8}" srcId="{1A4BA3F8-5D68-41E6-A897-5E2A5EFD40AF}" destId="{835CCCCA-E246-49A0-82EA-5ACACED324A3}" srcOrd="0" destOrd="0" parTransId="{6AA91AD8-0964-41AD-98EA-DE9AB9350AC0}" sibTransId="{384619B3-C460-4AC7-8D7C-9F7D4795BF38}"/>
    <dgm:cxn modelId="{EC51A941-3069-41F1-B973-6403395600ED}" type="presOf" srcId="{DC0E0338-469D-4AA4-9536-DEC80B8CA41C}" destId="{C5FD627B-4EA4-4156-92E0-E0453D6FD993}" srcOrd="0" destOrd="0" presId="urn:microsoft.com/office/officeart/2005/8/layout/process4"/>
    <dgm:cxn modelId="{9BFD7798-6D63-4AE4-986A-4A3DCB30AD59}" type="presOf" srcId="{97083271-68E7-498A-8A33-55E46710312D}" destId="{0D4A4E69-184F-45F5-A167-6D881D32DA76}" srcOrd="0" destOrd="0" presId="urn:microsoft.com/office/officeart/2005/8/layout/process4"/>
    <dgm:cxn modelId="{C4A6C16E-31CC-4D53-983A-C945B411481E}" type="presOf" srcId="{CDC9B794-1700-48D7-966E-6509C6CB09B3}" destId="{8C026E75-A882-4125-907C-BC14BE1C71F5}" srcOrd="0" destOrd="0" presId="urn:microsoft.com/office/officeart/2005/8/layout/process4"/>
    <dgm:cxn modelId="{5552A95E-D9A8-4279-86F1-5193EF8F9633}" srcId="{C1BC2E48-603D-4B0E-B0A5-6E51E7F42EBE}" destId="{DACD8EE2-7E51-4A8F-B4C1-0F3AC912E01D}" srcOrd="1" destOrd="0" parTransId="{CAEBDCC4-26D5-4DB3-85A9-1DE30E247CDD}" sibTransId="{89EEE6D1-873E-4749-A2A2-375D18636258}"/>
    <dgm:cxn modelId="{F50958C5-2618-44DA-844A-DB0322EFF6F0}" type="presOf" srcId="{F28D8A2E-5739-43F7-B59B-BA52C1687F66}" destId="{6204B055-C6B0-4E10-BEBD-801E72DFA63E}" srcOrd="0" destOrd="0" presId="urn:microsoft.com/office/officeart/2005/8/layout/process4"/>
    <dgm:cxn modelId="{C932EAB8-D02F-42FD-B819-33754BB4DACE}" type="presOf" srcId="{83173E92-F285-42EF-B93B-8C4E444EFC07}" destId="{7743BD1B-33E9-4780-8D5B-1812E406BA84}" srcOrd="0" destOrd="0" presId="urn:microsoft.com/office/officeart/2005/8/layout/process4"/>
    <dgm:cxn modelId="{B45BF17E-6A0E-4AF1-B6B5-2DCB0F6B9BBA}" srcId="{1A4BA3F8-5D68-41E6-A897-5E2A5EFD40AF}" destId="{DC0E0338-469D-4AA4-9536-DEC80B8CA41C}" srcOrd="2" destOrd="0" parTransId="{3A20B246-4D3C-439A-9289-A62415749D01}" sibTransId="{1ED0B32E-D183-4A63-8D61-D5D7720B3B24}"/>
    <dgm:cxn modelId="{263354B6-0832-47B8-898A-C82CD818182D}" type="presOf" srcId="{4A016326-0FED-4D45-915B-949F4889094F}" destId="{B2328253-91A1-4638-9A7C-C27F45E70A3A}" srcOrd="0" destOrd="0" presId="urn:microsoft.com/office/officeart/2005/8/layout/process4"/>
    <dgm:cxn modelId="{226026C7-1BD7-40FF-8BC9-E3FA3A095517}" srcId="{C1BC2E48-603D-4B0E-B0A5-6E51E7F42EBE}" destId="{AC0F86BE-4487-42CD-8B3D-C5CC908239C4}" srcOrd="2" destOrd="0" parTransId="{716D3A58-1F03-4F71-B798-B19A078602E1}" sibTransId="{21D00A0D-0713-40AD-8D6E-F8286AE47CDE}"/>
    <dgm:cxn modelId="{A6C96C52-6A29-4352-90BB-7799F0A03755}" type="presOf" srcId="{1A4BA3F8-5D68-41E6-A897-5E2A5EFD40AF}" destId="{B450D46F-3275-42E8-B9EF-4951322FC050}" srcOrd="1" destOrd="0" presId="urn:microsoft.com/office/officeart/2005/8/layout/process4"/>
    <dgm:cxn modelId="{5D685C2A-0877-4E5C-A993-2039A3A71EF4}" srcId="{F28D8A2E-5739-43F7-B59B-BA52C1687F66}" destId="{5CCCB131-3204-49BA-A904-EE104B299F2C}" srcOrd="0" destOrd="0" parTransId="{10645500-B56A-4C96-81FB-8CBA0822B973}" sibTransId="{C6D36AF8-8AF9-4D52-BE7F-91D69ADCC780}"/>
    <dgm:cxn modelId="{F638B57B-C1B0-4BD8-92B7-742F6D48E6E4}" type="presOf" srcId="{DACD8EE2-7E51-4A8F-B4C1-0F3AC912E01D}" destId="{FC158631-645C-4BDE-96B8-9609DFB906F8}" srcOrd="0" destOrd="0" presId="urn:microsoft.com/office/officeart/2005/8/layout/process4"/>
    <dgm:cxn modelId="{E3E8E153-5607-4ADD-B521-BB0A59CB4D4C}" type="presOf" srcId="{AC0F86BE-4487-42CD-8B3D-C5CC908239C4}" destId="{854E1194-35B8-4B8C-8DA0-D7A54E5454C5}" srcOrd="0" destOrd="0" presId="urn:microsoft.com/office/officeart/2005/8/layout/process4"/>
    <dgm:cxn modelId="{57210DEF-94DA-4AEA-97CA-0529D0E98649}" type="presOf" srcId="{C1BC2E48-603D-4B0E-B0A5-6E51E7F42EBE}" destId="{1B720DDB-262F-4886-86A4-2720B60D1451}" srcOrd="0" destOrd="0" presId="urn:microsoft.com/office/officeart/2005/8/layout/process4"/>
    <dgm:cxn modelId="{3E15E9DB-2112-4BD5-BC87-948C0CCED56F}" srcId="{1A4BA3F8-5D68-41E6-A897-5E2A5EFD40AF}" destId="{36F8D539-69B7-4D6C-BE61-1A0A88C0BAB1}" srcOrd="4" destOrd="0" parTransId="{B565EAF2-B276-45C2-ADF9-2AF0D5B976FD}" sibTransId="{9A954131-D4B5-4A2B-B9BA-BF6B7DD07042}"/>
    <dgm:cxn modelId="{A0144184-1FD2-4933-AE8C-B3A5A29661E4}" type="presOf" srcId="{1A4BA3F8-5D68-41E6-A897-5E2A5EFD40AF}" destId="{E9CA5398-61BA-4871-9733-5CF6119AFFAC}" srcOrd="0" destOrd="0" presId="urn:microsoft.com/office/officeart/2005/8/layout/process4"/>
    <dgm:cxn modelId="{6DDD822F-F772-4403-BBD9-75362D7631F7}" srcId="{F28D8A2E-5739-43F7-B59B-BA52C1687F66}" destId="{97083271-68E7-498A-8A33-55E46710312D}" srcOrd="1" destOrd="0" parTransId="{708612BC-AD4D-41E9-922E-BDF13B78C9CF}" sibTransId="{198299C5-111F-487A-9558-C44CB32A06D8}"/>
    <dgm:cxn modelId="{B10A2C0B-7236-4027-B230-CA9B2467178B}" type="presOf" srcId="{C1BC2E48-603D-4B0E-B0A5-6E51E7F42EBE}" destId="{BB7DC13A-230F-46D8-8936-0FA4CE948BBE}" srcOrd="1" destOrd="0" presId="urn:microsoft.com/office/officeart/2005/8/layout/process4"/>
    <dgm:cxn modelId="{293E8F07-1D17-477F-82E7-BCD2562B7C21}" type="presOf" srcId="{802B7A5F-55DA-47B9-A9AD-5DA59F05CDA5}" destId="{B9DB3FB9-B9E4-4031-9D9D-893354954542}" srcOrd="0" destOrd="0" presId="urn:microsoft.com/office/officeart/2005/8/layout/process4"/>
    <dgm:cxn modelId="{10378308-D1C2-48B5-930F-6898C17DF49D}" srcId="{C1BC2E48-603D-4B0E-B0A5-6E51E7F42EBE}" destId="{4A016326-0FED-4D45-915B-949F4889094F}" srcOrd="3" destOrd="0" parTransId="{EB51053A-5C3F-4F1A-988F-7C9B9FCD8D19}" sibTransId="{66DDCE24-F400-401C-A6CC-3CBD05FF599F}"/>
    <dgm:cxn modelId="{D28AEF34-4C07-4926-AD5A-D338F314717C}" type="presOf" srcId="{F28D8A2E-5739-43F7-B59B-BA52C1687F66}" destId="{118EC761-B723-4041-86F1-09057E2A47D5}" srcOrd="1" destOrd="0" presId="urn:microsoft.com/office/officeart/2005/8/layout/process4"/>
    <dgm:cxn modelId="{5353670D-C4D0-4DDE-A7EC-22D5D5662266}" type="presOf" srcId="{5CCCB131-3204-49BA-A904-EE104B299F2C}" destId="{820BE352-8C3C-4C61-930D-E9F39830BF86}" srcOrd="0" destOrd="0" presId="urn:microsoft.com/office/officeart/2005/8/layout/process4"/>
    <dgm:cxn modelId="{8EB57637-81E0-4522-91EF-E2AED91DE1E6}" type="presOf" srcId="{835CCCCA-E246-49A0-82EA-5ACACED324A3}" destId="{A5836A32-4D35-480D-9E2D-C5A352FC34D6}" srcOrd="0" destOrd="0" presId="urn:microsoft.com/office/officeart/2005/8/layout/process4"/>
    <dgm:cxn modelId="{97D104E9-9C40-40BE-A891-7B9720B725A0}" srcId="{1A4BA3F8-5D68-41E6-A897-5E2A5EFD40AF}" destId="{802B7A5F-55DA-47B9-A9AD-5DA59F05CDA5}" srcOrd="1" destOrd="0" parTransId="{B13BBEB8-AD7E-4A25-8E8C-C27444B5214E}" sibTransId="{26D31D87-3C83-4839-B26B-5260FF0623C3}"/>
    <dgm:cxn modelId="{4E97BC74-944A-4C95-A5F4-F2B24B78379C}" type="presParOf" srcId="{8C026E75-A882-4125-907C-BC14BE1C71F5}" destId="{34F2CF7D-0005-4199-A6CC-6DF4B9C6FDAC}" srcOrd="0" destOrd="0" presId="urn:microsoft.com/office/officeart/2005/8/layout/process4"/>
    <dgm:cxn modelId="{E562B872-DD55-43B7-8D2F-D43470B8490A}" type="presParOf" srcId="{34F2CF7D-0005-4199-A6CC-6DF4B9C6FDAC}" destId="{1B720DDB-262F-4886-86A4-2720B60D1451}" srcOrd="0" destOrd="0" presId="urn:microsoft.com/office/officeart/2005/8/layout/process4"/>
    <dgm:cxn modelId="{90675D65-65EA-4C96-B30D-7AE29F675CA3}" type="presParOf" srcId="{34F2CF7D-0005-4199-A6CC-6DF4B9C6FDAC}" destId="{BB7DC13A-230F-46D8-8936-0FA4CE948BBE}" srcOrd="1" destOrd="0" presId="urn:microsoft.com/office/officeart/2005/8/layout/process4"/>
    <dgm:cxn modelId="{5BB06C2B-4C19-45B1-AC12-588525AAB3B1}" type="presParOf" srcId="{34F2CF7D-0005-4199-A6CC-6DF4B9C6FDAC}" destId="{7E5BA880-0AA5-45CB-9904-C7E6B3255D0F}" srcOrd="2" destOrd="0" presId="urn:microsoft.com/office/officeart/2005/8/layout/process4"/>
    <dgm:cxn modelId="{5A06C2B4-CD0C-44D1-B4E5-891BFF042343}" type="presParOf" srcId="{7E5BA880-0AA5-45CB-9904-C7E6B3255D0F}" destId="{7743BD1B-33E9-4780-8D5B-1812E406BA84}" srcOrd="0" destOrd="0" presId="urn:microsoft.com/office/officeart/2005/8/layout/process4"/>
    <dgm:cxn modelId="{90318763-BBC1-483A-A032-0D50696B323F}" type="presParOf" srcId="{7E5BA880-0AA5-45CB-9904-C7E6B3255D0F}" destId="{FC158631-645C-4BDE-96B8-9609DFB906F8}" srcOrd="1" destOrd="0" presId="urn:microsoft.com/office/officeart/2005/8/layout/process4"/>
    <dgm:cxn modelId="{7D4561DA-C373-4C80-A9B6-8D10BD1AB72F}" type="presParOf" srcId="{7E5BA880-0AA5-45CB-9904-C7E6B3255D0F}" destId="{854E1194-35B8-4B8C-8DA0-D7A54E5454C5}" srcOrd="2" destOrd="0" presId="urn:microsoft.com/office/officeart/2005/8/layout/process4"/>
    <dgm:cxn modelId="{F40D390D-BEEB-4C1C-AE39-0DCBC5E9EA76}" type="presParOf" srcId="{7E5BA880-0AA5-45CB-9904-C7E6B3255D0F}" destId="{B2328253-91A1-4638-9A7C-C27F45E70A3A}" srcOrd="3" destOrd="0" presId="urn:microsoft.com/office/officeart/2005/8/layout/process4"/>
    <dgm:cxn modelId="{3FD69CA4-6B20-4E71-8A50-E389D57FE973}" type="presParOf" srcId="{8C026E75-A882-4125-907C-BC14BE1C71F5}" destId="{8AFAED18-B23A-4306-92AF-650FECED20DD}" srcOrd="1" destOrd="0" presId="urn:microsoft.com/office/officeart/2005/8/layout/process4"/>
    <dgm:cxn modelId="{9AF4425F-8CD9-41BE-88C4-972A3173AE47}" type="presParOf" srcId="{8C026E75-A882-4125-907C-BC14BE1C71F5}" destId="{FE8A0E9E-48A3-45FD-A1C3-23A8FE3110C5}" srcOrd="2" destOrd="0" presId="urn:microsoft.com/office/officeart/2005/8/layout/process4"/>
    <dgm:cxn modelId="{0750E93D-EBE3-4F8B-BA50-7E16EF0F4F77}" type="presParOf" srcId="{FE8A0E9E-48A3-45FD-A1C3-23A8FE3110C5}" destId="{E9CA5398-61BA-4871-9733-5CF6119AFFAC}" srcOrd="0" destOrd="0" presId="urn:microsoft.com/office/officeart/2005/8/layout/process4"/>
    <dgm:cxn modelId="{53AE1421-E8FC-489B-984C-1A517DFCDCD1}" type="presParOf" srcId="{FE8A0E9E-48A3-45FD-A1C3-23A8FE3110C5}" destId="{B450D46F-3275-42E8-B9EF-4951322FC050}" srcOrd="1" destOrd="0" presId="urn:microsoft.com/office/officeart/2005/8/layout/process4"/>
    <dgm:cxn modelId="{D109AA36-72C4-41FB-BCD7-658ECA474482}" type="presParOf" srcId="{FE8A0E9E-48A3-45FD-A1C3-23A8FE3110C5}" destId="{E81C44F2-58DA-4EC7-A6C8-88F5F58DDC5F}" srcOrd="2" destOrd="0" presId="urn:microsoft.com/office/officeart/2005/8/layout/process4"/>
    <dgm:cxn modelId="{C7357DEA-B079-434E-9235-B6077A39A786}" type="presParOf" srcId="{E81C44F2-58DA-4EC7-A6C8-88F5F58DDC5F}" destId="{A5836A32-4D35-480D-9E2D-C5A352FC34D6}" srcOrd="0" destOrd="0" presId="urn:microsoft.com/office/officeart/2005/8/layout/process4"/>
    <dgm:cxn modelId="{57198047-B7F4-4328-9D30-B12BE192A56A}" type="presParOf" srcId="{E81C44F2-58DA-4EC7-A6C8-88F5F58DDC5F}" destId="{B9DB3FB9-B9E4-4031-9D9D-893354954542}" srcOrd="1" destOrd="0" presId="urn:microsoft.com/office/officeart/2005/8/layout/process4"/>
    <dgm:cxn modelId="{C6AF9D5C-DEAE-439E-9B5B-54C17141C022}" type="presParOf" srcId="{E81C44F2-58DA-4EC7-A6C8-88F5F58DDC5F}" destId="{C5FD627B-4EA4-4156-92E0-E0453D6FD993}" srcOrd="2" destOrd="0" presId="urn:microsoft.com/office/officeart/2005/8/layout/process4"/>
    <dgm:cxn modelId="{AC196466-3516-4911-9BAC-5D5D3FA747A6}" type="presParOf" srcId="{E81C44F2-58DA-4EC7-A6C8-88F5F58DDC5F}" destId="{A2D5834F-BD19-4C5D-8219-9643B15E1F96}" srcOrd="3" destOrd="0" presId="urn:microsoft.com/office/officeart/2005/8/layout/process4"/>
    <dgm:cxn modelId="{AC7556DE-F131-4047-A676-43D3BF2E0385}" type="presParOf" srcId="{E81C44F2-58DA-4EC7-A6C8-88F5F58DDC5F}" destId="{93CD9788-8073-44F4-8B72-07B87BF5511A}" srcOrd="4" destOrd="0" presId="urn:microsoft.com/office/officeart/2005/8/layout/process4"/>
    <dgm:cxn modelId="{79468168-9397-4CA4-BEB1-EB44097391E5}" type="presParOf" srcId="{8C026E75-A882-4125-907C-BC14BE1C71F5}" destId="{2E1A01D6-EF1E-4DAD-944A-5F1FC0C5EDCC}" srcOrd="3" destOrd="0" presId="urn:microsoft.com/office/officeart/2005/8/layout/process4"/>
    <dgm:cxn modelId="{DDEE37F0-513F-4C82-A87B-EF263BB14B57}" type="presParOf" srcId="{8C026E75-A882-4125-907C-BC14BE1C71F5}" destId="{693FB5AC-19EC-4953-A0A3-07AB45EEE581}" srcOrd="4" destOrd="0" presId="urn:microsoft.com/office/officeart/2005/8/layout/process4"/>
    <dgm:cxn modelId="{EF43B95F-4F21-43CD-8E2D-978917C8ACED}" type="presParOf" srcId="{693FB5AC-19EC-4953-A0A3-07AB45EEE581}" destId="{6204B055-C6B0-4E10-BEBD-801E72DFA63E}" srcOrd="0" destOrd="0" presId="urn:microsoft.com/office/officeart/2005/8/layout/process4"/>
    <dgm:cxn modelId="{D946E210-0CFE-4817-9F5E-E28D7CC299C7}" type="presParOf" srcId="{693FB5AC-19EC-4953-A0A3-07AB45EEE581}" destId="{118EC761-B723-4041-86F1-09057E2A47D5}" srcOrd="1" destOrd="0" presId="urn:microsoft.com/office/officeart/2005/8/layout/process4"/>
    <dgm:cxn modelId="{40991A9B-E3D0-4AE2-8614-FCA7F7F34DA4}" type="presParOf" srcId="{693FB5AC-19EC-4953-A0A3-07AB45EEE581}" destId="{6D49CEA0-EDC1-49AF-AB33-015AF58764EB}" srcOrd="2" destOrd="0" presId="urn:microsoft.com/office/officeart/2005/8/layout/process4"/>
    <dgm:cxn modelId="{FC04A830-0CCA-40C6-B9E7-72C518687C0E}" type="presParOf" srcId="{6D49CEA0-EDC1-49AF-AB33-015AF58764EB}" destId="{820BE352-8C3C-4C61-930D-E9F39830BF86}" srcOrd="0" destOrd="0" presId="urn:microsoft.com/office/officeart/2005/8/layout/process4"/>
    <dgm:cxn modelId="{959AB9D8-7053-49B0-9483-2B57B78D94B7}" type="presParOf" srcId="{6D49CEA0-EDC1-49AF-AB33-015AF58764EB}" destId="{0D4A4E69-184F-45F5-A167-6D881D32DA76}" srcOrd="1" destOrd="0" presId="urn:microsoft.com/office/officeart/2005/8/layout/process4"/>
    <dgm:cxn modelId="{0DA759E1-06F4-43E8-B5C7-F95D136D6D4A}" type="presParOf" srcId="{6D49CEA0-EDC1-49AF-AB33-015AF58764EB}" destId="{CD990117-7D81-4E9F-8AA4-95DDCCCF8088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2C01FA-54C0-496E-9084-A1D164F01169}" type="doc">
      <dgm:prSet loTypeId="urn:microsoft.com/office/officeart/2005/8/layout/hList6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2214608-D6E4-476B-B3D9-D95209A80047}">
      <dgm:prSet phldrT="[Texto]" custT="1"/>
      <dgm:spPr/>
      <dgm:t>
        <a:bodyPr/>
        <a:lstStyle/>
        <a:p>
          <a:r>
            <a:rPr lang="es-MX" sz="1800" dirty="0">
              <a:solidFill>
                <a:sysClr val="windowText" lastClr="000000"/>
              </a:solidFill>
            </a:rPr>
            <a:t>Diagramas de estructura</a:t>
          </a:r>
        </a:p>
        <a:p>
          <a:endParaRPr lang="es-MX" sz="1600" dirty="0"/>
        </a:p>
      </dgm:t>
    </dgm:pt>
    <dgm:pt modelId="{B9986FC9-71E8-450E-8A7B-956099A67696}" type="parTrans" cxnId="{2B94B60D-D4BF-4BAE-9060-9FF150A5516E}">
      <dgm:prSet/>
      <dgm:spPr/>
      <dgm:t>
        <a:bodyPr/>
        <a:lstStyle/>
        <a:p>
          <a:endParaRPr lang="es-MX" sz="1600"/>
        </a:p>
      </dgm:t>
    </dgm:pt>
    <dgm:pt modelId="{6630EBFA-4331-4EB4-B960-B4703F7C65BA}" type="sibTrans" cxnId="{2B94B60D-D4BF-4BAE-9060-9FF150A5516E}">
      <dgm:prSet/>
      <dgm:spPr/>
      <dgm:t>
        <a:bodyPr/>
        <a:lstStyle/>
        <a:p>
          <a:endParaRPr lang="es-MX" sz="1600"/>
        </a:p>
      </dgm:t>
    </dgm:pt>
    <dgm:pt modelId="{A2CE9501-FB74-4B62-88D8-32EFBD5AF44E}">
      <dgm:prSet phldrT="[Texto]" custT="1"/>
      <dgm:spPr/>
      <dgm:t>
        <a:bodyPr/>
        <a:lstStyle/>
        <a:p>
          <a:r>
            <a:rPr lang="es-MX" sz="1600" b="1" dirty="0">
              <a:solidFill>
                <a:srgbClr val="FFC000"/>
              </a:solidFill>
            </a:rPr>
            <a:t>Diagrama de clases</a:t>
          </a:r>
        </a:p>
      </dgm:t>
    </dgm:pt>
    <dgm:pt modelId="{6B8EC326-F206-467D-888D-6CC3F06245FD}" type="parTrans" cxnId="{21FE17BE-CCD7-432C-BF02-F42421227F3B}">
      <dgm:prSet/>
      <dgm:spPr/>
      <dgm:t>
        <a:bodyPr/>
        <a:lstStyle/>
        <a:p>
          <a:endParaRPr lang="es-MX" sz="1600"/>
        </a:p>
      </dgm:t>
    </dgm:pt>
    <dgm:pt modelId="{8A939C42-93CB-4D42-A684-1FC2794EB5C3}" type="sibTrans" cxnId="{21FE17BE-CCD7-432C-BF02-F42421227F3B}">
      <dgm:prSet/>
      <dgm:spPr/>
      <dgm:t>
        <a:bodyPr/>
        <a:lstStyle/>
        <a:p>
          <a:endParaRPr lang="es-MX" sz="1600"/>
        </a:p>
      </dgm:t>
    </dgm:pt>
    <dgm:pt modelId="{60F9DFEE-8742-4575-83D0-7B7D61268AED}">
      <dgm:prSet phldrT="[Texto]" custT="1"/>
      <dgm:spPr/>
      <dgm:t>
        <a:bodyPr/>
        <a:lstStyle/>
        <a:p>
          <a:r>
            <a:rPr lang="es-MX" sz="1800" dirty="0">
              <a:solidFill>
                <a:sysClr val="windowText" lastClr="000000"/>
              </a:solidFill>
            </a:rPr>
            <a:t>Diagramas de comportamiento</a:t>
          </a:r>
        </a:p>
        <a:p>
          <a:endParaRPr lang="es-MX" sz="1600" dirty="0"/>
        </a:p>
      </dgm:t>
    </dgm:pt>
    <dgm:pt modelId="{4823B775-5B45-46E0-8B12-D3EBE6EA0DF3}" type="parTrans" cxnId="{D9ABCE21-9FE7-404F-B9E0-780671B43F45}">
      <dgm:prSet/>
      <dgm:spPr/>
      <dgm:t>
        <a:bodyPr/>
        <a:lstStyle/>
        <a:p>
          <a:endParaRPr lang="es-MX" sz="1600"/>
        </a:p>
      </dgm:t>
    </dgm:pt>
    <dgm:pt modelId="{31336DFF-B566-4676-AD79-998A94C5D879}" type="sibTrans" cxnId="{D9ABCE21-9FE7-404F-B9E0-780671B43F45}">
      <dgm:prSet/>
      <dgm:spPr/>
      <dgm:t>
        <a:bodyPr/>
        <a:lstStyle/>
        <a:p>
          <a:endParaRPr lang="es-MX" sz="1600"/>
        </a:p>
      </dgm:t>
    </dgm:pt>
    <dgm:pt modelId="{F4F6D5EC-34B8-4AF4-AE46-E7A9030CE787}">
      <dgm:prSet phldrT="[Texto]" custT="1"/>
      <dgm:spPr/>
      <dgm:t>
        <a:bodyPr/>
        <a:lstStyle/>
        <a:p>
          <a:r>
            <a:rPr lang="es-MX" sz="1600" b="1" dirty="0">
              <a:solidFill>
                <a:srgbClr val="FFC000"/>
              </a:solidFill>
            </a:rPr>
            <a:t>Diagramas  de casos de uso</a:t>
          </a:r>
        </a:p>
      </dgm:t>
    </dgm:pt>
    <dgm:pt modelId="{C5BBF26F-229E-4989-A065-2C9252AE8C68}" type="parTrans" cxnId="{2140750B-9F95-4C2F-96D7-E07A4D0DFD39}">
      <dgm:prSet/>
      <dgm:spPr/>
      <dgm:t>
        <a:bodyPr/>
        <a:lstStyle/>
        <a:p>
          <a:endParaRPr lang="es-MX" sz="1600"/>
        </a:p>
      </dgm:t>
    </dgm:pt>
    <dgm:pt modelId="{DCEDB75D-E18C-4621-9669-C2A1619B8860}" type="sibTrans" cxnId="{2140750B-9F95-4C2F-96D7-E07A4D0DFD39}">
      <dgm:prSet/>
      <dgm:spPr/>
      <dgm:t>
        <a:bodyPr/>
        <a:lstStyle/>
        <a:p>
          <a:endParaRPr lang="es-MX" sz="1600"/>
        </a:p>
      </dgm:t>
    </dgm:pt>
    <dgm:pt modelId="{59E4E2BC-0EAC-4F45-A540-4A3B8830A54E}">
      <dgm:prSet phldrT="[Texto]" custT="1"/>
      <dgm:spPr/>
      <dgm:t>
        <a:bodyPr/>
        <a:lstStyle/>
        <a:p>
          <a:r>
            <a:rPr lang="es-MX" sz="1800" dirty="0">
              <a:solidFill>
                <a:sysClr val="windowText" lastClr="000000"/>
              </a:solidFill>
            </a:rPr>
            <a:t>Diagramas de interacción</a:t>
          </a:r>
        </a:p>
        <a:p>
          <a:endParaRPr lang="es-MX" sz="1600" dirty="0"/>
        </a:p>
      </dgm:t>
    </dgm:pt>
    <dgm:pt modelId="{B251F1F1-3645-4659-A289-D02C83751D70}" type="parTrans" cxnId="{A4A77195-D303-4A6C-B00A-920F437F0FC1}">
      <dgm:prSet/>
      <dgm:spPr/>
      <dgm:t>
        <a:bodyPr/>
        <a:lstStyle/>
        <a:p>
          <a:endParaRPr lang="es-MX" sz="1600"/>
        </a:p>
      </dgm:t>
    </dgm:pt>
    <dgm:pt modelId="{5EE61940-A0F4-416A-AA62-2F034B74044F}" type="sibTrans" cxnId="{A4A77195-D303-4A6C-B00A-920F437F0FC1}">
      <dgm:prSet/>
      <dgm:spPr/>
      <dgm:t>
        <a:bodyPr/>
        <a:lstStyle/>
        <a:p>
          <a:endParaRPr lang="es-MX" sz="1600"/>
        </a:p>
      </dgm:t>
    </dgm:pt>
    <dgm:pt modelId="{8D426E45-1A53-4E60-9E1F-28F059127982}">
      <dgm:prSet custT="1"/>
      <dgm:spPr/>
      <dgm:t>
        <a:bodyPr/>
        <a:lstStyle/>
        <a:p>
          <a:r>
            <a:rPr lang="es-MX" sz="1600" dirty="0"/>
            <a:t>Diagrama de componentes</a:t>
          </a:r>
        </a:p>
      </dgm:t>
    </dgm:pt>
    <dgm:pt modelId="{6DEBBC58-F6D2-4671-B4CE-ADCF0E690252}" type="parTrans" cxnId="{803ABFE7-0E24-418B-B352-005B2278A9CF}">
      <dgm:prSet/>
      <dgm:spPr/>
      <dgm:t>
        <a:bodyPr/>
        <a:lstStyle/>
        <a:p>
          <a:endParaRPr lang="es-MX" sz="1600"/>
        </a:p>
      </dgm:t>
    </dgm:pt>
    <dgm:pt modelId="{3117557B-D231-48D1-B6EA-16554DA53D69}" type="sibTrans" cxnId="{803ABFE7-0E24-418B-B352-005B2278A9CF}">
      <dgm:prSet/>
      <dgm:spPr/>
      <dgm:t>
        <a:bodyPr/>
        <a:lstStyle/>
        <a:p>
          <a:endParaRPr lang="es-MX" sz="1600"/>
        </a:p>
      </dgm:t>
    </dgm:pt>
    <dgm:pt modelId="{16DDFA74-75BD-4F35-AF13-8EEFAA7802A5}">
      <dgm:prSet custT="1"/>
      <dgm:spPr/>
      <dgm:t>
        <a:bodyPr/>
        <a:lstStyle/>
        <a:p>
          <a:r>
            <a:rPr lang="es-MX" sz="1600"/>
            <a:t>Diagrama de estructura compuesta</a:t>
          </a:r>
        </a:p>
      </dgm:t>
    </dgm:pt>
    <dgm:pt modelId="{BC876657-EF42-4D80-B2E8-98A109A10391}" type="parTrans" cxnId="{DF9F8CDA-D5C4-4896-9E74-011161260ADF}">
      <dgm:prSet/>
      <dgm:spPr/>
      <dgm:t>
        <a:bodyPr/>
        <a:lstStyle/>
        <a:p>
          <a:endParaRPr lang="es-MX" sz="1600"/>
        </a:p>
      </dgm:t>
    </dgm:pt>
    <dgm:pt modelId="{A2CD7A99-DF32-467C-91E6-FDB2D96B59A8}" type="sibTrans" cxnId="{DF9F8CDA-D5C4-4896-9E74-011161260ADF}">
      <dgm:prSet/>
      <dgm:spPr/>
      <dgm:t>
        <a:bodyPr/>
        <a:lstStyle/>
        <a:p>
          <a:endParaRPr lang="es-MX" sz="1600"/>
        </a:p>
      </dgm:t>
    </dgm:pt>
    <dgm:pt modelId="{F29B17D8-F106-47DB-8AE4-B00F69E6AED7}">
      <dgm:prSet custT="1"/>
      <dgm:spPr/>
      <dgm:t>
        <a:bodyPr/>
        <a:lstStyle/>
        <a:p>
          <a:r>
            <a:rPr lang="es-MX" sz="1600"/>
            <a:t>Diagrama de objetos</a:t>
          </a:r>
        </a:p>
      </dgm:t>
    </dgm:pt>
    <dgm:pt modelId="{AF5BB899-FA29-4658-9FBA-4CA3B9229BDF}" type="parTrans" cxnId="{102DC51E-2CC1-4141-AA36-E333C60DE89F}">
      <dgm:prSet/>
      <dgm:spPr/>
      <dgm:t>
        <a:bodyPr/>
        <a:lstStyle/>
        <a:p>
          <a:endParaRPr lang="es-MX" sz="1600"/>
        </a:p>
      </dgm:t>
    </dgm:pt>
    <dgm:pt modelId="{65174340-6083-46B6-81E6-255B4B5BDA7C}" type="sibTrans" cxnId="{102DC51E-2CC1-4141-AA36-E333C60DE89F}">
      <dgm:prSet/>
      <dgm:spPr/>
      <dgm:t>
        <a:bodyPr/>
        <a:lstStyle/>
        <a:p>
          <a:endParaRPr lang="es-MX" sz="1600"/>
        </a:p>
      </dgm:t>
    </dgm:pt>
    <dgm:pt modelId="{BB35D336-0510-485E-A028-146ECAD5E875}">
      <dgm:prSet custT="1"/>
      <dgm:spPr/>
      <dgm:t>
        <a:bodyPr/>
        <a:lstStyle/>
        <a:p>
          <a:r>
            <a:rPr lang="es-MX" sz="1600"/>
            <a:t>Diagrama de despliegue</a:t>
          </a:r>
        </a:p>
      </dgm:t>
    </dgm:pt>
    <dgm:pt modelId="{56AAABC0-9E5C-4168-A451-6C3173D2EBAB}" type="parTrans" cxnId="{3CB70B3D-9075-42DA-A150-8FFD35ACE1AD}">
      <dgm:prSet/>
      <dgm:spPr/>
      <dgm:t>
        <a:bodyPr/>
        <a:lstStyle/>
        <a:p>
          <a:endParaRPr lang="es-MX" sz="1600"/>
        </a:p>
      </dgm:t>
    </dgm:pt>
    <dgm:pt modelId="{6B067028-3DBF-4441-8D05-49CE12B80ACD}" type="sibTrans" cxnId="{3CB70B3D-9075-42DA-A150-8FFD35ACE1AD}">
      <dgm:prSet/>
      <dgm:spPr/>
      <dgm:t>
        <a:bodyPr/>
        <a:lstStyle/>
        <a:p>
          <a:endParaRPr lang="es-MX" sz="1600"/>
        </a:p>
      </dgm:t>
    </dgm:pt>
    <dgm:pt modelId="{F4F89B97-1602-4699-8700-36EC0E6B729E}">
      <dgm:prSet custT="1"/>
      <dgm:spPr/>
      <dgm:t>
        <a:bodyPr/>
        <a:lstStyle/>
        <a:p>
          <a:r>
            <a:rPr lang="es-MX" sz="1600" b="1" dirty="0">
              <a:solidFill>
                <a:srgbClr val="FFC000"/>
              </a:solidFill>
            </a:rPr>
            <a:t>Diagramas  de estados</a:t>
          </a:r>
        </a:p>
      </dgm:t>
    </dgm:pt>
    <dgm:pt modelId="{CF05D2B1-9776-4D21-936E-B8987C4DBE80}" type="parTrans" cxnId="{805421DE-36FA-43E6-A4F5-0283ECC4370E}">
      <dgm:prSet/>
      <dgm:spPr/>
      <dgm:t>
        <a:bodyPr/>
        <a:lstStyle/>
        <a:p>
          <a:endParaRPr lang="es-MX" sz="1600"/>
        </a:p>
      </dgm:t>
    </dgm:pt>
    <dgm:pt modelId="{B8E4C3BF-43B4-408A-9A28-DEBCFF126B7B}" type="sibTrans" cxnId="{805421DE-36FA-43E6-A4F5-0283ECC4370E}">
      <dgm:prSet/>
      <dgm:spPr/>
      <dgm:t>
        <a:bodyPr/>
        <a:lstStyle/>
        <a:p>
          <a:endParaRPr lang="es-MX" sz="1600"/>
        </a:p>
      </dgm:t>
    </dgm:pt>
    <dgm:pt modelId="{A1210165-CA2E-481F-A419-9833E2358D09}">
      <dgm:prSet custT="1"/>
      <dgm:spPr/>
      <dgm:t>
        <a:bodyPr/>
        <a:lstStyle/>
        <a:p>
          <a:r>
            <a:rPr lang="es-MX" sz="1600" b="1" dirty="0">
              <a:solidFill>
                <a:srgbClr val="FFC000"/>
              </a:solidFill>
            </a:rPr>
            <a:t>Diagramas  de actividades.</a:t>
          </a:r>
        </a:p>
      </dgm:t>
    </dgm:pt>
    <dgm:pt modelId="{07DD8C66-9A4B-4E33-AF55-F825FCEC2422}" type="parTrans" cxnId="{6DC9CAE0-9734-4DAD-94E4-9CB83DA72ADC}">
      <dgm:prSet/>
      <dgm:spPr/>
      <dgm:t>
        <a:bodyPr/>
        <a:lstStyle/>
        <a:p>
          <a:endParaRPr lang="es-MX" sz="1600"/>
        </a:p>
      </dgm:t>
    </dgm:pt>
    <dgm:pt modelId="{F05DBA0A-8619-4392-BD07-C140AF353C17}" type="sibTrans" cxnId="{6DC9CAE0-9734-4DAD-94E4-9CB83DA72ADC}">
      <dgm:prSet/>
      <dgm:spPr/>
      <dgm:t>
        <a:bodyPr/>
        <a:lstStyle/>
        <a:p>
          <a:endParaRPr lang="es-MX" sz="1600"/>
        </a:p>
      </dgm:t>
    </dgm:pt>
    <dgm:pt modelId="{D35EB596-929E-4946-8EA6-F6CC71C0E2AA}">
      <dgm:prSet custT="1"/>
      <dgm:spPr/>
      <dgm:t>
        <a:bodyPr/>
        <a:lstStyle/>
        <a:p>
          <a:r>
            <a:rPr lang="es-MX" sz="1600" b="1" dirty="0">
              <a:solidFill>
                <a:srgbClr val="FFC000"/>
              </a:solidFill>
            </a:rPr>
            <a:t>Diagrama de secuencia</a:t>
          </a:r>
        </a:p>
      </dgm:t>
    </dgm:pt>
    <dgm:pt modelId="{48ED5A09-0A4A-4F6E-9A34-FBAEF96C25FC}" type="parTrans" cxnId="{A3DE72BB-9DEE-463C-AF1E-2A388BEF6130}">
      <dgm:prSet/>
      <dgm:spPr/>
      <dgm:t>
        <a:bodyPr/>
        <a:lstStyle/>
        <a:p>
          <a:endParaRPr lang="es-MX" sz="1600"/>
        </a:p>
      </dgm:t>
    </dgm:pt>
    <dgm:pt modelId="{C8B13FD7-D27F-43BE-8FA5-B164F90C5068}" type="sibTrans" cxnId="{A3DE72BB-9DEE-463C-AF1E-2A388BEF6130}">
      <dgm:prSet/>
      <dgm:spPr/>
      <dgm:t>
        <a:bodyPr/>
        <a:lstStyle/>
        <a:p>
          <a:endParaRPr lang="es-MX" sz="1600"/>
        </a:p>
      </dgm:t>
    </dgm:pt>
    <dgm:pt modelId="{ED74B172-185C-4AB4-9EDF-4886F013CC05}">
      <dgm:prSet custT="1"/>
      <dgm:spPr/>
      <dgm:t>
        <a:bodyPr/>
        <a:lstStyle/>
        <a:p>
          <a:r>
            <a:rPr lang="es-MX" sz="1600"/>
            <a:t>Diagrama de tiempo</a:t>
          </a:r>
        </a:p>
      </dgm:t>
    </dgm:pt>
    <dgm:pt modelId="{B9D40340-0DB2-42CE-A361-D3E53E0B469A}" type="parTrans" cxnId="{D001CADF-CE55-4EF0-9BE4-8D8E61FFE1B4}">
      <dgm:prSet/>
      <dgm:spPr/>
      <dgm:t>
        <a:bodyPr/>
        <a:lstStyle/>
        <a:p>
          <a:endParaRPr lang="es-MX" sz="1600"/>
        </a:p>
      </dgm:t>
    </dgm:pt>
    <dgm:pt modelId="{1F398CEE-008B-4D2A-860B-8330442ED988}" type="sibTrans" cxnId="{D001CADF-CE55-4EF0-9BE4-8D8E61FFE1B4}">
      <dgm:prSet/>
      <dgm:spPr/>
      <dgm:t>
        <a:bodyPr/>
        <a:lstStyle/>
        <a:p>
          <a:endParaRPr lang="es-MX" sz="1600"/>
        </a:p>
      </dgm:t>
    </dgm:pt>
    <dgm:pt modelId="{17616C65-CB71-4B2C-8146-0CDED0BC8181}">
      <dgm:prSet custT="1"/>
      <dgm:spPr/>
      <dgm:t>
        <a:bodyPr/>
        <a:lstStyle/>
        <a:p>
          <a:r>
            <a:rPr lang="es-MX" sz="1600"/>
            <a:t>Diagrama de vista de interacciones</a:t>
          </a:r>
        </a:p>
      </dgm:t>
    </dgm:pt>
    <dgm:pt modelId="{B931C34C-96D8-4D8C-B0E0-92133729E5BA}" type="parTrans" cxnId="{32B432BF-3578-4016-BD72-7408F08EED68}">
      <dgm:prSet/>
      <dgm:spPr/>
      <dgm:t>
        <a:bodyPr/>
        <a:lstStyle/>
        <a:p>
          <a:endParaRPr lang="es-MX" sz="1600"/>
        </a:p>
      </dgm:t>
    </dgm:pt>
    <dgm:pt modelId="{6B5CD3F1-A96B-4592-8714-85AC90B07128}" type="sibTrans" cxnId="{32B432BF-3578-4016-BD72-7408F08EED68}">
      <dgm:prSet/>
      <dgm:spPr/>
      <dgm:t>
        <a:bodyPr/>
        <a:lstStyle/>
        <a:p>
          <a:endParaRPr lang="es-MX" sz="1600"/>
        </a:p>
      </dgm:t>
    </dgm:pt>
    <dgm:pt modelId="{FD0B728F-6BD5-4C81-A4DC-C5F4787717EA}">
      <dgm:prSet custT="1"/>
      <dgm:spPr/>
      <dgm:t>
        <a:bodyPr/>
        <a:lstStyle/>
        <a:p>
          <a:r>
            <a:rPr lang="es-MX" sz="1600"/>
            <a:t>Diagrama de paquetes</a:t>
          </a:r>
        </a:p>
      </dgm:t>
    </dgm:pt>
    <dgm:pt modelId="{3481F623-B3A8-4AFA-A3B5-7F5C8652BED8}" type="parTrans" cxnId="{E5C5FC12-C179-4A96-93DB-889D1AABBA4E}">
      <dgm:prSet/>
      <dgm:spPr/>
      <dgm:t>
        <a:bodyPr/>
        <a:lstStyle/>
        <a:p>
          <a:endParaRPr lang="es-MX" sz="1600"/>
        </a:p>
      </dgm:t>
    </dgm:pt>
    <dgm:pt modelId="{5B0E4EFF-F8F6-47E4-A018-E9FCC381759A}" type="sibTrans" cxnId="{E5C5FC12-C179-4A96-93DB-889D1AABBA4E}">
      <dgm:prSet/>
      <dgm:spPr/>
      <dgm:t>
        <a:bodyPr/>
        <a:lstStyle/>
        <a:p>
          <a:endParaRPr lang="es-MX" sz="1600"/>
        </a:p>
      </dgm:t>
    </dgm:pt>
    <dgm:pt modelId="{380CEB14-711F-42C7-A79A-FDC3BE1896BD}">
      <dgm:prSet custT="1"/>
      <dgm:spPr/>
      <dgm:t>
        <a:bodyPr/>
        <a:lstStyle/>
        <a:p>
          <a:r>
            <a:rPr lang="es-MX" sz="1600" b="1" dirty="0">
              <a:solidFill>
                <a:srgbClr val="FFC000"/>
              </a:solidFill>
            </a:rPr>
            <a:t>Diagrama de </a:t>
          </a:r>
          <a:r>
            <a:rPr lang="es-MX" sz="1600" b="1" dirty="0" smtClean="0">
              <a:solidFill>
                <a:srgbClr val="FFC000"/>
              </a:solidFill>
            </a:rPr>
            <a:t>comunicación</a:t>
          </a:r>
          <a:endParaRPr lang="es-MX" sz="1600" b="1" dirty="0">
            <a:solidFill>
              <a:srgbClr val="FFC000"/>
            </a:solidFill>
          </a:endParaRPr>
        </a:p>
      </dgm:t>
    </dgm:pt>
    <dgm:pt modelId="{983DA05E-CB3D-41F9-8B8C-9284ECEF20D2}" type="parTrans" cxnId="{AA8566BD-098B-40CC-89BE-3E94D636C5B6}">
      <dgm:prSet/>
      <dgm:spPr/>
      <dgm:t>
        <a:bodyPr/>
        <a:lstStyle/>
        <a:p>
          <a:endParaRPr lang="es-MX" sz="1600"/>
        </a:p>
      </dgm:t>
    </dgm:pt>
    <dgm:pt modelId="{632EABD5-D1C8-441B-BBA1-9CD9A6880471}" type="sibTrans" cxnId="{AA8566BD-098B-40CC-89BE-3E94D636C5B6}">
      <dgm:prSet/>
      <dgm:spPr/>
      <dgm:t>
        <a:bodyPr/>
        <a:lstStyle/>
        <a:p>
          <a:endParaRPr lang="es-MX" sz="1600"/>
        </a:p>
      </dgm:t>
    </dgm:pt>
    <dgm:pt modelId="{E56FE920-46DE-479D-8B88-B4086C5F64B1}">
      <dgm:prSet phldrT="[Texto]" custT="1"/>
      <dgm:spPr/>
      <dgm:t>
        <a:bodyPr/>
        <a:lstStyle/>
        <a:p>
          <a:endParaRPr lang="es-MX" sz="1600" b="1" dirty="0">
            <a:solidFill>
              <a:srgbClr val="FFC000"/>
            </a:solidFill>
          </a:endParaRPr>
        </a:p>
      </dgm:t>
    </dgm:pt>
    <dgm:pt modelId="{E3A8B1D0-1394-4B16-9301-A4EE21A8B481}" type="parTrans" cxnId="{C47AB494-AD51-4129-B076-BB9DCC0DAB48}">
      <dgm:prSet/>
      <dgm:spPr/>
      <dgm:t>
        <a:bodyPr/>
        <a:lstStyle/>
        <a:p>
          <a:endParaRPr lang="es-MX" sz="1600"/>
        </a:p>
      </dgm:t>
    </dgm:pt>
    <dgm:pt modelId="{F9EB0050-665C-497E-9F49-3DD1E46A628F}" type="sibTrans" cxnId="{C47AB494-AD51-4129-B076-BB9DCC0DAB48}">
      <dgm:prSet/>
      <dgm:spPr/>
      <dgm:t>
        <a:bodyPr/>
        <a:lstStyle/>
        <a:p>
          <a:endParaRPr lang="es-MX" sz="1600"/>
        </a:p>
      </dgm:t>
    </dgm:pt>
    <dgm:pt modelId="{71741A85-CD78-4FE5-8B7A-1E7286E71D86}">
      <dgm:prSet custT="1"/>
      <dgm:spPr/>
      <dgm:t>
        <a:bodyPr/>
        <a:lstStyle/>
        <a:p>
          <a:endParaRPr lang="es-MX" sz="1600" b="1">
            <a:solidFill>
              <a:srgbClr val="FFC000"/>
            </a:solidFill>
          </a:endParaRPr>
        </a:p>
      </dgm:t>
    </dgm:pt>
    <dgm:pt modelId="{E449CF44-2C82-4B91-A1DB-3D3892E86DA2}" type="parTrans" cxnId="{CD15042A-F58A-4D19-A77F-F50393CE234F}">
      <dgm:prSet/>
      <dgm:spPr/>
      <dgm:t>
        <a:bodyPr/>
        <a:lstStyle/>
        <a:p>
          <a:endParaRPr lang="es-MX" sz="1600"/>
        </a:p>
      </dgm:t>
    </dgm:pt>
    <dgm:pt modelId="{863E288B-4C63-46CD-AB25-837CBBEFDA5E}" type="sibTrans" cxnId="{CD15042A-F58A-4D19-A77F-F50393CE234F}">
      <dgm:prSet/>
      <dgm:spPr/>
      <dgm:t>
        <a:bodyPr/>
        <a:lstStyle/>
        <a:p>
          <a:endParaRPr lang="es-MX" sz="1600"/>
        </a:p>
      </dgm:t>
    </dgm:pt>
    <dgm:pt modelId="{46CC10A2-8C01-49A9-9677-C448E67AF42D}">
      <dgm:prSet custT="1"/>
      <dgm:spPr/>
      <dgm:t>
        <a:bodyPr/>
        <a:lstStyle/>
        <a:p>
          <a:endParaRPr lang="es-MX" sz="1600" b="1" dirty="0">
            <a:solidFill>
              <a:srgbClr val="FFC000"/>
            </a:solidFill>
          </a:endParaRPr>
        </a:p>
      </dgm:t>
    </dgm:pt>
    <dgm:pt modelId="{4DF3A71F-5F3E-4028-BE2B-33A3271EC11F}" type="parTrans" cxnId="{E9C88ED2-CA96-4746-9647-EB0FF1E33278}">
      <dgm:prSet/>
      <dgm:spPr/>
      <dgm:t>
        <a:bodyPr/>
        <a:lstStyle/>
        <a:p>
          <a:endParaRPr lang="es-MX" sz="1600"/>
        </a:p>
      </dgm:t>
    </dgm:pt>
    <dgm:pt modelId="{AF6D2B1E-2045-4412-B49F-C184A104C2CE}" type="sibTrans" cxnId="{E9C88ED2-CA96-4746-9647-EB0FF1E33278}">
      <dgm:prSet/>
      <dgm:spPr/>
      <dgm:t>
        <a:bodyPr/>
        <a:lstStyle/>
        <a:p>
          <a:endParaRPr lang="es-MX" sz="1600"/>
        </a:p>
      </dgm:t>
    </dgm:pt>
    <dgm:pt modelId="{860326C2-ACE9-4DBC-BEE9-1141EFB87615}">
      <dgm:prSet custT="1"/>
      <dgm:spPr/>
      <dgm:t>
        <a:bodyPr/>
        <a:lstStyle/>
        <a:p>
          <a:endParaRPr lang="es-MX" sz="1600" dirty="0"/>
        </a:p>
      </dgm:t>
    </dgm:pt>
    <dgm:pt modelId="{A57058FA-592C-4217-8BC6-0B507C1CC450}" type="parTrans" cxnId="{72092CE4-7D63-4818-81BE-0C338DCD85E6}">
      <dgm:prSet/>
      <dgm:spPr/>
      <dgm:t>
        <a:bodyPr/>
        <a:lstStyle/>
        <a:p>
          <a:endParaRPr lang="es-MX" sz="1600"/>
        </a:p>
      </dgm:t>
    </dgm:pt>
    <dgm:pt modelId="{1138DAAF-653A-46E2-B071-16D262D61D5F}" type="sibTrans" cxnId="{72092CE4-7D63-4818-81BE-0C338DCD85E6}">
      <dgm:prSet/>
      <dgm:spPr/>
      <dgm:t>
        <a:bodyPr/>
        <a:lstStyle/>
        <a:p>
          <a:endParaRPr lang="es-MX" sz="1600"/>
        </a:p>
      </dgm:t>
    </dgm:pt>
    <dgm:pt modelId="{0B223A92-138D-417A-B0BB-CCCDFD99A202}">
      <dgm:prSet custT="1"/>
      <dgm:spPr/>
      <dgm:t>
        <a:bodyPr/>
        <a:lstStyle/>
        <a:p>
          <a:endParaRPr lang="es-MX" sz="1600"/>
        </a:p>
      </dgm:t>
    </dgm:pt>
    <dgm:pt modelId="{CB8796AA-6E21-4598-9263-B24EB32E22A5}" type="parTrans" cxnId="{87E81D3F-E95F-4CB3-AA21-072DC7176786}">
      <dgm:prSet/>
      <dgm:spPr/>
      <dgm:t>
        <a:bodyPr/>
        <a:lstStyle/>
        <a:p>
          <a:endParaRPr lang="es-MX" sz="1600"/>
        </a:p>
      </dgm:t>
    </dgm:pt>
    <dgm:pt modelId="{A4CCACB4-B717-49C9-B0D3-BFC133B09993}" type="sibTrans" cxnId="{87E81D3F-E95F-4CB3-AA21-072DC7176786}">
      <dgm:prSet/>
      <dgm:spPr/>
      <dgm:t>
        <a:bodyPr/>
        <a:lstStyle/>
        <a:p>
          <a:endParaRPr lang="es-MX" sz="1600"/>
        </a:p>
      </dgm:t>
    </dgm:pt>
    <dgm:pt modelId="{864D6D7A-C249-4845-97E3-E6CECD0B0E9F}" type="pres">
      <dgm:prSet presAssocID="{E82C01FA-54C0-496E-9084-A1D164F011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E9363C-FE2B-4B30-882E-D079BE7D5EB7}" type="pres">
      <dgm:prSet presAssocID="{82214608-D6E4-476B-B3D9-D95209A8004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74DE1C-6CCD-4BC4-A485-5BAF78B3B722}" type="pres">
      <dgm:prSet presAssocID="{6630EBFA-4331-4EB4-B960-B4703F7C65BA}" presName="sibTrans" presStyleCnt="0"/>
      <dgm:spPr/>
    </dgm:pt>
    <dgm:pt modelId="{9A4E78CE-BDAC-4FE0-B0D7-44004B12EBA8}" type="pres">
      <dgm:prSet presAssocID="{60F9DFEE-8742-4575-83D0-7B7D61268AE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330BE7-2BD3-4F2E-8064-AC5D1AD81C00}" type="pres">
      <dgm:prSet presAssocID="{31336DFF-B566-4676-AD79-998A94C5D879}" presName="sibTrans" presStyleCnt="0"/>
      <dgm:spPr/>
    </dgm:pt>
    <dgm:pt modelId="{D783203A-0186-45DE-AA40-69DFFCDB68F3}" type="pres">
      <dgm:prSet presAssocID="{59E4E2BC-0EAC-4F45-A540-4A3B8830A5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C9CAE0-9734-4DAD-94E4-9CB83DA72ADC}" srcId="{60F9DFEE-8742-4575-83D0-7B7D61268AED}" destId="{A1210165-CA2E-481F-A419-9833E2358D09}" srcOrd="4" destOrd="0" parTransId="{07DD8C66-9A4B-4E33-AF55-F825FCEC2422}" sibTransId="{F05DBA0A-8619-4392-BD07-C140AF353C17}"/>
    <dgm:cxn modelId="{713EB0FC-7D38-43E4-A031-119BD20FA020}" type="presOf" srcId="{F4F89B97-1602-4699-8700-36EC0E6B729E}" destId="{9A4E78CE-BDAC-4FE0-B0D7-44004B12EBA8}" srcOrd="0" destOrd="3" presId="urn:microsoft.com/office/officeart/2005/8/layout/hList6"/>
    <dgm:cxn modelId="{F84FD5E1-5DA0-46E8-8C67-8EBA5C6C4651}" type="presOf" srcId="{380CEB14-711F-42C7-A79A-FDC3BE1896BD}" destId="{D783203A-0186-45DE-AA40-69DFFCDB68F3}" srcOrd="0" destOrd="3" presId="urn:microsoft.com/office/officeart/2005/8/layout/hList6"/>
    <dgm:cxn modelId="{C6C5D35C-3BC7-40F2-87D9-AE07FD9F15AB}" type="presOf" srcId="{82214608-D6E4-476B-B3D9-D95209A80047}" destId="{10E9363C-FE2B-4B30-882E-D079BE7D5EB7}" srcOrd="0" destOrd="0" presId="urn:microsoft.com/office/officeart/2005/8/layout/hList6"/>
    <dgm:cxn modelId="{1EC0A576-C55D-4E0B-8B6A-BDC3D0739FB1}" type="presOf" srcId="{71741A85-CD78-4FE5-8B7A-1E7286E71D86}" destId="{9A4E78CE-BDAC-4FE0-B0D7-44004B12EBA8}" srcOrd="0" destOrd="4" presId="urn:microsoft.com/office/officeart/2005/8/layout/hList6"/>
    <dgm:cxn modelId="{A3DE72BB-9DEE-463C-AF1E-2A388BEF6130}" srcId="{59E4E2BC-0EAC-4F45-A540-4A3B8830A54E}" destId="{D35EB596-929E-4946-8EA6-F6CC71C0E2AA}" srcOrd="0" destOrd="0" parTransId="{48ED5A09-0A4A-4F6E-9A34-FBAEF96C25FC}" sibTransId="{C8B13FD7-D27F-43BE-8FA5-B164F90C5068}"/>
    <dgm:cxn modelId="{805421DE-36FA-43E6-A4F5-0283ECC4370E}" srcId="{60F9DFEE-8742-4575-83D0-7B7D61268AED}" destId="{F4F89B97-1602-4699-8700-36EC0E6B729E}" srcOrd="2" destOrd="0" parTransId="{CF05D2B1-9776-4D21-936E-B8987C4DBE80}" sibTransId="{B8E4C3BF-43B4-408A-9A28-DEBCFF126B7B}"/>
    <dgm:cxn modelId="{1A9D0DF7-D20B-42CC-93E2-44DCB03B8A90}" type="presOf" srcId="{D35EB596-929E-4946-8EA6-F6CC71C0E2AA}" destId="{D783203A-0186-45DE-AA40-69DFFCDB68F3}" srcOrd="0" destOrd="1" presId="urn:microsoft.com/office/officeart/2005/8/layout/hList6"/>
    <dgm:cxn modelId="{E430AFD2-45EE-453A-A04E-286556E498C2}" type="presOf" srcId="{16DDFA74-75BD-4F35-AF13-8EEFAA7802A5}" destId="{10E9363C-FE2B-4B30-882E-D079BE7D5EB7}" srcOrd="0" destOrd="3" presId="urn:microsoft.com/office/officeart/2005/8/layout/hList6"/>
    <dgm:cxn modelId="{9B3FA7C8-2B14-4CBB-8496-7DEA288194A7}" type="presOf" srcId="{0B223A92-138D-417A-B0BB-CCCDFD99A202}" destId="{D783203A-0186-45DE-AA40-69DFFCDB68F3}" srcOrd="0" destOrd="6" presId="urn:microsoft.com/office/officeart/2005/8/layout/hList6"/>
    <dgm:cxn modelId="{E5C5FC12-C179-4A96-93DB-889D1AABBA4E}" srcId="{82214608-D6E4-476B-B3D9-D95209A80047}" destId="{FD0B728F-6BD5-4C81-A4DC-C5F4787717EA}" srcOrd="5" destOrd="0" parTransId="{3481F623-B3A8-4AFA-A3B5-7F5C8652BED8}" sibTransId="{5B0E4EFF-F8F6-47E4-A018-E9FCC381759A}"/>
    <dgm:cxn modelId="{3CB70B3D-9075-42DA-A150-8FFD35ACE1AD}" srcId="{82214608-D6E4-476B-B3D9-D95209A80047}" destId="{BB35D336-0510-485E-A028-146ECAD5E875}" srcOrd="4" destOrd="0" parTransId="{56AAABC0-9E5C-4168-A451-6C3173D2EBAB}" sibTransId="{6B067028-3DBF-4441-8D05-49CE12B80ACD}"/>
    <dgm:cxn modelId="{21FE17BE-CCD7-432C-BF02-F42421227F3B}" srcId="{82214608-D6E4-476B-B3D9-D95209A80047}" destId="{A2CE9501-FB74-4B62-88D8-32EFBD5AF44E}" srcOrd="0" destOrd="0" parTransId="{6B8EC326-F206-467D-888D-6CC3F06245FD}" sibTransId="{8A939C42-93CB-4D42-A684-1FC2794EB5C3}"/>
    <dgm:cxn modelId="{BDD5820C-A366-4F8F-9B9F-749304252B5C}" type="presOf" srcId="{A1210165-CA2E-481F-A419-9833E2358D09}" destId="{9A4E78CE-BDAC-4FE0-B0D7-44004B12EBA8}" srcOrd="0" destOrd="5" presId="urn:microsoft.com/office/officeart/2005/8/layout/hList6"/>
    <dgm:cxn modelId="{ECB399A5-230B-45B6-A6F2-6E43C9E41C9C}" type="presOf" srcId="{A2CE9501-FB74-4B62-88D8-32EFBD5AF44E}" destId="{10E9363C-FE2B-4B30-882E-D079BE7D5EB7}" srcOrd="0" destOrd="1" presId="urn:microsoft.com/office/officeart/2005/8/layout/hList6"/>
    <dgm:cxn modelId="{B83F59F8-B418-4332-9E35-8CB4B2286200}" type="presOf" srcId="{E82C01FA-54C0-496E-9084-A1D164F01169}" destId="{864D6D7A-C249-4845-97E3-E6CECD0B0E9F}" srcOrd="0" destOrd="0" presId="urn:microsoft.com/office/officeart/2005/8/layout/hList6"/>
    <dgm:cxn modelId="{C47AB494-AD51-4129-B076-BB9DCC0DAB48}" srcId="{60F9DFEE-8742-4575-83D0-7B7D61268AED}" destId="{E56FE920-46DE-479D-8B88-B4086C5F64B1}" srcOrd="1" destOrd="0" parTransId="{E3A8B1D0-1394-4B16-9301-A4EE21A8B481}" sibTransId="{F9EB0050-665C-497E-9F49-3DD1E46A628F}"/>
    <dgm:cxn modelId="{72092CE4-7D63-4818-81BE-0C338DCD85E6}" srcId="{59E4E2BC-0EAC-4F45-A540-4A3B8830A54E}" destId="{860326C2-ACE9-4DBC-BEE9-1141EFB87615}" srcOrd="3" destOrd="0" parTransId="{A57058FA-592C-4217-8BC6-0B507C1CC450}" sibTransId="{1138DAAF-653A-46E2-B071-16D262D61D5F}"/>
    <dgm:cxn modelId="{CD15042A-F58A-4D19-A77F-F50393CE234F}" srcId="{60F9DFEE-8742-4575-83D0-7B7D61268AED}" destId="{71741A85-CD78-4FE5-8B7A-1E7286E71D86}" srcOrd="3" destOrd="0" parTransId="{E449CF44-2C82-4B91-A1DB-3D3892E86DA2}" sibTransId="{863E288B-4C63-46CD-AB25-837CBBEFDA5E}"/>
    <dgm:cxn modelId="{32B432BF-3578-4016-BD72-7408F08EED68}" srcId="{59E4E2BC-0EAC-4F45-A540-4A3B8830A54E}" destId="{17616C65-CB71-4B2C-8146-0CDED0BC8181}" srcOrd="6" destOrd="0" parTransId="{B931C34C-96D8-4D8C-B0E0-92133729E5BA}" sibTransId="{6B5CD3F1-A96B-4592-8714-85AC90B07128}"/>
    <dgm:cxn modelId="{D001CADF-CE55-4EF0-9BE4-8D8E61FFE1B4}" srcId="{59E4E2BC-0EAC-4F45-A540-4A3B8830A54E}" destId="{ED74B172-185C-4AB4-9EDF-4886F013CC05}" srcOrd="4" destOrd="0" parTransId="{B9D40340-0DB2-42CE-A361-D3E53E0B469A}" sibTransId="{1F398CEE-008B-4D2A-860B-8330442ED988}"/>
    <dgm:cxn modelId="{0F84C986-E1F0-446F-BFB1-F1EFF85BAE62}" type="presOf" srcId="{BB35D336-0510-485E-A028-146ECAD5E875}" destId="{10E9363C-FE2B-4B30-882E-D079BE7D5EB7}" srcOrd="0" destOrd="5" presId="urn:microsoft.com/office/officeart/2005/8/layout/hList6"/>
    <dgm:cxn modelId="{29015AF2-E070-49AB-87C3-3A377BA5BB74}" type="presOf" srcId="{59E4E2BC-0EAC-4F45-A540-4A3B8830A54E}" destId="{D783203A-0186-45DE-AA40-69DFFCDB68F3}" srcOrd="0" destOrd="0" presId="urn:microsoft.com/office/officeart/2005/8/layout/hList6"/>
    <dgm:cxn modelId="{43472DFB-14F4-4C71-91CD-57CFEA4690BB}" type="presOf" srcId="{46CC10A2-8C01-49A9-9677-C448E67AF42D}" destId="{D783203A-0186-45DE-AA40-69DFFCDB68F3}" srcOrd="0" destOrd="2" presId="urn:microsoft.com/office/officeart/2005/8/layout/hList6"/>
    <dgm:cxn modelId="{E7158447-D939-4BF9-B5C2-9F9A70858015}" type="presOf" srcId="{860326C2-ACE9-4DBC-BEE9-1141EFB87615}" destId="{D783203A-0186-45DE-AA40-69DFFCDB68F3}" srcOrd="0" destOrd="4" presId="urn:microsoft.com/office/officeart/2005/8/layout/hList6"/>
    <dgm:cxn modelId="{1DB6CE1C-4FC8-4A06-9402-7BF5DC76924A}" type="presOf" srcId="{ED74B172-185C-4AB4-9EDF-4886F013CC05}" destId="{D783203A-0186-45DE-AA40-69DFFCDB68F3}" srcOrd="0" destOrd="5" presId="urn:microsoft.com/office/officeart/2005/8/layout/hList6"/>
    <dgm:cxn modelId="{87E81D3F-E95F-4CB3-AA21-072DC7176786}" srcId="{59E4E2BC-0EAC-4F45-A540-4A3B8830A54E}" destId="{0B223A92-138D-417A-B0BB-CCCDFD99A202}" srcOrd="5" destOrd="0" parTransId="{CB8796AA-6E21-4598-9263-B24EB32E22A5}" sibTransId="{A4CCACB4-B717-49C9-B0D3-BFC133B09993}"/>
    <dgm:cxn modelId="{A4A77195-D303-4A6C-B00A-920F437F0FC1}" srcId="{E82C01FA-54C0-496E-9084-A1D164F01169}" destId="{59E4E2BC-0EAC-4F45-A540-4A3B8830A54E}" srcOrd="2" destOrd="0" parTransId="{B251F1F1-3645-4659-A289-D02C83751D70}" sibTransId="{5EE61940-A0F4-416A-AA62-2F034B74044F}"/>
    <dgm:cxn modelId="{9FF9BDC0-1115-434E-833E-39052695311B}" type="presOf" srcId="{E56FE920-46DE-479D-8B88-B4086C5F64B1}" destId="{9A4E78CE-BDAC-4FE0-B0D7-44004B12EBA8}" srcOrd="0" destOrd="2" presId="urn:microsoft.com/office/officeart/2005/8/layout/hList6"/>
    <dgm:cxn modelId="{9C5FEDBB-C952-4750-BEC7-01774BE5416E}" type="presOf" srcId="{8D426E45-1A53-4E60-9E1F-28F059127982}" destId="{10E9363C-FE2B-4B30-882E-D079BE7D5EB7}" srcOrd="0" destOrd="2" presId="urn:microsoft.com/office/officeart/2005/8/layout/hList6"/>
    <dgm:cxn modelId="{FC9C83CB-98DD-4563-9B7D-4A88397059EC}" type="presOf" srcId="{17616C65-CB71-4B2C-8146-0CDED0BC8181}" destId="{D783203A-0186-45DE-AA40-69DFFCDB68F3}" srcOrd="0" destOrd="7" presId="urn:microsoft.com/office/officeart/2005/8/layout/hList6"/>
    <dgm:cxn modelId="{2D2AD16D-527B-4DAC-A94C-28C1AADE39AA}" type="presOf" srcId="{F29B17D8-F106-47DB-8AE4-B00F69E6AED7}" destId="{10E9363C-FE2B-4B30-882E-D079BE7D5EB7}" srcOrd="0" destOrd="4" presId="urn:microsoft.com/office/officeart/2005/8/layout/hList6"/>
    <dgm:cxn modelId="{2140750B-9F95-4C2F-96D7-E07A4D0DFD39}" srcId="{60F9DFEE-8742-4575-83D0-7B7D61268AED}" destId="{F4F6D5EC-34B8-4AF4-AE46-E7A9030CE787}" srcOrd="0" destOrd="0" parTransId="{C5BBF26F-229E-4989-A065-2C9252AE8C68}" sibTransId="{DCEDB75D-E18C-4621-9669-C2A1619B8860}"/>
    <dgm:cxn modelId="{D67B72BA-7A4D-466E-A3CC-6D25C5C7E167}" type="presOf" srcId="{FD0B728F-6BD5-4C81-A4DC-C5F4787717EA}" destId="{10E9363C-FE2B-4B30-882E-D079BE7D5EB7}" srcOrd="0" destOrd="6" presId="urn:microsoft.com/office/officeart/2005/8/layout/hList6"/>
    <dgm:cxn modelId="{102DC51E-2CC1-4141-AA36-E333C60DE89F}" srcId="{82214608-D6E4-476B-B3D9-D95209A80047}" destId="{F29B17D8-F106-47DB-8AE4-B00F69E6AED7}" srcOrd="3" destOrd="0" parTransId="{AF5BB899-FA29-4658-9FBA-4CA3B9229BDF}" sibTransId="{65174340-6083-46B6-81E6-255B4B5BDA7C}"/>
    <dgm:cxn modelId="{D9ABCE21-9FE7-404F-B9E0-780671B43F45}" srcId="{E82C01FA-54C0-496E-9084-A1D164F01169}" destId="{60F9DFEE-8742-4575-83D0-7B7D61268AED}" srcOrd="1" destOrd="0" parTransId="{4823B775-5B45-46E0-8B12-D3EBE6EA0DF3}" sibTransId="{31336DFF-B566-4676-AD79-998A94C5D879}"/>
    <dgm:cxn modelId="{2BC15470-672E-4E3D-8E88-17DD0808A8F0}" type="presOf" srcId="{F4F6D5EC-34B8-4AF4-AE46-E7A9030CE787}" destId="{9A4E78CE-BDAC-4FE0-B0D7-44004B12EBA8}" srcOrd="0" destOrd="1" presId="urn:microsoft.com/office/officeart/2005/8/layout/hList6"/>
    <dgm:cxn modelId="{E9C88ED2-CA96-4746-9647-EB0FF1E33278}" srcId="{59E4E2BC-0EAC-4F45-A540-4A3B8830A54E}" destId="{46CC10A2-8C01-49A9-9677-C448E67AF42D}" srcOrd="1" destOrd="0" parTransId="{4DF3A71F-5F3E-4028-BE2B-33A3271EC11F}" sibTransId="{AF6D2B1E-2045-4412-B49F-C184A104C2CE}"/>
    <dgm:cxn modelId="{DF9F8CDA-D5C4-4896-9E74-011161260ADF}" srcId="{82214608-D6E4-476B-B3D9-D95209A80047}" destId="{16DDFA74-75BD-4F35-AF13-8EEFAA7802A5}" srcOrd="2" destOrd="0" parTransId="{BC876657-EF42-4D80-B2E8-98A109A10391}" sibTransId="{A2CD7A99-DF32-467C-91E6-FDB2D96B59A8}"/>
    <dgm:cxn modelId="{2B94B60D-D4BF-4BAE-9060-9FF150A5516E}" srcId="{E82C01FA-54C0-496E-9084-A1D164F01169}" destId="{82214608-D6E4-476B-B3D9-D95209A80047}" srcOrd="0" destOrd="0" parTransId="{B9986FC9-71E8-450E-8A7B-956099A67696}" sibTransId="{6630EBFA-4331-4EB4-B960-B4703F7C65BA}"/>
    <dgm:cxn modelId="{DA77E11D-FB7B-46D9-99EC-037567D42E90}" type="presOf" srcId="{60F9DFEE-8742-4575-83D0-7B7D61268AED}" destId="{9A4E78CE-BDAC-4FE0-B0D7-44004B12EBA8}" srcOrd="0" destOrd="0" presId="urn:microsoft.com/office/officeart/2005/8/layout/hList6"/>
    <dgm:cxn modelId="{AA8566BD-098B-40CC-89BE-3E94D636C5B6}" srcId="{59E4E2BC-0EAC-4F45-A540-4A3B8830A54E}" destId="{380CEB14-711F-42C7-A79A-FDC3BE1896BD}" srcOrd="2" destOrd="0" parTransId="{983DA05E-CB3D-41F9-8B8C-9284ECEF20D2}" sibTransId="{632EABD5-D1C8-441B-BBA1-9CD9A6880471}"/>
    <dgm:cxn modelId="{803ABFE7-0E24-418B-B352-005B2278A9CF}" srcId="{82214608-D6E4-476B-B3D9-D95209A80047}" destId="{8D426E45-1A53-4E60-9E1F-28F059127982}" srcOrd="1" destOrd="0" parTransId="{6DEBBC58-F6D2-4671-B4CE-ADCF0E690252}" sibTransId="{3117557B-D231-48D1-B6EA-16554DA53D69}"/>
    <dgm:cxn modelId="{A5564961-8344-472D-A466-B6D161159E63}" type="presParOf" srcId="{864D6D7A-C249-4845-97E3-E6CECD0B0E9F}" destId="{10E9363C-FE2B-4B30-882E-D079BE7D5EB7}" srcOrd="0" destOrd="0" presId="urn:microsoft.com/office/officeart/2005/8/layout/hList6"/>
    <dgm:cxn modelId="{51740FF2-C96E-4F31-8AAC-27B9A8685667}" type="presParOf" srcId="{864D6D7A-C249-4845-97E3-E6CECD0B0E9F}" destId="{6874DE1C-6CCD-4BC4-A485-5BAF78B3B722}" srcOrd="1" destOrd="0" presId="urn:microsoft.com/office/officeart/2005/8/layout/hList6"/>
    <dgm:cxn modelId="{661766D5-6C15-4D8D-A230-2137616C7EB7}" type="presParOf" srcId="{864D6D7A-C249-4845-97E3-E6CECD0B0E9F}" destId="{9A4E78CE-BDAC-4FE0-B0D7-44004B12EBA8}" srcOrd="2" destOrd="0" presId="urn:microsoft.com/office/officeart/2005/8/layout/hList6"/>
    <dgm:cxn modelId="{6A925079-9FD6-409F-8F73-4E29562523F2}" type="presParOf" srcId="{864D6D7A-C249-4845-97E3-E6CECD0B0E9F}" destId="{72330BE7-2BD3-4F2E-8064-AC5D1AD81C00}" srcOrd="3" destOrd="0" presId="urn:microsoft.com/office/officeart/2005/8/layout/hList6"/>
    <dgm:cxn modelId="{F1845747-4DDE-4C77-8D11-52309B5ED49C}" type="presParOf" srcId="{864D6D7A-C249-4845-97E3-E6CECD0B0E9F}" destId="{D783203A-0186-45DE-AA40-69DFFCDB68F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FA061-825B-45CD-A269-5A4637D60585}">
      <dsp:nvSpPr>
        <dsp:cNvPr id="0" name=""/>
        <dsp:cNvSpPr/>
      </dsp:nvSpPr>
      <dsp:spPr>
        <a:xfrm rot="21300000">
          <a:off x="12374" y="1020015"/>
          <a:ext cx="4007698" cy="458941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6B58BB-EE45-4CD4-BCA4-CEC5869487A6}">
      <dsp:nvSpPr>
        <dsp:cNvPr id="0" name=""/>
        <dsp:cNvSpPr/>
      </dsp:nvSpPr>
      <dsp:spPr>
        <a:xfrm>
          <a:off x="483893" y="124948"/>
          <a:ext cx="1209734" cy="999589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9ECB07-DFDD-4F03-93BD-05C3246D1721}">
      <dsp:nvSpPr>
        <dsp:cNvPr id="0" name=""/>
        <dsp:cNvSpPr/>
      </dsp:nvSpPr>
      <dsp:spPr>
        <a:xfrm>
          <a:off x="2137196" y="0"/>
          <a:ext cx="1290383" cy="1049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/>
            <a:t>Modelos estructurales</a:t>
          </a:r>
        </a:p>
      </dsp:txBody>
      <dsp:txXfrm>
        <a:off x="2137196" y="0"/>
        <a:ext cx="1290383" cy="1049568"/>
      </dsp:txXfrm>
    </dsp:sp>
    <dsp:sp modelId="{41675C1D-06EB-431C-B43E-D9B21607CD56}">
      <dsp:nvSpPr>
        <dsp:cNvPr id="0" name=""/>
        <dsp:cNvSpPr/>
      </dsp:nvSpPr>
      <dsp:spPr>
        <a:xfrm>
          <a:off x="2338819" y="1374435"/>
          <a:ext cx="1209734" cy="999589"/>
        </a:xfrm>
        <a:prstGeom prst="upArrow">
          <a:avLst/>
        </a:prstGeom>
        <a:solidFill>
          <a:schemeClr val="accent5">
            <a:hueOff val="10439722"/>
            <a:satOff val="-25040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2D3D4-42C4-402B-80E6-D3BA14298F31}">
      <dsp:nvSpPr>
        <dsp:cNvPr id="0" name=""/>
        <dsp:cNvSpPr/>
      </dsp:nvSpPr>
      <dsp:spPr>
        <a:xfrm>
          <a:off x="604867" y="1449404"/>
          <a:ext cx="1290383" cy="1049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/>
            <a:t>Modelos de comportamiento</a:t>
          </a:r>
        </a:p>
      </dsp:txBody>
      <dsp:txXfrm>
        <a:off x="604867" y="1449404"/>
        <a:ext cx="1290383" cy="104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60CBC-8955-46F1-92C1-44A49B433C8C}">
      <dsp:nvSpPr>
        <dsp:cNvPr id="0" name=""/>
        <dsp:cNvSpPr/>
      </dsp:nvSpPr>
      <dsp:spPr>
        <a:xfrm>
          <a:off x="2972" y="445992"/>
          <a:ext cx="1730477" cy="69219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Especificar</a:t>
          </a:r>
        </a:p>
      </dsp:txBody>
      <dsp:txXfrm>
        <a:off x="349067" y="445992"/>
        <a:ext cx="1038287" cy="692190"/>
      </dsp:txXfrm>
    </dsp:sp>
    <dsp:sp modelId="{D3C358CE-A594-45EA-A7A7-C64CDFF43DDC}">
      <dsp:nvSpPr>
        <dsp:cNvPr id="0" name=""/>
        <dsp:cNvSpPr/>
      </dsp:nvSpPr>
      <dsp:spPr>
        <a:xfrm>
          <a:off x="1560402" y="445992"/>
          <a:ext cx="1730477" cy="692190"/>
        </a:xfrm>
        <a:prstGeom prst="chevron">
          <a:avLst/>
        </a:prstGeom>
        <a:solidFill>
          <a:schemeClr val="accent2">
            <a:hueOff val="173969"/>
            <a:satOff val="-11205"/>
            <a:lumOff val="-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Visualizar</a:t>
          </a:r>
        </a:p>
      </dsp:txBody>
      <dsp:txXfrm>
        <a:off x="1906497" y="445992"/>
        <a:ext cx="1038287" cy="692190"/>
      </dsp:txXfrm>
    </dsp:sp>
    <dsp:sp modelId="{8FB618CB-8BD4-4B43-B9A2-3EC30ECC92D2}">
      <dsp:nvSpPr>
        <dsp:cNvPr id="0" name=""/>
        <dsp:cNvSpPr/>
      </dsp:nvSpPr>
      <dsp:spPr>
        <a:xfrm>
          <a:off x="3117832" y="445992"/>
          <a:ext cx="1730477" cy="692190"/>
        </a:xfrm>
        <a:prstGeom prst="chevron">
          <a:avLst/>
        </a:prstGeom>
        <a:solidFill>
          <a:schemeClr val="accent2">
            <a:hueOff val="347938"/>
            <a:satOff val="-22411"/>
            <a:lumOff val="-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Construir</a:t>
          </a:r>
        </a:p>
      </dsp:txBody>
      <dsp:txXfrm>
        <a:off x="3463927" y="445992"/>
        <a:ext cx="1038287" cy="692190"/>
      </dsp:txXfrm>
    </dsp:sp>
    <dsp:sp modelId="{0EEBDC91-D878-4A7F-8AC2-C5427CB6FFEB}">
      <dsp:nvSpPr>
        <dsp:cNvPr id="0" name=""/>
        <dsp:cNvSpPr/>
      </dsp:nvSpPr>
      <dsp:spPr>
        <a:xfrm>
          <a:off x="4675261" y="445992"/>
          <a:ext cx="1730477" cy="692190"/>
        </a:xfrm>
        <a:prstGeom prst="chevron">
          <a:avLst/>
        </a:prstGeom>
        <a:solidFill>
          <a:schemeClr val="accent2">
            <a:hueOff val="521907"/>
            <a:satOff val="-33616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Documentar</a:t>
          </a:r>
        </a:p>
      </dsp:txBody>
      <dsp:txXfrm>
        <a:off x="5021356" y="445992"/>
        <a:ext cx="1038287" cy="6921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DC13A-230F-46D8-8936-0FA4CE948BBE}">
      <dsp:nvSpPr>
        <dsp:cNvPr id="0" name=""/>
        <dsp:cNvSpPr/>
      </dsp:nvSpPr>
      <dsp:spPr>
        <a:xfrm>
          <a:off x="0" y="3317306"/>
          <a:ext cx="8407400" cy="10888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Mecanismos comunes</a:t>
          </a:r>
        </a:p>
      </dsp:txBody>
      <dsp:txXfrm>
        <a:off x="0" y="3317306"/>
        <a:ext cx="8407400" cy="587959"/>
      </dsp:txXfrm>
    </dsp:sp>
    <dsp:sp modelId="{7743BD1B-33E9-4780-8D5B-1812E406BA84}">
      <dsp:nvSpPr>
        <dsp:cNvPr id="0" name=""/>
        <dsp:cNvSpPr/>
      </dsp:nvSpPr>
      <dsp:spPr>
        <a:xfrm>
          <a:off x="0" y="3883490"/>
          <a:ext cx="2101850" cy="50085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Especificaciones</a:t>
          </a:r>
        </a:p>
      </dsp:txBody>
      <dsp:txXfrm>
        <a:off x="0" y="3883490"/>
        <a:ext cx="2101850" cy="500854"/>
      </dsp:txXfrm>
    </dsp:sp>
    <dsp:sp modelId="{FC158631-645C-4BDE-96B8-9609DFB906F8}">
      <dsp:nvSpPr>
        <dsp:cNvPr id="0" name=""/>
        <dsp:cNvSpPr/>
      </dsp:nvSpPr>
      <dsp:spPr>
        <a:xfrm>
          <a:off x="2101850" y="3883490"/>
          <a:ext cx="2101850" cy="500854"/>
        </a:xfrm>
        <a:prstGeom prst="rect">
          <a:avLst/>
        </a:prstGeom>
        <a:solidFill>
          <a:schemeClr val="accent5">
            <a:tint val="40000"/>
            <a:alpha val="90000"/>
            <a:hueOff val="982536"/>
            <a:satOff val="-1093"/>
            <a:lumOff val="-4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Adornos</a:t>
          </a:r>
        </a:p>
      </dsp:txBody>
      <dsp:txXfrm>
        <a:off x="2101850" y="3883490"/>
        <a:ext cx="2101850" cy="500854"/>
      </dsp:txXfrm>
    </dsp:sp>
    <dsp:sp modelId="{854E1194-35B8-4B8C-8DA0-D7A54E5454C5}">
      <dsp:nvSpPr>
        <dsp:cNvPr id="0" name=""/>
        <dsp:cNvSpPr/>
      </dsp:nvSpPr>
      <dsp:spPr>
        <a:xfrm>
          <a:off x="4203700" y="3883490"/>
          <a:ext cx="2101850" cy="500854"/>
        </a:xfrm>
        <a:prstGeom prst="rect">
          <a:avLst/>
        </a:prstGeom>
        <a:solidFill>
          <a:schemeClr val="accent5">
            <a:tint val="40000"/>
            <a:alpha val="90000"/>
            <a:hueOff val="1965072"/>
            <a:satOff val="-2186"/>
            <a:lumOff val="-9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Divisiones comunes</a:t>
          </a:r>
        </a:p>
      </dsp:txBody>
      <dsp:txXfrm>
        <a:off x="4203700" y="3883490"/>
        <a:ext cx="2101850" cy="500854"/>
      </dsp:txXfrm>
    </dsp:sp>
    <dsp:sp modelId="{B2328253-91A1-4638-9A7C-C27F45E70A3A}">
      <dsp:nvSpPr>
        <dsp:cNvPr id="0" name=""/>
        <dsp:cNvSpPr/>
      </dsp:nvSpPr>
      <dsp:spPr>
        <a:xfrm>
          <a:off x="6305550" y="3883490"/>
          <a:ext cx="2101850" cy="500854"/>
        </a:xfrm>
        <a:prstGeom prst="rect">
          <a:avLst/>
        </a:prstGeom>
        <a:solidFill>
          <a:schemeClr val="accent5">
            <a:tint val="40000"/>
            <a:alpha val="90000"/>
            <a:hueOff val="2947607"/>
            <a:satOff val="-3279"/>
            <a:lumOff val="-13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Mecanismos de extensibilidad</a:t>
          </a:r>
        </a:p>
      </dsp:txBody>
      <dsp:txXfrm>
        <a:off x="6305550" y="3883490"/>
        <a:ext cx="2101850" cy="500854"/>
      </dsp:txXfrm>
    </dsp:sp>
    <dsp:sp modelId="{B450D46F-3275-42E8-B9EF-4951322FC050}">
      <dsp:nvSpPr>
        <dsp:cNvPr id="0" name=""/>
        <dsp:cNvSpPr/>
      </dsp:nvSpPr>
      <dsp:spPr>
        <a:xfrm rot="10800000">
          <a:off x="0" y="1659042"/>
          <a:ext cx="8407400" cy="1674596"/>
        </a:xfrm>
        <a:prstGeom prst="upArrowCallout">
          <a:avLst/>
        </a:prstGeom>
        <a:solidFill>
          <a:schemeClr val="accent5">
            <a:hueOff val="5219861"/>
            <a:satOff val="-12520"/>
            <a:lumOff val="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Reglas</a:t>
          </a:r>
        </a:p>
      </dsp:txBody>
      <dsp:txXfrm rot="-10800000">
        <a:off x="0" y="1659042"/>
        <a:ext cx="8407400" cy="587783"/>
      </dsp:txXfrm>
    </dsp:sp>
    <dsp:sp modelId="{A5836A32-4D35-480D-9E2D-C5A352FC34D6}">
      <dsp:nvSpPr>
        <dsp:cNvPr id="0" name=""/>
        <dsp:cNvSpPr/>
      </dsp:nvSpPr>
      <dsp:spPr>
        <a:xfrm>
          <a:off x="1026" y="2246826"/>
          <a:ext cx="1681069" cy="500704"/>
        </a:xfrm>
        <a:prstGeom prst="rect">
          <a:avLst/>
        </a:prstGeom>
        <a:solidFill>
          <a:schemeClr val="accent5">
            <a:tint val="40000"/>
            <a:alpha val="90000"/>
            <a:hueOff val="3930143"/>
            <a:satOff val="-4372"/>
            <a:lumOff val="-17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Nombre</a:t>
          </a:r>
        </a:p>
      </dsp:txBody>
      <dsp:txXfrm>
        <a:off x="1026" y="2246826"/>
        <a:ext cx="1681069" cy="500704"/>
      </dsp:txXfrm>
    </dsp:sp>
    <dsp:sp modelId="{B9DB3FB9-B9E4-4031-9D9D-893354954542}">
      <dsp:nvSpPr>
        <dsp:cNvPr id="0" name=""/>
        <dsp:cNvSpPr/>
      </dsp:nvSpPr>
      <dsp:spPr>
        <a:xfrm>
          <a:off x="1682095" y="2246826"/>
          <a:ext cx="1681069" cy="500704"/>
        </a:xfrm>
        <a:prstGeom prst="rect">
          <a:avLst/>
        </a:prstGeom>
        <a:solidFill>
          <a:schemeClr val="accent5">
            <a:tint val="40000"/>
            <a:alpha val="90000"/>
            <a:hueOff val="4912679"/>
            <a:satOff val="-5465"/>
            <a:lumOff val="-21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Alcance</a:t>
          </a:r>
        </a:p>
      </dsp:txBody>
      <dsp:txXfrm>
        <a:off x="1682095" y="2246826"/>
        <a:ext cx="1681069" cy="500704"/>
      </dsp:txXfrm>
    </dsp:sp>
    <dsp:sp modelId="{C5FD627B-4EA4-4156-92E0-E0453D6FD993}">
      <dsp:nvSpPr>
        <dsp:cNvPr id="0" name=""/>
        <dsp:cNvSpPr/>
      </dsp:nvSpPr>
      <dsp:spPr>
        <a:xfrm>
          <a:off x="3363165" y="2246826"/>
          <a:ext cx="1681069" cy="500704"/>
        </a:xfrm>
        <a:prstGeom prst="rect">
          <a:avLst/>
        </a:prstGeom>
        <a:solidFill>
          <a:schemeClr val="accent5">
            <a:tint val="40000"/>
            <a:alpha val="90000"/>
            <a:hueOff val="5895215"/>
            <a:satOff val="-6558"/>
            <a:lumOff val="-26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Visibilidad</a:t>
          </a:r>
        </a:p>
      </dsp:txBody>
      <dsp:txXfrm>
        <a:off x="3363165" y="2246826"/>
        <a:ext cx="1681069" cy="500704"/>
      </dsp:txXfrm>
    </dsp:sp>
    <dsp:sp modelId="{A2D5834F-BD19-4C5D-8219-9643B15E1F96}">
      <dsp:nvSpPr>
        <dsp:cNvPr id="0" name=""/>
        <dsp:cNvSpPr/>
      </dsp:nvSpPr>
      <dsp:spPr>
        <a:xfrm>
          <a:off x="5044234" y="2246826"/>
          <a:ext cx="1681069" cy="500704"/>
        </a:xfrm>
        <a:prstGeom prst="rect">
          <a:avLst/>
        </a:prstGeom>
        <a:solidFill>
          <a:schemeClr val="accent5">
            <a:tint val="40000"/>
            <a:alpha val="90000"/>
            <a:hueOff val="6877750"/>
            <a:satOff val="-7651"/>
            <a:lumOff val="-3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Integridad</a:t>
          </a:r>
        </a:p>
      </dsp:txBody>
      <dsp:txXfrm>
        <a:off x="5044234" y="2246826"/>
        <a:ext cx="1681069" cy="500704"/>
      </dsp:txXfrm>
    </dsp:sp>
    <dsp:sp modelId="{93CD9788-8073-44F4-8B72-07B87BF5511A}">
      <dsp:nvSpPr>
        <dsp:cNvPr id="0" name=""/>
        <dsp:cNvSpPr/>
      </dsp:nvSpPr>
      <dsp:spPr>
        <a:xfrm>
          <a:off x="6725304" y="2246826"/>
          <a:ext cx="1681069" cy="500704"/>
        </a:xfrm>
        <a:prstGeom prst="rect">
          <a:avLst/>
        </a:prstGeom>
        <a:solidFill>
          <a:schemeClr val="accent5">
            <a:tint val="40000"/>
            <a:alpha val="90000"/>
            <a:hueOff val="7860287"/>
            <a:satOff val="-8744"/>
            <a:lumOff val="-34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Ejecución</a:t>
          </a:r>
        </a:p>
      </dsp:txBody>
      <dsp:txXfrm>
        <a:off x="6725304" y="2246826"/>
        <a:ext cx="1681069" cy="500704"/>
      </dsp:txXfrm>
    </dsp:sp>
    <dsp:sp modelId="{118EC761-B723-4041-86F1-09057E2A47D5}">
      <dsp:nvSpPr>
        <dsp:cNvPr id="0" name=""/>
        <dsp:cNvSpPr/>
      </dsp:nvSpPr>
      <dsp:spPr>
        <a:xfrm rot="10800000">
          <a:off x="0" y="0"/>
          <a:ext cx="8407400" cy="1674596"/>
        </a:xfrm>
        <a:prstGeom prst="upArrowCallout">
          <a:avLst/>
        </a:prstGeom>
        <a:solidFill>
          <a:schemeClr val="accent5">
            <a:hueOff val="10439722"/>
            <a:satOff val="-25040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Bloques básicos</a:t>
          </a:r>
        </a:p>
      </dsp:txBody>
      <dsp:txXfrm rot="-10800000">
        <a:off x="0" y="0"/>
        <a:ext cx="8407400" cy="587783"/>
      </dsp:txXfrm>
    </dsp:sp>
    <dsp:sp modelId="{820BE352-8C3C-4C61-930D-E9F39830BF86}">
      <dsp:nvSpPr>
        <dsp:cNvPr id="0" name=""/>
        <dsp:cNvSpPr/>
      </dsp:nvSpPr>
      <dsp:spPr>
        <a:xfrm>
          <a:off x="4105" y="588562"/>
          <a:ext cx="2799729" cy="500704"/>
        </a:xfrm>
        <a:prstGeom prst="rect">
          <a:avLst/>
        </a:prstGeom>
        <a:solidFill>
          <a:schemeClr val="accent5">
            <a:tint val="40000"/>
            <a:alpha val="90000"/>
            <a:hueOff val="8842822"/>
            <a:satOff val="-9837"/>
            <a:lumOff val="-38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Elementos</a:t>
          </a:r>
        </a:p>
      </dsp:txBody>
      <dsp:txXfrm>
        <a:off x="4105" y="588562"/>
        <a:ext cx="2799729" cy="500704"/>
      </dsp:txXfrm>
    </dsp:sp>
    <dsp:sp modelId="{0D4A4E69-184F-45F5-A167-6D881D32DA76}">
      <dsp:nvSpPr>
        <dsp:cNvPr id="0" name=""/>
        <dsp:cNvSpPr/>
      </dsp:nvSpPr>
      <dsp:spPr>
        <a:xfrm>
          <a:off x="2803835" y="588562"/>
          <a:ext cx="2799729" cy="500704"/>
        </a:xfrm>
        <a:prstGeom prst="rect">
          <a:avLst/>
        </a:prstGeom>
        <a:solidFill>
          <a:schemeClr val="accent5">
            <a:tint val="40000"/>
            <a:alpha val="90000"/>
            <a:hueOff val="9825358"/>
            <a:satOff val="-10930"/>
            <a:lumOff val="-43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Relaciones</a:t>
          </a:r>
        </a:p>
      </dsp:txBody>
      <dsp:txXfrm>
        <a:off x="2803835" y="588562"/>
        <a:ext cx="2799729" cy="500704"/>
      </dsp:txXfrm>
    </dsp:sp>
    <dsp:sp modelId="{CD990117-7D81-4E9F-8AA4-95DDCCCF8088}">
      <dsp:nvSpPr>
        <dsp:cNvPr id="0" name=""/>
        <dsp:cNvSpPr/>
      </dsp:nvSpPr>
      <dsp:spPr>
        <a:xfrm>
          <a:off x="5603564" y="588562"/>
          <a:ext cx="2799729" cy="500704"/>
        </a:xfrm>
        <a:prstGeom prst="rect">
          <a:avLst/>
        </a:prstGeom>
        <a:solidFill>
          <a:schemeClr val="accent5">
            <a:tint val="40000"/>
            <a:alpha val="90000"/>
            <a:hueOff val="10807894"/>
            <a:satOff val="-12023"/>
            <a:lumOff val="-47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/>
            <a:t>Diagramas</a:t>
          </a:r>
        </a:p>
      </dsp:txBody>
      <dsp:txXfrm>
        <a:off x="5603564" y="588562"/>
        <a:ext cx="2799729" cy="5007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E9363C-FE2B-4B30-882E-D079BE7D5EB7}">
      <dsp:nvSpPr>
        <dsp:cNvPr id="0" name=""/>
        <dsp:cNvSpPr/>
      </dsp:nvSpPr>
      <dsp:spPr>
        <a:xfrm rot="16200000">
          <a:off x="-1227608" y="1228613"/>
          <a:ext cx="5069160" cy="2611933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ysClr val="windowText" lastClr="000000"/>
              </a:solidFill>
            </a:rPr>
            <a:t>Diagramas de estructura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srgbClr val="FFC000"/>
              </a:solidFill>
            </a:rPr>
            <a:t>Diagrama de clases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Diagrama de componentes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/>
            <a:t>Diagrama de estructura compuesta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/>
            <a:t>Diagrama de objetos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/>
            <a:t>Diagrama de despliegue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/>
            <a:t>Diagrama de paquetes</a:t>
          </a:r>
        </a:p>
      </dsp:txBody>
      <dsp:txXfrm rot="5400000">
        <a:off x="1005" y="1013832"/>
        <a:ext cx="2611933" cy="3041496"/>
      </dsp:txXfrm>
    </dsp:sp>
    <dsp:sp modelId="{9A4E78CE-BDAC-4FE0-B0D7-44004B12EBA8}">
      <dsp:nvSpPr>
        <dsp:cNvPr id="0" name=""/>
        <dsp:cNvSpPr/>
      </dsp:nvSpPr>
      <dsp:spPr>
        <a:xfrm rot="16200000">
          <a:off x="1580219" y="1228613"/>
          <a:ext cx="5069160" cy="2611933"/>
        </a:xfrm>
        <a:prstGeom prst="flowChartManualOperation">
          <a:avLst/>
        </a:prstGeom>
        <a:gradFill rotWithShape="0">
          <a:gsLst>
            <a:gs pos="0">
              <a:schemeClr val="accent5">
                <a:hueOff val="5219861"/>
                <a:satOff val="-12520"/>
                <a:lumOff val="980"/>
                <a:alphaOff val="0"/>
              </a:schemeClr>
            </a:gs>
            <a:gs pos="90000">
              <a:schemeClr val="accent5">
                <a:hueOff val="5219861"/>
                <a:satOff val="-12520"/>
                <a:lumOff val="980"/>
                <a:alphaOff val="0"/>
                <a:shade val="100000"/>
              </a:schemeClr>
            </a:gs>
            <a:gs pos="100000">
              <a:schemeClr val="accent5">
                <a:hueOff val="5219861"/>
                <a:satOff val="-12520"/>
                <a:lumOff val="98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5219861"/>
              <a:satOff val="-12520"/>
              <a:lumOff val="98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ysClr val="windowText" lastClr="000000"/>
              </a:solidFill>
            </a:rPr>
            <a:t>Diagramas de comportamiento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srgbClr val="FFC000"/>
              </a:solidFill>
            </a:rPr>
            <a:t>Diagramas  de casos de uso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b="1" kern="1200" dirty="0">
            <a:solidFill>
              <a:srgbClr val="FFC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srgbClr val="FFC000"/>
              </a:solidFill>
            </a:rPr>
            <a:t>Diagramas  de estados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b="1" kern="1200">
            <a:solidFill>
              <a:srgbClr val="FFC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srgbClr val="FFC000"/>
              </a:solidFill>
            </a:rPr>
            <a:t>Diagramas  de actividades.</a:t>
          </a:r>
        </a:p>
      </dsp:txBody>
      <dsp:txXfrm rot="5400000">
        <a:off x="2808832" y="1013832"/>
        <a:ext cx="2611933" cy="3041496"/>
      </dsp:txXfrm>
    </dsp:sp>
    <dsp:sp modelId="{D783203A-0186-45DE-AA40-69DFFCDB68F3}">
      <dsp:nvSpPr>
        <dsp:cNvPr id="0" name=""/>
        <dsp:cNvSpPr/>
      </dsp:nvSpPr>
      <dsp:spPr>
        <a:xfrm rot="16200000">
          <a:off x="4388048" y="1228613"/>
          <a:ext cx="5069160" cy="2611933"/>
        </a:xfrm>
        <a:prstGeom prst="flowChartManualOperation">
          <a:avLst/>
        </a:prstGeom>
        <a:gradFill rotWithShape="0">
          <a:gsLst>
            <a:gs pos="0">
              <a:schemeClr val="accent5">
                <a:hueOff val="10439722"/>
                <a:satOff val="-25040"/>
                <a:lumOff val="1961"/>
                <a:alphaOff val="0"/>
              </a:schemeClr>
            </a:gs>
            <a:gs pos="90000">
              <a:schemeClr val="accent5">
                <a:hueOff val="10439722"/>
                <a:satOff val="-25040"/>
                <a:lumOff val="1961"/>
                <a:alphaOff val="0"/>
                <a:shade val="100000"/>
              </a:schemeClr>
            </a:gs>
            <a:gs pos="100000">
              <a:schemeClr val="accent5">
                <a:hueOff val="10439722"/>
                <a:satOff val="-25040"/>
                <a:lumOff val="1961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10439722"/>
              <a:satOff val="-25040"/>
              <a:lumOff val="1961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ysClr val="windowText" lastClr="000000"/>
              </a:solidFill>
            </a:rPr>
            <a:t>Diagramas de interacción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srgbClr val="FFC000"/>
              </a:solidFill>
            </a:rPr>
            <a:t>Diagrama de secuencia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b="1" kern="1200" dirty="0">
            <a:solidFill>
              <a:srgbClr val="FFC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srgbClr val="FFC000"/>
              </a:solidFill>
            </a:rPr>
            <a:t>Diagrama de </a:t>
          </a:r>
          <a:r>
            <a:rPr lang="es-MX" sz="1600" b="1" kern="1200" dirty="0" smtClean="0">
              <a:solidFill>
                <a:srgbClr val="FFC000"/>
              </a:solidFill>
            </a:rPr>
            <a:t>comunicación</a:t>
          </a:r>
          <a:endParaRPr lang="es-MX" sz="1600" b="1" kern="1200" dirty="0">
            <a:solidFill>
              <a:srgbClr val="FFC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/>
            <a:t>Diagrama de tiempo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/>
            <a:t>Diagrama de vista de interacciones</a:t>
          </a:r>
        </a:p>
      </dsp:txBody>
      <dsp:txXfrm rot="5400000">
        <a:off x="5616661" y="1013832"/>
        <a:ext cx="2611933" cy="3041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7AC9B-E7A8-40F5-BFD9-569E10AB9081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149CC-03B0-4002-BFF8-4C6B347ECE2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1176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63244D7-58D4-4033-BA97-FD124BA4FE2C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DCAFE10-C97B-4277-B323-398CD01329B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4221087"/>
            <a:ext cx="6046440" cy="1440161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Elementos Básicos en el Lenguaje Unificado de Modelado para Análisis de Sistemas</a:t>
            </a:r>
            <a:endParaRPr lang="es-MX" sz="2800" dirty="0"/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241054" y="5867400"/>
            <a:ext cx="6570722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r"/>
            <a:r>
              <a:rPr lang="es-MX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Mtra. Tania Lilia Chávez Soto</a:t>
            </a:r>
            <a:endParaRPr lang="es-MX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85" y="319276"/>
            <a:ext cx="1462315" cy="13198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924" y="332656"/>
            <a:ext cx="1107810" cy="1383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51520" y="1988840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Universidad Autónoma del Estado de México</a:t>
            </a:r>
            <a:b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Facultad de Ingeniería</a:t>
            </a:r>
            <a:b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s-MX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Ingeniería</a:t>
            </a:r>
            <a: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MX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en Computación</a:t>
            </a:r>
            <a: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s-MX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Unidad de aprendizaje: </a:t>
            </a:r>
            <a:r>
              <a:rPr lang="es-MX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Análisis de Sistemas</a:t>
            </a:r>
            <a:endParaRPr lang="es-MX" sz="24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989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s-MX" dirty="0" smtClean="0"/>
              <a:t>Elementos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736963"/>
              </p:ext>
            </p:extLst>
          </p:nvPr>
        </p:nvGraphicFramePr>
        <p:xfrm>
          <a:off x="539552" y="1772816"/>
          <a:ext cx="7992887" cy="4688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9478"/>
                <a:gridCol w="5481201"/>
                <a:gridCol w="1872208"/>
              </a:tblGrid>
              <a:tr h="2178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Tipo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Descripción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Representación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</a:tr>
              <a:tr h="588131">
                <a:tc rowSpan="3">
                  <a:txBody>
                    <a:bodyPr/>
                    <a:lstStyle/>
                    <a:p>
                      <a:pPr marL="71755" marR="71755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  <a:cs typeface="Aharoni" panose="02010803020104030203" pitchFamily="2" charset="-79"/>
                        </a:rPr>
                        <a:t>Estructurales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Calibri"/>
                        <a:cs typeface="Aharoni" panose="02010803020104030203" pitchFamily="2" charset="-79"/>
                      </a:endParaRPr>
                    </a:p>
                  </a:txBody>
                  <a:tcPr marL="65348" marR="65348" marT="0" marB="0" vert="vert27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Clase </a:t>
                      </a:r>
                      <a:r>
                        <a:rPr lang="es-MX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: </a:t>
                      </a:r>
                      <a:r>
                        <a:rPr lang="es-MX" sz="1600" dirty="0" smtClean="0">
                          <a:solidFill>
                            <a:schemeClr val="dk1"/>
                          </a:solidFill>
                          <a:effectLst/>
                        </a:rPr>
                        <a:t>Es</a:t>
                      </a:r>
                      <a:r>
                        <a:rPr lang="es-MX" sz="1600" dirty="0" smtClean="0">
                          <a:effectLst/>
                        </a:rPr>
                        <a:t> </a:t>
                      </a:r>
                      <a:r>
                        <a:rPr lang="es-MX" sz="1600" dirty="0">
                          <a:effectLst/>
                        </a:rPr>
                        <a:t>una descripción de un conjunto de objetos que comparten los mismos atributos, operaciones, relaciones y semántica. </a:t>
                      </a:r>
                      <a:endParaRPr lang="es-MX" sz="1600" dirty="0" smtClean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</a:tr>
              <a:tr h="56505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Interfaces: </a:t>
                      </a:r>
                      <a:r>
                        <a:rPr lang="es-MX" sz="1600" dirty="0">
                          <a:effectLst/>
                        </a:rPr>
                        <a:t>Colección de operaciones que se utiliza para especificar un servicio de una clase o un </a:t>
                      </a:r>
                      <a:r>
                        <a:rPr lang="es-MX" sz="1600" dirty="0" smtClean="0">
                          <a:effectLst/>
                        </a:rPr>
                        <a:t>componente.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</a:tr>
              <a:tr h="58813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Colaboraciones: </a:t>
                      </a:r>
                      <a:r>
                        <a:rPr lang="es-MX" sz="1600" dirty="0">
                          <a:effectLst/>
                        </a:rPr>
                        <a:t>Sociedad de roles y otros elementos que colaboran para proporcionar comportamiento cooperativo mayor que la suma de los comportamientos de sus </a:t>
                      </a:r>
                      <a:r>
                        <a:rPr lang="es-MX" sz="1600" dirty="0" smtClean="0">
                          <a:effectLst/>
                        </a:rPr>
                        <a:t>elementos.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effectLst/>
                      </a:endParaRPr>
                    </a:p>
                  </a:txBody>
                  <a:tcPr marL="65348" marR="65348" marT="0" marB="0"/>
                </a:tc>
              </a:tr>
            </a:tbl>
          </a:graphicData>
        </a:graphic>
      </p:graphicFrame>
      <p:pic>
        <p:nvPicPr>
          <p:cNvPr id="3106" name="Imagen 28" descr="https://encrypted-tbn1.gstatic.com/images?q=tbn:ANd9GcR1Qrnrc9C3ImDL32q4Dh1uFe2KdBfMhlsZSH2ARdaMF8hY30Z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776" y="2492896"/>
            <a:ext cx="1560173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Imagen 544" descr="http://www.csci.csusb.edu/dick/samples/uml.interfac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r="14445" b="52029"/>
          <a:stretch>
            <a:fillRect/>
          </a:stretch>
        </p:blipFill>
        <p:spPr bwMode="auto">
          <a:xfrm>
            <a:off x="7090753" y="3861048"/>
            <a:ext cx="107421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59 Elipse"/>
          <p:cNvSpPr/>
          <p:nvPr/>
        </p:nvSpPr>
        <p:spPr>
          <a:xfrm>
            <a:off x="6926881" y="5373216"/>
            <a:ext cx="1401962" cy="7200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90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Cadena de responsabilidad</a:t>
            </a:r>
            <a:endParaRPr lang="es-MX" sz="16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475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s-MX" dirty="0" smtClean="0"/>
              <a:t>Elementos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32665"/>
              </p:ext>
            </p:extLst>
          </p:nvPr>
        </p:nvGraphicFramePr>
        <p:xfrm>
          <a:off x="539552" y="1816412"/>
          <a:ext cx="7992887" cy="44688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9478"/>
                <a:gridCol w="5481201"/>
                <a:gridCol w="1872208"/>
              </a:tblGrid>
              <a:tr h="2178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Tipo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Descripción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Representación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</a:tr>
              <a:tr h="588131">
                <a:tc rowSpan="4">
                  <a:txBody>
                    <a:bodyPr/>
                    <a:lstStyle/>
                    <a:p>
                      <a:pPr marL="71755" marR="71755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  <a:cs typeface="Aharoni" panose="02010803020104030203" pitchFamily="2" charset="-79"/>
                        </a:rPr>
                        <a:t>Estructurales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Calibri"/>
                        <a:cs typeface="Aharoni" panose="02010803020104030203" pitchFamily="2" charset="-79"/>
                      </a:endParaRPr>
                    </a:p>
                  </a:txBody>
                  <a:tcPr marL="65348" marR="65348" marT="0" marB="0" vert="vert27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Casos de uso: </a:t>
                      </a:r>
                      <a:r>
                        <a:rPr lang="es-MX" sz="1600" dirty="0">
                          <a:effectLst/>
                        </a:rPr>
                        <a:t>Conjunto de secuencias de acciones, incluyendo variantes, que ejecutan un sistema para producir un resultado observable de valor para el actor.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effectLst/>
                      </a:endParaRPr>
                    </a:p>
                  </a:txBody>
                  <a:tcPr marL="65348" marR="65348" marT="0" marB="0"/>
                </a:tc>
              </a:tr>
              <a:tr h="58813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Componentes: </a:t>
                      </a:r>
                      <a:r>
                        <a:rPr lang="es-MX" sz="1600" dirty="0">
                          <a:effectLst/>
                        </a:rPr>
                        <a:t>Parte física  y reemplazable de un sistema que conforma con un conjunto de interfaces y proporciona la realización de dicho conjunto.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</a:tr>
              <a:tr h="76553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Artefactos: </a:t>
                      </a:r>
                      <a:r>
                        <a:rPr lang="es-MX" sz="1600" dirty="0">
                          <a:effectLst/>
                        </a:rPr>
                        <a:t>Pieza discreta de información que es utilizada o producida por un proceso de desarrollo de software o un sistema existente.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</a:tr>
              <a:tr h="76553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Nodos: </a:t>
                      </a:r>
                      <a:r>
                        <a:rPr lang="es-MX" sz="1600" dirty="0">
                          <a:effectLst/>
                        </a:rPr>
                        <a:t>Elemento físico que existe en tiempo de ejecución y que representa un recurso computacional.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8" marR="6534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effectLst/>
                      </a:endParaRPr>
                    </a:p>
                  </a:txBody>
                  <a:tcPr marL="65348" marR="65348" marT="0" marB="0"/>
                </a:tc>
              </a:tr>
            </a:tbl>
          </a:graphicData>
        </a:graphic>
      </p:graphicFrame>
      <p:pic>
        <p:nvPicPr>
          <p:cNvPr id="3102" name="irc_mi" descr="https://encrypted-tbn3.gstatic.com/images?q=tbn:ANd9GcSEwMx1q--8kGSiYg2tQRFSui4axWvgqy5lBJeIWMf1xYKnCC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868" y="3356992"/>
            <a:ext cx="154897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60 Elipse"/>
          <p:cNvSpPr/>
          <p:nvPr/>
        </p:nvSpPr>
        <p:spPr>
          <a:xfrm>
            <a:off x="6948835" y="2420888"/>
            <a:ext cx="1387038" cy="64807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00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Solicitar pedido</a:t>
            </a:r>
            <a:endParaRPr lang="es-MX" dirty="0">
              <a:effectLst/>
              <a:ea typeface="Calibri"/>
              <a:cs typeface="Times New Roman"/>
            </a:endParaRPr>
          </a:p>
        </p:txBody>
      </p:sp>
      <p:sp>
        <p:nvSpPr>
          <p:cNvPr id="31" name="61 Proceso"/>
          <p:cNvSpPr/>
          <p:nvPr/>
        </p:nvSpPr>
        <p:spPr>
          <a:xfrm>
            <a:off x="7034292" y="4437112"/>
            <a:ext cx="1216125" cy="72008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MX" sz="1100" dirty="0" smtClean="0">
              <a:solidFill>
                <a:srgbClr val="000000"/>
              </a:solidFill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10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&lt;&lt;</a:t>
            </a:r>
            <a:r>
              <a:rPr lang="es-MX" sz="110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artefacto&gt;&gt; librerías.dll</a:t>
            </a:r>
            <a:endParaRPr lang="es-MX" sz="24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4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32" name="62 Cubo"/>
          <p:cNvSpPr/>
          <p:nvPr/>
        </p:nvSpPr>
        <p:spPr>
          <a:xfrm>
            <a:off x="7157721" y="5517232"/>
            <a:ext cx="969266" cy="504056"/>
          </a:xfrm>
          <a:prstGeom prst="cub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MX" sz="1000" dirty="0" smtClean="0">
              <a:solidFill>
                <a:srgbClr val="000000"/>
              </a:solidFill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00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Servidor</a:t>
            </a:r>
            <a:endParaRPr lang="es-MX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dirty="0">
                <a:effectLst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2729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Elementos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714466"/>
              </p:ext>
            </p:extLst>
          </p:nvPr>
        </p:nvGraphicFramePr>
        <p:xfrm>
          <a:off x="395536" y="1772816"/>
          <a:ext cx="7992889" cy="481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3"/>
                <a:gridCol w="5544616"/>
                <a:gridCol w="1800200"/>
              </a:tblGrid>
              <a:tr h="271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Tipo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Descripción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Representación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</a:tr>
              <a:tr h="732314">
                <a:tc rowSpan="3">
                  <a:txBody>
                    <a:bodyPr/>
                    <a:lstStyle/>
                    <a:p>
                      <a:pPr marL="71755" marR="71755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Comportamiento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37487" marR="3748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Mensajes: </a:t>
                      </a:r>
                      <a:r>
                        <a:rPr lang="es-MX" sz="1600" dirty="0">
                          <a:effectLst/>
                        </a:rPr>
                        <a:t>especifica una comunicación entre objetos que trasmite información con la expectativa de que se desencadenará </a:t>
                      </a:r>
                      <a:r>
                        <a:rPr lang="es-MX" sz="1600" dirty="0" smtClean="0">
                          <a:effectLst/>
                        </a:rPr>
                        <a:t>actividad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dibujar</a:t>
                      </a: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</a:txBody>
                  <a:tcPr marL="37487" marR="37487" marT="0" marB="0"/>
                </a:tc>
              </a:tr>
              <a:tr h="73231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Estados: </a:t>
                      </a:r>
                      <a:r>
                        <a:rPr lang="es-MX" sz="1600" dirty="0">
                          <a:effectLst/>
                        </a:rPr>
                        <a:t>Condición o situación de la vida de un objeto durante la cual satisface una condición, realiza alguna actividad o espera algún </a:t>
                      </a:r>
                      <a:r>
                        <a:rPr lang="es-MX" sz="1600" dirty="0" smtClean="0">
                          <a:effectLst/>
                        </a:rPr>
                        <a:t>evento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</a:endParaRPr>
                    </a:p>
                  </a:txBody>
                  <a:tcPr marL="37487" marR="37487" marT="0" marB="0"/>
                </a:tc>
              </a:tr>
              <a:tr h="7255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Acciones: </a:t>
                      </a:r>
                      <a:r>
                        <a:rPr lang="es-MX" sz="1600" dirty="0">
                          <a:effectLst/>
                        </a:rPr>
                        <a:t>Computación ejecutable que produce un cambio de estado en el sistema o que devuelve un </a:t>
                      </a:r>
                      <a:r>
                        <a:rPr lang="es-MX" sz="1600" dirty="0" smtClean="0">
                          <a:effectLst/>
                        </a:rPr>
                        <a:t>valor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</a:rPr>
                        <a:t>         </a:t>
                      </a:r>
                      <a:endParaRPr lang="es-MX" sz="800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</a:endParaRPr>
                    </a:p>
                  </a:txBody>
                  <a:tcPr marL="37487" marR="37487" marT="0" marB="0"/>
                </a:tc>
              </a:tr>
            </a:tbl>
          </a:graphicData>
        </a:graphic>
      </p:graphicFrame>
      <p:cxnSp>
        <p:nvCxnSpPr>
          <p:cNvPr id="26" name="29 Conector recto de flecha"/>
          <p:cNvCxnSpPr/>
          <p:nvPr/>
        </p:nvCxnSpPr>
        <p:spPr>
          <a:xfrm>
            <a:off x="6929584" y="2780928"/>
            <a:ext cx="1247775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30 Rectángulo redondeado"/>
          <p:cNvSpPr/>
          <p:nvPr/>
        </p:nvSpPr>
        <p:spPr>
          <a:xfrm>
            <a:off x="6890536" y="4087818"/>
            <a:ext cx="1191371" cy="55457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200">
                <a:solidFill>
                  <a:srgbClr val="000000"/>
                </a:solidFill>
                <a:effectLst/>
                <a:ea typeface="Calibri"/>
                <a:cs typeface="Times New Roman"/>
              </a:rPr>
              <a:t>Esperando</a:t>
            </a:r>
            <a:endParaRPr lang="es-MX" sz="2000">
              <a:effectLst/>
              <a:ea typeface="Calibri"/>
              <a:cs typeface="Times New Roman"/>
            </a:endParaRPr>
          </a:p>
        </p:txBody>
      </p:sp>
      <p:sp>
        <p:nvSpPr>
          <p:cNvPr id="28" name="32 Rectángulo redondeado"/>
          <p:cNvSpPr/>
          <p:nvPr/>
        </p:nvSpPr>
        <p:spPr>
          <a:xfrm>
            <a:off x="6890738" y="5661248"/>
            <a:ext cx="1381871" cy="63093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10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Generar reporte</a:t>
            </a:r>
            <a:endParaRPr lang="es-MX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7750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Elementos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017900"/>
              </p:ext>
            </p:extLst>
          </p:nvPr>
        </p:nvGraphicFramePr>
        <p:xfrm>
          <a:off x="539552" y="2132856"/>
          <a:ext cx="7992889" cy="3539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3"/>
                <a:gridCol w="5544616"/>
                <a:gridCol w="1800200"/>
              </a:tblGrid>
              <a:tr h="271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Tipo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Descripción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</a:rPr>
                        <a:t>Representación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</a:tr>
              <a:tr h="1268042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  <a:latin typeface="Century Gothic" panose="020B0502020202020204" pitchFamily="34" charset="0"/>
                        </a:rPr>
                        <a:t>Agrupación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37487" marR="3748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Paquetes: </a:t>
                      </a:r>
                      <a:r>
                        <a:rPr lang="es-MX" sz="1600" dirty="0">
                          <a:effectLst/>
                        </a:rPr>
                        <a:t>Los paquetes es un mecanismo de propósito general para organizar el propio diseño, en oposición a las clases que organizan construcciones de implementación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</a:endParaRPr>
                    </a:p>
                  </a:txBody>
                  <a:tcPr marL="37487" marR="37487" marT="0" marB="0"/>
                </a:tc>
              </a:tr>
              <a:tr h="153836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  <a:latin typeface="Century Gothic" panose="020B0502020202020204" pitchFamily="34" charset="0"/>
                        </a:rPr>
                        <a:t>Anotación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37487" marR="3748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Nota</a:t>
                      </a:r>
                      <a:r>
                        <a:rPr lang="es-MX" sz="16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MX" sz="1600" dirty="0">
                          <a:effectLst/>
                        </a:rPr>
                        <a:t>es simplemente un símbolo para mostrar restricciones y comentarios junto a un elemento o una colección de elementos.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16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7487" marR="37487" marT="0" marB="0"/>
                </a:tc>
              </a:tr>
            </a:tbl>
          </a:graphicData>
        </a:graphic>
      </p:graphicFrame>
      <p:grpSp>
        <p:nvGrpSpPr>
          <p:cNvPr id="16" name="37 Grupo"/>
          <p:cNvGrpSpPr/>
          <p:nvPr/>
        </p:nvGrpSpPr>
        <p:grpSpPr>
          <a:xfrm>
            <a:off x="6791296" y="2708920"/>
            <a:ext cx="1381104" cy="1008112"/>
            <a:chOff x="0" y="0"/>
            <a:chExt cx="1504561" cy="685463"/>
          </a:xfrm>
        </p:grpSpPr>
        <p:sp>
          <p:nvSpPr>
            <p:cNvPr id="17" name="33 Proceso"/>
            <p:cNvSpPr/>
            <p:nvPr/>
          </p:nvSpPr>
          <p:spPr>
            <a:xfrm>
              <a:off x="0" y="190502"/>
              <a:ext cx="1504561" cy="494961"/>
            </a:xfrm>
            <a:prstGeom prst="flowChart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2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Reglas del negocio</a:t>
              </a:r>
              <a:endParaRPr lang="es-MX" sz="2000">
                <a:effectLst/>
                <a:ea typeface="Calibri"/>
                <a:cs typeface="Times New Roman"/>
              </a:endParaRPr>
            </a:p>
          </p:txBody>
        </p:sp>
        <p:sp>
          <p:nvSpPr>
            <p:cNvPr id="18" name="34 Proceso"/>
            <p:cNvSpPr/>
            <p:nvPr/>
          </p:nvSpPr>
          <p:spPr>
            <a:xfrm>
              <a:off x="0" y="0"/>
              <a:ext cx="752475" cy="190500"/>
            </a:xfrm>
            <a:prstGeom prst="flowChart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 sz="3600"/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6859346" y="4365104"/>
            <a:ext cx="1313054" cy="720080"/>
            <a:chOff x="7376218" y="5372256"/>
            <a:chExt cx="842962" cy="419100"/>
          </a:xfrm>
        </p:grpSpPr>
        <p:grpSp>
          <p:nvGrpSpPr>
            <p:cNvPr id="19" name="41 Grupo"/>
            <p:cNvGrpSpPr/>
            <p:nvPr/>
          </p:nvGrpSpPr>
          <p:grpSpPr>
            <a:xfrm>
              <a:off x="7376218" y="5372256"/>
              <a:ext cx="842962" cy="419100"/>
              <a:chOff x="0" y="0"/>
              <a:chExt cx="1847850" cy="752475"/>
            </a:xfrm>
          </p:grpSpPr>
          <p:sp>
            <p:nvSpPr>
              <p:cNvPr id="20" name="38 Rectángulo"/>
              <p:cNvSpPr/>
              <p:nvPr/>
            </p:nvSpPr>
            <p:spPr>
              <a:xfrm>
                <a:off x="0" y="0"/>
                <a:ext cx="1657350" cy="75247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21" name="39 Triángulo isósceles"/>
              <p:cNvSpPr/>
              <p:nvPr/>
            </p:nvSpPr>
            <p:spPr>
              <a:xfrm flipV="1">
                <a:off x="1485900" y="0"/>
                <a:ext cx="361950" cy="24765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22" name="40 Triángulo rectángulo"/>
              <p:cNvSpPr/>
              <p:nvPr/>
            </p:nvSpPr>
            <p:spPr>
              <a:xfrm>
                <a:off x="1485900" y="0"/>
                <a:ext cx="171450" cy="247650"/>
              </a:xfrm>
              <a:prstGeom prst="rt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</p:grpSp>
        <p:cxnSp>
          <p:nvCxnSpPr>
            <p:cNvPr id="23" name="42 Conector recto"/>
            <p:cNvCxnSpPr/>
            <p:nvPr/>
          </p:nvCxnSpPr>
          <p:spPr>
            <a:xfrm>
              <a:off x="7485739" y="5467017"/>
              <a:ext cx="5619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43 Conector recto"/>
            <p:cNvCxnSpPr/>
            <p:nvPr/>
          </p:nvCxnSpPr>
          <p:spPr>
            <a:xfrm>
              <a:off x="7496851" y="5563855"/>
              <a:ext cx="5619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44 Conector recto"/>
            <p:cNvCxnSpPr/>
            <p:nvPr/>
          </p:nvCxnSpPr>
          <p:spPr>
            <a:xfrm>
              <a:off x="7492089" y="5659105"/>
              <a:ext cx="5619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51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6098574"/>
              </p:ext>
            </p:extLst>
          </p:nvPr>
        </p:nvGraphicFramePr>
        <p:xfrm>
          <a:off x="1835696" y="2276872"/>
          <a:ext cx="5989062" cy="3486912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138547"/>
                <a:gridCol w="285051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3200">
                          <a:effectLst/>
                        </a:rPr>
                        <a:t>Dependencia</a:t>
                      </a: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3200">
                          <a:effectLst/>
                        </a:rPr>
                        <a:t>Asociación</a:t>
                      </a: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3200">
                        <a:solidFill>
                          <a:srgbClr val="632423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3200">
                          <a:effectLst/>
                        </a:rPr>
                        <a:t> </a:t>
                      </a: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3200">
                          <a:effectLst/>
                        </a:rPr>
                        <a:t> </a:t>
                      </a: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3200">
                          <a:effectLst/>
                        </a:rPr>
                        <a:t>Generalización</a:t>
                      </a: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3200" dirty="0">
                          <a:effectLst/>
                        </a:rPr>
                        <a:t>Realización</a:t>
                      </a:r>
                      <a:endParaRPr lang="es-MX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MX" sz="3200" dirty="0">
                        <a:solidFill>
                          <a:srgbClr val="632423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Relaciones</a:t>
            </a:r>
            <a:endParaRPr lang="es-MX" dirty="0"/>
          </a:p>
        </p:txBody>
      </p:sp>
      <p:cxnSp>
        <p:nvCxnSpPr>
          <p:cNvPr id="5" name="50 Conector recto de flecha"/>
          <p:cNvCxnSpPr/>
          <p:nvPr/>
        </p:nvCxnSpPr>
        <p:spPr>
          <a:xfrm>
            <a:off x="2459817" y="3356992"/>
            <a:ext cx="169545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1 Conector recto de flecha"/>
          <p:cNvCxnSpPr/>
          <p:nvPr/>
        </p:nvCxnSpPr>
        <p:spPr>
          <a:xfrm>
            <a:off x="5379910" y="3356992"/>
            <a:ext cx="169545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54 Grupo"/>
          <p:cNvGrpSpPr/>
          <p:nvPr/>
        </p:nvGrpSpPr>
        <p:grpSpPr>
          <a:xfrm>
            <a:off x="2459817" y="5326732"/>
            <a:ext cx="1695450" cy="190500"/>
            <a:chOff x="0" y="0"/>
            <a:chExt cx="1695450" cy="190500"/>
          </a:xfrm>
        </p:grpSpPr>
        <p:cxnSp>
          <p:nvCxnSpPr>
            <p:cNvPr id="8" name="52 Conector recto de flecha"/>
            <p:cNvCxnSpPr/>
            <p:nvPr/>
          </p:nvCxnSpPr>
          <p:spPr>
            <a:xfrm>
              <a:off x="0" y="95250"/>
              <a:ext cx="169545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53 Triángulo isósceles"/>
            <p:cNvSpPr/>
            <p:nvPr/>
          </p:nvSpPr>
          <p:spPr>
            <a:xfrm rot="5400000">
              <a:off x="1524000" y="38100"/>
              <a:ext cx="190500" cy="114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</p:grpSp>
      <p:grpSp>
        <p:nvGrpSpPr>
          <p:cNvPr id="10" name="55 Grupo"/>
          <p:cNvGrpSpPr/>
          <p:nvPr/>
        </p:nvGrpSpPr>
        <p:grpSpPr>
          <a:xfrm>
            <a:off x="5379910" y="5326732"/>
            <a:ext cx="1695450" cy="190500"/>
            <a:chOff x="0" y="0"/>
            <a:chExt cx="1695450" cy="190500"/>
          </a:xfrm>
        </p:grpSpPr>
        <p:cxnSp>
          <p:nvCxnSpPr>
            <p:cNvPr id="11" name="57 Conector recto de flecha"/>
            <p:cNvCxnSpPr/>
            <p:nvPr/>
          </p:nvCxnSpPr>
          <p:spPr>
            <a:xfrm>
              <a:off x="0" y="95250"/>
              <a:ext cx="169545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58 Triángulo isósceles"/>
            <p:cNvSpPr/>
            <p:nvPr/>
          </p:nvSpPr>
          <p:spPr>
            <a:xfrm rot="5400000">
              <a:off x="1524000" y="38100"/>
              <a:ext cx="190500" cy="114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68479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73256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es-MX" sz="4800" dirty="0" smtClean="0"/>
              <a:t>Diagramas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426586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1800" dirty="0"/>
              <a:t>Una de las primeras tareas al </a:t>
            </a:r>
            <a:r>
              <a:rPr lang="es-MX" sz="1800" dirty="0">
                <a:solidFill>
                  <a:schemeClr val="tx2">
                    <a:lumMod val="75000"/>
                  </a:schemeClr>
                </a:solidFill>
              </a:rPr>
              <a:t>desarrollar software </a:t>
            </a:r>
            <a:r>
              <a:rPr lang="es-MX" sz="1800" dirty="0"/>
              <a:t>es </a:t>
            </a:r>
            <a:r>
              <a:rPr lang="es-MX" sz="1800" dirty="0">
                <a:solidFill>
                  <a:schemeClr val="tx2">
                    <a:lumMod val="75000"/>
                  </a:schemeClr>
                </a:solidFill>
              </a:rPr>
              <a:t>modelar</a:t>
            </a:r>
            <a:r>
              <a:rPr lang="es-MX" sz="1800" dirty="0"/>
              <a:t>, y en las etapas iniciales de desarrollo los modelos son fundamentales para un </a:t>
            </a:r>
            <a:r>
              <a:rPr lang="es-MX" sz="1800" dirty="0">
                <a:solidFill>
                  <a:schemeClr val="tx2">
                    <a:lumMod val="75000"/>
                  </a:schemeClr>
                </a:solidFill>
              </a:rPr>
              <a:t>buen entendimiento del proyecto </a:t>
            </a:r>
            <a:r>
              <a:rPr lang="es-MX" sz="1800" dirty="0"/>
              <a:t>y desarrollo del </a:t>
            </a:r>
            <a:r>
              <a:rPr lang="es-MX" sz="1800" dirty="0" smtClean="0"/>
              <a:t>mismo. </a:t>
            </a:r>
            <a:r>
              <a:rPr lang="es-MX" sz="1800" dirty="0"/>
              <a:t>Los seis diagramas que más se utilizan en el análisis son</a:t>
            </a:r>
            <a:r>
              <a:rPr lang="es-MX" sz="1800" dirty="0" smtClean="0"/>
              <a:t>:</a:t>
            </a:r>
          </a:p>
          <a:p>
            <a:pPr marL="0" indent="0" algn="just">
              <a:buNone/>
            </a:pPr>
            <a:endParaRPr lang="es-MX" sz="1600" dirty="0"/>
          </a:p>
          <a:p>
            <a:pPr lvl="1" algn="just"/>
            <a:r>
              <a:rPr lang="es-MX" dirty="0"/>
              <a:t>Diagrama de casos de uso</a:t>
            </a:r>
            <a:r>
              <a:rPr lang="es-MX" dirty="0" smtClean="0"/>
              <a:t>. </a:t>
            </a:r>
            <a:r>
              <a:rPr lang="es-MX" dirty="0" smtClean="0">
                <a:solidFill>
                  <a:srgbClr val="FF0000"/>
                </a:solidFill>
              </a:rPr>
              <a:t>(C)</a:t>
            </a:r>
            <a:endParaRPr lang="es-MX" dirty="0">
              <a:solidFill>
                <a:srgbClr val="FF0000"/>
              </a:solidFill>
            </a:endParaRPr>
          </a:p>
          <a:p>
            <a:pPr lvl="1" algn="just"/>
            <a:r>
              <a:rPr lang="es-MX" dirty="0"/>
              <a:t>Diagrama de clases</a:t>
            </a:r>
            <a:r>
              <a:rPr lang="es-MX" dirty="0" smtClean="0"/>
              <a:t>. </a:t>
            </a:r>
            <a:r>
              <a:rPr lang="es-MX" dirty="0" smtClean="0">
                <a:solidFill>
                  <a:srgbClr val="FF0000"/>
                </a:solidFill>
              </a:rPr>
              <a:t>(E)</a:t>
            </a:r>
            <a:endParaRPr lang="es-MX" dirty="0">
              <a:solidFill>
                <a:srgbClr val="FF0000"/>
              </a:solidFill>
            </a:endParaRPr>
          </a:p>
          <a:p>
            <a:pPr lvl="1" algn="just"/>
            <a:r>
              <a:rPr lang="es-MX" dirty="0"/>
              <a:t>Diagrama de secuencia</a:t>
            </a:r>
            <a:r>
              <a:rPr lang="es-MX" dirty="0" smtClean="0"/>
              <a:t>. </a:t>
            </a:r>
            <a:r>
              <a:rPr lang="es-MX" dirty="0" smtClean="0">
                <a:solidFill>
                  <a:srgbClr val="FF0000"/>
                </a:solidFill>
              </a:rPr>
              <a:t>(I)</a:t>
            </a:r>
            <a:endParaRPr lang="es-MX" dirty="0">
              <a:solidFill>
                <a:srgbClr val="FF0000"/>
              </a:solidFill>
            </a:endParaRPr>
          </a:p>
          <a:p>
            <a:pPr lvl="1" algn="just"/>
            <a:r>
              <a:rPr lang="es-MX" dirty="0"/>
              <a:t>Diagramas de comunicación</a:t>
            </a:r>
            <a:r>
              <a:rPr lang="es-MX" dirty="0" smtClean="0"/>
              <a:t>. </a:t>
            </a:r>
            <a:r>
              <a:rPr lang="es-MX" dirty="0" smtClean="0">
                <a:solidFill>
                  <a:srgbClr val="FF0000"/>
                </a:solidFill>
              </a:rPr>
              <a:t>(I)</a:t>
            </a:r>
            <a:endParaRPr lang="es-MX" dirty="0">
              <a:solidFill>
                <a:srgbClr val="FF0000"/>
              </a:solidFill>
            </a:endParaRPr>
          </a:p>
          <a:p>
            <a:pPr lvl="1" algn="just"/>
            <a:r>
              <a:rPr lang="es-MX" dirty="0"/>
              <a:t>Diagrama de estados</a:t>
            </a:r>
            <a:r>
              <a:rPr lang="es-MX" dirty="0" smtClean="0"/>
              <a:t>. </a:t>
            </a:r>
            <a:r>
              <a:rPr lang="es-MX" dirty="0" smtClean="0">
                <a:solidFill>
                  <a:srgbClr val="FF0000"/>
                </a:solidFill>
              </a:rPr>
              <a:t>(C)</a:t>
            </a:r>
            <a:endParaRPr lang="es-MX" dirty="0">
              <a:solidFill>
                <a:srgbClr val="FF0000"/>
              </a:solidFill>
            </a:endParaRPr>
          </a:p>
          <a:p>
            <a:pPr lvl="1" algn="just"/>
            <a:r>
              <a:rPr lang="es-MX" dirty="0"/>
              <a:t>Diagrama de actividades</a:t>
            </a:r>
            <a:r>
              <a:rPr lang="es-MX" dirty="0" smtClean="0"/>
              <a:t>. </a:t>
            </a:r>
            <a:r>
              <a:rPr lang="es-MX" dirty="0" smtClean="0">
                <a:solidFill>
                  <a:srgbClr val="FF0000"/>
                </a:solidFill>
              </a:rPr>
              <a:t>(C)</a:t>
            </a:r>
          </a:p>
          <a:p>
            <a:pPr lvl="1" algn="just"/>
            <a:r>
              <a:rPr lang="es-MX" dirty="0" smtClean="0"/>
              <a:t>Diagrama de paquetes </a:t>
            </a:r>
            <a:r>
              <a:rPr lang="es-MX" dirty="0" smtClean="0">
                <a:solidFill>
                  <a:srgbClr val="FF0000"/>
                </a:solidFill>
              </a:rPr>
              <a:t>(E)</a:t>
            </a:r>
          </a:p>
          <a:p>
            <a:pPr lvl="1" algn="just"/>
            <a:r>
              <a:rPr lang="es-MX" dirty="0" smtClean="0"/>
              <a:t>Diagrama de objetos </a:t>
            </a:r>
            <a:r>
              <a:rPr lang="es-MX" dirty="0" smtClean="0">
                <a:solidFill>
                  <a:srgbClr val="FF0000"/>
                </a:solidFill>
              </a:rPr>
              <a:t>(E</a:t>
            </a:r>
            <a:r>
              <a:rPr lang="es-MX" dirty="0" smtClean="0">
                <a:solidFill>
                  <a:srgbClr val="FF0000"/>
                </a:solidFill>
              </a:rPr>
              <a:t>)</a:t>
            </a:r>
          </a:p>
          <a:p>
            <a:pPr marL="45720" indent="0" algn="just">
              <a:buNone/>
            </a:pPr>
            <a:endParaRPr lang="es-MX" sz="1500" dirty="0" smtClean="0"/>
          </a:p>
          <a:p>
            <a:pPr marL="45720" indent="0" algn="just">
              <a:buNone/>
            </a:pPr>
            <a:r>
              <a:rPr lang="es-MX" sz="1500" dirty="0" smtClean="0"/>
              <a:t>Nota: La letra entre paréntesis indica si el diagrama esta en la clasificación de diagramas de Comportamiento (c), de Estructura (E), o de Interacción</a:t>
            </a:r>
          </a:p>
          <a:p>
            <a:pPr marL="45720" indent="0" algn="just">
              <a:buNone/>
            </a:pPr>
            <a:endParaRPr lang="es-MX" sz="1500" dirty="0" smtClean="0"/>
          </a:p>
          <a:p>
            <a:pPr marL="45720" indent="0" algn="just">
              <a:buNone/>
            </a:pPr>
            <a:r>
              <a:rPr lang="es-MX" sz="1900" dirty="0" smtClean="0"/>
              <a:t>Existe otra clasificación de los diagramas que los agrupa en Diagramas Estáticos y Diagramas Dinámicos.</a:t>
            </a:r>
            <a:endParaRPr lang="es-MX" sz="19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>
                <a:effectLst/>
              </a:rPr>
              <a:t>Diagramas comunes al inicio de un proyecto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333115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:\Users\administrador\Pictures\Nueva imagen (6)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63991"/>
            <a:ext cx="7056784" cy="47893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/>
          <a:lstStyle/>
          <a:p>
            <a:r>
              <a:rPr lang="es-MX" sz="3600" dirty="0" smtClean="0"/>
              <a:t>Relación entre diagramas UML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6817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3538736" cy="4493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/>
              <a:t>Los diagramas de casos de uso se utilizan para </a:t>
            </a:r>
            <a:r>
              <a:rPr lang="es-MX" sz="1800" dirty="0">
                <a:solidFill>
                  <a:srgbClr val="FF0000"/>
                </a:solidFill>
              </a:rPr>
              <a:t>modelar requisitos funcionales del sistema</a:t>
            </a:r>
            <a:r>
              <a:rPr lang="es-MX" sz="1800" dirty="0"/>
              <a:t>. Pertenecen al grupo de diagramas de comportamiento. Dichos diagramas muestran cómo los usuarios interactúan con el sistema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casos de uso</a:t>
            </a:r>
            <a:endParaRPr lang="es-MX" sz="4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6" t="10753" r="30241" b="55699"/>
          <a:stretch/>
        </p:blipFill>
        <p:spPr>
          <a:xfrm flipH="1" flipV="1">
            <a:off x="4211960" y="2095087"/>
            <a:ext cx="4680780" cy="3477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" t="27742" r="56401" b="58925"/>
          <a:stretch/>
        </p:blipFill>
        <p:spPr>
          <a:xfrm flipH="1" flipV="1">
            <a:off x="755575" y="4913987"/>
            <a:ext cx="3049527" cy="1350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576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260263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1800" dirty="0" smtClean="0"/>
              <a:t>Es </a:t>
            </a:r>
            <a:r>
              <a:rPr lang="es-MX" sz="1800" dirty="0"/>
              <a:t>sin duda el diagrama más importante de UML , se usan para crear modelos lógicos de sistemas basados en computadoras.</a:t>
            </a:r>
          </a:p>
          <a:p>
            <a:pPr marL="0" indent="0">
              <a:buNone/>
            </a:pPr>
            <a:r>
              <a:rPr lang="es-MX" sz="1800" dirty="0"/>
              <a:t>Un diagrama de clase </a:t>
            </a:r>
            <a:r>
              <a:rPr lang="es-MX" sz="1800" dirty="0">
                <a:solidFill>
                  <a:srgbClr val="FF0000"/>
                </a:solidFill>
              </a:rPr>
              <a:t>muestra la estructura de la clase</a:t>
            </a:r>
            <a:r>
              <a:rPr lang="es-MX" sz="1800" dirty="0"/>
              <a:t>, </a:t>
            </a:r>
            <a:r>
              <a:rPr lang="es-MX" sz="1800" dirty="0">
                <a:solidFill>
                  <a:srgbClr val="FF0000"/>
                </a:solidFill>
              </a:rPr>
              <a:t>los contenidos y las relaciones estáticas entre las clases </a:t>
            </a:r>
            <a:r>
              <a:rPr lang="es-MX" sz="1800" dirty="0"/>
              <a:t>utilizadas para modelar un sistema.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clases</a:t>
            </a:r>
            <a:endParaRPr lang="es-MX" sz="44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0" t="16129" r="53618" b="70538"/>
          <a:stretch/>
        </p:blipFill>
        <p:spPr>
          <a:xfrm>
            <a:off x="7092280" y="1873904"/>
            <a:ext cx="1658036" cy="979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7" t="10753" r="24953" b="62150"/>
          <a:stretch/>
        </p:blipFill>
        <p:spPr>
          <a:xfrm>
            <a:off x="3363814" y="1658223"/>
            <a:ext cx="3258757" cy="1622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6" t="38710" r="27735" b="22581"/>
          <a:stretch/>
        </p:blipFill>
        <p:spPr>
          <a:xfrm>
            <a:off x="6372200" y="3861048"/>
            <a:ext cx="2551532" cy="2218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5" t="42650" r="24953" b="22581"/>
          <a:stretch/>
        </p:blipFill>
        <p:spPr>
          <a:xfrm>
            <a:off x="3363814" y="4167108"/>
            <a:ext cx="2819545" cy="2290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861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5400" b="1" dirty="0"/>
              <a:t>Elementos Básicos en el Lenguaje Unificado de Modelado para Análisis de </a:t>
            </a:r>
            <a:r>
              <a:rPr lang="es-MX" sz="5400" b="1" dirty="0" smtClean="0"/>
              <a:t>Sistemas</a:t>
            </a:r>
            <a:endParaRPr lang="es-MX" sz="5400" dirty="0"/>
          </a:p>
        </p:txBody>
      </p:sp>
    </p:spTree>
    <p:extLst>
      <p:ext uri="{BB962C8B-B14F-4D97-AF65-F5344CB8AC3E}">
        <p14:creationId xmlns:p14="http://schemas.microsoft.com/office/powerpoint/2010/main" val="408270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84168" y="1628800"/>
            <a:ext cx="261297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/>
              <a:t>Pertenecen al grupo de diagramas de interacción, modelan el comportamiento del sistema para casos de uso al </a:t>
            </a:r>
            <a:r>
              <a:rPr lang="es-MX" sz="1800" dirty="0">
                <a:solidFill>
                  <a:srgbClr val="FF0000"/>
                </a:solidFill>
              </a:rPr>
              <a:t>mostrar las interacciones de clase necesarias</a:t>
            </a:r>
            <a:r>
              <a:rPr lang="es-MX" sz="1800" dirty="0"/>
              <a:t>. Los diagramas de secuencia muestran gráficamente el flujo de trabajo desde un caso de uso.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secuencia</a:t>
            </a:r>
            <a:endParaRPr lang="es-MX" sz="4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t="19247" r="35249" b="53441"/>
          <a:stretch/>
        </p:blipFill>
        <p:spPr>
          <a:xfrm>
            <a:off x="467544" y="1988840"/>
            <a:ext cx="5429514" cy="4032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946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8424936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/>
              <a:t>Los diagramas de comunicación (llamados diagramas de colaboración en UML 1.x) </a:t>
            </a:r>
            <a:r>
              <a:rPr lang="es-MX" sz="1800" dirty="0">
                <a:solidFill>
                  <a:srgbClr val="FF0000"/>
                </a:solidFill>
              </a:rPr>
              <a:t>muestran el mensaje que pasa la estructura del sistema</a:t>
            </a:r>
            <a:r>
              <a:rPr lang="es-MX" sz="1800" dirty="0"/>
              <a:t>. El enfoque está en los roles de los objetos mientras interactúan para realizar las función de un sistema.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comunicación</a:t>
            </a:r>
            <a:endParaRPr lang="es-MX" sz="4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5" t="10753" r="38868" b="68602"/>
          <a:stretch/>
        </p:blipFill>
        <p:spPr>
          <a:xfrm>
            <a:off x="1907704" y="3068960"/>
            <a:ext cx="5433846" cy="3501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515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/>
              <a:t>Los diagramas de estado describen el </a:t>
            </a:r>
            <a:r>
              <a:rPr lang="es-MX" sz="1800" dirty="0">
                <a:solidFill>
                  <a:srgbClr val="FF0000"/>
                </a:solidFill>
              </a:rPr>
              <a:t>comportamiento de un sistema, subsistema u objeto individual</a:t>
            </a:r>
            <a:r>
              <a:rPr lang="es-MX" sz="1800" dirty="0"/>
              <a:t>. El estado del sistema se determina mediante los </a:t>
            </a:r>
            <a:r>
              <a:rPr lang="es-MX" sz="1800" dirty="0" smtClean="0"/>
              <a:t>valores </a:t>
            </a:r>
            <a:r>
              <a:rPr lang="es-MX" sz="1800" dirty="0"/>
              <a:t>asignados a los atributos del objeto.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estados</a:t>
            </a:r>
            <a:endParaRPr lang="es-MX" sz="4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2" t="10753" r="30241" b="72258"/>
          <a:stretch/>
        </p:blipFill>
        <p:spPr>
          <a:xfrm>
            <a:off x="920687" y="2852936"/>
            <a:ext cx="3354474" cy="1238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6" t="10753" r="30241" b="60430"/>
          <a:stretch/>
        </p:blipFill>
        <p:spPr>
          <a:xfrm>
            <a:off x="4644008" y="2995115"/>
            <a:ext cx="4112796" cy="2624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7" t="54839" r="12429" b="21909"/>
          <a:stretch/>
        </p:blipFill>
        <p:spPr>
          <a:xfrm>
            <a:off x="151706" y="4307294"/>
            <a:ext cx="4123455" cy="2064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775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17869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1800" dirty="0"/>
              <a:t>Los diagramas de actividad muestran el </a:t>
            </a:r>
            <a:r>
              <a:rPr lang="es-MX" sz="1800" dirty="0">
                <a:solidFill>
                  <a:srgbClr val="FF0000"/>
                </a:solidFill>
              </a:rPr>
              <a:t>flujo de trabajo que realiza un objeto o componente de sistema.</a:t>
            </a:r>
            <a:r>
              <a:rPr lang="es-MX" sz="1800" dirty="0"/>
              <a:t> Pueden mostrar tanto flujo de datos (intercambio de información) como flujo de control (ordenamiento de operación). Las actividades son estados que representa la ejecución de un conjunto de operaciones o hilos necesarios para realizar la función de un sistema.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actividades</a:t>
            </a:r>
            <a:endParaRPr lang="es-MX" sz="44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6" t="24915" r="32745" b="34624"/>
          <a:stretch/>
        </p:blipFill>
        <p:spPr>
          <a:xfrm>
            <a:off x="3563888" y="3739243"/>
            <a:ext cx="2964426" cy="2774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6" t="37850" r="32745" b="22580"/>
          <a:stretch/>
        </p:blipFill>
        <p:spPr>
          <a:xfrm>
            <a:off x="5906806" y="1560058"/>
            <a:ext cx="2964426" cy="2713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712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El Lenguaje Unificado de Modelado desde sus inicios en 1995 a la fecha ha ido evolucionando, mejorando y precisando algunos conceptos y detalles en el modelado, por lo que al trabajar con UML se debe tener en cuenta siempre trabajar en una misma versión para evitar problemas de comunicación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UML no es una metodología, es una herramienta auxiliar en el proceso de desarrollo de sistemas de software, es versátil, y parte del principio de “lo más simple es lo mejor” para expresar cualquier escenario o abstracción de la realidad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Es empleado en la mayoría de los casos para desarrollos orientados a objetos y se trabaja en paralelo con el Proceso Unificado, aunque en estricto sentido no es restrictivo en este aspecto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Consideraciones finales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99775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Una </a:t>
            </a:r>
            <a:r>
              <a:rPr lang="es-MX" dirty="0"/>
              <a:t>buena práctica al desarrollar sistemas de software es generar modelos ya que a través de ellos se puede lograr entender mejor el proyecto de desarrollo y son un excelente medio de comunicación entre el usuario y el equipo de desarrollo y dentro del equipo de desarrollo de manera interna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Un primer acercamiento al modelar el sistema de software es crear de inicio el diagrama de casos de uso y el diagrama de clases, ya que son la base para el resto de los modelos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Los modelos en la medida que se va avanzando en el proyecto también se van detallando, por lo que es normal iniciar planteando diagramas generales y poco a poco detallarlos, e incluso generar nuevos diagramas que complementen el modelo planteado.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Consideraciones finales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41975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Evaluación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414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 de elementos de UML</a:t>
            </a:r>
            <a:endParaRPr lang="es-MX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1834722"/>
            <a:ext cx="792088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En UML se tienen cuatro grandes grupos de elementos: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Elementos estructurales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Elementos de comportamiento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Elementos de agrupación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Elementos de anotación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Clasifique los siguientes elementos según corresponda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97034"/>
              </p:ext>
            </p:extLst>
          </p:nvPr>
        </p:nvGraphicFramePr>
        <p:xfrm>
          <a:off x="755576" y="4509120"/>
          <a:ext cx="7704858" cy="201622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284143"/>
                <a:gridCol w="876097"/>
                <a:gridCol w="1692189"/>
                <a:gridCol w="900099"/>
                <a:gridCol w="1668187"/>
                <a:gridCol w="1284143"/>
              </a:tblGrid>
              <a:tr h="504056">
                <a:tc>
                  <a:txBody>
                    <a:bodyPr/>
                    <a:lstStyle/>
                    <a:p>
                      <a:r>
                        <a:rPr lang="es-MX" b="0" dirty="0" smtClean="0"/>
                        <a:t>Clase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Componente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Paquete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b="0" dirty="0" smtClean="0"/>
                        <a:t>Nodo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Caso de uso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Colaboración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b="0" dirty="0" smtClean="0"/>
                        <a:t>Interfaz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Interacción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Estado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b="0" dirty="0" smtClean="0"/>
                        <a:t>Notas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Clase activa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smtClean="0"/>
                        <a:t>Acción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641685"/>
            <a:ext cx="18097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5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5227228"/>
              </p:ext>
            </p:extLst>
          </p:nvPr>
        </p:nvGraphicFramePr>
        <p:xfrm>
          <a:off x="611559" y="3537141"/>
          <a:ext cx="8136905" cy="303784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016225"/>
                <a:gridCol w="697188"/>
                <a:gridCol w="2039116"/>
                <a:gridCol w="672630"/>
                <a:gridCol w="1919658"/>
                <a:gridCol w="79208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  <a:latin typeface="+mj-lt"/>
                        </a:rPr>
                        <a:t>Diagrama de clases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E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>
                          <a:effectLst/>
                          <a:latin typeface="+mj-lt"/>
                        </a:rPr>
                        <a:t>Diagrama de componentes</a:t>
                      </a:r>
                      <a:endParaRPr lang="es-MX" sz="2000" b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E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>
                          <a:effectLst/>
                          <a:latin typeface="+mj-lt"/>
                        </a:rPr>
                        <a:t>Diagramas de interacción</a:t>
                      </a:r>
                      <a:endParaRPr lang="es-MX" sz="2000" b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C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  <a:latin typeface="+mj-lt"/>
                        </a:rPr>
                        <a:t>Diagrama de casos de uso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C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  <a:latin typeface="+mj-lt"/>
                        </a:rPr>
                        <a:t>Diagrama de estados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C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>
                          <a:effectLst/>
                          <a:latin typeface="+mj-lt"/>
                        </a:rPr>
                        <a:t>Diagrama de despliegue</a:t>
                      </a:r>
                      <a:endParaRPr lang="es-MX" sz="2000" b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E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  <a:latin typeface="+mj-lt"/>
                        </a:rPr>
                        <a:t>Diagrama de </a:t>
                      </a:r>
                      <a:r>
                        <a:rPr lang="es-MX" sz="2000" b="0" dirty="0" smtClean="0">
                          <a:effectLst/>
                          <a:latin typeface="+mj-lt"/>
                        </a:rPr>
                        <a:t>secuencia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I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  <a:latin typeface="+mj-lt"/>
                        </a:rPr>
                        <a:t>Diagrama de objetos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E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  <a:latin typeface="+mj-lt"/>
                        </a:rPr>
                        <a:t>Diagrama de estructura compuesta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</a:t>
                      </a: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E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Diagrama de paquetes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E)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Diagrama de actividades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C )</a:t>
                      </a:r>
                      <a:endParaRPr lang="es-MX" sz="20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Diagrama</a:t>
                      </a:r>
                      <a:r>
                        <a:rPr lang="es-MX" sz="2000" b="0" baseline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de comunicación</a:t>
                      </a:r>
                      <a:endParaRPr lang="es-MX" sz="20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( I )</a:t>
                      </a:r>
                      <a:endParaRPr lang="es-MX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Diagramas en UML</a:t>
            </a:r>
            <a:endParaRPr lang="es-MX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692969"/>
            <a:ext cx="84249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Los diagramas de UML se pueden clasificar 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s-MX" altLang="es-MX" sz="16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iagramas estructurales 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 E )</a:t>
            </a: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Diagramas de comportamiento 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 C 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s-MX" altLang="es-MX" sz="16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Diagramas de interacción ( I )</a:t>
            </a: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Clasifique cada diagrama según corresponda: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641685"/>
            <a:ext cx="18097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60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Booch</a:t>
            </a:r>
            <a:r>
              <a:rPr lang="es-MX" dirty="0"/>
              <a:t> G. </a:t>
            </a:r>
            <a:r>
              <a:rPr lang="es-MX" dirty="0" err="1"/>
              <a:t>Rumbaugh</a:t>
            </a:r>
            <a:r>
              <a:rPr lang="es-MX" dirty="0"/>
              <a:t> J. y Jacobson I. (2006) El lenguaje unificado de modelado. 2ª ed. Pearson Educación. Madrid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Jacobson I, </a:t>
            </a:r>
            <a:r>
              <a:rPr lang="es-MX" dirty="0" err="1"/>
              <a:t>Booch</a:t>
            </a:r>
            <a:r>
              <a:rPr lang="es-MX" dirty="0"/>
              <a:t> G, y </a:t>
            </a:r>
            <a:r>
              <a:rPr lang="es-MX" dirty="0" err="1"/>
              <a:t>Rumbaugh</a:t>
            </a:r>
            <a:r>
              <a:rPr lang="es-MX" dirty="0"/>
              <a:t> J. (2000) El proceso unificado de desarrollo de software. Pearson Educación. Madrid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Bibliografía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14547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MX" dirty="0"/>
              <a:t>Adquirir la capacidad para planear el desarrollo de proyectos de ingeniería de </a:t>
            </a:r>
            <a:r>
              <a:rPr lang="es-MX" dirty="0" smtClean="0"/>
              <a:t>software</a:t>
            </a:r>
          </a:p>
          <a:p>
            <a:pPr lvl="0"/>
            <a:endParaRPr lang="es-MX" dirty="0"/>
          </a:p>
          <a:p>
            <a:pPr lvl="0"/>
            <a:r>
              <a:rPr lang="es-MX" dirty="0"/>
              <a:t>Conocer y aplicar el paradigma estructurado para construir modelos de análisis de sistemas de información en las </a:t>
            </a:r>
            <a:r>
              <a:rPr lang="es-MX" dirty="0" smtClean="0"/>
              <a:t>organizaciones</a:t>
            </a:r>
          </a:p>
          <a:p>
            <a:pPr lvl="0"/>
            <a:endParaRPr lang="es-MX" dirty="0"/>
          </a:p>
          <a:p>
            <a:pPr lvl="0"/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Conocer y aplicar el paradigma orientado a objetos para construir modelos de análisis de sistemas de información en las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organizaciones</a:t>
            </a:r>
          </a:p>
          <a:p>
            <a:pPr lvl="0"/>
            <a:endParaRPr lang="es-MX" dirty="0"/>
          </a:p>
          <a:p>
            <a:pPr lvl="0"/>
            <a:r>
              <a:rPr lang="es-ES" dirty="0"/>
              <a:t>Aplicar herramientas automatizadas que faciliten la planeación de proyectos de ingeniería de software y la construcción de </a:t>
            </a:r>
            <a:r>
              <a:rPr lang="es-ES" dirty="0" smtClean="0"/>
              <a:t>modelos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 de la Unidad de Aprendizaje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906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999" y="1719070"/>
            <a:ext cx="6207225" cy="4878281"/>
          </a:xfrm>
        </p:spPr>
        <p:txBody>
          <a:bodyPr>
            <a:noAutofit/>
          </a:bodyPr>
          <a:lstStyle/>
          <a:p>
            <a:r>
              <a:rPr lang="es-MX" sz="1600" dirty="0" smtClean="0"/>
              <a:t>El modelo</a:t>
            </a:r>
          </a:p>
          <a:p>
            <a:r>
              <a:rPr lang="es-MX" sz="1600" dirty="0" smtClean="0"/>
              <a:t>Lenguaje Unificado de Modelado UML</a:t>
            </a:r>
          </a:p>
          <a:p>
            <a:r>
              <a:rPr lang="es-MX" sz="1600" dirty="0" smtClean="0"/>
              <a:t>Modelo conceptual de UML</a:t>
            </a:r>
          </a:p>
          <a:p>
            <a:pPr lvl="1"/>
            <a:r>
              <a:rPr lang="es-MX" sz="1600" dirty="0" smtClean="0"/>
              <a:t>Elementos</a:t>
            </a:r>
          </a:p>
          <a:p>
            <a:pPr lvl="1"/>
            <a:r>
              <a:rPr lang="es-MX" sz="1600" dirty="0" smtClean="0"/>
              <a:t>Relaciones</a:t>
            </a:r>
          </a:p>
          <a:p>
            <a:pPr lvl="1"/>
            <a:r>
              <a:rPr lang="es-MX" sz="1600" dirty="0" smtClean="0"/>
              <a:t>Diagramas</a:t>
            </a:r>
          </a:p>
          <a:p>
            <a:r>
              <a:rPr lang="es-MX" sz="1600" dirty="0" smtClean="0"/>
              <a:t>Diagramas comunes al inicio de un proyecto</a:t>
            </a:r>
          </a:p>
          <a:p>
            <a:pPr lvl="1"/>
            <a:r>
              <a:rPr lang="es-MX" sz="1600" dirty="0" smtClean="0"/>
              <a:t>Diagrama de casos de uso</a:t>
            </a:r>
          </a:p>
          <a:p>
            <a:pPr lvl="1"/>
            <a:r>
              <a:rPr lang="es-MX" sz="1600" dirty="0" smtClean="0"/>
              <a:t>Diagrama de clases</a:t>
            </a:r>
          </a:p>
          <a:p>
            <a:pPr lvl="1"/>
            <a:r>
              <a:rPr lang="es-MX" sz="1600" dirty="0" smtClean="0"/>
              <a:t>Diagrama de secuencia</a:t>
            </a:r>
          </a:p>
          <a:p>
            <a:pPr lvl="1"/>
            <a:r>
              <a:rPr lang="es-MX" sz="1600" dirty="0" smtClean="0"/>
              <a:t>Diagrama de comunicación</a:t>
            </a:r>
          </a:p>
          <a:p>
            <a:pPr lvl="1"/>
            <a:r>
              <a:rPr lang="es-MX" sz="1600" dirty="0" smtClean="0"/>
              <a:t>Diagrama de estados</a:t>
            </a:r>
          </a:p>
          <a:p>
            <a:pPr lvl="1"/>
            <a:r>
              <a:rPr lang="es-MX" sz="1600" dirty="0" smtClean="0"/>
              <a:t>Diagrama de actividades</a:t>
            </a:r>
          </a:p>
          <a:p>
            <a:r>
              <a:rPr lang="es-MX" sz="1600" dirty="0" smtClean="0"/>
              <a:t>Consideraciones finales</a:t>
            </a:r>
          </a:p>
          <a:p>
            <a:r>
              <a:rPr lang="es-MX" sz="1600" dirty="0" smtClean="0"/>
              <a:t>Actividades</a:t>
            </a:r>
          </a:p>
          <a:p>
            <a:r>
              <a:rPr lang="es-MX" sz="1600" dirty="0" smtClean="0"/>
              <a:t>Bibliografía</a:t>
            </a:r>
            <a:endParaRPr lang="es-MX" sz="16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140968"/>
            <a:ext cx="3119533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41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Un modelo es una simplificación de la realidad, incluye todos aquellos elementos que tienen gran influencia en el proyecto y omite elementos menores que no son relevantes en el nivel de abstracción en el que se encuentre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modelo</a:t>
            </a:r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519329132"/>
              </p:ext>
            </p:extLst>
          </p:nvPr>
        </p:nvGraphicFramePr>
        <p:xfrm>
          <a:off x="467544" y="3501008"/>
          <a:ext cx="4032447" cy="2498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644008" y="2924943"/>
            <a:ext cx="3960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Permiten:</a:t>
            </a:r>
          </a:p>
          <a:p>
            <a:pPr lvl="0">
              <a:spcBef>
                <a:spcPct val="20000"/>
              </a:spcBef>
            </a:pPr>
            <a:endParaRPr lang="es-MX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 lvl="0">
              <a:spcBef>
                <a:spcPct val="20000"/>
              </a:spcBef>
            </a:pP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Visualizar cómo es o cómo se quiere que sea un sistema.</a:t>
            </a:r>
          </a:p>
          <a:p>
            <a:pPr lvl="0">
              <a:spcBef>
                <a:spcPct val="20000"/>
              </a:spcBef>
            </a:pP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Permiten especificar la estructura o comportamiento de un sistema.</a:t>
            </a:r>
          </a:p>
          <a:p>
            <a:pPr lvl="0">
              <a:spcBef>
                <a:spcPct val="20000"/>
              </a:spcBef>
            </a:pP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Proporcionan plantillas que guían en la construcción del sistema.</a:t>
            </a:r>
          </a:p>
          <a:p>
            <a:pPr>
              <a:spcBef>
                <a:spcPct val="20000"/>
              </a:spcBef>
            </a:pP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Permiten documentar las decisiones que se han adoptado en el desarrollo</a:t>
            </a:r>
          </a:p>
        </p:txBody>
      </p:sp>
    </p:spTree>
    <p:extLst>
      <p:ext uri="{BB962C8B-B14F-4D97-AF65-F5344CB8AC3E}">
        <p14:creationId xmlns:p14="http://schemas.microsoft.com/office/powerpoint/2010/main" val="397856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88840"/>
            <a:ext cx="5472608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También conocido como UML por sus siglas en inglés (</a:t>
            </a:r>
            <a:r>
              <a:rPr lang="es-MX" sz="2400" dirty="0" err="1"/>
              <a:t>Unified</a:t>
            </a:r>
            <a:r>
              <a:rPr lang="es-MX" sz="2400" dirty="0"/>
              <a:t> </a:t>
            </a:r>
            <a:r>
              <a:rPr lang="es-MX" sz="2400" dirty="0" err="1"/>
              <a:t>Modeling</a:t>
            </a:r>
            <a:r>
              <a:rPr lang="es-MX" sz="2400" dirty="0"/>
              <a:t> </a:t>
            </a:r>
            <a:r>
              <a:rPr lang="es-MX" sz="2400" dirty="0" err="1"/>
              <a:t>Language</a:t>
            </a:r>
            <a:r>
              <a:rPr lang="es-MX" sz="2400" dirty="0"/>
              <a:t>), es un lenguaje estándar que permite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escribir planos de software</a:t>
            </a:r>
            <a:r>
              <a:rPr lang="es-MX" sz="2400" dirty="0"/>
              <a:t>. Proporciona una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notación gráfica </a:t>
            </a:r>
            <a:r>
              <a:rPr lang="es-MX" sz="2400" dirty="0"/>
              <a:t>que se puede usar para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modelar sistemas </a:t>
            </a:r>
            <a:r>
              <a:rPr lang="es-MX" sz="2400" dirty="0"/>
              <a:t>de cómputo desarrollados con el uso de ingeniería de software orientado a </a:t>
            </a:r>
            <a:r>
              <a:rPr lang="es-MX" sz="2400" dirty="0" smtClean="0"/>
              <a:t>objetos.</a:t>
            </a:r>
            <a:endParaRPr lang="es-MX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Lenguaje Unificado de Modelado (UML)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2636912"/>
            <a:ext cx="2886983" cy="309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84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dirty="0" smtClean="0"/>
              <a:t>Como </a:t>
            </a:r>
            <a:r>
              <a:rPr lang="es-MX" sz="2400" dirty="0"/>
              <a:t>todo lenguaje proporciona un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vocabulario</a:t>
            </a:r>
            <a:r>
              <a:rPr lang="es-MX" sz="2400" dirty="0"/>
              <a:t> y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reglas de uso</a:t>
            </a:r>
            <a:r>
              <a:rPr lang="es-MX" sz="2400" dirty="0"/>
              <a:t> que se centran en la representación conceptual y física de un sistema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El vocabulario y las reglas de un lenguaje como UML indican cómo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crear y leer modelos bien formados</a:t>
            </a:r>
            <a:r>
              <a:rPr lang="es-MX" sz="2400" dirty="0"/>
              <a:t>, pero no dicen qué modelos se deben crear ni cuándo se deberían crear, esto es tarea del proceso de desarrollo de </a:t>
            </a:r>
            <a:r>
              <a:rPr lang="es-MX" sz="2400" dirty="0" smtClean="0"/>
              <a:t>software.</a:t>
            </a:r>
            <a:endParaRPr lang="es-MX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UML</a:t>
            </a:r>
            <a:endParaRPr lang="es-MX" sz="44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232822791"/>
              </p:ext>
            </p:extLst>
          </p:nvPr>
        </p:nvGraphicFramePr>
        <p:xfrm>
          <a:off x="1619672" y="2852936"/>
          <a:ext cx="6408712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699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40610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/>
              <a:t>La notación UML se deriva y unifica las tres metodologías de análisis y diseño orientado a objetos más extendidas</a:t>
            </a:r>
            <a:r>
              <a:rPr lang="es-MX" dirty="0" smtClean="0"/>
              <a:t>:</a:t>
            </a:r>
          </a:p>
          <a:p>
            <a:pPr marL="0" indent="0">
              <a:buNone/>
            </a:pPr>
            <a:endParaRPr lang="es-MX" dirty="0"/>
          </a:p>
          <a:p>
            <a:pPr lvl="0"/>
            <a:r>
              <a:rPr lang="es-MX" dirty="0"/>
              <a:t>Metodología de </a:t>
            </a:r>
            <a:r>
              <a:rPr lang="es-MX" dirty="0">
                <a:solidFill>
                  <a:schemeClr val="tx2">
                    <a:lumMod val="75000"/>
                  </a:schemeClr>
                </a:solidFill>
              </a:rPr>
              <a:t>Grady </a:t>
            </a:r>
            <a:r>
              <a:rPr lang="es-MX" dirty="0" err="1">
                <a:solidFill>
                  <a:schemeClr val="tx2">
                    <a:lumMod val="75000"/>
                  </a:schemeClr>
                </a:solidFill>
              </a:rPr>
              <a:t>Booch</a:t>
            </a:r>
            <a:r>
              <a:rPr lang="es-MX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MX" dirty="0"/>
              <a:t>para la descripción de conjuntos de objetos y sus </a:t>
            </a:r>
            <a:r>
              <a:rPr lang="es-MX" dirty="0" smtClean="0"/>
              <a:t>relaciones</a:t>
            </a:r>
          </a:p>
          <a:p>
            <a:pPr lvl="0"/>
            <a:endParaRPr lang="es-MX" dirty="0"/>
          </a:p>
          <a:p>
            <a:pPr lvl="0"/>
            <a:r>
              <a:rPr lang="es-MX" dirty="0"/>
              <a:t>Técnica de modelado orientado a objetos de </a:t>
            </a:r>
            <a:r>
              <a:rPr lang="es-MX" dirty="0">
                <a:solidFill>
                  <a:schemeClr val="tx2">
                    <a:lumMod val="75000"/>
                  </a:schemeClr>
                </a:solidFill>
              </a:rPr>
              <a:t>James </a:t>
            </a:r>
            <a:r>
              <a:rPr lang="es-MX" dirty="0" err="1">
                <a:solidFill>
                  <a:schemeClr val="tx2">
                    <a:lumMod val="75000"/>
                  </a:schemeClr>
                </a:solidFill>
              </a:rPr>
              <a:t>Rumbaugh</a:t>
            </a:r>
            <a:r>
              <a:rPr lang="es-MX" dirty="0"/>
              <a:t> (OMT: </a:t>
            </a:r>
            <a:r>
              <a:rPr lang="es-MX" dirty="0" err="1"/>
              <a:t>Object</a:t>
            </a:r>
            <a:r>
              <a:rPr lang="es-MX" dirty="0"/>
              <a:t> </a:t>
            </a:r>
            <a:r>
              <a:rPr lang="es-MX" dirty="0" err="1"/>
              <a:t>Modeling</a:t>
            </a:r>
            <a:r>
              <a:rPr lang="es-MX" dirty="0"/>
              <a:t> </a:t>
            </a:r>
            <a:r>
              <a:rPr lang="es-MX" dirty="0" err="1"/>
              <a:t>Technique</a:t>
            </a:r>
            <a:r>
              <a:rPr lang="es-MX" dirty="0" smtClean="0"/>
              <a:t>)</a:t>
            </a:r>
          </a:p>
          <a:p>
            <a:pPr lvl="0"/>
            <a:endParaRPr lang="es-MX" dirty="0"/>
          </a:p>
          <a:p>
            <a:r>
              <a:rPr lang="es-MX" dirty="0"/>
              <a:t>Aproximación de </a:t>
            </a:r>
            <a:r>
              <a:rPr lang="es-MX" dirty="0" err="1">
                <a:solidFill>
                  <a:schemeClr val="tx2">
                    <a:lumMod val="75000"/>
                  </a:schemeClr>
                </a:solidFill>
              </a:rPr>
              <a:t>Ivar</a:t>
            </a:r>
            <a:r>
              <a:rPr lang="es-MX" dirty="0">
                <a:solidFill>
                  <a:schemeClr val="tx2">
                    <a:lumMod val="75000"/>
                  </a:schemeClr>
                </a:solidFill>
              </a:rPr>
              <a:t> Jacobson </a:t>
            </a:r>
            <a:r>
              <a:rPr lang="es-MX" dirty="0"/>
              <a:t>(OOSE: </a:t>
            </a:r>
            <a:r>
              <a:rPr lang="es-MX" dirty="0" err="1"/>
              <a:t>Object</a:t>
            </a:r>
            <a:r>
              <a:rPr lang="es-MX" dirty="0"/>
              <a:t> </a:t>
            </a:r>
            <a:r>
              <a:rPr lang="es-MX" dirty="0" err="1"/>
              <a:t>Oriented</a:t>
            </a:r>
            <a:r>
              <a:rPr lang="es-MX" dirty="0"/>
              <a:t> Software </a:t>
            </a:r>
            <a:r>
              <a:rPr lang="es-MX" dirty="0" err="1"/>
              <a:t>Engineering</a:t>
            </a:r>
            <a:r>
              <a:rPr lang="es-MX" dirty="0"/>
              <a:t>) mediante la metodología de casos de uso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Modelo conceptual de UML</a:t>
            </a:r>
            <a:endParaRPr lang="es-MX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85183"/>
            <a:ext cx="2064105" cy="15883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70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200707"/>
              </p:ext>
            </p:extLst>
          </p:nvPr>
        </p:nvGraphicFramePr>
        <p:xfrm>
          <a:off x="381000" y="1719263"/>
          <a:ext cx="8407400" cy="440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Elementos principales de UML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71457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adrícula">
  <a:themeElements>
    <a:clrScheme name="Cuadrícul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Cuadrícul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Cuadrícul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3903</TotalTime>
  <Words>1763</Words>
  <Application>Microsoft Office PowerPoint</Application>
  <PresentationFormat>Presentación en pantalla (4:3)</PresentationFormat>
  <Paragraphs>260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Cuadrícula</vt:lpstr>
      <vt:lpstr>Elementos Básicos en el Lenguaje Unificado de Modelado para Análisis de Sistemas</vt:lpstr>
      <vt:lpstr>Elementos Básicos en el Lenguaje Unificado de Modelado para Análisis de Sistemas</vt:lpstr>
      <vt:lpstr>Estructura de la Unidad de Aprendizaje</vt:lpstr>
      <vt:lpstr>Contenido</vt:lpstr>
      <vt:lpstr>El modelo</vt:lpstr>
      <vt:lpstr>Lenguaje Unificado de Modelado (UML)</vt:lpstr>
      <vt:lpstr>UML</vt:lpstr>
      <vt:lpstr>Modelo conceptual de UML</vt:lpstr>
      <vt:lpstr>Elementos principales de UML</vt:lpstr>
      <vt:lpstr>Elementos</vt:lpstr>
      <vt:lpstr>Elementos</vt:lpstr>
      <vt:lpstr>Elementos</vt:lpstr>
      <vt:lpstr>Elementos</vt:lpstr>
      <vt:lpstr>Relaciones</vt:lpstr>
      <vt:lpstr>Diagramas</vt:lpstr>
      <vt:lpstr>Diagramas comunes al inicio de un proyecto</vt:lpstr>
      <vt:lpstr>Relación entre diagramas UML</vt:lpstr>
      <vt:lpstr>Diagrama de casos de uso</vt:lpstr>
      <vt:lpstr>Diagrama de clases</vt:lpstr>
      <vt:lpstr>Diagrama de secuencia</vt:lpstr>
      <vt:lpstr>Diagrama de comunicación</vt:lpstr>
      <vt:lpstr>Diagrama de estados</vt:lpstr>
      <vt:lpstr>Diagrama de actividades</vt:lpstr>
      <vt:lpstr>Consideraciones finales</vt:lpstr>
      <vt:lpstr>Consideraciones finales</vt:lpstr>
      <vt:lpstr>Evaluación</vt:lpstr>
      <vt:lpstr>Clasificación de elementos de UML</vt:lpstr>
      <vt:lpstr>Tipos de Diagramas en UML</vt:lpstr>
      <vt:lpstr>Bibliografía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Básicos en el Lenguaje Unificado de Modelado para Análisis de Sistemas</dc:title>
  <dc:creator>Administrador</dc:creator>
  <cp:lastModifiedBy>Tania Lilia Chavez</cp:lastModifiedBy>
  <cp:revision>29</cp:revision>
  <cp:lastPrinted>2013-06-28T19:51:12Z</cp:lastPrinted>
  <dcterms:created xsi:type="dcterms:W3CDTF">2013-06-25T18:42:39Z</dcterms:created>
  <dcterms:modified xsi:type="dcterms:W3CDTF">2017-10-16T22:58:37Z</dcterms:modified>
</cp:coreProperties>
</file>