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notesSlides/notesSlide2.xml" ContentType="application/vnd.openxmlformats-officedocument.presentationml.notesSlide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ppt/diagrams/data14.xml" ContentType="application/vnd.openxmlformats-officedocument.drawingml.diagramData+xml"/>
  <Override PartName="/ppt/diagrams/layout14.xml" ContentType="application/vnd.openxmlformats-officedocument.drawingml.diagramLayout+xml"/>
  <Override PartName="/ppt/diagrams/quickStyle14.xml" ContentType="application/vnd.openxmlformats-officedocument.drawingml.diagramStyle+xml"/>
  <Override PartName="/ppt/diagrams/colors14.xml" ContentType="application/vnd.openxmlformats-officedocument.drawingml.diagramColors+xml"/>
  <Override PartName="/ppt/diagrams/drawing14.xml" ContentType="application/vnd.ms-office.drawingml.diagramDrawing+xml"/>
  <Override PartName="/ppt/diagrams/data15.xml" ContentType="application/vnd.openxmlformats-officedocument.drawingml.diagramData+xml"/>
  <Override PartName="/ppt/diagrams/layout15.xml" ContentType="application/vnd.openxmlformats-officedocument.drawingml.diagramLayout+xml"/>
  <Override PartName="/ppt/diagrams/quickStyle15.xml" ContentType="application/vnd.openxmlformats-officedocument.drawingml.diagramStyle+xml"/>
  <Override PartName="/ppt/diagrams/colors15.xml" ContentType="application/vnd.openxmlformats-officedocument.drawingml.diagramColors+xml"/>
  <Override PartName="/ppt/diagrams/drawing15.xml" ContentType="application/vnd.ms-office.drawingml.diagramDrawing+xml"/>
  <Override PartName="/ppt/diagrams/data16.xml" ContentType="application/vnd.openxmlformats-officedocument.drawingml.diagramData+xml"/>
  <Override PartName="/ppt/diagrams/layout16.xml" ContentType="application/vnd.openxmlformats-officedocument.drawingml.diagramLayout+xml"/>
  <Override PartName="/ppt/diagrams/quickStyle16.xml" ContentType="application/vnd.openxmlformats-officedocument.drawingml.diagramStyle+xml"/>
  <Override PartName="/ppt/diagrams/colors16.xml" ContentType="application/vnd.openxmlformats-officedocument.drawingml.diagramColors+xml"/>
  <Override PartName="/ppt/diagrams/drawing16.xml" ContentType="application/vnd.ms-office.drawingml.diagramDrawing+xml"/>
  <Override PartName="/ppt/diagrams/data17.xml" ContentType="application/vnd.openxmlformats-officedocument.drawingml.diagramData+xml"/>
  <Override PartName="/ppt/diagrams/layout17.xml" ContentType="application/vnd.openxmlformats-officedocument.drawingml.diagramLayout+xml"/>
  <Override PartName="/ppt/diagrams/quickStyle17.xml" ContentType="application/vnd.openxmlformats-officedocument.drawingml.diagramStyle+xml"/>
  <Override PartName="/ppt/diagrams/colors17.xml" ContentType="application/vnd.openxmlformats-officedocument.drawingml.diagramColors+xml"/>
  <Override PartName="/ppt/diagrams/drawing17.xml" ContentType="application/vnd.ms-office.drawingml.diagramDrawing+xml"/>
  <Override PartName="/ppt/diagrams/data18.xml" ContentType="application/vnd.openxmlformats-officedocument.drawingml.diagramData+xml"/>
  <Override PartName="/ppt/diagrams/layout18.xml" ContentType="application/vnd.openxmlformats-officedocument.drawingml.diagramLayout+xml"/>
  <Override PartName="/ppt/diagrams/quickStyle18.xml" ContentType="application/vnd.openxmlformats-officedocument.drawingml.diagramStyle+xml"/>
  <Override PartName="/ppt/diagrams/colors18.xml" ContentType="application/vnd.openxmlformats-officedocument.drawingml.diagramColors+xml"/>
  <Override PartName="/ppt/diagrams/drawing18.xml" ContentType="application/vnd.ms-office.drawingml.diagramDrawing+xml"/>
  <Override PartName="/ppt/diagrams/data19.xml" ContentType="application/vnd.openxmlformats-officedocument.drawingml.diagramData+xml"/>
  <Override PartName="/ppt/diagrams/layout19.xml" ContentType="application/vnd.openxmlformats-officedocument.drawingml.diagramLayout+xml"/>
  <Override PartName="/ppt/diagrams/quickStyle19.xml" ContentType="application/vnd.openxmlformats-officedocument.drawingml.diagramStyle+xml"/>
  <Override PartName="/ppt/diagrams/colors19.xml" ContentType="application/vnd.openxmlformats-officedocument.drawingml.diagramColors+xml"/>
  <Override PartName="/ppt/diagrams/drawing19.xml" ContentType="application/vnd.ms-office.drawingml.diagramDrawing+xml"/>
  <Override PartName="/ppt/diagrams/data20.xml" ContentType="application/vnd.openxmlformats-officedocument.drawingml.diagramData+xml"/>
  <Override PartName="/ppt/diagrams/layout20.xml" ContentType="application/vnd.openxmlformats-officedocument.drawingml.diagramLayout+xml"/>
  <Override PartName="/ppt/diagrams/quickStyle20.xml" ContentType="application/vnd.openxmlformats-officedocument.drawingml.diagramStyle+xml"/>
  <Override PartName="/ppt/diagrams/colors20.xml" ContentType="application/vnd.openxmlformats-officedocument.drawingml.diagramColors+xml"/>
  <Override PartName="/ppt/diagrams/drawing20.xml" ContentType="application/vnd.ms-office.drawingml.diagramDrawing+xml"/>
  <Override PartName="/ppt/diagrams/data21.xml" ContentType="application/vnd.openxmlformats-officedocument.drawingml.diagramData+xml"/>
  <Override PartName="/ppt/diagrams/layout21.xml" ContentType="application/vnd.openxmlformats-officedocument.drawingml.diagramLayout+xml"/>
  <Override PartName="/ppt/diagrams/quickStyle21.xml" ContentType="application/vnd.openxmlformats-officedocument.drawingml.diagramStyle+xml"/>
  <Override PartName="/ppt/diagrams/colors21.xml" ContentType="application/vnd.openxmlformats-officedocument.drawingml.diagramColors+xml"/>
  <Override PartName="/ppt/diagrams/drawing21.xml" ContentType="application/vnd.ms-office.drawingml.diagramDrawing+xml"/>
  <Override PartName="/ppt/notesSlides/notesSlide3.xml" ContentType="application/vnd.openxmlformats-officedocument.presentationml.notesSlide+xml"/>
  <Override PartName="/ppt/diagrams/data22.xml" ContentType="application/vnd.openxmlformats-officedocument.drawingml.diagramData+xml"/>
  <Override PartName="/ppt/diagrams/layout22.xml" ContentType="application/vnd.openxmlformats-officedocument.drawingml.diagramLayout+xml"/>
  <Override PartName="/ppt/diagrams/quickStyle22.xml" ContentType="application/vnd.openxmlformats-officedocument.drawingml.diagramStyle+xml"/>
  <Override PartName="/ppt/diagrams/colors22.xml" ContentType="application/vnd.openxmlformats-officedocument.drawingml.diagramColors+xml"/>
  <Override PartName="/ppt/diagrams/drawing22.xml" ContentType="application/vnd.ms-office.drawingml.diagramDrawing+xml"/>
  <Override PartName="/ppt/diagrams/data23.xml" ContentType="application/vnd.openxmlformats-officedocument.drawingml.diagramData+xml"/>
  <Override PartName="/ppt/diagrams/layout23.xml" ContentType="application/vnd.openxmlformats-officedocument.drawingml.diagramLayout+xml"/>
  <Override PartName="/ppt/diagrams/quickStyle23.xml" ContentType="application/vnd.openxmlformats-officedocument.drawingml.diagramStyle+xml"/>
  <Override PartName="/ppt/diagrams/colors23.xml" ContentType="application/vnd.openxmlformats-officedocument.drawingml.diagramColors+xml"/>
  <Override PartName="/ppt/diagrams/drawing23.xml" ContentType="application/vnd.ms-office.drawingml.diagramDrawing+xml"/>
  <Override PartName="/ppt/diagrams/data24.xml" ContentType="application/vnd.openxmlformats-officedocument.drawingml.diagramData+xml"/>
  <Override PartName="/ppt/diagrams/layout24.xml" ContentType="application/vnd.openxmlformats-officedocument.drawingml.diagramLayout+xml"/>
  <Override PartName="/ppt/diagrams/quickStyle24.xml" ContentType="application/vnd.openxmlformats-officedocument.drawingml.diagramStyle+xml"/>
  <Override PartName="/ppt/diagrams/colors24.xml" ContentType="application/vnd.openxmlformats-officedocument.drawingml.diagramColors+xml"/>
  <Override PartName="/ppt/diagrams/drawing24.xml" ContentType="application/vnd.ms-office.drawingml.diagramDrawing+xml"/>
  <Override PartName="/ppt/diagrams/data25.xml" ContentType="application/vnd.openxmlformats-officedocument.drawingml.diagramData+xml"/>
  <Override PartName="/ppt/diagrams/layout25.xml" ContentType="application/vnd.openxmlformats-officedocument.drawingml.diagramLayout+xml"/>
  <Override PartName="/ppt/diagrams/quickStyle25.xml" ContentType="application/vnd.openxmlformats-officedocument.drawingml.diagramStyle+xml"/>
  <Override PartName="/ppt/diagrams/colors25.xml" ContentType="application/vnd.openxmlformats-officedocument.drawingml.diagramColors+xml"/>
  <Override PartName="/ppt/diagrams/drawing25.xml" ContentType="application/vnd.ms-office.drawingml.diagramDrawing+xml"/>
  <Override PartName="/ppt/notesSlides/notesSlide4.xml" ContentType="application/vnd.openxmlformats-officedocument.presentationml.notesSlide+xml"/>
  <Override PartName="/ppt/diagrams/data26.xml" ContentType="application/vnd.openxmlformats-officedocument.drawingml.diagramData+xml"/>
  <Override PartName="/ppt/diagrams/layout26.xml" ContentType="application/vnd.openxmlformats-officedocument.drawingml.diagramLayout+xml"/>
  <Override PartName="/ppt/diagrams/quickStyle26.xml" ContentType="application/vnd.openxmlformats-officedocument.drawingml.diagramStyle+xml"/>
  <Override PartName="/ppt/diagrams/colors26.xml" ContentType="application/vnd.openxmlformats-officedocument.drawingml.diagramColors+xml"/>
  <Override PartName="/ppt/diagrams/drawing26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6"/>
  </p:notesMasterIdLst>
  <p:sldIdLst>
    <p:sldId id="380" r:id="rId2"/>
    <p:sldId id="424" r:id="rId3"/>
    <p:sldId id="425" r:id="rId4"/>
    <p:sldId id="426" r:id="rId5"/>
    <p:sldId id="427" r:id="rId6"/>
    <p:sldId id="428" r:id="rId7"/>
    <p:sldId id="429" r:id="rId8"/>
    <p:sldId id="430" r:id="rId9"/>
    <p:sldId id="431" r:id="rId10"/>
    <p:sldId id="432" r:id="rId11"/>
    <p:sldId id="433" r:id="rId12"/>
    <p:sldId id="434" r:id="rId13"/>
    <p:sldId id="435" r:id="rId14"/>
    <p:sldId id="436" r:id="rId15"/>
    <p:sldId id="437" r:id="rId16"/>
    <p:sldId id="438" r:id="rId17"/>
    <p:sldId id="439" r:id="rId18"/>
    <p:sldId id="440" r:id="rId19"/>
    <p:sldId id="441" r:id="rId20"/>
    <p:sldId id="442" r:id="rId21"/>
    <p:sldId id="443" r:id="rId22"/>
    <p:sldId id="444" r:id="rId23"/>
    <p:sldId id="445" r:id="rId24"/>
    <p:sldId id="446" r:id="rId25"/>
    <p:sldId id="447" r:id="rId26"/>
    <p:sldId id="448" r:id="rId27"/>
    <p:sldId id="449" r:id="rId28"/>
    <p:sldId id="450" r:id="rId29"/>
    <p:sldId id="451" r:id="rId30"/>
    <p:sldId id="452" r:id="rId31"/>
    <p:sldId id="453" r:id="rId32"/>
    <p:sldId id="454" r:id="rId33"/>
    <p:sldId id="455" r:id="rId34"/>
    <p:sldId id="456" r:id="rId35"/>
  </p:sldIdLst>
  <p:sldSz cx="12192000" cy="6858000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588" y="-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132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5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6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7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8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9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0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3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4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5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6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4E613EA-8AE4-4297-9E87-8D4AD6072D49}" type="doc">
      <dgm:prSet loTypeId="urn:microsoft.com/office/officeart/2005/8/layout/vList5" loCatId="list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es-ES"/>
        </a:p>
      </dgm:t>
    </dgm:pt>
    <dgm:pt modelId="{3BB72AE1-4B04-46E2-98F8-9DC67066D9E4}">
      <dgm:prSet/>
      <dgm:spPr/>
      <dgm:t>
        <a:bodyPr/>
        <a:lstStyle/>
        <a:p>
          <a:pPr rtl="0"/>
          <a:r>
            <a:rPr lang="es-ES" dirty="0" smtClean="0"/>
            <a:t>Es el estado completo de bienestar físico y social que tiene una persona.(OMS)</a:t>
          </a:r>
          <a:endParaRPr lang="es-ES" dirty="0"/>
        </a:p>
      </dgm:t>
    </dgm:pt>
    <dgm:pt modelId="{DB7DD720-EDB2-4915-8707-9067BC44B5AF}" type="parTrans" cxnId="{DDFEC547-3BC2-4967-B67F-4A6B766713A1}">
      <dgm:prSet/>
      <dgm:spPr/>
      <dgm:t>
        <a:bodyPr/>
        <a:lstStyle/>
        <a:p>
          <a:endParaRPr lang="es-ES"/>
        </a:p>
      </dgm:t>
    </dgm:pt>
    <dgm:pt modelId="{3A215468-2F51-4EBC-A5F2-F02D3FCC50C1}" type="sibTrans" cxnId="{DDFEC547-3BC2-4967-B67F-4A6B766713A1}">
      <dgm:prSet/>
      <dgm:spPr/>
      <dgm:t>
        <a:bodyPr/>
        <a:lstStyle/>
        <a:p>
          <a:endParaRPr lang="es-ES"/>
        </a:p>
      </dgm:t>
    </dgm:pt>
    <dgm:pt modelId="{D31564AB-4BEB-45DA-A3FA-CAC470D7A916}">
      <dgm:prSet/>
      <dgm:spPr/>
      <dgm:t>
        <a:bodyPr/>
        <a:lstStyle/>
        <a:p>
          <a:pPr rtl="0"/>
          <a:r>
            <a:rPr lang="es-ES" smtClean="0"/>
            <a:t>Objetivos de acuerdo con Murray y Frenk: </a:t>
          </a:r>
          <a:br>
            <a:rPr lang="es-ES" smtClean="0"/>
          </a:br>
          <a:endParaRPr lang="es-ES"/>
        </a:p>
      </dgm:t>
    </dgm:pt>
    <dgm:pt modelId="{D7A14CE2-7F96-4357-AF2A-7D001541E354}" type="parTrans" cxnId="{ED6CF86A-5DA8-4B7E-85D9-B0092AD2D874}">
      <dgm:prSet/>
      <dgm:spPr/>
      <dgm:t>
        <a:bodyPr/>
        <a:lstStyle/>
        <a:p>
          <a:endParaRPr lang="es-ES"/>
        </a:p>
      </dgm:t>
    </dgm:pt>
    <dgm:pt modelId="{7053951E-7F4D-4928-9E6C-07691D0E4AE8}" type="sibTrans" cxnId="{ED6CF86A-5DA8-4B7E-85D9-B0092AD2D874}">
      <dgm:prSet/>
      <dgm:spPr/>
      <dgm:t>
        <a:bodyPr/>
        <a:lstStyle/>
        <a:p>
          <a:endParaRPr lang="es-ES"/>
        </a:p>
      </dgm:t>
    </dgm:pt>
    <dgm:pt modelId="{04A99952-0A34-43DE-ADA0-DF9329A6B131}">
      <dgm:prSet custT="1"/>
      <dgm:spPr/>
      <dgm:t>
        <a:bodyPr/>
        <a:lstStyle/>
        <a:p>
          <a:pPr rtl="0"/>
          <a:r>
            <a:rPr lang="es-ES" sz="2400" dirty="0" smtClean="0"/>
            <a:t>Mejorar la salud de la población.</a:t>
          </a:r>
          <a:endParaRPr lang="es-ES" sz="2400" dirty="0"/>
        </a:p>
      </dgm:t>
    </dgm:pt>
    <dgm:pt modelId="{43837D88-AB6A-455F-B447-995D85310857}" type="parTrans" cxnId="{B01DDF8D-6E57-416F-8E4F-A2EC1E63E5DB}">
      <dgm:prSet/>
      <dgm:spPr/>
      <dgm:t>
        <a:bodyPr/>
        <a:lstStyle/>
        <a:p>
          <a:endParaRPr lang="es-ES"/>
        </a:p>
      </dgm:t>
    </dgm:pt>
    <dgm:pt modelId="{707910C6-D9E1-4D63-80C3-31D125421C2C}" type="sibTrans" cxnId="{B01DDF8D-6E57-416F-8E4F-A2EC1E63E5DB}">
      <dgm:prSet/>
      <dgm:spPr/>
      <dgm:t>
        <a:bodyPr/>
        <a:lstStyle/>
        <a:p>
          <a:endParaRPr lang="es-ES"/>
        </a:p>
      </dgm:t>
    </dgm:pt>
    <dgm:pt modelId="{24ACD319-DCBB-4F60-8A34-688A5D8E6DF5}">
      <dgm:prSet custT="1"/>
      <dgm:spPr/>
      <dgm:t>
        <a:bodyPr/>
        <a:lstStyle/>
        <a:p>
          <a:pPr rtl="0"/>
          <a:r>
            <a:rPr lang="es-ES" sz="2400" dirty="0" smtClean="0"/>
            <a:t>Ofrecer un trato adecuado a los usuarios de los servicios de salud.</a:t>
          </a:r>
          <a:endParaRPr lang="es-ES" sz="2400" dirty="0"/>
        </a:p>
      </dgm:t>
    </dgm:pt>
    <dgm:pt modelId="{98C6F8EC-FE27-46BF-A494-E6893C921A88}" type="parTrans" cxnId="{679ED4F3-649B-4453-9EC6-F792DD46C1D1}">
      <dgm:prSet/>
      <dgm:spPr/>
      <dgm:t>
        <a:bodyPr/>
        <a:lstStyle/>
        <a:p>
          <a:endParaRPr lang="es-ES"/>
        </a:p>
      </dgm:t>
    </dgm:pt>
    <dgm:pt modelId="{9784CFB9-FBD7-4272-930A-AFC51CCCE0AB}" type="sibTrans" cxnId="{679ED4F3-649B-4453-9EC6-F792DD46C1D1}">
      <dgm:prSet/>
      <dgm:spPr/>
      <dgm:t>
        <a:bodyPr/>
        <a:lstStyle/>
        <a:p>
          <a:endParaRPr lang="es-ES"/>
        </a:p>
      </dgm:t>
    </dgm:pt>
    <dgm:pt modelId="{B3F94044-CADF-49B4-8C7C-0F6220DA667C}">
      <dgm:prSet custT="1"/>
      <dgm:spPr/>
      <dgm:t>
        <a:bodyPr/>
        <a:lstStyle/>
        <a:p>
          <a:pPr rtl="0"/>
          <a:r>
            <a:rPr lang="es-ES" sz="2400" dirty="0" smtClean="0"/>
            <a:t>Garantizar seguridad financiera en materia de salud.</a:t>
          </a:r>
          <a:endParaRPr lang="es-ES" sz="2400" dirty="0"/>
        </a:p>
      </dgm:t>
    </dgm:pt>
    <dgm:pt modelId="{13676B4B-F077-445F-A19A-C577B1CE97DC}" type="parTrans" cxnId="{94BB744C-350B-448B-B7FB-016E0C2F3369}">
      <dgm:prSet/>
      <dgm:spPr/>
      <dgm:t>
        <a:bodyPr/>
        <a:lstStyle/>
        <a:p>
          <a:endParaRPr lang="es-ES"/>
        </a:p>
      </dgm:t>
    </dgm:pt>
    <dgm:pt modelId="{93F8BF54-22B4-49E9-9DD3-4ACFCBBF023D}" type="sibTrans" cxnId="{94BB744C-350B-448B-B7FB-016E0C2F3369}">
      <dgm:prSet/>
      <dgm:spPr/>
      <dgm:t>
        <a:bodyPr/>
        <a:lstStyle/>
        <a:p>
          <a:endParaRPr lang="es-ES"/>
        </a:p>
      </dgm:t>
    </dgm:pt>
    <dgm:pt modelId="{5470C45B-DD3F-48C6-BB41-908B34069AB0}">
      <dgm:prSet custT="1"/>
      <dgm:spPr/>
      <dgm:t>
        <a:bodyPr/>
        <a:lstStyle/>
        <a:p>
          <a:pPr rtl="0"/>
          <a:r>
            <a:rPr lang="es-ES" sz="2400" dirty="0" smtClean="0"/>
            <a:t>Disponibilidad de insumos.</a:t>
          </a:r>
          <a:endParaRPr lang="es-ES" sz="2400" dirty="0"/>
        </a:p>
      </dgm:t>
    </dgm:pt>
    <dgm:pt modelId="{D9198081-28DC-4031-AAE7-9827ED329B5E}" type="parTrans" cxnId="{9EDD122E-064B-454B-A9AB-8AABDB8036CB}">
      <dgm:prSet/>
      <dgm:spPr/>
      <dgm:t>
        <a:bodyPr/>
        <a:lstStyle/>
        <a:p>
          <a:endParaRPr lang="es-ES"/>
        </a:p>
      </dgm:t>
    </dgm:pt>
    <dgm:pt modelId="{80A31FF7-444E-4612-A799-69C0C6ACB4A8}" type="sibTrans" cxnId="{9EDD122E-064B-454B-A9AB-8AABDB8036CB}">
      <dgm:prSet/>
      <dgm:spPr/>
      <dgm:t>
        <a:bodyPr/>
        <a:lstStyle/>
        <a:p>
          <a:endParaRPr lang="es-ES"/>
        </a:p>
      </dgm:t>
    </dgm:pt>
    <dgm:pt modelId="{2D18D4C6-7AC0-431F-8078-89141DA5EBC2}">
      <dgm:prSet custT="1"/>
      <dgm:spPr/>
      <dgm:t>
        <a:bodyPr/>
        <a:lstStyle/>
        <a:p>
          <a:pPr rtl="0"/>
          <a:r>
            <a:rPr lang="es-ES" sz="2400" dirty="0" smtClean="0"/>
            <a:t>Acceso y la utilización de los servicios.</a:t>
          </a:r>
          <a:endParaRPr lang="es-ES" sz="2400" dirty="0"/>
        </a:p>
      </dgm:t>
    </dgm:pt>
    <dgm:pt modelId="{0B9D8AEC-CD9F-4CF3-A7D3-00E66E98FE09}" type="parTrans" cxnId="{30E99A1B-64B7-4BE7-B5B8-8849DC7D36B5}">
      <dgm:prSet/>
      <dgm:spPr/>
      <dgm:t>
        <a:bodyPr/>
        <a:lstStyle/>
        <a:p>
          <a:endParaRPr lang="es-ES"/>
        </a:p>
      </dgm:t>
    </dgm:pt>
    <dgm:pt modelId="{2E4F6351-CACA-4E59-8F92-84DD1BB0F8FE}" type="sibTrans" cxnId="{30E99A1B-64B7-4BE7-B5B8-8849DC7D36B5}">
      <dgm:prSet/>
      <dgm:spPr/>
      <dgm:t>
        <a:bodyPr/>
        <a:lstStyle/>
        <a:p>
          <a:endParaRPr lang="es-ES"/>
        </a:p>
      </dgm:t>
    </dgm:pt>
    <dgm:pt modelId="{CB1C4D41-7DDE-49BD-80F7-1803321E84F1}">
      <dgm:prSet custT="1"/>
      <dgm:spPr/>
      <dgm:t>
        <a:bodyPr/>
        <a:lstStyle/>
        <a:p>
          <a:pPr rtl="0"/>
          <a:r>
            <a:rPr lang="es-ES" sz="2400" dirty="0" smtClean="0"/>
            <a:t>Uso eficiente de recursos.</a:t>
          </a:r>
          <a:endParaRPr lang="es-ES" sz="2400" dirty="0"/>
        </a:p>
      </dgm:t>
    </dgm:pt>
    <dgm:pt modelId="{0BF51144-5CC4-439E-9FCF-031B5EABC696}" type="parTrans" cxnId="{E0E6766B-3732-49DF-9332-81B526372F21}">
      <dgm:prSet/>
      <dgm:spPr/>
      <dgm:t>
        <a:bodyPr/>
        <a:lstStyle/>
        <a:p>
          <a:endParaRPr lang="es-ES"/>
        </a:p>
      </dgm:t>
    </dgm:pt>
    <dgm:pt modelId="{BB5DA406-AD0D-4B2C-8DBC-1D6C51E745E7}" type="sibTrans" cxnId="{E0E6766B-3732-49DF-9332-81B526372F21}">
      <dgm:prSet/>
      <dgm:spPr/>
      <dgm:t>
        <a:bodyPr/>
        <a:lstStyle/>
        <a:p>
          <a:endParaRPr lang="es-ES"/>
        </a:p>
      </dgm:t>
    </dgm:pt>
    <dgm:pt modelId="{74A1DD1D-A368-4699-82CC-C4FC6564EEB7}" type="pres">
      <dgm:prSet presAssocID="{44E613EA-8AE4-4297-9E87-8D4AD6072D49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788B6375-71C4-42C1-BB55-3F2DC272FF74}" type="pres">
      <dgm:prSet presAssocID="{3BB72AE1-4B04-46E2-98F8-9DC67066D9E4}" presName="linNode" presStyleCnt="0"/>
      <dgm:spPr/>
    </dgm:pt>
    <dgm:pt modelId="{F5234D36-30DE-4711-B637-FB32B25DEF16}" type="pres">
      <dgm:prSet presAssocID="{3BB72AE1-4B04-46E2-98F8-9DC67066D9E4}" presName="parentText" presStyleLbl="node1" presStyleIdx="0" presStyleCnt="2" custScaleX="238234" custScaleY="33738" custLinFactNeighborX="27496" custLinFactNeighborY="-6051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891F671-A025-4042-BA83-BFEB493BCF75}" type="pres">
      <dgm:prSet presAssocID="{3A215468-2F51-4EBC-A5F2-F02D3FCC50C1}" presName="sp" presStyleCnt="0"/>
      <dgm:spPr/>
    </dgm:pt>
    <dgm:pt modelId="{8898E53D-B2B2-4F6E-9C7B-AE1F7A6739B8}" type="pres">
      <dgm:prSet presAssocID="{D31564AB-4BEB-45DA-A3FA-CAC470D7A916}" presName="linNode" presStyleCnt="0"/>
      <dgm:spPr/>
    </dgm:pt>
    <dgm:pt modelId="{5909497A-EA2A-4F7A-B758-9E5B345104D6}" type="pres">
      <dgm:prSet presAssocID="{D31564AB-4BEB-45DA-A3FA-CAC470D7A916}" presName="parentText" presStyleLbl="node1" presStyleIdx="1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63A57D7-6195-4F9B-98E8-3004FFF56836}" type="pres">
      <dgm:prSet presAssocID="{D31564AB-4BEB-45DA-A3FA-CAC470D7A916}" presName="descendantText" presStyleLbl="alignAccFollowNode1" presStyleIdx="0" presStyleCnt="1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DDFEC547-3BC2-4967-B67F-4A6B766713A1}" srcId="{44E613EA-8AE4-4297-9E87-8D4AD6072D49}" destId="{3BB72AE1-4B04-46E2-98F8-9DC67066D9E4}" srcOrd="0" destOrd="0" parTransId="{DB7DD720-EDB2-4915-8707-9067BC44B5AF}" sibTransId="{3A215468-2F51-4EBC-A5F2-F02D3FCC50C1}"/>
    <dgm:cxn modelId="{B3FF34AD-FB57-4921-B7ED-FEA4F6454C04}" type="presOf" srcId="{2D18D4C6-7AC0-431F-8078-89141DA5EBC2}" destId="{563A57D7-6195-4F9B-98E8-3004FFF56836}" srcOrd="0" destOrd="4" presId="urn:microsoft.com/office/officeart/2005/8/layout/vList5"/>
    <dgm:cxn modelId="{30E99A1B-64B7-4BE7-B5B8-8849DC7D36B5}" srcId="{D31564AB-4BEB-45DA-A3FA-CAC470D7A916}" destId="{2D18D4C6-7AC0-431F-8078-89141DA5EBC2}" srcOrd="4" destOrd="0" parTransId="{0B9D8AEC-CD9F-4CF3-A7D3-00E66E98FE09}" sibTransId="{2E4F6351-CACA-4E59-8F92-84DD1BB0F8FE}"/>
    <dgm:cxn modelId="{94BB744C-350B-448B-B7FB-016E0C2F3369}" srcId="{D31564AB-4BEB-45DA-A3FA-CAC470D7A916}" destId="{B3F94044-CADF-49B4-8C7C-0F6220DA667C}" srcOrd="2" destOrd="0" parTransId="{13676B4B-F077-445F-A19A-C577B1CE97DC}" sibTransId="{93F8BF54-22B4-49E9-9DD3-4ACFCBBF023D}"/>
    <dgm:cxn modelId="{679ED4F3-649B-4453-9EC6-F792DD46C1D1}" srcId="{D31564AB-4BEB-45DA-A3FA-CAC470D7A916}" destId="{24ACD319-DCBB-4F60-8A34-688A5D8E6DF5}" srcOrd="1" destOrd="0" parTransId="{98C6F8EC-FE27-46BF-A494-E6893C921A88}" sibTransId="{9784CFB9-FBD7-4272-930A-AFC51CCCE0AB}"/>
    <dgm:cxn modelId="{9EDD122E-064B-454B-A9AB-8AABDB8036CB}" srcId="{D31564AB-4BEB-45DA-A3FA-CAC470D7A916}" destId="{5470C45B-DD3F-48C6-BB41-908B34069AB0}" srcOrd="3" destOrd="0" parTransId="{D9198081-28DC-4031-AAE7-9827ED329B5E}" sibTransId="{80A31FF7-444E-4612-A799-69C0C6ACB4A8}"/>
    <dgm:cxn modelId="{7F045572-3B1A-443F-BF04-5929B27C5382}" type="presOf" srcId="{D31564AB-4BEB-45DA-A3FA-CAC470D7A916}" destId="{5909497A-EA2A-4F7A-B758-9E5B345104D6}" srcOrd="0" destOrd="0" presId="urn:microsoft.com/office/officeart/2005/8/layout/vList5"/>
    <dgm:cxn modelId="{0842C3D2-F01B-453B-A484-CF9907AA1613}" type="presOf" srcId="{3BB72AE1-4B04-46E2-98F8-9DC67066D9E4}" destId="{F5234D36-30DE-4711-B637-FB32B25DEF16}" srcOrd="0" destOrd="0" presId="urn:microsoft.com/office/officeart/2005/8/layout/vList5"/>
    <dgm:cxn modelId="{64D44B7B-6FFB-4A1F-88F9-C309FD3C0420}" type="presOf" srcId="{5470C45B-DD3F-48C6-BB41-908B34069AB0}" destId="{563A57D7-6195-4F9B-98E8-3004FFF56836}" srcOrd="0" destOrd="3" presId="urn:microsoft.com/office/officeart/2005/8/layout/vList5"/>
    <dgm:cxn modelId="{0A2F8588-73A3-45DB-B0D8-EB862EE8F69D}" type="presOf" srcId="{44E613EA-8AE4-4297-9E87-8D4AD6072D49}" destId="{74A1DD1D-A368-4699-82CC-C4FC6564EEB7}" srcOrd="0" destOrd="0" presId="urn:microsoft.com/office/officeart/2005/8/layout/vList5"/>
    <dgm:cxn modelId="{189DBE61-FEA6-4CFF-A745-62EBDA5B3C70}" type="presOf" srcId="{04A99952-0A34-43DE-ADA0-DF9329A6B131}" destId="{563A57D7-6195-4F9B-98E8-3004FFF56836}" srcOrd="0" destOrd="0" presId="urn:microsoft.com/office/officeart/2005/8/layout/vList5"/>
    <dgm:cxn modelId="{BE472BEA-CE8C-4A8D-B6D2-7435E438454A}" type="presOf" srcId="{24ACD319-DCBB-4F60-8A34-688A5D8E6DF5}" destId="{563A57D7-6195-4F9B-98E8-3004FFF56836}" srcOrd="0" destOrd="1" presId="urn:microsoft.com/office/officeart/2005/8/layout/vList5"/>
    <dgm:cxn modelId="{E0E6766B-3732-49DF-9332-81B526372F21}" srcId="{D31564AB-4BEB-45DA-A3FA-CAC470D7A916}" destId="{CB1C4D41-7DDE-49BD-80F7-1803321E84F1}" srcOrd="5" destOrd="0" parTransId="{0BF51144-5CC4-439E-9FCF-031B5EABC696}" sibTransId="{BB5DA406-AD0D-4B2C-8DBC-1D6C51E745E7}"/>
    <dgm:cxn modelId="{86BE9BB5-3AE4-4EC7-9B99-8C645340FFDE}" type="presOf" srcId="{B3F94044-CADF-49B4-8C7C-0F6220DA667C}" destId="{563A57D7-6195-4F9B-98E8-3004FFF56836}" srcOrd="0" destOrd="2" presId="urn:microsoft.com/office/officeart/2005/8/layout/vList5"/>
    <dgm:cxn modelId="{B0C232CF-E3AA-4D7E-89C5-DAE7853CF458}" type="presOf" srcId="{CB1C4D41-7DDE-49BD-80F7-1803321E84F1}" destId="{563A57D7-6195-4F9B-98E8-3004FFF56836}" srcOrd="0" destOrd="5" presId="urn:microsoft.com/office/officeart/2005/8/layout/vList5"/>
    <dgm:cxn modelId="{B01DDF8D-6E57-416F-8E4F-A2EC1E63E5DB}" srcId="{D31564AB-4BEB-45DA-A3FA-CAC470D7A916}" destId="{04A99952-0A34-43DE-ADA0-DF9329A6B131}" srcOrd="0" destOrd="0" parTransId="{43837D88-AB6A-455F-B447-995D85310857}" sibTransId="{707910C6-D9E1-4D63-80C3-31D125421C2C}"/>
    <dgm:cxn modelId="{ED6CF86A-5DA8-4B7E-85D9-B0092AD2D874}" srcId="{44E613EA-8AE4-4297-9E87-8D4AD6072D49}" destId="{D31564AB-4BEB-45DA-A3FA-CAC470D7A916}" srcOrd="1" destOrd="0" parTransId="{D7A14CE2-7F96-4357-AF2A-7D001541E354}" sibTransId="{7053951E-7F4D-4928-9E6C-07691D0E4AE8}"/>
    <dgm:cxn modelId="{A33D6D4E-F93E-43FF-8DAC-808B33B0C266}" type="presParOf" srcId="{74A1DD1D-A368-4699-82CC-C4FC6564EEB7}" destId="{788B6375-71C4-42C1-BB55-3F2DC272FF74}" srcOrd="0" destOrd="0" presId="urn:microsoft.com/office/officeart/2005/8/layout/vList5"/>
    <dgm:cxn modelId="{E85EDBCC-EE6A-48D7-88A5-723716CA68C6}" type="presParOf" srcId="{788B6375-71C4-42C1-BB55-3F2DC272FF74}" destId="{F5234D36-30DE-4711-B637-FB32B25DEF16}" srcOrd="0" destOrd="0" presId="urn:microsoft.com/office/officeart/2005/8/layout/vList5"/>
    <dgm:cxn modelId="{55A31A25-0900-4B95-9A7C-E990BE25B41C}" type="presParOf" srcId="{74A1DD1D-A368-4699-82CC-C4FC6564EEB7}" destId="{7891F671-A025-4042-BA83-BFEB493BCF75}" srcOrd="1" destOrd="0" presId="urn:microsoft.com/office/officeart/2005/8/layout/vList5"/>
    <dgm:cxn modelId="{355C0576-8E70-4600-A8EA-52309DF8C506}" type="presParOf" srcId="{74A1DD1D-A368-4699-82CC-C4FC6564EEB7}" destId="{8898E53D-B2B2-4F6E-9C7B-AE1F7A6739B8}" srcOrd="2" destOrd="0" presId="urn:microsoft.com/office/officeart/2005/8/layout/vList5"/>
    <dgm:cxn modelId="{C19472D6-4269-4DA8-B983-C0239AE2CF03}" type="presParOf" srcId="{8898E53D-B2B2-4F6E-9C7B-AE1F7A6739B8}" destId="{5909497A-EA2A-4F7A-B758-9E5B345104D6}" srcOrd="0" destOrd="0" presId="urn:microsoft.com/office/officeart/2005/8/layout/vList5"/>
    <dgm:cxn modelId="{46B2A261-79E0-4AEC-8BE1-6D4A07138EC4}" type="presParOf" srcId="{8898E53D-B2B2-4F6E-9C7B-AE1F7A6739B8}" destId="{563A57D7-6195-4F9B-98E8-3004FFF56836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42689C63-DC7D-48E7-AA4C-AB0DB3F38889}" type="doc">
      <dgm:prSet loTypeId="urn:microsoft.com/office/officeart/2005/8/layout/radial2" loCatId="relationship" qsTypeId="urn:microsoft.com/office/officeart/2005/8/quickstyle/3d3" qsCatId="3D" csTypeId="urn:microsoft.com/office/officeart/2005/8/colors/colorful1" csCatId="colorful" phldr="1"/>
      <dgm:spPr/>
      <dgm:t>
        <a:bodyPr/>
        <a:lstStyle/>
        <a:p>
          <a:endParaRPr lang="es-ES"/>
        </a:p>
      </dgm:t>
    </dgm:pt>
    <dgm:pt modelId="{67CF9E13-4FF9-431C-AD0C-54E4EEF60814}">
      <dgm:prSet phldrT="[Texto]" custT="1"/>
      <dgm:spPr/>
      <dgm:t>
        <a:bodyPr/>
        <a:lstStyle/>
        <a:p>
          <a:r>
            <a:rPr lang="es-MX" sz="2000" dirty="0" smtClean="0">
              <a:solidFill>
                <a:schemeClr val="tx1"/>
              </a:solidFill>
              <a:latin typeface="Comic Sans MS" panose="030F0702030302020204" pitchFamily="66" charset="0"/>
            </a:rPr>
            <a:t>Anamnesis </a:t>
          </a:r>
          <a:endParaRPr lang="es-ES" sz="2000" dirty="0">
            <a:solidFill>
              <a:schemeClr val="tx1"/>
            </a:solidFill>
          </a:endParaRPr>
        </a:p>
      </dgm:t>
    </dgm:pt>
    <dgm:pt modelId="{39709305-AD49-4C15-9A35-C43E11133FCC}" type="parTrans" cxnId="{B433579C-B9D4-492A-A0DA-FB7D1D95DADF}">
      <dgm:prSet/>
      <dgm:spPr/>
      <dgm:t>
        <a:bodyPr/>
        <a:lstStyle/>
        <a:p>
          <a:endParaRPr lang="es-ES">
            <a:solidFill>
              <a:schemeClr val="tx1"/>
            </a:solidFill>
          </a:endParaRPr>
        </a:p>
      </dgm:t>
    </dgm:pt>
    <dgm:pt modelId="{7E77A487-B89B-43AE-8E18-A4A9F31B2BD7}" type="sibTrans" cxnId="{B433579C-B9D4-492A-A0DA-FB7D1D95DADF}">
      <dgm:prSet/>
      <dgm:spPr/>
      <dgm:t>
        <a:bodyPr/>
        <a:lstStyle/>
        <a:p>
          <a:endParaRPr lang="es-ES">
            <a:solidFill>
              <a:schemeClr val="tx1"/>
            </a:solidFill>
          </a:endParaRPr>
        </a:p>
      </dgm:t>
    </dgm:pt>
    <dgm:pt modelId="{D16AF310-5475-48AB-BF44-8E756EB0CCAA}">
      <dgm:prSet phldrT="[Texto]" custT="1"/>
      <dgm:spPr/>
      <dgm:t>
        <a:bodyPr/>
        <a:lstStyle/>
        <a:p>
          <a:r>
            <a:rPr lang="es-MX" sz="2000" dirty="0" smtClean="0">
              <a:solidFill>
                <a:schemeClr val="tx1"/>
              </a:solidFill>
              <a:latin typeface="Comic Sans MS" panose="030F0702030302020204" pitchFamily="66" charset="0"/>
            </a:rPr>
            <a:t>Examen físico </a:t>
          </a:r>
          <a:endParaRPr lang="es-ES" sz="2000" dirty="0">
            <a:solidFill>
              <a:schemeClr val="tx1"/>
            </a:solidFill>
          </a:endParaRPr>
        </a:p>
      </dgm:t>
    </dgm:pt>
    <dgm:pt modelId="{BB7F6999-49C5-479C-8570-82D26AD8251C}" type="parTrans" cxnId="{9D2A7815-19BA-4AC8-AE53-5AF0E36B35B1}">
      <dgm:prSet/>
      <dgm:spPr/>
      <dgm:t>
        <a:bodyPr/>
        <a:lstStyle/>
        <a:p>
          <a:endParaRPr lang="es-ES">
            <a:solidFill>
              <a:schemeClr val="tx1"/>
            </a:solidFill>
          </a:endParaRPr>
        </a:p>
      </dgm:t>
    </dgm:pt>
    <dgm:pt modelId="{F9617733-6286-43EC-AB90-915A9E781E50}" type="sibTrans" cxnId="{9D2A7815-19BA-4AC8-AE53-5AF0E36B35B1}">
      <dgm:prSet/>
      <dgm:spPr/>
      <dgm:t>
        <a:bodyPr/>
        <a:lstStyle/>
        <a:p>
          <a:endParaRPr lang="es-ES">
            <a:solidFill>
              <a:schemeClr val="tx1"/>
            </a:solidFill>
          </a:endParaRPr>
        </a:p>
      </dgm:t>
    </dgm:pt>
    <dgm:pt modelId="{F4F1C73B-364A-42EE-A2E4-23D71D207FE1}">
      <dgm:prSet phldrT="[Texto]"/>
      <dgm:spPr/>
      <dgm:t>
        <a:bodyPr/>
        <a:lstStyle/>
        <a:p>
          <a:r>
            <a:rPr lang="es-MX" dirty="0" smtClean="0">
              <a:solidFill>
                <a:schemeClr val="tx1"/>
              </a:solidFill>
              <a:latin typeface="Comic Sans MS" panose="030F0702030302020204" pitchFamily="66" charset="0"/>
            </a:rPr>
            <a:t>Análisis de pruebas clínicas y paraclínicas</a:t>
          </a:r>
          <a:endParaRPr lang="es-ES" dirty="0">
            <a:solidFill>
              <a:schemeClr val="tx1"/>
            </a:solidFill>
          </a:endParaRPr>
        </a:p>
      </dgm:t>
    </dgm:pt>
    <dgm:pt modelId="{76A5DCD9-4ADE-4461-AA11-3BE8A05E8C2E}" type="parTrans" cxnId="{1FFE49D6-915F-44E4-95A1-8F2DE5D667D9}">
      <dgm:prSet/>
      <dgm:spPr/>
      <dgm:t>
        <a:bodyPr/>
        <a:lstStyle/>
        <a:p>
          <a:endParaRPr lang="es-ES">
            <a:solidFill>
              <a:schemeClr val="tx1"/>
            </a:solidFill>
          </a:endParaRPr>
        </a:p>
      </dgm:t>
    </dgm:pt>
    <dgm:pt modelId="{A45EB57F-4B25-49E3-BA13-7A4E51E593FB}" type="sibTrans" cxnId="{1FFE49D6-915F-44E4-95A1-8F2DE5D667D9}">
      <dgm:prSet/>
      <dgm:spPr/>
      <dgm:t>
        <a:bodyPr/>
        <a:lstStyle/>
        <a:p>
          <a:endParaRPr lang="es-ES">
            <a:solidFill>
              <a:schemeClr val="tx1"/>
            </a:solidFill>
          </a:endParaRPr>
        </a:p>
      </dgm:t>
    </dgm:pt>
    <dgm:pt modelId="{400540A0-F218-47D8-A844-CF3952670E1D}">
      <dgm:prSet phldrT="[Texto]"/>
      <dgm:spPr/>
      <dgm:t>
        <a:bodyPr/>
        <a:lstStyle/>
        <a:p>
          <a:r>
            <a:rPr lang="es-MX" dirty="0" smtClean="0">
              <a:solidFill>
                <a:schemeClr val="tx1"/>
              </a:solidFill>
              <a:latin typeface="Comic Sans MS" panose="030F0702030302020204" pitchFamily="66" charset="0"/>
            </a:rPr>
            <a:t>Laboratorio </a:t>
          </a:r>
          <a:endParaRPr lang="es-ES" dirty="0">
            <a:solidFill>
              <a:schemeClr val="tx1"/>
            </a:solidFill>
          </a:endParaRPr>
        </a:p>
      </dgm:t>
    </dgm:pt>
    <dgm:pt modelId="{96DF9867-C94B-4A6B-91D4-EF3708E7F073}" type="parTrans" cxnId="{2E43AB94-F5C5-4562-9B4B-73ABFC6EE194}">
      <dgm:prSet/>
      <dgm:spPr/>
      <dgm:t>
        <a:bodyPr/>
        <a:lstStyle/>
        <a:p>
          <a:endParaRPr lang="es-ES">
            <a:solidFill>
              <a:schemeClr val="tx1"/>
            </a:solidFill>
          </a:endParaRPr>
        </a:p>
      </dgm:t>
    </dgm:pt>
    <dgm:pt modelId="{83718886-01B9-4BDD-984D-3667C265797E}" type="sibTrans" cxnId="{2E43AB94-F5C5-4562-9B4B-73ABFC6EE194}">
      <dgm:prSet/>
      <dgm:spPr/>
      <dgm:t>
        <a:bodyPr/>
        <a:lstStyle/>
        <a:p>
          <a:endParaRPr lang="es-ES">
            <a:solidFill>
              <a:schemeClr val="tx1"/>
            </a:solidFill>
          </a:endParaRPr>
        </a:p>
      </dgm:t>
    </dgm:pt>
    <dgm:pt modelId="{C885C9F3-0322-42BA-BD27-4B2E7A30D314}">
      <dgm:prSet/>
      <dgm:spPr/>
      <dgm:t>
        <a:bodyPr/>
        <a:lstStyle/>
        <a:p>
          <a:r>
            <a:rPr lang="es-MX" dirty="0" smtClean="0">
              <a:solidFill>
                <a:schemeClr val="tx1"/>
              </a:solidFill>
              <a:latin typeface="Comic Sans MS" panose="030F0702030302020204" pitchFamily="66" charset="0"/>
            </a:rPr>
            <a:t>Imágenes </a:t>
          </a:r>
          <a:r>
            <a:rPr lang="es-ES" dirty="0" smtClean="0">
              <a:solidFill>
                <a:schemeClr val="tx1"/>
              </a:solidFill>
              <a:latin typeface="Comic Sans MS" panose="030F0702030302020204" pitchFamily="66" charset="0"/>
            </a:rPr>
            <a:t>diagnosticas</a:t>
          </a:r>
        </a:p>
      </dgm:t>
    </dgm:pt>
    <dgm:pt modelId="{90AAE93E-AFF2-498D-A879-347C33B7EC3D}" type="parTrans" cxnId="{A81E30C0-5661-4AF2-821C-AE83E6C08DB9}">
      <dgm:prSet/>
      <dgm:spPr/>
      <dgm:t>
        <a:bodyPr/>
        <a:lstStyle/>
        <a:p>
          <a:endParaRPr lang="es-ES">
            <a:solidFill>
              <a:schemeClr val="tx1"/>
            </a:solidFill>
          </a:endParaRPr>
        </a:p>
      </dgm:t>
    </dgm:pt>
    <dgm:pt modelId="{75635C55-53D6-4DAC-9EC5-425847C9D6AD}" type="sibTrans" cxnId="{A81E30C0-5661-4AF2-821C-AE83E6C08DB9}">
      <dgm:prSet/>
      <dgm:spPr/>
      <dgm:t>
        <a:bodyPr/>
        <a:lstStyle/>
        <a:p>
          <a:endParaRPr lang="es-ES">
            <a:solidFill>
              <a:schemeClr val="tx1"/>
            </a:solidFill>
          </a:endParaRPr>
        </a:p>
      </dgm:t>
    </dgm:pt>
    <dgm:pt modelId="{F9FAECF3-736D-4A9B-B2B9-4309DB75819B}">
      <dgm:prSet/>
      <dgm:spPr/>
      <dgm:t>
        <a:bodyPr/>
        <a:lstStyle/>
        <a:p>
          <a:r>
            <a:rPr lang="es-MX" dirty="0" smtClean="0">
              <a:solidFill>
                <a:schemeClr val="tx1"/>
              </a:solidFill>
              <a:latin typeface="Comic Sans MS" panose="030F0702030302020204" pitchFamily="66" charset="0"/>
            </a:rPr>
            <a:t>ECG</a:t>
          </a:r>
        </a:p>
      </dgm:t>
    </dgm:pt>
    <dgm:pt modelId="{0B27C3C6-2AB2-4458-818B-3C9000437E2D}" type="parTrans" cxnId="{AB7E574C-0F78-4ABE-8605-3F099124D551}">
      <dgm:prSet/>
      <dgm:spPr/>
      <dgm:t>
        <a:bodyPr/>
        <a:lstStyle/>
        <a:p>
          <a:endParaRPr lang="es-ES">
            <a:solidFill>
              <a:schemeClr val="tx1"/>
            </a:solidFill>
          </a:endParaRPr>
        </a:p>
      </dgm:t>
    </dgm:pt>
    <dgm:pt modelId="{3A2CB6BA-5683-43CD-A854-DD845532A507}" type="sibTrans" cxnId="{AB7E574C-0F78-4ABE-8605-3F099124D551}">
      <dgm:prSet/>
      <dgm:spPr/>
      <dgm:t>
        <a:bodyPr/>
        <a:lstStyle/>
        <a:p>
          <a:endParaRPr lang="es-ES">
            <a:solidFill>
              <a:schemeClr val="tx1"/>
            </a:solidFill>
          </a:endParaRPr>
        </a:p>
      </dgm:t>
    </dgm:pt>
    <dgm:pt modelId="{DAD598F2-FA45-46AF-B400-869F39B7FBF3}" type="pres">
      <dgm:prSet presAssocID="{42689C63-DC7D-48E7-AA4C-AB0DB3F38889}" presName="composite" presStyleCnt="0">
        <dgm:presLayoutVars>
          <dgm:chMax val="5"/>
          <dgm:dir/>
          <dgm:animLvl val="ctr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B9444513-5F0B-48A5-A259-4524EDAAF161}" type="pres">
      <dgm:prSet presAssocID="{42689C63-DC7D-48E7-AA4C-AB0DB3F38889}" presName="cycle" presStyleCnt="0"/>
      <dgm:spPr/>
    </dgm:pt>
    <dgm:pt modelId="{8456118A-9F9F-4B95-881E-397411170B51}" type="pres">
      <dgm:prSet presAssocID="{42689C63-DC7D-48E7-AA4C-AB0DB3F38889}" presName="centerShape" presStyleCnt="0"/>
      <dgm:spPr/>
    </dgm:pt>
    <dgm:pt modelId="{6B651A42-40A1-43BE-AE30-7DAD857F20CD}" type="pres">
      <dgm:prSet presAssocID="{42689C63-DC7D-48E7-AA4C-AB0DB3F38889}" presName="connSite" presStyleLbl="node1" presStyleIdx="0" presStyleCnt="4"/>
      <dgm:spPr/>
    </dgm:pt>
    <dgm:pt modelId="{84047444-AC22-4940-AAEB-BD3915856287}" type="pres">
      <dgm:prSet presAssocID="{42689C63-DC7D-48E7-AA4C-AB0DB3F38889}" presName="visible" presStyleLbl="node1" presStyleIdx="0" presStyleCnt="4"/>
      <dgm:spPr/>
    </dgm:pt>
    <dgm:pt modelId="{B7FDA7A1-B5B9-40C1-B15F-FE69DE20C762}" type="pres">
      <dgm:prSet presAssocID="{39709305-AD49-4C15-9A35-C43E11133FCC}" presName="Name25" presStyleLbl="parChTrans1D1" presStyleIdx="0" presStyleCnt="3"/>
      <dgm:spPr/>
      <dgm:t>
        <a:bodyPr/>
        <a:lstStyle/>
        <a:p>
          <a:endParaRPr lang="es-ES"/>
        </a:p>
      </dgm:t>
    </dgm:pt>
    <dgm:pt modelId="{EBA2A2BD-7009-4075-BB48-8B18E68A9F88}" type="pres">
      <dgm:prSet presAssocID="{67CF9E13-4FF9-431C-AD0C-54E4EEF60814}" presName="node" presStyleCnt="0"/>
      <dgm:spPr/>
    </dgm:pt>
    <dgm:pt modelId="{9A51CF46-91F2-458D-A01A-12A4B8D7AB9F}" type="pres">
      <dgm:prSet presAssocID="{67CF9E13-4FF9-431C-AD0C-54E4EEF60814}" presName="parentNode" presStyleLbl="node1" presStyleIdx="1" presStyleCnt="4" custScaleX="117601">
        <dgm:presLayoutVars>
          <dgm:chMax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77D308BE-6EA5-421E-86CE-287EFFC27515}" type="pres">
      <dgm:prSet presAssocID="{67CF9E13-4FF9-431C-AD0C-54E4EEF60814}" presName="childNode" presStyleLbl="revTx" presStyleIdx="0" presStyleCnt="1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EFE2ACDA-C499-4080-AB9D-2F6B2450C1E7}" type="pres">
      <dgm:prSet presAssocID="{BB7F6999-49C5-479C-8570-82D26AD8251C}" presName="Name25" presStyleLbl="parChTrans1D1" presStyleIdx="1" presStyleCnt="3"/>
      <dgm:spPr/>
      <dgm:t>
        <a:bodyPr/>
        <a:lstStyle/>
        <a:p>
          <a:endParaRPr lang="es-ES"/>
        </a:p>
      </dgm:t>
    </dgm:pt>
    <dgm:pt modelId="{B24C7AF1-7C10-48DF-8CCB-23112ECAD156}" type="pres">
      <dgm:prSet presAssocID="{D16AF310-5475-48AB-BF44-8E756EB0CCAA}" presName="node" presStyleCnt="0"/>
      <dgm:spPr/>
    </dgm:pt>
    <dgm:pt modelId="{376ED2A6-1391-4C10-BA52-4F49112A22D0}" type="pres">
      <dgm:prSet presAssocID="{D16AF310-5475-48AB-BF44-8E756EB0CCAA}" presName="parentNode" presStyleLbl="node1" presStyleIdx="2" presStyleCnt="4" custScaleX="109894">
        <dgm:presLayoutVars>
          <dgm:chMax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652EBEF5-976B-493F-A00D-A99BEE53151C}" type="pres">
      <dgm:prSet presAssocID="{D16AF310-5475-48AB-BF44-8E756EB0CCAA}" presName="childNode" presStyleLbl="revTx" presStyleIdx="0" presStyleCnt="1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9E4127B3-778F-4F9C-A905-A5644F4BC62B}" type="pres">
      <dgm:prSet presAssocID="{76A5DCD9-4ADE-4461-AA11-3BE8A05E8C2E}" presName="Name25" presStyleLbl="parChTrans1D1" presStyleIdx="2" presStyleCnt="3"/>
      <dgm:spPr/>
      <dgm:t>
        <a:bodyPr/>
        <a:lstStyle/>
        <a:p>
          <a:endParaRPr lang="es-ES"/>
        </a:p>
      </dgm:t>
    </dgm:pt>
    <dgm:pt modelId="{7CB13FB5-B52B-4323-B011-78E02E3CCC8D}" type="pres">
      <dgm:prSet presAssocID="{F4F1C73B-364A-42EE-A2E4-23D71D207FE1}" presName="node" presStyleCnt="0"/>
      <dgm:spPr/>
    </dgm:pt>
    <dgm:pt modelId="{D3BB3C36-C5B3-4729-A27B-09F415253734}" type="pres">
      <dgm:prSet presAssocID="{F4F1C73B-364A-42EE-A2E4-23D71D207FE1}" presName="parentNode" presStyleLbl="node1" presStyleIdx="3" presStyleCnt="4" custScaleX="110277" custScaleY="109415" custLinFactNeighborX="6580" custLinFactNeighborY="9194">
        <dgm:presLayoutVars>
          <dgm:chMax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83E96437-E5C7-4330-B89A-503017418AEE}" type="pres">
      <dgm:prSet presAssocID="{F4F1C73B-364A-42EE-A2E4-23D71D207FE1}" presName="childNode" presStyleLbl="revTx" presStyleIdx="0" presStyleCnt="1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DD190F19-8C7D-43EB-96D5-9C43A9D7FA28}" type="presOf" srcId="{76A5DCD9-4ADE-4461-AA11-3BE8A05E8C2E}" destId="{9E4127B3-778F-4F9C-A905-A5644F4BC62B}" srcOrd="0" destOrd="0" presId="urn:microsoft.com/office/officeart/2005/8/layout/radial2"/>
    <dgm:cxn modelId="{2E43AB94-F5C5-4562-9B4B-73ABFC6EE194}" srcId="{F4F1C73B-364A-42EE-A2E4-23D71D207FE1}" destId="{400540A0-F218-47D8-A844-CF3952670E1D}" srcOrd="0" destOrd="0" parTransId="{96DF9867-C94B-4A6B-91D4-EF3708E7F073}" sibTransId="{83718886-01B9-4BDD-984D-3667C265797E}"/>
    <dgm:cxn modelId="{1FFE49D6-915F-44E4-95A1-8F2DE5D667D9}" srcId="{42689C63-DC7D-48E7-AA4C-AB0DB3F38889}" destId="{F4F1C73B-364A-42EE-A2E4-23D71D207FE1}" srcOrd="2" destOrd="0" parTransId="{76A5DCD9-4ADE-4461-AA11-3BE8A05E8C2E}" sibTransId="{A45EB57F-4B25-49E3-BA13-7A4E51E593FB}"/>
    <dgm:cxn modelId="{10829AC2-7860-4D20-ACF0-2193911C8811}" type="presOf" srcId="{D16AF310-5475-48AB-BF44-8E756EB0CCAA}" destId="{376ED2A6-1391-4C10-BA52-4F49112A22D0}" srcOrd="0" destOrd="0" presId="urn:microsoft.com/office/officeart/2005/8/layout/radial2"/>
    <dgm:cxn modelId="{D7D42DA6-B95C-4EF9-B4E0-8B599E67C36E}" type="presOf" srcId="{400540A0-F218-47D8-A844-CF3952670E1D}" destId="{83E96437-E5C7-4330-B89A-503017418AEE}" srcOrd="0" destOrd="0" presId="urn:microsoft.com/office/officeart/2005/8/layout/radial2"/>
    <dgm:cxn modelId="{A0C6AF03-8723-4A76-92D5-8814FCE68F5A}" type="presOf" srcId="{39709305-AD49-4C15-9A35-C43E11133FCC}" destId="{B7FDA7A1-B5B9-40C1-B15F-FE69DE20C762}" srcOrd="0" destOrd="0" presId="urn:microsoft.com/office/officeart/2005/8/layout/radial2"/>
    <dgm:cxn modelId="{9D2A7815-19BA-4AC8-AE53-5AF0E36B35B1}" srcId="{42689C63-DC7D-48E7-AA4C-AB0DB3F38889}" destId="{D16AF310-5475-48AB-BF44-8E756EB0CCAA}" srcOrd="1" destOrd="0" parTransId="{BB7F6999-49C5-479C-8570-82D26AD8251C}" sibTransId="{F9617733-6286-43EC-AB90-915A9E781E50}"/>
    <dgm:cxn modelId="{AB7E574C-0F78-4ABE-8605-3F099124D551}" srcId="{F4F1C73B-364A-42EE-A2E4-23D71D207FE1}" destId="{F9FAECF3-736D-4A9B-B2B9-4309DB75819B}" srcOrd="2" destOrd="0" parTransId="{0B27C3C6-2AB2-4458-818B-3C9000437E2D}" sibTransId="{3A2CB6BA-5683-43CD-A854-DD845532A507}"/>
    <dgm:cxn modelId="{80B4C2F9-B069-4030-A011-5ED027E1094F}" type="presOf" srcId="{F4F1C73B-364A-42EE-A2E4-23D71D207FE1}" destId="{D3BB3C36-C5B3-4729-A27B-09F415253734}" srcOrd="0" destOrd="0" presId="urn:microsoft.com/office/officeart/2005/8/layout/radial2"/>
    <dgm:cxn modelId="{10F5A749-8FCA-4FC5-9056-9DDD1B99D677}" type="presOf" srcId="{67CF9E13-4FF9-431C-AD0C-54E4EEF60814}" destId="{9A51CF46-91F2-458D-A01A-12A4B8D7AB9F}" srcOrd="0" destOrd="0" presId="urn:microsoft.com/office/officeart/2005/8/layout/radial2"/>
    <dgm:cxn modelId="{A81E30C0-5661-4AF2-821C-AE83E6C08DB9}" srcId="{F4F1C73B-364A-42EE-A2E4-23D71D207FE1}" destId="{C885C9F3-0322-42BA-BD27-4B2E7A30D314}" srcOrd="1" destOrd="0" parTransId="{90AAE93E-AFF2-498D-A879-347C33B7EC3D}" sibTransId="{75635C55-53D6-4DAC-9EC5-425847C9D6AD}"/>
    <dgm:cxn modelId="{11604FF5-2064-4AAA-AC0C-FA5F3625508C}" type="presOf" srcId="{42689C63-DC7D-48E7-AA4C-AB0DB3F38889}" destId="{DAD598F2-FA45-46AF-B400-869F39B7FBF3}" srcOrd="0" destOrd="0" presId="urn:microsoft.com/office/officeart/2005/8/layout/radial2"/>
    <dgm:cxn modelId="{B433579C-B9D4-492A-A0DA-FB7D1D95DADF}" srcId="{42689C63-DC7D-48E7-AA4C-AB0DB3F38889}" destId="{67CF9E13-4FF9-431C-AD0C-54E4EEF60814}" srcOrd="0" destOrd="0" parTransId="{39709305-AD49-4C15-9A35-C43E11133FCC}" sibTransId="{7E77A487-B89B-43AE-8E18-A4A9F31B2BD7}"/>
    <dgm:cxn modelId="{2F58173F-6FA7-4C00-A6C2-A508B9664C6A}" type="presOf" srcId="{F9FAECF3-736D-4A9B-B2B9-4309DB75819B}" destId="{83E96437-E5C7-4330-B89A-503017418AEE}" srcOrd="0" destOrd="2" presId="urn:microsoft.com/office/officeart/2005/8/layout/radial2"/>
    <dgm:cxn modelId="{70D05462-B260-4B23-8CD2-BA92F2194147}" type="presOf" srcId="{C885C9F3-0322-42BA-BD27-4B2E7A30D314}" destId="{83E96437-E5C7-4330-B89A-503017418AEE}" srcOrd="0" destOrd="1" presId="urn:microsoft.com/office/officeart/2005/8/layout/radial2"/>
    <dgm:cxn modelId="{24A174B0-BA8C-41A7-B969-041BDC2C9D9B}" type="presOf" srcId="{BB7F6999-49C5-479C-8570-82D26AD8251C}" destId="{EFE2ACDA-C499-4080-AB9D-2F6B2450C1E7}" srcOrd="0" destOrd="0" presId="urn:microsoft.com/office/officeart/2005/8/layout/radial2"/>
    <dgm:cxn modelId="{9166EA1E-F385-4CAF-BBDF-A93B7548AE21}" type="presParOf" srcId="{DAD598F2-FA45-46AF-B400-869F39B7FBF3}" destId="{B9444513-5F0B-48A5-A259-4524EDAAF161}" srcOrd="0" destOrd="0" presId="urn:microsoft.com/office/officeart/2005/8/layout/radial2"/>
    <dgm:cxn modelId="{7EC502D1-80C0-4726-9734-357B5D62A401}" type="presParOf" srcId="{B9444513-5F0B-48A5-A259-4524EDAAF161}" destId="{8456118A-9F9F-4B95-881E-397411170B51}" srcOrd="0" destOrd="0" presId="urn:microsoft.com/office/officeart/2005/8/layout/radial2"/>
    <dgm:cxn modelId="{88F4475B-FE8B-47C9-AC29-5B40FBDA1B96}" type="presParOf" srcId="{8456118A-9F9F-4B95-881E-397411170B51}" destId="{6B651A42-40A1-43BE-AE30-7DAD857F20CD}" srcOrd="0" destOrd="0" presId="urn:microsoft.com/office/officeart/2005/8/layout/radial2"/>
    <dgm:cxn modelId="{2AA8600E-84DF-4917-A465-4AD54BD7E84E}" type="presParOf" srcId="{8456118A-9F9F-4B95-881E-397411170B51}" destId="{84047444-AC22-4940-AAEB-BD3915856287}" srcOrd="1" destOrd="0" presId="urn:microsoft.com/office/officeart/2005/8/layout/radial2"/>
    <dgm:cxn modelId="{A88CA6F7-0BC7-45B8-9028-D18DF68831D2}" type="presParOf" srcId="{B9444513-5F0B-48A5-A259-4524EDAAF161}" destId="{B7FDA7A1-B5B9-40C1-B15F-FE69DE20C762}" srcOrd="1" destOrd="0" presId="urn:microsoft.com/office/officeart/2005/8/layout/radial2"/>
    <dgm:cxn modelId="{291EFCAF-EE44-47CB-8976-1EE30C331C38}" type="presParOf" srcId="{B9444513-5F0B-48A5-A259-4524EDAAF161}" destId="{EBA2A2BD-7009-4075-BB48-8B18E68A9F88}" srcOrd="2" destOrd="0" presId="urn:microsoft.com/office/officeart/2005/8/layout/radial2"/>
    <dgm:cxn modelId="{2DE12367-2FD0-42A8-8289-B5324A7F183A}" type="presParOf" srcId="{EBA2A2BD-7009-4075-BB48-8B18E68A9F88}" destId="{9A51CF46-91F2-458D-A01A-12A4B8D7AB9F}" srcOrd="0" destOrd="0" presId="urn:microsoft.com/office/officeart/2005/8/layout/radial2"/>
    <dgm:cxn modelId="{BBFC7EB3-B30C-436A-933F-B2D35C8B78EC}" type="presParOf" srcId="{EBA2A2BD-7009-4075-BB48-8B18E68A9F88}" destId="{77D308BE-6EA5-421E-86CE-287EFFC27515}" srcOrd="1" destOrd="0" presId="urn:microsoft.com/office/officeart/2005/8/layout/radial2"/>
    <dgm:cxn modelId="{B6500A3D-8B90-4CD8-9FB6-877C6B9FA087}" type="presParOf" srcId="{B9444513-5F0B-48A5-A259-4524EDAAF161}" destId="{EFE2ACDA-C499-4080-AB9D-2F6B2450C1E7}" srcOrd="3" destOrd="0" presId="urn:microsoft.com/office/officeart/2005/8/layout/radial2"/>
    <dgm:cxn modelId="{9462F907-6839-4E8A-9E27-57E22FC38871}" type="presParOf" srcId="{B9444513-5F0B-48A5-A259-4524EDAAF161}" destId="{B24C7AF1-7C10-48DF-8CCB-23112ECAD156}" srcOrd="4" destOrd="0" presId="urn:microsoft.com/office/officeart/2005/8/layout/radial2"/>
    <dgm:cxn modelId="{0492C5A8-12A1-41D7-A9D1-6A17F50D2720}" type="presParOf" srcId="{B24C7AF1-7C10-48DF-8CCB-23112ECAD156}" destId="{376ED2A6-1391-4C10-BA52-4F49112A22D0}" srcOrd="0" destOrd="0" presId="urn:microsoft.com/office/officeart/2005/8/layout/radial2"/>
    <dgm:cxn modelId="{8827E050-447F-4C57-856C-EA1B38B225C0}" type="presParOf" srcId="{B24C7AF1-7C10-48DF-8CCB-23112ECAD156}" destId="{652EBEF5-976B-493F-A00D-A99BEE53151C}" srcOrd="1" destOrd="0" presId="urn:microsoft.com/office/officeart/2005/8/layout/radial2"/>
    <dgm:cxn modelId="{2407FC0B-C46B-4B7B-8F16-5D2259897EC4}" type="presParOf" srcId="{B9444513-5F0B-48A5-A259-4524EDAAF161}" destId="{9E4127B3-778F-4F9C-A905-A5644F4BC62B}" srcOrd="5" destOrd="0" presId="urn:microsoft.com/office/officeart/2005/8/layout/radial2"/>
    <dgm:cxn modelId="{277D6AE6-A3DA-4A30-A24B-461CBDC2E948}" type="presParOf" srcId="{B9444513-5F0B-48A5-A259-4524EDAAF161}" destId="{7CB13FB5-B52B-4323-B011-78E02E3CCC8D}" srcOrd="6" destOrd="0" presId="urn:microsoft.com/office/officeart/2005/8/layout/radial2"/>
    <dgm:cxn modelId="{3540F7D1-C6F7-4D50-8526-DE906FD8F041}" type="presParOf" srcId="{7CB13FB5-B52B-4323-B011-78E02E3CCC8D}" destId="{D3BB3C36-C5B3-4729-A27B-09F415253734}" srcOrd="0" destOrd="0" presId="urn:microsoft.com/office/officeart/2005/8/layout/radial2"/>
    <dgm:cxn modelId="{795B3F8B-7580-43C8-A238-55B3209F84BD}" type="presParOf" srcId="{7CB13FB5-B52B-4323-B011-78E02E3CCC8D}" destId="{83E96437-E5C7-4330-B89A-503017418AEE}" srcOrd="1" destOrd="0" presId="urn:microsoft.com/office/officeart/2005/8/layout/radial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080CD70B-8823-490F-A92F-8FBC02B15881}" type="doc">
      <dgm:prSet loTypeId="urn:microsoft.com/office/officeart/2005/8/layout/hList1" loCatId="list" qsTypeId="urn:microsoft.com/office/officeart/2005/8/quickstyle/3d2" qsCatId="3D" csTypeId="urn:microsoft.com/office/officeart/2005/8/colors/colorful1" csCatId="colorful" phldr="1"/>
      <dgm:spPr/>
      <dgm:t>
        <a:bodyPr/>
        <a:lstStyle/>
        <a:p>
          <a:endParaRPr lang="es-ES"/>
        </a:p>
      </dgm:t>
    </dgm:pt>
    <dgm:pt modelId="{ECBAA04F-2B14-4A1D-A591-027069C626FF}">
      <dgm:prSet phldrT="[Texto]" custT="1"/>
      <dgm:spPr/>
      <dgm:t>
        <a:bodyPr/>
        <a:lstStyle/>
        <a:p>
          <a:r>
            <a:rPr lang="es-MX" sz="2400" dirty="0" smtClean="0">
              <a:latin typeface="Comic Sans MS" panose="030F0702030302020204" pitchFamily="66" charset="0"/>
            </a:rPr>
            <a:t>Instrumentos </a:t>
          </a:r>
          <a:endParaRPr lang="es-ES" sz="2400" dirty="0">
            <a:latin typeface="Comic Sans MS" panose="030F0702030302020204" pitchFamily="66" charset="0"/>
          </a:endParaRPr>
        </a:p>
      </dgm:t>
    </dgm:pt>
    <dgm:pt modelId="{C813AC7B-FE14-4F2D-A49A-062BB80F49A5}" type="parTrans" cxnId="{A18DA0AF-9B74-47B1-A4B8-40011BA9D2D6}">
      <dgm:prSet/>
      <dgm:spPr/>
      <dgm:t>
        <a:bodyPr/>
        <a:lstStyle/>
        <a:p>
          <a:endParaRPr lang="es-ES" sz="1200">
            <a:latin typeface="Comic Sans MS" panose="030F0702030302020204" pitchFamily="66" charset="0"/>
          </a:endParaRPr>
        </a:p>
      </dgm:t>
    </dgm:pt>
    <dgm:pt modelId="{78928B67-13A1-412A-9232-1D1234283344}" type="sibTrans" cxnId="{A18DA0AF-9B74-47B1-A4B8-40011BA9D2D6}">
      <dgm:prSet/>
      <dgm:spPr/>
      <dgm:t>
        <a:bodyPr/>
        <a:lstStyle/>
        <a:p>
          <a:endParaRPr lang="es-ES" sz="1200">
            <a:latin typeface="Comic Sans MS" panose="030F0702030302020204" pitchFamily="66" charset="0"/>
          </a:endParaRPr>
        </a:p>
      </dgm:t>
    </dgm:pt>
    <dgm:pt modelId="{DE56FE5E-04D9-4CF4-AF88-F324F233B988}">
      <dgm:prSet phldrT="[Texto]" custT="1"/>
      <dgm:spPr/>
      <dgm:t>
        <a:bodyPr/>
        <a:lstStyle/>
        <a:p>
          <a:r>
            <a:rPr lang="es-MX" sz="2400" dirty="0" smtClean="0">
              <a:latin typeface="Comic Sans MS" panose="030F0702030302020204" pitchFamily="66" charset="0"/>
            </a:rPr>
            <a:t>Ficha clínica ocupacional </a:t>
          </a:r>
          <a:endParaRPr lang="es-ES" sz="2400" dirty="0">
            <a:latin typeface="Comic Sans MS" panose="030F0702030302020204" pitchFamily="66" charset="0"/>
          </a:endParaRPr>
        </a:p>
      </dgm:t>
    </dgm:pt>
    <dgm:pt modelId="{9E469DCA-391C-49CB-88D2-4F8B476B1FE9}" type="parTrans" cxnId="{9000A737-45B9-4A3E-9826-111A79762120}">
      <dgm:prSet/>
      <dgm:spPr/>
      <dgm:t>
        <a:bodyPr/>
        <a:lstStyle/>
        <a:p>
          <a:endParaRPr lang="es-ES" sz="1200">
            <a:latin typeface="Comic Sans MS" panose="030F0702030302020204" pitchFamily="66" charset="0"/>
          </a:endParaRPr>
        </a:p>
      </dgm:t>
    </dgm:pt>
    <dgm:pt modelId="{E57F57DE-DB68-43B5-BDBF-C6E97F156FD8}" type="sibTrans" cxnId="{9000A737-45B9-4A3E-9826-111A79762120}">
      <dgm:prSet/>
      <dgm:spPr/>
      <dgm:t>
        <a:bodyPr/>
        <a:lstStyle/>
        <a:p>
          <a:endParaRPr lang="es-ES" sz="1200">
            <a:latin typeface="Comic Sans MS" panose="030F0702030302020204" pitchFamily="66" charset="0"/>
          </a:endParaRPr>
        </a:p>
      </dgm:t>
    </dgm:pt>
    <dgm:pt modelId="{BC4EE9CB-BA07-4F21-8A63-3CDF6031F9F6}">
      <dgm:prSet phldrT="[Texto]" custT="1"/>
      <dgm:spPr/>
      <dgm:t>
        <a:bodyPr/>
        <a:lstStyle/>
        <a:p>
          <a:r>
            <a:rPr lang="es-MX" sz="2400" dirty="0" smtClean="0">
              <a:latin typeface="Comic Sans MS" panose="030F0702030302020204" pitchFamily="66" charset="0"/>
            </a:rPr>
            <a:t>Ficha psicológica </a:t>
          </a:r>
          <a:endParaRPr lang="es-ES" sz="2400" dirty="0">
            <a:latin typeface="Comic Sans MS" panose="030F0702030302020204" pitchFamily="66" charset="0"/>
          </a:endParaRPr>
        </a:p>
      </dgm:t>
    </dgm:pt>
    <dgm:pt modelId="{FDE32CA4-ADE5-4BB8-8756-E624E1CEE6D6}" type="parTrans" cxnId="{C7EEAA35-3F63-4F6B-9313-6F38A79DC8AB}">
      <dgm:prSet/>
      <dgm:spPr/>
      <dgm:t>
        <a:bodyPr/>
        <a:lstStyle/>
        <a:p>
          <a:endParaRPr lang="es-ES" sz="1200">
            <a:latin typeface="Comic Sans MS" panose="030F0702030302020204" pitchFamily="66" charset="0"/>
          </a:endParaRPr>
        </a:p>
      </dgm:t>
    </dgm:pt>
    <dgm:pt modelId="{1DA58650-A523-4E6D-A0AF-FA0E6B720FC4}" type="sibTrans" cxnId="{C7EEAA35-3F63-4F6B-9313-6F38A79DC8AB}">
      <dgm:prSet/>
      <dgm:spPr/>
      <dgm:t>
        <a:bodyPr/>
        <a:lstStyle/>
        <a:p>
          <a:endParaRPr lang="es-ES" sz="1200">
            <a:latin typeface="Comic Sans MS" panose="030F0702030302020204" pitchFamily="66" charset="0"/>
          </a:endParaRPr>
        </a:p>
      </dgm:t>
    </dgm:pt>
    <dgm:pt modelId="{BA09F3E8-BCE6-4AF4-B20D-94C065915145}">
      <dgm:prSet phldrT="[Texto]" custT="1"/>
      <dgm:spPr/>
      <dgm:t>
        <a:bodyPr/>
        <a:lstStyle/>
        <a:p>
          <a:r>
            <a:rPr lang="es-MX" sz="2400" dirty="0" smtClean="0">
              <a:latin typeface="Comic Sans MS" panose="030F0702030302020204" pitchFamily="66" charset="0"/>
            </a:rPr>
            <a:t>Exámenes complementarios </a:t>
          </a:r>
          <a:endParaRPr lang="es-ES" sz="2400" dirty="0">
            <a:latin typeface="Comic Sans MS" panose="030F0702030302020204" pitchFamily="66" charset="0"/>
          </a:endParaRPr>
        </a:p>
      </dgm:t>
    </dgm:pt>
    <dgm:pt modelId="{6807FB82-32C9-464E-87C1-1732A2CDA5BC}" type="parTrans" cxnId="{B304F27E-3FE4-4AC2-8299-AC4D9028F021}">
      <dgm:prSet/>
      <dgm:spPr/>
      <dgm:t>
        <a:bodyPr/>
        <a:lstStyle/>
        <a:p>
          <a:endParaRPr lang="es-ES" sz="1200">
            <a:latin typeface="Comic Sans MS" panose="030F0702030302020204" pitchFamily="66" charset="0"/>
          </a:endParaRPr>
        </a:p>
      </dgm:t>
    </dgm:pt>
    <dgm:pt modelId="{793DE48F-CECA-4498-A38C-64B7E0CFD1E2}" type="sibTrans" cxnId="{B304F27E-3FE4-4AC2-8299-AC4D9028F021}">
      <dgm:prSet/>
      <dgm:spPr/>
      <dgm:t>
        <a:bodyPr/>
        <a:lstStyle/>
        <a:p>
          <a:endParaRPr lang="es-ES" sz="1200">
            <a:latin typeface="Comic Sans MS" panose="030F0702030302020204" pitchFamily="66" charset="0"/>
          </a:endParaRPr>
        </a:p>
      </dgm:t>
    </dgm:pt>
    <dgm:pt modelId="{0876E30A-1E71-461B-BC13-3C0ACA370BBB}" type="pres">
      <dgm:prSet presAssocID="{080CD70B-8823-490F-A92F-8FBC02B15881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F35C9281-17E7-41A6-BBB9-55C7C0395EE2}" type="pres">
      <dgm:prSet presAssocID="{ECBAA04F-2B14-4A1D-A591-027069C626FF}" presName="composite" presStyleCnt="0"/>
      <dgm:spPr/>
    </dgm:pt>
    <dgm:pt modelId="{FEF752ED-A383-4FD0-B41A-5AF386F02E6B}" type="pres">
      <dgm:prSet presAssocID="{ECBAA04F-2B14-4A1D-A591-027069C626FF}" presName="parTx" presStyleLbl="alignNode1" presStyleIdx="0" presStyleCnt="1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09261581-6903-4811-97FE-75519D024998}" type="pres">
      <dgm:prSet presAssocID="{ECBAA04F-2B14-4A1D-A591-027069C626FF}" presName="desTx" presStyleLbl="alignAccFollowNode1" presStyleIdx="0" presStyleCnt="1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A18DA0AF-9B74-47B1-A4B8-40011BA9D2D6}" srcId="{080CD70B-8823-490F-A92F-8FBC02B15881}" destId="{ECBAA04F-2B14-4A1D-A591-027069C626FF}" srcOrd="0" destOrd="0" parTransId="{C813AC7B-FE14-4F2D-A49A-062BB80F49A5}" sibTransId="{78928B67-13A1-412A-9232-1D1234283344}"/>
    <dgm:cxn modelId="{85B2693A-BFD4-447A-8F0C-227DDB7F660C}" type="presOf" srcId="{BC4EE9CB-BA07-4F21-8A63-3CDF6031F9F6}" destId="{09261581-6903-4811-97FE-75519D024998}" srcOrd="0" destOrd="1" presId="urn:microsoft.com/office/officeart/2005/8/layout/hList1"/>
    <dgm:cxn modelId="{9000A737-45B9-4A3E-9826-111A79762120}" srcId="{ECBAA04F-2B14-4A1D-A591-027069C626FF}" destId="{DE56FE5E-04D9-4CF4-AF88-F324F233B988}" srcOrd="0" destOrd="0" parTransId="{9E469DCA-391C-49CB-88D2-4F8B476B1FE9}" sibTransId="{E57F57DE-DB68-43B5-BDBF-C6E97F156FD8}"/>
    <dgm:cxn modelId="{B304F27E-3FE4-4AC2-8299-AC4D9028F021}" srcId="{ECBAA04F-2B14-4A1D-A591-027069C626FF}" destId="{BA09F3E8-BCE6-4AF4-B20D-94C065915145}" srcOrd="2" destOrd="0" parTransId="{6807FB82-32C9-464E-87C1-1732A2CDA5BC}" sibTransId="{793DE48F-CECA-4498-A38C-64B7E0CFD1E2}"/>
    <dgm:cxn modelId="{15D5799F-002C-45BA-B4A7-41C711AB92D6}" type="presOf" srcId="{ECBAA04F-2B14-4A1D-A591-027069C626FF}" destId="{FEF752ED-A383-4FD0-B41A-5AF386F02E6B}" srcOrd="0" destOrd="0" presId="urn:microsoft.com/office/officeart/2005/8/layout/hList1"/>
    <dgm:cxn modelId="{6337D178-868C-4B5E-8F9F-EF79F3E03535}" type="presOf" srcId="{080CD70B-8823-490F-A92F-8FBC02B15881}" destId="{0876E30A-1E71-461B-BC13-3C0ACA370BBB}" srcOrd="0" destOrd="0" presId="urn:microsoft.com/office/officeart/2005/8/layout/hList1"/>
    <dgm:cxn modelId="{41667BEF-3BD1-4146-847D-C24C6E5C0CE6}" type="presOf" srcId="{DE56FE5E-04D9-4CF4-AF88-F324F233B988}" destId="{09261581-6903-4811-97FE-75519D024998}" srcOrd="0" destOrd="0" presId="urn:microsoft.com/office/officeart/2005/8/layout/hList1"/>
    <dgm:cxn modelId="{72576448-CFE4-43DA-956B-E8F652A027B7}" type="presOf" srcId="{BA09F3E8-BCE6-4AF4-B20D-94C065915145}" destId="{09261581-6903-4811-97FE-75519D024998}" srcOrd="0" destOrd="2" presId="urn:microsoft.com/office/officeart/2005/8/layout/hList1"/>
    <dgm:cxn modelId="{C7EEAA35-3F63-4F6B-9313-6F38A79DC8AB}" srcId="{ECBAA04F-2B14-4A1D-A591-027069C626FF}" destId="{BC4EE9CB-BA07-4F21-8A63-3CDF6031F9F6}" srcOrd="1" destOrd="0" parTransId="{FDE32CA4-ADE5-4BB8-8756-E624E1CEE6D6}" sibTransId="{1DA58650-A523-4E6D-A0AF-FA0E6B720FC4}"/>
    <dgm:cxn modelId="{A8745423-8427-4898-8AD8-4DD3F325D2B0}" type="presParOf" srcId="{0876E30A-1E71-461B-BC13-3C0ACA370BBB}" destId="{F35C9281-17E7-41A6-BBB9-55C7C0395EE2}" srcOrd="0" destOrd="0" presId="urn:microsoft.com/office/officeart/2005/8/layout/hList1"/>
    <dgm:cxn modelId="{D39DFF96-C920-445D-9B50-AC7CDB71F998}" type="presParOf" srcId="{F35C9281-17E7-41A6-BBB9-55C7C0395EE2}" destId="{FEF752ED-A383-4FD0-B41A-5AF386F02E6B}" srcOrd="0" destOrd="0" presId="urn:microsoft.com/office/officeart/2005/8/layout/hList1"/>
    <dgm:cxn modelId="{6C868AF1-6890-4921-A0A0-3CAF3196C34C}" type="presParOf" srcId="{F35C9281-17E7-41A6-BBB9-55C7C0395EE2}" destId="{09261581-6903-4811-97FE-75519D024998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6CCEDAF4-CFB8-48DE-8071-602DD9EBBB8D}" type="doc">
      <dgm:prSet loTypeId="urn:microsoft.com/office/officeart/2005/8/layout/matrix1" loCatId="matrix" qsTypeId="urn:microsoft.com/office/officeart/2005/8/quickstyle/3d4" qsCatId="3D" csTypeId="urn:microsoft.com/office/officeart/2005/8/colors/colorful4" csCatId="colorful" phldr="1"/>
      <dgm:spPr/>
      <dgm:t>
        <a:bodyPr/>
        <a:lstStyle/>
        <a:p>
          <a:endParaRPr lang="es-ES"/>
        </a:p>
      </dgm:t>
    </dgm:pt>
    <dgm:pt modelId="{33DC5A24-9A4F-4982-9F22-315EBE443994}">
      <dgm:prSet phldrT="[Texto]"/>
      <dgm:spPr/>
      <dgm:t>
        <a:bodyPr/>
        <a:lstStyle/>
        <a:p>
          <a:r>
            <a:rPr lang="es-MX" smtClean="0">
              <a:solidFill>
                <a:schemeClr val="tx1"/>
              </a:solidFill>
              <a:latin typeface="Comic Sans MS" panose="030F0702030302020204" pitchFamily="66" charset="0"/>
            </a:rPr>
            <a:t>PERMITE: </a:t>
          </a:r>
          <a:endParaRPr lang="es-ES" dirty="0">
            <a:solidFill>
              <a:schemeClr val="tx1"/>
            </a:solidFill>
          </a:endParaRPr>
        </a:p>
      </dgm:t>
    </dgm:pt>
    <dgm:pt modelId="{06128421-21E4-45EA-9590-1EBEADE4E78C}" type="parTrans" cxnId="{CD6539ED-A7A3-4247-AC6D-C30E6FA3A286}">
      <dgm:prSet/>
      <dgm:spPr/>
      <dgm:t>
        <a:bodyPr/>
        <a:lstStyle/>
        <a:p>
          <a:endParaRPr lang="es-ES">
            <a:solidFill>
              <a:schemeClr val="tx1"/>
            </a:solidFill>
          </a:endParaRPr>
        </a:p>
      </dgm:t>
    </dgm:pt>
    <dgm:pt modelId="{A308A47A-2ADA-4612-9A1E-DC3002894911}" type="sibTrans" cxnId="{CD6539ED-A7A3-4247-AC6D-C30E6FA3A286}">
      <dgm:prSet/>
      <dgm:spPr/>
      <dgm:t>
        <a:bodyPr/>
        <a:lstStyle/>
        <a:p>
          <a:endParaRPr lang="es-ES">
            <a:solidFill>
              <a:schemeClr val="tx1"/>
            </a:solidFill>
          </a:endParaRPr>
        </a:p>
      </dgm:t>
    </dgm:pt>
    <dgm:pt modelId="{619FEA7E-DCF1-4582-B584-30308E9D3CB3}">
      <dgm:prSet phldrT="[Texto]"/>
      <dgm:spPr/>
      <dgm:t>
        <a:bodyPr/>
        <a:lstStyle/>
        <a:p>
          <a:r>
            <a:rPr lang="es-MX" b="1" smtClean="0">
              <a:solidFill>
                <a:schemeClr val="tx1"/>
              </a:solidFill>
              <a:latin typeface="Comic Sans MS" panose="030F0702030302020204" pitchFamily="66" charset="0"/>
            </a:rPr>
            <a:t>-Cumplir</a:t>
          </a:r>
          <a:r>
            <a:rPr lang="es-MX" smtClean="0">
              <a:solidFill>
                <a:schemeClr val="tx1"/>
              </a:solidFill>
              <a:latin typeface="Comic Sans MS" panose="030F0702030302020204" pitchFamily="66" charset="0"/>
            </a:rPr>
            <a:t> con un requisito legar </a:t>
          </a:r>
        </a:p>
        <a:p>
          <a:r>
            <a:rPr lang="es-MX" b="1" smtClean="0">
              <a:solidFill>
                <a:schemeClr val="tx1"/>
              </a:solidFill>
              <a:latin typeface="Comic Sans MS" panose="030F0702030302020204" pitchFamily="66" charset="0"/>
            </a:rPr>
            <a:t>-Conocer</a:t>
          </a:r>
          <a:r>
            <a:rPr lang="es-MX" smtClean="0">
              <a:solidFill>
                <a:schemeClr val="tx1"/>
              </a:solidFill>
              <a:latin typeface="Comic Sans MS" panose="030F0702030302020204" pitchFamily="66" charset="0"/>
            </a:rPr>
            <a:t> el impacto de las condiciones de trabajo</a:t>
          </a:r>
          <a:endParaRPr lang="es-ES" dirty="0">
            <a:solidFill>
              <a:schemeClr val="tx1"/>
            </a:solidFill>
          </a:endParaRPr>
        </a:p>
      </dgm:t>
    </dgm:pt>
    <dgm:pt modelId="{32D102FF-29EA-464A-8F24-9AD2223628FA}" type="parTrans" cxnId="{F123E0F4-DBD5-4F90-BBEC-B9F71D255706}">
      <dgm:prSet/>
      <dgm:spPr/>
      <dgm:t>
        <a:bodyPr/>
        <a:lstStyle/>
        <a:p>
          <a:endParaRPr lang="es-ES">
            <a:solidFill>
              <a:schemeClr val="tx1"/>
            </a:solidFill>
          </a:endParaRPr>
        </a:p>
      </dgm:t>
    </dgm:pt>
    <dgm:pt modelId="{7FCD1CD3-E491-46EB-94B6-6493D839F641}" type="sibTrans" cxnId="{F123E0F4-DBD5-4F90-BBEC-B9F71D255706}">
      <dgm:prSet/>
      <dgm:spPr/>
      <dgm:t>
        <a:bodyPr/>
        <a:lstStyle/>
        <a:p>
          <a:endParaRPr lang="es-ES">
            <a:solidFill>
              <a:schemeClr val="tx1"/>
            </a:solidFill>
          </a:endParaRPr>
        </a:p>
      </dgm:t>
    </dgm:pt>
    <dgm:pt modelId="{371199B0-C82B-4ABF-9827-8D3A8966F432}">
      <dgm:prSet phldrT="[Texto]"/>
      <dgm:spPr/>
      <dgm:t>
        <a:bodyPr/>
        <a:lstStyle/>
        <a:p>
          <a:r>
            <a:rPr lang="es-MX" b="1" smtClean="0">
              <a:solidFill>
                <a:schemeClr val="tx1"/>
              </a:solidFill>
              <a:latin typeface="Comic Sans MS" panose="030F0702030302020204" pitchFamily="66" charset="0"/>
            </a:rPr>
            <a:t>-Asegurar </a:t>
          </a:r>
          <a:r>
            <a:rPr lang="es-MX" smtClean="0">
              <a:solidFill>
                <a:schemeClr val="tx1"/>
              </a:solidFill>
              <a:latin typeface="Comic Sans MS" panose="030F0702030302020204" pitchFamily="66" charset="0"/>
            </a:rPr>
            <a:t>que el trabajador tenga buena aptitud en el desarrollo de actividades</a:t>
          </a:r>
          <a:endParaRPr lang="es-ES" dirty="0">
            <a:solidFill>
              <a:schemeClr val="tx1"/>
            </a:solidFill>
          </a:endParaRPr>
        </a:p>
      </dgm:t>
    </dgm:pt>
    <dgm:pt modelId="{17140B41-EB16-4626-8B93-803AED904A22}" type="parTrans" cxnId="{CE5232A5-CB75-4268-A003-61B49B9154E1}">
      <dgm:prSet/>
      <dgm:spPr/>
      <dgm:t>
        <a:bodyPr/>
        <a:lstStyle/>
        <a:p>
          <a:endParaRPr lang="es-ES">
            <a:solidFill>
              <a:schemeClr val="tx1"/>
            </a:solidFill>
          </a:endParaRPr>
        </a:p>
      </dgm:t>
    </dgm:pt>
    <dgm:pt modelId="{B581C57F-71EC-4BA4-B85C-5402E45B802D}" type="sibTrans" cxnId="{CE5232A5-CB75-4268-A003-61B49B9154E1}">
      <dgm:prSet/>
      <dgm:spPr/>
      <dgm:t>
        <a:bodyPr/>
        <a:lstStyle/>
        <a:p>
          <a:endParaRPr lang="es-ES">
            <a:solidFill>
              <a:schemeClr val="tx1"/>
            </a:solidFill>
          </a:endParaRPr>
        </a:p>
      </dgm:t>
    </dgm:pt>
    <dgm:pt modelId="{6CE04694-BB6D-434B-9BEA-7A32DB5D72CF}">
      <dgm:prSet phldrT="[Texto]"/>
      <dgm:spPr/>
      <dgm:t>
        <a:bodyPr/>
        <a:lstStyle/>
        <a:p>
          <a:r>
            <a:rPr lang="es-MX" b="1" smtClean="0">
              <a:solidFill>
                <a:schemeClr val="tx1"/>
              </a:solidFill>
              <a:latin typeface="Comic Sans MS" panose="030F0702030302020204" pitchFamily="66" charset="0"/>
            </a:rPr>
            <a:t>-Conocer</a:t>
          </a:r>
          <a:r>
            <a:rPr lang="es-MX" smtClean="0">
              <a:solidFill>
                <a:schemeClr val="tx1"/>
              </a:solidFill>
              <a:latin typeface="Comic Sans MS" panose="030F0702030302020204" pitchFamily="66" charset="0"/>
            </a:rPr>
            <a:t> características personales que pueden convertirse en un factor de riesgo </a:t>
          </a:r>
          <a:endParaRPr lang="es-ES" dirty="0">
            <a:solidFill>
              <a:schemeClr val="tx1"/>
            </a:solidFill>
          </a:endParaRPr>
        </a:p>
      </dgm:t>
    </dgm:pt>
    <dgm:pt modelId="{43EB229D-2BB1-4592-B54B-8A311E96837B}" type="parTrans" cxnId="{E22A93AE-9D31-4FD8-9E82-2743E19027DB}">
      <dgm:prSet/>
      <dgm:spPr/>
      <dgm:t>
        <a:bodyPr/>
        <a:lstStyle/>
        <a:p>
          <a:endParaRPr lang="es-ES">
            <a:solidFill>
              <a:schemeClr val="tx1"/>
            </a:solidFill>
          </a:endParaRPr>
        </a:p>
      </dgm:t>
    </dgm:pt>
    <dgm:pt modelId="{A5A07B48-B527-4C62-AAB1-DB2D01A517DA}" type="sibTrans" cxnId="{E22A93AE-9D31-4FD8-9E82-2743E19027DB}">
      <dgm:prSet/>
      <dgm:spPr/>
      <dgm:t>
        <a:bodyPr/>
        <a:lstStyle/>
        <a:p>
          <a:endParaRPr lang="es-ES">
            <a:solidFill>
              <a:schemeClr val="tx1"/>
            </a:solidFill>
          </a:endParaRPr>
        </a:p>
      </dgm:t>
    </dgm:pt>
    <dgm:pt modelId="{D5EAC746-9219-4714-A588-1BDF48B0F75E}">
      <dgm:prSet phldrT="[Texto]"/>
      <dgm:spPr/>
      <dgm:t>
        <a:bodyPr/>
        <a:lstStyle/>
        <a:p>
          <a:r>
            <a:rPr lang="es-MX" b="1" smtClean="0">
              <a:solidFill>
                <a:schemeClr val="tx1"/>
              </a:solidFill>
              <a:latin typeface="Comic Sans MS" panose="030F0702030302020204" pitchFamily="66" charset="0"/>
            </a:rPr>
            <a:t>-Conocer</a:t>
          </a:r>
          <a:r>
            <a:rPr lang="es-MX" smtClean="0">
              <a:solidFill>
                <a:schemeClr val="tx1"/>
              </a:solidFill>
              <a:latin typeface="Comic Sans MS" panose="030F0702030302020204" pitchFamily="66" charset="0"/>
            </a:rPr>
            <a:t> su estado de salud deteriorado por el oficio desempeñado </a:t>
          </a:r>
          <a:endParaRPr lang="es-ES" dirty="0">
            <a:solidFill>
              <a:schemeClr val="tx1"/>
            </a:solidFill>
          </a:endParaRPr>
        </a:p>
      </dgm:t>
    </dgm:pt>
    <dgm:pt modelId="{045572FD-D92F-4F9A-91B0-1A1A19F5F0EE}" type="parTrans" cxnId="{5CA1E6E9-94D5-4973-9349-64BC8552D30F}">
      <dgm:prSet/>
      <dgm:spPr/>
      <dgm:t>
        <a:bodyPr/>
        <a:lstStyle/>
        <a:p>
          <a:endParaRPr lang="es-ES">
            <a:solidFill>
              <a:schemeClr val="tx1"/>
            </a:solidFill>
          </a:endParaRPr>
        </a:p>
      </dgm:t>
    </dgm:pt>
    <dgm:pt modelId="{4A856331-0D9D-41BC-A73A-0EC856BC37E0}" type="sibTrans" cxnId="{5CA1E6E9-94D5-4973-9349-64BC8552D30F}">
      <dgm:prSet/>
      <dgm:spPr/>
      <dgm:t>
        <a:bodyPr/>
        <a:lstStyle/>
        <a:p>
          <a:endParaRPr lang="es-ES">
            <a:solidFill>
              <a:schemeClr val="tx1"/>
            </a:solidFill>
          </a:endParaRPr>
        </a:p>
      </dgm:t>
    </dgm:pt>
    <dgm:pt modelId="{EB6812AC-A2C5-42CC-93D8-7F26343CDEB0}" type="pres">
      <dgm:prSet presAssocID="{6CCEDAF4-CFB8-48DE-8071-602DD9EBBB8D}" presName="diagram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6B352A89-3B92-4338-849E-87B33AF60C40}" type="pres">
      <dgm:prSet presAssocID="{6CCEDAF4-CFB8-48DE-8071-602DD9EBBB8D}" presName="matrix" presStyleCnt="0"/>
      <dgm:spPr/>
      <dgm:t>
        <a:bodyPr/>
        <a:lstStyle/>
        <a:p>
          <a:endParaRPr lang="es-ES"/>
        </a:p>
      </dgm:t>
    </dgm:pt>
    <dgm:pt modelId="{930BB0D7-DCB0-4BF4-AA64-9A48AA06E243}" type="pres">
      <dgm:prSet presAssocID="{6CCEDAF4-CFB8-48DE-8071-602DD9EBBB8D}" presName="tile1" presStyleLbl="node1" presStyleIdx="0" presStyleCnt="4"/>
      <dgm:spPr/>
      <dgm:t>
        <a:bodyPr/>
        <a:lstStyle/>
        <a:p>
          <a:endParaRPr lang="es-ES"/>
        </a:p>
      </dgm:t>
    </dgm:pt>
    <dgm:pt modelId="{517946FE-DF9A-43A0-BDEB-4FDFF3E336C4}" type="pres">
      <dgm:prSet presAssocID="{6CCEDAF4-CFB8-48DE-8071-602DD9EBBB8D}" presName="tile1text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57937EAA-1D1F-4211-AA03-0A6E1927B031}" type="pres">
      <dgm:prSet presAssocID="{6CCEDAF4-CFB8-48DE-8071-602DD9EBBB8D}" presName="tile2" presStyleLbl="node1" presStyleIdx="1" presStyleCnt="4"/>
      <dgm:spPr/>
      <dgm:t>
        <a:bodyPr/>
        <a:lstStyle/>
        <a:p>
          <a:endParaRPr lang="es-ES"/>
        </a:p>
      </dgm:t>
    </dgm:pt>
    <dgm:pt modelId="{ED6769CA-5644-48F7-959E-27DB381648F7}" type="pres">
      <dgm:prSet presAssocID="{6CCEDAF4-CFB8-48DE-8071-602DD9EBBB8D}" presName="tile2text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76762D35-A733-47F9-B9CF-9671170C4AEF}" type="pres">
      <dgm:prSet presAssocID="{6CCEDAF4-CFB8-48DE-8071-602DD9EBBB8D}" presName="tile3" presStyleLbl="node1" presStyleIdx="2" presStyleCnt="4"/>
      <dgm:spPr/>
      <dgm:t>
        <a:bodyPr/>
        <a:lstStyle/>
        <a:p>
          <a:endParaRPr lang="es-ES"/>
        </a:p>
      </dgm:t>
    </dgm:pt>
    <dgm:pt modelId="{78D4DC9E-0200-4226-A886-A1373D0BA2F4}" type="pres">
      <dgm:prSet presAssocID="{6CCEDAF4-CFB8-48DE-8071-602DD9EBBB8D}" presName="tile3text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5449B9BA-417C-44B6-A86A-FAFF9F42CE8B}" type="pres">
      <dgm:prSet presAssocID="{6CCEDAF4-CFB8-48DE-8071-602DD9EBBB8D}" presName="tile4" presStyleLbl="node1" presStyleIdx="3" presStyleCnt="4"/>
      <dgm:spPr/>
      <dgm:t>
        <a:bodyPr/>
        <a:lstStyle/>
        <a:p>
          <a:endParaRPr lang="es-ES"/>
        </a:p>
      </dgm:t>
    </dgm:pt>
    <dgm:pt modelId="{2BF74051-3DD7-47BF-B848-3D48A920985D}" type="pres">
      <dgm:prSet presAssocID="{6CCEDAF4-CFB8-48DE-8071-602DD9EBBB8D}" presName="tile4text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B83490F2-B67D-4E46-8E40-21804DEF8E3F}" type="pres">
      <dgm:prSet presAssocID="{6CCEDAF4-CFB8-48DE-8071-602DD9EBBB8D}" presName="centerTile" presStyleLbl="fgShp" presStyleIdx="0" presStyleCnt="1">
        <dgm:presLayoutVars>
          <dgm:chMax val="0"/>
          <dgm:chPref val="0"/>
        </dgm:presLayoutVars>
      </dgm:prSet>
      <dgm:spPr/>
      <dgm:t>
        <a:bodyPr/>
        <a:lstStyle/>
        <a:p>
          <a:endParaRPr lang="es-ES"/>
        </a:p>
      </dgm:t>
    </dgm:pt>
  </dgm:ptLst>
  <dgm:cxnLst>
    <dgm:cxn modelId="{99DBF7CD-7C6B-4350-9F3E-6AE41E2F1ABF}" type="presOf" srcId="{33DC5A24-9A4F-4982-9F22-315EBE443994}" destId="{B83490F2-B67D-4E46-8E40-21804DEF8E3F}" srcOrd="0" destOrd="0" presId="urn:microsoft.com/office/officeart/2005/8/layout/matrix1"/>
    <dgm:cxn modelId="{F123E0F4-DBD5-4F90-BBEC-B9F71D255706}" srcId="{33DC5A24-9A4F-4982-9F22-315EBE443994}" destId="{619FEA7E-DCF1-4582-B584-30308E9D3CB3}" srcOrd="0" destOrd="0" parTransId="{32D102FF-29EA-464A-8F24-9AD2223628FA}" sibTransId="{7FCD1CD3-E491-46EB-94B6-6493D839F641}"/>
    <dgm:cxn modelId="{7170C9B9-CC24-48E1-B9A9-933CB8814476}" type="presOf" srcId="{D5EAC746-9219-4714-A588-1BDF48B0F75E}" destId="{5449B9BA-417C-44B6-A86A-FAFF9F42CE8B}" srcOrd="0" destOrd="0" presId="urn:microsoft.com/office/officeart/2005/8/layout/matrix1"/>
    <dgm:cxn modelId="{76513E38-C314-4576-923D-C6CED0ADA38C}" type="presOf" srcId="{6CE04694-BB6D-434B-9BEA-7A32DB5D72CF}" destId="{76762D35-A733-47F9-B9CF-9671170C4AEF}" srcOrd="0" destOrd="0" presId="urn:microsoft.com/office/officeart/2005/8/layout/matrix1"/>
    <dgm:cxn modelId="{1B1648AD-40A0-4017-991E-56571192B48E}" type="presOf" srcId="{D5EAC746-9219-4714-A588-1BDF48B0F75E}" destId="{2BF74051-3DD7-47BF-B848-3D48A920985D}" srcOrd="1" destOrd="0" presId="urn:microsoft.com/office/officeart/2005/8/layout/matrix1"/>
    <dgm:cxn modelId="{CD6539ED-A7A3-4247-AC6D-C30E6FA3A286}" srcId="{6CCEDAF4-CFB8-48DE-8071-602DD9EBBB8D}" destId="{33DC5A24-9A4F-4982-9F22-315EBE443994}" srcOrd="0" destOrd="0" parTransId="{06128421-21E4-45EA-9590-1EBEADE4E78C}" sibTransId="{A308A47A-2ADA-4612-9A1E-DC3002894911}"/>
    <dgm:cxn modelId="{CE5232A5-CB75-4268-A003-61B49B9154E1}" srcId="{33DC5A24-9A4F-4982-9F22-315EBE443994}" destId="{371199B0-C82B-4ABF-9827-8D3A8966F432}" srcOrd="1" destOrd="0" parTransId="{17140B41-EB16-4626-8B93-803AED904A22}" sibTransId="{B581C57F-71EC-4BA4-B85C-5402E45B802D}"/>
    <dgm:cxn modelId="{88668322-CE9C-4B83-81E3-0B6C0F905CEA}" type="presOf" srcId="{6CCEDAF4-CFB8-48DE-8071-602DD9EBBB8D}" destId="{EB6812AC-A2C5-42CC-93D8-7F26343CDEB0}" srcOrd="0" destOrd="0" presId="urn:microsoft.com/office/officeart/2005/8/layout/matrix1"/>
    <dgm:cxn modelId="{1E385E92-D2BA-45A2-B6FE-18584BB9051A}" type="presOf" srcId="{371199B0-C82B-4ABF-9827-8D3A8966F432}" destId="{ED6769CA-5644-48F7-959E-27DB381648F7}" srcOrd="1" destOrd="0" presId="urn:microsoft.com/office/officeart/2005/8/layout/matrix1"/>
    <dgm:cxn modelId="{650579D1-8E91-4CC5-B0F7-6DB380FB71E4}" type="presOf" srcId="{619FEA7E-DCF1-4582-B584-30308E9D3CB3}" destId="{517946FE-DF9A-43A0-BDEB-4FDFF3E336C4}" srcOrd="1" destOrd="0" presId="urn:microsoft.com/office/officeart/2005/8/layout/matrix1"/>
    <dgm:cxn modelId="{FAB20512-2F23-43E6-A6CC-F1591E37F1F6}" type="presOf" srcId="{619FEA7E-DCF1-4582-B584-30308E9D3CB3}" destId="{930BB0D7-DCB0-4BF4-AA64-9A48AA06E243}" srcOrd="0" destOrd="0" presId="urn:microsoft.com/office/officeart/2005/8/layout/matrix1"/>
    <dgm:cxn modelId="{293A88E2-2127-477B-B01C-5E99B2637823}" type="presOf" srcId="{371199B0-C82B-4ABF-9827-8D3A8966F432}" destId="{57937EAA-1D1F-4211-AA03-0A6E1927B031}" srcOrd="0" destOrd="0" presId="urn:microsoft.com/office/officeart/2005/8/layout/matrix1"/>
    <dgm:cxn modelId="{7396BBAC-739C-4A9B-8A26-C1CF1CFC4240}" type="presOf" srcId="{6CE04694-BB6D-434B-9BEA-7A32DB5D72CF}" destId="{78D4DC9E-0200-4226-A886-A1373D0BA2F4}" srcOrd="1" destOrd="0" presId="urn:microsoft.com/office/officeart/2005/8/layout/matrix1"/>
    <dgm:cxn modelId="{E22A93AE-9D31-4FD8-9E82-2743E19027DB}" srcId="{33DC5A24-9A4F-4982-9F22-315EBE443994}" destId="{6CE04694-BB6D-434B-9BEA-7A32DB5D72CF}" srcOrd="2" destOrd="0" parTransId="{43EB229D-2BB1-4592-B54B-8A311E96837B}" sibTransId="{A5A07B48-B527-4C62-AAB1-DB2D01A517DA}"/>
    <dgm:cxn modelId="{5CA1E6E9-94D5-4973-9349-64BC8552D30F}" srcId="{33DC5A24-9A4F-4982-9F22-315EBE443994}" destId="{D5EAC746-9219-4714-A588-1BDF48B0F75E}" srcOrd="3" destOrd="0" parTransId="{045572FD-D92F-4F9A-91B0-1A1A19F5F0EE}" sibTransId="{4A856331-0D9D-41BC-A73A-0EC856BC37E0}"/>
    <dgm:cxn modelId="{C864CFA5-E742-4473-B767-D8267B4643E8}" type="presParOf" srcId="{EB6812AC-A2C5-42CC-93D8-7F26343CDEB0}" destId="{6B352A89-3B92-4338-849E-87B33AF60C40}" srcOrd="0" destOrd="0" presId="urn:microsoft.com/office/officeart/2005/8/layout/matrix1"/>
    <dgm:cxn modelId="{5689F180-ABC3-4328-A066-B14E7170E8BD}" type="presParOf" srcId="{6B352A89-3B92-4338-849E-87B33AF60C40}" destId="{930BB0D7-DCB0-4BF4-AA64-9A48AA06E243}" srcOrd="0" destOrd="0" presId="urn:microsoft.com/office/officeart/2005/8/layout/matrix1"/>
    <dgm:cxn modelId="{24332CCE-B0B0-4834-87B2-04ECF39D421E}" type="presParOf" srcId="{6B352A89-3B92-4338-849E-87B33AF60C40}" destId="{517946FE-DF9A-43A0-BDEB-4FDFF3E336C4}" srcOrd="1" destOrd="0" presId="urn:microsoft.com/office/officeart/2005/8/layout/matrix1"/>
    <dgm:cxn modelId="{C5AF9091-97E6-4B0F-AE4F-43203FAC6FA8}" type="presParOf" srcId="{6B352A89-3B92-4338-849E-87B33AF60C40}" destId="{57937EAA-1D1F-4211-AA03-0A6E1927B031}" srcOrd="2" destOrd="0" presId="urn:microsoft.com/office/officeart/2005/8/layout/matrix1"/>
    <dgm:cxn modelId="{A3270F2A-84A2-4784-9482-C4F8B0C764D6}" type="presParOf" srcId="{6B352A89-3B92-4338-849E-87B33AF60C40}" destId="{ED6769CA-5644-48F7-959E-27DB381648F7}" srcOrd="3" destOrd="0" presId="urn:microsoft.com/office/officeart/2005/8/layout/matrix1"/>
    <dgm:cxn modelId="{8A0715B9-B438-4A4A-9201-20C2712F6157}" type="presParOf" srcId="{6B352A89-3B92-4338-849E-87B33AF60C40}" destId="{76762D35-A733-47F9-B9CF-9671170C4AEF}" srcOrd="4" destOrd="0" presId="urn:microsoft.com/office/officeart/2005/8/layout/matrix1"/>
    <dgm:cxn modelId="{FE27587C-2B54-4B4C-AD2A-63DE86EB8C17}" type="presParOf" srcId="{6B352A89-3B92-4338-849E-87B33AF60C40}" destId="{78D4DC9E-0200-4226-A886-A1373D0BA2F4}" srcOrd="5" destOrd="0" presId="urn:microsoft.com/office/officeart/2005/8/layout/matrix1"/>
    <dgm:cxn modelId="{A14B1414-3C5D-4FA8-9127-C05BA8CB4B5F}" type="presParOf" srcId="{6B352A89-3B92-4338-849E-87B33AF60C40}" destId="{5449B9BA-417C-44B6-A86A-FAFF9F42CE8B}" srcOrd="6" destOrd="0" presId="urn:microsoft.com/office/officeart/2005/8/layout/matrix1"/>
    <dgm:cxn modelId="{06D7CA5D-3BF0-4AE4-ACAC-86E3147D6073}" type="presParOf" srcId="{6B352A89-3B92-4338-849E-87B33AF60C40}" destId="{2BF74051-3DD7-47BF-B848-3D48A920985D}" srcOrd="7" destOrd="0" presId="urn:microsoft.com/office/officeart/2005/8/layout/matrix1"/>
    <dgm:cxn modelId="{CB66362E-11E8-4A40-89E9-D50FCC3805F2}" type="presParOf" srcId="{EB6812AC-A2C5-42CC-93D8-7F26343CDEB0}" destId="{B83490F2-B67D-4E46-8E40-21804DEF8E3F}" srcOrd="1" destOrd="0" presId="urn:microsoft.com/office/officeart/2005/8/layout/matrix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2C1033ED-E125-4064-932F-03BE8E11F595}" type="doc">
      <dgm:prSet loTypeId="urn:microsoft.com/office/officeart/2005/8/layout/list1" loCatId="list" qsTypeId="urn:microsoft.com/office/officeart/2005/8/quickstyle/simple3" qsCatId="simple" csTypeId="urn:microsoft.com/office/officeart/2005/8/colors/colorful5" csCatId="colorful" phldr="1"/>
      <dgm:spPr/>
      <dgm:t>
        <a:bodyPr/>
        <a:lstStyle/>
        <a:p>
          <a:endParaRPr lang="es-ES"/>
        </a:p>
      </dgm:t>
    </dgm:pt>
    <dgm:pt modelId="{AFE3B876-E2C9-48D8-92CA-254393A109FB}">
      <dgm:prSet phldrT="[Texto]" custT="1"/>
      <dgm:spPr/>
      <dgm:t>
        <a:bodyPr/>
        <a:lstStyle/>
        <a:p>
          <a:r>
            <a:rPr lang="es-MX" sz="2400" dirty="0" smtClean="0">
              <a:latin typeface="Comic Sans MS" panose="030F0702030302020204" pitchFamily="66" charset="0"/>
            </a:rPr>
            <a:t>Admisión o pre-ocupacional </a:t>
          </a:r>
        </a:p>
      </dgm:t>
    </dgm:pt>
    <dgm:pt modelId="{315B600D-AE8E-4073-9F53-AF8C61C9C660}" type="parTrans" cxnId="{0266D6AA-7305-44A7-BE34-7D7E5EA255C2}">
      <dgm:prSet/>
      <dgm:spPr/>
      <dgm:t>
        <a:bodyPr/>
        <a:lstStyle/>
        <a:p>
          <a:endParaRPr lang="es-ES">
            <a:solidFill>
              <a:schemeClr val="tx1"/>
            </a:solidFill>
          </a:endParaRPr>
        </a:p>
      </dgm:t>
    </dgm:pt>
    <dgm:pt modelId="{BB4FFAA8-C481-47B9-835D-9D25A6A306DB}" type="sibTrans" cxnId="{0266D6AA-7305-44A7-BE34-7D7E5EA255C2}">
      <dgm:prSet/>
      <dgm:spPr/>
      <dgm:t>
        <a:bodyPr/>
        <a:lstStyle/>
        <a:p>
          <a:endParaRPr lang="es-ES">
            <a:solidFill>
              <a:schemeClr val="tx1"/>
            </a:solidFill>
          </a:endParaRPr>
        </a:p>
      </dgm:t>
    </dgm:pt>
    <dgm:pt modelId="{2E2A39B0-CEA0-4FE0-A4C6-8B4DC5047FBC}">
      <dgm:prSet phldrT="[Texto]" custT="1"/>
      <dgm:spPr/>
      <dgm:t>
        <a:bodyPr/>
        <a:lstStyle/>
        <a:p>
          <a:r>
            <a:rPr lang="es-MX" sz="2400" smtClean="0">
              <a:latin typeface="Comic Sans MS" panose="030F0702030302020204" pitchFamily="66" charset="0"/>
            </a:rPr>
            <a:t>Periódico </a:t>
          </a:r>
          <a:endParaRPr lang="es-ES" sz="2400" dirty="0"/>
        </a:p>
      </dgm:t>
    </dgm:pt>
    <dgm:pt modelId="{885F6D4F-26B7-4E11-A1BD-583C3FA0F304}" type="parTrans" cxnId="{CC09E3A9-70EA-4D74-9921-CDCD38B00DE4}">
      <dgm:prSet/>
      <dgm:spPr/>
      <dgm:t>
        <a:bodyPr/>
        <a:lstStyle/>
        <a:p>
          <a:endParaRPr lang="es-ES">
            <a:solidFill>
              <a:schemeClr val="tx1"/>
            </a:solidFill>
          </a:endParaRPr>
        </a:p>
      </dgm:t>
    </dgm:pt>
    <dgm:pt modelId="{9D538786-0EE5-4D6C-8EF4-7CDF3059FA27}" type="sibTrans" cxnId="{CC09E3A9-70EA-4D74-9921-CDCD38B00DE4}">
      <dgm:prSet/>
      <dgm:spPr/>
      <dgm:t>
        <a:bodyPr/>
        <a:lstStyle/>
        <a:p>
          <a:endParaRPr lang="es-ES">
            <a:solidFill>
              <a:schemeClr val="tx1"/>
            </a:solidFill>
          </a:endParaRPr>
        </a:p>
      </dgm:t>
    </dgm:pt>
    <dgm:pt modelId="{4EC52F9C-20C4-4D62-8A81-1FDA57A2D42A}">
      <dgm:prSet phldrT="[Texto]" custT="1"/>
      <dgm:spPr/>
      <dgm:t>
        <a:bodyPr/>
        <a:lstStyle/>
        <a:p>
          <a:r>
            <a:rPr lang="es-MX" sz="2400" dirty="0" smtClean="0">
              <a:latin typeface="Comic Sans MS" panose="030F0702030302020204" pitchFamily="66" charset="0"/>
            </a:rPr>
            <a:t>Retiro o egreso</a:t>
          </a:r>
          <a:endParaRPr lang="es-ES" sz="2400" dirty="0"/>
        </a:p>
      </dgm:t>
    </dgm:pt>
    <dgm:pt modelId="{85F7E9C9-492E-4A48-8328-AF63E5DB5271}" type="parTrans" cxnId="{31582F54-85C4-46BE-9E74-0E404092DD86}">
      <dgm:prSet/>
      <dgm:spPr/>
      <dgm:t>
        <a:bodyPr/>
        <a:lstStyle/>
        <a:p>
          <a:endParaRPr lang="es-ES">
            <a:solidFill>
              <a:schemeClr val="tx1"/>
            </a:solidFill>
          </a:endParaRPr>
        </a:p>
      </dgm:t>
    </dgm:pt>
    <dgm:pt modelId="{76F969D6-02B4-4C66-9045-D3619A075450}" type="sibTrans" cxnId="{31582F54-85C4-46BE-9E74-0E404092DD86}">
      <dgm:prSet/>
      <dgm:spPr/>
      <dgm:t>
        <a:bodyPr/>
        <a:lstStyle/>
        <a:p>
          <a:endParaRPr lang="es-ES">
            <a:solidFill>
              <a:schemeClr val="tx1"/>
            </a:solidFill>
          </a:endParaRPr>
        </a:p>
      </dgm:t>
    </dgm:pt>
    <dgm:pt modelId="{5B1AB45B-2C84-4360-954B-BDD1777209C6}">
      <dgm:prSet phldrT="[Texto]" custT="1"/>
      <dgm:spPr/>
      <dgm:t>
        <a:bodyPr/>
        <a:lstStyle/>
        <a:p>
          <a:r>
            <a:rPr lang="es-MX" sz="2400" dirty="0" smtClean="0">
              <a:latin typeface="Comic Sans MS" panose="030F0702030302020204" pitchFamily="66" charset="0"/>
            </a:rPr>
            <a:t>Cambio de ocupación o cambio de trabajo</a:t>
          </a:r>
          <a:endParaRPr lang="es-ES" sz="2400" dirty="0"/>
        </a:p>
      </dgm:t>
    </dgm:pt>
    <dgm:pt modelId="{E6D5DF6F-3C87-40A9-9F08-4753F59F3C57}" type="parTrans" cxnId="{9773D7CD-DC4F-4C6A-8431-43E86ED34145}">
      <dgm:prSet/>
      <dgm:spPr/>
      <dgm:t>
        <a:bodyPr/>
        <a:lstStyle/>
        <a:p>
          <a:endParaRPr lang="es-ES">
            <a:solidFill>
              <a:schemeClr val="tx1"/>
            </a:solidFill>
          </a:endParaRPr>
        </a:p>
      </dgm:t>
    </dgm:pt>
    <dgm:pt modelId="{77EB3E1A-FD03-4010-B0BD-925ACABE0E2F}" type="sibTrans" cxnId="{9773D7CD-DC4F-4C6A-8431-43E86ED34145}">
      <dgm:prSet/>
      <dgm:spPr/>
      <dgm:t>
        <a:bodyPr/>
        <a:lstStyle/>
        <a:p>
          <a:endParaRPr lang="es-ES">
            <a:solidFill>
              <a:schemeClr val="tx1"/>
            </a:solidFill>
          </a:endParaRPr>
        </a:p>
      </dgm:t>
    </dgm:pt>
    <dgm:pt modelId="{38206417-FC8B-45DE-AC6F-0675AE8648D7}">
      <dgm:prSet phldrT="[Texto]" custT="1"/>
      <dgm:spPr/>
      <dgm:t>
        <a:bodyPr/>
        <a:lstStyle/>
        <a:p>
          <a:r>
            <a:rPr lang="es-MX" sz="2400" dirty="0" smtClean="0">
              <a:latin typeface="Comic Sans MS" panose="030F0702030302020204" pitchFamily="66" charset="0"/>
            </a:rPr>
            <a:t>Reincorporación laboral </a:t>
          </a:r>
          <a:endParaRPr lang="es-ES" sz="2400" dirty="0"/>
        </a:p>
      </dgm:t>
    </dgm:pt>
    <dgm:pt modelId="{E7C287A5-0B6E-41DD-93BD-27FBE4749609}" type="parTrans" cxnId="{96F8750C-AE31-402F-A108-666085AC6D39}">
      <dgm:prSet/>
      <dgm:spPr/>
      <dgm:t>
        <a:bodyPr/>
        <a:lstStyle/>
        <a:p>
          <a:endParaRPr lang="es-ES">
            <a:solidFill>
              <a:schemeClr val="tx1"/>
            </a:solidFill>
          </a:endParaRPr>
        </a:p>
      </dgm:t>
    </dgm:pt>
    <dgm:pt modelId="{15D69596-3ED4-4AF8-A132-BB82B01E683D}" type="sibTrans" cxnId="{96F8750C-AE31-402F-A108-666085AC6D39}">
      <dgm:prSet/>
      <dgm:spPr/>
      <dgm:t>
        <a:bodyPr/>
        <a:lstStyle/>
        <a:p>
          <a:endParaRPr lang="es-ES">
            <a:solidFill>
              <a:schemeClr val="tx1"/>
            </a:solidFill>
          </a:endParaRPr>
        </a:p>
      </dgm:t>
    </dgm:pt>
    <dgm:pt modelId="{B09BA259-DF3F-4028-A738-985742DF7388}" type="pres">
      <dgm:prSet presAssocID="{2C1033ED-E125-4064-932F-03BE8E11F595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BEBBAFC0-D584-4789-B4FC-2C98091C6201}" type="pres">
      <dgm:prSet presAssocID="{AFE3B876-E2C9-48D8-92CA-254393A109FB}" presName="parentLin" presStyleCnt="0"/>
      <dgm:spPr/>
    </dgm:pt>
    <dgm:pt modelId="{82D9DAE3-2819-4B76-99FE-A15405C7CE6D}" type="pres">
      <dgm:prSet presAssocID="{AFE3B876-E2C9-48D8-92CA-254393A109FB}" presName="parentLeftMargin" presStyleLbl="node1" presStyleIdx="0" presStyleCnt="5"/>
      <dgm:spPr/>
      <dgm:t>
        <a:bodyPr/>
        <a:lstStyle/>
        <a:p>
          <a:endParaRPr lang="es-ES"/>
        </a:p>
      </dgm:t>
    </dgm:pt>
    <dgm:pt modelId="{DEA0448A-0541-4688-BAF7-B07BF2EE1F25}" type="pres">
      <dgm:prSet presAssocID="{AFE3B876-E2C9-48D8-92CA-254393A109FB}" presName="parentText" presStyleLbl="node1" presStyleIdx="0" presStyleCnt="5" custScaleY="95285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96013F8C-52A9-4F9F-A56E-4DCE8E094EFF}" type="pres">
      <dgm:prSet presAssocID="{AFE3B876-E2C9-48D8-92CA-254393A109FB}" presName="negativeSpace" presStyleCnt="0"/>
      <dgm:spPr/>
    </dgm:pt>
    <dgm:pt modelId="{810F4CD3-4A37-4471-B05C-13D66D2661C2}" type="pres">
      <dgm:prSet presAssocID="{AFE3B876-E2C9-48D8-92CA-254393A109FB}" presName="childText" presStyleLbl="conFgAcc1" presStyleIdx="0" presStyleCnt="5">
        <dgm:presLayoutVars>
          <dgm:bulletEnabled val="1"/>
        </dgm:presLayoutVars>
      </dgm:prSet>
      <dgm:spPr/>
    </dgm:pt>
    <dgm:pt modelId="{477D8AB4-43A9-43EE-8F42-BDDFFFA48354}" type="pres">
      <dgm:prSet presAssocID="{BB4FFAA8-C481-47B9-835D-9D25A6A306DB}" presName="spaceBetweenRectangles" presStyleCnt="0"/>
      <dgm:spPr/>
    </dgm:pt>
    <dgm:pt modelId="{FFB3FEEC-1518-4FD5-80F1-8410B7201AF3}" type="pres">
      <dgm:prSet presAssocID="{2E2A39B0-CEA0-4FE0-A4C6-8B4DC5047FBC}" presName="parentLin" presStyleCnt="0"/>
      <dgm:spPr/>
    </dgm:pt>
    <dgm:pt modelId="{F2FDD033-F1D1-4623-9D4A-7B5004A0D1A7}" type="pres">
      <dgm:prSet presAssocID="{2E2A39B0-CEA0-4FE0-A4C6-8B4DC5047FBC}" presName="parentLeftMargin" presStyleLbl="node1" presStyleIdx="0" presStyleCnt="5"/>
      <dgm:spPr/>
      <dgm:t>
        <a:bodyPr/>
        <a:lstStyle/>
        <a:p>
          <a:endParaRPr lang="es-ES"/>
        </a:p>
      </dgm:t>
    </dgm:pt>
    <dgm:pt modelId="{DC2BBBB0-D822-4EAA-9C97-F313473FC51A}" type="pres">
      <dgm:prSet presAssocID="{2E2A39B0-CEA0-4FE0-A4C6-8B4DC5047FBC}" presName="parentText" presStyleLbl="node1" presStyleIdx="1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5F445604-0035-43F0-84A9-FE42170A5EFD}" type="pres">
      <dgm:prSet presAssocID="{2E2A39B0-CEA0-4FE0-A4C6-8B4DC5047FBC}" presName="negativeSpace" presStyleCnt="0"/>
      <dgm:spPr/>
    </dgm:pt>
    <dgm:pt modelId="{0ADD89D0-31F2-489F-AFA7-6F2D52D7BD0E}" type="pres">
      <dgm:prSet presAssocID="{2E2A39B0-CEA0-4FE0-A4C6-8B4DC5047FBC}" presName="childText" presStyleLbl="conFgAcc1" presStyleIdx="1" presStyleCnt="5">
        <dgm:presLayoutVars>
          <dgm:bulletEnabled val="1"/>
        </dgm:presLayoutVars>
      </dgm:prSet>
      <dgm:spPr/>
    </dgm:pt>
    <dgm:pt modelId="{1B1F833F-CC79-4C58-96D2-258BB21EC6EC}" type="pres">
      <dgm:prSet presAssocID="{9D538786-0EE5-4D6C-8EF4-7CDF3059FA27}" presName="spaceBetweenRectangles" presStyleCnt="0"/>
      <dgm:spPr/>
    </dgm:pt>
    <dgm:pt modelId="{1775F71C-487A-4693-86FB-3E43E36BF0F2}" type="pres">
      <dgm:prSet presAssocID="{4EC52F9C-20C4-4D62-8A81-1FDA57A2D42A}" presName="parentLin" presStyleCnt="0"/>
      <dgm:spPr/>
    </dgm:pt>
    <dgm:pt modelId="{965C5D2D-EDF5-4BFD-8121-A4282D193D3C}" type="pres">
      <dgm:prSet presAssocID="{4EC52F9C-20C4-4D62-8A81-1FDA57A2D42A}" presName="parentLeftMargin" presStyleLbl="node1" presStyleIdx="1" presStyleCnt="5"/>
      <dgm:spPr/>
      <dgm:t>
        <a:bodyPr/>
        <a:lstStyle/>
        <a:p>
          <a:endParaRPr lang="es-ES"/>
        </a:p>
      </dgm:t>
    </dgm:pt>
    <dgm:pt modelId="{B346560C-BD26-4CC2-8610-32CD4A110BEA}" type="pres">
      <dgm:prSet presAssocID="{4EC52F9C-20C4-4D62-8A81-1FDA57A2D42A}" presName="parentText" presStyleLbl="node1" presStyleIdx="2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FB707312-CBC0-4F97-B1CC-2BEDFF459EB4}" type="pres">
      <dgm:prSet presAssocID="{4EC52F9C-20C4-4D62-8A81-1FDA57A2D42A}" presName="negativeSpace" presStyleCnt="0"/>
      <dgm:spPr/>
    </dgm:pt>
    <dgm:pt modelId="{071DC3BB-A210-46C8-B400-41C42CE998A6}" type="pres">
      <dgm:prSet presAssocID="{4EC52F9C-20C4-4D62-8A81-1FDA57A2D42A}" presName="childText" presStyleLbl="conFgAcc1" presStyleIdx="2" presStyleCnt="5">
        <dgm:presLayoutVars>
          <dgm:bulletEnabled val="1"/>
        </dgm:presLayoutVars>
      </dgm:prSet>
      <dgm:spPr/>
    </dgm:pt>
    <dgm:pt modelId="{DBF502E4-E22A-4C70-A21B-8B4B28AB8B7F}" type="pres">
      <dgm:prSet presAssocID="{76F969D6-02B4-4C66-9045-D3619A075450}" presName="spaceBetweenRectangles" presStyleCnt="0"/>
      <dgm:spPr/>
    </dgm:pt>
    <dgm:pt modelId="{4442CE8E-F625-4584-A0B9-5EF8AB4193E9}" type="pres">
      <dgm:prSet presAssocID="{5B1AB45B-2C84-4360-954B-BDD1777209C6}" presName="parentLin" presStyleCnt="0"/>
      <dgm:spPr/>
    </dgm:pt>
    <dgm:pt modelId="{28FA5EC1-9643-4257-BD28-9BCC0E318E46}" type="pres">
      <dgm:prSet presAssocID="{5B1AB45B-2C84-4360-954B-BDD1777209C6}" presName="parentLeftMargin" presStyleLbl="node1" presStyleIdx="2" presStyleCnt="5"/>
      <dgm:spPr/>
      <dgm:t>
        <a:bodyPr/>
        <a:lstStyle/>
        <a:p>
          <a:endParaRPr lang="es-ES"/>
        </a:p>
      </dgm:t>
    </dgm:pt>
    <dgm:pt modelId="{880BDDE8-9F09-4472-A57E-019E7DD03B7A}" type="pres">
      <dgm:prSet presAssocID="{5B1AB45B-2C84-4360-954B-BDD1777209C6}" presName="parentText" presStyleLbl="node1" presStyleIdx="3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AC3D55FB-F9A2-47FC-A333-B9180EB7FC64}" type="pres">
      <dgm:prSet presAssocID="{5B1AB45B-2C84-4360-954B-BDD1777209C6}" presName="negativeSpace" presStyleCnt="0"/>
      <dgm:spPr/>
    </dgm:pt>
    <dgm:pt modelId="{A5E3CEC3-BCC5-479B-9BA2-EA348502A6F1}" type="pres">
      <dgm:prSet presAssocID="{5B1AB45B-2C84-4360-954B-BDD1777209C6}" presName="childText" presStyleLbl="conFgAcc1" presStyleIdx="3" presStyleCnt="5">
        <dgm:presLayoutVars>
          <dgm:bulletEnabled val="1"/>
        </dgm:presLayoutVars>
      </dgm:prSet>
      <dgm:spPr/>
    </dgm:pt>
    <dgm:pt modelId="{BEB1A12B-7ECA-4075-8BCC-5C73D6C2F526}" type="pres">
      <dgm:prSet presAssocID="{77EB3E1A-FD03-4010-B0BD-925ACABE0E2F}" presName="spaceBetweenRectangles" presStyleCnt="0"/>
      <dgm:spPr/>
    </dgm:pt>
    <dgm:pt modelId="{180EBD84-E127-4AC6-89FC-912C830627BB}" type="pres">
      <dgm:prSet presAssocID="{38206417-FC8B-45DE-AC6F-0675AE8648D7}" presName="parentLin" presStyleCnt="0"/>
      <dgm:spPr/>
    </dgm:pt>
    <dgm:pt modelId="{7857EE8D-98AD-4D80-B8FB-6484F685B041}" type="pres">
      <dgm:prSet presAssocID="{38206417-FC8B-45DE-AC6F-0675AE8648D7}" presName="parentLeftMargin" presStyleLbl="node1" presStyleIdx="3" presStyleCnt="5"/>
      <dgm:spPr/>
      <dgm:t>
        <a:bodyPr/>
        <a:lstStyle/>
        <a:p>
          <a:endParaRPr lang="es-ES"/>
        </a:p>
      </dgm:t>
    </dgm:pt>
    <dgm:pt modelId="{B4DA89B1-7A8D-40C0-87D9-26080B50E361}" type="pres">
      <dgm:prSet presAssocID="{38206417-FC8B-45DE-AC6F-0675AE8648D7}" presName="parentText" presStyleLbl="node1" presStyleIdx="4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8A29B802-5DCB-4A88-9BF3-BA25E150A552}" type="pres">
      <dgm:prSet presAssocID="{38206417-FC8B-45DE-AC6F-0675AE8648D7}" presName="negativeSpace" presStyleCnt="0"/>
      <dgm:spPr/>
    </dgm:pt>
    <dgm:pt modelId="{22A60D2C-2210-466E-A955-AF17D10F749F}" type="pres">
      <dgm:prSet presAssocID="{38206417-FC8B-45DE-AC6F-0675AE8648D7}" presName="childText" presStyleLbl="conFgAcc1" presStyleIdx="4" presStyleCnt="5">
        <dgm:presLayoutVars>
          <dgm:bulletEnabled val="1"/>
        </dgm:presLayoutVars>
      </dgm:prSet>
      <dgm:spPr/>
    </dgm:pt>
  </dgm:ptLst>
  <dgm:cxnLst>
    <dgm:cxn modelId="{6F3210FC-B965-41C7-A77F-6E50CCE8A841}" type="presOf" srcId="{2C1033ED-E125-4064-932F-03BE8E11F595}" destId="{B09BA259-DF3F-4028-A738-985742DF7388}" srcOrd="0" destOrd="0" presId="urn:microsoft.com/office/officeart/2005/8/layout/list1"/>
    <dgm:cxn modelId="{96F8750C-AE31-402F-A108-666085AC6D39}" srcId="{2C1033ED-E125-4064-932F-03BE8E11F595}" destId="{38206417-FC8B-45DE-AC6F-0675AE8648D7}" srcOrd="4" destOrd="0" parTransId="{E7C287A5-0B6E-41DD-93BD-27FBE4749609}" sibTransId="{15D69596-3ED4-4AF8-A132-BB82B01E683D}"/>
    <dgm:cxn modelId="{91E86222-0B0B-42BE-A8B8-F201102A95AF}" type="presOf" srcId="{2E2A39B0-CEA0-4FE0-A4C6-8B4DC5047FBC}" destId="{DC2BBBB0-D822-4EAA-9C97-F313473FC51A}" srcOrd="1" destOrd="0" presId="urn:microsoft.com/office/officeart/2005/8/layout/list1"/>
    <dgm:cxn modelId="{A86A1223-141C-4FA5-A042-2D16246F18E8}" type="presOf" srcId="{38206417-FC8B-45DE-AC6F-0675AE8648D7}" destId="{7857EE8D-98AD-4D80-B8FB-6484F685B041}" srcOrd="0" destOrd="0" presId="urn:microsoft.com/office/officeart/2005/8/layout/list1"/>
    <dgm:cxn modelId="{B0077176-59AF-4889-9B28-81ADDA4851BB}" type="presOf" srcId="{5B1AB45B-2C84-4360-954B-BDD1777209C6}" destId="{28FA5EC1-9643-4257-BD28-9BCC0E318E46}" srcOrd="0" destOrd="0" presId="urn:microsoft.com/office/officeart/2005/8/layout/list1"/>
    <dgm:cxn modelId="{9773D7CD-DC4F-4C6A-8431-43E86ED34145}" srcId="{2C1033ED-E125-4064-932F-03BE8E11F595}" destId="{5B1AB45B-2C84-4360-954B-BDD1777209C6}" srcOrd="3" destOrd="0" parTransId="{E6D5DF6F-3C87-40A9-9F08-4753F59F3C57}" sibTransId="{77EB3E1A-FD03-4010-B0BD-925ACABE0E2F}"/>
    <dgm:cxn modelId="{7BB64255-A4EA-4BCF-81CE-3CA546B17B34}" type="presOf" srcId="{5B1AB45B-2C84-4360-954B-BDD1777209C6}" destId="{880BDDE8-9F09-4472-A57E-019E7DD03B7A}" srcOrd="1" destOrd="0" presId="urn:microsoft.com/office/officeart/2005/8/layout/list1"/>
    <dgm:cxn modelId="{31582F54-85C4-46BE-9E74-0E404092DD86}" srcId="{2C1033ED-E125-4064-932F-03BE8E11F595}" destId="{4EC52F9C-20C4-4D62-8A81-1FDA57A2D42A}" srcOrd="2" destOrd="0" parTransId="{85F7E9C9-492E-4A48-8328-AF63E5DB5271}" sibTransId="{76F969D6-02B4-4C66-9045-D3619A075450}"/>
    <dgm:cxn modelId="{E9CF0ED1-C650-4097-816C-BC64F28DFF9F}" type="presOf" srcId="{AFE3B876-E2C9-48D8-92CA-254393A109FB}" destId="{DEA0448A-0541-4688-BAF7-B07BF2EE1F25}" srcOrd="1" destOrd="0" presId="urn:microsoft.com/office/officeart/2005/8/layout/list1"/>
    <dgm:cxn modelId="{226EAF4F-DA24-447F-9D75-F210A86A2FEC}" type="presOf" srcId="{2E2A39B0-CEA0-4FE0-A4C6-8B4DC5047FBC}" destId="{F2FDD033-F1D1-4623-9D4A-7B5004A0D1A7}" srcOrd="0" destOrd="0" presId="urn:microsoft.com/office/officeart/2005/8/layout/list1"/>
    <dgm:cxn modelId="{C8BAE64A-5446-4B26-A2C8-5C0645F2FA11}" type="presOf" srcId="{38206417-FC8B-45DE-AC6F-0675AE8648D7}" destId="{B4DA89B1-7A8D-40C0-87D9-26080B50E361}" srcOrd="1" destOrd="0" presId="urn:microsoft.com/office/officeart/2005/8/layout/list1"/>
    <dgm:cxn modelId="{A1F1A011-2026-445C-8D41-EC091648A7AD}" type="presOf" srcId="{AFE3B876-E2C9-48D8-92CA-254393A109FB}" destId="{82D9DAE3-2819-4B76-99FE-A15405C7CE6D}" srcOrd="0" destOrd="0" presId="urn:microsoft.com/office/officeart/2005/8/layout/list1"/>
    <dgm:cxn modelId="{CC09E3A9-70EA-4D74-9921-CDCD38B00DE4}" srcId="{2C1033ED-E125-4064-932F-03BE8E11F595}" destId="{2E2A39B0-CEA0-4FE0-A4C6-8B4DC5047FBC}" srcOrd="1" destOrd="0" parTransId="{885F6D4F-26B7-4E11-A1BD-583C3FA0F304}" sibTransId="{9D538786-0EE5-4D6C-8EF4-7CDF3059FA27}"/>
    <dgm:cxn modelId="{C229EF43-0414-4A8D-999B-CBA625A01F04}" type="presOf" srcId="{4EC52F9C-20C4-4D62-8A81-1FDA57A2D42A}" destId="{B346560C-BD26-4CC2-8610-32CD4A110BEA}" srcOrd="1" destOrd="0" presId="urn:microsoft.com/office/officeart/2005/8/layout/list1"/>
    <dgm:cxn modelId="{9316B24E-483B-4B8E-A562-BB938EA2780E}" type="presOf" srcId="{4EC52F9C-20C4-4D62-8A81-1FDA57A2D42A}" destId="{965C5D2D-EDF5-4BFD-8121-A4282D193D3C}" srcOrd="0" destOrd="0" presId="urn:microsoft.com/office/officeart/2005/8/layout/list1"/>
    <dgm:cxn modelId="{0266D6AA-7305-44A7-BE34-7D7E5EA255C2}" srcId="{2C1033ED-E125-4064-932F-03BE8E11F595}" destId="{AFE3B876-E2C9-48D8-92CA-254393A109FB}" srcOrd="0" destOrd="0" parTransId="{315B600D-AE8E-4073-9F53-AF8C61C9C660}" sibTransId="{BB4FFAA8-C481-47B9-835D-9D25A6A306DB}"/>
    <dgm:cxn modelId="{DDA2A7E5-D817-404A-B164-FB2AD077DC3B}" type="presParOf" srcId="{B09BA259-DF3F-4028-A738-985742DF7388}" destId="{BEBBAFC0-D584-4789-B4FC-2C98091C6201}" srcOrd="0" destOrd="0" presId="urn:microsoft.com/office/officeart/2005/8/layout/list1"/>
    <dgm:cxn modelId="{B93ACFAB-9FD4-483E-9834-B7810F4EE45F}" type="presParOf" srcId="{BEBBAFC0-D584-4789-B4FC-2C98091C6201}" destId="{82D9DAE3-2819-4B76-99FE-A15405C7CE6D}" srcOrd="0" destOrd="0" presId="urn:microsoft.com/office/officeart/2005/8/layout/list1"/>
    <dgm:cxn modelId="{65244153-2B16-4218-BF01-0F7E8D47F2F7}" type="presParOf" srcId="{BEBBAFC0-D584-4789-B4FC-2C98091C6201}" destId="{DEA0448A-0541-4688-BAF7-B07BF2EE1F25}" srcOrd="1" destOrd="0" presId="urn:microsoft.com/office/officeart/2005/8/layout/list1"/>
    <dgm:cxn modelId="{1D857DBE-302F-4707-B897-D3EBA8406BA5}" type="presParOf" srcId="{B09BA259-DF3F-4028-A738-985742DF7388}" destId="{96013F8C-52A9-4F9F-A56E-4DCE8E094EFF}" srcOrd="1" destOrd="0" presId="urn:microsoft.com/office/officeart/2005/8/layout/list1"/>
    <dgm:cxn modelId="{37612D4B-0A36-4C42-AD4D-126B0E76BBF1}" type="presParOf" srcId="{B09BA259-DF3F-4028-A738-985742DF7388}" destId="{810F4CD3-4A37-4471-B05C-13D66D2661C2}" srcOrd="2" destOrd="0" presId="urn:microsoft.com/office/officeart/2005/8/layout/list1"/>
    <dgm:cxn modelId="{8D871AD0-A965-4636-BB99-0C0E4C00D8ED}" type="presParOf" srcId="{B09BA259-DF3F-4028-A738-985742DF7388}" destId="{477D8AB4-43A9-43EE-8F42-BDDFFFA48354}" srcOrd="3" destOrd="0" presId="urn:microsoft.com/office/officeart/2005/8/layout/list1"/>
    <dgm:cxn modelId="{0A8F4077-BE7F-43DB-B660-3AEC87C85046}" type="presParOf" srcId="{B09BA259-DF3F-4028-A738-985742DF7388}" destId="{FFB3FEEC-1518-4FD5-80F1-8410B7201AF3}" srcOrd="4" destOrd="0" presId="urn:microsoft.com/office/officeart/2005/8/layout/list1"/>
    <dgm:cxn modelId="{872E4EB3-4F15-4F9A-994D-078EFA8A5CED}" type="presParOf" srcId="{FFB3FEEC-1518-4FD5-80F1-8410B7201AF3}" destId="{F2FDD033-F1D1-4623-9D4A-7B5004A0D1A7}" srcOrd="0" destOrd="0" presId="urn:microsoft.com/office/officeart/2005/8/layout/list1"/>
    <dgm:cxn modelId="{B5A34DFD-5762-430B-BE1D-489C67EA747E}" type="presParOf" srcId="{FFB3FEEC-1518-4FD5-80F1-8410B7201AF3}" destId="{DC2BBBB0-D822-4EAA-9C97-F313473FC51A}" srcOrd="1" destOrd="0" presId="urn:microsoft.com/office/officeart/2005/8/layout/list1"/>
    <dgm:cxn modelId="{CA5F5AAB-37B8-44C8-B91B-6A5042E84244}" type="presParOf" srcId="{B09BA259-DF3F-4028-A738-985742DF7388}" destId="{5F445604-0035-43F0-84A9-FE42170A5EFD}" srcOrd="5" destOrd="0" presId="urn:microsoft.com/office/officeart/2005/8/layout/list1"/>
    <dgm:cxn modelId="{3115AF7F-5887-4762-910E-5ACF353A2617}" type="presParOf" srcId="{B09BA259-DF3F-4028-A738-985742DF7388}" destId="{0ADD89D0-31F2-489F-AFA7-6F2D52D7BD0E}" srcOrd="6" destOrd="0" presId="urn:microsoft.com/office/officeart/2005/8/layout/list1"/>
    <dgm:cxn modelId="{E2A81D95-314F-4FBE-A16E-8FB8471F3EDA}" type="presParOf" srcId="{B09BA259-DF3F-4028-A738-985742DF7388}" destId="{1B1F833F-CC79-4C58-96D2-258BB21EC6EC}" srcOrd="7" destOrd="0" presId="urn:microsoft.com/office/officeart/2005/8/layout/list1"/>
    <dgm:cxn modelId="{AE1B026F-62FB-4872-850C-66AF1D8871BD}" type="presParOf" srcId="{B09BA259-DF3F-4028-A738-985742DF7388}" destId="{1775F71C-487A-4693-86FB-3E43E36BF0F2}" srcOrd="8" destOrd="0" presId="urn:microsoft.com/office/officeart/2005/8/layout/list1"/>
    <dgm:cxn modelId="{0A14E863-AD34-4F31-9B8E-5EB02B185FE7}" type="presParOf" srcId="{1775F71C-487A-4693-86FB-3E43E36BF0F2}" destId="{965C5D2D-EDF5-4BFD-8121-A4282D193D3C}" srcOrd="0" destOrd="0" presId="urn:microsoft.com/office/officeart/2005/8/layout/list1"/>
    <dgm:cxn modelId="{5664B0E3-30F3-44DD-956E-B5E5164CC7B2}" type="presParOf" srcId="{1775F71C-487A-4693-86FB-3E43E36BF0F2}" destId="{B346560C-BD26-4CC2-8610-32CD4A110BEA}" srcOrd="1" destOrd="0" presId="urn:microsoft.com/office/officeart/2005/8/layout/list1"/>
    <dgm:cxn modelId="{DF4EB6F6-CC9D-49E8-BFE5-A48C7ECEDB50}" type="presParOf" srcId="{B09BA259-DF3F-4028-A738-985742DF7388}" destId="{FB707312-CBC0-4F97-B1CC-2BEDFF459EB4}" srcOrd="9" destOrd="0" presId="urn:microsoft.com/office/officeart/2005/8/layout/list1"/>
    <dgm:cxn modelId="{27C79DA9-7B0F-46A7-9844-9FE010BC39EE}" type="presParOf" srcId="{B09BA259-DF3F-4028-A738-985742DF7388}" destId="{071DC3BB-A210-46C8-B400-41C42CE998A6}" srcOrd="10" destOrd="0" presId="urn:microsoft.com/office/officeart/2005/8/layout/list1"/>
    <dgm:cxn modelId="{147844DE-7FF9-4BE1-B07C-E70872FF9D16}" type="presParOf" srcId="{B09BA259-DF3F-4028-A738-985742DF7388}" destId="{DBF502E4-E22A-4C70-A21B-8B4B28AB8B7F}" srcOrd="11" destOrd="0" presId="urn:microsoft.com/office/officeart/2005/8/layout/list1"/>
    <dgm:cxn modelId="{CCA2648F-9A02-4EC8-AF21-C761A22F5B93}" type="presParOf" srcId="{B09BA259-DF3F-4028-A738-985742DF7388}" destId="{4442CE8E-F625-4584-A0B9-5EF8AB4193E9}" srcOrd="12" destOrd="0" presId="urn:microsoft.com/office/officeart/2005/8/layout/list1"/>
    <dgm:cxn modelId="{2802E709-719D-44BA-BB24-2730181E141A}" type="presParOf" srcId="{4442CE8E-F625-4584-A0B9-5EF8AB4193E9}" destId="{28FA5EC1-9643-4257-BD28-9BCC0E318E46}" srcOrd="0" destOrd="0" presId="urn:microsoft.com/office/officeart/2005/8/layout/list1"/>
    <dgm:cxn modelId="{F80016FE-09B1-4A78-8348-E4FB369AEB01}" type="presParOf" srcId="{4442CE8E-F625-4584-A0B9-5EF8AB4193E9}" destId="{880BDDE8-9F09-4472-A57E-019E7DD03B7A}" srcOrd="1" destOrd="0" presId="urn:microsoft.com/office/officeart/2005/8/layout/list1"/>
    <dgm:cxn modelId="{FD7371E5-3EF3-4062-BB8D-01F6B194A019}" type="presParOf" srcId="{B09BA259-DF3F-4028-A738-985742DF7388}" destId="{AC3D55FB-F9A2-47FC-A333-B9180EB7FC64}" srcOrd="13" destOrd="0" presId="urn:microsoft.com/office/officeart/2005/8/layout/list1"/>
    <dgm:cxn modelId="{6AE74C93-DCA0-4DEE-AD41-4A3975AC80D4}" type="presParOf" srcId="{B09BA259-DF3F-4028-A738-985742DF7388}" destId="{A5E3CEC3-BCC5-479B-9BA2-EA348502A6F1}" srcOrd="14" destOrd="0" presId="urn:microsoft.com/office/officeart/2005/8/layout/list1"/>
    <dgm:cxn modelId="{6CE74231-45DA-47F9-A3FA-A7360946F483}" type="presParOf" srcId="{B09BA259-DF3F-4028-A738-985742DF7388}" destId="{BEB1A12B-7ECA-4075-8BCC-5C73D6C2F526}" srcOrd="15" destOrd="0" presId="urn:microsoft.com/office/officeart/2005/8/layout/list1"/>
    <dgm:cxn modelId="{FCAFAE96-A55A-4E38-80D7-25AA3653A3F9}" type="presParOf" srcId="{B09BA259-DF3F-4028-A738-985742DF7388}" destId="{180EBD84-E127-4AC6-89FC-912C830627BB}" srcOrd="16" destOrd="0" presId="urn:microsoft.com/office/officeart/2005/8/layout/list1"/>
    <dgm:cxn modelId="{6E03C05B-602F-46E2-8E30-EE4903718227}" type="presParOf" srcId="{180EBD84-E127-4AC6-89FC-912C830627BB}" destId="{7857EE8D-98AD-4D80-B8FB-6484F685B041}" srcOrd="0" destOrd="0" presId="urn:microsoft.com/office/officeart/2005/8/layout/list1"/>
    <dgm:cxn modelId="{129E3DB8-7FFC-4003-AB72-31EE40ACC3F5}" type="presParOf" srcId="{180EBD84-E127-4AC6-89FC-912C830627BB}" destId="{B4DA89B1-7A8D-40C0-87D9-26080B50E361}" srcOrd="1" destOrd="0" presId="urn:microsoft.com/office/officeart/2005/8/layout/list1"/>
    <dgm:cxn modelId="{6D508E73-02F9-484B-BA75-A14DF006814E}" type="presParOf" srcId="{B09BA259-DF3F-4028-A738-985742DF7388}" destId="{8A29B802-5DCB-4A88-9BF3-BA25E150A552}" srcOrd="17" destOrd="0" presId="urn:microsoft.com/office/officeart/2005/8/layout/list1"/>
    <dgm:cxn modelId="{4CA2E784-B3A1-4DD9-877F-9AE79F596274}" type="presParOf" srcId="{B09BA259-DF3F-4028-A738-985742DF7388}" destId="{22A60D2C-2210-466E-A955-AF17D10F749F}" srcOrd="18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BE798D54-6C8D-4B12-A78D-5E4DAD8ABEB8}" type="doc">
      <dgm:prSet loTypeId="urn:microsoft.com/office/officeart/2005/8/layout/orgChart1" loCatId="hierarchy" qsTypeId="urn:microsoft.com/office/officeart/2005/8/quickstyle/3d4" qsCatId="3D" csTypeId="urn:microsoft.com/office/officeart/2005/8/colors/colorful5" csCatId="colorful" phldr="1"/>
      <dgm:spPr/>
      <dgm:t>
        <a:bodyPr/>
        <a:lstStyle/>
        <a:p>
          <a:endParaRPr lang="es-ES"/>
        </a:p>
      </dgm:t>
    </dgm:pt>
    <dgm:pt modelId="{AC412C5E-0777-4E7A-B711-45767E934E75}">
      <dgm:prSet phldrT="[Texto]" custT="1"/>
      <dgm:spPr/>
      <dgm:t>
        <a:bodyPr/>
        <a:lstStyle/>
        <a:p>
          <a:r>
            <a:rPr lang="es-MX" sz="2800" dirty="0" smtClean="0">
              <a:solidFill>
                <a:schemeClr val="tx1"/>
              </a:solidFill>
              <a:latin typeface="Comic Sans MS" panose="030F0702030302020204" pitchFamily="66" charset="0"/>
            </a:rPr>
            <a:t>Examen de Admisión o pre-ocupacional</a:t>
          </a:r>
          <a:endParaRPr lang="es-ES" sz="2800" dirty="0">
            <a:solidFill>
              <a:schemeClr val="tx1"/>
            </a:solidFill>
          </a:endParaRPr>
        </a:p>
      </dgm:t>
    </dgm:pt>
    <dgm:pt modelId="{4754FBD7-6976-40E0-8804-D7C25B8EE270}" type="parTrans" cxnId="{8B588870-DB66-4930-A57D-02AC1C68D16D}">
      <dgm:prSet/>
      <dgm:spPr/>
      <dgm:t>
        <a:bodyPr/>
        <a:lstStyle/>
        <a:p>
          <a:endParaRPr lang="es-ES">
            <a:solidFill>
              <a:schemeClr val="tx1"/>
            </a:solidFill>
          </a:endParaRPr>
        </a:p>
      </dgm:t>
    </dgm:pt>
    <dgm:pt modelId="{9E7C9F5C-460D-4F68-B406-3A1D2ADFD0F1}" type="sibTrans" cxnId="{8B588870-DB66-4930-A57D-02AC1C68D16D}">
      <dgm:prSet/>
      <dgm:spPr/>
      <dgm:t>
        <a:bodyPr/>
        <a:lstStyle/>
        <a:p>
          <a:endParaRPr lang="es-ES">
            <a:solidFill>
              <a:schemeClr val="tx1"/>
            </a:solidFill>
          </a:endParaRPr>
        </a:p>
      </dgm:t>
    </dgm:pt>
    <dgm:pt modelId="{8CE4C0EE-0CB1-46CB-9C44-302EDFBC992B}" type="asst">
      <dgm:prSet phldrT="[Texto]"/>
      <dgm:spPr/>
      <dgm:t>
        <a:bodyPr/>
        <a:lstStyle/>
        <a:p>
          <a:r>
            <a:rPr lang="es-MX" smtClean="0">
              <a:solidFill>
                <a:schemeClr val="tx1"/>
              </a:solidFill>
              <a:latin typeface="Comic Sans MS" panose="030F0702030302020204" pitchFamily="66" charset="0"/>
            </a:rPr>
            <a:t>Es obligatorio y de mayor importancia </a:t>
          </a:r>
          <a:endParaRPr lang="es-MX" dirty="0" smtClean="0">
            <a:solidFill>
              <a:schemeClr val="tx1"/>
            </a:solidFill>
            <a:latin typeface="Comic Sans MS" panose="030F0702030302020204" pitchFamily="66" charset="0"/>
          </a:endParaRPr>
        </a:p>
      </dgm:t>
    </dgm:pt>
    <dgm:pt modelId="{AEF8806F-A090-41E3-B3F9-CEAC43A1452A}" type="parTrans" cxnId="{0CCBE76F-98EA-48D9-B667-93F7DFE75E95}">
      <dgm:prSet/>
      <dgm:spPr/>
      <dgm:t>
        <a:bodyPr/>
        <a:lstStyle/>
        <a:p>
          <a:endParaRPr lang="es-ES">
            <a:solidFill>
              <a:schemeClr val="tx1"/>
            </a:solidFill>
          </a:endParaRPr>
        </a:p>
      </dgm:t>
    </dgm:pt>
    <dgm:pt modelId="{4EA4C6B3-B586-4337-972B-CD7615C6E612}" type="sibTrans" cxnId="{0CCBE76F-98EA-48D9-B667-93F7DFE75E95}">
      <dgm:prSet/>
      <dgm:spPr/>
      <dgm:t>
        <a:bodyPr/>
        <a:lstStyle/>
        <a:p>
          <a:endParaRPr lang="es-ES">
            <a:solidFill>
              <a:schemeClr val="tx1"/>
            </a:solidFill>
          </a:endParaRPr>
        </a:p>
      </dgm:t>
    </dgm:pt>
    <dgm:pt modelId="{A393EEC5-5B27-42FA-B119-72ADA8BBE439}">
      <dgm:prSet phldrT="[Texto]"/>
      <dgm:spPr/>
      <dgm:t>
        <a:bodyPr/>
        <a:lstStyle/>
        <a:p>
          <a:r>
            <a:rPr lang="es-MX" dirty="0" smtClean="0">
              <a:solidFill>
                <a:schemeClr val="tx1"/>
              </a:solidFill>
              <a:latin typeface="Comic Sans MS" panose="030F0702030302020204" pitchFamily="66" charset="0"/>
            </a:rPr>
            <a:t>Determinar el estado de salud del trabajador al momento del ingreso</a:t>
          </a:r>
          <a:endParaRPr lang="es-ES" dirty="0">
            <a:solidFill>
              <a:schemeClr val="tx1"/>
            </a:solidFill>
          </a:endParaRPr>
        </a:p>
      </dgm:t>
    </dgm:pt>
    <dgm:pt modelId="{44032679-4059-4F59-940B-BD069B33EAB3}" type="parTrans" cxnId="{F10E9448-3E47-4874-857D-A9279F7AF67F}">
      <dgm:prSet/>
      <dgm:spPr/>
      <dgm:t>
        <a:bodyPr/>
        <a:lstStyle/>
        <a:p>
          <a:endParaRPr lang="es-ES">
            <a:solidFill>
              <a:schemeClr val="tx1"/>
            </a:solidFill>
          </a:endParaRPr>
        </a:p>
      </dgm:t>
    </dgm:pt>
    <dgm:pt modelId="{FB0D3530-6F01-424C-B76B-729EDA7D64C8}" type="sibTrans" cxnId="{F10E9448-3E47-4874-857D-A9279F7AF67F}">
      <dgm:prSet/>
      <dgm:spPr/>
      <dgm:t>
        <a:bodyPr/>
        <a:lstStyle/>
        <a:p>
          <a:endParaRPr lang="es-ES">
            <a:solidFill>
              <a:schemeClr val="tx1"/>
            </a:solidFill>
          </a:endParaRPr>
        </a:p>
      </dgm:t>
    </dgm:pt>
    <dgm:pt modelId="{0ABCA535-DFAA-4B0F-92FE-2250050BDC60}">
      <dgm:prSet phldrT="[Texto]"/>
      <dgm:spPr/>
      <dgm:t>
        <a:bodyPr/>
        <a:lstStyle/>
        <a:p>
          <a:r>
            <a:rPr lang="es-MX" dirty="0" smtClean="0">
              <a:solidFill>
                <a:schemeClr val="tx1"/>
              </a:solidFill>
              <a:latin typeface="Comic Sans MS" panose="030F0702030302020204" pitchFamily="66" charset="0"/>
            </a:rPr>
            <a:t>Determina su aptitud al puesto de trabajo   </a:t>
          </a:r>
          <a:endParaRPr lang="es-ES" dirty="0">
            <a:solidFill>
              <a:schemeClr val="tx1"/>
            </a:solidFill>
            <a:latin typeface="Comic Sans MS" panose="030F0702030302020204" pitchFamily="66" charset="0"/>
          </a:endParaRPr>
        </a:p>
      </dgm:t>
    </dgm:pt>
    <dgm:pt modelId="{DC21CE3D-199F-4BCB-879E-87B46F6E5FBD}" type="parTrans" cxnId="{0B289256-B903-4D64-80CA-BDA9AF36C182}">
      <dgm:prSet/>
      <dgm:spPr/>
      <dgm:t>
        <a:bodyPr/>
        <a:lstStyle/>
        <a:p>
          <a:endParaRPr lang="es-ES">
            <a:solidFill>
              <a:schemeClr val="tx1"/>
            </a:solidFill>
          </a:endParaRPr>
        </a:p>
      </dgm:t>
    </dgm:pt>
    <dgm:pt modelId="{B6E78874-332F-490E-909F-62AD5C5D681C}" type="sibTrans" cxnId="{0B289256-B903-4D64-80CA-BDA9AF36C182}">
      <dgm:prSet/>
      <dgm:spPr/>
      <dgm:t>
        <a:bodyPr/>
        <a:lstStyle/>
        <a:p>
          <a:endParaRPr lang="es-ES">
            <a:solidFill>
              <a:schemeClr val="tx1"/>
            </a:solidFill>
          </a:endParaRPr>
        </a:p>
      </dgm:t>
    </dgm:pt>
    <dgm:pt modelId="{6A87AB48-15E1-4393-8197-27E6196CE38E}">
      <dgm:prSet phldrT="[Texto]"/>
      <dgm:spPr/>
      <dgm:t>
        <a:bodyPr/>
        <a:lstStyle/>
        <a:p>
          <a:r>
            <a:rPr lang="es-MX" smtClean="0">
              <a:solidFill>
                <a:schemeClr val="tx1"/>
              </a:solidFill>
              <a:latin typeface="Comic Sans MS" panose="030F0702030302020204" pitchFamily="66" charset="0"/>
            </a:rPr>
            <a:t>Realizado antes que ingrese al puesto de trabajo</a:t>
          </a:r>
          <a:endParaRPr lang="es-ES" dirty="0">
            <a:solidFill>
              <a:schemeClr val="tx1"/>
            </a:solidFill>
          </a:endParaRPr>
        </a:p>
      </dgm:t>
    </dgm:pt>
    <dgm:pt modelId="{14C36D59-F3A2-43EF-A19D-B53869809B97}" type="parTrans" cxnId="{A8D01CFB-E9FF-4C74-A540-69BC435A3C61}">
      <dgm:prSet/>
      <dgm:spPr/>
      <dgm:t>
        <a:bodyPr/>
        <a:lstStyle/>
        <a:p>
          <a:endParaRPr lang="es-ES">
            <a:solidFill>
              <a:schemeClr val="tx1"/>
            </a:solidFill>
          </a:endParaRPr>
        </a:p>
      </dgm:t>
    </dgm:pt>
    <dgm:pt modelId="{7E736D6A-E206-4EDA-8C1D-9028594FBA3D}" type="sibTrans" cxnId="{A8D01CFB-E9FF-4C74-A540-69BC435A3C61}">
      <dgm:prSet/>
      <dgm:spPr/>
      <dgm:t>
        <a:bodyPr/>
        <a:lstStyle/>
        <a:p>
          <a:endParaRPr lang="es-ES">
            <a:solidFill>
              <a:schemeClr val="tx1"/>
            </a:solidFill>
          </a:endParaRPr>
        </a:p>
      </dgm:t>
    </dgm:pt>
    <dgm:pt modelId="{1F5BBC41-A645-4A70-97A4-54BFD02C6BDA}" type="pres">
      <dgm:prSet presAssocID="{BE798D54-6C8D-4B12-A78D-5E4DAD8ABEB8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s-ES"/>
        </a:p>
      </dgm:t>
    </dgm:pt>
    <dgm:pt modelId="{6B225282-CFD5-4207-BB80-450D4500AB4D}" type="pres">
      <dgm:prSet presAssocID="{AC412C5E-0777-4E7A-B711-45767E934E75}" presName="hierRoot1" presStyleCnt="0">
        <dgm:presLayoutVars>
          <dgm:hierBranch val="init"/>
        </dgm:presLayoutVars>
      </dgm:prSet>
      <dgm:spPr/>
      <dgm:t>
        <a:bodyPr/>
        <a:lstStyle/>
        <a:p>
          <a:endParaRPr lang="es-ES"/>
        </a:p>
      </dgm:t>
    </dgm:pt>
    <dgm:pt modelId="{271D248A-47C9-4A58-9ADB-28A563883C81}" type="pres">
      <dgm:prSet presAssocID="{AC412C5E-0777-4E7A-B711-45767E934E75}" presName="rootComposite1" presStyleCnt="0"/>
      <dgm:spPr/>
      <dgm:t>
        <a:bodyPr/>
        <a:lstStyle/>
        <a:p>
          <a:endParaRPr lang="es-ES"/>
        </a:p>
      </dgm:t>
    </dgm:pt>
    <dgm:pt modelId="{2EC83DE0-A6AD-4615-A4AE-9BD26AC01028}" type="pres">
      <dgm:prSet presAssocID="{AC412C5E-0777-4E7A-B711-45767E934E75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CC6B05F5-03B1-458B-BE88-DF8D4592B40E}" type="pres">
      <dgm:prSet presAssocID="{AC412C5E-0777-4E7A-B711-45767E934E75}" presName="rootConnector1" presStyleLbl="node1" presStyleIdx="0" presStyleCnt="0"/>
      <dgm:spPr/>
      <dgm:t>
        <a:bodyPr/>
        <a:lstStyle/>
        <a:p>
          <a:endParaRPr lang="es-ES"/>
        </a:p>
      </dgm:t>
    </dgm:pt>
    <dgm:pt modelId="{4DECD4A9-1B27-4347-9343-0D192BD41196}" type="pres">
      <dgm:prSet presAssocID="{AC412C5E-0777-4E7A-B711-45767E934E75}" presName="hierChild2" presStyleCnt="0"/>
      <dgm:spPr/>
      <dgm:t>
        <a:bodyPr/>
        <a:lstStyle/>
        <a:p>
          <a:endParaRPr lang="es-ES"/>
        </a:p>
      </dgm:t>
    </dgm:pt>
    <dgm:pt modelId="{972CCC52-CD6A-4A8D-A004-DB02BB5E4F46}" type="pres">
      <dgm:prSet presAssocID="{14C36D59-F3A2-43EF-A19D-B53869809B97}" presName="Name37" presStyleLbl="parChTrans1D2" presStyleIdx="0" presStyleCnt="4"/>
      <dgm:spPr/>
      <dgm:t>
        <a:bodyPr/>
        <a:lstStyle/>
        <a:p>
          <a:endParaRPr lang="es-ES"/>
        </a:p>
      </dgm:t>
    </dgm:pt>
    <dgm:pt modelId="{0401ADB4-C69C-4A20-9D73-2AD3F36276C1}" type="pres">
      <dgm:prSet presAssocID="{6A87AB48-15E1-4393-8197-27E6196CE38E}" presName="hierRoot2" presStyleCnt="0">
        <dgm:presLayoutVars>
          <dgm:hierBranch val="init"/>
        </dgm:presLayoutVars>
      </dgm:prSet>
      <dgm:spPr/>
      <dgm:t>
        <a:bodyPr/>
        <a:lstStyle/>
        <a:p>
          <a:endParaRPr lang="es-ES"/>
        </a:p>
      </dgm:t>
    </dgm:pt>
    <dgm:pt modelId="{69078251-3958-433E-B361-29EA4A6828DA}" type="pres">
      <dgm:prSet presAssocID="{6A87AB48-15E1-4393-8197-27E6196CE38E}" presName="rootComposite" presStyleCnt="0"/>
      <dgm:spPr/>
      <dgm:t>
        <a:bodyPr/>
        <a:lstStyle/>
        <a:p>
          <a:endParaRPr lang="es-ES"/>
        </a:p>
      </dgm:t>
    </dgm:pt>
    <dgm:pt modelId="{4DE8A89C-74D5-4412-9930-64430BE14B31}" type="pres">
      <dgm:prSet presAssocID="{6A87AB48-15E1-4393-8197-27E6196CE38E}" presName="rootText" presStyleLbl="node2" presStyleIdx="0" presStyleCnt="3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1F98B3F2-1B57-4359-B485-4A9B191DE10E}" type="pres">
      <dgm:prSet presAssocID="{6A87AB48-15E1-4393-8197-27E6196CE38E}" presName="rootConnector" presStyleLbl="node2" presStyleIdx="0" presStyleCnt="3"/>
      <dgm:spPr/>
      <dgm:t>
        <a:bodyPr/>
        <a:lstStyle/>
        <a:p>
          <a:endParaRPr lang="es-ES"/>
        </a:p>
      </dgm:t>
    </dgm:pt>
    <dgm:pt modelId="{D5F8A84E-3689-4F26-93A0-5619C450460B}" type="pres">
      <dgm:prSet presAssocID="{6A87AB48-15E1-4393-8197-27E6196CE38E}" presName="hierChild4" presStyleCnt="0"/>
      <dgm:spPr/>
      <dgm:t>
        <a:bodyPr/>
        <a:lstStyle/>
        <a:p>
          <a:endParaRPr lang="es-ES"/>
        </a:p>
      </dgm:t>
    </dgm:pt>
    <dgm:pt modelId="{1757212B-C749-43F2-A211-177B9F4E08F1}" type="pres">
      <dgm:prSet presAssocID="{6A87AB48-15E1-4393-8197-27E6196CE38E}" presName="hierChild5" presStyleCnt="0"/>
      <dgm:spPr/>
      <dgm:t>
        <a:bodyPr/>
        <a:lstStyle/>
        <a:p>
          <a:endParaRPr lang="es-ES"/>
        </a:p>
      </dgm:t>
    </dgm:pt>
    <dgm:pt modelId="{BDF44364-6B71-495B-9FC5-C73F5F9FF185}" type="pres">
      <dgm:prSet presAssocID="{44032679-4059-4F59-940B-BD069B33EAB3}" presName="Name37" presStyleLbl="parChTrans1D2" presStyleIdx="1" presStyleCnt="4"/>
      <dgm:spPr/>
      <dgm:t>
        <a:bodyPr/>
        <a:lstStyle/>
        <a:p>
          <a:endParaRPr lang="es-ES"/>
        </a:p>
      </dgm:t>
    </dgm:pt>
    <dgm:pt modelId="{8907F2BE-E622-4E6A-8AF8-8DA5BB5FF4DC}" type="pres">
      <dgm:prSet presAssocID="{A393EEC5-5B27-42FA-B119-72ADA8BBE439}" presName="hierRoot2" presStyleCnt="0">
        <dgm:presLayoutVars>
          <dgm:hierBranch val="init"/>
        </dgm:presLayoutVars>
      </dgm:prSet>
      <dgm:spPr/>
      <dgm:t>
        <a:bodyPr/>
        <a:lstStyle/>
        <a:p>
          <a:endParaRPr lang="es-ES"/>
        </a:p>
      </dgm:t>
    </dgm:pt>
    <dgm:pt modelId="{0057965D-035A-4731-8AAC-0EE787C96908}" type="pres">
      <dgm:prSet presAssocID="{A393EEC5-5B27-42FA-B119-72ADA8BBE439}" presName="rootComposite" presStyleCnt="0"/>
      <dgm:spPr/>
      <dgm:t>
        <a:bodyPr/>
        <a:lstStyle/>
        <a:p>
          <a:endParaRPr lang="es-ES"/>
        </a:p>
      </dgm:t>
    </dgm:pt>
    <dgm:pt modelId="{A58CBCC6-B588-46C4-8BBB-BE1F1497ECB1}" type="pres">
      <dgm:prSet presAssocID="{A393EEC5-5B27-42FA-B119-72ADA8BBE439}" presName="rootText" presStyleLbl="node2" presStyleIdx="1" presStyleCnt="3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66BC5773-F7C9-4032-A619-C91175D0FADC}" type="pres">
      <dgm:prSet presAssocID="{A393EEC5-5B27-42FA-B119-72ADA8BBE439}" presName="rootConnector" presStyleLbl="node2" presStyleIdx="1" presStyleCnt="3"/>
      <dgm:spPr/>
      <dgm:t>
        <a:bodyPr/>
        <a:lstStyle/>
        <a:p>
          <a:endParaRPr lang="es-ES"/>
        </a:p>
      </dgm:t>
    </dgm:pt>
    <dgm:pt modelId="{0BB3298E-E01F-4F80-9E10-13E15B72A864}" type="pres">
      <dgm:prSet presAssocID="{A393EEC5-5B27-42FA-B119-72ADA8BBE439}" presName="hierChild4" presStyleCnt="0"/>
      <dgm:spPr/>
      <dgm:t>
        <a:bodyPr/>
        <a:lstStyle/>
        <a:p>
          <a:endParaRPr lang="es-ES"/>
        </a:p>
      </dgm:t>
    </dgm:pt>
    <dgm:pt modelId="{5F68EF03-CFAE-441C-BA38-9A5770DACBCB}" type="pres">
      <dgm:prSet presAssocID="{A393EEC5-5B27-42FA-B119-72ADA8BBE439}" presName="hierChild5" presStyleCnt="0"/>
      <dgm:spPr/>
      <dgm:t>
        <a:bodyPr/>
        <a:lstStyle/>
        <a:p>
          <a:endParaRPr lang="es-ES"/>
        </a:p>
      </dgm:t>
    </dgm:pt>
    <dgm:pt modelId="{183A4B15-5767-4211-9112-060A742D4299}" type="pres">
      <dgm:prSet presAssocID="{DC21CE3D-199F-4BCB-879E-87B46F6E5FBD}" presName="Name37" presStyleLbl="parChTrans1D2" presStyleIdx="2" presStyleCnt="4"/>
      <dgm:spPr/>
      <dgm:t>
        <a:bodyPr/>
        <a:lstStyle/>
        <a:p>
          <a:endParaRPr lang="es-ES"/>
        </a:p>
      </dgm:t>
    </dgm:pt>
    <dgm:pt modelId="{3FA14DB7-D131-47D6-91F9-36A0D5E57483}" type="pres">
      <dgm:prSet presAssocID="{0ABCA535-DFAA-4B0F-92FE-2250050BDC60}" presName="hierRoot2" presStyleCnt="0">
        <dgm:presLayoutVars>
          <dgm:hierBranch val="init"/>
        </dgm:presLayoutVars>
      </dgm:prSet>
      <dgm:spPr/>
      <dgm:t>
        <a:bodyPr/>
        <a:lstStyle/>
        <a:p>
          <a:endParaRPr lang="es-ES"/>
        </a:p>
      </dgm:t>
    </dgm:pt>
    <dgm:pt modelId="{5DFC56B3-0FB5-4232-BD3A-B109919B98FC}" type="pres">
      <dgm:prSet presAssocID="{0ABCA535-DFAA-4B0F-92FE-2250050BDC60}" presName="rootComposite" presStyleCnt="0"/>
      <dgm:spPr/>
      <dgm:t>
        <a:bodyPr/>
        <a:lstStyle/>
        <a:p>
          <a:endParaRPr lang="es-ES"/>
        </a:p>
      </dgm:t>
    </dgm:pt>
    <dgm:pt modelId="{F4B0F23D-6039-4BF6-A111-D16A33DDC911}" type="pres">
      <dgm:prSet presAssocID="{0ABCA535-DFAA-4B0F-92FE-2250050BDC60}" presName="rootText" presStyleLbl="node2" presStyleIdx="2" presStyleCnt="3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EF779FE4-225D-43DA-BD60-C75F16D9F9F1}" type="pres">
      <dgm:prSet presAssocID="{0ABCA535-DFAA-4B0F-92FE-2250050BDC60}" presName="rootConnector" presStyleLbl="node2" presStyleIdx="2" presStyleCnt="3"/>
      <dgm:spPr/>
      <dgm:t>
        <a:bodyPr/>
        <a:lstStyle/>
        <a:p>
          <a:endParaRPr lang="es-ES"/>
        </a:p>
      </dgm:t>
    </dgm:pt>
    <dgm:pt modelId="{CB2C8CB4-103A-4EDB-8A2E-246DD5206A36}" type="pres">
      <dgm:prSet presAssocID="{0ABCA535-DFAA-4B0F-92FE-2250050BDC60}" presName="hierChild4" presStyleCnt="0"/>
      <dgm:spPr/>
      <dgm:t>
        <a:bodyPr/>
        <a:lstStyle/>
        <a:p>
          <a:endParaRPr lang="es-ES"/>
        </a:p>
      </dgm:t>
    </dgm:pt>
    <dgm:pt modelId="{EC89F8A3-E196-4407-B681-5E6A52D55B6A}" type="pres">
      <dgm:prSet presAssocID="{0ABCA535-DFAA-4B0F-92FE-2250050BDC60}" presName="hierChild5" presStyleCnt="0"/>
      <dgm:spPr/>
      <dgm:t>
        <a:bodyPr/>
        <a:lstStyle/>
        <a:p>
          <a:endParaRPr lang="es-ES"/>
        </a:p>
      </dgm:t>
    </dgm:pt>
    <dgm:pt modelId="{6FB31CD5-5D84-448F-9BC5-0987C2628147}" type="pres">
      <dgm:prSet presAssocID="{AC412C5E-0777-4E7A-B711-45767E934E75}" presName="hierChild3" presStyleCnt="0"/>
      <dgm:spPr/>
      <dgm:t>
        <a:bodyPr/>
        <a:lstStyle/>
        <a:p>
          <a:endParaRPr lang="es-ES"/>
        </a:p>
      </dgm:t>
    </dgm:pt>
    <dgm:pt modelId="{EC09C7E7-9846-42A1-9D1C-058A50807068}" type="pres">
      <dgm:prSet presAssocID="{AEF8806F-A090-41E3-B3F9-CEAC43A1452A}" presName="Name111" presStyleLbl="parChTrans1D2" presStyleIdx="3" presStyleCnt="4"/>
      <dgm:spPr/>
      <dgm:t>
        <a:bodyPr/>
        <a:lstStyle/>
        <a:p>
          <a:endParaRPr lang="es-ES"/>
        </a:p>
      </dgm:t>
    </dgm:pt>
    <dgm:pt modelId="{6919BB95-9A3A-4525-9B21-940695240888}" type="pres">
      <dgm:prSet presAssocID="{8CE4C0EE-0CB1-46CB-9C44-302EDFBC992B}" presName="hierRoot3" presStyleCnt="0">
        <dgm:presLayoutVars>
          <dgm:hierBranch val="init"/>
        </dgm:presLayoutVars>
      </dgm:prSet>
      <dgm:spPr/>
      <dgm:t>
        <a:bodyPr/>
        <a:lstStyle/>
        <a:p>
          <a:endParaRPr lang="es-ES"/>
        </a:p>
      </dgm:t>
    </dgm:pt>
    <dgm:pt modelId="{8B09E71C-2F35-4389-8331-96209A96C600}" type="pres">
      <dgm:prSet presAssocID="{8CE4C0EE-0CB1-46CB-9C44-302EDFBC992B}" presName="rootComposite3" presStyleCnt="0"/>
      <dgm:spPr/>
      <dgm:t>
        <a:bodyPr/>
        <a:lstStyle/>
        <a:p>
          <a:endParaRPr lang="es-ES"/>
        </a:p>
      </dgm:t>
    </dgm:pt>
    <dgm:pt modelId="{1BFFF4E9-A2C3-4DDD-9271-2F189FB0456E}" type="pres">
      <dgm:prSet presAssocID="{8CE4C0EE-0CB1-46CB-9C44-302EDFBC992B}" presName="rootText3" presStyleLbl="asst1" presStyleIdx="0" presStyleCnt="1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26871461-0932-463E-8770-A10B19FC9FD6}" type="pres">
      <dgm:prSet presAssocID="{8CE4C0EE-0CB1-46CB-9C44-302EDFBC992B}" presName="rootConnector3" presStyleLbl="asst1" presStyleIdx="0" presStyleCnt="1"/>
      <dgm:spPr/>
      <dgm:t>
        <a:bodyPr/>
        <a:lstStyle/>
        <a:p>
          <a:endParaRPr lang="es-ES"/>
        </a:p>
      </dgm:t>
    </dgm:pt>
    <dgm:pt modelId="{200A1CFC-D0E3-44CB-8F69-BDCBFE3A80E9}" type="pres">
      <dgm:prSet presAssocID="{8CE4C0EE-0CB1-46CB-9C44-302EDFBC992B}" presName="hierChild6" presStyleCnt="0"/>
      <dgm:spPr/>
      <dgm:t>
        <a:bodyPr/>
        <a:lstStyle/>
        <a:p>
          <a:endParaRPr lang="es-ES"/>
        </a:p>
      </dgm:t>
    </dgm:pt>
    <dgm:pt modelId="{9405166B-9B2C-4E13-B9E7-F773F3033C46}" type="pres">
      <dgm:prSet presAssocID="{8CE4C0EE-0CB1-46CB-9C44-302EDFBC992B}" presName="hierChild7" presStyleCnt="0"/>
      <dgm:spPr/>
      <dgm:t>
        <a:bodyPr/>
        <a:lstStyle/>
        <a:p>
          <a:endParaRPr lang="es-ES"/>
        </a:p>
      </dgm:t>
    </dgm:pt>
  </dgm:ptLst>
  <dgm:cxnLst>
    <dgm:cxn modelId="{F10E9448-3E47-4874-857D-A9279F7AF67F}" srcId="{AC412C5E-0777-4E7A-B711-45767E934E75}" destId="{A393EEC5-5B27-42FA-B119-72ADA8BBE439}" srcOrd="2" destOrd="0" parTransId="{44032679-4059-4F59-940B-BD069B33EAB3}" sibTransId="{FB0D3530-6F01-424C-B76B-729EDA7D64C8}"/>
    <dgm:cxn modelId="{67A5BAA8-CC2D-4617-B964-56F405A26FA3}" type="presOf" srcId="{AC412C5E-0777-4E7A-B711-45767E934E75}" destId="{CC6B05F5-03B1-458B-BE88-DF8D4592B40E}" srcOrd="1" destOrd="0" presId="urn:microsoft.com/office/officeart/2005/8/layout/orgChart1"/>
    <dgm:cxn modelId="{5338F90D-B029-4591-9D1F-2E36F9DDB5A1}" type="presOf" srcId="{AC412C5E-0777-4E7A-B711-45767E934E75}" destId="{2EC83DE0-A6AD-4615-A4AE-9BD26AC01028}" srcOrd="0" destOrd="0" presId="urn:microsoft.com/office/officeart/2005/8/layout/orgChart1"/>
    <dgm:cxn modelId="{BC1FEB45-13DE-4362-BD63-5C7F22FEB6BB}" type="presOf" srcId="{A393EEC5-5B27-42FA-B119-72ADA8BBE439}" destId="{66BC5773-F7C9-4032-A619-C91175D0FADC}" srcOrd="1" destOrd="0" presId="urn:microsoft.com/office/officeart/2005/8/layout/orgChart1"/>
    <dgm:cxn modelId="{8B588870-DB66-4930-A57D-02AC1C68D16D}" srcId="{BE798D54-6C8D-4B12-A78D-5E4DAD8ABEB8}" destId="{AC412C5E-0777-4E7A-B711-45767E934E75}" srcOrd="0" destOrd="0" parTransId="{4754FBD7-6976-40E0-8804-D7C25B8EE270}" sibTransId="{9E7C9F5C-460D-4F68-B406-3A1D2ADFD0F1}"/>
    <dgm:cxn modelId="{0B289256-B903-4D64-80CA-BDA9AF36C182}" srcId="{AC412C5E-0777-4E7A-B711-45767E934E75}" destId="{0ABCA535-DFAA-4B0F-92FE-2250050BDC60}" srcOrd="3" destOrd="0" parTransId="{DC21CE3D-199F-4BCB-879E-87B46F6E5FBD}" sibTransId="{B6E78874-332F-490E-909F-62AD5C5D681C}"/>
    <dgm:cxn modelId="{926EE9ED-7DEE-4923-AAF8-FABC896617B9}" type="presOf" srcId="{0ABCA535-DFAA-4B0F-92FE-2250050BDC60}" destId="{F4B0F23D-6039-4BF6-A111-D16A33DDC911}" srcOrd="0" destOrd="0" presId="urn:microsoft.com/office/officeart/2005/8/layout/orgChart1"/>
    <dgm:cxn modelId="{36A545B7-45B2-4FE4-BE98-73C4F3B9FCA5}" type="presOf" srcId="{8CE4C0EE-0CB1-46CB-9C44-302EDFBC992B}" destId="{1BFFF4E9-A2C3-4DDD-9271-2F189FB0456E}" srcOrd="0" destOrd="0" presId="urn:microsoft.com/office/officeart/2005/8/layout/orgChart1"/>
    <dgm:cxn modelId="{BDC2A427-6C81-4DD5-A9A5-8C2149D66B2D}" type="presOf" srcId="{0ABCA535-DFAA-4B0F-92FE-2250050BDC60}" destId="{EF779FE4-225D-43DA-BD60-C75F16D9F9F1}" srcOrd="1" destOrd="0" presId="urn:microsoft.com/office/officeart/2005/8/layout/orgChart1"/>
    <dgm:cxn modelId="{47D4764A-6EE0-4698-8054-2390C4394BB4}" type="presOf" srcId="{6A87AB48-15E1-4393-8197-27E6196CE38E}" destId="{4DE8A89C-74D5-4412-9930-64430BE14B31}" srcOrd="0" destOrd="0" presId="urn:microsoft.com/office/officeart/2005/8/layout/orgChart1"/>
    <dgm:cxn modelId="{A8D01CFB-E9FF-4C74-A540-69BC435A3C61}" srcId="{AC412C5E-0777-4E7A-B711-45767E934E75}" destId="{6A87AB48-15E1-4393-8197-27E6196CE38E}" srcOrd="1" destOrd="0" parTransId="{14C36D59-F3A2-43EF-A19D-B53869809B97}" sibTransId="{7E736D6A-E206-4EDA-8C1D-9028594FBA3D}"/>
    <dgm:cxn modelId="{777F98CF-720B-467E-BD2A-303DACA49CBA}" type="presOf" srcId="{14C36D59-F3A2-43EF-A19D-B53869809B97}" destId="{972CCC52-CD6A-4A8D-A004-DB02BB5E4F46}" srcOrd="0" destOrd="0" presId="urn:microsoft.com/office/officeart/2005/8/layout/orgChart1"/>
    <dgm:cxn modelId="{C33F4E62-4808-409D-ACA2-44F8420588D7}" type="presOf" srcId="{A393EEC5-5B27-42FA-B119-72ADA8BBE439}" destId="{A58CBCC6-B588-46C4-8BBB-BE1F1497ECB1}" srcOrd="0" destOrd="0" presId="urn:microsoft.com/office/officeart/2005/8/layout/orgChart1"/>
    <dgm:cxn modelId="{4C669F87-88F3-4FDA-A11A-90847CAC1E95}" type="presOf" srcId="{BE798D54-6C8D-4B12-A78D-5E4DAD8ABEB8}" destId="{1F5BBC41-A645-4A70-97A4-54BFD02C6BDA}" srcOrd="0" destOrd="0" presId="urn:microsoft.com/office/officeart/2005/8/layout/orgChart1"/>
    <dgm:cxn modelId="{747FFADA-6879-4DC5-94D0-B40EB12A7A08}" type="presOf" srcId="{8CE4C0EE-0CB1-46CB-9C44-302EDFBC992B}" destId="{26871461-0932-463E-8770-A10B19FC9FD6}" srcOrd="1" destOrd="0" presId="urn:microsoft.com/office/officeart/2005/8/layout/orgChart1"/>
    <dgm:cxn modelId="{22F20339-99B5-4DF3-B0AA-BF4DF925E956}" type="presOf" srcId="{DC21CE3D-199F-4BCB-879E-87B46F6E5FBD}" destId="{183A4B15-5767-4211-9112-060A742D4299}" srcOrd="0" destOrd="0" presId="urn:microsoft.com/office/officeart/2005/8/layout/orgChart1"/>
    <dgm:cxn modelId="{19C8C0B9-8EEC-45E7-BA9C-3120FF126CD4}" type="presOf" srcId="{AEF8806F-A090-41E3-B3F9-CEAC43A1452A}" destId="{EC09C7E7-9846-42A1-9D1C-058A50807068}" srcOrd="0" destOrd="0" presId="urn:microsoft.com/office/officeart/2005/8/layout/orgChart1"/>
    <dgm:cxn modelId="{429E9C33-9422-41AF-B839-0D5F1D17A12A}" type="presOf" srcId="{6A87AB48-15E1-4393-8197-27E6196CE38E}" destId="{1F98B3F2-1B57-4359-B485-4A9B191DE10E}" srcOrd="1" destOrd="0" presId="urn:microsoft.com/office/officeart/2005/8/layout/orgChart1"/>
    <dgm:cxn modelId="{55E751B8-75BF-4A9F-9DFB-6F8F7A83798B}" type="presOf" srcId="{44032679-4059-4F59-940B-BD069B33EAB3}" destId="{BDF44364-6B71-495B-9FC5-C73F5F9FF185}" srcOrd="0" destOrd="0" presId="urn:microsoft.com/office/officeart/2005/8/layout/orgChart1"/>
    <dgm:cxn modelId="{0CCBE76F-98EA-48D9-B667-93F7DFE75E95}" srcId="{AC412C5E-0777-4E7A-B711-45767E934E75}" destId="{8CE4C0EE-0CB1-46CB-9C44-302EDFBC992B}" srcOrd="0" destOrd="0" parTransId="{AEF8806F-A090-41E3-B3F9-CEAC43A1452A}" sibTransId="{4EA4C6B3-B586-4337-972B-CD7615C6E612}"/>
    <dgm:cxn modelId="{B64F129B-4E78-48D3-8790-97EE15E1FE7D}" type="presParOf" srcId="{1F5BBC41-A645-4A70-97A4-54BFD02C6BDA}" destId="{6B225282-CFD5-4207-BB80-450D4500AB4D}" srcOrd="0" destOrd="0" presId="urn:microsoft.com/office/officeart/2005/8/layout/orgChart1"/>
    <dgm:cxn modelId="{AEE17B6A-8B0E-400D-9E9D-129EF5A351E0}" type="presParOf" srcId="{6B225282-CFD5-4207-BB80-450D4500AB4D}" destId="{271D248A-47C9-4A58-9ADB-28A563883C81}" srcOrd="0" destOrd="0" presId="urn:microsoft.com/office/officeart/2005/8/layout/orgChart1"/>
    <dgm:cxn modelId="{99B309BD-6CDC-4982-B92D-1659F006028C}" type="presParOf" srcId="{271D248A-47C9-4A58-9ADB-28A563883C81}" destId="{2EC83DE0-A6AD-4615-A4AE-9BD26AC01028}" srcOrd="0" destOrd="0" presId="urn:microsoft.com/office/officeart/2005/8/layout/orgChart1"/>
    <dgm:cxn modelId="{39B824B8-9BB5-4491-99C6-1B1359629F18}" type="presParOf" srcId="{271D248A-47C9-4A58-9ADB-28A563883C81}" destId="{CC6B05F5-03B1-458B-BE88-DF8D4592B40E}" srcOrd="1" destOrd="0" presId="urn:microsoft.com/office/officeart/2005/8/layout/orgChart1"/>
    <dgm:cxn modelId="{A633650E-69C2-402D-B8B9-D5CDA47CAA7D}" type="presParOf" srcId="{6B225282-CFD5-4207-BB80-450D4500AB4D}" destId="{4DECD4A9-1B27-4347-9343-0D192BD41196}" srcOrd="1" destOrd="0" presId="urn:microsoft.com/office/officeart/2005/8/layout/orgChart1"/>
    <dgm:cxn modelId="{776E7F54-D7F8-4AA7-B721-21DFFFD0D078}" type="presParOf" srcId="{4DECD4A9-1B27-4347-9343-0D192BD41196}" destId="{972CCC52-CD6A-4A8D-A004-DB02BB5E4F46}" srcOrd="0" destOrd="0" presId="urn:microsoft.com/office/officeart/2005/8/layout/orgChart1"/>
    <dgm:cxn modelId="{13F7D6FC-4E43-41B6-B106-3286F0F488DF}" type="presParOf" srcId="{4DECD4A9-1B27-4347-9343-0D192BD41196}" destId="{0401ADB4-C69C-4A20-9D73-2AD3F36276C1}" srcOrd="1" destOrd="0" presId="urn:microsoft.com/office/officeart/2005/8/layout/orgChart1"/>
    <dgm:cxn modelId="{0BC9FD69-68E7-44B5-94AF-B19949819AEA}" type="presParOf" srcId="{0401ADB4-C69C-4A20-9D73-2AD3F36276C1}" destId="{69078251-3958-433E-B361-29EA4A6828DA}" srcOrd="0" destOrd="0" presId="urn:microsoft.com/office/officeart/2005/8/layout/orgChart1"/>
    <dgm:cxn modelId="{FBD8226E-0D4A-4431-A568-16FC320F3478}" type="presParOf" srcId="{69078251-3958-433E-B361-29EA4A6828DA}" destId="{4DE8A89C-74D5-4412-9930-64430BE14B31}" srcOrd="0" destOrd="0" presId="urn:microsoft.com/office/officeart/2005/8/layout/orgChart1"/>
    <dgm:cxn modelId="{29587DDE-C8EB-421B-8AD3-2ED86EE6A86B}" type="presParOf" srcId="{69078251-3958-433E-B361-29EA4A6828DA}" destId="{1F98B3F2-1B57-4359-B485-4A9B191DE10E}" srcOrd="1" destOrd="0" presId="urn:microsoft.com/office/officeart/2005/8/layout/orgChart1"/>
    <dgm:cxn modelId="{8C1240B6-EB3F-44EB-B7A9-6EB2BD767F98}" type="presParOf" srcId="{0401ADB4-C69C-4A20-9D73-2AD3F36276C1}" destId="{D5F8A84E-3689-4F26-93A0-5619C450460B}" srcOrd="1" destOrd="0" presId="urn:microsoft.com/office/officeart/2005/8/layout/orgChart1"/>
    <dgm:cxn modelId="{C8C8D122-2B68-4CAF-939B-149E6077F8EF}" type="presParOf" srcId="{0401ADB4-C69C-4A20-9D73-2AD3F36276C1}" destId="{1757212B-C749-43F2-A211-177B9F4E08F1}" srcOrd="2" destOrd="0" presId="urn:microsoft.com/office/officeart/2005/8/layout/orgChart1"/>
    <dgm:cxn modelId="{10CFDB29-03EB-4EDE-BDA3-1DC56D00A381}" type="presParOf" srcId="{4DECD4A9-1B27-4347-9343-0D192BD41196}" destId="{BDF44364-6B71-495B-9FC5-C73F5F9FF185}" srcOrd="2" destOrd="0" presId="urn:microsoft.com/office/officeart/2005/8/layout/orgChart1"/>
    <dgm:cxn modelId="{8D6609C5-5D82-4A00-A14E-F190D40CA8F6}" type="presParOf" srcId="{4DECD4A9-1B27-4347-9343-0D192BD41196}" destId="{8907F2BE-E622-4E6A-8AF8-8DA5BB5FF4DC}" srcOrd="3" destOrd="0" presId="urn:microsoft.com/office/officeart/2005/8/layout/orgChart1"/>
    <dgm:cxn modelId="{33622AA4-28EE-419E-8786-EF80C7DD5C35}" type="presParOf" srcId="{8907F2BE-E622-4E6A-8AF8-8DA5BB5FF4DC}" destId="{0057965D-035A-4731-8AAC-0EE787C96908}" srcOrd="0" destOrd="0" presId="urn:microsoft.com/office/officeart/2005/8/layout/orgChart1"/>
    <dgm:cxn modelId="{7BDEA4FA-92D1-41CC-AF6F-88CB4176224D}" type="presParOf" srcId="{0057965D-035A-4731-8AAC-0EE787C96908}" destId="{A58CBCC6-B588-46C4-8BBB-BE1F1497ECB1}" srcOrd="0" destOrd="0" presId="urn:microsoft.com/office/officeart/2005/8/layout/orgChart1"/>
    <dgm:cxn modelId="{13AEBCE4-E425-40E9-B95C-7418D19C6F3C}" type="presParOf" srcId="{0057965D-035A-4731-8AAC-0EE787C96908}" destId="{66BC5773-F7C9-4032-A619-C91175D0FADC}" srcOrd="1" destOrd="0" presId="urn:microsoft.com/office/officeart/2005/8/layout/orgChart1"/>
    <dgm:cxn modelId="{383B6431-4061-4B47-9A0A-34DB3D1B7E42}" type="presParOf" srcId="{8907F2BE-E622-4E6A-8AF8-8DA5BB5FF4DC}" destId="{0BB3298E-E01F-4F80-9E10-13E15B72A864}" srcOrd="1" destOrd="0" presId="urn:microsoft.com/office/officeart/2005/8/layout/orgChart1"/>
    <dgm:cxn modelId="{6FB810EC-411A-423E-A793-247506C287EF}" type="presParOf" srcId="{8907F2BE-E622-4E6A-8AF8-8DA5BB5FF4DC}" destId="{5F68EF03-CFAE-441C-BA38-9A5770DACBCB}" srcOrd="2" destOrd="0" presId="urn:microsoft.com/office/officeart/2005/8/layout/orgChart1"/>
    <dgm:cxn modelId="{81D681AD-72C2-410F-B9CE-11597C62156C}" type="presParOf" srcId="{4DECD4A9-1B27-4347-9343-0D192BD41196}" destId="{183A4B15-5767-4211-9112-060A742D4299}" srcOrd="4" destOrd="0" presId="urn:microsoft.com/office/officeart/2005/8/layout/orgChart1"/>
    <dgm:cxn modelId="{9CD2C1EF-93C9-4FE5-BD5B-92E5C35FDB43}" type="presParOf" srcId="{4DECD4A9-1B27-4347-9343-0D192BD41196}" destId="{3FA14DB7-D131-47D6-91F9-36A0D5E57483}" srcOrd="5" destOrd="0" presId="urn:microsoft.com/office/officeart/2005/8/layout/orgChart1"/>
    <dgm:cxn modelId="{280265DB-88CA-49C0-A6AD-761AB3287868}" type="presParOf" srcId="{3FA14DB7-D131-47D6-91F9-36A0D5E57483}" destId="{5DFC56B3-0FB5-4232-BD3A-B109919B98FC}" srcOrd="0" destOrd="0" presId="urn:microsoft.com/office/officeart/2005/8/layout/orgChart1"/>
    <dgm:cxn modelId="{1E10277B-BADF-42A0-8041-6469E1A21A21}" type="presParOf" srcId="{5DFC56B3-0FB5-4232-BD3A-B109919B98FC}" destId="{F4B0F23D-6039-4BF6-A111-D16A33DDC911}" srcOrd="0" destOrd="0" presId="urn:microsoft.com/office/officeart/2005/8/layout/orgChart1"/>
    <dgm:cxn modelId="{97B9CAF6-FD6E-44DA-A1FB-6B557D344312}" type="presParOf" srcId="{5DFC56B3-0FB5-4232-BD3A-B109919B98FC}" destId="{EF779FE4-225D-43DA-BD60-C75F16D9F9F1}" srcOrd="1" destOrd="0" presId="urn:microsoft.com/office/officeart/2005/8/layout/orgChart1"/>
    <dgm:cxn modelId="{32BEC1E8-D4EB-414C-BE68-D2DBCDBFDCA1}" type="presParOf" srcId="{3FA14DB7-D131-47D6-91F9-36A0D5E57483}" destId="{CB2C8CB4-103A-4EDB-8A2E-246DD5206A36}" srcOrd="1" destOrd="0" presId="urn:microsoft.com/office/officeart/2005/8/layout/orgChart1"/>
    <dgm:cxn modelId="{26F9BD1F-DEDA-49E1-931B-6F4FB2650CA7}" type="presParOf" srcId="{3FA14DB7-D131-47D6-91F9-36A0D5E57483}" destId="{EC89F8A3-E196-4407-B681-5E6A52D55B6A}" srcOrd="2" destOrd="0" presId="urn:microsoft.com/office/officeart/2005/8/layout/orgChart1"/>
    <dgm:cxn modelId="{D849778F-784D-4363-A3EF-432D62AB48CD}" type="presParOf" srcId="{6B225282-CFD5-4207-BB80-450D4500AB4D}" destId="{6FB31CD5-5D84-448F-9BC5-0987C2628147}" srcOrd="2" destOrd="0" presId="urn:microsoft.com/office/officeart/2005/8/layout/orgChart1"/>
    <dgm:cxn modelId="{741B7FE0-B0FC-4EF5-B831-981492BEE649}" type="presParOf" srcId="{6FB31CD5-5D84-448F-9BC5-0987C2628147}" destId="{EC09C7E7-9846-42A1-9D1C-058A50807068}" srcOrd="0" destOrd="0" presId="urn:microsoft.com/office/officeart/2005/8/layout/orgChart1"/>
    <dgm:cxn modelId="{CC177224-0A10-43F4-BC52-332DA4D883B6}" type="presParOf" srcId="{6FB31CD5-5D84-448F-9BC5-0987C2628147}" destId="{6919BB95-9A3A-4525-9B21-940695240888}" srcOrd="1" destOrd="0" presId="urn:microsoft.com/office/officeart/2005/8/layout/orgChart1"/>
    <dgm:cxn modelId="{2E296A1B-3BF5-40DB-B116-19DA29143AF2}" type="presParOf" srcId="{6919BB95-9A3A-4525-9B21-940695240888}" destId="{8B09E71C-2F35-4389-8331-96209A96C600}" srcOrd="0" destOrd="0" presId="urn:microsoft.com/office/officeart/2005/8/layout/orgChart1"/>
    <dgm:cxn modelId="{6A7CA5D0-171B-495A-9DF8-015DC5C47B7D}" type="presParOf" srcId="{8B09E71C-2F35-4389-8331-96209A96C600}" destId="{1BFFF4E9-A2C3-4DDD-9271-2F189FB0456E}" srcOrd="0" destOrd="0" presId="urn:microsoft.com/office/officeart/2005/8/layout/orgChart1"/>
    <dgm:cxn modelId="{363FA366-219F-40D1-A200-5378D099011C}" type="presParOf" srcId="{8B09E71C-2F35-4389-8331-96209A96C600}" destId="{26871461-0932-463E-8770-A10B19FC9FD6}" srcOrd="1" destOrd="0" presId="urn:microsoft.com/office/officeart/2005/8/layout/orgChart1"/>
    <dgm:cxn modelId="{97FE45CB-3CA6-4B69-A278-3F5B39E1131A}" type="presParOf" srcId="{6919BB95-9A3A-4525-9B21-940695240888}" destId="{200A1CFC-D0E3-44CB-8F69-BDCBFE3A80E9}" srcOrd="1" destOrd="0" presId="urn:microsoft.com/office/officeart/2005/8/layout/orgChart1"/>
    <dgm:cxn modelId="{6F764A3C-2AE8-4093-AF15-F0A8E60665D5}" type="presParOf" srcId="{6919BB95-9A3A-4525-9B21-940695240888}" destId="{9405166B-9B2C-4E13-B9E7-F773F3033C46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5.xml><?xml version="1.0" encoding="utf-8"?>
<dgm:dataModel xmlns:dgm="http://schemas.openxmlformats.org/drawingml/2006/diagram" xmlns:a="http://schemas.openxmlformats.org/drawingml/2006/main">
  <dgm:ptLst>
    <dgm:pt modelId="{71807C24-DBDF-460F-8902-D0B5AC6CDE40}" type="doc">
      <dgm:prSet loTypeId="urn:microsoft.com/office/officeart/2005/8/layout/matrix1" loCatId="matrix" qsTypeId="urn:microsoft.com/office/officeart/2005/8/quickstyle/3d1" qsCatId="3D" csTypeId="urn:microsoft.com/office/officeart/2005/8/colors/colorful5" csCatId="colorful" phldr="1"/>
      <dgm:spPr/>
      <dgm:t>
        <a:bodyPr/>
        <a:lstStyle/>
        <a:p>
          <a:endParaRPr lang="es-ES"/>
        </a:p>
      </dgm:t>
    </dgm:pt>
    <dgm:pt modelId="{3BC14CE9-6AB2-403E-8DA7-3FEC84CD59DA}">
      <dgm:prSet phldrT="[Texto]" custT="1"/>
      <dgm:spPr/>
      <dgm:t>
        <a:bodyPr/>
        <a:lstStyle/>
        <a:p>
          <a:r>
            <a:rPr lang="es-MX" sz="2400" dirty="0" smtClean="0">
              <a:solidFill>
                <a:schemeClr val="tx1"/>
              </a:solidFill>
              <a:latin typeface="Comic Sans MS" panose="030F0702030302020204" pitchFamily="66" charset="0"/>
            </a:rPr>
            <a:t>Finalidad </a:t>
          </a:r>
          <a:endParaRPr lang="es-ES" sz="2400" dirty="0">
            <a:solidFill>
              <a:schemeClr val="tx1"/>
            </a:solidFill>
          </a:endParaRPr>
        </a:p>
      </dgm:t>
    </dgm:pt>
    <dgm:pt modelId="{5D217F11-0DA6-4CD6-B18C-E8C0ECB6AC43}" type="parTrans" cxnId="{7FB55B55-DE67-4ADB-A1F8-5134B813F11D}">
      <dgm:prSet/>
      <dgm:spPr/>
      <dgm:t>
        <a:bodyPr/>
        <a:lstStyle/>
        <a:p>
          <a:endParaRPr lang="es-ES" sz="2400">
            <a:solidFill>
              <a:schemeClr val="tx1"/>
            </a:solidFill>
          </a:endParaRPr>
        </a:p>
      </dgm:t>
    </dgm:pt>
    <dgm:pt modelId="{C5DC8018-86F7-4BAA-A99F-3B7AC13E50C0}" type="sibTrans" cxnId="{7FB55B55-DE67-4ADB-A1F8-5134B813F11D}">
      <dgm:prSet/>
      <dgm:spPr/>
      <dgm:t>
        <a:bodyPr/>
        <a:lstStyle/>
        <a:p>
          <a:endParaRPr lang="es-ES" sz="2400">
            <a:solidFill>
              <a:schemeClr val="tx1"/>
            </a:solidFill>
          </a:endParaRPr>
        </a:p>
      </dgm:t>
    </dgm:pt>
    <dgm:pt modelId="{B8E400D4-8BA5-4D8B-9DEC-568BF2BA117D}">
      <dgm:prSet phldrT="[Texto]" custT="1"/>
      <dgm:spPr/>
      <dgm:t>
        <a:bodyPr/>
        <a:lstStyle/>
        <a:p>
          <a:r>
            <a:rPr lang="es-MX" sz="2400" dirty="0" smtClean="0">
              <a:solidFill>
                <a:schemeClr val="tx1"/>
              </a:solidFill>
              <a:latin typeface="Comic Sans MS" panose="030F0702030302020204" pitchFamily="66" charset="0"/>
            </a:rPr>
            <a:t>-Cumplir un requisito legal </a:t>
          </a:r>
        </a:p>
        <a:p>
          <a:r>
            <a:rPr lang="es-MX" sz="2400" dirty="0" smtClean="0">
              <a:solidFill>
                <a:schemeClr val="tx1"/>
              </a:solidFill>
              <a:latin typeface="Comic Sans MS" panose="030F0702030302020204" pitchFamily="66" charset="0"/>
            </a:rPr>
            <a:t>-Conocer el estado general de salud </a:t>
          </a:r>
        </a:p>
      </dgm:t>
    </dgm:pt>
    <dgm:pt modelId="{57B4CD30-E93E-4127-821A-CD9CB0BB2E0B}" type="parTrans" cxnId="{B79305BF-AEBB-4E7B-8612-BD425976D636}">
      <dgm:prSet/>
      <dgm:spPr/>
      <dgm:t>
        <a:bodyPr/>
        <a:lstStyle/>
        <a:p>
          <a:endParaRPr lang="es-ES" sz="2400">
            <a:solidFill>
              <a:schemeClr val="tx1"/>
            </a:solidFill>
          </a:endParaRPr>
        </a:p>
      </dgm:t>
    </dgm:pt>
    <dgm:pt modelId="{83D4B9BD-A3AD-4C3B-AFCE-28A7026BE24B}" type="sibTrans" cxnId="{B79305BF-AEBB-4E7B-8612-BD425976D636}">
      <dgm:prSet/>
      <dgm:spPr/>
      <dgm:t>
        <a:bodyPr/>
        <a:lstStyle/>
        <a:p>
          <a:endParaRPr lang="es-ES" sz="2400">
            <a:solidFill>
              <a:schemeClr val="tx1"/>
            </a:solidFill>
          </a:endParaRPr>
        </a:p>
      </dgm:t>
    </dgm:pt>
    <dgm:pt modelId="{E1772A93-C24B-412D-95CF-0D970F80AD4F}">
      <dgm:prSet phldrT="[Texto]" custT="1"/>
      <dgm:spPr/>
      <dgm:t>
        <a:bodyPr/>
        <a:lstStyle/>
        <a:p>
          <a:pPr algn="ctr"/>
          <a:r>
            <a:rPr lang="es-MX" sz="2000" dirty="0" smtClean="0">
              <a:solidFill>
                <a:schemeClr val="tx1"/>
              </a:solidFill>
              <a:latin typeface="Comic Sans MS" panose="030F0702030302020204" pitchFamily="66" charset="0"/>
            </a:rPr>
            <a:t>-Precisar si hay disposición a enfermedades que pudieran aparecer o agravar en el trabajo </a:t>
          </a:r>
        </a:p>
        <a:p>
          <a:pPr algn="ctr"/>
          <a:endParaRPr lang="es-ES" sz="2400" dirty="0">
            <a:solidFill>
              <a:schemeClr val="tx1"/>
            </a:solidFill>
          </a:endParaRPr>
        </a:p>
      </dgm:t>
    </dgm:pt>
    <dgm:pt modelId="{0F4BD74D-E6A8-4337-9075-2C4F38948F86}" type="parTrans" cxnId="{3BEF0335-8BB1-46AC-8D60-D392094CE0CC}">
      <dgm:prSet/>
      <dgm:spPr/>
      <dgm:t>
        <a:bodyPr/>
        <a:lstStyle/>
        <a:p>
          <a:endParaRPr lang="es-ES" sz="2400">
            <a:solidFill>
              <a:schemeClr val="tx1"/>
            </a:solidFill>
          </a:endParaRPr>
        </a:p>
      </dgm:t>
    </dgm:pt>
    <dgm:pt modelId="{40837FFD-7F42-485D-9DD2-ABEEA8047C29}" type="sibTrans" cxnId="{3BEF0335-8BB1-46AC-8D60-D392094CE0CC}">
      <dgm:prSet/>
      <dgm:spPr/>
      <dgm:t>
        <a:bodyPr/>
        <a:lstStyle/>
        <a:p>
          <a:endParaRPr lang="es-ES" sz="2400">
            <a:solidFill>
              <a:schemeClr val="tx1"/>
            </a:solidFill>
          </a:endParaRPr>
        </a:p>
      </dgm:t>
    </dgm:pt>
    <dgm:pt modelId="{2457CAE5-17DC-4EEA-BD4A-525E76CDAFCB}">
      <dgm:prSet phldrT="[Texto]" custT="1"/>
      <dgm:spPr/>
      <dgm:t>
        <a:bodyPr/>
        <a:lstStyle/>
        <a:p>
          <a:r>
            <a:rPr lang="es-MX" sz="2400" dirty="0" smtClean="0">
              <a:solidFill>
                <a:schemeClr val="tx1"/>
              </a:solidFill>
              <a:latin typeface="Comic Sans MS" panose="030F0702030302020204" pitchFamily="66" charset="0"/>
            </a:rPr>
            <a:t>-</a:t>
          </a:r>
          <a:r>
            <a:rPr lang="es-MX" sz="2000" dirty="0" smtClean="0">
              <a:solidFill>
                <a:schemeClr val="tx1"/>
              </a:solidFill>
              <a:latin typeface="Comic Sans MS" panose="030F0702030302020204" pitchFamily="66" charset="0"/>
            </a:rPr>
            <a:t>Valorar la capacidad biopsicosocial para el trabajo </a:t>
          </a:r>
        </a:p>
        <a:p>
          <a:r>
            <a:rPr lang="es-MX" sz="2000" dirty="0" smtClean="0">
              <a:solidFill>
                <a:schemeClr val="tx1"/>
              </a:solidFill>
              <a:latin typeface="Comic Sans MS" panose="030F0702030302020204" pitchFamily="66" charset="0"/>
            </a:rPr>
            <a:t>-Determinar su aptitud para las tareas especificas a realizar </a:t>
          </a:r>
          <a:endParaRPr lang="es-ES" sz="2000" dirty="0">
            <a:solidFill>
              <a:schemeClr val="tx1"/>
            </a:solidFill>
          </a:endParaRPr>
        </a:p>
      </dgm:t>
    </dgm:pt>
    <dgm:pt modelId="{DEA27952-C179-4737-BBD1-0E76969AA932}" type="parTrans" cxnId="{7E540D38-1F2A-40A5-B849-E4331FDDB72C}">
      <dgm:prSet/>
      <dgm:spPr/>
      <dgm:t>
        <a:bodyPr/>
        <a:lstStyle/>
        <a:p>
          <a:endParaRPr lang="es-ES" sz="2400">
            <a:solidFill>
              <a:schemeClr val="tx1"/>
            </a:solidFill>
          </a:endParaRPr>
        </a:p>
      </dgm:t>
    </dgm:pt>
    <dgm:pt modelId="{14928015-E7C9-4BD6-AFCA-D3CAFF8FE6B8}" type="sibTrans" cxnId="{7E540D38-1F2A-40A5-B849-E4331FDDB72C}">
      <dgm:prSet/>
      <dgm:spPr/>
      <dgm:t>
        <a:bodyPr/>
        <a:lstStyle/>
        <a:p>
          <a:endParaRPr lang="es-ES" sz="2400">
            <a:solidFill>
              <a:schemeClr val="tx1"/>
            </a:solidFill>
          </a:endParaRPr>
        </a:p>
      </dgm:t>
    </dgm:pt>
    <dgm:pt modelId="{31BAE703-8E37-440D-985A-F8F9E9632297}">
      <dgm:prSet phldrT="[Texto]" custT="1"/>
      <dgm:spPr/>
      <dgm:t>
        <a:bodyPr/>
        <a:lstStyle/>
        <a:p>
          <a:r>
            <a:rPr lang="es-MX" sz="2400" dirty="0" smtClean="0">
              <a:solidFill>
                <a:schemeClr val="tx1"/>
              </a:solidFill>
              <a:latin typeface="Comic Sans MS" panose="030F0702030302020204" pitchFamily="66" charset="0"/>
            </a:rPr>
            <a:t>-Descubrir alteraciones atribuidas a la empresa (hipoacusia)</a:t>
          </a:r>
          <a:endParaRPr lang="es-ES" sz="2400" dirty="0">
            <a:solidFill>
              <a:schemeClr val="tx1"/>
            </a:solidFill>
          </a:endParaRPr>
        </a:p>
      </dgm:t>
    </dgm:pt>
    <dgm:pt modelId="{4CE207BD-CEB1-42CD-95F6-660A7DA820D9}" type="parTrans" cxnId="{4766D668-0AA2-4FE5-9DA3-8F13D3D4F199}">
      <dgm:prSet/>
      <dgm:spPr/>
      <dgm:t>
        <a:bodyPr/>
        <a:lstStyle/>
        <a:p>
          <a:endParaRPr lang="es-ES" sz="2400">
            <a:solidFill>
              <a:schemeClr val="tx1"/>
            </a:solidFill>
          </a:endParaRPr>
        </a:p>
      </dgm:t>
    </dgm:pt>
    <dgm:pt modelId="{7FCDFCC9-5155-484C-AF35-E6D2D86A8217}" type="sibTrans" cxnId="{4766D668-0AA2-4FE5-9DA3-8F13D3D4F199}">
      <dgm:prSet/>
      <dgm:spPr/>
      <dgm:t>
        <a:bodyPr/>
        <a:lstStyle/>
        <a:p>
          <a:endParaRPr lang="es-ES" sz="2400">
            <a:solidFill>
              <a:schemeClr val="tx1"/>
            </a:solidFill>
          </a:endParaRPr>
        </a:p>
      </dgm:t>
    </dgm:pt>
    <dgm:pt modelId="{7C43BF89-E5DF-4300-9ACF-2C8BAF54BA0F}" type="pres">
      <dgm:prSet presAssocID="{71807C24-DBDF-460F-8902-D0B5AC6CDE40}" presName="diagram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72282ECC-A9D8-47A9-9166-8E1F5C28CA48}" type="pres">
      <dgm:prSet presAssocID="{71807C24-DBDF-460F-8902-D0B5AC6CDE40}" presName="matrix" presStyleCnt="0"/>
      <dgm:spPr/>
    </dgm:pt>
    <dgm:pt modelId="{18C177FB-FC7B-4F24-A175-E14F9DDDAC62}" type="pres">
      <dgm:prSet presAssocID="{71807C24-DBDF-460F-8902-D0B5AC6CDE40}" presName="tile1" presStyleLbl="node1" presStyleIdx="0" presStyleCnt="4"/>
      <dgm:spPr/>
      <dgm:t>
        <a:bodyPr/>
        <a:lstStyle/>
        <a:p>
          <a:endParaRPr lang="es-ES"/>
        </a:p>
      </dgm:t>
    </dgm:pt>
    <dgm:pt modelId="{2364A25D-DEE6-4C87-AFF2-8484500CCC3A}" type="pres">
      <dgm:prSet presAssocID="{71807C24-DBDF-460F-8902-D0B5AC6CDE40}" presName="tile1text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DF4CD672-1819-4D66-9189-0AC2CB0A21D5}" type="pres">
      <dgm:prSet presAssocID="{71807C24-DBDF-460F-8902-D0B5AC6CDE40}" presName="tile2" presStyleLbl="node1" presStyleIdx="1" presStyleCnt="4" custScaleX="99599"/>
      <dgm:spPr/>
      <dgm:t>
        <a:bodyPr/>
        <a:lstStyle/>
        <a:p>
          <a:endParaRPr lang="es-ES"/>
        </a:p>
      </dgm:t>
    </dgm:pt>
    <dgm:pt modelId="{5FABB187-D680-42F8-9E7F-FA444A0AB908}" type="pres">
      <dgm:prSet presAssocID="{71807C24-DBDF-460F-8902-D0B5AC6CDE40}" presName="tile2text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EFD081F1-756D-4D6C-BBB9-A20951A56FAB}" type="pres">
      <dgm:prSet presAssocID="{71807C24-DBDF-460F-8902-D0B5AC6CDE40}" presName="tile3" presStyleLbl="node1" presStyleIdx="2" presStyleCnt="4" custScaleY="121660"/>
      <dgm:spPr/>
      <dgm:t>
        <a:bodyPr/>
        <a:lstStyle/>
        <a:p>
          <a:endParaRPr lang="es-ES"/>
        </a:p>
      </dgm:t>
    </dgm:pt>
    <dgm:pt modelId="{808ABBB8-2453-495D-9267-A99566E38813}" type="pres">
      <dgm:prSet presAssocID="{71807C24-DBDF-460F-8902-D0B5AC6CDE40}" presName="tile3text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791616DA-82FE-4E1E-8864-4C6C6FCAEC1B}" type="pres">
      <dgm:prSet presAssocID="{71807C24-DBDF-460F-8902-D0B5AC6CDE40}" presName="tile4" presStyleLbl="node1" presStyleIdx="3" presStyleCnt="4"/>
      <dgm:spPr/>
      <dgm:t>
        <a:bodyPr/>
        <a:lstStyle/>
        <a:p>
          <a:endParaRPr lang="es-ES"/>
        </a:p>
      </dgm:t>
    </dgm:pt>
    <dgm:pt modelId="{CEE9BD7E-8FAD-40AE-B0E7-199DF08DEA74}" type="pres">
      <dgm:prSet presAssocID="{71807C24-DBDF-460F-8902-D0B5AC6CDE40}" presName="tile4text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08AB14C2-4652-4353-92C7-57A07D1C184C}" type="pres">
      <dgm:prSet presAssocID="{71807C24-DBDF-460F-8902-D0B5AC6CDE40}" presName="centerTile" presStyleLbl="fgShp" presStyleIdx="0" presStyleCnt="1" custLinFactNeighborX="0" custLinFactNeighborY="-1165">
        <dgm:presLayoutVars>
          <dgm:chMax val="0"/>
          <dgm:chPref val="0"/>
        </dgm:presLayoutVars>
      </dgm:prSet>
      <dgm:spPr/>
      <dgm:t>
        <a:bodyPr/>
        <a:lstStyle/>
        <a:p>
          <a:endParaRPr lang="es-ES"/>
        </a:p>
      </dgm:t>
    </dgm:pt>
  </dgm:ptLst>
  <dgm:cxnLst>
    <dgm:cxn modelId="{BC4F20BF-707C-4455-8F92-DCA6BF2EED22}" type="presOf" srcId="{71807C24-DBDF-460F-8902-D0B5AC6CDE40}" destId="{7C43BF89-E5DF-4300-9ACF-2C8BAF54BA0F}" srcOrd="0" destOrd="0" presId="urn:microsoft.com/office/officeart/2005/8/layout/matrix1"/>
    <dgm:cxn modelId="{69751D4A-D78C-472A-A648-FEA5B220F768}" type="presOf" srcId="{3BC14CE9-6AB2-403E-8DA7-3FEC84CD59DA}" destId="{08AB14C2-4652-4353-92C7-57A07D1C184C}" srcOrd="0" destOrd="0" presId="urn:microsoft.com/office/officeart/2005/8/layout/matrix1"/>
    <dgm:cxn modelId="{7E540D38-1F2A-40A5-B849-E4331FDDB72C}" srcId="{3BC14CE9-6AB2-403E-8DA7-3FEC84CD59DA}" destId="{2457CAE5-17DC-4EEA-BD4A-525E76CDAFCB}" srcOrd="2" destOrd="0" parTransId="{DEA27952-C179-4737-BBD1-0E76969AA932}" sibTransId="{14928015-E7C9-4BD6-AFCA-D3CAFF8FE6B8}"/>
    <dgm:cxn modelId="{3BEF0335-8BB1-46AC-8D60-D392094CE0CC}" srcId="{3BC14CE9-6AB2-403E-8DA7-3FEC84CD59DA}" destId="{E1772A93-C24B-412D-95CF-0D970F80AD4F}" srcOrd="1" destOrd="0" parTransId="{0F4BD74D-E6A8-4337-9075-2C4F38948F86}" sibTransId="{40837FFD-7F42-485D-9DD2-ABEEA8047C29}"/>
    <dgm:cxn modelId="{7CAC02AF-489B-4ED1-9692-248AAC805D7F}" type="presOf" srcId="{B8E400D4-8BA5-4D8B-9DEC-568BF2BA117D}" destId="{2364A25D-DEE6-4C87-AFF2-8484500CCC3A}" srcOrd="1" destOrd="0" presId="urn:microsoft.com/office/officeart/2005/8/layout/matrix1"/>
    <dgm:cxn modelId="{B79305BF-AEBB-4E7B-8612-BD425976D636}" srcId="{3BC14CE9-6AB2-403E-8DA7-3FEC84CD59DA}" destId="{B8E400D4-8BA5-4D8B-9DEC-568BF2BA117D}" srcOrd="0" destOrd="0" parTransId="{57B4CD30-E93E-4127-821A-CD9CB0BB2E0B}" sibTransId="{83D4B9BD-A3AD-4C3B-AFCE-28A7026BE24B}"/>
    <dgm:cxn modelId="{4F70692D-32AD-4E85-A5F9-65B2EBE09B1B}" type="presOf" srcId="{E1772A93-C24B-412D-95CF-0D970F80AD4F}" destId="{DF4CD672-1819-4D66-9189-0AC2CB0A21D5}" srcOrd="0" destOrd="0" presId="urn:microsoft.com/office/officeart/2005/8/layout/matrix1"/>
    <dgm:cxn modelId="{5DDF2BAE-A4C5-4213-B6F0-7769164D10B2}" type="presOf" srcId="{B8E400D4-8BA5-4D8B-9DEC-568BF2BA117D}" destId="{18C177FB-FC7B-4F24-A175-E14F9DDDAC62}" srcOrd="0" destOrd="0" presId="urn:microsoft.com/office/officeart/2005/8/layout/matrix1"/>
    <dgm:cxn modelId="{6209C2C9-9ED1-43FA-89BC-39E57407412C}" type="presOf" srcId="{31BAE703-8E37-440D-985A-F8F9E9632297}" destId="{CEE9BD7E-8FAD-40AE-B0E7-199DF08DEA74}" srcOrd="1" destOrd="0" presId="urn:microsoft.com/office/officeart/2005/8/layout/matrix1"/>
    <dgm:cxn modelId="{1B1AE575-F3B1-4F66-BA82-5C4EF77C8D00}" type="presOf" srcId="{2457CAE5-17DC-4EEA-BD4A-525E76CDAFCB}" destId="{808ABBB8-2453-495D-9267-A99566E38813}" srcOrd="1" destOrd="0" presId="urn:microsoft.com/office/officeart/2005/8/layout/matrix1"/>
    <dgm:cxn modelId="{DF246C15-C5FC-4096-84C6-6FDDFE884C8C}" type="presOf" srcId="{31BAE703-8E37-440D-985A-F8F9E9632297}" destId="{791616DA-82FE-4E1E-8864-4C6C6FCAEC1B}" srcOrd="0" destOrd="0" presId="urn:microsoft.com/office/officeart/2005/8/layout/matrix1"/>
    <dgm:cxn modelId="{90ED686A-C83C-4FBE-96CD-985E1CD54385}" type="presOf" srcId="{E1772A93-C24B-412D-95CF-0D970F80AD4F}" destId="{5FABB187-D680-42F8-9E7F-FA444A0AB908}" srcOrd="1" destOrd="0" presId="urn:microsoft.com/office/officeart/2005/8/layout/matrix1"/>
    <dgm:cxn modelId="{D784064C-5A6C-4133-800F-6B224A724FD6}" type="presOf" srcId="{2457CAE5-17DC-4EEA-BD4A-525E76CDAFCB}" destId="{EFD081F1-756D-4D6C-BBB9-A20951A56FAB}" srcOrd="0" destOrd="0" presId="urn:microsoft.com/office/officeart/2005/8/layout/matrix1"/>
    <dgm:cxn modelId="{4766D668-0AA2-4FE5-9DA3-8F13D3D4F199}" srcId="{3BC14CE9-6AB2-403E-8DA7-3FEC84CD59DA}" destId="{31BAE703-8E37-440D-985A-F8F9E9632297}" srcOrd="3" destOrd="0" parTransId="{4CE207BD-CEB1-42CD-95F6-660A7DA820D9}" sibTransId="{7FCDFCC9-5155-484C-AF35-E6D2D86A8217}"/>
    <dgm:cxn modelId="{7FB55B55-DE67-4ADB-A1F8-5134B813F11D}" srcId="{71807C24-DBDF-460F-8902-D0B5AC6CDE40}" destId="{3BC14CE9-6AB2-403E-8DA7-3FEC84CD59DA}" srcOrd="0" destOrd="0" parTransId="{5D217F11-0DA6-4CD6-B18C-E8C0ECB6AC43}" sibTransId="{C5DC8018-86F7-4BAA-A99F-3B7AC13E50C0}"/>
    <dgm:cxn modelId="{5B6D3571-7610-4AD3-921E-296223292565}" type="presParOf" srcId="{7C43BF89-E5DF-4300-9ACF-2C8BAF54BA0F}" destId="{72282ECC-A9D8-47A9-9166-8E1F5C28CA48}" srcOrd="0" destOrd="0" presId="urn:microsoft.com/office/officeart/2005/8/layout/matrix1"/>
    <dgm:cxn modelId="{221C7A43-6209-47C6-B046-D82223291E7C}" type="presParOf" srcId="{72282ECC-A9D8-47A9-9166-8E1F5C28CA48}" destId="{18C177FB-FC7B-4F24-A175-E14F9DDDAC62}" srcOrd="0" destOrd="0" presId="urn:microsoft.com/office/officeart/2005/8/layout/matrix1"/>
    <dgm:cxn modelId="{321C9821-6650-4412-8855-E9AD101E2C20}" type="presParOf" srcId="{72282ECC-A9D8-47A9-9166-8E1F5C28CA48}" destId="{2364A25D-DEE6-4C87-AFF2-8484500CCC3A}" srcOrd="1" destOrd="0" presId="urn:microsoft.com/office/officeart/2005/8/layout/matrix1"/>
    <dgm:cxn modelId="{F03C5F4E-ED40-4960-81A7-D1C36E690056}" type="presParOf" srcId="{72282ECC-A9D8-47A9-9166-8E1F5C28CA48}" destId="{DF4CD672-1819-4D66-9189-0AC2CB0A21D5}" srcOrd="2" destOrd="0" presId="urn:microsoft.com/office/officeart/2005/8/layout/matrix1"/>
    <dgm:cxn modelId="{4135CAC1-06F9-4B77-A385-EC7C51A54236}" type="presParOf" srcId="{72282ECC-A9D8-47A9-9166-8E1F5C28CA48}" destId="{5FABB187-D680-42F8-9E7F-FA444A0AB908}" srcOrd="3" destOrd="0" presId="urn:microsoft.com/office/officeart/2005/8/layout/matrix1"/>
    <dgm:cxn modelId="{C3AE8F91-D26B-488C-B7AB-B182D577F238}" type="presParOf" srcId="{72282ECC-A9D8-47A9-9166-8E1F5C28CA48}" destId="{EFD081F1-756D-4D6C-BBB9-A20951A56FAB}" srcOrd="4" destOrd="0" presId="urn:microsoft.com/office/officeart/2005/8/layout/matrix1"/>
    <dgm:cxn modelId="{61AEB2E5-6628-4334-BCDE-CFBA1578CC68}" type="presParOf" srcId="{72282ECC-A9D8-47A9-9166-8E1F5C28CA48}" destId="{808ABBB8-2453-495D-9267-A99566E38813}" srcOrd="5" destOrd="0" presId="urn:microsoft.com/office/officeart/2005/8/layout/matrix1"/>
    <dgm:cxn modelId="{C7F8321E-0151-47CE-A012-8626E365DF02}" type="presParOf" srcId="{72282ECC-A9D8-47A9-9166-8E1F5C28CA48}" destId="{791616DA-82FE-4E1E-8864-4C6C6FCAEC1B}" srcOrd="6" destOrd="0" presId="urn:microsoft.com/office/officeart/2005/8/layout/matrix1"/>
    <dgm:cxn modelId="{172C46CE-29FE-42B9-9C41-539FB457F710}" type="presParOf" srcId="{72282ECC-A9D8-47A9-9166-8E1F5C28CA48}" destId="{CEE9BD7E-8FAD-40AE-B0E7-199DF08DEA74}" srcOrd="7" destOrd="0" presId="urn:microsoft.com/office/officeart/2005/8/layout/matrix1"/>
    <dgm:cxn modelId="{D6196897-8F12-478C-9C67-7C6EE95C74DF}" type="presParOf" srcId="{7C43BF89-E5DF-4300-9ACF-2C8BAF54BA0F}" destId="{08AB14C2-4652-4353-92C7-57A07D1C184C}" srcOrd="1" destOrd="0" presId="urn:microsoft.com/office/officeart/2005/8/layout/matrix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6.xml><?xml version="1.0" encoding="utf-8"?>
<dgm:dataModel xmlns:dgm="http://schemas.openxmlformats.org/drawingml/2006/diagram" xmlns:a="http://schemas.openxmlformats.org/drawingml/2006/main">
  <dgm:ptLst>
    <dgm:pt modelId="{3206606D-D928-46B1-A222-63AB39BCAAF6}" type="doc">
      <dgm:prSet loTypeId="urn:microsoft.com/office/officeart/2005/8/layout/lProcess1" loCatId="process" qsTypeId="urn:microsoft.com/office/officeart/2005/8/quickstyle/3d2" qsCatId="3D" csTypeId="urn:microsoft.com/office/officeart/2005/8/colors/colorful4" csCatId="colorful" phldr="1"/>
      <dgm:spPr/>
      <dgm:t>
        <a:bodyPr/>
        <a:lstStyle/>
        <a:p>
          <a:endParaRPr lang="es-ES"/>
        </a:p>
      </dgm:t>
    </dgm:pt>
    <dgm:pt modelId="{5EE2FEA2-AA1F-4CC3-ADD8-9170861CCAA0}">
      <dgm:prSet phldrT="[Texto]"/>
      <dgm:spPr/>
      <dgm:t>
        <a:bodyPr/>
        <a:lstStyle/>
        <a:p>
          <a:r>
            <a:rPr lang="es-MX" smtClean="0">
              <a:latin typeface="Comic Sans MS" panose="030F0702030302020204" pitchFamily="66" charset="0"/>
            </a:rPr>
            <a:t>General </a:t>
          </a:r>
          <a:endParaRPr lang="es-ES" dirty="0"/>
        </a:p>
      </dgm:t>
    </dgm:pt>
    <dgm:pt modelId="{47FA02EE-C961-42C8-8499-5C2A583EF48B}" type="parTrans" cxnId="{63FA689A-D6FD-486B-B70A-8249DDB73F7A}">
      <dgm:prSet/>
      <dgm:spPr/>
      <dgm:t>
        <a:bodyPr/>
        <a:lstStyle/>
        <a:p>
          <a:endParaRPr lang="es-ES">
            <a:solidFill>
              <a:schemeClr val="tx1"/>
            </a:solidFill>
          </a:endParaRPr>
        </a:p>
      </dgm:t>
    </dgm:pt>
    <dgm:pt modelId="{2A89B984-F29A-42B6-827C-FE87EADDE8FA}" type="sibTrans" cxnId="{63FA689A-D6FD-486B-B70A-8249DDB73F7A}">
      <dgm:prSet/>
      <dgm:spPr/>
      <dgm:t>
        <a:bodyPr/>
        <a:lstStyle/>
        <a:p>
          <a:endParaRPr lang="es-ES">
            <a:solidFill>
              <a:schemeClr val="tx1"/>
            </a:solidFill>
          </a:endParaRPr>
        </a:p>
      </dgm:t>
    </dgm:pt>
    <dgm:pt modelId="{18C9C939-5CEE-4816-B321-A37B231448C5}">
      <dgm:prSet phldrT="[Texto]"/>
      <dgm:spPr/>
      <dgm:t>
        <a:bodyPr/>
        <a:lstStyle/>
        <a:p>
          <a:r>
            <a:rPr lang="es-MX" smtClean="0">
              <a:latin typeface="Comic Sans MS" panose="030F0702030302020204" pitchFamily="66" charset="0"/>
            </a:rPr>
            <a:t>exploración física</a:t>
          </a:r>
          <a:endParaRPr lang="es-ES" dirty="0"/>
        </a:p>
      </dgm:t>
    </dgm:pt>
    <dgm:pt modelId="{712132E3-E723-492D-99E4-16613313F13E}" type="parTrans" cxnId="{F9611326-D6AC-49E5-9A4F-920E4F3C8DCC}">
      <dgm:prSet/>
      <dgm:spPr/>
      <dgm:t>
        <a:bodyPr/>
        <a:lstStyle/>
        <a:p>
          <a:endParaRPr lang="es-ES">
            <a:solidFill>
              <a:schemeClr val="tx1"/>
            </a:solidFill>
          </a:endParaRPr>
        </a:p>
      </dgm:t>
    </dgm:pt>
    <dgm:pt modelId="{B51BE478-F188-45C1-A7EF-905A6294B162}" type="sibTrans" cxnId="{F9611326-D6AC-49E5-9A4F-920E4F3C8DCC}">
      <dgm:prSet/>
      <dgm:spPr/>
      <dgm:t>
        <a:bodyPr/>
        <a:lstStyle/>
        <a:p>
          <a:endParaRPr lang="es-ES">
            <a:solidFill>
              <a:schemeClr val="tx1"/>
            </a:solidFill>
          </a:endParaRPr>
        </a:p>
      </dgm:t>
    </dgm:pt>
    <dgm:pt modelId="{524C7F07-0C80-4D66-8D3F-A41375CA4CD1}">
      <dgm:prSet phldrT="[Texto]"/>
      <dgm:spPr/>
      <dgm:t>
        <a:bodyPr/>
        <a:lstStyle/>
        <a:p>
          <a:r>
            <a:rPr lang="es-MX" smtClean="0">
              <a:latin typeface="Comic Sans MS" panose="030F0702030302020204" pitchFamily="66" charset="0"/>
            </a:rPr>
            <a:t>interrogatorio </a:t>
          </a:r>
          <a:endParaRPr lang="es-ES" dirty="0"/>
        </a:p>
      </dgm:t>
    </dgm:pt>
    <dgm:pt modelId="{D0D7562E-3143-4F60-B36B-606CC7C16FC3}" type="parTrans" cxnId="{A75E97FA-658A-4B36-AF72-32302DFB1E57}">
      <dgm:prSet/>
      <dgm:spPr/>
      <dgm:t>
        <a:bodyPr/>
        <a:lstStyle/>
        <a:p>
          <a:endParaRPr lang="es-ES">
            <a:solidFill>
              <a:schemeClr val="tx1"/>
            </a:solidFill>
          </a:endParaRPr>
        </a:p>
      </dgm:t>
    </dgm:pt>
    <dgm:pt modelId="{8ECC7065-EC66-4A75-B9FF-BA4FF4D45D35}" type="sibTrans" cxnId="{A75E97FA-658A-4B36-AF72-32302DFB1E57}">
      <dgm:prSet/>
      <dgm:spPr/>
      <dgm:t>
        <a:bodyPr/>
        <a:lstStyle/>
        <a:p>
          <a:endParaRPr lang="es-ES">
            <a:solidFill>
              <a:schemeClr val="tx1"/>
            </a:solidFill>
          </a:endParaRPr>
        </a:p>
      </dgm:t>
    </dgm:pt>
    <dgm:pt modelId="{08D28B58-7CCC-4358-A18B-62C196F81294}">
      <dgm:prSet phldrT="[Texto]"/>
      <dgm:spPr/>
      <dgm:t>
        <a:bodyPr/>
        <a:lstStyle/>
        <a:p>
          <a:r>
            <a:rPr lang="es-MX" smtClean="0">
              <a:latin typeface="Comic Sans MS" panose="030F0702030302020204" pitchFamily="66" charset="0"/>
            </a:rPr>
            <a:t>Especifica o especializada </a:t>
          </a:r>
          <a:endParaRPr lang="es-ES" dirty="0"/>
        </a:p>
      </dgm:t>
    </dgm:pt>
    <dgm:pt modelId="{556879BF-E74D-4A5B-8305-06FC1F9652CA}" type="parTrans" cxnId="{9C13827C-3E6E-4A83-A2E1-E00E358656C3}">
      <dgm:prSet/>
      <dgm:spPr/>
      <dgm:t>
        <a:bodyPr/>
        <a:lstStyle/>
        <a:p>
          <a:endParaRPr lang="es-ES">
            <a:solidFill>
              <a:schemeClr val="tx1"/>
            </a:solidFill>
          </a:endParaRPr>
        </a:p>
      </dgm:t>
    </dgm:pt>
    <dgm:pt modelId="{D7F7B7DC-883E-4FBF-B744-794FB9117388}" type="sibTrans" cxnId="{9C13827C-3E6E-4A83-A2E1-E00E358656C3}">
      <dgm:prSet/>
      <dgm:spPr/>
      <dgm:t>
        <a:bodyPr/>
        <a:lstStyle/>
        <a:p>
          <a:endParaRPr lang="es-ES">
            <a:solidFill>
              <a:schemeClr val="tx1"/>
            </a:solidFill>
          </a:endParaRPr>
        </a:p>
      </dgm:t>
    </dgm:pt>
    <dgm:pt modelId="{B8C0A4F8-E6D7-4A37-A230-7FC173424887}">
      <dgm:prSet phldrT="[Texto]"/>
      <dgm:spPr/>
      <dgm:t>
        <a:bodyPr/>
        <a:lstStyle/>
        <a:p>
          <a:r>
            <a:rPr lang="es-MX" smtClean="0">
              <a:latin typeface="Comic Sans MS" panose="030F0702030302020204" pitchFamily="66" charset="0"/>
            </a:rPr>
            <a:t>Pruebas de laboratorio y gabinete de órganos que podrían ser afectados con los agentes nocivos </a:t>
          </a:r>
          <a:endParaRPr lang="es-ES" dirty="0"/>
        </a:p>
      </dgm:t>
    </dgm:pt>
    <dgm:pt modelId="{4D374E1B-9AF8-40BE-8B3A-59B6CEAE1CD0}" type="parTrans" cxnId="{68CBA85D-6B91-4BF4-8929-86CEA7D414AD}">
      <dgm:prSet/>
      <dgm:spPr/>
      <dgm:t>
        <a:bodyPr/>
        <a:lstStyle/>
        <a:p>
          <a:endParaRPr lang="es-ES">
            <a:solidFill>
              <a:schemeClr val="tx1"/>
            </a:solidFill>
          </a:endParaRPr>
        </a:p>
      </dgm:t>
    </dgm:pt>
    <dgm:pt modelId="{6000448C-F94F-4BA6-A73B-84FEEFEFF895}" type="sibTrans" cxnId="{68CBA85D-6B91-4BF4-8929-86CEA7D414AD}">
      <dgm:prSet/>
      <dgm:spPr/>
      <dgm:t>
        <a:bodyPr/>
        <a:lstStyle/>
        <a:p>
          <a:endParaRPr lang="es-ES">
            <a:solidFill>
              <a:schemeClr val="tx1"/>
            </a:solidFill>
          </a:endParaRPr>
        </a:p>
      </dgm:t>
    </dgm:pt>
    <dgm:pt modelId="{DC1691E6-AD99-48C2-8992-2729BAF00A03}">
      <dgm:prSet phldrT="[Texto]"/>
      <dgm:spPr/>
      <dgm:t>
        <a:bodyPr/>
        <a:lstStyle/>
        <a:p>
          <a:r>
            <a:rPr lang="es-MX" smtClean="0">
              <a:latin typeface="Comic Sans MS" panose="030F0702030302020204" pitchFamily="66" charset="0"/>
            </a:rPr>
            <a:t>Del aparato respiratorio, sistema musculo esquelético, órganos de la audición y de la piel </a:t>
          </a:r>
          <a:endParaRPr lang="es-ES" dirty="0"/>
        </a:p>
      </dgm:t>
    </dgm:pt>
    <dgm:pt modelId="{BA5462D0-726B-4FE2-9A4C-7489AB84FC8C}" type="parTrans" cxnId="{CC057732-FE66-425E-96E6-077DD2FE4BAE}">
      <dgm:prSet/>
      <dgm:spPr/>
      <dgm:t>
        <a:bodyPr/>
        <a:lstStyle/>
        <a:p>
          <a:endParaRPr lang="es-ES">
            <a:solidFill>
              <a:schemeClr val="tx1"/>
            </a:solidFill>
          </a:endParaRPr>
        </a:p>
      </dgm:t>
    </dgm:pt>
    <dgm:pt modelId="{319450ED-0615-4F5B-BE99-9198F3C52AB6}" type="sibTrans" cxnId="{CC057732-FE66-425E-96E6-077DD2FE4BAE}">
      <dgm:prSet/>
      <dgm:spPr/>
      <dgm:t>
        <a:bodyPr/>
        <a:lstStyle/>
        <a:p>
          <a:endParaRPr lang="es-ES">
            <a:solidFill>
              <a:schemeClr val="tx1"/>
            </a:solidFill>
          </a:endParaRPr>
        </a:p>
      </dgm:t>
    </dgm:pt>
    <dgm:pt modelId="{D5A909DE-BB59-435D-8ABA-3FAAD8B07A0C}" type="pres">
      <dgm:prSet presAssocID="{3206606D-D928-46B1-A222-63AB39BCAAF6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BE2613FF-3BA4-48C0-B68C-0772077F490D}" type="pres">
      <dgm:prSet presAssocID="{5EE2FEA2-AA1F-4CC3-ADD8-9170861CCAA0}" presName="vertFlow" presStyleCnt="0"/>
      <dgm:spPr/>
    </dgm:pt>
    <dgm:pt modelId="{370A58DE-86F5-4B9D-8A6A-52FA986519C6}" type="pres">
      <dgm:prSet presAssocID="{5EE2FEA2-AA1F-4CC3-ADD8-9170861CCAA0}" presName="header" presStyleLbl="node1" presStyleIdx="0" presStyleCnt="2"/>
      <dgm:spPr/>
      <dgm:t>
        <a:bodyPr/>
        <a:lstStyle/>
        <a:p>
          <a:endParaRPr lang="es-ES"/>
        </a:p>
      </dgm:t>
    </dgm:pt>
    <dgm:pt modelId="{0D29D68F-C7A2-443E-BF97-E4DCA66FA2CF}" type="pres">
      <dgm:prSet presAssocID="{712132E3-E723-492D-99E4-16613313F13E}" presName="parTrans" presStyleLbl="sibTrans2D1" presStyleIdx="0" presStyleCnt="4"/>
      <dgm:spPr/>
      <dgm:t>
        <a:bodyPr/>
        <a:lstStyle/>
        <a:p>
          <a:endParaRPr lang="es-ES"/>
        </a:p>
      </dgm:t>
    </dgm:pt>
    <dgm:pt modelId="{91148C49-1E5C-457A-B34D-5AD29F3D4722}" type="pres">
      <dgm:prSet presAssocID="{18C9C939-5CEE-4816-B321-A37B231448C5}" presName="child" presStyleLbl="alignAccFollow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D0727116-5242-4CC6-B4F2-1304732A7D8D}" type="pres">
      <dgm:prSet presAssocID="{B51BE478-F188-45C1-A7EF-905A6294B162}" presName="sibTrans" presStyleLbl="sibTrans2D1" presStyleIdx="1" presStyleCnt="4"/>
      <dgm:spPr/>
      <dgm:t>
        <a:bodyPr/>
        <a:lstStyle/>
        <a:p>
          <a:endParaRPr lang="es-ES"/>
        </a:p>
      </dgm:t>
    </dgm:pt>
    <dgm:pt modelId="{0FA6956C-B81B-4F95-8468-D3825687DA04}" type="pres">
      <dgm:prSet presAssocID="{524C7F07-0C80-4D66-8D3F-A41375CA4CD1}" presName="child" presStyleLbl="alignAccFollow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37C9B446-2988-4151-85B7-106E21FA2C55}" type="pres">
      <dgm:prSet presAssocID="{5EE2FEA2-AA1F-4CC3-ADD8-9170861CCAA0}" presName="hSp" presStyleCnt="0"/>
      <dgm:spPr/>
    </dgm:pt>
    <dgm:pt modelId="{9B2079B0-280A-4170-947D-36FDBFF1D472}" type="pres">
      <dgm:prSet presAssocID="{08D28B58-7CCC-4358-A18B-62C196F81294}" presName="vertFlow" presStyleCnt="0"/>
      <dgm:spPr/>
    </dgm:pt>
    <dgm:pt modelId="{5B304256-1C85-42E9-B917-B5F6E9D3DE6D}" type="pres">
      <dgm:prSet presAssocID="{08D28B58-7CCC-4358-A18B-62C196F81294}" presName="header" presStyleLbl="node1" presStyleIdx="1" presStyleCnt="2"/>
      <dgm:spPr/>
      <dgm:t>
        <a:bodyPr/>
        <a:lstStyle/>
        <a:p>
          <a:endParaRPr lang="es-ES"/>
        </a:p>
      </dgm:t>
    </dgm:pt>
    <dgm:pt modelId="{AA2CB6F0-7941-40C2-86D2-1AD607EEF14E}" type="pres">
      <dgm:prSet presAssocID="{4D374E1B-9AF8-40BE-8B3A-59B6CEAE1CD0}" presName="parTrans" presStyleLbl="sibTrans2D1" presStyleIdx="2" presStyleCnt="4"/>
      <dgm:spPr/>
      <dgm:t>
        <a:bodyPr/>
        <a:lstStyle/>
        <a:p>
          <a:endParaRPr lang="es-ES"/>
        </a:p>
      </dgm:t>
    </dgm:pt>
    <dgm:pt modelId="{FD13B525-DA04-4FC1-BE59-64ED5F681B46}" type="pres">
      <dgm:prSet presAssocID="{B8C0A4F8-E6D7-4A37-A230-7FC173424887}" presName="child" presStyleLbl="alignAccFollow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E1877389-F66E-4EB5-A8CC-439116E7DE64}" type="pres">
      <dgm:prSet presAssocID="{6000448C-F94F-4BA6-A73B-84FEEFEFF895}" presName="sibTrans" presStyleLbl="sibTrans2D1" presStyleIdx="3" presStyleCnt="4"/>
      <dgm:spPr/>
      <dgm:t>
        <a:bodyPr/>
        <a:lstStyle/>
        <a:p>
          <a:endParaRPr lang="es-ES"/>
        </a:p>
      </dgm:t>
    </dgm:pt>
    <dgm:pt modelId="{5DD89814-BB99-4F8F-A7C5-310BE641C750}" type="pres">
      <dgm:prSet presAssocID="{DC1691E6-AD99-48C2-8992-2729BAF00A03}" presName="child" presStyleLbl="alignAccFollow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CC057732-FE66-425E-96E6-077DD2FE4BAE}" srcId="{08D28B58-7CCC-4358-A18B-62C196F81294}" destId="{DC1691E6-AD99-48C2-8992-2729BAF00A03}" srcOrd="1" destOrd="0" parTransId="{BA5462D0-726B-4FE2-9A4C-7489AB84FC8C}" sibTransId="{319450ED-0615-4F5B-BE99-9198F3C52AB6}"/>
    <dgm:cxn modelId="{CA3462BF-C3DD-4BBE-8A66-B10C912AD643}" type="presOf" srcId="{B8C0A4F8-E6D7-4A37-A230-7FC173424887}" destId="{FD13B525-DA04-4FC1-BE59-64ED5F681B46}" srcOrd="0" destOrd="0" presId="urn:microsoft.com/office/officeart/2005/8/layout/lProcess1"/>
    <dgm:cxn modelId="{96C031EC-4D56-4BD6-9067-362C6E586D6E}" type="presOf" srcId="{B51BE478-F188-45C1-A7EF-905A6294B162}" destId="{D0727116-5242-4CC6-B4F2-1304732A7D8D}" srcOrd="0" destOrd="0" presId="urn:microsoft.com/office/officeart/2005/8/layout/lProcess1"/>
    <dgm:cxn modelId="{CFB02303-6349-4A53-8E73-EBB12DAC973C}" type="presOf" srcId="{5EE2FEA2-AA1F-4CC3-ADD8-9170861CCAA0}" destId="{370A58DE-86F5-4B9D-8A6A-52FA986519C6}" srcOrd="0" destOrd="0" presId="urn:microsoft.com/office/officeart/2005/8/layout/lProcess1"/>
    <dgm:cxn modelId="{8A38ADFD-D969-4CCC-A654-C15F043F504B}" type="presOf" srcId="{08D28B58-7CCC-4358-A18B-62C196F81294}" destId="{5B304256-1C85-42E9-B917-B5F6E9D3DE6D}" srcOrd="0" destOrd="0" presId="urn:microsoft.com/office/officeart/2005/8/layout/lProcess1"/>
    <dgm:cxn modelId="{A75E97FA-658A-4B36-AF72-32302DFB1E57}" srcId="{5EE2FEA2-AA1F-4CC3-ADD8-9170861CCAA0}" destId="{524C7F07-0C80-4D66-8D3F-A41375CA4CD1}" srcOrd="1" destOrd="0" parTransId="{D0D7562E-3143-4F60-B36B-606CC7C16FC3}" sibTransId="{8ECC7065-EC66-4A75-B9FF-BA4FF4D45D35}"/>
    <dgm:cxn modelId="{63FA689A-D6FD-486B-B70A-8249DDB73F7A}" srcId="{3206606D-D928-46B1-A222-63AB39BCAAF6}" destId="{5EE2FEA2-AA1F-4CC3-ADD8-9170861CCAA0}" srcOrd="0" destOrd="0" parTransId="{47FA02EE-C961-42C8-8499-5C2A583EF48B}" sibTransId="{2A89B984-F29A-42B6-827C-FE87EADDE8FA}"/>
    <dgm:cxn modelId="{9C13827C-3E6E-4A83-A2E1-E00E358656C3}" srcId="{3206606D-D928-46B1-A222-63AB39BCAAF6}" destId="{08D28B58-7CCC-4358-A18B-62C196F81294}" srcOrd="1" destOrd="0" parTransId="{556879BF-E74D-4A5B-8305-06FC1F9652CA}" sibTransId="{D7F7B7DC-883E-4FBF-B744-794FB9117388}"/>
    <dgm:cxn modelId="{C653E5E9-2D90-468E-A008-9B70456B7E75}" type="presOf" srcId="{18C9C939-5CEE-4816-B321-A37B231448C5}" destId="{91148C49-1E5C-457A-B34D-5AD29F3D4722}" srcOrd="0" destOrd="0" presId="urn:microsoft.com/office/officeart/2005/8/layout/lProcess1"/>
    <dgm:cxn modelId="{53FD60AE-DC7C-4F25-9D1B-C027C60C6F26}" type="presOf" srcId="{4D374E1B-9AF8-40BE-8B3A-59B6CEAE1CD0}" destId="{AA2CB6F0-7941-40C2-86D2-1AD607EEF14E}" srcOrd="0" destOrd="0" presId="urn:microsoft.com/office/officeart/2005/8/layout/lProcess1"/>
    <dgm:cxn modelId="{F9611326-D6AC-49E5-9A4F-920E4F3C8DCC}" srcId="{5EE2FEA2-AA1F-4CC3-ADD8-9170861CCAA0}" destId="{18C9C939-5CEE-4816-B321-A37B231448C5}" srcOrd="0" destOrd="0" parTransId="{712132E3-E723-492D-99E4-16613313F13E}" sibTransId="{B51BE478-F188-45C1-A7EF-905A6294B162}"/>
    <dgm:cxn modelId="{DD9C8441-88A0-4C82-A7B7-626FEB9CCF48}" type="presOf" srcId="{3206606D-D928-46B1-A222-63AB39BCAAF6}" destId="{D5A909DE-BB59-435D-8ABA-3FAAD8B07A0C}" srcOrd="0" destOrd="0" presId="urn:microsoft.com/office/officeart/2005/8/layout/lProcess1"/>
    <dgm:cxn modelId="{F1C5CF80-968D-49D5-9042-78E31EEE7ACB}" type="presOf" srcId="{6000448C-F94F-4BA6-A73B-84FEEFEFF895}" destId="{E1877389-F66E-4EB5-A8CC-439116E7DE64}" srcOrd="0" destOrd="0" presId="urn:microsoft.com/office/officeart/2005/8/layout/lProcess1"/>
    <dgm:cxn modelId="{639C608B-67EE-48B9-B101-B8142838E2DE}" type="presOf" srcId="{DC1691E6-AD99-48C2-8992-2729BAF00A03}" destId="{5DD89814-BB99-4F8F-A7C5-310BE641C750}" srcOrd="0" destOrd="0" presId="urn:microsoft.com/office/officeart/2005/8/layout/lProcess1"/>
    <dgm:cxn modelId="{68CBA85D-6B91-4BF4-8929-86CEA7D414AD}" srcId="{08D28B58-7CCC-4358-A18B-62C196F81294}" destId="{B8C0A4F8-E6D7-4A37-A230-7FC173424887}" srcOrd="0" destOrd="0" parTransId="{4D374E1B-9AF8-40BE-8B3A-59B6CEAE1CD0}" sibTransId="{6000448C-F94F-4BA6-A73B-84FEEFEFF895}"/>
    <dgm:cxn modelId="{07D45616-3673-42E8-B7F9-33E80190007C}" type="presOf" srcId="{712132E3-E723-492D-99E4-16613313F13E}" destId="{0D29D68F-C7A2-443E-BF97-E4DCA66FA2CF}" srcOrd="0" destOrd="0" presId="urn:microsoft.com/office/officeart/2005/8/layout/lProcess1"/>
    <dgm:cxn modelId="{8F786AE4-6E03-44EB-9F0F-F5754A61D7DF}" type="presOf" srcId="{524C7F07-0C80-4D66-8D3F-A41375CA4CD1}" destId="{0FA6956C-B81B-4F95-8468-D3825687DA04}" srcOrd="0" destOrd="0" presId="urn:microsoft.com/office/officeart/2005/8/layout/lProcess1"/>
    <dgm:cxn modelId="{44FF6511-A978-48D7-B1A3-034E1FBB085C}" type="presParOf" srcId="{D5A909DE-BB59-435D-8ABA-3FAAD8B07A0C}" destId="{BE2613FF-3BA4-48C0-B68C-0772077F490D}" srcOrd="0" destOrd="0" presId="urn:microsoft.com/office/officeart/2005/8/layout/lProcess1"/>
    <dgm:cxn modelId="{2D0AE1A3-AB8D-49F9-AF59-3CD1C83D53B6}" type="presParOf" srcId="{BE2613FF-3BA4-48C0-B68C-0772077F490D}" destId="{370A58DE-86F5-4B9D-8A6A-52FA986519C6}" srcOrd="0" destOrd="0" presId="urn:microsoft.com/office/officeart/2005/8/layout/lProcess1"/>
    <dgm:cxn modelId="{7199585C-C798-4ED9-B7CA-37379388FFB1}" type="presParOf" srcId="{BE2613FF-3BA4-48C0-B68C-0772077F490D}" destId="{0D29D68F-C7A2-443E-BF97-E4DCA66FA2CF}" srcOrd="1" destOrd="0" presId="urn:microsoft.com/office/officeart/2005/8/layout/lProcess1"/>
    <dgm:cxn modelId="{4530B62B-1E51-4E29-BE54-18FDD44137BE}" type="presParOf" srcId="{BE2613FF-3BA4-48C0-B68C-0772077F490D}" destId="{91148C49-1E5C-457A-B34D-5AD29F3D4722}" srcOrd="2" destOrd="0" presId="urn:microsoft.com/office/officeart/2005/8/layout/lProcess1"/>
    <dgm:cxn modelId="{2B285A71-6269-478F-9FF9-42B64CCD1CA6}" type="presParOf" srcId="{BE2613FF-3BA4-48C0-B68C-0772077F490D}" destId="{D0727116-5242-4CC6-B4F2-1304732A7D8D}" srcOrd="3" destOrd="0" presId="urn:microsoft.com/office/officeart/2005/8/layout/lProcess1"/>
    <dgm:cxn modelId="{80B36EDB-1F9F-4A87-BC6C-6C914AAAE657}" type="presParOf" srcId="{BE2613FF-3BA4-48C0-B68C-0772077F490D}" destId="{0FA6956C-B81B-4F95-8468-D3825687DA04}" srcOrd="4" destOrd="0" presId="urn:microsoft.com/office/officeart/2005/8/layout/lProcess1"/>
    <dgm:cxn modelId="{741AD010-7C3C-4CEE-95D9-81460208305A}" type="presParOf" srcId="{D5A909DE-BB59-435D-8ABA-3FAAD8B07A0C}" destId="{37C9B446-2988-4151-85B7-106E21FA2C55}" srcOrd="1" destOrd="0" presId="urn:microsoft.com/office/officeart/2005/8/layout/lProcess1"/>
    <dgm:cxn modelId="{FB43A554-52B5-43C6-8394-C2898AE81AEC}" type="presParOf" srcId="{D5A909DE-BB59-435D-8ABA-3FAAD8B07A0C}" destId="{9B2079B0-280A-4170-947D-36FDBFF1D472}" srcOrd="2" destOrd="0" presId="urn:microsoft.com/office/officeart/2005/8/layout/lProcess1"/>
    <dgm:cxn modelId="{E31518F3-D5A7-444A-AD10-07677B5F812C}" type="presParOf" srcId="{9B2079B0-280A-4170-947D-36FDBFF1D472}" destId="{5B304256-1C85-42E9-B917-B5F6E9D3DE6D}" srcOrd="0" destOrd="0" presId="urn:microsoft.com/office/officeart/2005/8/layout/lProcess1"/>
    <dgm:cxn modelId="{B0D4AE86-B3B5-44AD-8BDE-283A2AAC99C1}" type="presParOf" srcId="{9B2079B0-280A-4170-947D-36FDBFF1D472}" destId="{AA2CB6F0-7941-40C2-86D2-1AD607EEF14E}" srcOrd="1" destOrd="0" presId="urn:microsoft.com/office/officeart/2005/8/layout/lProcess1"/>
    <dgm:cxn modelId="{987DBAF7-2A2C-4F2A-A854-CE3AE77C8CE7}" type="presParOf" srcId="{9B2079B0-280A-4170-947D-36FDBFF1D472}" destId="{FD13B525-DA04-4FC1-BE59-64ED5F681B46}" srcOrd="2" destOrd="0" presId="urn:microsoft.com/office/officeart/2005/8/layout/lProcess1"/>
    <dgm:cxn modelId="{939F1A51-202E-40BA-8A66-15BD3105DAB4}" type="presParOf" srcId="{9B2079B0-280A-4170-947D-36FDBFF1D472}" destId="{E1877389-F66E-4EB5-A8CC-439116E7DE64}" srcOrd="3" destOrd="0" presId="urn:microsoft.com/office/officeart/2005/8/layout/lProcess1"/>
    <dgm:cxn modelId="{40398B0F-0160-42C1-A4C1-4416903B7567}" type="presParOf" srcId="{9B2079B0-280A-4170-947D-36FDBFF1D472}" destId="{5DD89814-BB99-4F8F-A7C5-310BE641C750}" srcOrd="4" destOrd="0" presId="urn:microsoft.com/office/officeart/2005/8/layout/lProcess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7.xml><?xml version="1.0" encoding="utf-8"?>
<dgm:dataModel xmlns:dgm="http://schemas.openxmlformats.org/drawingml/2006/diagram" xmlns:a="http://schemas.openxmlformats.org/drawingml/2006/main">
  <dgm:ptLst>
    <dgm:pt modelId="{383231B3-9384-4623-8577-944DB75A649C}" type="doc">
      <dgm:prSet loTypeId="urn:microsoft.com/office/officeart/2005/8/layout/pList2" loCatId="list" qsTypeId="urn:microsoft.com/office/officeart/2005/8/quickstyle/3d2" qsCatId="3D" csTypeId="urn:microsoft.com/office/officeart/2005/8/colors/colorful5" csCatId="colorful" phldr="1"/>
      <dgm:spPr/>
    </dgm:pt>
    <dgm:pt modelId="{D859A23A-CF31-497D-9914-C5EA4BCEFE97}">
      <dgm:prSet phldrT="[Texto]" custT="1"/>
      <dgm:spPr/>
      <dgm:t>
        <a:bodyPr/>
        <a:lstStyle/>
        <a:p>
          <a:pPr algn="ctr"/>
          <a:r>
            <a:rPr lang="es-MX" sz="1800" b="1" smtClean="0">
              <a:solidFill>
                <a:schemeClr val="tx1"/>
              </a:solidFill>
              <a:latin typeface="Comic Sans MS" panose="030F0702030302020204" pitchFamily="66" charset="0"/>
            </a:rPr>
            <a:t>Apto </a:t>
          </a:r>
        </a:p>
        <a:p>
          <a:pPr algn="just"/>
          <a:r>
            <a:rPr lang="es-MX" sz="1800" smtClean="0">
              <a:solidFill>
                <a:schemeClr val="tx1"/>
              </a:solidFill>
              <a:latin typeface="Comic Sans MS" panose="030F0702030302020204" pitchFamily="66" charset="0"/>
            </a:rPr>
            <a:t>-Trabajador sano</a:t>
          </a:r>
        </a:p>
        <a:p>
          <a:pPr algn="just"/>
          <a:r>
            <a:rPr lang="es-MX" sz="1800" smtClean="0">
              <a:solidFill>
                <a:schemeClr val="tx1"/>
              </a:solidFill>
              <a:latin typeface="Comic Sans MS" panose="030F0702030302020204" pitchFamily="66" charset="0"/>
            </a:rPr>
            <a:t>-Sin alteraciones físicas o mentales</a:t>
          </a:r>
        </a:p>
        <a:p>
          <a:pPr algn="just"/>
          <a:r>
            <a:rPr lang="es-MX" sz="1800" smtClean="0">
              <a:solidFill>
                <a:schemeClr val="tx1"/>
              </a:solidFill>
              <a:latin typeface="Comic Sans MS" panose="030F0702030302020204" pitchFamily="66" charset="0"/>
            </a:rPr>
            <a:t>-No generan perdida de capacidad laboral</a:t>
          </a:r>
          <a:endParaRPr lang="es-ES" sz="1800" dirty="0">
            <a:solidFill>
              <a:schemeClr val="tx1"/>
            </a:solidFill>
            <a:latin typeface="Comic Sans MS" panose="030F0702030302020204" pitchFamily="66" charset="0"/>
          </a:endParaRPr>
        </a:p>
      </dgm:t>
    </dgm:pt>
    <dgm:pt modelId="{98C27FB6-F1A8-45D1-958D-34FD69EB1D2E}" type="parTrans" cxnId="{76BDA73A-B66E-4103-8765-485DDFDAA652}">
      <dgm:prSet/>
      <dgm:spPr/>
      <dgm:t>
        <a:bodyPr/>
        <a:lstStyle/>
        <a:p>
          <a:endParaRPr lang="es-ES" sz="2400">
            <a:solidFill>
              <a:schemeClr val="tx1"/>
            </a:solidFill>
            <a:latin typeface="Comic Sans MS" panose="030F0702030302020204" pitchFamily="66" charset="0"/>
          </a:endParaRPr>
        </a:p>
      </dgm:t>
    </dgm:pt>
    <dgm:pt modelId="{BDA0794D-98D6-438D-A2EE-711F47851EA8}" type="sibTrans" cxnId="{76BDA73A-B66E-4103-8765-485DDFDAA652}">
      <dgm:prSet/>
      <dgm:spPr/>
      <dgm:t>
        <a:bodyPr/>
        <a:lstStyle/>
        <a:p>
          <a:endParaRPr lang="es-ES" sz="2400">
            <a:solidFill>
              <a:schemeClr val="tx1"/>
            </a:solidFill>
            <a:latin typeface="Comic Sans MS" panose="030F0702030302020204" pitchFamily="66" charset="0"/>
          </a:endParaRPr>
        </a:p>
      </dgm:t>
    </dgm:pt>
    <dgm:pt modelId="{C7259D39-877F-4FAB-A9FA-6750E6350FC6}">
      <dgm:prSet phldrT="[Texto]" custT="1"/>
      <dgm:spPr/>
      <dgm:t>
        <a:bodyPr/>
        <a:lstStyle/>
        <a:p>
          <a:pPr algn="just"/>
          <a:r>
            <a:rPr lang="es-MX" sz="1800" b="1" smtClean="0">
              <a:solidFill>
                <a:schemeClr val="tx1"/>
              </a:solidFill>
              <a:latin typeface="Comic Sans MS" panose="030F0702030302020204" pitchFamily="66" charset="0"/>
            </a:rPr>
            <a:t>Apto con restricciones </a:t>
          </a:r>
        </a:p>
        <a:p>
          <a:pPr algn="just"/>
          <a:r>
            <a:rPr lang="es-MX" sz="1800" b="1" smtClean="0">
              <a:solidFill>
                <a:schemeClr val="tx1"/>
              </a:solidFill>
              <a:latin typeface="Comic Sans MS" panose="030F0702030302020204" pitchFamily="66" charset="0"/>
            </a:rPr>
            <a:t>-</a:t>
          </a:r>
          <a:r>
            <a:rPr lang="es-MX" sz="1800" b="0" smtClean="0">
              <a:solidFill>
                <a:schemeClr val="tx1"/>
              </a:solidFill>
              <a:latin typeface="Comic Sans MS" panose="030F0702030302020204" pitchFamily="66" charset="0"/>
            </a:rPr>
            <a:t>T</a:t>
          </a:r>
          <a:r>
            <a:rPr lang="es-MX" sz="1800" smtClean="0">
              <a:solidFill>
                <a:schemeClr val="tx1"/>
              </a:solidFill>
              <a:latin typeface="Comic Sans MS" panose="030F0702030302020204" pitchFamily="66" charset="0"/>
            </a:rPr>
            <a:t>rabajador que presenta trastornos físicos o psíquicos </a:t>
          </a:r>
        </a:p>
        <a:p>
          <a:pPr algn="just"/>
          <a:r>
            <a:rPr lang="es-MX" sz="1800" smtClean="0">
              <a:solidFill>
                <a:schemeClr val="tx1"/>
              </a:solidFill>
              <a:latin typeface="Comic Sans MS" panose="030F0702030302020204" pitchFamily="66" charset="0"/>
            </a:rPr>
            <a:t>-Exigen un esfuerzo para desempeñar sus actividades</a:t>
          </a:r>
        </a:p>
        <a:p>
          <a:pPr algn="just"/>
          <a:r>
            <a:rPr lang="es-MX" sz="1800" smtClean="0">
              <a:solidFill>
                <a:schemeClr val="tx1"/>
              </a:solidFill>
              <a:latin typeface="Comic Sans MS" panose="030F0702030302020204" pitchFamily="66" charset="0"/>
            </a:rPr>
            <a:t>-Tener precauciones (programa de vigilancia específicos)</a:t>
          </a:r>
          <a:endParaRPr lang="es-ES" sz="1800" dirty="0">
            <a:solidFill>
              <a:schemeClr val="tx1"/>
            </a:solidFill>
            <a:latin typeface="Comic Sans MS" panose="030F0702030302020204" pitchFamily="66" charset="0"/>
          </a:endParaRPr>
        </a:p>
      </dgm:t>
    </dgm:pt>
    <dgm:pt modelId="{E0DB39D2-D245-4373-BCCF-56C25D4326EB}" type="parTrans" cxnId="{729F08EC-7EFB-4DE2-BE97-19B7E0C5C86D}">
      <dgm:prSet/>
      <dgm:spPr/>
      <dgm:t>
        <a:bodyPr/>
        <a:lstStyle/>
        <a:p>
          <a:endParaRPr lang="es-ES" sz="2400">
            <a:solidFill>
              <a:schemeClr val="tx1"/>
            </a:solidFill>
            <a:latin typeface="Comic Sans MS" panose="030F0702030302020204" pitchFamily="66" charset="0"/>
          </a:endParaRPr>
        </a:p>
      </dgm:t>
    </dgm:pt>
    <dgm:pt modelId="{803CA5DB-B53B-4F93-A599-65EA6DC8E04A}" type="sibTrans" cxnId="{729F08EC-7EFB-4DE2-BE97-19B7E0C5C86D}">
      <dgm:prSet/>
      <dgm:spPr/>
      <dgm:t>
        <a:bodyPr/>
        <a:lstStyle/>
        <a:p>
          <a:endParaRPr lang="es-ES" sz="2400">
            <a:solidFill>
              <a:schemeClr val="tx1"/>
            </a:solidFill>
            <a:latin typeface="Comic Sans MS" panose="030F0702030302020204" pitchFamily="66" charset="0"/>
          </a:endParaRPr>
        </a:p>
      </dgm:t>
    </dgm:pt>
    <dgm:pt modelId="{02B4AAB6-2041-40F2-BDE1-ADDDB440D9B6}">
      <dgm:prSet phldrT="[Texto]" custT="1"/>
      <dgm:spPr/>
      <dgm:t>
        <a:bodyPr/>
        <a:lstStyle/>
        <a:p>
          <a:pPr algn="ctr"/>
          <a:r>
            <a:rPr lang="es-MX" sz="1800" b="1" smtClean="0">
              <a:solidFill>
                <a:schemeClr val="tx1"/>
              </a:solidFill>
              <a:latin typeface="Comic Sans MS" panose="030F0702030302020204" pitchFamily="66" charset="0"/>
            </a:rPr>
            <a:t>No apto</a:t>
          </a:r>
        </a:p>
        <a:p>
          <a:pPr algn="just"/>
          <a:r>
            <a:rPr lang="es-MX" sz="1800" smtClean="0">
              <a:solidFill>
                <a:schemeClr val="tx1"/>
              </a:solidFill>
              <a:latin typeface="Comic Sans MS" panose="030F0702030302020204" pitchFamily="66" charset="0"/>
            </a:rPr>
            <a:t>-Presenta alteración físicas y psíquicas (patologías, lesiones o secuelas)</a:t>
          </a:r>
        </a:p>
        <a:p>
          <a:pPr algn="just"/>
          <a:r>
            <a:rPr lang="es-MX" sz="1800" smtClean="0">
              <a:solidFill>
                <a:schemeClr val="tx1"/>
              </a:solidFill>
              <a:latin typeface="Comic Sans MS" panose="030F0702030302020204" pitchFamily="66" charset="0"/>
            </a:rPr>
            <a:t>-Impiden el desempeño laboral </a:t>
          </a:r>
        </a:p>
        <a:p>
          <a:pPr algn="just"/>
          <a:r>
            <a:rPr lang="es-MX" sz="1800" smtClean="0">
              <a:solidFill>
                <a:schemeClr val="tx1"/>
              </a:solidFill>
              <a:latin typeface="Comic Sans MS" panose="030F0702030302020204" pitchFamily="66" charset="0"/>
            </a:rPr>
            <a:t>-Pueden alterar la salud física y mental del grupo.</a:t>
          </a:r>
          <a:endParaRPr lang="es-ES" sz="1800" dirty="0">
            <a:solidFill>
              <a:schemeClr val="tx1"/>
            </a:solidFill>
            <a:latin typeface="Comic Sans MS" panose="030F0702030302020204" pitchFamily="66" charset="0"/>
          </a:endParaRPr>
        </a:p>
      </dgm:t>
    </dgm:pt>
    <dgm:pt modelId="{FA26A66A-1E42-4E4A-9BD2-CB6460351AEA}" type="sibTrans" cxnId="{C5CD399E-6C6E-4F65-8BD9-F004B7F240A3}">
      <dgm:prSet/>
      <dgm:spPr/>
      <dgm:t>
        <a:bodyPr/>
        <a:lstStyle/>
        <a:p>
          <a:endParaRPr lang="es-ES" sz="2400">
            <a:solidFill>
              <a:schemeClr val="tx1"/>
            </a:solidFill>
            <a:latin typeface="Comic Sans MS" panose="030F0702030302020204" pitchFamily="66" charset="0"/>
          </a:endParaRPr>
        </a:p>
      </dgm:t>
    </dgm:pt>
    <dgm:pt modelId="{978EAA18-F239-4706-97C2-2C4FAB71738B}" type="parTrans" cxnId="{C5CD399E-6C6E-4F65-8BD9-F004B7F240A3}">
      <dgm:prSet/>
      <dgm:spPr/>
      <dgm:t>
        <a:bodyPr/>
        <a:lstStyle/>
        <a:p>
          <a:endParaRPr lang="es-ES" sz="2400">
            <a:solidFill>
              <a:schemeClr val="tx1"/>
            </a:solidFill>
            <a:latin typeface="Comic Sans MS" panose="030F0702030302020204" pitchFamily="66" charset="0"/>
          </a:endParaRPr>
        </a:p>
      </dgm:t>
    </dgm:pt>
    <dgm:pt modelId="{DD20AA9E-6F7A-49CE-8B39-A36AB2D26A31}" type="pres">
      <dgm:prSet presAssocID="{383231B3-9384-4623-8577-944DB75A649C}" presName="Name0" presStyleCnt="0">
        <dgm:presLayoutVars>
          <dgm:dir/>
          <dgm:resizeHandles val="exact"/>
        </dgm:presLayoutVars>
      </dgm:prSet>
      <dgm:spPr/>
    </dgm:pt>
    <dgm:pt modelId="{4F0E6652-0662-4C68-B435-5064F5357744}" type="pres">
      <dgm:prSet presAssocID="{383231B3-9384-4623-8577-944DB75A649C}" presName="bkgdShp" presStyleLbl="alignAccFollowNode1" presStyleIdx="0" presStyleCnt="1" custLinFactNeighborX="2505" custLinFactNeighborY="-2334"/>
      <dgm:spPr/>
    </dgm:pt>
    <dgm:pt modelId="{5D9EEB49-E246-4AE7-96ED-3DC2077E7639}" type="pres">
      <dgm:prSet presAssocID="{383231B3-9384-4623-8577-944DB75A649C}" presName="linComp" presStyleCnt="0"/>
      <dgm:spPr/>
    </dgm:pt>
    <dgm:pt modelId="{BCB20594-F7F5-4DEC-ABA0-9D43FFD0BCE1}" type="pres">
      <dgm:prSet presAssocID="{D859A23A-CF31-497D-9914-C5EA4BCEFE97}" presName="compNode" presStyleCnt="0"/>
      <dgm:spPr/>
    </dgm:pt>
    <dgm:pt modelId="{52AC46A3-8BC4-4FB3-B550-82A980344A3B}" type="pres">
      <dgm:prSet presAssocID="{D859A23A-CF31-497D-9914-C5EA4BCEFE97}" presName="node" presStyleLbl="node1" presStyleIdx="0" presStyleCnt="3" custScaleX="124725" custScaleY="116850" custLinFactNeighborX="3494" custLinFactNeighborY="-2239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576B36E7-56C8-43BB-8750-1236ED7C5124}" type="pres">
      <dgm:prSet presAssocID="{D859A23A-CF31-497D-9914-C5EA4BCEFE97}" presName="invisiNode" presStyleLbl="node1" presStyleIdx="0" presStyleCnt="3"/>
      <dgm:spPr/>
    </dgm:pt>
    <dgm:pt modelId="{2A0F42F7-4B5B-4AFD-8C07-F4D07A2FBB61}" type="pres">
      <dgm:prSet presAssocID="{D859A23A-CF31-497D-9914-C5EA4BCEFE97}" presName="imagNode" presStyleLbl="fgImgPlace1" presStyleIdx="0" presStyleCnt="3"/>
      <dgm:spPr/>
    </dgm:pt>
    <dgm:pt modelId="{21A1BE9D-B381-4F3B-A29D-A004DEACB33D}" type="pres">
      <dgm:prSet presAssocID="{BDA0794D-98D6-438D-A2EE-711F47851EA8}" presName="sibTrans" presStyleLbl="sibTrans2D1" presStyleIdx="0" presStyleCnt="0"/>
      <dgm:spPr/>
      <dgm:t>
        <a:bodyPr/>
        <a:lstStyle/>
        <a:p>
          <a:endParaRPr lang="es-ES"/>
        </a:p>
      </dgm:t>
    </dgm:pt>
    <dgm:pt modelId="{9FA917A0-0825-4DF1-9A60-A44BD639EEA3}" type="pres">
      <dgm:prSet presAssocID="{C7259D39-877F-4FAB-A9FA-6750E6350FC6}" presName="compNode" presStyleCnt="0"/>
      <dgm:spPr/>
    </dgm:pt>
    <dgm:pt modelId="{A42D260C-1035-46B1-A5EE-BDF8D776D3EE}" type="pres">
      <dgm:prSet presAssocID="{C7259D39-877F-4FAB-A9FA-6750E6350FC6}" presName="node" presStyleLbl="node1" presStyleIdx="1" presStyleCnt="3" custScaleX="153652" custScaleY="117644" custLinFactNeighborX="5366" custLinFactNeighborY="-896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F6C27D60-DCE4-47DB-86FA-A8C898DA39BB}" type="pres">
      <dgm:prSet presAssocID="{C7259D39-877F-4FAB-A9FA-6750E6350FC6}" presName="invisiNode" presStyleLbl="node1" presStyleIdx="1" presStyleCnt="3"/>
      <dgm:spPr/>
    </dgm:pt>
    <dgm:pt modelId="{6C7DB8C5-1133-4994-B646-B3254CBD7C1A}" type="pres">
      <dgm:prSet presAssocID="{C7259D39-877F-4FAB-A9FA-6750E6350FC6}" presName="imagNode" presStyleLbl="fgImgPlace1" presStyleIdx="1" presStyleCnt="3"/>
      <dgm:spPr/>
    </dgm:pt>
    <dgm:pt modelId="{2FD4E5E7-90AF-48E3-8527-BDC1296838B7}" type="pres">
      <dgm:prSet presAssocID="{803CA5DB-B53B-4F93-A599-65EA6DC8E04A}" presName="sibTrans" presStyleLbl="sibTrans2D1" presStyleIdx="0" presStyleCnt="0"/>
      <dgm:spPr/>
      <dgm:t>
        <a:bodyPr/>
        <a:lstStyle/>
        <a:p>
          <a:endParaRPr lang="es-ES"/>
        </a:p>
      </dgm:t>
    </dgm:pt>
    <dgm:pt modelId="{9F4AC864-615C-4924-9BDF-2EC64498A4F7}" type="pres">
      <dgm:prSet presAssocID="{02B4AAB6-2041-40F2-BDE1-ADDDB440D9B6}" presName="compNode" presStyleCnt="0"/>
      <dgm:spPr/>
    </dgm:pt>
    <dgm:pt modelId="{2E9F94C5-326D-4912-97D5-E52D0EA16C12}" type="pres">
      <dgm:prSet presAssocID="{02B4AAB6-2041-40F2-BDE1-ADDDB440D9B6}" presName="node" presStyleLbl="node1" presStyleIdx="2" presStyleCnt="3" custScaleX="139777" custScaleY="118227" custLinFactNeighborX="6593" custLinFactNeighborY="-448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3B0EE48D-6F35-41CA-B44E-67966D16843F}" type="pres">
      <dgm:prSet presAssocID="{02B4AAB6-2041-40F2-BDE1-ADDDB440D9B6}" presName="invisiNode" presStyleLbl="node1" presStyleIdx="2" presStyleCnt="3"/>
      <dgm:spPr/>
    </dgm:pt>
    <dgm:pt modelId="{C59810E1-B48A-441F-A51B-F577CD19B045}" type="pres">
      <dgm:prSet presAssocID="{02B4AAB6-2041-40F2-BDE1-ADDDB440D9B6}" presName="imagNode" presStyleLbl="fgImgPlace1" presStyleIdx="2" presStyleCnt="3"/>
      <dgm:spPr/>
    </dgm:pt>
  </dgm:ptLst>
  <dgm:cxnLst>
    <dgm:cxn modelId="{1CC402B8-1BD1-439F-A00E-5CC7B9D25C5C}" type="presOf" srcId="{BDA0794D-98D6-438D-A2EE-711F47851EA8}" destId="{21A1BE9D-B381-4F3B-A29D-A004DEACB33D}" srcOrd="0" destOrd="0" presId="urn:microsoft.com/office/officeart/2005/8/layout/pList2"/>
    <dgm:cxn modelId="{76BDA73A-B66E-4103-8765-485DDFDAA652}" srcId="{383231B3-9384-4623-8577-944DB75A649C}" destId="{D859A23A-CF31-497D-9914-C5EA4BCEFE97}" srcOrd="0" destOrd="0" parTransId="{98C27FB6-F1A8-45D1-958D-34FD69EB1D2E}" sibTransId="{BDA0794D-98D6-438D-A2EE-711F47851EA8}"/>
    <dgm:cxn modelId="{2436708D-D626-4FDF-8E72-300C64CC117D}" type="presOf" srcId="{02B4AAB6-2041-40F2-BDE1-ADDDB440D9B6}" destId="{2E9F94C5-326D-4912-97D5-E52D0EA16C12}" srcOrd="0" destOrd="0" presId="urn:microsoft.com/office/officeart/2005/8/layout/pList2"/>
    <dgm:cxn modelId="{C5CD399E-6C6E-4F65-8BD9-F004B7F240A3}" srcId="{383231B3-9384-4623-8577-944DB75A649C}" destId="{02B4AAB6-2041-40F2-BDE1-ADDDB440D9B6}" srcOrd="2" destOrd="0" parTransId="{978EAA18-F239-4706-97C2-2C4FAB71738B}" sibTransId="{FA26A66A-1E42-4E4A-9BD2-CB6460351AEA}"/>
    <dgm:cxn modelId="{5293B89C-A81F-4FD2-B85A-CC5493561D53}" type="presOf" srcId="{803CA5DB-B53B-4F93-A599-65EA6DC8E04A}" destId="{2FD4E5E7-90AF-48E3-8527-BDC1296838B7}" srcOrd="0" destOrd="0" presId="urn:microsoft.com/office/officeart/2005/8/layout/pList2"/>
    <dgm:cxn modelId="{64CE6446-AB2F-4495-B0B1-B1FF1BE0201F}" type="presOf" srcId="{C7259D39-877F-4FAB-A9FA-6750E6350FC6}" destId="{A42D260C-1035-46B1-A5EE-BDF8D776D3EE}" srcOrd="0" destOrd="0" presId="urn:microsoft.com/office/officeart/2005/8/layout/pList2"/>
    <dgm:cxn modelId="{13E8FE93-9488-46BF-A1FD-6397019EDB0B}" type="presOf" srcId="{383231B3-9384-4623-8577-944DB75A649C}" destId="{DD20AA9E-6F7A-49CE-8B39-A36AB2D26A31}" srcOrd="0" destOrd="0" presId="urn:microsoft.com/office/officeart/2005/8/layout/pList2"/>
    <dgm:cxn modelId="{729F08EC-7EFB-4DE2-BE97-19B7E0C5C86D}" srcId="{383231B3-9384-4623-8577-944DB75A649C}" destId="{C7259D39-877F-4FAB-A9FA-6750E6350FC6}" srcOrd="1" destOrd="0" parTransId="{E0DB39D2-D245-4373-BCCF-56C25D4326EB}" sibTransId="{803CA5DB-B53B-4F93-A599-65EA6DC8E04A}"/>
    <dgm:cxn modelId="{71967E4A-2346-4DF6-94B1-FA3B13CBF7CE}" type="presOf" srcId="{D859A23A-CF31-497D-9914-C5EA4BCEFE97}" destId="{52AC46A3-8BC4-4FB3-B550-82A980344A3B}" srcOrd="0" destOrd="0" presId="urn:microsoft.com/office/officeart/2005/8/layout/pList2"/>
    <dgm:cxn modelId="{F322CBBB-7228-4387-A036-002A05BB5A20}" type="presParOf" srcId="{DD20AA9E-6F7A-49CE-8B39-A36AB2D26A31}" destId="{4F0E6652-0662-4C68-B435-5064F5357744}" srcOrd="0" destOrd="0" presId="urn:microsoft.com/office/officeart/2005/8/layout/pList2"/>
    <dgm:cxn modelId="{C2062A94-E06A-49B2-8910-808AA602CA11}" type="presParOf" srcId="{DD20AA9E-6F7A-49CE-8B39-A36AB2D26A31}" destId="{5D9EEB49-E246-4AE7-96ED-3DC2077E7639}" srcOrd="1" destOrd="0" presId="urn:microsoft.com/office/officeart/2005/8/layout/pList2"/>
    <dgm:cxn modelId="{3F31B272-3137-4117-A6A0-51CC860FD1C4}" type="presParOf" srcId="{5D9EEB49-E246-4AE7-96ED-3DC2077E7639}" destId="{BCB20594-F7F5-4DEC-ABA0-9D43FFD0BCE1}" srcOrd="0" destOrd="0" presId="urn:microsoft.com/office/officeart/2005/8/layout/pList2"/>
    <dgm:cxn modelId="{B8DD542B-E0CE-41EC-B0D5-6D868F618CD0}" type="presParOf" srcId="{BCB20594-F7F5-4DEC-ABA0-9D43FFD0BCE1}" destId="{52AC46A3-8BC4-4FB3-B550-82A980344A3B}" srcOrd="0" destOrd="0" presId="urn:microsoft.com/office/officeart/2005/8/layout/pList2"/>
    <dgm:cxn modelId="{6E2C7046-B672-431C-B279-A8716739FF66}" type="presParOf" srcId="{BCB20594-F7F5-4DEC-ABA0-9D43FFD0BCE1}" destId="{576B36E7-56C8-43BB-8750-1236ED7C5124}" srcOrd="1" destOrd="0" presId="urn:microsoft.com/office/officeart/2005/8/layout/pList2"/>
    <dgm:cxn modelId="{40D28E55-AD0D-44CB-9A4A-EBCFB97036EE}" type="presParOf" srcId="{BCB20594-F7F5-4DEC-ABA0-9D43FFD0BCE1}" destId="{2A0F42F7-4B5B-4AFD-8C07-F4D07A2FBB61}" srcOrd="2" destOrd="0" presId="urn:microsoft.com/office/officeart/2005/8/layout/pList2"/>
    <dgm:cxn modelId="{94A150DC-9907-4AD0-A8A2-166F38913CE8}" type="presParOf" srcId="{5D9EEB49-E246-4AE7-96ED-3DC2077E7639}" destId="{21A1BE9D-B381-4F3B-A29D-A004DEACB33D}" srcOrd="1" destOrd="0" presId="urn:microsoft.com/office/officeart/2005/8/layout/pList2"/>
    <dgm:cxn modelId="{C78FE2CF-C117-454A-898F-C58CF9D54C49}" type="presParOf" srcId="{5D9EEB49-E246-4AE7-96ED-3DC2077E7639}" destId="{9FA917A0-0825-4DF1-9A60-A44BD639EEA3}" srcOrd="2" destOrd="0" presId="urn:microsoft.com/office/officeart/2005/8/layout/pList2"/>
    <dgm:cxn modelId="{8659C34A-3370-4980-8F81-843DCC029F33}" type="presParOf" srcId="{9FA917A0-0825-4DF1-9A60-A44BD639EEA3}" destId="{A42D260C-1035-46B1-A5EE-BDF8D776D3EE}" srcOrd="0" destOrd="0" presId="urn:microsoft.com/office/officeart/2005/8/layout/pList2"/>
    <dgm:cxn modelId="{765A12FC-D107-405A-94E8-49A2007A7956}" type="presParOf" srcId="{9FA917A0-0825-4DF1-9A60-A44BD639EEA3}" destId="{F6C27D60-DCE4-47DB-86FA-A8C898DA39BB}" srcOrd="1" destOrd="0" presId="urn:microsoft.com/office/officeart/2005/8/layout/pList2"/>
    <dgm:cxn modelId="{50308B4C-C54A-4F8C-A7ED-0DBA1527BED9}" type="presParOf" srcId="{9FA917A0-0825-4DF1-9A60-A44BD639EEA3}" destId="{6C7DB8C5-1133-4994-B646-B3254CBD7C1A}" srcOrd="2" destOrd="0" presId="urn:microsoft.com/office/officeart/2005/8/layout/pList2"/>
    <dgm:cxn modelId="{682CFDAA-4CF9-4235-93F0-A102D31BB721}" type="presParOf" srcId="{5D9EEB49-E246-4AE7-96ED-3DC2077E7639}" destId="{2FD4E5E7-90AF-48E3-8527-BDC1296838B7}" srcOrd="3" destOrd="0" presId="urn:microsoft.com/office/officeart/2005/8/layout/pList2"/>
    <dgm:cxn modelId="{E712A989-C05C-4E5F-8F35-B1A82D805132}" type="presParOf" srcId="{5D9EEB49-E246-4AE7-96ED-3DC2077E7639}" destId="{9F4AC864-615C-4924-9BDF-2EC64498A4F7}" srcOrd="4" destOrd="0" presId="urn:microsoft.com/office/officeart/2005/8/layout/pList2"/>
    <dgm:cxn modelId="{EDA1A58F-AC3E-4F02-A373-EFE547D6D1DC}" type="presParOf" srcId="{9F4AC864-615C-4924-9BDF-2EC64498A4F7}" destId="{2E9F94C5-326D-4912-97D5-E52D0EA16C12}" srcOrd="0" destOrd="0" presId="urn:microsoft.com/office/officeart/2005/8/layout/pList2"/>
    <dgm:cxn modelId="{24F2EB7B-806B-4B08-B502-D40FF4609552}" type="presParOf" srcId="{9F4AC864-615C-4924-9BDF-2EC64498A4F7}" destId="{3B0EE48D-6F35-41CA-B44E-67966D16843F}" srcOrd="1" destOrd="0" presId="urn:microsoft.com/office/officeart/2005/8/layout/pList2"/>
    <dgm:cxn modelId="{8FE2AC55-27B4-49A8-BD67-F1903321EE82}" type="presParOf" srcId="{9F4AC864-615C-4924-9BDF-2EC64498A4F7}" destId="{C59810E1-B48A-441F-A51B-F577CD19B045}" srcOrd="2" destOrd="0" presId="urn:microsoft.com/office/officeart/2005/8/layout/p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8.xml><?xml version="1.0" encoding="utf-8"?>
<dgm:dataModel xmlns:dgm="http://schemas.openxmlformats.org/drawingml/2006/diagram" xmlns:a="http://schemas.openxmlformats.org/drawingml/2006/main">
  <dgm:ptLst>
    <dgm:pt modelId="{2EDF064E-2165-49BA-ABA3-9372860C3ABF}" type="doc">
      <dgm:prSet loTypeId="urn:microsoft.com/office/officeart/2005/8/layout/orgChart1" loCatId="hierarchy" qsTypeId="urn:microsoft.com/office/officeart/2005/8/quickstyle/3d2" qsCatId="3D" csTypeId="urn:microsoft.com/office/officeart/2005/8/colors/colorful3" csCatId="colorful" phldr="1"/>
      <dgm:spPr/>
      <dgm:t>
        <a:bodyPr/>
        <a:lstStyle/>
        <a:p>
          <a:endParaRPr lang="es-ES"/>
        </a:p>
      </dgm:t>
    </dgm:pt>
    <dgm:pt modelId="{FFAC8858-9439-475E-A700-C648E7B61B22}">
      <dgm:prSet phldrT="[Texto]" custT="1"/>
      <dgm:spPr/>
      <dgm:t>
        <a:bodyPr/>
        <a:lstStyle/>
        <a:p>
          <a:r>
            <a:rPr lang="es-MX" sz="2400" dirty="0" smtClean="0">
              <a:solidFill>
                <a:schemeClr val="tx1"/>
              </a:solidFill>
              <a:latin typeface="Comic Sans MS" panose="030F0702030302020204" pitchFamily="66" charset="0"/>
            </a:rPr>
            <a:t>Examen Periódico</a:t>
          </a:r>
          <a:endParaRPr lang="es-ES" sz="2400" dirty="0">
            <a:solidFill>
              <a:schemeClr val="tx1"/>
            </a:solidFill>
            <a:latin typeface="Comic Sans MS" panose="030F0702030302020204" pitchFamily="66" charset="0"/>
          </a:endParaRPr>
        </a:p>
      </dgm:t>
    </dgm:pt>
    <dgm:pt modelId="{428AA1A6-492F-46EA-9719-44BDA90FE88C}" type="parTrans" cxnId="{F73CFACB-8BF6-43CD-A23C-83F7404C09D2}">
      <dgm:prSet/>
      <dgm:spPr/>
      <dgm:t>
        <a:bodyPr/>
        <a:lstStyle/>
        <a:p>
          <a:endParaRPr lang="es-ES">
            <a:solidFill>
              <a:schemeClr val="tx1"/>
            </a:solidFill>
            <a:latin typeface="Comic Sans MS" panose="030F0702030302020204" pitchFamily="66" charset="0"/>
          </a:endParaRPr>
        </a:p>
      </dgm:t>
    </dgm:pt>
    <dgm:pt modelId="{4C481F73-5774-47E3-A2CF-7268D2B66917}" type="sibTrans" cxnId="{F73CFACB-8BF6-43CD-A23C-83F7404C09D2}">
      <dgm:prSet/>
      <dgm:spPr/>
      <dgm:t>
        <a:bodyPr/>
        <a:lstStyle/>
        <a:p>
          <a:endParaRPr lang="es-ES">
            <a:solidFill>
              <a:schemeClr val="tx1"/>
            </a:solidFill>
            <a:latin typeface="Comic Sans MS" panose="030F0702030302020204" pitchFamily="66" charset="0"/>
          </a:endParaRPr>
        </a:p>
      </dgm:t>
    </dgm:pt>
    <dgm:pt modelId="{E9ECA749-7387-4651-9AB2-07058EAA860C}" type="asst">
      <dgm:prSet phldrT="[Texto]"/>
      <dgm:spPr/>
      <dgm:t>
        <a:bodyPr/>
        <a:lstStyle/>
        <a:p>
          <a:r>
            <a:rPr lang="es-MX" dirty="0" smtClean="0">
              <a:solidFill>
                <a:schemeClr val="tx1"/>
              </a:solidFill>
              <a:latin typeface="Comic Sans MS" panose="030F0702030302020204" pitchFamily="66" charset="0"/>
            </a:rPr>
            <a:t>Obligatorio </a:t>
          </a:r>
          <a:endParaRPr lang="es-ES" dirty="0">
            <a:solidFill>
              <a:schemeClr val="tx1"/>
            </a:solidFill>
            <a:latin typeface="Comic Sans MS" panose="030F0702030302020204" pitchFamily="66" charset="0"/>
          </a:endParaRPr>
        </a:p>
      </dgm:t>
    </dgm:pt>
    <dgm:pt modelId="{ED5F9935-9146-4FE3-8241-B5BB37A296C2}" type="parTrans" cxnId="{98409A6A-3150-4C69-AFDE-F6BAB781EAF5}">
      <dgm:prSet/>
      <dgm:spPr/>
      <dgm:t>
        <a:bodyPr/>
        <a:lstStyle/>
        <a:p>
          <a:endParaRPr lang="es-ES">
            <a:solidFill>
              <a:schemeClr val="tx1"/>
            </a:solidFill>
            <a:latin typeface="Comic Sans MS" panose="030F0702030302020204" pitchFamily="66" charset="0"/>
          </a:endParaRPr>
        </a:p>
      </dgm:t>
    </dgm:pt>
    <dgm:pt modelId="{900A0D27-6BDD-4D7E-9C71-7E6C60FAB467}" type="sibTrans" cxnId="{98409A6A-3150-4C69-AFDE-F6BAB781EAF5}">
      <dgm:prSet/>
      <dgm:spPr/>
      <dgm:t>
        <a:bodyPr/>
        <a:lstStyle/>
        <a:p>
          <a:endParaRPr lang="es-ES">
            <a:solidFill>
              <a:schemeClr val="tx1"/>
            </a:solidFill>
            <a:latin typeface="Comic Sans MS" panose="030F0702030302020204" pitchFamily="66" charset="0"/>
          </a:endParaRPr>
        </a:p>
      </dgm:t>
    </dgm:pt>
    <dgm:pt modelId="{EE52C31B-D7E0-44E8-A720-FF16840DE5CA}">
      <dgm:prSet phldrT="[Texto]"/>
      <dgm:spPr/>
      <dgm:t>
        <a:bodyPr/>
        <a:lstStyle/>
        <a:p>
          <a:r>
            <a:rPr lang="es-MX" dirty="0" smtClean="0">
              <a:solidFill>
                <a:schemeClr val="tx1"/>
              </a:solidFill>
              <a:latin typeface="Comic Sans MS" panose="030F0702030302020204" pitchFamily="66" charset="0"/>
            </a:rPr>
            <a:t>Permite identificar y analizar efectos en relación al salud del trabajador </a:t>
          </a:r>
          <a:endParaRPr lang="es-ES" dirty="0">
            <a:solidFill>
              <a:schemeClr val="tx1"/>
            </a:solidFill>
            <a:latin typeface="Comic Sans MS" panose="030F0702030302020204" pitchFamily="66" charset="0"/>
          </a:endParaRPr>
        </a:p>
      </dgm:t>
    </dgm:pt>
    <dgm:pt modelId="{7650FDB5-B502-46E4-99AF-EE67C1C2528A}" type="parTrans" cxnId="{8BD91593-B991-4DDA-BFE4-6337F72F0704}">
      <dgm:prSet/>
      <dgm:spPr/>
      <dgm:t>
        <a:bodyPr/>
        <a:lstStyle/>
        <a:p>
          <a:endParaRPr lang="es-ES">
            <a:solidFill>
              <a:schemeClr val="tx1"/>
            </a:solidFill>
            <a:latin typeface="Comic Sans MS" panose="030F0702030302020204" pitchFamily="66" charset="0"/>
          </a:endParaRPr>
        </a:p>
      </dgm:t>
    </dgm:pt>
    <dgm:pt modelId="{EA4D4486-FED3-427A-BE96-1CACFF53959A}" type="sibTrans" cxnId="{8BD91593-B991-4DDA-BFE4-6337F72F0704}">
      <dgm:prSet/>
      <dgm:spPr/>
      <dgm:t>
        <a:bodyPr/>
        <a:lstStyle/>
        <a:p>
          <a:endParaRPr lang="es-ES">
            <a:solidFill>
              <a:schemeClr val="tx1"/>
            </a:solidFill>
            <a:latin typeface="Comic Sans MS" panose="030F0702030302020204" pitchFamily="66" charset="0"/>
          </a:endParaRPr>
        </a:p>
      </dgm:t>
    </dgm:pt>
    <dgm:pt modelId="{556F203E-EEE8-45B7-9760-0336994B713C}">
      <dgm:prSet phldrT="[Texto]"/>
      <dgm:spPr/>
      <dgm:t>
        <a:bodyPr/>
        <a:lstStyle/>
        <a:p>
          <a:r>
            <a:rPr lang="es-MX" dirty="0" smtClean="0">
              <a:solidFill>
                <a:schemeClr val="tx1"/>
              </a:solidFill>
              <a:latin typeface="Comic Sans MS" panose="030F0702030302020204" pitchFamily="66" charset="0"/>
            </a:rPr>
            <a:t>Monitorea exposición a factores de riesgo </a:t>
          </a:r>
          <a:endParaRPr lang="es-ES" dirty="0">
            <a:solidFill>
              <a:schemeClr val="tx1"/>
            </a:solidFill>
            <a:latin typeface="Comic Sans MS" panose="030F0702030302020204" pitchFamily="66" charset="0"/>
          </a:endParaRPr>
        </a:p>
      </dgm:t>
    </dgm:pt>
    <dgm:pt modelId="{C046CF30-6897-460B-99E7-B6C0BB0AB92E}" type="parTrans" cxnId="{9B3DDEFF-807F-465B-8FA3-5264D4E0DAA2}">
      <dgm:prSet/>
      <dgm:spPr/>
      <dgm:t>
        <a:bodyPr/>
        <a:lstStyle/>
        <a:p>
          <a:endParaRPr lang="es-ES">
            <a:solidFill>
              <a:schemeClr val="tx1"/>
            </a:solidFill>
            <a:latin typeface="Comic Sans MS" panose="030F0702030302020204" pitchFamily="66" charset="0"/>
          </a:endParaRPr>
        </a:p>
      </dgm:t>
    </dgm:pt>
    <dgm:pt modelId="{34240D9E-8F25-4BB4-A0CF-59EE07700ABF}" type="sibTrans" cxnId="{9B3DDEFF-807F-465B-8FA3-5264D4E0DAA2}">
      <dgm:prSet/>
      <dgm:spPr/>
      <dgm:t>
        <a:bodyPr/>
        <a:lstStyle/>
        <a:p>
          <a:endParaRPr lang="es-ES">
            <a:solidFill>
              <a:schemeClr val="tx1"/>
            </a:solidFill>
            <a:latin typeface="Comic Sans MS" panose="030F0702030302020204" pitchFamily="66" charset="0"/>
          </a:endParaRPr>
        </a:p>
      </dgm:t>
    </dgm:pt>
    <dgm:pt modelId="{472CD6B2-38CA-4FA7-A37F-833BA69EF5FC}">
      <dgm:prSet/>
      <dgm:spPr/>
      <dgm:t>
        <a:bodyPr/>
        <a:lstStyle/>
        <a:p>
          <a:r>
            <a:rPr lang="es-MX" dirty="0" smtClean="0">
              <a:solidFill>
                <a:schemeClr val="tx1"/>
              </a:solidFill>
              <a:latin typeface="Comic Sans MS" panose="030F0702030302020204" pitchFamily="66" charset="0"/>
            </a:rPr>
            <a:t>Identifica precozmente alteraciones </a:t>
          </a:r>
          <a:endParaRPr lang="es-ES" dirty="0">
            <a:solidFill>
              <a:schemeClr val="tx1"/>
            </a:solidFill>
            <a:latin typeface="Comic Sans MS" panose="030F0702030302020204" pitchFamily="66" charset="0"/>
          </a:endParaRPr>
        </a:p>
      </dgm:t>
    </dgm:pt>
    <dgm:pt modelId="{BC6B0EB7-9BF5-4B27-841D-E7C7C9364AFA}" type="parTrans" cxnId="{D6C9A5C4-BBE8-46E2-91F4-626FA0C9E6D6}">
      <dgm:prSet/>
      <dgm:spPr/>
      <dgm:t>
        <a:bodyPr/>
        <a:lstStyle/>
        <a:p>
          <a:endParaRPr lang="es-ES">
            <a:solidFill>
              <a:schemeClr val="tx1"/>
            </a:solidFill>
            <a:latin typeface="Comic Sans MS" panose="030F0702030302020204" pitchFamily="66" charset="0"/>
          </a:endParaRPr>
        </a:p>
      </dgm:t>
    </dgm:pt>
    <dgm:pt modelId="{5932B696-3428-434D-8715-E3E30F90CCCD}" type="sibTrans" cxnId="{D6C9A5C4-BBE8-46E2-91F4-626FA0C9E6D6}">
      <dgm:prSet/>
      <dgm:spPr/>
      <dgm:t>
        <a:bodyPr/>
        <a:lstStyle/>
        <a:p>
          <a:endParaRPr lang="es-ES">
            <a:solidFill>
              <a:schemeClr val="tx1"/>
            </a:solidFill>
            <a:latin typeface="Comic Sans MS" panose="030F0702030302020204" pitchFamily="66" charset="0"/>
          </a:endParaRPr>
        </a:p>
      </dgm:t>
    </dgm:pt>
    <dgm:pt modelId="{7C26B314-A495-44BE-98B3-2452C24F26DD}">
      <dgm:prSet phldrT="[Texto]"/>
      <dgm:spPr/>
      <dgm:t>
        <a:bodyPr/>
        <a:lstStyle/>
        <a:p>
          <a:r>
            <a:rPr lang="es-MX" dirty="0" smtClean="0">
              <a:solidFill>
                <a:schemeClr val="tx1"/>
              </a:solidFill>
              <a:latin typeface="Comic Sans MS" panose="030F0702030302020204" pitchFamily="66" charset="0"/>
            </a:rPr>
            <a:t>Periodo desde su ingreso hasta su siguiente examen </a:t>
          </a:r>
          <a:endParaRPr lang="es-ES" dirty="0">
            <a:solidFill>
              <a:schemeClr val="tx1"/>
            </a:solidFill>
            <a:latin typeface="Comic Sans MS" panose="030F0702030302020204" pitchFamily="66" charset="0"/>
          </a:endParaRPr>
        </a:p>
      </dgm:t>
    </dgm:pt>
    <dgm:pt modelId="{76D19108-CEC8-40B3-A896-237FEC6396C3}" type="sibTrans" cxnId="{7F8D5877-6BC1-4C68-B897-EA7751FDD62E}">
      <dgm:prSet/>
      <dgm:spPr/>
      <dgm:t>
        <a:bodyPr/>
        <a:lstStyle/>
        <a:p>
          <a:endParaRPr lang="es-ES">
            <a:solidFill>
              <a:schemeClr val="tx1"/>
            </a:solidFill>
            <a:latin typeface="Comic Sans MS" panose="030F0702030302020204" pitchFamily="66" charset="0"/>
          </a:endParaRPr>
        </a:p>
      </dgm:t>
    </dgm:pt>
    <dgm:pt modelId="{5AEAE43F-E9FE-46D1-8380-B17336637B15}" type="parTrans" cxnId="{7F8D5877-6BC1-4C68-B897-EA7751FDD62E}">
      <dgm:prSet/>
      <dgm:spPr/>
      <dgm:t>
        <a:bodyPr/>
        <a:lstStyle/>
        <a:p>
          <a:endParaRPr lang="es-ES">
            <a:solidFill>
              <a:schemeClr val="tx1"/>
            </a:solidFill>
            <a:latin typeface="Comic Sans MS" panose="030F0702030302020204" pitchFamily="66" charset="0"/>
          </a:endParaRPr>
        </a:p>
      </dgm:t>
    </dgm:pt>
    <dgm:pt modelId="{E097C299-2C6F-41D0-B761-11A6D3CCE2A8}" type="pres">
      <dgm:prSet presAssocID="{2EDF064E-2165-49BA-ABA3-9372860C3ABF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s-ES"/>
        </a:p>
      </dgm:t>
    </dgm:pt>
    <dgm:pt modelId="{7FC07B36-542E-4645-BC1A-D04C6D47234F}" type="pres">
      <dgm:prSet presAssocID="{FFAC8858-9439-475E-A700-C648E7B61B22}" presName="hierRoot1" presStyleCnt="0">
        <dgm:presLayoutVars>
          <dgm:hierBranch val="init"/>
        </dgm:presLayoutVars>
      </dgm:prSet>
      <dgm:spPr/>
    </dgm:pt>
    <dgm:pt modelId="{B9C5C425-D9EE-47A0-9B4C-AEBA7931616D}" type="pres">
      <dgm:prSet presAssocID="{FFAC8858-9439-475E-A700-C648E7B61B22}" presName="rootComposite1" presStyleCnt="0"/>
      <dgm:spPr/>
    </dgm:pt>
    <dgm:pt modelId="{BFFF0631-97B7-4661-B6BB-E3610C223A91}" type="pres">
      <dgm:prSet presAssocID="{FFAC8858-9439-475E-A700-C648E7B61B22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EC91160A-9C29-4BE9-8AB2-C4499D7D0789}" type="pres">
      <dgm:prSet presAssocID="{FFAC8858-9439-475E-A700-C648E7B61B22}" presName="rootConnector1" presStyleLbl="node1" presStyleIdx="0" presStyleCnt="0"/>
      <dgm:spPr/>
      <dgm:t>
        <a:bodyPr/>
        <a:lstStyle/>
        <a:p>
          <a:endParaRPr lang="es-ES"/>
        </a:p>
      </dgm:t>
    </dgm:pt>
    <dgm:pt modelId="{358C7275-B0E6-4FDB-85C8-D82C1B70D780}" type="pres">
      <dgm:prSet presAssocID="{FFAC8858-9439-475E-A700-C648E7B61B22}" presName="hierChild2" presStyleCnt="0"/>
      <dgm:spPr/>
    </dgm:pt>
    <dgm:pt modelId="{CE789600-FD11-4E0F-9BAD-8F5773C186CE}" type="pres">
      <dgm:prSet presAssocID="{7650FDB5-B502-46E4-99AF-EE67C1C2528A}" presName="Name37" presStyleLbl="parChTrans1D2" presStyleIdx="0" presStyleCnt="5"/>
      <dgm:spPr/>
      <dgm:t>
        <a:bodyPr/>
        <a:lstStyle/>
        <a:p>
          <a:endParaRPr lang="es-ES"/>
        </a:p>
      </dgm:t>
    </dgm:pt>
    <dgm:pt modelId="{8B9E4FE2-BF97-4967-9EFD-4080B96BADBF}" type="pres">
      <dgm:prSet presAssocID="{EE52C31B-D7E0-44E8-A720-FF16840DE5CA}" presName="hierRoot2" presStyleCnt="0">
        <dgm:presLayoutVars>
          <dgm:hierBranch val="init"/>
        </dgm:presLayoutVars>
      </dgm:prSet>
      <dgm:spPr/>
    </dgm:pt>
    <dgm:pt modelId="{34CA263B-9EEA-465B-9D45-8B7A9A212C13}" type="pres">
      <dgm:prSet presAssocID="{EE52C31B-D7E0-44E8-A720-FF16840DE5CA}" presName="rootComposite" presStyleCnt="0"/>
      <dgm:spPr/>
    </dgm:pt>
    <dgm:pt modelId="{E7F9B3BB-5536-475B-B72B-7B2256D8DB70}" type="pres">
      <dgm:prSet presAssocID="{EE52C31B-D7E0-44E8-A720-FF16840DE5CA}" presName="rootText" presStyleLbl="node2" presStyleIdx="0" presStyleCnt="4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D9A90AAD-2C66-40A2-B476-BC621345CF1C}" type="pres">
      <dgm:prSet presAssocID="{EE52C31B-D7E0-44E8-A720-FF16840DE5CA}" presName="rootConnector" presStyleLbl="node2" presStyleIdx="0" presStyleCnt="4"/>
      <dgm:spPr/>
      <dgm:t>
        <a:bodyPr/>
        <a:lstStyle/>
        <a:p>
          <a:endParaRPr lang="es-ES"/>
        </a:p>
      </dgm:t>
    </dgm:pt>
    <dgm:pt modelId="{A5910830-07E5-440B-A393-694D26C860F7}" type="pres">
      <dgm:prSet presAssocID="{EE52C31B-D7E0-44E8-A720-FF16840DE5CA}" presName="hierChild4" presStyleCnt="0"/>
      <dgm:spPr/>
    </dgm:pt>
    <dgm:pt modelId="{AD2364F8-DA09-4603-82E7-9001646BCC21}" type="pres">
      <dgm:prSet presAssocID="{EE52C31B-D7E0-44E8-A720-FF16840DE5CA}" presName="hierChild5" presStyleCnt="0"/>
      <dgm:spPr/>
    </dgm:pt>
    <dgm:pt modelId="{4D7C94A3-BE0E-4FB4-A6C3-5E2F38039469}" type="pres">
      <dgm:prSet presAssocID="{5AEAE43F-E9FE-46D1-8380-B17336637B15}" presName="Name37" presStyleLbl="parChTrans1D2" presStyleIdx="1" presStyleCnt="5"/>
      <dgm:spPr/>
      <dgm:t>
        <a:bodyPr/>
        <a:lstStyle/>
        <a:p>
          <a:endParaRPr lang="es-ES"/>
        </a:p>
      </dgm:t>
    </dgm:pt>
    <dgm:pt modelId="{D7F9D47A-26C2-45E5-8166-6D5020A16B3A}" type="pres">
      <dgm:prSet presAssocID="{7C26B314-A495-44BE-98B3-2452C24F26DD}" presName="hierRoot2" presStyleCnt="0">
        <dgm:presLayoutVars>
          <dgm:hierBranch val="init"/>
        </dgm:presLayoutVars>
      </dgm:prSet>
      <dgm:spPr/>
    </dgm:pt>
    <dgm:pt modelId="{69846A6A-53EA-446C-99EB-B5A21C25B634}" type="pres">
      <dgm:prSet presAssocID="{7C26B314-A495-44BE-98B3-2452C24F26DD}" presName="rootComposite" presStyleCnt="0"/>
      <dgm:spPr/>
    </dgm:pt>
    <dgm:pt modelId="{41DF4C68-F79B-44F2-877A-40E4A4AA8D58}" type="pres">
      <dgm:prSet presAssocID="{7C26B314-A495-44BE-98B3-2452C24F26DD}" presName="rootText" presStyleLbl="node2" presStyleIdx="1" presStyleCnt="4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9DACD2EE-B920-47CB-9517-E8406D868E1D}" type="pres">
      <dgm:prSet presAssocID="{7C26B314-A495-44BE-98B3-2452C24F26DD}" presName="rootConnector" presStyleLbl="node2" presStyleIdx="1" presStyleCnt="4"/>
      <dgm:spPr/>
      <dgm:t>
        <a:bodyPr/>
        <a:lstStyle/>
        <a:p>
          <a:endParaRPr lang="es-ES"/>
        </a:p>
      </dgm:t>
    </dgm:pt>
    <dgm:pt modelId="{FDDED7DD-264F-41AA-A766-5831BE97DFC2}" type="pres">
      <dgm:prSet presAssocID="{7C26B314-A495-44BE-98B3-2452C24F26DD}" presName="hierChild4" presStyleCnt="0"/>
      <dgm:spPr/>
    </dgm:pt>
    <dgm:pt modelId="{94A5CE8F-B015-4CFA-886D-2D0E69B8B31E}" type="pres">
      <dgm:prSet presAssocID="{7C26B314-A495-44BE-98B3-2452C24F26DD}" presName="hierChild5" presStyleCnt="0"/>
      <dgm:spPr/>
    </dgm:pt>
    <dgm:pt modelId="{8E952933-03BB-4BE8-AF2F-D558268C37C8}" type="pres">
      <dgm:prSet presAssocID="{C046CF30-6897-460B-99E7-B6C0BB0AB92E}" presName="Name37" presStyleLbl="parChTrans1D2" presStyleIdx="2" presStyleCnt="5"/>
      <dgm:spPr/>
      <dgm:t>
        <a:bodyPr/>
        <a:lstStyle/>
        <a:p>
          <a:endParaRPr lang="es-ES"/>
        </a:p>
      </dgm:t>
    </dgm:pt>
    <dgm:pt modelId="{68B3783E-42D8-442B-A1B1-484F0A9FD2B6}" type="pres">
      <dgm:prSet presAssocID="{556F203E-EEE8-45B7-9760-0336994B713C}" presName="hierRoot2" presStyleCnt="0">
        <dgm:presLayoutVars>
          <dgm:hierBranch val="init"/>
        </dgm:presLayoutVars>
      </dgm:prSet>
      <dgm:spPr/>
    </dgm:pt>
    <dgm:pt modelId="{7EAE2DEE-5FCC-4994-B44D-945CDC8F942A}" type="pres">
      <dgm:prSet presAssocID="{556F203E-EEE8-45B7-9760-0336994B713C}" presName="rootComposite" presStyleCnt="0"/>
      <dgm:spPr/>
    </dgm:pt>
    <dgm:pt modelId="{B1B50AA7-2C15-496C-B2A6-80D1F045223F}" type="pres">
      <dgm:prSet presAssocID="{556F203E-EEE8-45B7-9760-0336994B713C}" presName="rootText" presStyleLbl="node2" presStyleIdx="2" presStyleCnt="4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DED4F088-81C4-4EA8-9E8F-6D139BD4EB7A}" type="pres">
      <dgm:prSet presAssocID="{556F203E-EEE8-45B7-9760-0336994B713C}" presName="rootConnector" presStyleLbl="node2" presStyleIdx="2" presStyleCnt="4"/>
      <dgm:spPr/>
      <dgm:t>
        <a:bodyPr/>
        <a:lstStyle/>
        <a:p>
          <a:endParaRPr lang="es-ES"/>
        </a:p>
      </dgm:t>
    </dgm:pt>
    <dgm:pt modelId="{9E7D942B-E120-43FE-ADAD-DBB36386F103}" type="pres">
      <dgm:prSet presAssocID="{556F203E-EEE8-45B7-9760-0336994B713C}" presName="hierChild4" presStyleCnt="0"/>
      <dgm:spPr/>
    </dgm:pt>
    <dgm:pt modelId="{86D03395-A622-4973-915A-D0D594CF6790}" type="pres">
      <dgm:prSet presAssocID="{556F203E-EEE8-45B7-9760-0336994B713C}" presName="hierChild5" presStyleCnt="0"/>
      <dgm:spPr/>
    </dgm:pt>
    <dgm:pt modelId="{B86A4520-519D-4924-B463-EB1A5315C9AA}" type="pres">
      <dgm:prSet presAssocID="{BC6B0EB7-9BF5-4B27-841D-E7C7C9364AFA}" presName="Name37" presStyleLbl="parChTrans1D2" presStyleIdx="3" presStyleCnt="5"/>
      <dgm:spPr/>
      <dgm:t>
        <a:bodyPr/>
        <a:lstStyle/>
        <a:p>
          <a:endParaRPr lang="es-ES"/>
        </a:p>
      </dgm:t>
    </dgm:pt>
    <dgm:pt modelId="{172BFD88-7582-4BBE-9C17-9FD070BC0D9A}" type="pres">
      <dgm:prSet presAssocID="{472CD6B2-38CA-4FA7-A37F-833BA69EF5FC}" presName="hierRoot2" presStyleCnt="0">
        <dgm:presLayoutVars>
          <dgm:hierBranch val="init"/>
        </dgm:presLayoutVars>
      </dgm:prSet>
      <dgm:spPr/>
    </dgm:pt>
    <dgm:pt modelId="{262D9087-CD2F-42B0-89FD-E5B56023E64E}" type="pres">
      <dgm:prSet presAssocID="{472CD6B2-38CA-4FA7-A37F-833BA69EF5FC}" presName="rootComposite" presStyleCnt="0"/>
      <dgm:spPr/>
    </dgm:pt>
    <dgm:pt modelId="{DEBDA922-B3FF-480C-9331-936D39397578}" type="pres">
      <dgm:prSet presAssocID="{472CD6B2-38CA-4FA7-A37F-833BA69EF5FC}" presName="rootText" presStyleLbl="node2" presStyleIdx="3" presStyleCnt="4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71CC8481-0C22-4656-89D6-560533FB4F96}" type="pres">
      <dgm:prSet presAssocID="{472CD6B2-38CA-4FA7-A37F-833BA69EF5FC}" presName="rootConnector" presStyleLbl="node2" presStyleIdx="3" presStyleCnt="4"/>
      <dgm:spPr/>
      <dgm:t>
        <a:bodyPr/>
        <a:lstStyle/>
        <a:p>
          <a:endParaRPr lang="es-ES"/>
        </a:p>
      </dgm:t>
    </dgm:pt>
    <dgm:pt modelId="{F5977965-8BFA-4573-8E67-28AF2DF250E8}" type="pres">
      <dgm:prSet presAssocID="{472CD6B2-38CA-4FA7-A37F-833BA69EF5FC}" presName="hierChild4" presStyleCnt="0"/>
      <dgm:spPr/>
    </dgm:pt>
    <dgm:pt modelId="{107E828D-BDBF-4B3B-8D4C-2F04B6D7C869}" type="pres">
      <dgm:prSet presAssocID="{472CD6B2-38CA-4FA7-A37F-833BA69EF5FC}" presName="hierChild5" presStyleCnt="0"/>
      <dgm:spPr/>
    </dgm:pt>
    <dgm:pt modelId="{1CA75D04-A36D-4020-9386-8B95140277DF}" type="pres">
      <dgm:prSet presAssocID="{FFAC8858-9439-475E-A700-C648E7B61B22}" presName="hierChild3" presStyleCnt="0"/>
      <dgm:spPr/>
    </dgm:pt>
    <dgm:pt modelId="{4C9A7245-518B-462A-BD97-9B9CFF046004}" type="pres">
      <dgm:prSet presAssocID="{ED5F9935-9146-4FE3-8241-B5BB37A296C2}" presName="Name111" presStyleLbl="parChTrans1D2" presStyleIdx="4" presStyleCnt="5"/>
      <dgm:spPr/>
      <dgm:t>
        <a:bodyPr/>
        <a:lstStyle/>
        <a:p>
          <a:endParaRPr lang="es-ES"/>
        </a:p>
      </dgm:t>
    </dgm:pt>
    <dgm:pt modelId="{AB083111-D521-466B-88AD-EE1330BB62C4}" type="pres">
      <dgm:prSet presAssocID="{E9ECA749-7387-4651-9AB2-07058EAA860C}" presName="hierRoot3" presStyleCnt="0">
        <dgm:presLayoutVars>
          <dgm:hierBranch val="init"/>
        </dgm:presLayoutVars>
      </dgm:prSet>
      <dgm:spPr/>
    </dgm:pt>
    <dgm:pt modelId="{2CBF6FA4-ADE9-4503-9545-95035E0B8CCD}" type="pres">
      <dgm:prSet presAssocID="{E9ECA749-7387-4651-9AB2-07058EAA860C}" presName="rootComposite3" presStyleCnt="0"/>
      <dgm:spPr/>
    </dgm:pt>
    <dgm:pt modelId="{1404C6F4-9186-4882-B316-9739D3B44D0D}" type="pres">
      <dgm:prSet presAssocID="{E9ECA749-7387-4651-9AB2-07058EAA860C}" presName="rootText3" presStyleLbl="asst1" presStyleIdx="0" presStyleCnt="1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DD5CE4EA-0AEB-49CE-A312-D74C34A9D90B}" type="pres">
      <dgm:prSet presAssocID="{E9ECA749-7387-4651-9AB2-07058EAA860C}" presName="rootConnector3" presStyleLbl="asst1" presStyleIdx="0" presStyleCnt="1"/>
      <dgm:spPr/>
      <dgm:t>
        <a:bodyPr/>
        <a:lstStyle/>
        <a:p>
          <a:endParaRPr lang="es-ES"/>
        </a:p>
      </dgm:t>
    </dgm:pt>
    <dgm:pt modelId="{064E2FE7-BAF5-41BD-AC86-EECE03A2C392}" type="pres">
      <dgm:prSet presAssocID="{E9ECA749-7387-4651-9AB2-07058EAA860C}" presName="hierChild6" presStyleCnt="0"/>
      <dgm:spPr/>
    </dgm:pt>
    <dgm:pt modelId="{65CF4FF1-F9D1-465E-8160-3D86AB69F518}" type="pres">
      <dgm:prSet presAssocID="{E9ECA749-7387-4651-9AB2-07058EAA860C}" presName="hierChild7" presStyleCnt="0"/>
      <dgm:spPr/>
    </dgm:pt>
  </dgm:ptLst>
  <dgm:cxnLst>
    <dgm:cxn modelId="{A150D6CD-8D9A-42A0-95DE-FD6C4DC207CB}" type="presOf" srcId="{ED5F9935-9146-4FE3-8241-B5BB37A296C2}" destId="{4C9A7245-518B-462A-BD97-9B9CFF046004}" srcOrd="0" destOrd="0" presId="urn:microsoft.com/office/officeart/2005/8/layout/orgChart1"/>
    <dgm:cxn modelId="{B152E461-4F91-43A5-9C0E-EF936A9109AA}" type="presOf" srcId="{5AEAE43F-E9FE-46D1-8380-B17336637B15}" destId="{4D7C94A3-BE0E-4FB4-A6C3-5E2F38039469}" srcOrd="0" destOrd="0" presId="urn:microsoft.com/office/officeart/2005/8/layout/orgChart1"/>
    <dgm:cxn modelId="{574CB65F-1E6C-4EBA-A1D0-ED532FD9D6EA}" type="presOf" srcId="{BC6B0EB7-9BF5-4B27-841D-E7C7C9364AFA}" destId="{B86A4520-519D-4924-B463-EB1A5315C9AA}" srcOrd="0" destOrd="0" presId="urn:microsoft.com/office/officeart/2005/8/layout/orgChart1"/>
    <dgm:cxn modelId="{98409A6A-3150-4C69-AFDE-F6BAB781EAF5}" srcId="{FFAC8858-9439-475E-A700-C648E7B61B22}" destId="{E9ECA749-7387-4651-9AB2-07058EAA860C}" srcOrd="0" destOrd="0" parTransId="{ED5F9935-9146-4FE3-8241-B5BB37A296C2}" sibTransId="{900A0D27-6BDD-4D7E-9C71-7E6C60FAB467}"/>
    <dgm:cxn modelId="{74B4BA61-88AD-4FFF-801A-94D7DD7EBBEF}" type="presOf" srcId="{C046CF30-6897-460B-99E7-B6C0BB0AB92E}" destId="{8E952933-03BB-4BE8-AF2F-D558268C37C8}" srcOrd="0" destOrd="0" presId="urn:microsoft.com/office/officeart/2005/8/layout/orgChart1"/>
    <dgm:cxn modelId="{43D47619-4260-412C-B940-4E8B6D6D0364}" type="presOf" srcId="{E9ECA749-7387-4651-9AB2-07058EAA860C}" destId="{DD5CE4EA-0AEB-49CE-A312-D74C34A9D90B}" srcOrd="1" destOrd="0" presId="urn:microsoft.com/office/officeart/2005/8/layout/orgChart1"/>
    <dgm:cxn modelId="{28A83D0B-FD1F-4082-9606-C4CA319898DE}" type="presOf" srcId="{E9ECA749-7387-4651-9AB2-07058EAA860C}" destId="{1404C6F4-9186-4882-B316-9739D3B44D0D}" srcOrd="0" destOrd="0" presId="urn:microsoft.com/office/officeart/2005/8/layout/orgChart1"/>
    <dgm:cxn modelId="{602D51DA-EFB7-4EF5-A03C-B6793A85B0C3}" type="presOf" srcId="{7C26B314-A495-44BE-98B3-2452C24F26DD}" destId="{9DACD2EE-B920-47CB-9517-E8406D868E1D}" srcOrd="1" destOrd="0" presId="urn:microsoft.com/office/officeart/2005/8/layout/orgChart1"/>
    <dgm:cxn modelId="{8BD91593-B991-4DDA-BFE4-6337F72F0704}" srcId="{FFAC8858-9439-475E-A700-C648E7B61B22}" destId="{EE52C31B-D7E0-44E8-A720-FF16840DE5CA}" srcOrd="1" destOrd="0" parTransId="{7650FDB5-B502-46E4-99AF-EE67C1C2528A}" sibTransId="{EA4D4486-FED3-427A-BE96-1CACFF53959A}"/>
    <dgm:cxn modelId="{D6C9A5C4-BBE8-46E2-91F4-626FA0C9E6D6}" srcId="{FFAC8858-9439-475E-A700-C648E7B61B22}" destId="{472CD6B2-38CA-4FA7-A37F-833BA69EF5FC}" srcOrd="4" destOrd="0" parTransId="{BC6B0EB7-9BF5-4B27-841D-E7C7C9364AFA}" sibTransId="{5932B696-3428-434D-8715-E3E30F90CCCD}"/>
    <dgm:cxn modelId="{3D340567-2D4A-46AB-A604-5F69B54A3806}" type="presOf" srcId="{7C26B314-A495-44BE-98B3-2452C24F26DD}" destId="{41DF4C68-F79B-44F2-877A-40E4A4AA8D58}" srcOrd="0" destOrd="0" presId="urn:microsoft.com/office/officeart/2005/8/layout/orgChart1"/>
    <dgm:cxn modelId="{72EA2C9A-4220-4DF2-942E-159F53B1BDF5}" type="presOf" srcId="{472CD6B2-38CA-4FA7-A37F-833BA69EF5FC}" destId="{71CC8481-0C22-4656-89D6-560533FB4F96}" srcOrd="1" destOrd="0" presId="urn:microsoft.com/office/officeart/2005/8/layout/orgChart1"/>
    <dgm:cxn modelId="{7F8D5877-6BC1-4C68-B897-EA7751FDD62E}" srcId="{FFAC8858-9439-475E-A700-C648E7B61B22}" destId="{7C26B314-A495-44BE-98B3-2452C24F26DD}" srcOrd="2" destOrd="0" parTransId="{5AEAE43F-E9FE-46D1-8380-B17336637B15}" sibTransId="{76D19108-CEC8-40B3-A896-237FEC6396C3}"/>
    <dgm:cxn modelId="{240E8F4E-DF76-488F-B24E-6E7E51356B4A}" type="presOf" srcId="{EE52C31B-D7E0-44E8-A720-FF16840DE5CA}" destId="{E7F9B3BB-5536-475B-B72B-7B2256D8DB70}" srcOrd="0" destOrd="0" presId="urn:microsoft.com/office/officeart/2005/8/layout/orgChart1"/>
    <dgm:cxn modelId="{36D4C63D-1D63-4B61-89CA-AB60D08841B4}" type="presOf" srcId="{FFAC8858-9439-475E-A700-C648E7B61B22}" destId="{EC91160A-9C29-4BE9-8AB2-C4499D7D0789}" srcOrd="1" destOrd="0" presId="urn:microsoft.com/office/officeart/2005/8/layout/orgChart1"/>
    <dgm:cxn modelId="{7FA2B391-BE2B-48E6-A9A5-9F2611E653CE}" type="presOf" srcId="{EE52C31B-D7E0-44E8-A720-FF16840DE5CA}" destId="{D9A90AAD-2C66-40A2-B476-BC621345CF1C}" srcOrd="1" destOrd="0" presId="urn:microsoft.com/office/officeart/2005/8/layout/orgChart1"/>
    <dgm:cxn modelId="{C283F92E-3231-4732-A8F9-59755E7D6B90}" type="presOf" srcId="{556F203E-EEE8-45B7-9760-0336994B713C}" destId="{B1B50AA7-2C15-496C-B2A6-80D1F045223F}" srcOrd="0" destOrd="0" presId="urn:microsoft.com/office/officeart/2005/8/layout/orgChart1"/>
    <dgm:cxn modelId="{330CBA57-EDAD-453F-8068-3F082457692C}" type="presOf" srcId="{472CD6B2-38CA-4FA7-A37F-833BA69EF5FC}" destId="{DEBDA922-B3FF-480C-9331-936D39397578}" srcOrd="0" destOrd="0" presId="urn:microsoft.com/office/officeart/2005/8/layout/orgChart1"/>
    <dgm:cxn modelId="{659E86B8-D408-4316-97E9-BE9C2E0F482B}" type="presOf" srcId="{FFAC8858-9439-475E-A700-C648E7B61B22}" destId="{BFFF0631-97B7-4661-B6BB-E3610C223A91}" srcOrd="0" destOrd="0" presId="urn:microsoft.com/office/officeart/2005/8/layout/orgChart1"/>
    <dgm:cxn modelId="{777EDA68-77B3-4CD8-B49F-311545137C4A}" type="presOf" srcId="{7650FDB5-B502-46E4-99AF-EE67C1C2528A}" destId="{CE789600-FD11-4E0F-9BAD-8F5773C186CE}" srcOrd="0" destOrd="0" presId="urn:microsoft.com/office/officeart/2005/8/layout/orgChart1"/>
    <dgm:cxn modelId="{2F4F6F9D-2AE3-47B9-B136-6688EE3E523E}" type="presOf" srcId="{2EDF064E-2165-49BA-ABA3-9372860C3ABF}" destId="{E097C299-2C6F-41D0-B761-11A6D3CCE2A8}" srcOrd="0" destOrd="0" presId="urn:microsoft.com/office/officeart/2005/8/layout/orgChart1"/>
    <dgm:cxn modelId="{F73CFACB-8BF6-43CD-A23C-83F7404C09D2}" srcId="{2EDF064E-2165-49BA-ABA3-9372860C3ABF}" destId="{FFAC8858-9439-475E-A700-C648E7B61B22}" srcOrd="0" destOrd="0" parTransId="{428AA1A6-492F-46EA-9719-44BDA90FE88C}" sibTransId="{4C481F73-5774-47E3-A2CF-7268D2B66917}"/>
    <dgm:cxn modelId="{8CA49D61-E2CB-4E29-927B-A441538F009C}" type="presOf" srcId="{556F203E-EEE8-45B7-9760-0336994B713C}" destId="{DED4F088-81C4-4EA8-9E8F-6D139BD4EB7A}" srcOrd="1" destOrd="0" presId="urn:microsoft.com/office/officeart/2005/8/layout/orgChart1"/>
    <dgm:cxn modelId="{9B3DDEFF-807F-465B-8FA3-5264D4E0DAA2}" srcId="{FFAC8858-9439-475E-A700-C648E7B61B22}" destId="{556F203E-EEE8-45B7-9760-0336994B713C}" srcOrd="3" destOrd="0" parTransId="{C046CF30-6897-460B-99E7-B6C0BB0AB92E}" sibTransId="{34240D9E-8F25-4BB4-A0CF-59EE07700ABF}"/>
    <dgm:cxn modelId="{EF520632-C748-423E-AD46-639532F87475}" type="presParOf" srcId="{E097C299-2C6F-41D0-B761-11A6D3CCE2A8}" destId="{7FC07B36-542E-4645-BC1A-D04C6D47234F}" srcOrd="0" destOrd="0" presId="urn:microsoft.com/office/officeart/2005/8/layout/orgChart1"/>
    <dgm:cxn modelId="{136E1853-E816-405A-A85E-D3812D960D8C}" type="presParOf" srcId="{7FC07B36-542E-4645-BC1A-D04C6D47234F}" destId="{B9C5C425-D9EE-47A0-9B4C-AEBA7931616D}" srcOrd="0" destOrd="0" presId="urn:microsoft.com/office/officeart/2005/8/layout/orgChart1"/>
    <dgm:cxn modelId="{92B300E3-6D81-4243-8D68-0803F0A3BFB2}" type="presParOf" srcId="{B9C5C425-D9EE-47A0-9B4C-AEBA7931616D}" destId="{BFFF0631-97B7-4661-B6BB-E3610C223A91}" srcOrd="0" destOrd="0" presId="urn:microsoft.com/office/officeart/2005/8/layout/orgChart1"/>
    <dgm:cxn modelId="{5783BF6F-851B-4A64-B7E4-844E0ACB02CA}" type="presParOf" srcId="{B9C5C425-D9EE-47A0-9B4C-AEBA7931616D}" destId="{EC91160A-9C29-4BE9-8AB2-C4499D7D0789}" srcOrd="1" destOrd="0" presId="urn:microsoft.com/office/officeart/2005/8/layout/orgChart1"/>
    <dgm:cxn modelId="{E8947970-4AC9-4A8C-90D1-6A9A4AC9BE51}" type="presParOf" srcId="{7FC07B36-542E-4645-BC1A-D04C6D47234F}" destId="{358C7275-B0E6-4FDB-85C8-D82C1B70D780}" srcOrd="1" destOrd="0" presId="urn:microsoft.com/office/officeart/2005/8/layout/orgChart1"/>
    <dgm:cxn modelId="{83A54679-EAE4-485B-B97F-93CE02F55200}" type="presParOf" srcId="{358C7275-B0E6-4FDB-85C8-D82C1B70D780}" destId="{CE789600-FD11-4E0F-9BAD-8F5773C186CE}" srcOrd="0" destOrd="0" presId="urn:microsoft.com/office/officeart/2005/8/layout/orgChart1"/>
    <dgm:cxn modelId="{0DDB9A1A-2C3C-47D1-8FB0-B7406D660158}" type="presParOf" srcId="{358C7275-B0E6-4FDB-85C8-D82C1B70D780}" destId="{8B9E4FE2-BF97-4967-9EFD-4080B96BADBF}" srcOrd="1" destOrd="0" presId="urn:microsoft.com/office/officeart/2005/8/layout/orgChart1"/>
    <dgm:cxn modelId="{AE909972-1E5D-467B-8F86-749FCCDD9F93}" type="presParOf" srcId="{8B9E4FE2-BF97-4967-9EFD-4080B96BADBF}" destId="{34CA263B-9EEA-465B-9D45-8B7A9A212C13}" srcOrd="0" destOrd="0" presId="urn:microsoft.com/office/officeart/2005/8/layout/orgChart1"/>
    <dgm:cxn modelId="{654AC38E-88E9-4DB0-AE3F-A39865321EBA}" type="presParOf" srcId="{34CA263B-9EEA-465B-9D45-8B7A9A212C13}" destId="{E7F9B3BB-5536-475B-B72B-7B2256D8DB70}" srcOrd="0" destOrd="0" presId="urn:microsoft.com/office/officeart/2005/8/layout/orgChart1"/>
    <dgm:cxn modelId="{5275C741-9A47-482D-9C85-C6B3DA859EB8}" type="presParOf" srcId="{34CA263B-9EEA-465B-9D45-8B7A9A212C13}" destId="{D9A90AAD-2C66-40A2-B476-BC621345CF1C}" srcOrd="1" destOrd="0" presId="urn:microsoft.com/office/officeart/2005/8/layout/orgChart1"/>
    <dgm:cxn modelId="{CC92FC98-E473-4ABB-92B7-1BBFA7389DF5}" type="presParOf" srcId="{8B9E4FE2-BF97-4967-9EFD-4080B96BADBF}" destId="{A5910830-07E5-440B-A393-694D26C860F7}" srcOrd="1" destOrd="0" presId="urn:microsoft.com/office/officeart/2005/8/layout/orgChart1"/>
    <dgm:cxn modelId="{E24D3831-B3A7-4838-B7F7-AF5CDAEF60EE}" type="presParOf" srcId="{8B9E4FE2-BF97-4967-9EFD-4080B96BADBF}" destId="{AD2364F8-DA09-4603-82E7-9001646BCC21}" srcOrd="2" destOrd="0" presId="urn:microsoft.com/office/officeart/2005/8/layout/orgChart1"/>
    <dgm:cxn modelId="{931FC9E3-C2FB-4564-AF01-411A03A7007E}" type="presParOf" srcId="{358C7275-B0E6-4FDB-85C8-D82C1B70D780}" destId="{4D7C94A3-BE0E-4FB4-A6C3-5E2F38039469}" srcOrd="2" destOrd="0" presId="urn:microsoft.com/office/officeart/2005/8/layout/orgChart1"/>
    <dgm:cxn modelId="{00BEBD06-FD52-4C38-8A1A-9E65D28D4CB9}" type="presParOf" srcId="{358C7275-B0E6-4FDB-85C8-D82C1B70D780}" destId="{D7F9D47A-26C2-45E5-8166-6D5020A16B3A}" srcOrd="3" destOrd="0" presId="urn:microsoft.com/office/officeart/2005/8/layout/orgChart1"/>
    <dgm:cxn modelId="{A23A3126-D501-4002-8802-F0A5C31E9F84}" type="presParOf" srcId="{D7F9D47A-26C2-45E5-8166-6D5020A16B3A}" destId="{69846A6A-53EA-446C-99EB-B5A21C25B634}" srcOrd="0" destOrd="0" presId="urn:microsoft.com/office/officeart/2005/8/layout/orgChart1"/>
    <dgm:cxn modelId="{D704181E-95DE-4644-AA5E-5D932CBFB25B}" type="presParOf" srcId="{69846A6A-53EA-446C-99EB-B5A21C25B634}" destId="{41DF4C68-F79B-44F2-877A-40E4A4AA8D58}" srcOrd="0" destOrd="0" presId="urn:microsoft.com/office/officeart/2005/8/layout/orgChart1"/>
    <dgm:cxn modelId="{157C4988-7127-48E2-8DEC-3CB3B15E22EB}" type="presParOf" srcId="{69846A6A-53EA-446C-99EB-B5A21C25B634}" destId="{9DACD2EE-B920-47CB-9517-E8406D868E1D}" srcOrd="1" destOrd="0" presId="urn:microsoft.com/office/officeart/2005/8/layout/orgChart1"/>
    <dgm:cxn modelId="{BE3D107E-AADE-4BF3-888E-26A2EEAE401D}" type="presParOf" srcId="{D7F9D47A-26C2-45E5-8166-6D5020A16B3A}" destId="{FDDED7DD-264F-41AA-A766-5831BE97DFC2}" srcOrd="1" destOrd="0" presId="urn:microsoft.com/office/officeart/2005/8/layout/orgChart1"/>
    <dgm:cxn modelId="{1B6FE564-1FA8-4A4C-B35B-7C8B35897811}" type="presParOf" srcId="{D7F9D47A-26C2-45E5-8166-6D5020A16B3A}" destId="{94A5CE8F-B015-4CFA-886D-2D0E69B8B31E}" srcOrd="2" destOrd="0" presId="urn:microsoft.com/office/officeart/2005/8/layout/orgChart1"/>
    <dgm:cxn modelId="{A3720164-C2BE-4213-8CE3-617C94A6C435}" type="presParOf" srcId="{358C7275-B0E6-4FDB-85C8-D82C1B70D780}" destId="{8E952933-03BB-4BE8-AF2F-D558268C37C8}" srcOrd="4" destOrd="0" presId="urn:microsoft.com/office/officeart/2005/8/layout/orgChart1"/>
    <dgm:cxn modelId="{29FDC39F-F718-4D1C-ABD0-AF15E10FF0ED}" type="presParOf" srcId="{358C7275-B0E6-4FDB-85C8-D82C1B70D780}" destId="{68B3783E-42D8-442B-A1B1-484F0A9FD2B6}" srcOrd="5" destOrd="0" presId="urn:microsoft.com/office/officeart/2005/8/layout/orgChart1"/>
    <dgm:cxn modelId="{B1B3F677-1AC2-437E-B434-D4B259BD6DD8}" type="presParOf" srcId="{68B3783E-42D8-442B-A1B1-484F0A9FD2B6}" destId="{7EAE2DEE-5FCC-4994-B44D-945CDC8F942A}" srcOrd="0" destOrd="0" presId="urn:microsoft.com/office/officeart/2005/8/layout/orgChart1"/>
    <dgm:cxn modelId="{DFAA1B49-A87C-4986-827A-462ECC171EE5}" type="presParOf" srcId="{7EAE2DEE-5FCC-4994-B44D-945CDC8F942A}" destId="{B1B50AA7-2C15-496C-B2A6-80D1F045223F}" srcOrd="0" destOrd="0" presId="urn:microsoft.com/office/officeart/2005/8/layout/orgChart1"/>
    <dgm:cxn modelId="{7E6F23B4-111B-4FBA-ABD0-BC0688BD3BF5}" type="presParOf" srcId="{7EAE2DEE-5FCC-4994-B44D-945CDC8F942A}" destId="{DED4F088-81C4-4EA8-9E8F-6D139BD4EB7A}" srcOrd="1" destOrd="0" presId="urn:microsoft.com/office/officeart/2005/8/layout/orgChart1"/>
    <dgm:cxn modelId="{6AFC9C77-1279-47EB-9658-6B5CFF77366A}" type="presParOf" srcId="{68B3783E-42D8-442B-A1B1-484F0A9FD2B6}" destId="{9E7D942B-E120-43FE-ADAD-DBB36386F103}" srcOrd="1" destOrd="0" presId="urn:microsoft.com/office/officeart/2005/8/layout/orgChart1"/>
    <dgm:cxn modelId="{2DD1BA50-DAF6-4F14-B11F-DC462580A6B0}" type="presParOf" srcId="{68B3783E-42D8-442B-A1B1-484F0A9FD2B6}" destId="{86D03395-A622-4973-915A-D0D594CF6790}" srcOrd="2" destOrd="0" presId="urn:microsoft.com/office/officeart/2005/8/layout/orgChart1"/>
    <dgm:cxn modelId="{BA5B2113-1F51-418B-BC9E-E4767D5F2B9B}" type="presParOf" srcId="{358C7275-B0E6-4FDB-85C8-D82C1B70D780}" destId="{B86A4520-519D-4924-B463-EB1A5315C9AA}" srcOrd="6" destOrd="0" presId="urn:microsoft.com/office/officeart/2005/8/layout/orgChart1"/>
    <dgm:cxn modelId="{43EE7A99-B578-496D-9650-4D3053A208F2}" type="presParOf" srcId="{358C7275-B0E6-4FDB-85C8-D82C1B70D780}" destId="{172BFD88-7582-4BBE-9C17-9FD070BC0D9A}" srcOrd="7" destOrd="0" presId="urn:microsoft.com/office/officeart/2005/8/layout/orgChart1"/>
    <dgm:cxn modelId="{D55C99ED-1F8C-45F6-9894-F98B4BE69A67}" type="presParOf" srcId="{172BFD88-7582-4BBE-9C17-9FD070BC0D9A}" destId="{262D9087-CD2F-42B0-89FD-E5B56023E64E}" srcOrd="0" destOrd="0" presId="urn:microsoft.com/office/officeart/2005/8/layout/orgChart1"/>
    <dgm:cxn modelId="{BE430F03-6B01-4708-B838-DA18E72E7787}" type="presParOf" srcId="{262D9087-CD2F-42B0-89FD-E5B56023E64E}" destId="{DEBDA922-B3FF-480C-9331-936D39397578}" srcOrd="0" destOrd="0" presId="urn:microsoft.com/office/officeart/2005/8/layout/orgChart1"/>
    <dgm:cxn modelId="{FE7B4485-DF58-4183-B6B1-C36793A96D9F}" type="presParOf" srcId="{262D9087-CD2F-42B0-89FD-E5B56023E64E}" destId="{71CC8481-0C22-4656-89D6-560533FB4F96}" srcOrd="1" destOrd="0" presId="urn:microsoft.com/office/officeart/2005/8/layout/orgChart1"/>
    <dgm:cxn modelId="{2DB99894-F01B-49D2-8E85-965BA9802F6E}" type="presParOf" srcId="{172BFD88-7582-4BBE-9C17-9FD070BC0D9A}" destId="{F5977965-8BFA-4573-8E67-28AF2DF250E8}" srcOrd="1" destOrd="0" presId="urn:microsoft.com/office/officeart/2005/8/layout/orgChart1"/>
    <dgm:cxn modelId="{3EBA2813-CAB3-4104-B0A5-2D66D82B4F56}" type="presParOf" srcId="{172BFD88-7582-4BBE-9C17-9FD070BC0D9A}" destId="{107E828D-BDBF-4B3B-8D4C-2F04B6D7C869}" srcOrd="2" destOrd="0" presId="urn:microsoft.com/office/officeart/2005/8/layout/orgChart1"/>
    <dgm:cxn modelId="{52229A13-9199-4EC9-A287-7E0F4F7252B6}" type="presParOf" srcId="{7FC07B36-542E-4645-BC1A-D04C6D47234F}" destId="{1CA75D04-A36D-4020-9386-8B95140277DF}" srcOrd="2" destOrd="0" presId="urn:microsoft.com/office/officeart/2005/8/layout/orgChart1"/>
    <dgm:cxn modelId="{A553268F-69CC-49C3-9815-84A9F2D217A9}" type="presParOf" srcId="{1CA75D04-A36D-4020-9386-8B95140277DF}" destId="{4C9A7245-518B-462A-BD97-9B9CFF046004}" srcOrd="0" destOrd="0" presId="urn:microsoft.com/office/officeart/2005/8/layout/orgChart1"/>
    <dgm:cxn modelId="{F8D8E758-E166-464E-9DB3-1EB4F3572385}" type="presParOf" srcId="{1CA75D04-A36D-4020-9386-8B95140277DF}" destId="{AB083111-D521-466B-88AD-EE1330BB62C4}" srcOrd="1" destOrd="0" presId="urn:microsoft.com/office/officeart/2005/8/layout/orgChart1"/>
    <dgm:cxn modelId="{CFA0E55C-1821-457E-B0D7-F49522CB0A86}" type="presParOf" srcId="{AB083111-D521-466B-88AD-EE1330BB62C4}" destId="{2CBF6FA4-ADE9-4503-9545-95035E0B8CCD}" srcOrd="0" destOrd="0" presId="urn:microsoft.com/office/officeart/2005/8/layout/orgChart1"/>
    <dgm:cxn modelId="{F9C53239-99CB-4AD0-AE23-D54A3C1C490D}" type="presParOf" srcId="{2CBF6FA4-ADE9-4503-9545-95035E0B8CCD}" destId="{1404C6F4-9186-4882-B316-9739D3B44D0D}" srcOrd="0" destOrd="0" presId="urn:microsoft.com/office/officeart/2005/8/layout/orgChart1"/>
    <dgm:cxn modelId="{31576FF2-F823-4504-9572-D72E59255C06}" type="presParOf" srcId="{2CBF6FA4-ADE9-4503-9545-95035E0B8CCD}" destId="{DD5CE4EA-0AEB-49CE-A312-D74C34A9D90B}" srcOrd="1" destOrd="0" presId="urn:microsoft.com/office/officeart/2005/8/layout/orgChart1"/>
    <dgm:cxn modelId="{77DEB7F0-0378-447D-811B-D04E2867F394}" type="presParOf" srcId="{AB083111-D521-466B-88AD-EE1330BB62C4}" destId="{064E2FE7-BAF5-41BD-AC86-EECE03A2C392}" srcOrd="1" destOrd="0" presId="urn:microsoft.com/office/officeart/2005/8/layout/orgChart1"/>
    <dgm:cxn modelId="{C9CCF804-9F87-46EE-B5C7-F981C8F48D5E}" type="presParOf" srcId="{AB083111-D521-466B-88AD-EE1330BB62C4}" destId="{65CF4FF1-F9D1-465E-8160-3D86AB69F518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9.xml><?xml version="1.0" encoding="utf-8"?>
<dgm:dataModel xmlns:dgm="http://schemas.openxmlformats.org/drawingml/2006/diagram" xmlns:a="http://schemas.openxmlformats.org/drawingml/2006/main">
  <dgm:ptLst>
    <dgm:pt modelId="{71807C24-DBDF-460F-8902-D0B5AC6CDE40}" type="doc">
      <dgm:prSet loTypeId="urn:microsoft.com/office/officeart/2005/8/layout/matrix1" loCatId="matrix" qsTypeId="urn:microsoft.com/office/officeart/2005/8/quickstyle/3d1" qsCatId="3D" csTypeId="urn:microsoft.com/office/officeart/2005/8/colors/colorful5" csCatId="colorful" phldr="1"/>
      <dgm:spPr/>
      <dgm:t>
        <a:bodyPr/>
        <a:lstStyle/>
        <a:p>
          <a:endParaRPr lang="es-ES"/>
        </a:p>
      </dgm:t>
    </dgm:pt>
    <dgm:pt modelId="{3BC14CE9-6AB2-403E-8DA7-3FEC84CD59DA}">
      <dgm:prSet phldrT="[Texto]" custT="1"/>
      <dgm:spPr/>
      <dgm:t>
        <a:bodyPr/>
        <a:lstStyle/>
        <a:p>
          <a:r>
            <a:rPr lang="es-MX" sz="2000" smtClean="0">
              <a:solidFill>
                <a:schemeClr val="tx1"/>
              </a:solidFill>
              <a:latin typeface="Comic Sans MS" panose="030F0702030302020204" pitchFamily="66" charset="0"/>
            </a:rPr>
            <a:t>Finalidad </a:t>
          </a:r>
          <a:endParaRPr lang="es-ES" sz="2000" dirty="0">
            <a:solidFill>
              <a:schemeClr val="tx1"/>
            </a:solidFill>
          </a:endParaRPr>
        </a:p>
      </dgm:t>
    </dgm:pt>
    <dgm:pt modelId="{5D217F11-0DA6-4CD6-B18C-E8C0ECB6AC43}" type="parTrans" cxnId="{7FB55B55-DE67-4ADB-A1F8-5134B813F11D}">
      <dgm:prSet/>
      <dgm:spPr/>
      <dgm:t>
        <a:bodyPr/>
        <a:lstStyle/>
        <a:p>
          <a:endParaRPr lang="es-ES" sz="2400">
            <a:solidFill>
              <a:schemeClr val="tx1"/>
            </a:solidFill>
          </a:endParaRPr>
        </a:p>
      </dgm:t>
    </dgm:pt>
    <dgm:pt modelId="{C5DC8018-86F7-4BAA-A99F-3B7AC13E50C0}" type="sibTrans" cxnId="{7FB55B55-DE67-4ADB-A1F8-5134B813F11D}">
      <dgm:prSet/>
      <dgm:spPr/>
      <dgm:t>
        <a:bodyPr/>
        <a:lstStyle/>
        <a:p>
          <a:endParaRPr lang="es-ES" sz="2400">
            <a:solidFill>
              <a:schemeClr val="tx1"/>
            </a:solidFill>
          </a:endParaRPr>
        </a:p>
      </dgm:t>
    </dgm:pt>
    <dgm:pt modelId="{B8E400D4-8BA5-4D8B-9DEC-568BF2BA117D}">
      <dgm:prSet phldrT="[Texto]" custT="1"/>
      <dgm:spPr/>
      <dgm:t>
        <a:bodyPr/>
        <a:lstStyle/>
        <a:p>
          <a:r>
            <a:rPr lang="es-MX" sz="2000" dirty="0" smtClean="0">
              <a:solidFill>
                <a:schemeClr val="tx1"/>
              </a:solidFill>
              <a:latin typeface="Comic Sans MS" panose="030F0702030302020204" pitchFamily="66" charset="0"/>
            </a:rPr>
            <a:t>-</a:t>
          </a:r>
          <a:r>
            <a:rPr lang="es-MX" sz="1800" dirty="0" smtClean="0">
              <a:solidFill>
                <a:schemeClr val="tx1"/>
              </a:solidFill>
              <a:latin typeface="Comic Sans MS" panose="030F0702030302020204" pitchFamily="66" charset="0"/>
            </a:rPr>
            <a:t>Cumplir un requisito legal </a:t>
          </a:r>
        </a:p>
        <a:p>
          <a:r>
            <a:rPr lang="es-MX" sz="1800" dirty="0" smtClean="0">
              <a:solidFill>
                <a:schemeClr val="tx1"/>
              </a:solidFill>
              <a:latin typeface="Comic Sans MS" panose="030F0702030302020204" pitchFamily="66" charset="0"/>
            </a:rPr>
            <a:t>-Comprobar si el trabajador conserva su aptitud física y mental para continuar con su trabajo </a:t>
          </a:r>
        </a:p>
      </dgm:t>
    </dgm:pt>
    <dgm:pt modelId="{57B4CD30-E93E-4127-821A-CD9CB0BB2E0B}" type="parTrans" cxnId="{B79305BF-AEBB-4E7B-8612-BD425976D636}">
      <dgm:prSet/>
      <dgm:spPr/>
      <dgm:t>
        <a:bodyPr/>
        <a:lstStyle/>
        <a:p>
          <a:endParaRPr lang="es-ES" sz="2400">
            <a:solidFill>
              <a:schemeClr val="tx1"/>
            </a:solidFill>
          </a:endParaRPr>
        </a:p>
      </dgm:t>
    </dgm:pt>
    <dgm:pt modelId="{83D4B9BD-A3AD-4C3B-AFCE-28A7026BE24B}" type="sibTrans" cxnId="{B79305BF-AEBB-4E7B-8612-BD425976D636}">
      <dgm:prSet/>
      <dgm:spPr/>
      <dgm:t>
        <a:bodyPr/>
        <a:lstStyle/>
        <a:p>
          <a:endParaRPr lang="es-ES" sz="2400">
            <a:solidFill>
              <a:schemeClr val="tx1"/>
            </a:solidFill>
          </a:endParaRPr>
        </a:p>
      </dgm:t>
    </dgm:pt>
    <dgm:pt modelId="{E1772A93-C24B-412D-95CF-0D970F80AD4F}">
      <dgm:prSet phldrT="[Texto]" custT="1"/>
      <dgm:spPr/>
      <dgm:t>
        <a:bodyPr/>
        <a:lstStyle/>
        <a:p>
          <a:pPr algn="ctr"/>
          <a:r>
            <a:rPr lang="es-MX" sz="1800" dirty="0" smtClean="0">
              <a:solidFill>
                <a:schemeClr val="tx1"/>
              </a:solidFill>
              <a:latin typeface="Comic Sans MS" panose="030F0702030302020204" pitchFamily="66" charset="0"/>
            </a:rPr>
            <a:t>-Evaluar daños potenciales como consecuencia de exposición a riesgos de trabajo </a:t>
          </a:r>
        </a:p>
        <a:p>
          <a:pPr algn="ctr"/>
          <a:endParaRPr lang="es-ES" sz="2000" dirty="0">
            <a:solidFill>
              <a:schemeClr val="tx1"/>
            </a:solidFill>
          </a:endParaRPr>
        </a:p>
      </dgm:t>
    </dgm:pt>
    <dgm:pt modelId="{0F4BD74D-E6A8-4337-9075-2C4F38948F86}" type="parTrans" cxnId="{3BEF0335-8BB1-46AC-8D60-D392094CE0CC}">
      <dgm:prSet/>
      <dgm:spPr/>
      <dgm:t>
        <a:bodyPr/>
        <a:lstStyle/>
        <a:p>
          <a:endParaRPr lang="es-ES" sz="2400">
            <a:solidFill>
              <a:schemeClr val="tx1"/>
            </a:solidFill>
          </a:endParaRPr>
        </a:p>
      </dgm:t>
    </dgm:pt>
    <dgm:pt modelId="{40837FFD-7F42-485D-9DD2-ABEEA8047C29}" type="sibTrans" cxnId="{3BEF0335-8BB1-46AC-8D60-D392094CE0CC}">
      <dgm:prSet/>
      <dgm:spPr/>
      <dgm:t>
        <a:bodyPr/>
        <a:lstStyle/>
        <a:p>
          <a:endParaRPr lang="es-ES" sz="2400">
            <a:solidFill>
              <a:schemeClr val="tx1"/>
            </a:solidFill>
          </a:endParaRPr>
        </a:p>
      </dgm:t>
    </dgm:pt>
    <dgm:pt modelId="{2457CAE5-17DC-4EEA-BD4A-525E76CDAFCB}">
      <dgm:prSet phldrT="[Texto]" custT="1"/>
      <dgm:spPr/>
      <dgm:t>
        <a:bodyPr/>
        <a:lstStyle/>
        <a:p>
          <a:r>
            <a:rPr lang="es-MX" sz="1800" dirty="0" smtClean="0">
              <a:solidFill>
                <a:schemeClr val="tx1"/>
              </a:solidFill>
              <a:latin typeface="Comic Sans MS" panose="030F0702030302020204" pitchFamily="66" charset="0"/>
            </a:rPr>
            <a:t>-Detectar enfermedades infectocontagiosas susceptibles de propagación en el ambiente de trabajo</a:t>
          </a:r>
          <a:endParaRPr lang="es-ES" sz="1800" dirty="0">
            <a:solidFill>
              <a:schemeClr val="tx1"/>
            </a:solidFill>
          </a:endParaRPr>
        </a:p>
      </dgm:t>
    </dgm:pt>
    <dgm:pt modelId="{DEA27952-C179-4737-BBD1-0E76969AA932}" type="parTrans" cxnId="{7E540D38-1F2A-40A5-B849-E4331FDDB72C}">
      <dgm:prSet/>
      <dgm:spPr/>
      <dgm:t>
        <a:bodyPr/>
        <a:lstStyle/>
        <a:p>
          <a:endParaRPr lang="es-ES" sz="2400">
            <a:solidFill>
              <a:schemeClr val="tx1"/>
            </a:solidFill>
          </a:endParaRPr>
        </a:p>
      </dgm:t>
    </dgm:pt>
    <dgm:pt modelId="{14928015-E7C9-4BD6-AFCA-D3CAFF8FE6B8}" type="sibTrans" cxnId="{7E540D38-1F2A-40A5-B849-E4331FDDB72C}">
      <dgm:prSet/>
      <dgm:spPr/>
      <dgm:t>
        <a:bodyPr/>
        <a:lstStyle/>
        <a:p>
          <a:endParaRPr lang="es-ES" sz="2400">
            <a:solidFill>
              <a:schemeClr val="tx1"/>
            </a:solidFill>
          </a:endParaRPr>
        </a:p>
      </dgm:t>
    </dgm:pt>
    <dgm:pt modelId="{31BAE703-8E37-440D-985A-F8F9E9632297}">
      <dgm:prSet phldrT="[Texto]" custT="1"/>
      <dgm:spPr/>
      <dgm:t>
        <a:bodyPr/>
        <a:lstStyle/>
        <a:p>
          <a:r>
            <a:rPr lang="es-MX" sz="2000" dirty="0" smtClean="0">
              <a:solidFill>
                <a:schemeClr val="tx1"/>
              </a:solidFill>
              <a:latin typeface="Comic Sans MS" panose="030F0702030302020204" pitchFamily="66" charset="0"/>
            </a:rPr>
            <a:t>-Analizar lesiones o secuelas ocurridos como consecuencia de su trabajo </a:t>
          </a:r>
          <a:endParaRPr lang="es-ES" sz="2000" dirty="0">
            <a:solidFill>
              <a:schemeClr val="tx1"/>
            </a:solidFill>
          </a:endParaRPr>
        </a:p>
      </dgm:t>
    </dgm:pt>
    <dgm:pt modelId="{4CE207BD-CEB1-42CD-95F6-660A7DA820D9}" type="parTrans" cxnId="{4766D668-0AA2-4FE5-9DA3-8F13D3D4F199}">
      <dgm:prSet/>
      <dgm:spPr/>
      <dgm:t>
        <a:bodyPr/>
        <a:lstStyle/>
        <a:p>
          <a:endParaRPr lang="es-ES" sz="2400">
            <a:solidFill>
              <a:schemeClr val="tx1"/>
            </a:solidFill>
          </a:endParaRPr>
        </a:p>
      </dgm:t>
    </dgm:pt>
    <dgm:pt modelId="{7FCDFCC9-5155-484C-AF35-E6D2D86A8217}" type="sibTrans" cxnId="{4766D668-0AA2-4FE5-9DA3-8F13D3D4F199}">
      <dgm:prSet/>
      <dgm:spPr/>
      <dgm:t>
        <a:bodyPr/>
        <a:lstStyle/>
        <a:p>
          <a:endParaRPr lang="es-ES" sz="2400">
            <a:solidFill>
              <a:schemeClr val="tx1"/>
            </a:solidFill>
          </a:endParaRPr>
        </a:p>
      </dgm:t>
    </dgm:pt>
    <dgm:pt modelId="{7C43BF89-E5DF-4300-9ACF-2C8BAF54BA0F}" type="pres">
      <dgm:prSet presAssocID="{71807C24-DBDF-460F-8902-D0B5AC6CDE40}" presName="diagram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72282ECC-A9D8-47A9-9166-8E1F5C28CA48}" type="pres">
      <dgm:prSet presAssocID="{71807C24-DBDF-460F-8902-D0B5AC6CDE40}" presName="matrix" presStyleCnt="0"/>
      <dgm:spPr/>
    </dgm:pt>
    <dgm:pt modelId="{18C177FB-FC7B-4F24-A175-E14F9DDDAC62}" type="pres">
      <dgm:prSet presAssocID="{71807C24-DBDF-460F-8902-D0B5AC6CDE40}" presName="tile1" presStyleLbl="node1" presStyleIdx="0" presStyleCnt="4"/>
      <dgm:spPr/>
      <dgm:t>
        <a:bodyPr/>
        <a:lstStyle/>
        <a:p>
          <a:endParaRPr lang="es-ES"/>
        </a:p>
      </dgm:t>
    </dgm:pt>
    <dgm:pt modelId="{2364A25D-DEE6-4C87-AFF2-8484500CCC3A}" type="pres">
      <dgm:prSet presAssocID="{71807C24-DBDF-460F-8902-D0B5AC6CDE40}" presName="tile1text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DF4CD672-1819-4D66-9189-0AC2CB0A21D5}" type="pres">
      <dgm:prSet presAssocID="{71807C24-DBDF-460F-8902-D0B5AC6CDE40}" presName="tile2" presStyleLbl="node1" presStyleIdx="1" presStyleCnt="4" custScaleX="99599"/>
      <dgm:spPr/>
      <dgm:t>
        <a:bodyPr/>
        <a:lstStyle/>
        <a:p>
          <a:endParaRPr lang="es-ES"/>
        </a:p>
      </dgm:t>
    </dgm:pt>
    <dgm:pt modelId="{5FABB187-D680-42F8-9E7F-FA444A0AB908}" type="pres">
      <dgm:prSet presAssocID="{71807C24-DBDF-460F-8902-D0B5AC6CDE40}" presName="tile2text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EFD081F1-756D-4D6C-BBB9-A20951A56FAB}" type="pres">
      <dgm:prSet presAssocID="{71807C24-DBDF-460F-8902-D0B5AC6CDE40}" presName="tile3" presStyleLbl="node1" presStyleIdx="2" presStyleCnt="4"/>
      <dgm:spPr/>
      <dgm:t>
        <a:bodyPr/>
        <a:lstStyle/>
        <a:p>
          <a:endParaRPr lang="es-ES"/>
        </a:p>
      </dgm:t>
    </dgm:pt>
    <dgm:pt modelId="{808ABBB8-2453-495D-9267-A99566E38813}" type="pres">
      <dgm:prSet presAssocID="{71807C24-DBDF-460F-8902-D0B5AC6CDE40}" presName="tile3text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791616DA-82FE-4E1E-8864-4C6C6FCAEC1B}" type="pres">
      <dgm:prSet presAssocID="{71807C24-DBDF-460F-8902-D0B5AC6CDE40}" presName="tile4" presStyleLbl="node1" presStyleIdx="3" presStyleCnt="4"/>
      <dgm:spPr/>
      <dgm:t>
        <a:bodyPr/>
        <a:lstStyle/>
        <a:p>
          <a:endParaRPr lang="es-ES"/>
        </a:p>
      </dgm:t>
    </dgm:pt>
    <dgm:pt modelId="{CEE9BD7E-8FAD-40AE-B0E7-199DF08DEA74}" type="pres">
      <dgm:prSet presAssocID="{71807C24-DBDF-460F-8902-D0B5AC6CDE40}" presName="tile4text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08AB14C2-4652-4353-92C7-57A07D1C184C}" type="pres">
      <dgm:prSet presAssocID="{71807C24-DBDF-460F-8902-D0B5AC6CDE40}" presName="centerTile" presStyleLbl="fgShp" presStyleIdx="0" presStyleCnt="1" custLinFactNeighborX="0" custLinFactNeighborY="-1165">
        <dgm:presLayoutVars>
          <dgm:chMax val="0"/>
          <dgm:chPref val="0"/>
        </dgm:presLayoutVars>
      </dgm:prSet>
      <dgm:spPr/>
      <dgm:t>
        <a:bodyPr/>
        <a:lstStyle/>
        <a:p>
          <a:endParaRPr lang="es-ES"/>
        </a:p>
      </dgm:t>
    </dgm:pt>
  </dgm:ptLst>
  <dgm:cxnLst>
    <dgm:cxn modelId="{BD6836D9-90A9-4752-A510-B527CC9F728E}" type="presOf" srcId="{B8E400D4-8BA5-4D8B-9DEC-568BF2BA117D}" destId="{2364A25D-DEE6-4C87-AFF2-8484500CCC3A}" srcOrd="1" destOrd="0" presId="urn:microsoft.com/office/officeart/2005/8/layout/matrix1"/>
    <dgm:cxn modelId="{7E540D38-1F2A-40A5-B849-E4331FDDB72C}" srcId="{3BC14CE9-6AB2-403E-8DA7-3FEC84CD59DA}" destId="{2457CAE5-17DC-4EEA-BD4A-525E76CDAFCB}" srcOrd="2" destOrd="0" parTransId="{DEA27952-C179-4737-BBD1-0E76969AA932}" sibTransId="{14928015-E7C9-4BD6-AFCA-D3CAFF8FE6B8}"/>
    <dgm:cxn modelId="{4A6563DD-6E24-4892-89CC-5D1612A17483}" type="presOf" srcId="{2457CAE5-17DC-4EEA-BD4A-525E76CDAFCB}" destId="{EFD081F1-756D-4D6C-BBB9-A20951A56FAB}" srcOrd="0" destOrd="0" presId="urn:microsoft.com/office/officeart/2005/8/layout/matrix1"/>
    <dgm:cxn modelId="{D7943A30-83B2-4BC9-A372-D81B4BB5945E}" type="presOf" srcId="{2457CAE5-17DC-4EEA-BD4A-525E76CDAFCB}" destId="{808ABBB8-2453-495D-9267-A99566E38813}" srcOrd="1" destOrd="0" presId="urn:microsoft.com/office/officeart/2005/8/layout/matrix1"/>
    <dgm:cxn modelId="{3BEF0335-8BB1-46AC-8D60-D392094CE0CC}" srcId="{3BC14CE9-6AB2-403E-8DA7-3FEC84CD59DA}" destId="{E1772A93-C24B-412D-95CF-0D970F80AD4F}" srcOrd="1" destOrd="0" parTransId="{0F4BD74D-E6A8-4337-9075-2C4F38948F86}" sibTransId="{40837FFD-7F42-485D-9DD2-ABEEA8047C29}"/>
    <dgm:cxn modelId="{8BDC4BE6-82ED-476F-B866-E619CF1203C7}" type="presOf" srcId="{71807C24-DBDF-460F-8902-D0B5AC6CDE40}" destId="{7C43BF89-E5DF-4300-9ACF-2C8BAF54BA0F}" srcOrd="0" destOrd="0" presId="urn:microsoft.com/office/officeart/2005/8/layout/matrix1"/>
    <dgm:cxn modelId="{A13A0E4E-76A0-42EE-B618-A98351AFC960}" type="presOf" srcId="{31BAE703-8E37-440D-985A-F8F9E9632297}" destId="{791616DA-82FE-4E1E-8864-4C6C6FCAEC1B}" srcOrd="0" destOrd="0" presId="urn:microsoft.com/office/officeart/2005/8/layout/matrix1"/>
    <dgm:cxn modelId="{4C333A75-9B92-4C5B-B7DD-1CFA19E23E96}" type="presOf" srcId="{3BC14CE9-6AB2-403E-8DA7-3FEC84CD59DA}" destId="{08AB14C2-4652-4353-92C7-57A07D1C184C}" srcOrd="0" destOrd="0" presId="urn:microsoft.com/office/officeart/2005/8/layout/matrix1"/>
    <dgm:cxn modelId="{6C88E6D2-E782-4294-AABC-4FCD4A079B38}" type="presOf" srcId="{E1772A93-C24B-412D-95CF-0D970F80AD4F}" destId="{DF4CD672-1819-4D66-9189-0AC2CB0A21D5}" srcOrd="0" destOrd="0" presId="urn:microsoft.com/office/officeart/2005/8/layout/matrix1"/>
    <dgm:cxn modelId="{4766D668-0AA2-4FE5-9DA3-8F13D3D4F199}" srcId="{3BC14CE9-6AB2-403E-8DA7-3FEC84CD59DA}" destId="{31BAE703-8E37-440D-985A-F8F9E9632297}" srcOrd="3" destOrd="0" parTransId="{4CE207BD-CEB1-42CD-95F6-660A7DA820D9}" sibTransId="{7FCDFCC9-5155-484C-AF35-E6D2D86A8217}"/>
    <dgm:cxn modelId="{B79305BF-AEBB-4E7B-8612-BD425976D636}" srcId="{3BC14CE9-6AB2-403E-8DA7-3FEC84CD59DA}" destId="{B8E400D4-8BA5-4D8B-9DEC-568BF2BA117D}" srcOrd="0" destOrd="0" parTransId="{57B4CD30-E93E-4127-821A-CD9CB0BB2E0B}" sibTransId="{83D4B9BD-A3AD-4C3B-AFCE-28A7026BE24B}"/>
    <dgm:cxn modelId="{BEDFC443-2E24-4CC8-9C17-0E846288FCC4}" type="presOf" srcId="{31BAE703-8E37-440D-985A-F8F9E9632297}" destId="{CEE9BD7E-8FAD-40AE-B0E7-199DF08DEA74}" srcOrd="1" destOrd="0" presId="urn:microsoft.com/office/officeart/2005/8/layout/matrix1"/>
    <dgm:cxn modelId="{44487B18-1476-40D7-8916-460A653EE44F}" type="presOf" srcId="{E1772A93-C24B-412D-95CF-0D970F80AD4F}" destId="{5FABB187-D680-42F8-9E7F-FA444A0AB908}" srcOrd="1" destOrd="0" presId="urn:microsoft.com/office/officeart/2005/8/layout/matrix1"/>
    <dgm:cxn modelId="{7FB55B55-DE67-4ADB-A1F8-5134B813F11D}" srcId="{71807C24-DBDF-460F-8902-D0B5AC6CDE40}" destId="{3BC14CE9-6AB2-403E-8DA7-3FEC84CD59DA}" srcOrd="0" destOrd="0" parTransId="{5D217F11-0DA6-4CD6-B18C-E8C0ECB6AC43}" sibTransId="{C5DC8018-86F7-4BAA-A99F-3B7AC13E50C0}"/>
    <dgm:cxn modelId="{DFF2B464-5912-457E-B973-E45A4EB6AEAD}" type="presOf" srcId="{B8E400D4-8BA5-4D8B-9DEC-568BF2BA117D}" destId="{18C177FB-FC7B-4F24-A175-E14F9DDDAC62}" srcOrd="0" destOrd="0" presId="urn:microsoft.com/office/officeart/2005/8/layout/matrix1"/>
    <dgm:cxn modelId="{CEC93178-6F13-48D0-A14A-5144D708B2D6}" type="presParOf" srcId="{7C43BF89-E5DF-4300-9ACF-2C8BAF54BA0F}" destId="{72282ECC-A9D8-47A9-9166-8E1F5C28CA48}" srcOrd="0" destOrd="0" presId="urn:microsoft.com/office/officeart/2005/8/layout/matrix1"/>
    <dgm:cxn modelId="{7D522C6A-8F26-4228-895D-56260C34F2CA}" type="presParOf" srcId="{72282ECC-A9D8-47A9-9166-8E1F5C28CA48}" destId="{18C177FB-FC7B-4F24-A175-E14F9DDDAC62}" srcOrd="0" destOrd="0" presId="urn:microsoft.com/office/officeart/2005/8/layout/matrix1"/>
    <dgm:cxn modelId="{CBC1BD6C-7E5E-4263-A157-8FBEA2154BF8}" type="presParOf" srcId="{72282ECC-A9D8-47A9-9166-8E1F5C28CA48}" destId="{2364A25D-DEE6-4C87-AFF2-8484500CCC3A}" srcOrd="1" destOrd="0" presId="urn:microsoft.com/office/officeart/2005/8/layout/matrix1"/>
    <dgm:cxn modelId="{70044DC8-46A6-4ADA-B902-6F9E0ADD382F}" type="presParOf" srcId="{72282ECC-A9D8-47A9-9166-8E1F5C28CA48}" destId="{DF4CD672-1819-4D66-9189-0AC2CB0A21D5}" srcOrd="2" destOrd="0" presId="urn:microsoft.com/office/officeart/2005/8/layout/matrix1"/>
    <dgm:cxn modelId="{A52B3F8D-09EE-43FF-8621-9B410A8D6B2F}" type="presParOf" srcId="{72282ECC-A9D8-47A9-9166-8E1F5C28CA48}" destId="{5FABB187-D680-42F8-9E7F-FA444A0AB908}" srcOrd="3" destOrd="0" presId="urn:microsoft.com/office/officeart/2005/8/layout/matrix1"/>
    <dgm:cxn modelId="{74CFBD87-5EC6-4EFD-A8D2-DC386827767B}" type="presParOf" srcId="{72282ECC-A9D8-47A9-9166-8E1F5C28CA48}" destId="{EFD081F1-756D-4D6C-BBB9-A20951A56FAB}" srcOrd="4" destOrd="0" presId="urn:microsoft.com/office/officeart/2005/8/layout/matrix1"/>
    <dgm:cxn modelId="{F9B027E3-EAAA-46CC-B319-764509C18FD0}" type="presParOf" srcId="{72282ECC-A9D8-47A9-9166-8E1F5C28CA48}" destId="{808ABBB8-2453-495D-9267-A99566E38813}" srcOrd="5" destOrd="0" presId="urn:microsoft.com/office/officeart/2005/8/layout/matrix1"/>
    <dgm:cxn modelId="{571393A8-2AEE-47E0-ABA7-7E99617538DF}" type="presParOf" srcId="{72282ECC-A9D8-47A9-9166-8E1F5C28CA48}" destId="{791616DA-82FE-4E1E-8864-4C6C6FCAEC1B}" srcOrd="6" destOrd="0" presId="urn:microsoft.com/office/officeart/2005/8/layout/matrix1"/>
    <dgm:cxn modelId="{605946C1-A214-4DA5-9480-6B519DD69789}" type="presParOf" srcId="{72282ECC-A9D8-47A9-9166-8E1F5C28CA48}" destId="{CEE9BD7E-8FAD-40AE-B0E7-199DF08DEA74}" srcOrd="7" destOrd="0" presId="urn:microsoft.com/office/officeart/2005/8/layout/matrix1"/>
    <dgm:cxn modelId="{E8480897-E1C3-4355-B874-526F12B5BB8C}" type="presParOf" srcId="{7C43BF89-E5DF-4300-9ACF-2C8BAF54BA0F}" destId="{08AB14C2-4652-4353-92C7-57A07D1C184C}" srcOrd="1" destOrd="0" presId="urn:microsoft.com/office/officeart/2005/8/layout/matrix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9A9A51B-91A4-4AD0-911F-66A604ACC31A}" type="doc">
      <dgm:prSet loTypeId="urn:microsoft.com/office/officeart/2005/8/layout/chevron2" loCatId="process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s-ES"/>
        </a:p>
      </dgm:t>
    </dgm:pt>
    <dgm:pt modelId="{FEACBD81-6212-4F3C-AB6C-BA3475DACA89}">
      <dgm:prSet/>
      <dgm:spPr/>
      <dgm:t>
        <a:bodyPr/>
        <a:lstStyle/>
        <a:p>
          <a:pPr rtl="0"/>
          <a:r>
            <a:rPr lang="es-ES" smtClean="0"/>
            <a:t>HIGIENE: </a:t>
          </a:r>
          <a:endParaRPr lang="es-ES"/>
        </a:p>
      </dgm:t>
    </dgm:pt>
    <dgm:pt modelId="{90235904-D0EA-4240-B309-9D0205371B34}" type="parTrans" cxnId="{E696FC0A-15E5-40CD-8172-533D9DDB6B81}">
      <dgm:prSet/>
      <dgm:spPr/>
      <dgm:t>
        <a:bodyPr/>
        <a:lstStyle/>
        <a:p>
          <a:endParaRPr lang="es-ES"/>
        </a:p>
      </dgm:t>
    </dgm:pt>
    <dgm:pt modelId="{EE64CEBF-7030-4DD4-8501-E644151DFAE7}" type="sibTrans" cxnId="{E696FC0A-15E5-40CD-8172-533D9DDB6B81}">
      <dgm:prSet/>
      <dgm:spPr/>
      <dgm:t>
        <a:bodyPr/>
        <a:lstStyle/>
        <a:p>
          <a:endParaRPr lang="es-ES"/>
        </a:p>
      </dgm:t>
    </dgm:pt>
    <dgm:pt modelId="{56B44774-47E1-41CC-A88A-B6E39A2863EB}">
      <dgm:prSet custT="1"/>
      <dgm:spPr/>
      <dgm:t>
        <a:bodyPr/>
        <a:lstStyle/>
        <a:p>
          <a:pPr algn="just" rtl="0"/>
          <a:r>
            <a:rPr lang="es-ES" sz="3200" dirty="0" smtClean="0"/>
            <a:t>Conjunto de normas y procedimientos tendientes a la protección de la integridad física y mental del trabajador, preservándolo de los riesgos de salud inherentes a las tareas del cargo y al ambiente físico donde se ejecutan. </a:t>
          </a:r>
          <a:r>
            <a:rPr lang="es-ES" sz="1200" dirty="0" smtClean="0"/>
            <a:t>(Romeral, 2012)</a:t>
          </a:r>
          <a:endParaRPr lang="es-ES" sz="1200" dirty="0"/>
        </a:p>
      </dgm:t>
    </dgm:pt>
    <dgm:pt modelId="{F144B86C-4F00-4578-ADE1-33BDD6D764B9}" type="parTrans" cxnId="{E57C0080-7606-4BCE-ACA3-6FA1A875C6F9}">
      <dgm:prSet/>
      <dgm:spPr/>
      <dgm:t>
        <a:bodyPr/>
        <a:lstStyle/>
        <a:p>
          <a:endParaRPr lang="es-ES"/>
        </a:p>
      </dgm:t>
    </dgm:pt>
    <dgm:pt modelId="{A12E2A42-1D67-474D-96C7-3B13E1BF5D79}" type="sibTrans" cxnId="{E57C0080-7606-4BCE-ACA3-6FA1A875C6F9}">
      <dgm:prSet/>
      <dgm:spPr/>
      <dgm:t>
        <a:bodyPr/>
        <a:lstStyle/>
        <a:p>
          <a:endParaRPr lang="es-ES"/>
        </a:p>
      </dgm:t>
    </dgm:pt>
    <dgm:pt modelId="{82DB251D-AEC4-406D-87E0-163A03B5F353}" type="pres">
      <dgm:prSet presAssocID="{39A9A51B-91A4-4AD0-911F-66A604ACC31A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88EBC917-31B9-4F3B-80B3-62C2E27C11F9}" type="pres">
      <dgm:prSet presAssocID="{FEACBD81-6212-4F3C-AB6C-BA3475DACA89}" presName="composite" presStyleCnt="0"/>
      <dgm:spPr/>
    </dgm:pt>
    <dgm:pt modelId="{FA895494-16B9-43A8-99C5-F88005F365D9}" type="pres">
      <dgm:prSet presAssocID="{FEACBD81-6212-4F3C-AB6C-BA3475DACA89}" presName="parentText" presStyleLbl="alignNode1" presStyleIdx="0" presStyleCnt="1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9C4E6E8-7A74-4ECA-9649-A70DBE2F5DA2}" type="pres">
      <dgm:prSet presAssocID="{FEACBD81-6212-4F3C-AB6C-BA3475DACA89}" presName="descendantText" presStyleLbl="alignAcc1" presStyleIdx="0" presStyleCnt="1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E696FC0A-15E5-40CD-8172-533D9DDB6B81}" srcId="{39A9A51B-91A4-4AD0-911F-66A604ACC31A}" destId="{FEACBD81-6212-4F3C-AB6C-BA3475DACA89}" srcOrd="0" destOrd="0" parTransId="{90235904-D0EA-4240-B309-9D0205371B34}" sibTransId="{EE64CEBF-7030-4DD4-8501-E644151DFAE7}"/>
    <dgm:cxn modelId="{725DD6E7-4012-4F9B-9D15-A41DB4FF6A58}" type="presOf" srcId="{56B44774-47E1-41CC-A88A-B6E39A2863EB}" destId="{09C4E6E8-7A74-4ECA-9649-A70DBE2F5DA2}" srcOrd="0" destOrd="0" presId="urn:microsoft.com/office/officeart/2005/8/layout/chevron2"/>
    <dgm:cxn modelId="{F9FBD2E7-61F8-474E-B7CD-13F0EA48E87B}" type="presOf" srcId="{39A9A51B-91A4-4AD0-911F-66A604ACC31A}" destId="{82DB251D-AEC4-406D-87E0-163A03B5F353}" srcOrd="0" destOrd="0" presId="urn:microsoft.com/office/officeart/2005/8/layout/chevron2"/>
    <dgm:cxn modelId="{E57C0080-7606-4BCE-ACA3-6FA1A875C6F9}" srcId="{FEACBD81-6212-4F3C-AB6C-BA3475DACA89}" destId="{56B44774-47E1-41CC-A88A-B6E39A2863EB}" srcOrd="0" destOrd="0" parTransId="{F144B86C-4F00-4578-ADE1-33BDD6D764B9}" sibTransId="{A12E2A42-1D67-474D-96C7-3B13E1BF5D79}"/>
    <dgm:cxn modelId="{3892C60E-E43D-433C-B123-F6C8674C7C59}" type="presOf" srcId="{FEACBD81-6212-4F3C-AB6C-BA3475DACA89}" destId="{FA895494-16B9-43A8-99C5-F88005F365D9}" srcOrd="0" destOrd="0" presId="urn:microsoft.com/office/officeart/2005/8/layout/chevron2"/>
    <dgm:cxn modelId="{1EAF4DA1-7CAD-4CBA-91E6-C1854A16DB49}" type="presParOf" srcId="{82DB251D-AEC4-406D-87E0-163A03B5F353}" destId="{88EBC917-31B9-4F3B-80B3-62C2E27C11F9}" srcOrd="0" destOrd="0" presId="urn:microsoft.com/office/officeart/2005/8/layout/chevron2"/>
    <dgm:cxn modelId="{4ACA282A-1C77-4E37-93A4-93ED1C0E2A56}" type="presParOf" srcId="{88EBC917-31B9-4F3B-80B3-62C2E27C11F9}" destId="{FA895494-16B9-43A8-99C5-F88005F365D9}" srcOrd="0" destOrd="0" presId="urn:microsoft.com/office/officeart/2005/8/layout/chevron2"/>
    <dgm:cxn modelId="{E153F022-1224-494F-A8F6-C2FF3437B37F}" type="presParOf" srcId="{88EBC917-31B9-4F3B-80B3-62C2E27C11F9}" destId="{09C4E6E8-7A74-4ECA-9649-A70DBE2F5DA2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0.xml><?xml version="1.0" encoding="utf-8"?>
<dgm:dataModel xmlns:dgm="http://schemas.openxmlformats.org/drawingml/2006/diagram" xmlns:a="http://schemas.openxmlformats.org/drawingml/2006/main">
  <dgm:ptLst>
    <dgm:pt modelId="{836326CC-FDE4-432F-BC5D-9C17F5A2D23B}" type="doc">
      <dgm:prSet loTypeId="urn:microsoft.com/office/officeart/2005/8/layout/process1" loCatId="process" qsTypeId="urn:microsoft.com/office/officeart/2005/8/quickstyle/3d2" qsCatId="3D" csTypeId="urn:microsoft.com/office/officeart/2005/8/colors/colorful4" csCatId="colorful" phldr="1"/>
      <dgm:spPr/>
    </dgm:pt>
    <dgm:pt modelId="{CEE1FFF4-055A-4DC2-BE66-E70B4F7DCBC9}">
      <dgm:prSet phldrT="[Texto]" custT="1"/>
      <dgm:spPr/>
      <dgm:t>
        <a:bodyPr/>
        <a:lstStyle/>
        <a:p>
          <a:r>
            <a:rPr lang="es-MX" sz="1800" dirty="0" smtClean="0">
              <a:solidFill>
                <a:schemeClr val="tx1"/>
              </a:solidFill>
              <a:latin typeface="Comic Sans MS" panose="030F0702030302020204" pitchFamily="66" charset="0"/>
            </a:rPr>
            <a:t>Dependiendo el </a:t>
          </a:r>
          <a:r>
            <a:rPr lang="es-MX" sz="1800" b="1" dirty="0" smtClean="0">
              <a:solidFill>
                <a:schemeClr val="tx1"/>
              </a:solidFill>
              <a:latin typeface="Comic Sans MS" panose="030F0702030302020204" pitchFamily="66" charset="0"/>
            </a:rPr>
            <a:t>tipo de riesgo </a:t>
          </a:r>
          <a:endParaRPr lang="es-ES" sz="1800" dirty="0">
            <a:solidFill>
              <a:schemeClr val="tx1"/>
            </a:solidFill>
            <a:latin typeface="Comic Sans MS" panose="030F0702030302020204" pitchFamily="66" charset="0"/>
          </a:endParaRPr>
        </a:p>
      </dgm:t>
    </dgm:pt>
    <dgm:pt modelId="{E19D2F63-7FAF-4A91-8B96-04A7637932C2}" type="parTrans" cxnId="{88E1933A-FF3F-4C0C-83AB-C4F4D9DA281F}">
      <dgm:prSet/>
      <dgm:spPr/>
      <dgm:t>
        <a:bodyPr/>
        <a:lstStyle/>
        <a:p>
          <a:endParaRPr lang="es-ES" sz="2400">
            <a:solidFill>
              <a:schemeClr val="tx1"/>
            </a:solidFill>
          </a:endParaRPr>
        </a:p>
      </dgm:t>
    </dgm:pt>
    <dgm:pt modelId="{265E70F7-F593-4C0B-9293-B682441FDE00}" type="sibTrans" cxnId="{88E1933A-FF3F-4C0C-83AB-C4F4D9DA281F}">
      <dgm:prSet custT="1"/>
      <dgm:spPr/>
      <dgm:t>
        <a:bodyPr/>
        <a:lstStyle/>
        <a:p>
          <a:endParaRPr lang="es-ES" sz="1400">
            <a:solidFill>
              <a:schemeClr val="tx1"/>
            </a:solidFill>
          </a:endParaRPr>
        </a:p>
      </dgm:t>
    </dgm:pt>
    <dgm:pt modelId="{5392EDED-2FF7-4EB2-8109-B29A5D94D992}">
      <dgm:prSet phldrT="[Texto]" custT="1"/>
      <dgm:spPr/>
      <dgm:t>
        <a:bodyPr/>
        <a:lstStyle/>
        <a:p>
          <a:r>
            <a:rPr lang="es-MX" sz="1800" dirty="0" smtClean="0">
              <a:solidFill>
                <a:schemeClr val="tx1"/>
              </a:solidFill>
              <a:latin typeface="Comic Sans MS" panose="030F0702030302020204" pitchFamily="66" charset="0"/>
            </a:rPr>
            <a:t>audiológico, respiratorio, dermatológico, etc. </a:t>
          </a:r>
          <a:endParaRPr lang="es-ES" sz="1800" dirty="0">
            <a:solidFill>
              <a:schemeClr val="tx1"/>
            </a:solidFill>
          </a:endParaRPr>
        </a:p>
      </dgm:t>
    </dgm:pt>
    <dgm:pt modelId="{15AA62E3-A9CE-4F77-912F-4770F8201692}" type="parTrans" cxnId="{082506C0-956A-4E8B-A58F-95D0875928EE}">
      <dgm:prSet/>
      <dgm:spPr/>
      <dgm:t>
        <a:bodyPr/>
        <a:lstStyle/>
        <a:p>
          <a:endParaRPr lang="es-ES" sz="2400">
            <a:solidFill>
              <a:schemeClr val="tx1"/>
            </a:solidFill>
          </a:endParaRPr>
        </a:p>
      </dgm:t>
    </dgm:pt>
    <dgm:pt modelId="{0DCF1E7D-113D-4A82-B264-CCA9E9FCEA89}" type="sibTrans" cxnId="{082506C0-956A-4E8B-A58F-95D0875928EE}">
      <dgm:prSet custT="1"/>
      <dgm:spPr/>
      <dgm:t>
        <a:bodyPr/>
        <a:lstStyle/>
        <a:p>
          <a:endParaRPr lang="es-ES" sz="1400">
            <a:solidFill>
              <a:schemeClr val="tx1"/>
            </a:solidFill>
          </a:endParaRPr>
        </a:p>
      </dgm:t>
    </dgm:pt>
    <dgm:pt modelId="{3EB3CFCD-3BD6-4961-B713-3A565019ED77}">
      <dgm:prSet phldrT="[Texto]" custT="1"/>
      <dgm:spPr/>
      <dgm:t>
        <a:bodyPr/>
        <a:lstStyle/>
        <a:p>
          <a:r>
            <a:rPr lang="es-MX" sz="1800" dirty="0" smtClean="0">
              <a:solidFill>
                <a:schemeClr val="tx1"/>
              </a:solidFill>
              <a:latin typeface="Comic Sans MS" panose="030F0702030302020204" pitchFamily="66" charset="0"/>
            </a:rPr>
            <a:t>Médico </a:t>
          </a:r>
          <a:r>
            <a:rPr lang="es-MX" sz="1800" b="1" dirty="0" smtClean="0">
              <a:solidFill>
                <a:schemeClr val="tx1"/>
              </a:solidFill>
              <a:latin typeface="Comic Sans MS" panose="030F0702030302020204" pitchFamily="66" charset="0"/>
            </a:rPr>
            <a:t>usara</a:t>
          </a:r>
          <a:endParaRPr lang="es-ES" sz="1800" dirty="0">
            <a:solidFill>
              <a:schemeClr val="tx1"/>
            </a:solidFill>
          </a:endParaRPr>
        </a:p>
      </dgm:t>
    </dgm:pt>
    <dgm:pt modelId="{954FEA8F-4203-4611-9931-DB5B9DC628F9}" type="parTrans" cxnId="{0B8C29EA-E3D6-44D8-8759-B17331326FFA}">
      <dgm:prSet/>
      <dgm:spPr/>
      <dgm:t>
        <a:bodyPr/>
        <a:lstStyle/>
        <a:p>
          <a:endParaRPr lang="es-ES" sz="2400">
            <a:solidFill>
              <a:schemeClr val="tx1"/>
            </a:solidFill>
          </a:endParaRPr>
        </a:p>
      </dgm:t>
    </dgm:pt>
    <dgm:pt modelId="{9294EBAF-09BF-4271-A797-0AD25D5F86FE}" type="sibTrans" cxnId="{0B8C29EA-E3D6-44D8-8759-B17331326FFA}">
      <dgm:prSet custT="1"/>
      <dgm:spPr/>
      <dgm:t>
        <a:bodyPr/>
        <a:lstStyle/>
        <a:p>
          <a:endParaRPr lang="es-ES" sz="1400">
            <a:solidFill>
              <a:schemeClr val="tx1"/>
            </a:solidFill>
          </a:endParaRPr>
        </a:p>
      </dgm:t>
    </dgm:pt>
    <dgm:pt modelId="{77B60AEE-289B-4B23-9263-F10199B7A6D8}">
      <dgm:prSet custT="1"/>
      <dgm:spPr/>
      <dgm:t>
        <a:bodyPr/>
        <a:lstStyle/>
        <a:p>
          <a:r>
            <a:rPr lang="es-MX" sz="1800" b="1" dirty="0" smtClean="0">
              <a:solidFill>
                <a:schemeClr val="tx1"/>
              </a:solidFill>
              <a:latin typeface="Comic Sans MS" panose="030F0702030302020204" pitchFamily="66" charset="0"/>
            </a:rPr>
            <a:t>Anexos especializados </a:t>
          </a:r>
          <a:endParaRPr lang="es-ES" sz="1800" dirty="0">
            <a:solidFill>
              <a:schemeClr val="tx1"/>
            </a:solidFill>
          </a:endParaRPr>
        </a:p>
      </dgm:t>
    </dgm:pt>
    <dgm:pt modelId="{B8882AB9-E6ED-4C79-A7AC-FC8A93AE0C10}" type="parTrans" cxnId="{35619CB3-AE4B-485A-8D60-147D2563472C}">
      <dgm:prSet/>
      <dgm:spPr/>
      <dgm:t>
        <a:bodyPr/>
        <a:lstStyle/>
        <a:p>
          <a:endParaRPr lang="es-ES" sz="2400">
            <a:solidFill>
              <a:schemeClr val="tx1"/>
            </a:solidFill>
          </a:endParaRPr>
        </a:p>
      </dgm:t>
    </dgm:pt>
    <dgm:pt modelId="{44AE9AB4-37F2-4843-B135-47B89979F615}" type="sibTrans" cxnId="{35619CB3-AE4B-485A-8D60-147D2563472C}">
      <dgm:prSet custT="1"/>
      <dgm:spPr/>
      <dgm:t>
        <a:bodyPr/>
        <a:lstStyle/>
        <a:p>
          <a:endParaRPr lang="es-ES" sz="1400">
            <a:solidFill>
              <a:schemeClr val="tx1"/>
            </a:solidFill>
          </a:endParaRPr>
        </a:p>
      </dgm:t>
    </dgm:pt>
    <dgm:pt modelId="{4CF8C1D2-B1B0-48EF-BB94-62AFA3536110}">
      <dgm:prSet custT="1"/>
      <dgm:spPr/>
      <dgm:t>
        <a:bodyPr/>
        <a:lstStyle/>
        <a:p>
          <a:r>
            <a:rPr lang="es-MX" sz="1800" b="1" dirty="0" smtClean="0">
              <a:solidFill>
                <a:schemeClr val="tx1"/>
              </a:solidFill>
              <a:latin typeface="Comic Sans MS" panose="030F0702030302020204" pitchFamily="66" charset="0"/>
            </a:rPr>
            <a:t>Historia clínica general </a:t>
          </a:r>
          <a:endParaRPr lang="es-ES" sz="1800" dirty="0">
            <a:solidFill>
              <a:schemeClr val="tx1"/>
            </a:solidFill>
          </a:endParaRPr>
        </a:p>
      </dgm:t>
    </dgm:pt>
    <dgm:pt modelId="{29BF4092-972E-4208-800C-85AD559AF621}" type="parTrans" cxnId="{4113B3AB-883D-49D5-BCF2-E69A8409E13D}">
      <dgm:prSet/>
      <dgm:spPr/>
      <dgm:t>
        <a:bodyPr/>
        <a:lstStyle/>
        <a:p>
          <a:endParaRPr lang="es-ES" sz="2400">
            <a:solidFill>
              <a:schemeClr val="tx1"/>
            </a:solidFill>
          </a:endParaRPr>
        </a:p>
      </dgm:t>
    </dgm:pt>
    <dgm:pt modelId="{BF8A0FC4-AE02-41C5-B8BA-235906309757}" type="sibTrans" cxnId="{4113B3AB-883D-49D5-BCF2-E69A8409E13D}">
      <dgm:prSet custT="1"/>
      <dgm:spPr/>
      <dgm:t>
        <a:bodyPr/>
        <a:lstStyle/>
        <a:p>
          <a:endParaRPr lang="es-ES" sz="1400">
            <a:solidFill>
              <a:schemeClr val="tx1"/>
            </a:solidFill>
          </a:endParaRPr>
        </a:p>
      </dgm:t>
    </dgm:pt>
    <dgm:pt modelId="{1170E33C-E8E8-4F35-849E-62395F8F8B2B}">
      <dgm:prSet custT="1"/>
      <dgm:spPr/>
      <dgm:t>
        <a:bodyPr/>
        <a:lstStyle/>
        <a:p>
          <a:r>
            <a:rPr lang="es-MX" sz="1800" dirty="0" smtClean="0">
              <a:solidFill>
                <a:schemeClr val="tx1"/>
              </a:solidFill>
              <a:latin typeface="Comic Sans MS" panose="030F0702030302020204" pitchFamily="66" charset="0"/>
            </a:rPr>
            <a:t>Para precisar y agilizar su revisión</a:t>
          </a:r>
        </a:p>
      </dgm:t>
    </dgm:pt>
    <dgm:pt modelId="{DBEC1581-57DD-43BB-ACCA-B39FD81072AE}" type="parTrans" cxnId="{E4E245DE-D19D-406D-94AA-3FD0EC6AFA9A}">
      <dgm:prSet/>
      <dgm:spPr/>
      <dgm:t>
        <a:bodyPr/>
        <a:lstStyle/>
        <a:p>
          <a:endParaRPr lang="es-ES" sz="2400">
            <a:solidFill>
              <a:schemeClr val="tx1"/>
            </a:solidFill>
          </a:endParaRPr>
        </a:p>
      </dgm:t>
    </dgm:pt>
    <dgm:pt modelId="{55662977-9E25-4FA3-B211-865770F715C9}" type="sibTrans" cxnId="{E4E245DE-D19D-406D-94AA-3FD0EC6AFA9A}">
      <dgm:prSet/>
      <dgm:spPr/>
      <dgm:t>
        <a:bodyPr/>
        <a:lstStyle/>
        <a:p>
          <a:endParaRPr lang="es-ES" sz="2400">
            <a:solidFill>
              <a:schemeClr val="tx1"/>
            </a:solidFill>
          </a:endParaRPr>
        </a:p>
      </dgm:t>
    </dgm:pt>
    <dgm:pt modelId="{F9CF7EAD-530F-48D7-B919-5472F0EC6D60}" type="pres">
      <dgm:prSet presAssocID="{836326CC-FDE4-432F-BC5D-9C17F5A2D23B}" presName="Name0" presStyleCnt="0">
        <dgm:presLayoutVars>
          <dgm:dir/>
          <dgm:resizeHandles val="exact"/>
        </dgm:presLayoutVars>
      </dgm:prSet>
      <dgm:spPr/>
    </dgm:pt>
    <dgm:pt modelId="{CE76001A-2D0C-4036-88B8-49C22BEC6106}" type="pres">
      <dgm:prSet presAssocID="{CEE1FFF4-055A-4DC2-BE66-E70B4F7DCBC9}" presName="node" presStyleLbl="node1" presStyleIdx="0" presStyleCnt="6" custScaleX="121700" custScaleY="129347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462B123F-FC07-4653-A189-0AE4158CE1FB}" type="pres">
      <dgm:prSet presAssocID="{265E70F7-F593-4C0B-9293-B682441FDE00}" presName="sibTrans" presStyleLbl="sibTrans2D1" presStyleIdx="0" presStyleCnt="5"/>
      <dgm:spPr/>
      <dgm:t>
        <a:bodyPr/>
        <a:lstStyle/>
        <a:p>
          <a:endParaRPr lang="es-ES"/>
        </a:p>
      </dgm:t>
    </dgm:pt>
    <dgm:pt modelId="{AED66ECB-2EEA-4103-9A9D-775ABCFD03E3}" type="pres">
      <dgm:prSet presAssocID="{265E70F7-F593-4C0B-9293-B682441FDE00}" presName="connectorText" presStyleLbl="sibTrans2D1" presStyleIdx="0" presStyleCnt="5"/>
      <dgm:spPr/>
      <dgm:t>
        <a:bodyPr/>
        <a:lstStyle/>
        <a:p>
          <a:endParaRPr lang="es-ES"/>
        </a:p>
      </dgm:t>
    </dgm:pt>
    <dgm:pt modelId="{BA54E2D5-F6CA-452F-A9CA-2E8A0433141E}" type="pres">
      <dgm:prSet presAssocID="{5392EDED-2FF7-4EB2-8109-B29A5D94D992}" presName="node" presStyleLbl="node1" presStyleIdx="1" presStyleCnt="6" custScaleX="142995" custScaleY="129347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D124B5E0-0B32-4E8F-B1C2-C1FAEEBEF6AA}" type="pres">
      <dgm:prSet presAssocID="{0DCF1E7D-113D-4A82-B264-CCA9E9FCEA89}" presName="sibTrans" presStyleLbl="sibTrans2D1" presStyleIdx="1" presStyleCnt="5"/>
      <dgm:spPr/>
      <dgm:t>
        <a:bodyPr/>
        <a:lstStyle/>
        <a:p>
          <a:endParaRPr lang="es-ES"/>
        </a:p>
      </dgm:t>
    </dgm:pt>
    <dgm:pt modelId="{5D0F86ED-00D6-4A0D-AEF1-813757BF9202}" type="pres">
      <dgm:prSet presAssocID="{0DCF1E7D-113D-4A82-B264-CCA9E9FCEA89}" presName="connectorText" presStyleLbl="sibTrans2D1" presStyleIdx="1" presStyleCnt="5"/>
      <dgm:spPr/>
      <dgm:t>
        <a:bodyPr/>
        <a:lstStyle/>
        <a:p>
          <a:endParaRPr lang="es-ES"/>
        </a:p>
      </dgm:t>
    </dgm:pt>
    <dgm:pt modelId="{9B256EB2-02F7-4A64-9095-3641C3882750}" type="pres">
      <dgm:prSet presAssocID="{3EB3CFCD-3BD6-4961-B713-3A565019ED77}" presName="node" presStyleLbl="node1" presStyleIdx="2" presStyleCnt="6" custScaleX="121364" custScaleY="122291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F8F0C3B0-9FC7-4384-9932-92F1A03F23EE}" type="pres">
      <dgm:prSet presAssocID="{9294EBAF-09BF-4271-A797-0AD25D5F86FE}" presName="sibTrans" presStyleLbl="sibTrans2D1" presStyleIdx="2" presStyleCnt="5"/>
      <dgm:spPr/>
      <dgm:t>
        <a:bodyPr/>
        <a:lstStyle/>
        <a:p>
          <a:endParaRPr lang="es-ES"/>
        </a:p>
      </dgm:t>
    </dgm:pt>
    <dgm:pt modelId="{5C4F451D-0761-4A06-ABB6-9822B74D862B}" type="pres">
      <dgm:prSet presAssocID="{9294EBAF-09BF-4271-A797-0AD25D5F86FE}" presName="connectorText" presStyleLbl="sibTrans2D1" presStyleIdx="2" presStyleCnt="5"/>
      <dgm:spPr/>
      <dgm:t>
        <a:bodyPr/>
        <a:lstStyle/>
        <a:p>
          <a:endParaRPr lang="es-ES"/>
        </a:p>
      </dgm:t>
    </dgm:pt>
    <dgm:pt modelId="{ABB14A18-7502-4D27-AFE8-948189F472E4}" type="pres">
      <dgm:prSet presAssocID="{4CF8C1D2-B1B0-48EF-BB94-62AFA3536110}" presName="node" presStyleLbl="node1" presStyleIdx="3" presStyleCnt="6" custScaleX="130530" custScaleY="119940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2CC5F377-CF49-4146-ABEC-EC9127D61CBF}" type="pres">
      <dgm:prSet presAssocID="{BF8A0FC4-AE02-41C5-B8BA-235906309757}" presName="sibTrans" presStyleLbl="sibTrans2D1" presStyleIdx="3" presStyleCnt="5"/>
      <dgm:spPr/>
      <dgm:t>
        <a:bodyPr/>
        <a:lstStyle/>
        <a:p>
          <a:endParaRPr lang="es-ES"/>
        </a:p>
      </dgm:t>
    </dgm:pt>
    <dgm:pt modelId="{898A3656-7A4F-4B36-954F-6D67BA38D31C}" type="pres">
      <dgm:prSet presAssocID="{BF8A0FC4-AE02-41C5-B8BA-235906309757}" presName="connectorText" presStyleLbl="sibTrans2D1" presStyleIdx="3" presStyleCnt="5"/>
      <dgm:spPr/>
      <dgm:t>
        <a:bodyPr/>
        <a:lstStyle/>
        <a:p>
          <a:endParaRPr lang="es-ES"/>
        </a:p>
      </dgm:t>
    </dgm:pt>
    <dgm:pt modelId="{08477F32-6D58-4E19-8373-18BF00BF4B9B}" type="pres">
      <dgm:prSet presAssocID="{77B60AEE-289B-4B23-9263-F10199B7A6D8}" presName="node" presStyleLbl="node1" presStyleIdx="4" presStyleCnt="6" custScaleX="161770" custScaleY="12464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1D3EC541-0077-4774-BECE-5BDC1C57E22E}" type="pres">
      <dgm:prSet presAssocID="{44AE9AB4-37F2-4843-B135-47B89979F615}" presName="sibTrans" presStyleLbl="sibTrans2D1" presStyleIdx="4" presStyleCnt="5"/>
      <dgm:spPr/>
      <dgm:t>
        <a:bodyPr/>
        <a:lstStyle/>
        <a:p>
          <a:endParaRPr lang="es-ES"/>
        </a:p>
      </dgm:t>
    </dgm:pt>
    <dgm:pt modelId="{088FA52B-1E09-41BB-BAE5-B330F9D234C8}" type="pres">
      <dgm:prSet presAssocID="{44AE9AB4-37F2-4843-B135-47B89979F615}" presName="connectorText" presStyleLbl="sibTrans2D1" presStyleIdx="4" presStyleCnt="5"/>
      <dgm:spPr/>
      <dgm:t>
        <a:bodyPr/>
        <a:lstStyle/>
        <a:p>
          <a:endParaRPr lang="es-ES"/>
        </a:p>
      </dgm:t>
    </dgm:pt>
    <dgm:pt modelId="{3C64576B-B313-4E58-BF1C-0A7FF237FCB1}" type="pres">
      <dgm:prSet presAssocID="{1170E33C-E8E8-4F35-849E-62395F8F8B2B}" presName="node" presStyleLbl="node1" presStyleIdx="5" presStyleCnt="6" custScaleX="110286" custScaleY="117588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DEB90A18-D544-4256-AE59-D88BF18D7A8B}" type="presOf" srcId="{44AE9AB4-37F2-4843-B135-47B89979F615}" destId="{1D3EC541-0077-4774-BECE-5BDC1C57E22E}" srcOrd="0" destOrd="0" presId="urn:microsoft.com/office/officeart/2005/8/layout/process1"/>
    <dgm:cxn modelId="{35619CB3-AE4B-485A-8D60-147D2563472C}" srcId="{836326CC-FDE4-432F-BC5D-9C17F5A2D23B}" destId="{77B60AEE-289B-4B23-9263-F10199B7A6D8}" srcOrd="4" destOrd="0" parTransId="{B8882AB9-E6ED-4C79-A7AC-FC8A93AE0C10}" sibTransId="{44AE9AB4-37F2-4843-B135-47B89979F615}"/>
    <dgm:cxn modelId="{082506C0-956A-4E8B-A58F-95D0875928EE}" srcId="{836326CC-FDE4-432F-BC5D-9C17F5A2D23B}" destId="{5392EDED-2FF7-4EB2-8109-B29A5D94D992}" srcOrd="1" destOrd="0" parTransId="{15AA62E3-A9CE-4F77-912F-4770F8201692}" sibTransId="{0DCF1E7D-113D-4A82-B264-CCA9E9FCEA89}"/>
    <dgm:cxn modelId="{88E1933A-FF3F-4C0C-83AB-C4F4D9DA281F}" srcId="{836326CC-FDE4-432F-BC5D-9C17F5A2D23B}" destId="{CEE1FFF4-055A-4DC2-BE66-E70B4F7DCBC9}" srcOrd="0" destOrd="0" parTransId="{E19D2F63-7FAF-4A91-8B96-04A7637932C2}" sibTransId="{265E70F7-F593-4C0B-9293-B682441FDE00}"/>
    <dgm:cxn modelId="{D4296368-DC30-423D-840E-C0764D0CEA30}" type="presOf" srcId="{265E70F7-F593-4C0B-9293-B682441FDE00}" destId="{462B123F-FC07-4653-A189-0AE4158CE1FB}" srcOrd="0" destOrd="0" presId="urn:microsoft.com/office/officeart/2005/8/layout/process1"/>
    <dgm:cxn modelId="{CEF2BED3-476D-4FB9-B277-45D147BA3023}" type="presOf" srcId="{1170E33C-E8E8-4F35-849E-62395F8F8B2B}" destId="{3C64576B-B313-4E58-BF1C-0A7FF237FCB1}" srcOrd="0" destOrd="0" presId="urn:microsoft.com/office/officeart/2005/8/layout/process1"/>
    <dgm:cxn modelId="{E75EC9FC-8CC9-4B29-8C1E-EEA9059618C3}" type="presOf" srcId="{77B60AEE-289B-4B23-9263-F10199B7A6D8}" destId="{08477F32-6D58-4E19-8373-18BF00BF4B9B}" srcOrd="0" destOrd="0" presId="urn:microsoft.com/office/officeart/2005/8/layout/process1"/>
    <dgm:cxn modelId="{3C3C4504-903B-4616-A924-9ECA954C31C7}" type="presOf" srcId="{5392EDED-2FF7-4EB2-8109-B29A5D94D992}" destId="{BA54E2D5-F6CA-452F-A9CA-2E8A0433141E}" srcOrd="0" destOrd="0" presId="urn:microsoft.com/office/officeart/2005/8/layout/process1"/>
    <dgm:cxn modelId="{A7536DF6-CFF7-40F1-9FD5-C3035015085D}" type="presOf" srcId="{836326CC-FDE4-432F-BC5D-9C17F5A2D23B}" destId="{F9CF7EAD-530F-48D7-B919-5472F0EC6D60}" srcOrd="0" destOrd="0" presId="urn:microsoft.com/office/officeart/2005/8/layout/process1"/>
    <dgm:cxn modelId="{4113B3AB-883D-49D5-BCF2-E69A8409E13D}" srcId="{836326CC-FDE4-432F-BC5D-9C17F5A2D23B}" destId="{4CF8C1D2-B1B0-48EF-BB94-62AFA3536110}" srcOrd="3" destOrd="0" parTransId="{29BF4092-972E-4208-800C-85AD559AF621}" sibTransId="{BF8A0FC4-AE02-41C5-B8BA-235906309757}"/>
    <dgm:cxn modelId="{8BB0C98A-8907-4CA1-BE14-9067643BB45E}" type="presOf" srcId="{265E70F7-F593-4C0B-9293-B682441FDE00}" destId="{AED66ECB-2EEA-4103-9A9D-775ABCFD03E3}" srcOrd="1" destOrd="0" presId="urn:microsoft.com/office/officeart/2005/8/layout/process1"/>
    <dgm:cxn modelId="{6B6B50B3-EC10-4893-ADF1-B04FF13DB7A0}" type="presOf" srcId="{CEE1FFF4-055A-4DC2-BE66-E70B4F7DCBC9}" destId="{CE76001A-2D0C-4036-88B8-49C22BEC6106}" srcOrd="0" destOrd="0" presId="urn:microsoft.com/office/officeart/2005/8/layout/process1"/>
    <dgm:cxn modelId="{0B8C29EA-E3D6-44D8-8759-B17331326FFA}" srcId="{836326CC-FDE4-432F-BC5D-9C17F5A2D23B}" destId="{3EB3CFCD-3BD6-4961-B713-3A565019ED77}" srcOrd="2" destOrd="0" parTransId="{954FEA8F-4203-4611-9931-DB5B9DC628F9}" sibTransId="{9294EBAF-09BF-4271-A797-0AD25D5F86FE}"/>
    <dgm:cxn modelId="{D4381040-0612-4A99-8BDB-546F710C95BB}" type="presOf" srcId="{9294EBAF-09BF-4271-A797-0AD25D5F86FE}" destId="{F8F0C3B0-9FC7-4384-9932-92F1A03F23EE}" srcOrd="0" destOrd="0" presId="urn:microsoft.com/office/officeart/2005/8/layout/process1"/>
    <dgm:cxn modelId="{593D8821-2916-474A-B21D-7224905A85A9}" type="presOf" srcId="{4CF8C1D2-B1B0-48EF-BB94-62AFA3536110}" destId="{ABB14A18-7502-4D27-AFE8-948189F472E4}" srcOrd="0" destOrd="0" presId="urn:microsoft.com/office/officeart/2005/8/layout/process1"/>
    <dgm:cxn modelId="{E4E245DE-D19D-406D-94AA-3FD0EC6AFA9A}" srcId="{836326CC-FDE4-432F-BC5D-9C17F5A2D23B}" destId="{1170E33C-E8E8-4F35-849E-62395F8F8B2B}" srcOrd="5" destOrd="0" parTransId="{DBEC1581-57DD-43BB-ACCA-B39FD81072AE}" sibTransId="{55662977-9E25-4FA3-B211-865770F715C9}"/>
    <dgm:cxn modelId="{45DF10BE-36BE-471F-A22C-9433BE3BE732}" type="presOf" srcId="{0DCF1E7D-113D-4A82-B264-CCA9E9FCEA89}" destId="{5D0F86ED-00D6-4A0D-AEF1-813757BF9202}" srcOrd="1" destOrd="0" presId="urn:microsoft.com/office/officeart/2005/8/layout/process1"/>
    <dgm:cxn modelId="{6C80E9A2-0CBD-4E15-A898-0A56CA582984}" type="presOf" srcId="{BF8A0FC4-AE02-41C5-B8BA-235906309757}" destId="{898A3656-7A4F-4B36-954F-6D67BA38D31C}" srcOrd="1" destOrd="0" presId="urn:microsoft.com/office/officeart/2005/8/layout/process1"/>
    <dgm:cxn modelId="{70ED900C-8DFA-4218-BFC5-BED5031FAD8D}" type="presOf" srcId="{0DCF1E7D-113D-4A82-B264-CCA9E9FCEA89}" destId="{D124B5E0-0B32-4E8F-B1C2-C1FAEEBEF6AA}" srcOrd="0" destOrd="0" presId="urn:microsoft.com/office/officeart/2005/8/layout/process1"/>
    <dgm:cxn modelId="{86E7D3B1-E9E8-457F-B856-1EFFA2DCC54E}" type="presOf" srcId="{3EB3CFCD-3BD6-4961-B713-3A565019ED77}" destId="{9B256EB2-02F7-4A64-9095-3641C3882750}" srcOrd="0" destOrd="0" presId="urn:microsoft.com/office/officeart/2005/8/layout/process1"/>
    <dgm:cxn modelId="{D87A0656-1120-451D-9B92-5FBEA2122879}" type="presOf" srcId="{44AE9AB4-37F2-4843-B135-47B89979F615}" destId="{088FA52B-1E09-41BB-BAE5-B330F9D234C8}" srcOrd="1" destOrd="0" presId="urn:microsoft.com/office/officeart/2005/8/layout/process1"/>
    <dgm:cxn modelId="{1F9C9A0D-5DA7-4ABB-9FF5-0B5C5A1B40B1}" type="presOf" srcId="{9294EBAF-09BF-4271-A797-0AD25D5F86FE}" destId="{5C4F451D-0761-4A06-ABB6-9822B74D862B}" srcOrd="1" destOrd="0" presId="urn:microsoft.com/office/officeart/2005/8/layout/process1"/>
    <dgm:cxn modelId="{4EDC4D43-5C58-4C0A-AD21-FC154F2D2B02}" type="presOf" srcId="{BF8A0FC4-AE02-41C5-B8BA-235906309757}" destId="{2CC5F377-CF49-4146-ABEC-EC9127D61CBF}" srcOrd="0" destOrd="0" presId="urn:microsoft.com/office/officeart/2005/8/layout/process1"/>
    <dgm:cxn modelId="{B0B528C8-5248-49BC-8C85-B93F851D6A3B}" type="presParOf" srcId="{F9CF7EAD-530F-48D7-B919-5472F0EC6D60}" destId="{CE76001A-2D0C-4036-88B8-49C22BEC6106}" srcOrd="0" destOrd="0" presId="urn:microsoft.com/office/officeart/2005/8/layout/process1"/>
    <dgm:cxn modelId="{B1DDABA6-691C-4D7F-9275-A0CF99B2D937}" type="presParOf" srcId="{F9CF7EAD-530F-48D7-B919-5472F0EC6D60}" destId="{462B123F-FC07-4653-A189-0AE4158CE1FB}" srcOrd="1" destOrd="0" presId="urn:microsoft.com/office/officeart/2005/8/layout/process1"/>
    <dgm:cxn modelId="{97433A61-9154-4F62-B067-BB0F1545EC95}" type="presParOf" srcId="{462B123F-FC07-4653-A189-0AE4158CE1FB}" destId="{AED66ECB-2EEA-4103-9A9D-775ABCFD03E3}" srcOrd="0" destOrd="0" presId="urn:microsoft.com/office/officeart/2005/8/layout/process1"/>
    <dgm:cxn modelId="{0650CB0A-44A4-4137-9733-DBC32ABAE1CC}" type="presParOf" srcId="{F9CF7EAD-530F-48D7-B919-5472F0EC6D60}" destId="{BA54E2D5-F6CA-452F-A9CA-2E8A0433141E}" srcOrd="2" destOrd="0" presId="urn:microsoft.com/office/officeart/2005/8/layout/process1"/>
    <dgm:cxn modelId="{965966F9-2FB2-4B6C-88D4-FFB7F6671C7D}" type="presParOf" srcId="{F9CF7EAD-530F-48D7-B919-5472F0EC6D60}" destId="{D124B5E0-0B32-4E8F-B1C2-C1FAEEBEF6AA}" srcOrd="3" destOrd="0" presId="urn:microsoft.com/office/officeart/2005/8/layout/process1"/>
    <dgm:cxn modelId="{26E2A7BB-DD50-4815-A20B-BEC8519F51EA}" type="presParOf" srcId="{D124B5E0-0B32-4E8F-B1C2-C1FAEEBEF6AA}" destId="{5D0F86ED-00D6-4A0D-AEF1-813757BF9202}" srcOrd="0" destOrd="0" presId="urn:microsoft.com/office/officeart/2005/8/layout/process1"/>
    <dgm:cxn modelId="{ED45949A-9C42-4CA6-91F9-0191D72354AE}" type="presParOf" srcId="{F9CF7EAD-530F-48D7-B919-5472F0EC6D60}" destId="{9B256EB2-02F7-4A64-9095-3641C3882750}" srcOrd="4" destOrd="0" presId="urn:microsoft.com/office/officeart/2005/8/layout/process1"/>
    <dgm:cxn modelId="{B7BD8920-BF1F-4B01-A087-D98F0C30D33C}" type="presParOf" srcId="{F9CF7EAD-530F-48D7-B919-5472F0EC6D60}" destId="{F8F0C3B0-9FC7-4384-9932-92F1A03F23EE}" srcOrd="5" destOrd="0" presId="urn:microsoft.com/office/officeart/2005/8/layout/process1"/>
    <dgm:cxn modelId="{E399BECA-441D-412A-BFD8-B9ED4DFA9C01}" type="presParOf" srcId="{F8F0C3B0-9FC7-4384-9932-92F1A03F23EE}" destId="{5C4F451D-0761-4A06-ABB6-9822B74D862B}" srcOrd="0" destOrd="0" presId="urn:microsoft.com/office/officeart/2005/8/layout/process1"/>
    <dgm:cxn modelId="{9471FE5E-F341-4A3E-AF30-13AE954FA864}" type="presParOf" srcId="{F9CF7EAD-530F-48D7-B919-5472F0EC6D60}" destId="{ABB14A18-7502-4D27-AFE8-948189F472E4}" srcOrd="6" destOrd="0" presId="urn:microsoft.com/office/officeart/2005/8/layout/process1"/>
    <dgm:cxn modelId="{4DE680A5-B1FD-4075-B9C7-140137848E48}" type="presParOf" srcId="{F9CF7EAD-530F-48D7-B919-5472F0EC6D60}" destId="{2CC5F377-CF49-4146-ABEC-EC9127D61CBF}" srcOrd="7" destOrd="0" presId="urn:microsoft.com/office/officeart/2005/8/layout/process1"/>
    <dgm:cxn modelId="{A8CDF98C-1751-40A1-877A-99C28E696915}" type="presParOf" srcId="{2CC5F377-CF49-4146-ABEC-EC9127D61CBF}" destId="{898A3656-7A4F-4B36-954F-6D67BA38D31C}" srcOrd="0" destOrd="0" presId="urn:microsoft.com/office/officeart/2005/8/layout/process1"/>
    <dgm:cxn modelId="{205A52B4-7E20-43AC-868E-2DDF61752557}" type="presParOf" srcId="{F9CF7EAD-530F-48D7-B919-5472F0EC6D60}" destId="{08477F32-6D58-4E19-8373-18BF00BF4B9B}" srcOrd="8" destOrd="0" presId="urn:microsoft.com/office/officeart/2005/8/layout/process1"/>
    <dgm:cxn modelId="{FD8B9041-4D50-4C3F-85A2-29D19FA3FB3F}" type="presParOf" srcId="{F9CF7EAD-530F-48D7-B919-5472F0EC6D60}" destId="{1D3EC541-0077-4774-BECE-5BDC1C57E22E}" srcOrd="9" destOrd="0" presId="urn:microsoft.com/office/officeart/2005/8/layout/process1"/>
    <dgm:cxn modelId="{ACC5BD6D-B488-4C30-A26A-F034BE27D402}" type="presParOf" srcId="{1D3EC541-0077-4774-BECE-5BDC1C57E22E}" destId="{088FA52B-1E09-41BB-BAE5-B330F9D234C8}" srcOrd="0" destOrd="0" presId="urn:microsoft.com/office/officeart/2005/8/layout/process1"/>
    <dgm:cxn modelId="{5925654F-9F53-431D-A66E-306F9C901D3B}" type="presParOf" srcId="{F9CF7EAD-530F-48D7-B919-5472F0EC6D60}" destId="{3C64576B-B313-4E58-BF1C-0A7FF237FCB1}" srcOrd="10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1.xml><?xml version="1.0" encoding="utf-8"?>
<dgm:dataModel xmlns:dgm="http://schemas.openxmlformats.org/drawingml/2006/diagram" xmlns:a="http://schemas.openxmlformats.org/drawingml/2006/main">
  <dgm:ptLst>
    <dgm:pt modelId="{8D059DDE-B840-4158-B13F-00A3E916D641}" type="doc">
      <dgm:prSet loTypeId="urn:microsoft.com/office/officeart/2005/8/layout/hList1" loCatId="list" qsTypeId="urn:microsoft.com/office/officeart/2005/8/quickstyle/3d2" qsCatId="3D" csTypeId="urn:microsoft.com/office/officeart/2005/8/colors/colorful1" csCatId="colorful" phldr="1"/>
      <dgm:spPr/>
      <dgm:t>
        <a:bodyPr/>
        <a:lstStyle/>
        <a:p>
          <a:endParaRPr lang="es-ES"/>
        </a:p>
      </dgm:t>
    </dgm:pt>
    <dgm:pt modelId="{D0645C2F-E9B7-4F6A-B074-6EAA104628BF}">
      <dgm:prSet phldrT="[Texto]"/>
      <dgm:spPr/>
      <dgm:t>
        <a:bodyPr/>
        <a:lstStyle/>
        <a:p>
          <a:r>
            <a:rPr lang="es-MX" dirty="0" smtClean="0">
              <a:solidFill>
                <a:schemeClr val="tx1"/>
              </a:solidFill>
              <a:latin typeface="Comic Sans MS" panose="030F0702030302020204" pitchFamily="66" charset="0"/>
            </a:rPr>
            <a:t>Exámenes complementarios generales </a:t>
          </a:r>
          <a:endParaRPr lang="es-ES" dirty="0">
            <a:solidFill>
              <a:schemeClr val="tx1"/>
            </a:solidFill>
          </a:endParaRPr>
        </a:p>
      </dgm:t>
    </dgm:pt>
    <dgm:pt modelId="{17001048-B078-4E13-A9A3-796531A10C80}" type="parTrans" cxnId="{41AF3EED-8324-4BDD-B88C-276B37595B39}">
      <dgm:prSet/>
      <dgm:spPr/>
      <dgm:t>
        <a:bodyPr/>
        <a:lstStyle/>
        <a:p>
          <a:endParaRPr lang="es-ES">
            <a:solidFill>
              <a:schemeClr val="tx1"/>
            </a:solidFill>
          </a:endParaRPr>
        </a:p>
      </dgm:t>
    </dgm:pt>
    <dgm:pt modelId="{7380DDE4-1FEA-46F8-BD79-E479ED750034}" type="sibTrans" cxnId="{41AF3EED-8324-4BDD-B88C-276B37595B39}">
      <dgm:prSet/>
      <dgm:spPr/>
      <dgm:t>
        <a:bodyPr/>
        <a:lstStyle/>
        <a:p>
          <a:endParaRPr lang="es-ES">
            <a:solidFill>
              <a:schemeClr val="tx1"/>
            </a:solidFill>
          </a:endParaRPr>
        </a:p>
      </dgm:t>
    </dgm:pt>
    <dgm:pt modelId="{14223E24-AF42-4155-AB62-3C1DA998F110}">
      <dgm:prSet phldrT="[Texto]"/>
      <dgm:spPr/>
      <dgm:t>
        <a:bodyPr/>
        <a:lstStyle/>
        <a:p>
          <a:r>
            <a:rPr lang="es-MX" dirty="0" smtClean="0">
              <a:solidFill>
                <a:schemeClr val="tx1"/>
              </a:solidFill>
              <a:latin typeface="Comic Sans MS" panose="030F0702030302020204" pitchFamily="66" charset="0"/>
            </a:rPr>
            <a:t>Biometría sanguínea</a:t>
          </a:r>
          <a:endParaRPr lang="es-ES" dirty="0">
            <a:solidFill>
              <a:schemeClr val="tx1"/>
            </a:solidFill>
          </a:endParaRPr>
        </a:p>
      </dgm:t>
    </dgm:pt>
    <dgm:pt modelId="{AEAD9FE7-7622-4F0D-8ABE-CE6EC1C4CF8E}" type="parTrans" cxnId="{A8DD17F5-CC86-471E-8163-EE0780E6A129}">
      <dgm:prSet/>
      <dgm:spPr/>
      <dgm:t>
        <a:bodyPr/>
        <a:lstStyle/>
        <a:p>
          <a:endParaRPr lang="es-ES">
            <a:solidFill>
              <a:schemeClr val="tx1"/>
            </a:solidFill>
          </a:endParaRPr>
        </a:p>
      </dgm:t>
    </dgm:pt>
    <dgm:pt modelId="{7F24F0E6-DE52-4CB7-AE3A-EEBCBBA3C2DE}" type="sibTrans" cxnId="{A8DD17F5-CC86-471E-8163-EE0780E6A129}">
      <dgm:prSet/>
      <dgm:spPr/>
      <dgm:t>
        <a:bodyPr/>
        <a:lstStyle/>
        <a:p>
          <a:endParaRPr lang="es-ES">
            <a:solidFill>
              <a:schemeClr val="tx1"/>
            </a:solidFill>
          </a:endParaRPr>
        </a:p>
      </dgm:t>
    </dgm:pt>
    <dgm:pt modelId="{D15B9C54-E58B-4539-A4F0-AB857DB0D325}">
      <dgm:prSet phldrT="[Texto]"/>
      <dgm:spPr/>
      <dgm:t>
        <a:bodyPr/>
        <a:lstStyle/>
        <a:p>
          <a:r>
            <a:rPr lang="es-MX" dirty="0" smtClean="0">
              <a:solidFill>
                <a:schemeClr val="tx1"/>
              </a:solidFill>
              <a:latin typeface="Comic Sans MS" panose="030F0702030302020204" pitchFamily="66" charset="0"/>
            </a:rPr>
            <a:t>Exámenes complementarios específicos de acuerdo al tipo de exposición </a:t>
          </a:r>
          <a:endParaRPr lang="es-ES" dirty="0">
            <a:solidFill>
              <a:schemeClr val="tx1"/>
            </a:solidFill>
          </a:endParaRPr>
        </a:p>
      </dgm:t>
    </dgm:pt>
    <dgm:pt modelId="{6CE13F3D-BEC9-4C9D-AF10-BB9ACFA2BE86}" type="parTrans" cxnId="{C79C14DD-D712-4C9B-A613-5FD9610664D6}">
      <dgm:prSet/>
      <dgm:spPr/>
      <dgm:t>
        <a:bodyPr/>
        <a:lstStyle/>
        <a:p>
          <a:endParaRPr lang="es-ES">
            <a:solidFill>
              <a:schemeClr val="tx1"/>
            </a:solidFill>
          </a:endParaRPr>
        </a:p>
      </dgm:t>
    </dgm:pt>
    <dgm:pt modelId="{3761D4CB-D417-4C97-B29F-A602E66C4445}" type="sibTrans" cxnId="{C79C14DD-D712-4C9B-A613-5FD9610664D6}">
      <dgm:prSet/>
      <dgm:spPr/>
      <dgm:t>
        <a:bodyPr/>
        <a:lstStyle/>
        <a:p>
          <a:endParaRPr lang="es-ES">
            <a:solidFill>
              <a:schemeClr val="tx1"/>
            </a:solidFill>
          </a:endParaRPr>
        </a:p>
      </dgm:t>
    </dgm:pt>
    <dgm:pt modelId="{C5C00760-9BD4-41BC-984D-DEA626758DD3}">
      <dgm:prSet phldrT="[Texto]"/>
      <dgm:spPr/>
      <dgm:t>
        <a:bodyPr/>
        <a:lstStyle/>
        <a:p>
          <a:r>
            <a:rPr lang="es-MX" dirty="0" smtClean="0">
              <a:solidFill>
                <a:schemeClr val="tx1"/>
              </a:solidFill>
              <a:latin typeface="Comic Sans MS" panose="030F0702030302020204" pitchFamily="66" charset="0"/>
            </a:rPr>
            <a:t>Audiometría </a:t>
          </a:r>
          <a:endParaRPr lang="es-ES" dirty="0">
            <a:solidFill>
              <a:schemeClr val="tx1"/>
            </a:solidFill>
          </a:endParaRPr>
        </a:p>
      </dgm:t>
    </dgm:pt>
    <dgm:pt modelId="{3A18FC75-541A-481E-8E77-9C283FBA3EDF}" type="parTrans" cxnId="{17AB7630-DD81-45EC-95C9-33CC2823308D}">
      <dgm:prSet/>
      <dgm:spPr/>
      <dgm:t>
        <a:bodyPr/>
        <a:lstStyle/>
        <a:p>
          <a:endParaRPr lang="es-ES">
            <a:solidFill>
              <a:schemeClr val="tx1"/>
            </a:solidFill>
          </a:endParaRPr>
        </a:p>
      </dgm:t>
    </dgm:pt>
    <dgm:pt modelId="{C605A827-720F-4A31-A308-CB8C25AFEB9D}" type="sibTrans" cxnId="{17AB7630-DD81-45EC-95C9-33CC2823308D}">
      <dgm:prSet/>
      <dgm:spPr/>
      <dgm:t>
        <a:bodyPr/>
        <a:lstStyle/>
        <a:p>
          <a:endParaRPr lang="es-ES">
            <a:solidFill>
              <a:schemeClr val="tx1"/>
            </a:solidFill>
          </a:endParaRPr>
        </a:p>
      </dgm:t>
    </dgm:pt>
    <dgm:pt modelId="{471DC056-1A89-4D6C-A572-B856C68EE98E}">
      <dgm:prSet/>
      <dgm:spPr/>
      <dgm:t>
        <a:bodyPr/>
        <a:lstStyle/>
        <a:p>
          <a:r>
            <a:rPr lang="es-MX" smtClean="0">
              <a:solidFill>
                <a:schemeClr val="tx1"/>
              </a:solidFill>
              <a:latin typeface="Comic Sans MS" panose="030F0702030302020204" pitchFamily="66" charset="0"/>
            </a:rPr>
            <a:t>Bioquímica sanguínea</a:t>
          </a:r>
          <a:endParaRPr lang="es-MX" dirty="0" smtClean="0">
            <a:solidFill>
              <a:schemeClr val="tx1"/>
            </a:solidFill>
            <a:latin typeface="Comic Sans MS" panose="030F0702030302020204" pitchFamily="66" charset="0"/>
          </a:endParaRPr>
        </a:p>
      </dgm:t>
    </dgm:pt>
    <dgm:pt modelId="{9B17075C-A315-42D5-8E66-7A6753F49178}" type="parTrans" cxnId="{73D84CE5-3DC6-4357-A19D-B3DB5412C69A}">
      <dgm:prSet/>
      <dgm:spPr/>
      <dgm:t>
        <a:bodyPr/>
        <a:lstStyle/>
        <a:p>
          <a:endParaRPr lang="es-ES">
            <a:solidFill>
              <a:schemeClr val="tx1"/>
            </a:solidFill>
          </a:endParaRPr>
        </a:p>
      </dgm:t>
    </dgm:pt>
    <dgm:pt modelId="{0848015A-E10E-4F2B-A01B-634DC5D227F3}" type="sibTrans" cxnId="{73D84CE5-3DC6-4357-A19D-B3DB5412C69A}">
      <dgm:prSet/>
      <dgm:spPr/>
      <dgm:t>
        <a:bodyPr/>
        <a:lstStyle/>
        <a:p>
          <a:endParaRPr lang="es-ES">
            <a:solidFill>
              <a:schemeClr val="tx1"/>
            </a:solidFill>
          </a:endParaRPr>
        </a:p>
      </dgm:t>
    </dgm:pt>
    <dgm:pt modelId="{E397015F-FC7D-4614-A8A4-A4B928DF8EDE}">
      <dgm:prSet/>
      <dgm:spPr/>
      <dgm:t>
        <a:bodyPr/>
        <a:lstStyle/>
        <a:p>
          <a:r>
            <a:rPr lang="es-MX" dirty="0" smtClean="0">
              <a:solidFill>
                <a:schemeClr val="tx1"/>
              </a:solidFill>
              <a:latin typeface="Comic Sans MS" panose="030F0702030302020204" pitchFamily="66" charset="0"/>
            </a:rPr>
            <a:t>Grupo y factor sanguíneo </a:t>
          </a:r>
        </a:p>
      </dgm:t>
    </dgm:pt>
    <dgm:pt modelId="{E7ACB965-901F-41D5-9E68-EA0F61946623}" type="parTrans" cxnId="{6BBAFBD1-716C-4FDA-B33F-30A31B328E59}">
      <dgm:prSet/>
      <dgm:spPr/>
      <dgm:t>
        <a:bodyPr/>
        <a:lstStyle/>
        <a:p>
          <a:endParaRPr lang="es-ES">
            <a:solidFill>
              <a:schemeClr val="tx1"/>
            </a:solidFill>
          </a:endParaRPr>
        </a:p>
      </dgm:t>
    </dgm:pt>
    <dgm:pt modelId="{81139F3A-612C-44B8-B789-B6F887D1B3D7}" type="sibTrans" cxnId="{6BBAFBD1-716C-4FDA-B33F-30A31B328E59}">
      <dgm:prSet/>
      <dgm:spPr/>
      <dgm:t>
        <a:bodyPr/>
        <a:lstStyle/>
        <a:p>
          <a:endParaRPr lang="es-ES">
            <a:solidFill>
              <a:schemeClr val="tx1"/>
            </a:solidFill>
          </a:endParaRPr>
        </a:p>
      </dgm:t>
    </dgm:pt>
    <dgm:pt modelId="{4E6C123E-C332-4606-B774-6416C07E3410}">
      <dgm:prSet/>
      <dgm:spPr/>
      <dgm:t>
        <a:bodyPr/>
        <a:lstStyle/>
        <a:p>
          <a:r>
            <a:rPr lang="es-MX" dirty="0" smtClean="0">
              <a:solidFill>
                <a:schemeClr val="tx1"/>
              </a:solidFill>
              <a:latin typeface="Comic Sans MS" panose="030F0702030302020204" pitchFamily="66" charset="0"/>
            </a:rPr>
            <a:t>Examen completo de orina </a:t>
          </a:r>
          <a:endParaRPr lang="es-ES" dirty="0">
            <a:solidFill>
              <a:schemeClr val="tx1"/>
            </a:solidFill>
          </a:endParaRPr>
        </a:p>
      </dgm:t>
    </dgm:pt>
    <dgm:pt modelId="{5388B5B0-AB1E-413F-8780-5EEBF6133C8E}" type="parTrans" cxnId="{9655D997-79F9-4987-884B-F2064F15B125}">
      <dgm:prSet/>
      <dgm:spPr/>
      <dgm:t>
        <a:bodyPr/>
        <a:lstStyle/>
        <a:p>
          <a:endParaRPr lang="es-ES">
            <a:solidFill>
              <a:schemeClr val="tx1"/>
            </a:solidFill>
          </a:endParaRPr>
        </a:p>
      </dgm:t>
    </dgm:pt>
    <dgm:pt modelId="{87FE6151-5C25-4B40-BE5F-C204AC4E80D4}" type="sibTrans" cxnId="{9655D997-79F9-4987-884B-F2064F15B125}">
      <dgm:prSet/>
      <dgm:spPr/>
      <dgm:t>
        <a:bodyPr/>
        <a:lstStyle/>
        <a:p>
          <a:endParaRPr lang="es-ES">
            <a:solidFill>
              <a:schemeClr val="tx1"/>
            </a:solidFill>
          </a:endParaRPr>
        </a:p>
      </dgm:t>
    </dgm:pt>
    <dgm:pt modelId="{6611D93E-F638-4DDD-BEE8-58E4BCE0E5CC}">
      <dgm:prSet/>
      <dgm:spPr/>
      <dgm:t>
        <a:bodyPr/>
        <a:lstStyle/>
        <a:p>
          <a:r>
            <a:rPr lang="es-MX" smtClean="0">
              <a:solidFill>
                <a:schemeClr val="tx1"/>
              </a:solidFill>
              <a:latin typeface="Comic Sans MS" panose="030F0702030302020204" pitchFamily="66" charset="0"/>
            </a:rPr>
            <a:t>Espirómetro</a:t>
          </a:r>
          <a:endParaRPr lang="es-MX" dirty="0">
            <a:solidFill>
              <a:schemeClr val="tx1"/>
            </a:solidFill>
            <a:latin typeface="Comic Sans MS" panose="030F0702030302020204" pitchFamily="66" charset="0"/>
          </a:endParaRPr>
        </a:p>
      </dgm:t>
    </dgm:pt>
    <dgm:pt modelId="{5B782662-EA91-44DC-81D2-11D1ED079D26}" type="parTrans" cxnId="{BF43072C-FC74-41CD-9302-876719FD0CD4}">
      <dgm:prSet/>
      <dgm:spPr/>
      <dgm:t>
        <a:bodyPr/>
        <a:lstStyle/>
        <a:p>
          <a:endParaRPr lang="es-ES">
            <a:solidFill>
              <a:schemeClr val="tx1"/>
            </a:solidFill>
          </a:endParaRPr>
        </a:p>
      </dgm:t>
    </dgm:pt>
    <dgm:pt modelId="{A7EEAB12-70E7-4527-A9F9-CAD91F1A2F8F}" type="sibTrans" cxnId="{BF43072C-FC74-41CD-9302-876719FD0CD4}">
      <dgm:prSet/>
      <dgm:spPr/>
      <dgm:t>
        <a:bodyPr/>
        <a:lstStyle/>
        <a:p>
          <a:endParaRPr lang="es-ES">
            <a:solidFill>
              <a:schemeClr val="tx1"/>
            </a:solidFill>
          </a:endParaRPr>
        </a:p>
      </dgm:t>
    </dgm:pt>
    <dgm:pt modelId="{A7AA3908-D04A-48FC-B509-4DDAF180EC18}">
      <dgm:prSet/>
      <dgm:spPr/>
      <dgm:t>
        <a:bodyPr/>
        <a:lstStyle/>
        <a:p>
          <a:r>
            <a:rPr lang="es-MX" smtClean="0">
              <a:solidFill>
                <a:schemeClr val="tx1"/>
              </a:solidFill>
              <a:latin typeface="Comic Sans MS" panose="030F0702030302020204" pitchFamily="66" charset="0"/>
            </a:rPr>
            <a:t>Valoración musculo esquelética </a:t>
          </a:r>
          <a:endParaRPr lang="es-MX" dirty="0" smtClean="0">
            <a:solidFill>
              <a:schemeClr val="tx1"/>
            </a:solidFill>
            <a:latin typeface="Comic Sans MS" panose="030F0702030302020204" pitchFamily="66" charset="0"/>
          </a:endParaRPr>
        </a:p>
      </dgm:t>
    </dgm:pt>
    <dgm:pt modelId="{51116DFE-FFA0-4AA8-A849-F5B83C189E14}" type="parTrans" cxnId="{F6E38FD6-CF50-4949-A100-F64E35AE6710}">
      <dgm:prSet/>
      <dgm:spPr/>
      <dgm:t>
        <a:bodyPr/>
        <a:lstStyle/>
        <a:p>
          <a:endParaRPr lang="es-ES">
            <a:solidFill>
              <a:schemeClr val="tx1"/>
            </a:solidFill>
          </a:endParaRPr>
        </a:p>
      </dgm:t>
    </dgm:pt>
    <dgm:pt modelId="{9965C355-A38E-4853-BF80-F5512F4B3AA3}" type="sibTrans" cxnId="{F6E38FD6-CF50-4949-A100-F64E35AE6710}">
      <dgm:prSet/>
      <dgm:spPr/>
      <dgm:t>
        <a:bodyPr/>
        <a:lstStyle/>
        <a:p>
          <a:endParaRPr lang="es-ES">
            <a:solidFill>
              <a:schemeClr val="tx1"/>
            </a:solidFill>
          </a:endParaRPr>
        </a:p>
      </dgm:t>
    </dgm:pt>
    <dgm:pt modelId="{D27038D9-54A8-4C52-BD96-22059123DC95}">
      <dgm:prSet/>
      <dgm:spPr/>
      <dgm:t>
        <a:bodyPr/>
        <a:lstStyle/>
        <a:p>
          <a:r>
            <a:rPr lang="es-MX" smtClean="0">
              <a:solidFill>
                <a:schemeClr val="tx1"/>
              </a:solidFill>
              <a:latin typeface="Comic Sans MS" panose="030F0702030302020204" pitchFamily="66" charset="0"/>
            </a:rPr>
            <a:t>Radiografía de tórax</a:t>
          </a:r>
          <a:endParaRPr lang="es-MX" dirty="0" smtClean="0">
            <a:solidFill>
              <a:schemeClr val="tx1"/>
            </a:solidFill>
            <a:latin typeface="Comic Sans MS" panose="030F0702030302020204" pitchFamily="66" charset="0"/>
          </a:endParaRPr>
        </a:p>
      </dgm:t>
    </dgm:pt>
    <dgm:pt modelId="{8A974144-3765-4A1C-9D9A-289B92A6B7E0}" type="parTrans" cxnId="{BF5354F3-C2BE-4646-9837-6986990B805C}">
      <dgm:prSet/>
      <dgm:spPr/>
      <dgm:t>
        <a:bodyPr/>
        <a:lstStyle/>
        <a:p>
          <a:endParaRPr lang="es-ES">
            <a:solidFill>
              <a:schemeClr val="tx1"/>
            </a:solidFill>
          </a:endParaRPr>
        </a:p>
      </dgm:t>
    </dgm:pt>
    <dgm:pt modelId="{5E107FA5-CFA7-4C3C-8E2B-A44605D02C56}" type="sibTrans" cxnId="{BF5354F3-C2BE-4646-9837-6986990B805C}">
      <dgm:prSet/>
      <dgm:spPr/>
      <dgm:t>
        <a:bodyPr/>
        <a:lstStyle/>
        <a:p>
          <a:endParaRPr lang="es-ES">
            <a:solidFill>
              <a:schemeClr val="tx1"/>
            </a:solidFill>
          </a:endParaRPr>
        </a:p>
      </dgm:t>
    </dgm:pt>
    <dgm:pt modelId="{3FB067C7-1AF4-4F51-BBDC-813F16638BAB}">
      <dgm:prSet/>
      <dgm:spPr/>
      <dgm:t>
        <a:bodyPr/>
        <a:lstStyle/>
        <a:p>
          <a:r>
            <a:rPr lang="es-MX" dirty="0" smtClean="0">
              <a:solidFill>
                <a:schemeClr val="tx1"/>
              </a:solidFill>
              <a:latin typeface="Comic Sans MS" panose="030F0702030302020204" pitchFamily="66" charset="0"/>
            </a:rPr>
            <a:t>Examen toxicológicos </a:t>
          </a:r>
        </a:p>
      </dgm:t>
    </dgm:pt>
    <dgm:pt modelId="{4D5B0E54-9018-4F6F-ABA6-C6BCFEE965C8}" type="parTrans" cxnId="{BD82D701-45F9-4BC4-BFD0-6897CC5984FB}">
      <dgm:prSet/>
      <dgm:spPr/>
      <dgm:t>
        <a:bodyPr/>
        <a:lstStyle/>
        <a:p>
          <a:endParaRPr lang="es-ES">
            <a:solidFill>
              <a:schemeClr val="tx1"/>
            </a:solidFill>
          </a:endParaRPr>
        </a:p>
      </dgm:t>
    </dgm:pt>
    <dgm:pt modelId="{B3293AB7-DE30-4C1D-A95B-6F30F767E0E8}" type="sibTrans" cxnId="{BD82D701-45F9-4BC4-BFD0-6897CC5984FB}">
      <dgm:prSet/>
      <dgm:spPr/>
      <dgm:t>
        <a:bodyPr/>
        <a:lstStyle/>
        <a:p>
          <a:endParaRPr lang="es-ES">
            <a:solidFill>
              <a:schemeClr val="tx1"/>
            </a:solidFill>
          </a:endParaRPr>
        </a:p>
      </dgm:t>
    </dgm:pt>
    <dgm:pt modelId="{06FB81BF-7982-424F-9E4C-B046A6EDA40E}" type="pres">
      <dgm:prSet presAssocID="{8D059DDE-B840-4158-B13F-00A3E916D641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3DDC2353-0AF6-4998-84ED-6B1DC5219060}" type="pres">
      <dgm:prSet presAssocID="{D0645C2F-E9B7-4F6A-B074-6EAA104628BF}" presName="composite" presStyleCnt="0"/>
      <dgm:spPr/>
    </dgm:pt>
    <dgm:pt modelId="{21940DF8-0729-462E-9F3E-E8276654341A}" type="pres">
      <dgm:prSet presAssocID="{D0645C2F-E9B7-4F6A-B074-6EAA104628BF}" presName="parTx" presStyleLbl="alignNode1" presStyleIdx="0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AE16073B-2B3D-4538-8140-E4A0A3F04890}" type="pres">
      <dgm:prSet presAssocID="{D0645C2F-E9B7-4F6A-B074-6EAA104628BF}" presName="desTx" presStyleLbl="align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22DD3C18-0BA6-429D-8DBA-EAE801318EE2}" type="pres">
      <dgm:prSet presAssocID="{7380DDE4-1FEA-46F8-BD79-E479ED750034}" presName="space" presStyleCnt="0"/>
      <dgm:spPr/>
    </dgm:pt>
    <dgm:pt modelId="{A4D9CC45-AFF8-4B52-B833-5BA56840ED7B}" type="pres">
      <dgm:prSet presAssocID="{D15B9C54-E58B-4539-A4F0-AB857DB0D325}" presName="composite" presStyleCnt="0"/>
      <dgm:spPr/>
    </dgm:pt>
    <dgm:pt modelId="{2A52D753-1598-4DEF-99F1-591CD5ABC984}" type="pres">
      <dgm:prSet presAssocID="{D15B9C54-E58B-4539-A4F0-AB857DB0D325}" presName="parTx" presStyleLbl="alignNode1" presStyleIdx="1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1F8D783C-2BA2-4CA3-8B9E-19D8BCDF9C44}" type="pres">
      <dgm:prSet presAssocID="{D15B9C54-E58B-4539-A4F0-AB857DB0D325}" presName="desTx" presStyleLbl="align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A6A1EC2E-CA95-4E87-8B0B-CBDC4EFE5B16}" type="presOf" srcId="{3FB067C7-1AF4-4F51-BBDC-813F16638BAB}" destId="{1F8D783C-2BA2-4CA3-8B9E-19D8BCDF9C44}" srcOrd="0" destOrd="4" presId="urn:microsoft.com/office/officeart/2005/8/layout/hList1"/>
    <dgm:cxn modelId="{17AB7630-DD81-45EC-95C9-33CC2823308D}" srcId="{D15B9C54-E58B-4539-A4F0-AB857DB0D325}" destId="{C5C00760-9BD4-41BC-984D-DEA626758DD3}" srcOrd="0" destOrd="0" parTransId="{3A18FC75-541A-481E-8E77-9C283FBA3EDF}" sibTransId="{C605A827-720F-4A31-A308-CB8C25AFEB9D}"/>
    <dgm:cxn modelId="{1CDDFB46-0740-4138-AC4C-0172AEB17597}" type="presOf" srcId="{D0645C2F-E9B7-4F6A-B074-6EAA104628BF}" destId="{21940DF8-0729-462E-9F3E-E8276654341A}" srcOrd="0" destOrd="0" presId="urn:microsoft.com/office/officeart/2005/8/layout/hList1"/>
    <dgm:cxn modelId="{1758EB91-C15F-47F1-928F-F8A9C2EA7236}" type="presOf" srcId="{C5C00760-9BD4-41BC-984D-DEA626758DD3}" destId="{1F8D783C-2BA2-4CA3-8B9E-19D8BCDF9C44}" srcOrd="0" destOrd="0" presId="urn:microsoft.com/office/officeart/2005/8/layout/hList1"/>
    <dgm:cxn modelId="{68722727-3175-4E70-BC77-E66093D6AFD6}" type="presOf" srcId="{14223E24-AF42-4155-AB62-3C1DA998F110}" destId="{AE16073B-2B3D-4538-8140-E4A0A3F04890}" srcOrd="0" destOrd="0" presId="urn:microsoft.com/office/officeart/2005/8/layout/hList1"/>
    <dgm:cxn modelId="{BF43072C-FC74-41CD-9302-876719FD0CD4}" srcId="{D15B9C54-E58B-4539-A4F0-AB857DB0D325}" destId="{6611D93E-F638-4DDD-BEE8-58E4BCE0E5CC}" srcOrd="1" destOrd="0" parTransId="{5B782662-EA91-44DC-81D2-11D1ED079D26}" sibTransId="{A7EEAB12-70E7-4527-A9F9-CAD91F1A2F8F}"/>
    <dgm:cxn modelId="{9655D997-79F9-4987-884B-F2064F15B125}" srcId="{D0645C2F-E9B7-4F6A-B074-6EAA104628BF}" destId="{4E6C123E-C332-4606-B774-6416C07E3410}" srcOrd="3" destOrd="0" parTransId="{5388B5B0-AB1E-413F-8780-5EEBF6133C8E}" sibTransId="{87FE6151-5C25-4B40-BE5F-C204AC4E80D4}"/>
    <dgm:cxn modelId="{E762BCAF-2654-4530-92C5-978C5F11E8C8}" type="presOf" srcId="{471DC056-1A89-4D6C-A572-B856C68EE98E}" destId="{AE16073B-2B3D-4538-8140-E4A0A3F04890}" srcOrd="0" destOrd="1" presId="urn:microsoft.com/office/officeart/2005/8/layout/hList1"/>
    <dgm:cxn modelId="{73D84CE5-3DC6-4357-A19D-B3DB5412C69A}" srcId="{D0645C2F-E9B7-4F6A-B074-6EAA104628BF}" destId="{471DC056-1A89-4D6C-A572-B856C68EE98E}" srcOrd="1" destOrd="0" parTransId="{9B17075C-A315-42D5-8E66-7A6753F49178}" sibTransId="{0848015A-E10E-4F2B-A01B-634DC5D227F3}"/>
    <dgm:cxn modelId="{5E243F43-C769-4747-AA5D-EFA33CE637D6}" type="presOf" srcId="{4E6C123E-C332-4606-B774-6416C07E3410}" destId="{AE16073B-2B3D-4538-8140-E4A0A3F04890}" srcOrd="0" destOrd="3" presId="urn:microsoft.com/office/officeart/2005/8/layout/hList1"/>
    <dgm:cxn modelId="{C031F1FE-9333-4A26-A58A-B8F850B683A6}" type="presOf" srcId="{6611D93E-F638-4DDD-BEE8-58E4BCE0E5CC}" destId="{1F8D783C-2BA2-4CA3-8B9E-19D8BCDF9C44}" srcOrd="0" destOrd="1" presId="urn:microsoft.com/office/officeart/2005/8/layout/hList1"/>
    <dgm:cxn modelId="{6BBAFBD1-716C-4FDA-B33F-30A31B328E59}" srcId="{D0645C2F-E9B7-4F6A-B074-6EAA104628BF}" destId="{E397015F-FC7D-4614-A8A4-A4B928DF8EDE}" srcOrd="2" destOrd="0" parTransId="{E7ACB965-901F-41D5-9E68-EA0F61946623}" sibTransId="{81139F3A-612C-44B8-B789-B6F887D1B3D7}"/>
    <dgm:cxn modelId="{0D7D3524-3DCD-48F4-AF75-343A0DDDB08A}" type="presOf" srcId="{D27038D9-54A8-4C52-BD96-22059123DC95}" destId="{1F8D783C-2BA2-4CA3-8B9E-19D8BCDF9C44}" srcOrd="0" destOrd="3" presId="urn:microsoft.com/office/officeart/2005/8/layout/hList1"/>
    <dgm:cxn modelId="{AA42D1A5-C49C-4D79-94F3-7BAEBDB830DE}" type="presOf" srcId="{A7AA3908-D04A-48FC-B509-4DDAF180EC18}" destId="{1F8D783C-2BA2-4CA3-8B9E-19D8BCDF9C44}" srcOrd="0" destOrd="2" presId="urn:microsoft.com/office/officeart/2005/8/layout/hList1"/>
    <dgm:cxn modelId="{3CE303A5-4A15-41B0-9CCB-5A5E9F6CECC5}" type="presOf" srcId="{8D059DDE-B840-4158-B13F-00A3E916D641}" destId="{06FB81BF-7982-424F-9E4C-B046A6EDA40E}" srcOrd="0" destOrd="0" presId="urn:microsoft.com/office/officeart/2005/8/layout/hList1"/>
    <dgm:cxn modelId="{F6E38FD6-CF50-4949-A100-F64E35AE6710}" srcId="{D15B9C54-E58B-4539-A4F0-AB857DB0D325}" destId="{A7AA3908-D04A-48FC-B509-4DDAF180EC18}" srcOrd="2" destOrd="0" parTransId="{51116DFE-FFA0-4AA8-A849-F5B83C189E14}" sibTransId="{9965C355-A38E-4853-BF80-F5512F4B3AA3}"/>
    <dgm:cxn modelId="{C79C14DD-D712-4C9B-A613-5FD9610664D6}" srcId="{8D059DDE-B840-4158-B13F-00A3E916D641}" destId="{D15B9C54-E58B-4539-A4F0-AB857DB0D325}" srcOrd="1" destOrd="0" parTransId="{6CE13F3D-BEC9-4C9D-AF10-BB9ACFA2BE86}" sibTransId="{3761D4CB-D417-4C97-B29F-A602E66C4445}"/>
    <dgm:cxn modelId="{70F611ED-4C5D-4364-B043-60E35E688A35}" type="presOf" srcId="{E397015F-FC7D-4614-A8A4-A4B928DF8EDE}" destId="{AE16073B-2B3D-4538-8140-E4A0A3F04890}" srcOrd="0" destOrd="2" presId="urn:microsoft.com/office/officeart/2005/8/layout/hList1"/>
    <dgm:cxn modelId="{41AF3EED-8324-4BDD-B88C-276B37595B39}" srcId="{8D059DDE-B840-4158-B13F-00A3E916D641}" destId="{D0645C2F-E9B7-4F6A-B074-6EAA104628BF}" srcOrd="0" destOrd="0" parTransId="{17001048-B078-4E13-A9A3-796531A10C80}" sibTransId="{7380DDE4-1FEA-46F8-BD79-E479ED750034}"/>
    <dgm:cxn modelId="{EF569DF2-BF6B-4740-AFCC-DF46FA455FEE}" type="presOf" srcId="{D15B9C54-E58B-4539-A4F0-AB857DB0D325}" destId="{2A52D753-1598-4DEF-99F1-591CD5ABC984}" srcOrd="0" destOrd="0" presId="urn:microsoft.com/office/officeart/2005/8/layout/hList1"/>
    <dgm:cxn modelId="{BF5354F3-C2BE-4646-9837-6986990B805C}" srcId="{D15B9C54-E58B-4539-A4F0-AB857DB0D325}" destId="{D27038D9-54A8-4C52-BD96-22059123DC95}" srcOrd="3" destOrd="0" parTransId="{8A974144-3765-4A1C-9D9A-289B92A6B7E0}" sibTransId="{5E107FA5-CFA7-4C3C-8E2B-A44605D02C56}"/>
    <dgm:cxn modelId="{A8DD17F5-CC86-471E-8163-EE0780E6A129}" srcId="{D0645C2F-E9B7-4F6A-B074-6EAA104628BF}" destId="{14223E24-AF42-4155-AB62-3C1DA998F110}" srcOrd="0" destOrd="0" parTransId="{AEAD9FE7-7622-4F0D-8ABE-CE6EC1C4CF8E}" sibTransId="{7F24F0E6-DE52-4CB7-AE3A-EEBCBBA3C2DE}"/>
    <dgm:cxn modelId="{BD82D701-45F9-4BC4-BFD0-6897CC5984FB}" srcId="{D15B9C54-E58B-4539-A4F0-AB857DB0D325}" destId="{3FB067C7-1AF4-4F51-BBDC-813F16638BAB}" srcOrd="4" destOrd="0" parTransId="{4D5B0E54-9018-4F6F-ABA6-C6BCFEE965C8}" sibTransId="{B3293AB7-DE30-4C1D-A95B-6F30F767E0E8}"/>
    <dgm:cxn modelId="{1BA7BEF3-9CA0-442B-B144-666606CD21A6}" type="presParOf" srcId="{06FB81BF-7982-424F-9E4C-B046A6EDA40E}" destId="{3DDC2353-0AF6-4998-84ED-6B1DC5219060}" srcOrd="0" destOrd="0" presId="urn:microsoft.com/office/officeart/2005/8/layout/hList1"/>
    <dgm:cxn modelId="{920AE49A-7D4F-4124-8661-2A071FBA0296}" type="presParOf" srcId="{3DDC2353-0AF6-4998-84ED-6B1DC5219060}" destId="{21940DF8-0729-462E-9F3E-E8276654341A}" srcOrd="0" destOrd="0" presId="urn:microsoft.com/office/officeart/2005/8/layout/hList1"/>
    <dgm:cxn modelId="{8927BA06-7F17-4398-B9F0-FA16B70EE98F}" type="presParOf" srcId="{3DDC2353-0AF6-4998-84ED-6B1DC5219060}" destId="{AE16073B-2B3D-4538-8140-E4A0A3F04890}" srcOrd="1" destOrd="0" presId="urn:microsoft.com/office/officeart/2005/8/layout/hList1"/>
    <dgm:cxn modelId="{C3830784-CEFC-4C73-9932-AC8151F540CD}" type="presParOf" srcId="{06FB81BF-7982-424F-9E4C-B046A6EDA40E}" destId="{22DD3C18-0BA6-429D-8DBA-EAE801318EE2}" srcOrd="1" destOrd="0" presId="urn:microsoft.com/office/officeart/2005/8/layout/hList1"/>
    <dgm:cxn modelId="{08C40890-A5D3-4CE9-A3AB-5BD96F64DE79}" type="presParOf" srcId="{06FB81BF-7982-424F-9E4C-B046A6EDA40E}" destId="{A4D9CC45-AFF8-4B52-B833-5BA56840ED7B}" srcOrd="2" destOrd="0" presId="urn:microsoft.com/office/officeart/2005/8/layout/hList1"/>
    <dgm:cxn modelId="{5C208633-B929-4C68-B38D-5E065DF1930F}" type="presParOf" srcId="{A4D9CC45-AFF8-4B52-B833-5BA56840ED7B}" destId="{2A52D753-1598-4DEF-99F1-591CD5ABC984}" srcOrd="0" destOrd="0" presId="urn:microsoft.com/office/officeart/2005/8/layout/hList1"/>
    <dgm:cxn modelId="{57BAC08C-D669-4CC5-BFE5-08D59CFE7915}" type="presParOf" srcId="{A4D9CC45-AFF8-4B52-B833-5BA56840ED7B}" destId="{1F8D783C-2BA2-4CA3-8B9E-19D8BCDF9C44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22.xml><?xml version="1.0" encoding="utf-8"?>
<dgm:dataModel xmlns:dgm="http://schemas.openxmlformats.org/drawingml/2006/diagram" xmlns:a="http://schemas.openxmlformats.org/drawingml/2006/main">
  <dgm:ptLst>
    <dgm:pt modelId="{57EAD04D-E9CD-4C11-8DEC-3B7AC230C1CB}" type="doc">
      <dgm:prSet loTypeId="urn:microsoft.com/office/officeart/2005/8/layout/hProcess4" loCatId="process" qsTypeId="urn:microsoft.com/office/officeart/2005/8/quickstyle/3d2" qsCatId="3D" csTypeId="urn:microsoft.com/office/officeart/2005/8/colors/colorful1" csCatId="colorful" phldr="1"/>
      <dgm:spPr/>
      <dgm:t>
        <a:bodyPr/>
        <a:lstStyle/>
        <a:p>
          <a:endParaRPr lang="es-ES"/>
        </a:p>
      </dgm:t>
    </dgm:pt>
    <dgm:pt modelId="{1C4446F0-6C4A-4B32-BE42-0BFAFEEA3777}">
      <dgm:prSet phldrT="[Texto]" custT="1"/>
      <dgm:spPr/>
      <dgm:t>
        <a:bodyPr/>
        <a:lstStyle/>
        <a:p>
          <a:r>
            <a:rPr lang="es-MX" sz="1600" dirty="0" smtClean="0">
              <a:latin typeface="Comic Sans MS" panose="030F0702030302020204" pitchFamily="66" charset="0"/>
            </a:rPr>
            <a:t>Detección de problemas </a:t>
          </a:r>
          <a:endParaRPr lang="es-ES" sz="1600" dirty="0">
            <a:latin typeface="Comic Sans MS" panose="030F0702030302020204" pitchFamily="66" charset="0"/>
          </a:endParaRPr>
        </a:p>
      </dgm:t>
    </dgm:pt>
    <dgm:pt modelId="{A43119CA-EFDC-41B4-B96F-1C9DAE98344F}" type="parTrans" cxnId="{18164F3C-4982-4445-A71D-010C80DFDEE5}">
      <dgm:prSet/>
      <dgm:spPr/>
      <dgm:t>
        <a:bodyPr/>
        <a:lstStyle/>
        <a:p>
          <a:endParaRPr lang="es-ES" sz="1400">
            <a:latin typeface="Comic Sans MS" panose="030F0702030302020204" pitchFamily="66" charset="0"/>
          </a:endParaRPr>
        </a:p>
      </dgm:t>
    </dgm:pt>
    <dgm:pt modelId="{4EE63CC7-32DA-49E1-A68A-1476E56BCB42}" type="sibTrans" cxnId="{18164F3C-4982-4445-A71D-010C80DFDEE5}">
      <dgm:prSet/>
      <dgm:spPr/>
      <dgm:t>
        <a:bodyPr/>
        <a:lstStyle/>
        <a:p>
          <a:endParaRPr lang="es-ES" sz="1400">
            <a:latin typeface="Comic Sans MS" panose="030F0702030302020204" pitchFamily="66" charset="0"/>
          </a:endParaRPr>
        </a:p>
      </dgm:t>
    </dgm:pt>
    <dgm:pt modelId="{612D66C1-99E2-48F4-920F-425B8FCBF51E}">
      <dgm:prSet phldrT="[Texto]" custT="1"/>
      <dgm:spPr/>
      <dgm:t>
        <a:bodyPr/>
        <a:lstStyle/>
        <a:p>
          <a:r>
            <a:rPr lang="es-MX" sz="1400" dirty="0" smtClean="0">
              <a:latin typeface="Comic Sans MS" panose="030F0702030302020204" pitchFamily="66" charset="0"/>
            </a:rPr>
            <a:t>De gran importancia de salud relacionados al trabajo desempeñado</a:t>
          </a:r>
          <a:endParaRPr lang="es-ES" sz="1400" dirty="0">
            <a:latin typeface="Comic Sans MS" panose="030F0702030302020204" pitchFamily="66" charset="0"/>
          </a:endParaRPr>
        </a:p>
      </dgm:t>
    </dgm:pt>
    <dgm:pt modelId="{9917DBF5-9EAB-4C75-9BB8-D10E16988813}" type="parTrans" cxnId="{DBAB7468-0E62-46B4-AFDD-F877A4A95B9E}">
      <dgm:prSet/>
      <dgm:spPr/>
      <dgm:t>
        <a:bodyPr/>
        <a:lstStyle/>
        <a:p>
          <a:endParaRPr lang="es-ES" sz="1400">
            <a:latin typeface="Comic Sans MS" panose="030F0702030302020204" pitchFamily="66" charset="0"/>
          </a:endParaRPr>
        </a:p>
      </dgm:t>
    </dgm:pt>
    <dgm:pt modelId="{0E957146-15CD-4308-96F1-624890BAB1D1}" type="sibTrans" cxnId="{DBAB7468-0E62-46B4-AFDD-F877A4A95B9E}">
      <dgm:prSet/>
      <dgm:spPr/>
      <dgm:t>
        <a:bodyPr/>
        <a:lstStyle/>
        <a:p>
          <a:endParaRPr lang="es-ES" sz="1400">
            <a:latin typeface="Comic Sans MS" panose="030F0702030302020204" pitchFamily="66" charset="0"/>
          </a:endParaRPr>
        </a:p>
      </dgm:t>
    </dgm:pt>
    <dgm:pt modelId="{AEEDB40D-87D6-44FE-8AAE-CDCF3EFB92F5}">
      <dgm:prSet phldrT="[Texto]" custT="1"/>
      <dgm:spPr/>
      <dgm:t>
        <a:bodyPr/>
        <a:lstStyle/>
        <a:p>
          <a:r>
            <a:rPr lang="es-MX" sz="1600" dirty="0" smtClean="0">
              <a:latin typeface="Comic Sans MS" panose="030F0702030302020204" pitchFamily="66" charset="0"/>
            </a:rPr>
            <a:t>Comunicar o informar </a:t>
          </a:r>
          <a:endParaRPr lang="es-ES" sz="1600" dirty="0">
            <a:latin typeface="Comic Sans MS" panose="030F0702030302020204" pitchFamily="66" charset="0"/>
          </a:endParaRPr>
        </a:p>
      </dgm:t>
    </dgm:pt>
    <dgm:pt modelId="{A59A9B4B-3D23-4BE6-AE34-18AA11BD352D}" type="parTrans" cxnId="{094FBDD8-0532-42D1-91BC-477EAA886A91}">
      <dgm:prSet/>
      <dgm:spPr/>
      <dgm:t>
        <a:bodyPr/>
        <a:lstStyle/>
        <a:p>
          <a:endParaRPr lang="es-ES" sz="1400">
            <a:latin typeface="Comic Sans MS" panose="030F0702030302020204" pitchFamily="66" charset="0"/>
          </a:endParaRPr>
        </a:p>
      </dgm:t>
    </dgm:pt>
    <dgm:pt modelId="{D50A0692-9942-43E9-BB83-55DC22C685CF}" type="sibTrans" cxnId="{094FBDD8-0532-42D1-91BC-477EAA886A91}">
      <dgm:prSet/>
      <dgm:spPr/>
      <dgm:t>
        <a:bodyPr/>
        <a:lstStyle/>
        <a:p>
          <a:endParaRPr lang="es-ES" sz="1400">
            <a:latin typeface="Comic Sans MS" panose="030F0702030302020204" pitchFamily="66" charset="0"/>
          </a:endParaRPr>
        </a:p>
      </dgm:t>
    </dgm:pt>
    <dgm:pt modelId="{671D4D35-C949-4F23-A88A-5CDF0C824480}">
      <dgm:prSet phldrT="[Texto]" custT="1"/>
      <dgm:spPr/>
      <dgm:t>
        <a:bodyPr/>
        <a:lstStyle/>
        <a:p>
          <a:r>
            <a:rPr lang="es-MX" sz="1400" dirty="0" smtClean="0">
              <a:latin typeface="Comic Sans MS" panose="030F0702030302020204" pitchFamily="66" charset="0"/>
            </a:rPr>
            <a:t>Departamento de seguridad </a:t>
          </a:r>
          <a:endParaRPr lang="es-ES" sz="1400" dirty="0">
            <a:latin typeface="Comic Sans MS" panose="030F0702030302020204" pitchFamily="66" charset="0"/>
          </a:endParaRPr>
        </a:p>
      </dgm:t>
    </dgm:pt>
    <dgm:pt modelId="{E2C70B2D-0A09-479B-BA36-6B8D31D845CB}" type="parTrans" cxnId="{CDD8FD92-B8ED-4D68-8BD2-70221943ED41}">
      <dgm:prSet/>
      <dgm:spPr/>
      <dgm:t>
        <a:bodyPr/>
        <a:lstStyle/>
        <a:p>
          <a:endParaRPr lang="es-ES" sz="1400">
            <a:latin typeface="Comic Sans MS" panose="030F0702030302020204" pitchFamily="66" charset="0"/>
          </a:endParaRPr>
        </a:p>
      </dgm:t>
    </dgm:pt>
    <dgm:pt modelId="{A44BB146-32B1-41C6-8C73-C7D9447634BB}" type="sibTrans" cxnId="{CDD8FD92-B8ED-4D68-8BD2-70221943ED41}">
      <dgm:prSet/>
      <dgm:spPr/>
      <dgm:t>
        <a:bodyPr/>
        <a:lstStyle/>
        <a:p>
          <a:endParaRPr lang="es-ES" sz="1400">
            <a:latin typeface="Comic Sans MS" panose="030F0702030302020204" pitchFamily="66" charset="0"/>
          </a:endParaRPr>
        </a:p>
      </dgm:t>
    </dgm:pt>
    <dgm:pt modelId="{6FF62F4B-39CE-42E9-A9A1-5A3BC61B42EF}">
      <dgm:prSet phldrT="[Texto]" custT="1"/>
      <dgm:spPr/>
      <dgm:t>
        <a:bodyPr/>
        <a:lstStyle/>
        <a:p>
          <a:r>
            <a:rPr lang="es-MX" sz="1400" dirty="0" smtClean="0">
              <a:latin typeface="Comic Sans MS" panose="030F0702030302020204" pitchFamily="66" charset="0"/>
            </a:rPr>
            <a:t>Recursos humanos</a:t>
          </a:r>
          <a:endParaRPr lang="es-ES" sz="1400" dirty="0">
            <a:latin typeface="Comic Sans MS" panose="030F0702030302020204" pitchFamily="66" charset="0"/>
          </a:endParaRPr>
        </a:p>
      </dgm:t>
    </dgm:pt>
    <dgm:pt modelId="{2E1854D7-FE6B-4C2E-9E88-9B74826D49B2}" type="parTrans" cxnId="{A9F90883-A6AA-466C-B42D-8F7EC23B1927}">
      <dgm:prSet/>
      <dgm:spPr/>
      <dgm:t>
        <a:bodyPr/>
        <a:lstStyle/>
        <a:p>
          <a:endParaRPr lang="es-ES" sz="1400">
            <a:latin typeface="Comic Sans MS" panose="030F0702030302020204" pitchFamily="66" charset="0"/>
          </a:endParaRPr>
        </a:p>
      </dgm:t>
    </dgm:pt>
    <dgm:pt modelId="{FB85C322-E38D-41A9-8D0B-101C7733239C}" type="sibTrans" cxnId="{A9F90883-A6AA-466C-B42D-8F7EC23B1927}">
      <dgm:prSet/>
      <dgm:spPr/>
      <dgm:t>
        <a:bodyPr/>
        <a:lstStyle/>
        <a:p>
          <a:endParaRPr lang="es-ES" sz="1400">
            <a:latin typeface="Comic Sans MS" panose="030F0702030302020204" pitchFamily="66" charset="0"/>
          </a:endParaRPr>
        </a:p>
      </dgm:t>
    </dgm:pt>
    <dgm:pt modelId="{5401FDEE-093B-4283-BAA2-7B3EFEB5101B}">
      <dgm:prSet phldrT="[Texto]" custT="1"/>
      <dgm:spPr/>
      <dgm:t>
        <a:bodyPr/>
        <a:lstStyle/>
        <a:p>
          <a:r>
            <a:rPr lang="es-MX" sz="1600" dirty="0" smtClean="0">
              <a:latin typeface="Comic Sans MS" panose="030F0702030302020204" pitchFamily="66" charset="0"/>
            </a:rPr>
            <a:t>Reubicación </a:t>
          </a:r>
          <a:endParaRPr lang="es-ES" sz="1600" dirty="0">
            <a:latin typeface="Comic Sans MS" panose="030F0702030302020204" pitchFamily="66" charset="0"/>
          </a:endParaRPr>
        </a:p>
      </dgm:t>
    </dgm:pt>
    <dgm:pt modelId="{48B0F94D-13C6-43E1-9E2A-C2584912FA29}" type="parTrans" cxnId="{1551ED9D-9D01-4466-9155-3793E01021F7}">
      <dgm:prSet/>
      <dgm:spPr/>
      <dgm:t>
        <a:bodyPr/>
        <a:lstStyle/>
        <a:p>
          <a:endParaRPr lang="es-ES" sz="1400">
            <a:latin typeface="Comic Sans MS" panose="030F0702030302020204" pitchFamily="66" charset="0"/>
          </a:endParaRPr>
        </a:p>
      </dgm:t>
    </dgm:pt>
    <dgm:pt modelId="{BFEB3403-5132-444A-AB13-0AB76DF688D4}" type="sibTrans" cxnId="{1551ED9D-9D01-4466-9155-3793E01021F7}">
      <dgm:prSet/>
      <dgm:spPr/>
      <dgm:t>
        <a:bodyPr/>
        <a:lstStyle/>
        <a:p>
          <a:endParaRPr lang="es-ES" sz="1400">
            <a:latin typeface="Comic Sans MS" panose="030F0702030302020204" pitchFamily="66" charset="0"/>
          </a:endParaRPr>
        </a:p>
      </dgm:t>
    </dgm:pt>
    <dgm:pt modelId="{597DB2C6-3F20-4ED7-88BD-D2883474D6D6}">
      <dgm:prSet phldrT="[Texto]" custT="1"/>
      <dgm:spPr/>
      <dgm:t>
        <a:bodyPr/>
        <a:lstStyle/>
        <a:p>
          <a:r>
            <a:rPr lang="es-MX" sz="1400" dirty="0" smtClean="0">
              <a:latin typeface="Comic Sans MS" panose="030F0702030302020204" pitchFamily="66" charset="0"/>
            </a:rPr>
            <a:t>En otra área y otras funciones para el mantenimiento de su salud </a:t>
          </a:r>
          <a:endParaRPr lang="es-ES" sz="1400" dirty="0">
            <a:latin typeface="Comic Sans MS" panose="030F0702030302020204" pitchFamily="66" charset="0"/>
          </a:endParaRPr>
        </a:p>
      </dgm:t>
    </dgm:pt>
    <dgm:pt modelId="{04D647A0-7893-4985-83BB-A8955CC92340}" type="parTrans" cxnId="{44E8BA8A-C782-45CB-ADD5-94C23DE96185}">
      <dgm:prSet/>
      <dgm:spPr/>
      <dgm:t>
        <a:bodyPr/>
        <a:lstStyle/>
        <a:p>
          <a:endParaRPr lang="es-ES" sz="1400">
            <a:latin typeface="Comic Sans MS" panose="030F0702030302020204" pitchFamily="66" charset="0"/>
          </a:endParaRPr>
        </a:p>
      </dgm:t>
    </dgm:pt>
    <dgm:pt modelId="{FCB499D3-9858-4252-9EFF-904308EC2B76}" type="sibTrans" cxnId="{44E8BA8A-C782-45CB-ADD5-94C23DE96185}">
      <dgm:prSet/>
      <dgm:spPr/>
      <dgm:t>
        <a:bodyPr/>
        <a:lstStyle/>
        <a:p>
          <a:endParaRPr lang="es-ES" sz="1400">
            <a:latin typeface="Comic Sans MS" panose="030F0702030302020204" pitchFamily="66" charset="0"/>
          </a:endParaRPr>
        </a:p>
      </dgm:t>
    </dgm:pt>
    <dgm:pt modelId="{04F17E21-9636-4AAB-9B86-03970BDA868A}">
      <dgm:prSet custT="1"/>
      <dgm:spPr/>
      <dgm:t>
        <a:bodyPr/>
        <a:lstStyle/>
        <a:p>
          <a:r>
            <a:rPr lang="es-MX" sz="1600" dirty="0" smtClean="0">
              <a:latin typeface="Comic Sans MS" panose="030F0702030302020204" pitchFamily="66" charset="0"/>
            </a:rPr>
            <a:t>Prevención </a:t>
          </a:r>
          <a:endParaRPr lang="es-ES" sz="1600" dirty="0">
            <a:latin typeface="Comic Sans MS" panose="030F0702030302020204" pitchFamily="66" charset="0"/>
          </a:endParaRPr>
        </a:p>
      </dgm:t>
    </dgm:pt>
    <dgm:pt modelId="{F0713369-D5A8-4ACA-B140-672D57B1785A}" type="parTrans" cxnId="{FFB730C4-1D8B-4159-824A-08405BB44AEF}">
      <dgm:prSet/>
      <dgm:spPr/>
      <dgm:t>
        <a:bodyPr/>
        <a:lstStyle/>
        <a:p>
          <a:endParaRPr lang="es-ES" sz="1400">
            <a:latin typeface="Comic Sans MS" panose="030F0702030302020204" pitchFamily="66" charset="0"/>
          </a:endParaRPr>
        </a:p>
      </dgm:t>
    </dgm:pt>
    <dgm:pt modelId="{3B6CCA99-F092-473D-BD77-C60E63F2FC27}" type="sibTrans" cxnId="{FFB730C4-1D8B-4159-824A-08405BB44AEF}">
      <dgm:prSet/>
      <dgm:spPr/>
      <dgm:t>
        <a:bodyPr/>
        <a:lstStyle/>
        <a:p>
          <a:endParaRPr lang="es-ES" sz="1400">
            <a:latin typeface="Comic Sans MS" panose="030F0702030302020204" pitchFamily="66" charset="0"/>
          </a:endParaRPr>
        </a:p>
      </dgm:t>
    </dgm:pt>
    <dgm:pt modelId="{BCB44AEE-60C1-4973-9446-EE3DE51D3F21}">
      <dgm:prSet custT="1"/>
      <dgm:spPr/>
      <dgm:t>
        <a:bodyPr/>
        <a:lstStyle/>
        <a:p>
          <a:r>
            <a:rPr lang="es-MX" sz="1400" dirty="0" smtClean="0">
              <a:latin typeface="Comic Sans MS" panose="030F0702030302020204" pitchFamily="66" charset="0"/>
            </a:rPr>
            <a:t>Implementar medidas de prevención </a:t>
          </a:r>
          <a:endParaRPr lang="es-ES" sz="1400" dirty="0">
            <a:latin typeface="Comic Sans MS" panose="030F0702030302020204" pitchFamily="66" charset="0"/>
          </a:endParaRPr>
        </a:p>
      </dgm:t>
    </dgm:pt>
    <dgm:pt modelId="{3B661090-A114-4A40-BB17-B3A8C512EFE6}" type="parTrans" cxnId="{02F09B47-4AA8-453B-A7E8-533427322CF4}">
      <dgm:prSet/>
      <dgm:spPr/>
      <dgm:t>
        <a:bodyPr/>
        <a:lstStyle/>
        <a:p>
          <a:endParaRPr lang="es-ES" sz="1400">
            <a:latin typeface="Comic Sans MS" panose="030F0702030302020204" pitchFamily="66" charset="0"/>
          </a:endParaRPr>
        </a:p>
      </dgm:t>
    </dgm:pt>
    <dgm:pt modelId="{70548967-83EA-4591-A404-6853D01744E2}" type="sibTrans" cxnId="{02F09B47-4AA8-453B-A7E8-533427322CF4}">
      <dgm:prSet/>
      <dgm:spPr/>
      <dgm:t>
        <a:bodyPr/>
        <a:lstStyle/>
        <a:p>
          <a:endParaRPr lang="es-ES" sz="1400">
            <a:latin typeface="Comic Sans MS" panose="030F0702030302020204" pitchFamily="66" charset="0"/>
          </a:endParaRPr>
        </a:p>
      </dgm:t>
    </dgm:pt>
    <dgm:pt modelId="{EF00290E-6035-4042-92EF-9BE70E51935D}">
      <dgm:prSet custT="1"/>
      <dgm:spPr/>
      <dgm:t>
        <a:bodyPr/>
        <a:lstStyle/>
        <a:p>
          <a:r>
            <a:rPr lang="es-MX" sz="1400" dirty="0" smtClean="0">
              <a:latin typeface="Comic Sans MS" panose="030F0702030302020204" pitchFamily="66" charset="0"/>
            </a:rPr>
            <a:t>Programas de actividades preventivas en salud ocupacional </a:t>
          </a:r>
          <a:endParaRPr lang="es-ES" sz="1400" dirty="0">
            <a:latin typeface="Comic Sans MS" panose="030F0702030302020204" pitchFamily="66" charset="0"/>
          </a:endParaRPr>
        </a:p>
      </dgm:t>
    </dgm:pt>
    <dgm:pt modelId="{726E5B4F-33D6-4620-AD30-3E9BA88F83AB}" type="parTrans" cxnId="{3B77F13B-759E-4677-83D4-565239C446A2}">
      <dgm:prSet/>
      <dgm:spPr/>
      <dgm:t>
        <a:bodyPr/>
        <a:lstStyle/>
        <a:p>
          <a:endParaRPr lang="es-ES" sz="1400">
            <a:latin typeface="Comic Sans MS" panose="030F0702030302020204" pitchFamily="66" charset="0"/>
          </a:endParaRPr>
        </a:p>
      </dgm:t>
    </dgm:pt>
    <dgm:pt modelId="{D9874DC4-24C8-48D5-B381-0EA31DA20FF3}" type="sibTrans" cxnId="{3B77F13B-759E-4677-83D4-565239C446A2}">
      <dgm:prSet/>
      <dgm:spPr/>
      <dgm:t>
        <a:bodyPr/>
        <a:lstStyle/>
        <a:p>
          <a:endParaRPr lang="es-ES" sz="1400">
            <a:latin typeface="Comic Sans MS" panose="030F0702030302020204" pitchFamily="66" charset="0"/>
          </a:endParaRPr>
        </a:p>
      </dgm:t>
    </dgm:pt>
    <dgm:pt modelId="{24359B5E-F268-4557-866D-13AF45694E8F}" type="pres">
      <dgm:prSet presAssocID="{57EAD04D-E9CD-4C11-8DEC-3B7AC230C1CB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3E4608E4-D9CD-4767-BCC5-F670F4AE76A1}" type="pres">
      <dgm:prSet presAssocID="{57EAD04D-E9CD-4C11-8DEC-3B7AC230C1CB}" presName="tSp" presStyleCnt="0"/>
      <dgm:spPr/>
    </dgm:pt>
    <dgm:pt modelId="{6A2A79C7-B705-4171-8706-D7BB1AB9C069}" type="pres">
      <dgm:prSet presAssocID="{57EAD04D-E9CD-4C11-8DEC-3B7AC230C1CB}" presName="bSp" presStyleCnt="0"/>
      <dgm:spPr/>
    </dgm:pt>
    <dgm:pt modelId="{EE845939-7B53-4082-916C-68C937CC2D97}" type="pres">
      <dgm:prSet presAssocID="{57EAD04D-E9CD-4C11-8DEC-3B7AC230C1CB}" presName="process" presStyleCnt="0"/>
      <dgm:spPr/>
    </dgm:pt>
    <dgm:pt modelId="{789ED69F-660D-469D-9309-8D2DDFC2F241}" type="pres">
      <dgm:prSet presAssocID="{1C4446F0-6C4A-4B32-BE42-0BFAFEEA3777}" presName="composite1" presStyleCnt="0"/>
      <dgm:spPr/>
    </dgm:pt>
    <dgm:pt modelId="{3D17A9AC-C390-45C1-AF38-5372B0A77ACA}" type="pres">
      <dgm:prSet presAssocID="{1C4446F0-6C4A-4B32-BE42-0BFAFEEA3777}" presName="dummyNode1" presStyleLbl="node1" presStyleIdx="0" presStyleCnt="4"/>
      <dgm:spPr/>
    </dgm:pt>
    <dgm:pt modelId="{881E056B-3A88-4F67-B927-9C9CC44DB8AB}" type="pres">
      <dgm:prSet presAssocID="{1C4446F0-6C4A-4B32-BE42-0BFAFEEA3777}" presName="childNode1" presStyleLbl="bgAcc1" presStyleIdx="0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BB163FA1-B5DB-41FB-8B0C-AC53AA1F83C2}" type="pres">
      <dgm:prSet presAssocID="{1C4446F0-6C4A-4B32-BE42-0BFAFEEA3777}" presName="childNode1tx" presStyleLbl="bgAcc1" presStyleIdx="0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351F59D7-0A3D-4894-A334-F8CD2339270F}" type="pres">
      <dgm:prSet presAssocID="{1C4446F0-6C4A-4B32-BE42-0BFAFEEA3777}" presName="parentNode1" presStyleLbl="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CCA7A1B9-8DAC-4834-AD25-77C8B95299FF}" type="pres">
      <dgm:prSet presAssocID="{1C4446F0-6C4A-4B32-BE42-0BFAFEEA3777}" presName="connSite1" presStyleCnt="0"/>
      <dgm:spPr/>
    </dgm:pt>
    <dgm:pt modelId="{F9CD41B2-AAB0-4080-ACEA-8DA6C8409CD1}" type="pres">
      <dgm:prSet presAssocID="{4EE63CC7-32DA-49E1-A68A-1476E56BCB42}" presName="Name9" presStyleLbl="sibTrans2D1" presStyleIdx="0" presStyleCnt="3"/>
      <dgm:spPr/>
      <dgm:t>
        <a:bodyPr/>
        <a:lstStyle/>
        <a:p>
          <a:endParaRPr lang="es-ES"/>
        </a:p>
      </dgm:t>
    </dgm:pt>
    <dgm:pt modelId="{98A58F94-1105-4BB9-8F4B-934B30EC7871}" type="pres">
      <dgm:prSet presAssocID="{AEEDB40D-87D6-44FE-8AAE-CDCF3EFB92F5}" presName="composite2" presStyleCnt="0"/>
      <dgm:spPr/>
    </dgm:pt>
    <dgm:pt modelId="{E33C2BAC-BA00-49B3-B67E-706FFDC8D983}" type="pres">
      <dgm:prSet presAssocID="{AEEDB40D-87D6-44FE-8AAE-CDCF3EFB92F5}" presName="dummyNode2" presStyleLbl="node1" presStyleIdx="0" presStyleCnt="4"/>
      <dgm:spPr/>
    </dgm:pt>
    <dgm:pt modelId="{E4DA7220-E672-4085-8C35-F589B5F71074}" type="pres">
      <dgm:prSet presAssocID="{AEEDB40D-87D6-44FE-8AAE-CDCF3EFB92F5}" presName="childNode2" presStyleLbl="bgAcc1" presStyleIdx="1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D37FF933-624B-4DBB-BF3B-D1EF588823E4}" type="pres">
      <dgm:prSet presAssocID="{AEEDB40D-87D6-44FE-8AAE-CDCF3EFB92F5}" presName="childNode2tx" presStyleLbl="bgAcc1" presStyleIdx="1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E9F0AB86-F536-4034-B50C-6AD8AD67C3FE}" type="pres">
      <dgm:prSet presAssocID="{AEEDB40D-87D6-44FE-8AAE-CDCF3EFB92F5}" presName="parentNode2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F2869073-07B5-4974-971C-EC5B7B7632DD}" type="pres">
      <dgm:prSet presAssocID="{AEEDB40D-87D6-44FE-8AAE-CDCF3EFB92F5}" presName="connSite2" presStyleCnt="0"/>
      <dgm:spPr/>
    </dgm:pt>
    <dgm:pt modelId="{94F678A8-248E-48EA-9091-05B6970A12A3}" type="pres">
      <dgm:prSet presAssocID="{D50A0692-9942-43E9-BB83-55DC22C685CF}" presName="Name18" presStyleLbl="sibTrans2D1" presStyleIdx="1" presStyleCnt="3"/>
      <dgm:spPr/>
      <dgm:t>
        <a:bodyPr/>
        <a:lstStyle/>
        <a:p>
          <a:endParaRPr lang="es-ES"/>
        </a:p>
      </dgm:t>
    </dgm:pt>
    <dgm:pt modelId="{6622BDC4-BF4B-405D-A4DF-33AAB5FD721C}" type="pres">
      <dgm:prSet presAssocID="{5401FDEE-093B-4283-BAA2-7B3EFEB5101B}" presName="composite1" presStyleCnt="0"/>
      <dgm:spPr/>
    </dgm:pt>
    <dgm:pt modelId="{2E6A4E94-9BC1-429E-8743-A129CFF24D91}" type="pres">
      <dgm:prSet presAssocID="{5401FDEE-093B-4283-BAA2-7B3EFEB5101B}" presName="dummyNode1" presStyleLbl="node1" presStyleIdx="1" presStyleCnt="4"/>
      <dgm:spPr/>
    </dgm:pt>
    <dgm:pt modelId="{F2B0D896-F2CE-4E5F-876B-307E1E24A657}" type="pres">
      <dgm:prSet presAssocID="{5401FDEE-093B-4283-BAA2-7B3EFEB5101B}" presName="childNode1" presStyleLbl="bgAcc1" presStyleIdx="2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A34CEE00-3C22-4CFC-952D-B3FB207CC7C9}" type="pres">
      <dgm:prSet presAssocID="{5401FDEE-093B-4283-BAA2-7B3EFEB5101B}" presName="childNode1tx" presStyleLbl="bgAcc1" presStyleIdx="2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CA6F9CCE-B822-4329-B4E4-4283E1F28114}" type="pres">
      <dgm:prSet presAssocID="{5401FDEE-093B-4283-BAA2-7B3EFEB5101B}" presName="parentNode1" presStyleLbl="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AF5BDD4D-BCC1-4768-ACE3-DF3C44593F3C}" type="pres">
      <dgm:prSet presAssocID="{5401FDEE-093B-4283-BAA2-7B3EFEB5101B}" presName="connSite1" presStyleCnt="0"/>
      <dgm:spPr/>
    </dgm:pt>
    <dgm:pt modelId="{1FF24FF5-8D6D-4E72-A8B9-87467C5D73B1}" type="pres">
      <dgm:prSet presAssocID="{BFEB3403-5132-444A-AB13-0AB76DF688D4}" presName="Name9" presStyleLbl="sibTrans2D1" presStyleIdx="2" presStyleCnt="3"/>
      <dgm:spPr/>
      <dgm:t>
        <a:bodyPr/>
        <a:lstStyle/>
        <a:p>
          <a:endParaRPr lang="es-ES"/>
        </a:p>
      </dgm:t>
    </dgm:pt>
    <dgm:pt modelId="{3FD38BB4-93FC-4806-B2FA-E65DBCE7BA60}" type="pres">
      <dgm:prSet presAssocID="{04F17E21-9636-4AAB-9B86-03970BDA868A}" presName="composite2" presStyleCnt="0"/>
      <dgm:spPr/>
    </dgm:pt>
    <dgm:pt modelId="{31F79CC3-7AD4-4A67-8D55-8E01A18FA0BA}" type="pres">
      <dgm:prSet presAssocID="{04F17E21-9636-4AAB-9B86-03970BDA868A}" presName="dummyNode2" presStyleLbl="node1" presStyleIdx="2" presStyleCnt="4"/>
      <dgm:spPr/>
    </dgm:pt>
    <dgm:pt modelId="{8C192E76-A96F-4502-B6B1-80E361AC5CFB}" type="pres">
      <dgm:prSet presAssocID="{04F17E21-9636-4AAB-9B86-03970BDA868A}" presName="childNode2" presStyleLbl="bgAcc1" presStyleIdx="3" presStyleCnt="4" custScaleX="127891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FE07939B-E747-4463-B438-48B9497BB3C6}" type="pres">
      <dgm:prSet presAssocID="{04F17E21-9636-4AAB-9B86-03970BDA868A}" presName="childNode2tx" presStyleLbl="bgAcc1" presStyleIdx="3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D4A50820-E669-4CD2-9A4D-8621513D149D}" type="pres">
      <dgm:prSet presAssocID="{04F17E21-9636-4AAB-9B86-03970BDA868A}" presName="parentNode2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A6B6069E-54FF-467F-878C-74690CBC27AA}" type="pres">
      <dgm:prSet presAssocID="{04F17E21-9636-4AAB-9B86-03970BDA868A}" presName="connSite2" presStyleCnt="0"/>
      <dgm:spPr/>
    </dgm:pt>
  </dgm:ptLst>
  <dgm:cxnLst>
    <dgm:cxn modelId="{948B9876-F859-4AC2-A97F-38D88F8572DB}" type="presOf" srcId="{EF00290E-6035-4042-92EF-9BE70E51935D}" destId="{FE07939B-E747-4463-B438-48B9497BB3C6}" srcOrd="1" destOrd="1" presId="urn:microsoft.com/office/officeart/2005/8/layout/hProcess4"/>
    <dgm:cxn modelId="{18164F3C-4982-4445-A71D-010C80DFDEE5}" srcId="{57EAD04D-E9CD-4C11-8DEC-3B7AC230C1CB}" destId="{1C4446F0-6C4A-4B32-BE42-0BFAFEEA3777}" srcOrd="0" destOrd="0" parTransId="{A43119CA-EFDC-41B4-B96F-1C9DAE98344F}" sibTransId="{4EE63CC7-32DA-49E1-A68A-1476E56BCB42}"/>
    <dgm:cxn modelId="{3B77F13B-759E-4677-83D4-565239C446A2}" srcId="{04F17E21-9636-4AAB-9B86-03970BDA868A}" destId="{EF00290E-6035-4042-92EF-9BE70E51935D}" srcOrd="1" destOrd="0" parTransId="{726E5B4F-33D6-4620-AD30-3E9BA88F83AB}" sibTransId="{D9874DC4-24C8-48D5-B381-0EA31DA20FF3}"/>
    <dgm:cxn modelId="{F3ED4CE2-BA0C-4584-ACE2-8AB2FB2D1E03}" type="presOf" srcId="{BFEB3403-5132-444A-AB13-0AB76DF688D4}" destId="{1FF24FF5-8D6D-4E72-A8B9-87467C5D73B1}" srcOrd="0" destOrd="0" presId="urn:microsoft.com/office/officeart/2005/8/layout/hProcess4"/>
    <dgm:cxn modelId="{FFB730C4-1D8B-4159-824A-08405BB44AEF}" srcId="{57EAD04D-E9CD-4C11-8DEC-3B7AC230C1CB}" destId="{04F17E21-9636-4AAB-9B86-03970BDA868A}" srcOrd="3" destOrd="0" parTransId="{F0713369-D5A8-4ACA-B140-672D57B1785A}" sibTransId="{3B6CCA99-F092-473D-BD77-C60E63F2FC27}"/>
    <dgm:cxn modelId="{D9325CE9-BC1B-4FD3-A42F-444BEC87B1C3}" type="presOf" srcId="{6FF62F4B-39CE-42E9-A9A1-5A3BC61B42EF}" destId="{E4DA7220-E672-4085-8C35-F589B5F71074}" srcOrd="0" destOrd="1" presId="urn:microsoft.com/office/officeart/2005/8/layout/hProcess4"/>
    <dgm:cxn modelId="{BC4412BB-7D61-41B5-A878-D73ACB6DF091}" type="presOf" srcId="{EF00290E-6035-4042-92EF-9BE70E51935D}" destId="{8C192E76-A96F-4502-B6B1-80E361AC5CFB}" srcOrd="0" destOrd="1" presId="urn:microsoft.com/office/officeart/2005/8/layout/hProcess4"/>
    <dgm:cxn modelId="{F645A04A-0B87-46E3-AC6E-FC024BC21609}" type="presOf" srcId="{D50A0692-9942-43E9-BB83-55DC22C685CF}" destId="{94F678A8-248E-48EA-9091-05B6970A12A3}" srcOrd="0" destOrd="0" presId="urn:microsoft.com/office/officeart/2005/8/layout/hProcess4"/>
    <dgm:cxn modelId="{1FA3171B-7A1A-4754-AAE1-86F45083D211}" type="presOf" srcId="{671D4D35-C949-4F23-A88A-5CDF0C824480}" destId="{E4DA7220-E672-4085-8C35-F589B5F71074}" srcOrd="0" destOrd="0" presId="urn:microsoft.com/office/officeart/2005/8/layout/hProcess4"/>
    <dgm:cxn modelId="{92FB3030-14B5-456B-819E-C23EAC09ADE4}" type="presOf" srcId="{BCB44AEE-60C1-4973-9446-EE3DE51D3F21}" destId="{8C192E76-A96F-4502-B6B1-80E361AC5CFB}" srcOrd="0" destOrd="0" presId="urn:microsoft.com/office/officeart/2005/8/layout/hProcess4"/>
    <dgm:cxn modelId="{1E90C3D2-E1AA-4F78-BF2F-BE3981DA34FD}" type="presOf" srcId="{4EE63CC7-32DA-49E1-A68A-1476E56BCB42}" destId="{F9CD41B2-AAB0-4080-ACEA-8DA6C8409CD1}" srcOrd="0" destOrd="0" presId="urn:microsoft.com/office/officeart/2005/8/layout/hProcess4"/>
    <dgm:cxn modelId="{EEA46941-8948-4BED-961D-A654FFFFAC93}" type="presOf" srcId="{BCB44AEE-60C1-4973-9446-EE3DE51D3F21}" destId="{FE07939B-E747-4463-B438-48B9497BB3C6}" srcOrd="1" destOrd="0" presId="urn:microsoft.com/office/officeart/2005/8/layout/hProcess4"/>
    <dgm:cxn modelId="{70B13580-FAF2-4CD2-9610-C1735AD3DED5}" type="presOf" srcId="{597DB2C6-3F20-4ED7-88BD-D2883474D6D6}" destId="{F2B0D896-F2CE-4E5F-876B-307E1E24A657}" srcOrd="0" destOrd="0" presId="urn:microsoft.com/office/officeart/2005/8/layout/hProcess4"/>
    <dgm:cxn modelId="{CDD8FD92-B8ED-4D68-8BD2-70221943ED41}" srcId="{AEEDB40D-87D6-44FE-8AAE-CDCF3EFB92F5}" destId="{671D4D35-C949-4F23-A88A-5CDF0C824480}" srcOrd="0" destOrd="0" parTransId="{E2C70B2D-0A09-479B-BA36-6B8D31D845CB}" sibTransId="{A44BB146-32B1-41C6-8C73-C7D9447634BB}"/>
    <dgm:cxn modelId="{1551ED9D-9D01-4466-9155-3793E01021F7}" srcId="{57EAD04D-E9CD-4C11-8DEC-3B7AC230C1CB}" destId="{5401FDEE-093B-4283-BAA2-7B3EFEB5101B}" srcOrd="2" destOrd="0" parTransId="{48B0F94D-13C6-43E1-9E2A-C2584912FA29}" sibTransId="{BFEB3403-5132-444A-AB13-0AB76DF688D4}"/>
    <dgm:cxn modelId="{480DE761-E104-4D96-B810-DC3166ACEBBB}" type="presOf" srcId="{612D66C1-99E2-48F4-920F-425B8FCBF51E}" destId="{881E056B-3A88-4F67-B927-9C9CC44DB8AB}" srcOrd="0" destOrd="0" presId="urn:microsoft.com/office/officeart/2005/8/layout/hProcess4"/>
    <dgm:cxn modelId="{62B72094-2F61-4EEE-9DEF-483CE6519B6D}" type="presOf" srcId="{5401FDEE-093B-4283-BAA2-7B3EFEB5101B}" destId="{CA6F9CCE-B822-4329-B4E4-4283E1F28114}" srcOrd="0" destOrd="0" presId="urn:microsoft.com/office/officeart/2005/8/layout/hProcess4"/>
    <dgm:cxn modelId="{A9F90883-A6AA-466C-B42D-8F7EC23B1927}" srcId="{AEEDB40D-87D6-44FE-8AAE-CDCF3EFB92F5}" destId="{6FF62F4B-39CE-42E9-A9A1-5A3BC61B42EF}" srcOrd="1" destOrd="0" parTransId="{2E1854D7-FE6B-4C2E-9E88-9B74826D49B2}" sibTransId="{FB85C322-E38D-41A9-8D0B-101C7733239C}"/>
    <dgm:cxn modelId="{B2252504-D1E9-441C-9D55-B89DD33EFC8B}" type="presOf" srcId="{6FF62F4B-39CE-42E9-A9A1-5A3BC61B42EF}" destId="{D37FF933-624B-4DBB-BF3B-D1EF588823E4}" srcOrd="1" destOrd="1" presId="urn:microsoft.com/office/officeart/2005/8/layout/hProcess4"/>
    <dgm:cxn modelId="{A7A4EF5E-7176-417A-93B9-208C055FCB5A}" type="presOf" srcId="{612D66C1-99E2-48F4-920F-425B8FCBF51E}" destId="{BB163FA1-B5DB-41FB-8B0C-AC53AA1F83C2}" srcOrd="1" destOrd="0" presId="urn:microsoft.com/office/officeart/2005/8/layout/hProcess4"/>
    <dgm:cxn modelId="{02F09B47-4AA8-453B-A7E8-533427322CF4}" srcId="{04F17E21-9636-4AAB-9B86-03970BDA868A}" destId="{BCB44AEE-60C1-4973-9446-EE3DE51D3F21}" srcOrd="0" destOrd="0" parTransId="{3B661090-A114-4A40-BB17-B3A8C512EFE6}" sibTransId="{70548967-83EA-4591-A404-6853D01744E2}"/>
    <dgm:cxn modelId="{DA8A400D-0376-4CF1-B61F-CBF3C897AF62}" type="presOf" srcId="{AEEDB40D-87D6-44FE-8AAE-CDCF3EFB92F5}" destId="{E9F0AB86-F536-4034-B50C-6AD8AD67C3FE}" srcOrd="0" destOrd="0" presId="urn:microsoft.com/office/officeart/2005/8/layout/hProcess4"/>
    <dgm:cxn modelId="{44E8BA8A-C782-45CB-ADD5-94C23DE96185}" srcId="{5401FDEE-093B-4283-BAA2-7B3EFEB5101B}" destId="{597DB2C6-3F20-4ED7-88BD-D2883474D6D6}" srcOrd="0" destOrd="0" parTransId="{04D647A0-7893-4985-83BB-A8955CC92340}" sibTransId="{FCB499D3-9858-4252-9EFF-904308EC2B76}"/>
    <dgm:cxn modelId="{BE32ABD2-7524-4BAD-BC83-B832249D0094}" type="presOf" srcId="{57EAD04D-E9CD-4C11-8DEC-3B7AC230C1CB}" destId="{24359B5E-F268-4557-866D-13AF45694E8F}" srcOrd="0" destOrd="0" presId="urn:microsoft.com/office/officeart/2005/8/layout/hProcess4"/>
    <dgm:cxn modelId="{094FBDD8-0532-42D1-91BC-477EAA886A91}" srcId="{57EAD04D-E9CD-4C11-8DEC-3B7AC230C1CB}" destId="{AEEDB40D-87D6-44FE-8AAE-CDCF3EFB92F5}" srcOrd="1" destOrd="0" parTransId="{A59A9B4B-3D23-4BE6-AE34-18AA11BD352D}" sibTransId="{D50A0692-9942-43E9-BB83-55DC22C685CF}"/>
    <dgm:cxn modelId="{395CCD04-1228-4FB5-A0DD-3AE1FDD3C1A2}" type="presOf" srcId="{597DB2C6-3F20-4ED7-88BD-D2883474D6D6}" destId="{A34CEE00-3C22-4CFC-952D-B3FB207CC7C9}" srcOrd="1" destOrd="0" presId="urn:microsoft.com/office/officeart/2005/8/layout/hProcess4"/>
    <dgm:cxn modelId="{9FD1FEDC-2F9D-47A3-8585-27F9C10EB62D}" type="presOf" srcId="{1C4446F0-6C4A-4B32-BE42-0BFAFEEA3777}" destId="{351F59D7-0A3D-4894-A334-F8CD2339270F}" srcOrd="0" destOrd="0" presId="urn:microsoft.com/office/officeart/2005/8/layout/hProcess4"/>
    <dgm:cxn modelId="{E2AF06D7-C59E-4CCD-822F-748E4717B4B3}" type="presOf" srcId="{04F17E21-9636-4AAB-9B86-03970BDA868A}" destId="{D4A50820-E669-4CD2-9A4D-8621513D149D}" srcOrd="0" destOrd="0" presId="urn:microsoft.com/office/officeart/2005/8/layout/hProcess4"/>
    <dgm:cxn modelId="{DBAB7468-0E62-46B4-AFDD-F877A4A95B9E}" srcId="{1C4446F0-6C4A-4B32-BE42-0BFAFEEA3777}" destId="{612D66C1-99E2-48F4-920F-425B8FCBF51E}" srcOrd="0" destOrd="0" parTransId="{9917DBF5-9EAB-4C75-9BB8-D10E16988813}" sibTransId="{0E957146-15CD-4308-96F1-624890BAB1D1}"/>
    <dgm:cxn modelId="{2734EEEA-F169-4DEB-B5CE-8F488E4CBD1D}" type="presOf" srcId="{671D4D35-C949-4F23-A88A-5CDF0C824480}" destId="{D37FF933-624B-4DBB-BF3B-D1EF588823E4}" srcOrd="1" destOrd="0" presId="urn:microsoft.com/office/officeart/2005/8/layout/hProcess4"/>
    <dgm:cxn modelId="{D91B1426-B3F4-4B01-A2CB-40B9CB973BDA}" type="presParOf" srcId="{24359B5E-F268-4557-866D-13AF45694E8F}" destId="{3E4608E4-D9CD-4767-BCC5-F670F4AE76A1}" srcOrd="0" destOrd="0" presId="urn:microsoft.com/office/officeart/2005/8/layout/hProcess4"/>
    <dgm:cxn modelId="{6456B9D3-C275-4763-821D-61364393A568}" type="presParOf" srcId="{24359B5E-F268-4557-866D-13AF45694E8F}" destId="{6A2A79C7-B705-4171-8706-D7BB1AB9C069}" srcOrd="1" destOrd="0" presId="urn:microsoft.com/office/officeart/2005/8/layout/hProcess4"/>
    <dgm:cxn modelId="{C20C6BE3-7649-4512-85B6-57406A346CD0}" type="presParOf" srcId="{24359B5E-F268-4557-866D-13AF45694E8F}" destId="{EE845939-7B53-4082-916C-68C937CC2D97}" srcOrd="2" destOrd="0" presId="urn:microsoft.com/office/officeart/2005/8/layout/hProcess4"/>
    <dgm:cxn modelId="{C73E186B-004A-4828-8E73-F5D9B99B9832}" type="presParOf" srcId="{EE845939-7B53-4082-916C-68C937CC2D97}" destId="{789ED69F-660D-469D-9309-8D2DDFC2F241}" srcOrd="0" destOrd="0" presId="urn:microsoft.com/office/officeart/2005/8/layout/hProcess4"/>
    <dgm:cxn modelId="{01050A85-0C80-479A-8D50-2BB2CF09A145}" type="presParOf" srcId="{789ED69F-660D-469D-9309-8D2DDFC2F241}" destId="{3D17A9AC-C390-45C1-AF38-5372B0A77ACA}" srcOrd="0" destOrd="0" presId="urn:microsoft.com/office/officeart/2005/8/layout/hProcess4"/>
    <dgm:cxn modelId="{13A8DF71-D4A3-4156-8A45-09912DCD20A6}" type="presParOf" srcId="{789ED69F-660D-469D-9309-8D2DDFC2F241}" destId="{881E056B-3A88-4F67-B927-9C9CC44DB8AB}" srcOrd="1" destOrd="0" presId="urn:microsoft.com/office/officeart/2005/8/layout/hProcess4"/>
    <dgm:cxn modelId="{7608AD98-2AB3-4447-9C8C-17419716C685}" type="presParOf" srcId="{789ED69F-660D-469D-9309-8D2DDFC2F241}" destId="{BB163FA1-B5DB-41FB-8B0C-AC53AA1F83C2}" srcOrd="2" destOrd="0" presId="urn:microsoft.com/office/officeart/2005/8/layout/hProcess4"/>
    <dgm:cxn modelId="{B230BE44-BB1E-4442-8764-7A06376E37D0}" type="presParOf" srcId="{789ED69F-660D-469D-9309-8D2DDFC2F241}" destId="{351F59D7-0A3D-4894-A334-F8CD2339270F}" srcOrd="3" destOrd="0" presId="urn:microsoft.com/office/officeart/2005/8/layout/hProcess4"/>
    <dgm:cxn modelId="{90C1230A-3DD2-451C-A274-2317B26FA91B}" type="presParOf" srcId="{789ED69F-660D-469D-9309-8D2DDFC2F241}" destId="{CCA7A1B9-8DAC-4834-AD25-77C8B95299FF}" srcOrd="4" destOrd="0" presId="urn:microsoft.com/office/officeart/2005/8/layout/hProcess4"/>
    <dgm:cxn modelId="{A69B8BDE-DD44-48D2-B533-BFD28068B7D5}" type="presParOf" srcId="{EE845939-7B53-4082-916C-68C937CC2D97}" destId="{F9CD41B2-AAB0-4080-ACEA-8DA6C8409CD1}" srcOrd="1" destOrd="0" presId="urn:microsoft.com/office/officeart/2005/8/layout/hProcess4"/>
    <dgm:cxn modelId="{A62420DE-3787-423F-9126-16353A22878E}" type="presParOf" srcId="{EE845939-7B53-4082-916C-68C937CC2D97}" destId="{98A58F94-1105-4BB9-8F4B-934B30EC7871}" srcOrd="2" destOrd="0" presId="urn:microsoft.com/office/officeart/2005/8/layout/hProcess4"/>
    <dgm:cxn modelId="{EE17D6C8-E069-4AC8-A7E6-D6BC3ECB48F5}" type="presParOf" srcId="{98A58F94-1105-4BB9-8F4B-934B30EC7871}" destId="{E33C2BAC-BA00-49B3-B67E-706FFDC8D983}" srcOrd="0" destOrd="0" presId="urn:microsoft.com/office/officeart/2005/8/layout/hProcess4"/>
    <dgm:cxn modelId="{E98BF253-DA4E-4157-B562-279675FABC13}" type="presParOf" srcId="{98A58F94-1105-4BB9-8F4B-934B30EC7871}" destId="{E4DA7220-E672-4085-8C35-F589B5F71074}" srcOrd="1" destOrd="0" presId="urn:microsoft.com/office/officeart/2005/8/layout/hProcess4"/>
    <dgm:cxn modelId="{55BDFE71-3010-4CDB-A6F7-69571E499E0E}" type="presParOf" srcId="{98A58F94-1105-4BB9-8F4B-934B30EC7871}" destId="{D37FF933-624B-4DBB-BF3B-D1EF588823E4}" srcOrd="2" destOrd="0" presId="urn:microsoft.com/office/officeart/2005/8/layout/hProcess4"/>
    <dgm:cxn modelId="{60790163-1828-420F-80AC-A308FED48F08}" type="presParOf" srcId="{98A58F94-1105-4BB9-8F4B-934B30EC7871}" destId="{E9F0AB86-F536-4034-B50C-6AD8AD67C3FE}" srcOrd="3" destOrd="0" presId="urn:microsoft.com/office/officeart/2005/8/layout/hProcess4"/>
    <dgm:cxn modelId="{C0BF082A-F762-4094-876E-C901518515AF}" type="presParOf" srcId="{98A58F94-1105-4BB9-8F4B-934B30EC7871}" destId="{F2869073-07B5-4974-971C-EC5B7B7632DD}" srcOrd="4" destOrd="0" presId="urn:microsoft.com/office/officeart/2005/8/layout/hProcess4"/>
    <dgm:cxn modelId="{518EECD3-ABFA-468A-8EB6-B3B5FAF0788E}" type="presParOf" srcId="{EE845939-7B53-4082-916C-68C937CC2D97}" destId="{94F678A8-248E-48EA-9091-05B6970A12A3}" srcOrd="3" destOrd="0" presId="urn:microsoft.com/office/officeart/2005/8/layout/hProcess4"/>
    <dgm:cxn modelId="{D192C57A-7A58-4081-9046-DA3141A5FA15}" type="presParOf" srcId="{EE845939-7B53-4082-916C-68C937CC2D97}" destId="{6622BDC4-BF4B-405D-A4DF-33AAB5FD721C}" srcOrd="4" destOrd="0" presId="urn:microsoft.com/office/officeart/2005/8/layout/hProcess4"/>
    <dgm:cxn modelId="{0891D9AB-4FFE-4C33-B9DA-BB14DDB723FC}" type="presParOf" srcId="{6622BDC4-BF4B-405D-A4DF-33AAB5FD721C}" destId="{2E6A4E94-9BC1-429E-8743-A129CFF24D91}" srcOrd="0" destOrd="0" presId="urn:microsoft.com/office/officeart/2005/8/layout/hProcess4"/>
    <dgm:cxn modelId="{3E4955E1-C724-48E8-9388-78043DDE60A0}" type="presParOf" srcId="{6622BDC4-BF4B-405D-A4DF-33AAB5FD721C}" destId="{F2B0D896-F2CE-4E5F-876B-307E1E24A657}" srcOrd="1" destOrd="0" presId="urn:microsoft.com/office/officeart/2005/8/layout/hProcess4"/>
    <dgm:cxn modelId="{4B99CC09-9833-4295-A9BF-7E243A82D5D8}" type="presParOf" srcId="{6622BDC4-BF4B-405D-A4DF-33AAB5FD721C}" destId="{A34CEE00-3C22-4CFC-952D-B3FB207CC7C9}" srcOrd="2" destOrd="0" presId="urn:microsoft.com/office/officeart/2005/8/layout/hProcess4"/>
    <dgm:cxn modelId="{498D6F53-85DE-463A-817D-29E81234D84A}" type="presParOf" srcId="{6622BDC4-BF4B-405D-A4DF-33AAB5FD721C}" destId="{CA6F9CCE-B822-4329-B4E4-4283E1F28114}" srcOrd="3" destOrd="0" presId="urn:microsoft.com/office/officeart/2005/8/layout/hProcess4"/>
    <dgm:cxn modelId="{FFB6BCD8-6374-4612-8A49-E83580BCBD68}" type="presParOf" srcId="{6622BDC4-BF4B-405D-A4DF-33AAB5FD721C}" destId="{AF5BDD4D-BCC1-4768-ACE3-DF3C44593F3C}" srcOrd="4" destOrd="0" presId="urn:microsoft.com/office/officeart/2005/8/layout/hProcess4"/>
    <dgm:cxn modelId="{EC468844-6B63-4236-9ED6-5F1B71DE69F5}" type="presParOf" srcId="{EE845939-7B53-4082-916C-68C937CC2D97}" destId="{1FF24FF5-8D6D-4E72-A8B9-87467C5D73B1}" srcOrd="5" destOrd="0" presId="urn:microsoft.com/office/officeart/2005/8/layout/hProcess4"/>
    <dgm:cxn modelId="{87CBB6F0-533B-4764-8A99-8B3B7553EC28}" type="presParOf" srcId="{EE845939-7B53-4082-916C-68C937CC2D97}" destId="{3FD38BB4-93FC-4806-B2FA-E65DBCE7BA60}" srcOrd="6" destOrd="0" presId="urn:microsoft.com/office/officeart/2005/8/layout/hProcess4"/>
    <dgm:cxn modelId="{5E3ED4E7-4D14-426D-AF18-31DC5D3FC380}" type="presParOf" srcId="{3FD38BB4-93FC-4806-B2FA-E65DBCE7BA60}" destId="{31F79CC3-7AD4-4A67-8D55-8E01A18FA0BA}" srcOrd="0" destOrd="0" presId="urn:microsoft.com/office/officeart/2005/8/layout/hProcess4"/>
    <dgm:cxn modelId="{7677677A-310B-4104-9AEA-5923DC5A7B47}" type="presParOf" srcId="{3FD38BB4-93FC-4806-B2FA-E65DBCE7BA60}" destId="{8C192E76-A96F-4502-B6B1-80E361AC5CFB}" srcOrd="1" destOrd="0" presId="urn:microsoft.com/office/officeart/2005/8/layout/hProcess4"/>
    <dgm:cxn modelId="{FFE237B3-F08E-4AF0-B62A-94FB94028129}" type="presParOf" srcId="{3FD38BB4-93FC-4806-B2FA-E65DBCE7BA60}" destId="{FE07939B-E747-4463-B438-48B9497BB3C6}" srcOrd="2" destOrd="0" presId="urn:microsoft.com/office/officeart/2005/8/layout/hProcess4"/>
    <dgm:cxn modelId="{4F99EB04-B466-42A2-9CE1-5F8CC05C9D79}" type="presParOf" srcId="{3FD38BB4-93FC-4806-B2FA-E65DBCE7BA60}" destId="{D4A50820-E669-4CD2-9A4D-8621513D149D}" srcOrd="3" destOrd="0" presId="urn:microsoft.com/office/officeart/2005/8/layout/hProcess4"/>
    <dgm:cxn modelId="{8264B642-F51C-4AF5-8CBF-944FD1E311AE}" type="presParOf" srcId="{3FD38BB4-93FC-4806-B2FA-E65DBCE7BA60}" destId="{A6B6069E-54FF-467F-878C-74690CBC27AA}" srcOrd="4" destOrd="0" presId="urn:microsoft.com/office/officeart/2005/8/layout/hProcess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3.xml><?xml version="1.0" encoding="utf-8"?>
<dgm:dataModel xmlns:dgm="http://schemas.openxmlformats.org/drawingml/2006/diagram" xmlns:a="http://schemas.openxmlformats.org/drawingml/2006/main">
  <dgm:ptLst>
    <dgm:pt modelId="{318D3958-599C-40FD-A771-A72167F928CD}" type="doc">
      <dgm:prSet loTypeId="urn:microsoft.com/office/officeart/2005/8/layout/orgChart1" loCatId="hierarchy" qsTypeId="urn:microsoft.com/office/officeart/2005/8/quickstyle/3d2" qsCatId="3D" csTypeId="urn:microsoft.com/office/officeart/2005/8/colors/colorful2" csCatId="colorful" phldr="1"/>
      <dgm:spPr/>
      <dgm:t>
        <a:bodyPr/>
        <a:lstStyle/>
        <a:p>
          <a:endParaRPr lang="es-ES"/>
        </a:p>
      </dgm:t>
    </dgm:pt>
    <dgm:pt modelId="{DC2638AC-D33B-4D4C-B8C6-667F538C62A7}">
      <dgm:prSet phldrT="[Texto]" custT="1"/>
      <dgm:spPr/>
      <dgm:t>
        <a:bodyPr/>
        <a:lstStyle/>
        <a:p>
          <a:r>
            <a:rPr lang="es-MX" sz="2800" dirty="0" smtClean="0">
              <a:solidFill>
                <a:schemeClr val="tx1"/>
              </a:solidFill>
              <a:latin typeface="Comic Sans MS" panose="030F0702030302020204" pitchFamily="66" charset="0"/>
            </a:rPr>
            <a:t>Examen de Retiro o Jubilación </a:t>
          </a:r>
          <a:endParaRPr lang="es-ES" sz="2800" dirty="0">
            <a:solidFill>
              <a:schemeClr val="tx1"/>
            </a:solidFill>
            <a:latin typeface="Comic Sans MS" panose="030F0702030302020204" pitchFamily="66" charset="0"/>
          </a:endParaRPr>
        </a:p>
      </dgm:t>
    </dgm:pt>
    <dgm:pt modelId="{2A1E6630-FE00-421E-8C54-CF3458F687D7}" type="parTrans" cxnId="{004ED982-F8B1-4906-9712-6888BC47F30A}">
      <dgm:prSet/>
      <dgm:spPr/>
      <dgm:t>
        <a:bodyPr/>
        <a:lstStyle/>
        <a:p>
          <a:endParaRPr lang="es-ES">
            <a:solidFill>
              <a:schemeClr val="tx1"/>
            </a:solidFill>
            <a:latin typeface="Comic Sans MS" panose="030F0702030302020204" pitchFamily="66" charset="0"/>
          </a:endParaRPr>
        </a:p>
      </dgm:t>
    </dgm:pt>
    <dgm:pt modelId="{318E05F7-0D49-48F8-85CC-7DB30D08A675}" type="sibTrans" cxnId="{004ED982-F8B1-4906-9712-6888BC47F30A}">
      <dgm:prSet/>
      <dgm:spPr/>
      <dgm:t>
        <a:bodyPr/>
        <a:lstStyle/>
        <a:p>
          <a:endParaRPr lang="es-ES">
            <a:solidFill>
              <a:schemeClr val="tx1"/>
            </a:solidFill>
            <a:latin typeface="Comic Sans MS" panose="030F0702030302020204" pitchFamily="66" charset="0"/>
          </a:endParaRPr>
        </a:p>
      </dgm:t>
    </dgm:pt>
    <dgm:pt modelId="{E99933BB-9848-4132-ADB6-BAF7238AD06D}" type="asst">
      <dgm:prSet phldrT="[Texto]"/>
      <dgm:spPr/>
      <dgm:t>
        <a:bodyPr/>
        <a:lstStyle/>
        <a:p>
          <a:r>
            <a:rPr lang="es-MX" dirty="0" smtClean="0">
              <a:solidFill>
                <a:schemeClr val="tx1"/>
              </a:solidFill>
              <a:latin typeface="Comic Sans MS" panose="030F0702030302020204" pitchFamily="66" charset="0"/>
            </a:rPr>
            <a:t>Se realiza a trabajadores que dejan de prestar sus servicios a una empresa </a:t>
          </a:r>
          <a:endParaRPr lang="es-ES" dirty="0">
            <a:solidFill>
              <a:schemeClr val="tx1"/>
            </a:solidFill>
            <a:latin typeface="Comic Sans MS" panose="030F0702030302020204" pitchFamily="66" charset="0"/>
          </a:endParaRPr>
        </a:p>
      </dgm:t>
    </dgm:pt>
    <dgm:pt modelId="{CC58118A-D842-4E84-815B-7965C576AA14}" type="parTrans" cxnId="{39C9E197-0A5E-4875-B774-77CA7D774A62}">
      <dgm:prSet/>
      <dgm:spPr/>
      <dgm:t>
        <a:bodyPr/>
        <a:lstStyle/>
        <a:p>
          <a:endParaRPr lang="es-ES">
            <a:solidFill>
              <a:schemeClr val="tx1"/>
            </a:solidFill>
            <a:latin typeface="Comic Sans MS" panose="030F0702030302020204" pitchFamily="66" charset="0"/>
          </a:endParaRPr>
        </a:p>
      </dgm:t>
    </dgm:pt>
    <dgm:pt modelId="{B50C89C0-5C98-4217-B667-7714F84ACCF5}" type="sibTrans" cxnId="{39C9E197-0A5E-4875-B774-77CA7D774A62}">
      <dgm:prSet/>
      <dgm:spPr/>
      <dgm:t>
        <a:bodyPr/>
        <a:lstStyle/>
        <a:p>
          <a:endParaRPr lang="es-ES">
            <a:solidFill>
              <a:schemeClr val="tx1"/>
            </a:solidFill>
            <a:latin typeface="Comic Sans MS" panose="030F0702030302020204" pitchFamily="66" charset="0"/>
          </a:endParaRPr>
        </a:p>
      </dgm:t>
    </dgm:pt>
    <dgm:pt modelId="{9133FBC7-A07A-4B9A-A039-91F4054484EA}">
      <dgm:prSet phldrT="[Texto]"/>
      <dgm:spPr/>
      <dgm:t>
        <a:bodyPr/>
        <a:lstStyle/>
        <a:p>
          <a:r>
            <a:rPr lang="es-MX" dirty="0" smtClean="0">
              <a:solidFill>
                <a:schemeClr val="tx1"/>
              </a:solidFill>
              <a:latin typeface="Comic Sans MS" panose="030F0702030302020204" pitchFamily="66" charset="0"/>
            </a:rPr>
            <a:t>Valora y registra las condiciones de salud en las que el trabajador se retira </a:t>
          </a:r>
          <a:endParaRPr lang="es-ES" dirty="0">
            <a:solidFill>
              <a:schemeClr val="tx1"/>
            </a:solidFill>
            <a:latin typeface="Comic Sans MS" panose="030F0702030302020204" pitchFamily="66" charset="0"/>
          </a:endParaRPr>
        </a:p>
      </dgm:t>
    </dgm:pt>
    <dgm:pt modelId="{30B33FD7-8C4E-4A77-B493-088CE107B144}" type="parTrans" cxnId="{0087DEE0-C598-462F-B861-0271B0C07CEA}">
      <dgm:prSet/>
      <dgm:spPr/>
      <dgm:t>
        <a:bodyPr/>
        <a:lstStyle/>
        <a:p>
          <a:endParaRPr lang="es-ES">
            <a:solidFill>
              <a:schemeClr val="tx1"/>
            </a:solidFill>
            <a:latin typeface="Comic Sans MS" panose="030F0702030302020204" pitchFamily="66" charset="0"/>
          </a:endParaRPr>
        </a:p>
      </dgm:t>
    </dgm:pt>
    <dgm:pt modelId="{CB2432BE-D503-4196-A13D-0856E731AE58}" type="sibTrans" cxnId="{0087DEE0-C598-462F-B861-0271B0C07CEA}">
      <dgm:prSet/>
      <dgm:spPr/>
      <dgm:t>
        <a:bodyPr/>
        <a:lstStyle/>
        <a:p>
          <a:endParaRPr lang="es-ES">
            <a:solidFill>
              <a:schemeClr val="tx1"/>
            </a:solidFill>
            <a:latin typeface="Comic Sans MS" panose="030F0702030302020204" pitchFamily="66" charset="0"/>
          </a:endParaRPr>
        </a:p>
      </dgm:t>
    </dgm:pt>
    <dgm:pt modelId="{1D3F6338-8288-4369-9089-027B16E21A18}">
      <dgm:prSet phldrT="[Texto]"/>
      <dgm:spPr/>
      <dgm:t>
        <a:bodyPr/>
        <a:lstStyle/>
        <a:p>
          <a:r>
            <a:rPr lang="es-MX" dirty="0" smtClean="0">
              <a:solidFill>
                <a:schemeClr val="tx1"/>
              </a:solidFill>
              <a:latin typeface="Comic Sans MS" panose="030F0702030302020204" pitchFamily="66" charset="0"/>
            </a:rPr>
            <a:t>Tiene una validez de antigüedad no mas de 2 meses </a:t>
          </a:r>
          <a:endParaRPr lang="es-ES" dirty="0">
            <a:solidFill>
              <a:schemeClr val="tx1"/>
            </a:solidFill>
            <a:latin typeface="Comic Sans MS" panose="030F0702030302020204" pitchFamily="66" charset="0"/>
          </a:endParaRPr>
        </a:p>
      </dgm:t>
    </dgm:pt>
    <dgm:pt modelId="{EBE40E8C-E945-4B24-944A-26DF8CEAFA4B}" type="parTrans" cxnId="{08C10001-CD2B-4AD5-8F87-5A2B924499B4}">
      <dgm:prSet/>
      <dgm:spPr/>
      <dgm:t>
        <a:bodyPr/>
        <a:lstStyle/>
        <a:p>
          <a:endParaRPr lang="es-ES">
            <a:solidFill>
              <a:schemeClr val="tx1"/>
            </a:solidFill>
            <a:latin typeface="Comic Sans MS" panose="030F0702030302020204" pitchFamily="66" charset="0"/>
          </a:endParaRPr>
        </a:p>
      </dgm:t>
    </dgm:pt>
    <dgm:pt modelId="{9E35F6E4-DFBC-49DA-B042-CC0CF0F186F8}" type="sibTrans" cxnId="{08C10001-CD2B-4AD5-8F87-5A2B924499B4}">
      <dgm:prSet/>
      <dgm:spPr/>
      <dgm:t>
        <a:bodyPr/>
        <a:lstStyle/>
        <a:p>
          <a:endParaRPr lang="es-ES">
            <a:solidFill>
              <a:schemeClr val="tx1"/>
            </a:solidFill>
            <a:latin typeface="Comic Sans MS" panose="030F0702030302020204" pitchFamily="66" charset="0"/>
          </a:endParaRPr>
        </a:p>
      </dgm:t>
    </dgm:pt>
    <dgm:pt modelId="{CB339D30-43D4-4F56-9AC2-044C8736B3C3}">
      <dgm:prSet phldrT="[Texto]"/>
      <dgm:spPr/>
      <dgm:t>
        <a:bodyPr/>
        <a:lstStyle/>
        <a:p>
          <a:r>
            <a:rPr lang="es-MX" dirty="0" smtClean="0">
              <a:solidFill>
                <a:schemeClr val="tx1"/>
              </a:solidFill>
              <a:latin typeface="Comic Sans MS" panose="030F0702030302020204" pitchFamily="66" charset="0"/>
            </a:rPr>
            <a:t>Detectar enfermedades relacionadas al trabajo secuelas y agravado por el trabajo   </a:t>
          </a:r>
          <a:endParaRPr lang="es-ES" dirty="0">
            <a:solidFill>
              <a:schemeClr val="tx1"/>
            </a:solidFill>
            <a:latin typeface="Comic Sans MS" panose="030F0702030302020204" pitchFamily="66" charset="0"/>
          </a:endParaRPr>
        </a:p>
      </dgm:t>
    </dgm:pt>
    <dgm:pt modelId="{DBFA79FF-2414-41E1-BA8C-5F39A2575BA4}" type="parTrans" cxnId="{5495F082-51DB-4383-BCF5-EABF025C5636}">
      <dgm:prSet/>
      <dgm:spPr/>
      <dgm:t>
        <a:bodyPr/>
        <a:lstStyle/>
        <a:p>
          <a:endParaRPr lang="es-ES">
            <a:solidFill>
              <a:schemeClr val="tx1"/>
            </a:solidFill>
            <a:latin typeface="Comic Sans MS" panose="030F0702030302020204" pitchFamily="66" charset="0"/>
          </a:endParaRPr>
        </a:p>
      </dgm:t>
    </dgm:pt>
    <dgm:pt modelId="{DB3F4B76-E168-46F3-A8A5-C4EB2FB6798F}" type="sibTrans" cxnId="{5495F082-51DB-4383-BCF5-EABF025C5636}">
      <dgm:prSet/>
      <dgm:spPr/>
      <dgm:t>
        <a:bodyPr/>
        <a:lstStyle/>
        <a:p>
          <a:endParaRPr lang="es-ES">
            <a:solidFill>
              <a:schemeClr val="tx1"/>
            </a:solidFill>
            <a:latin typeface="Comic Sans MS" panose="030F0702030302020204" pitchFamily="66" charset="0"/>
          </a:endParaRPr>
        </a:p>
      </dgm:t>
    </dgm:pt>
    <dgm:pt modelId="{284EB6C8-3B71-409B-99B2-2EAB25EABFCD}" type="pres">
      <dgm:prSet presAssocID="{318D3958-599C-40FD-A771-A72167F928CD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s-ES"/>
        </a:p>
      </dgm:t>
    </dgm:pt>
    <dgm:pt modelId="{5B9B4404-ABFD-4547-A210-B48E453E3221}" type="pres">
      <dgm:prSet presAssocID="{DC2638AC-D33B-4D4C-B8C6-667F538C62A7}" presName="hierRoot1" presStyleCnt="0">
        <dgm:presLayoutVars>
          <dgm:hierBranch val="init"/>
        </dgm:presLayoutVars>
      </dgm:prSet>
      <dgm:spPr/>
    </dgm:pt>
    <dgm:pt modelId="{97A866B5-A7C0-4A9F-98FA-31E6DFBE575C}" type="pres">
      <dgm:prSet presAssocID="{DC2638AC-D33B-4D4C-B8C6-667F538C62A7}" presName="rootComposite1" presStyleCnt="0"/>
      <dgm:spPr/>
    </dgm:pt>
    <dgm:pt modelId="{32059AFC-8685-4011-82F1-D26B809A2D63}" type="pres">
      <dgm:prSet presAssocID="{DC2638AC-D33B-4D4C-B8C6-667F538C62A7}" presName="rootText1" presStyleLbl="node0" presStyleIdx="0" presStyleCnt="1" custScaleX="116782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798D278D-3D22-4273-96C8-661507E22280}" type="pres">
      <dgm:prSet presAssocID="{DC2638AC-D33B-4D4C-B8C6-667F538C62A7}" presName="rootConnector1" presStyleLbl="node1" presStyleIdx="0" presStyleCnt="0"/>
      <dgm:spPr/>
      <dgm:t>
        <a:bodyPr/>
        <a:lstStyle/>
        <a:p>
          <a:endParaRPr lang="es-ES"/>
        </a:p>
      </dgm:t>
    </dgm:pt>
    <dgm:pt modelId="{83FC347C-5586-4652-AF6E-F37E4E22B7D3}" type="pres">
      <dgm:prSet presAssocID="{DC2638AC-D33B-4D4C-B8C6-667F538C62A7}" presName="hierChild2" presStyleCnt="0"/>
      <dgm:spPr/>
    </dgm:pt>
    <dgm:pt modelId="{EB6D9827-ADEE-4525-B2EA-5587E5CA190A}" type="pres">
      <dgm:prSet presAssocID="{30B33FD7-8C4E-4A77-B493-088CE107B144}" presName="Name37" presStyleLbl="parChTrans1D2" presStyleIdx="0" presStyleCnt="4"/>
      <dgm:spPr/>
      <dgm:t>
        <a:bodyPr/>
        <a:lstStyle/>
        <a:p>
          <a:endParaRPr lang="es-ES"/>
        </a:p>
      </dgm:t>
    </dgm:pt>
    <dgm:pt modelId="{6CEF5AE1-2954-4FCC-A00B-A4A43515B6EF}" type="pres">
      <dgm:prSet presAssocID="{9133FBC7-A07A-4B9A-A039-91F4054484EA}" presName="hierRoot2" presStyleCnt="0">
        <dgm:presLayoutVars>
          <dgm:hierBranch val="init"/>
        </dgm:presLayoutVars>
      </dgm:prSet>
      <dgm:spPr/>
    </dgm:pt>
    <dgm:pt modelId="{18F0882A-98C6-4D9A-A318-E86BE559F309}" type="pres">
      <dgm:prSet presAssocID="{9133FBC7-A07A-4B9A-A039-91F4054484EA}" presName="rootComposite" presStyleCnt="0"/>
      <dgm:spPr/>
    </dgm:pt>
    <dgm:pt modelId="{3310B70B-BCF6-4C5A-8DFF-B049D16CFEDB}" type="pres">
      <dgm:prSet presAssocID="{9133FBC7-A07A-4B9A-A039-91F4054484EA}" presName="rootText" presStyleLbl="node2" presStyleIdx="0" presStyleCnt="3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3A73F362-88BE-4AFC-BBDB-C594D132F90D}" type="pres">
      <dgm:prSet presAssocID="{9133FBC7-A07A-4B9A-A039-91F4054484EA}" presName="rootConnector" presStyleLbl="node2" presStyleIdx="0" presStyleCnt="3"/>
      <dgm:spPr/>
      <dgm:t>
        <a:bodyPr/>
        <a:lstStyle/>
        <a:p>
          <a:endParaRPr lang="es-ES"/>
        </a:p>
      </dgm:t>
    </dgm:pt>
    <dgm:pt modelId="{2F2B1362-E2B7-4BA5-945D-3AEF9741BC9B}" type="pres">
      <dgm:prSet presAssocID="{9133FBC7-A07A-4B9A-A039-91F4054484EA}" presName="hierChild4" presStyleCnt="0"/>
      <dgm:spPr/>
    </dgm:pt>
    <dgm:pt modelId="{ACF79637-C0C9-4005-85E1-F0D313306FDA}" type="pres">
      <dgm:prSet presAssocID="{9133FBC7-A07A-4B9A-A039-91F4054484EA}" presName="hierChild5" presStyleCnt="0"/>
      <dgm:spPr/>
    </dgm:pt>
    <dgm:pt modelId="{FBF7775C-8D93-45E4-A445-74CBCD76C5D7}" type="pres">
      <dgm:prSet presAssocID="{EBE40E8C-E945-4B24-944A-26DF8CEAFA4B}" presName="Name37" presStyleLbl="parChTrans1D2" presStyleIdx="1" presStyleCnt="4"/>
      <dgm:spPr/>
      <dgm:t>
        <a:bodyPr/>
        <a:lstStyle/>
        <a:p>
          <a:endParaRPr lang="es-ES"/>
        </a:p>
      </dgm:t>
    </dgm:pt>
    <dgm:pt modelId="{9F119E1E-F768-4B4A-A9B0-881E84998EAB}" type="pres">
      <dgm:prSet presAssocID="{1D3F6338-8288-4369-9089-027B16E21A18}" presName="hierRoot2" presStyleCnt="0">
        <dgm:presLayoutVars>
          <dgm:hierBranch val="init"/>
        </dgm:presLayoutVars>
      </dgm:prSet>
      <dgm:spPr/>
    </dgm:pt>
    <dgm:pt modelId="{B6ECAECC-4B92-441B-A989-F63DA091F4EB}" type="pres">
      <dgm:prSet presAssocID="{1D3F6338-8288-4369-9089-027B16E21A18}" presName="rootComposite" presStyleCnt="0"/>
      <dgm:spPr/>
    </dgm:pt>
    <dgm:pt modelId="{F48FF0DF-682F-40B4-A0B2-F5EB7586E724}" type="pres">
      <dgm:prSet presAssocID="{1D3F6338-8288-4369-9089-027B16E21A18}" presName="rootText" presStyleLbl="node2" presStyleIdx="1" presStyleCnt="3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58A2A337-5123-475D-B258-9C78A8B3AF36}" type="pres">
      <dgm:prSet presAssocID="{1D3F6338-8288-4369-9089-027B16E21A18}" presName="rootConnector" presStyleLbl="node2" presStyleIdx="1" presStyleCnt="3"/>
      <dgm:spPr/>
      <dgm:t>
        <a:bodyPr/>
        <a:lstStyle/>
        <a:p>
          <a:endParaRPr lang="es-ES"/>
        </a:p>
      </dgm:t>
    </dgm:pt>
    <dgm:pt modelId="{12410752-47DF-4F2E-B922-933C42F57933}" type="pres">
      <dgm:prSet presAssocID="{1D3F6338-8288-4369-9089-027B16E21A18}" presName="hierChild4" presStyleCnt="0"/>
      <dgm:spPr/>
    </dgm:pt>
    <dgm:pt modelId="{80C7D324-B0E2-46DB-9A54-A5C75F228281}" type="pres">
      <dgm:prSet presAssocID="{1D3F6338-8288-4369-9089-027B16E21A18}" presName="hierChild5" presStyleCnt="0"/>
      <dgm:spPr/>
    </dgm:pt>
    <dgm:pt modelId="{69ABA959-85C6-4572-8290-11735EE09521}" type="pres">
      <dgm:prSet presAssocID="{DBFA79FF-2414-41E1-BA8C-5F39A2575BA4}" presName="Name37" presStyleLbl="parChTrans1D2" presStyleIdx="2" presStyleCnt="4"/>
      <dgm:spPr/>
      <dgm:t>
        <a:bodyPr/>
        <a:lstStyle/>
        <a:p>
          <a:endParaRPr lang="es-ES"/>
        </a:p>
      </dgm:t>
    </dgm:pt>
    <dgm:pt modelId="{7BC995D3-EC61-497C-BF3A-F34FF1316853}" type="pres">
      <dgm:prSet presAssocID="{CB339D30-43D4-4F56-9AC2-044C8736B3C3}" presName="hierRoot2" presStyleCnt="0">
        <dgm:presLayoutVars>
          <dgm:hierBranch val="init"/>
        </dgm:presLayoutVars>
      </dgm:prSet>
      <dgm:spPr/>
    </dgm:pt>
    <dgm:pt modelId="{C8E4E88D-25FB-40B8-BA79-F5AD78EE4A38}" type="pres">
      <dgm:prSet presAssocID="{CB339D30-43D4-4F56-9AC2-044C8736B3C3}" presName="rootComposite" presStyleCnt="0"/>
      <dgm:spPr/>
    </dgm:pt>
    <dgm:pt modelId="{519B6BC3-1054-48D9-9E16-46F541972F30}" type="pres">
      <dgm:prSet presAssocID="{CB339D30-43D4-4F56-9AC2-044C8736B3C3}" presName="rootText" presStyleLbl="node2" presStyleIdx="2" presStyleCnt="3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6C2BBBDE-A5FA-41F3-BD41-DA52CD5BD2C9}" type="pres">
      <dgm:prSet presAssocID="{CB339D30-43D4-4F56-9AC2-044C8736B3C3}" presName="rootConnector" presStyleLbl="node2" presStyleIdx="2" presStyleCnt="3"/>
      <dgm:spPr/>
      <dgm:t>
        <a:bodyPr/>
        <a:lstStyle/>
        <a:p>
          <a:endParaRPr lang="es-ES"/>
        </a:p>
      </dgm:t>
    </dgm:pt>
    <dgm:pt modelId="{B6CC259D-0A6E-4DAE-93B7-14E95EC06AC2}" type="pres">
      <dgm:prSet presAssocID="{CB339D30-43D4-4F56-9AC2-044C8736B3C3}" presName="hierChild4" presStyleCnt="0"/>
      <dgm:spPr/>
    </dgm:pt>
    <dgm:pt modelId="{0A0E714F-40FE-42E7-9690-4164A0041697}" type="pres">
      <dgm:prSet presAssocID="{CB339D30-43D4-4F56-9AC2-044C8736B3C3}" presName="hierChild5" presStyleCnt="0"/>
      <dgm:spPr/>
    </dgm:pt>
    <dgm:pt modelId="{20E5B4F5-0AF1-4000-89D1-F70B41AF6C40}" type="pres">
      <dgm:prSet presAssocID="{DC2638AC-D33B-4D4C-B8C6-667F538C62A7}" presName="hierChild3" presStyleCnt="0"/>
      <dgm:spPr/>
    </dgm:pt>
    <dgm:pt modelId="{43038E11-77FD-4297-9EC9-C8E8CEC837BB}" type="pres">
      <dgm:prSet presAssocID="{CC58118A-D842-4E84-815B-7965C576AA14}" presName="Name111" presStyleLbl="parChTrans1D2" presStyleIdx="3" presStyleCnt="4"/>
      <dgm:spPr/>
      <dgm:t>
        <a:bodyPr/>
        <a:lstStyle/>
        <a:p>
          <a:endParaRPr lang="es-ES"/>
        </a:p>
      </dgm:t>
    </dgm:pt>
    <dgm:pt modelId="{C8F0F982-6A00-47BC-9DC7-92E6D445E04D}" type="pres">
      <dgm:prSet presAssocID="{E99933BB-9848-4132-ADB6-BAF7238AD06D}" presName="hierRoot3" presStyleCnt="0">
        <dgm:presLayoutVars>
          <dgm:hierBranch val="init"/>
        </dgm:presLayoutVars>
      </dgm:prSet>
      <dgm:spPr/>
    </dgm:pt>
    <dgm:pt modelId="{772574EA-3FCC-43B2-BC75-FB23F88F89A6}" type="pres">
      <dgm:prSet presAssocID="{E99933BB-9848-4132-ADB6-BAF7238AD06D}" presName="rootComposite3" presStyleCnt="0"/>
      <dgm:spPr/>
    </dgm:pt>
    <dgm:pt modelId="{0B6C4DD0-754C-48D2-93BA-EBA482D034C7}" type="pres">
      <dgm:prSet presAssocID="{E99933BB-9848-4132-ADB6-BAF7238AD06D}" presName="rootText3" presStyleLbl="asst1" presStyleIdx="0" presStyleCnt="1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926553F3-8B14-4530-B4D7-82B1D1400EF9}" type="pres">
      <dgm:prSet presAssocID="{E99933BB-9848-4132-ADB6-BAF7238AD06D}" presName="rootConnector3" presStyleLbl="asst1" presStyleIdx="0" presStyleCnt="1"/>
      <dgm:spPr/>
      <dgm:t>
        <a:bodyPr/>
        <a:lstStyle/>
        <a:p>
          <a:endParaRPr lang="es-ES"/>
        </a:p>
      </dgm:t>
    </dgm:pt>
    <dgm:pt modelId="{68A0017B-E8C0-429F-AE1E-F4F47AA5F5B6}" type="pres">
      <dgm:prSet presAssocID="{E99933BB-9848-4132-ADB6-BAF7238AD06D}" presName="hierChild6" presStyleCnt="0"/>
      <dgm:spPr/>
    </dgm:pt>
    <dgm:pt modelId="{5536227D-D413-4741-A7E1-D8BB7B80CA58}" type="pres">
      <dgm:prSet presAssocID="{E99933BB-9848-4132-ADB6-BAF7238AD06D}" presName="hierChild7" presStyleCnt="0"/>
      <dgm:spPr/>
    </dgm:pt>
  </dgm:ptLst>
  <dgm:cxnLst>
    <dgm:cxn modelId="{1B1036BC-064F-4194-BD1C-D29F8A507818}" type="presOf" srcId="{E99933BB-9848-4132-ADB6-BAF7238AD06D}" destId="{926553F3-8B14-4530-B4D7-82B1D1400EF9}" srcOrd="1" destOrd="0" presId="urn:microsoft.com/office/officeart/2005/8/layout/orgChart1"/>
    <dgm:cxn modelId="{5495F082-51DB-4383-BCF5-EABF025C5636}" srcId="{DC2638AC-D33B-4D4C-B8C6-667F538C62A7}" destId="{CB339D30-43D4-4F56-9AC2-044C8736B3C3}" srcOrd="3" destOrd="0" parTransId="{DBFA79FF-2414-41E1-BA8C-5F39A2575BA4}" sibTransId="{DB3F4B76-E168-46F3-A8A5-C4EB2FB6798F}"/>
    <dgm:cxn modelId="{90A49AA5-C0AB-4A22-B51D-483A97273BF2}" type="presOf" srcId="{DC2638AC-D33B-4D4C-B8C6-667F538C62A7}" destId="{32059AFC-8685-4011-82F1-D26B809A2D63}" srcOrd="0" destOrd="0" presId="urn:microsoft.com/office/officeart/2005/8/layout/orgChart1"/>
    <dgm:cxn modelId="{D6AA2CFE-BB0F-4367-A300-DF6C948F303A}" type="presOf" srcId="{CB339D30-43D4-4F56-9AC2-044C8736B3C3}" destId="{6C2BBBDE-A5FA-41F3-BD41-DA52CD5BD2C9}" srcOrd="1" destOrd="0" presId="urn:microsoft.com/office/officeart/2005/8/layout/orgChart1"/>
    <dgm:cxn modelId="{BA0AD1EA-A2C6-4B86-8C7B-038D692283F0}" type="presOf" srcId="{1D3F6338-8288-4369-9089-027B16E21A18}" destId="{F48FF0DF-682F-40B4-A0B2-F5EB7586E724}" srcOrd="0" destOrd="0" presId="urn:microsoft.com/office/officeart/2005/8/layout/orgChart1"/>
    <dgm:cxn modelId="{4DD59097-DC65-4043-945A-83667CBBA700}" type="presOf" srcId="{9133FBC7-A07A-4B9A-A039-91F4054484EA}" destId="{3A73F362-88BE-4AFC-BBDB-C594D132F90D}" srcOrd="1" destOrd="0" presId="urn:microsoft.com/office/officeart/2005/8/layout/orgChart1"/>
    <dgm:cxn modelId="{0087DEE0-C598-462F-B861-0271B0C07CEA}" srcId="{DC2638AC-D33B-4D4C-B8C6-667F538C62A7}" destId="{9133FBC7-A07A-4B9A-A039-91F4054484EA}" srcOrd="1" destOrd="0" parTransId="{30B33FD7-8C4E-4A77-B493-088CE107B144}" sibTransId="{CB2432BE-D503-4196-A13D-0856E731AE58}"/>
    <dgm:cxn modelId="{B4C2903F-2E80-42D4-91E6-81FDCC751A93}" type="presOf" srcId="{DC2638AC-D33B-4D4C-B8C6-667F538C62A7}" destId="{798D278D-3D22-4273-96C8-661507E22280}" srcOrd="1" destOrd="0" presId="urn:microsoft.com/office/officeart/2005/8/layout/orgChart1"/>
    <dgm:cxn modelId="{1BFB6E4D-E452-4EF3-8E03-1B307C5DF39A}" type="presOf" srcId="{30B33FD7-8C4E-4A77-B493-088CE107B144}" destId="{EB6D9827-ADEE-4525-B2EA-5587E5CA190A}" srcOrd="0" destOrd="0" presId="urn:microsoft.com/office/officeart/2005/8/layout/orgChart1"/>
    <dgm:cxn modelId="{6CC0844D-577C-4563-87CB-E60F8F12C30E}" type="presOf" srcId="{DBFA79FF-2414-41E1-BA8C-5F39A2575BA4}" destId="{69ABA959-85C6-4572-8290-11735EE09521}" srcOrd="0" destOrd="0" presId="urn:microsoft.com/office/officeart/2005/8/layout/orgChart1"/>
    <dgm:cxn modelId="{BA6B19C7-368B-4842-991B-D35B01D4D476}" type="presOf" srcId="{1D3F6338-8288-4369-9089-027B16E21A18}" destId="{58A2A337-5123-475D-B258-9C78A8B3AF36}" srcOrd="1" destOrd="0" presId="urn:microsoft.com/office/officeart/2005/8/layout/orgChart1"/>
    <dgm:cxn modelId="{39C9E197-0A5E-4875-B774-77CA7D774A62}" srcId="{DC2638AC-D33B-4D4C-B8C6-667F538C62A7}" destId="{E99933BB-9848-4132-ADB6-BAF7238AD06D}" srcOrd="0" destOrd="0" parTransId="{CC58118A-D842-4E84-815B-7965C576AA14}" sibTransId="{B50C89C0-5C98-4217-B667-7714F84ACCF5}"/>
    <dgm:cxn modelId="{004ED982-F8B1-4906-9712-6888BC47F30A}" srcId="{318D3958-599C-40FD-A771-A72167F928CD}" destId="{DC2638AC-D33B-4D4C-B8C6-667F538C62A7}" srcOrd="0" destOrd="0" parTransId="{2A1E6630-FE00-421E-8C54-CF3458F687D7}" sibTransId="{318E05F7-0D49-48F8-85CC-7DB30D08A675}"/>
    <dgm:cxn modelId="{C670743D-65BC-454C-B882-436B934162F0}" type="presOf" srcId="{CB339D30-43D4-4F56-9AC2-044C8736B3C3}" destId="{519B6BC3-1054-48D9-9E16-46F541972F30}" srcOrd="0" destOrd="0" presId="urn:microsoft.com/office/officeart/2005/8/layout/orgChart1"/>
    <dgm:cxn modelId="{08C10001-CD2B-4AD5-8F87-5A2B924499B4}" srcId="{DC2638AC-D33B-4D4C-B8C6-667F538C62A7}" destId="{1D3F6338-8288-4369-9089-027B16E21A18}" srcOrd="2" destOrd="0" parTransId="{EBE40E8C-E945-4B24-944A-26DF8CEAFA4B}" sibTransId="{9E35F6E4-DFBC-49DA-B042-CC0CF0F186F8}"/>
    <dgm:cxn modelId="{19B12407-0704-4A4C-8B8A-CB0CBE88198B}" type="presOf" srcId="{EBE40E8C-E945-4B24-944A-26DF8CEAFA4B}" destId="{FBF7775C-8D93-45E4-A445-74CBCD76C5D7}" srcOrd="0" destOrd="0" presId="urn:microsoft.com/office/officeart/2005/8/layout/orgChart1"/>
    <dgm:cxn modelId="{F2283B79-224C-4140-8E3B-A0FC1E3CCCE1}" type="presOf" srcId="{318D3958-599C-40FD-A771-A72167F928CD}" destId="{284EB6C8-3B71-409B-99B2-2EAB25EABFCD}" srcOrd="0" destOrd="0" presId="urn:microsoft.com/office/officeart/2005/8/layout/orgChart1"/>
    <dgm:cxn modelId="{5B3DA311-BD0D-4745-897D-62F25A87A2A6}" type="presOf" srcId="{9133FBC7-A07A-4B9A-A039-91F4054484EA}" destId="{3310B70B-BCF6-4C5A-8DFF-B049D16CFEDB}" srcOrd="0" destOrd="0" presId="urn:microsoft.com/office/officeart/2005/8/layout/orgChart1"/>
    <dgm:cxn modelId="{B5E1A2F4-7146-4BD3-A2BE-37F046829162}" type="presOf" srcId="{CC58118A-D842-4E84-815B-7965C576AA14}" destId="{43038E11-77FD-4297-9EC9-C8E8CEC837BB}" srcOrd="0" destOrd="0" presId="urn:microsoft.com/office/officeart/2005/8/layout/orgChart1"/>
    <dgm:cxn modelId="{819DF334-E526-4106-BE05-205F586FA733}" type="presOf" srcId="{E99933BB-9848-4132-ADB6-BAF7238AD06D}" destId="{0B6C4DD0-754C-48D2-93BA-EBA482D034C7}" srcOrd="0" destOrd="0" presId="urn:microsoft.com/office/officeart/2005/8/layout/orgChart1"/>
    <dgm:cxn modelId="{772DA9DC-A45D-4B10-9D1E-447BB7EEC866}" type="presParOf" srcId="{284EB6C8-3B71-409B-99B2-2EAB25EABFCD}" destId="{5B9B4404-ABFD-4547-A210-B48E453E3221}" srcOrd="0" destOrd="0" presId="urn:microsoft.com/office/officeart/2005/8/layout/orgChart1"/>
    <dgm:cxn modelId="{4EFBAAC7-AF51-47F3-AFD4-11DBE628752E}" type="presParOf" srcId="{5B9B4404-ABFD-4547-A210-B48E453E3221}" destId="{97A866B5-A7C0-4A9F-98FA-31E6DFBE575C}" srcOrd="0" destOrd="0" presId="urn:microsoft.com/office/officeart/2005/8/layout/orgChart1"/>
    <dgm:cxn modelId="{F866390F-46DF-4401-9062-C9B830A785FD}" type="presParOf" srcId="{97A866B5-A7C0-4A9F-98FA-31E6DFBE575C}" destId="{32059AFC-8685-4011-82F1-D26B809A2D63}" srcOrd="0" destOrd="0" presId="urn:microsoft.com/office/officeart/2005/8/layout/orgChart1"/>
    <dgm:cxn modelId="{C94E58B3-BB04-4DA9-97D0-CF843C5F9F31}" type="presParOf" srcId="{97A866B5-A7C0-4A9F-98FA-31E6DFBE575C}" destId="{798D278D-3D22-4273-96C8-661507E22280}" srcOrd="1" destOrd="0" presId="urn:microsoft.com/office/officeart/2005/8/layout/orgChart1"/>
    <dgm:cxn modelId="{2083B599-E4BD-4932-AA71-74D200D25234}" type="presParOf" srcId="{5B9B4404-ABFD-4547-A210-B48E453E3221}" destId="{83FC347C-5586-4652-AF6E-F37E4E22B7D3}" srcOrd="1" destOrd="0" presId="urn:microsoft.com/office/officeart/2005/8/layout/orgChart1"/>
    <dgm:cxn modelId="{FF431205-C89F-49E0-B846-0E9ADA015886}" type="presParOf" srcId="{83FC347C-5586-4652-AF6E-F37E4E22B7D3}" destId="{EB6D9827-ADEE-4525-B2EA-5587E5CA190A}" srcOrd="0" destOrd="0" presId="urn:microsoft.com/office/officeart/2005/8/layout/orgChart1"/>
    <dgm:cxn modelId="{65106E7D-5FF8-4F6C-B5B7-AEE20F14F13B}" type="presParOf" srcId="{83FC347C-5586-4652-AF6E-F37E4E22B7D3}" destId="{6CEF5AE1-2954-4FCC-A00B-A4A43515B6EF}" srcOrd="1" destOrd="0" presId="urn:microsoft.com/office/officeart/2005/8/layout/orgChart1"/>
    <dgm:cxn modelId="{2B0AAC01-DE39-452E-85C8-615033027AFC}" type="presParOf" srcId="{6CEF5AE1-2954-4FCC-A00B-A4A43515B6EF}" destId="{18F0882A-98C6-4D9A-A318-E86BE559F309}" srcOrd="0" destOrd="0" presId="urn:microsoft.com/office/officeart/2005/8/layout/orgChart1"/>
    <dgm:cxn modelId="{35D309D0-2165-4045-82FA-620389CE7769}" type="presParOf" srcId="{18F0882A-98C6-4D9A-A318-E86BE559F309}" destId="{3310B70B-BCF6-4C5A-8DFF-B049D16CFEDB}" srcOrd="0" destOrd="0" presId="urn:microsoft.com/office/officeart/2005/8/layout/orgChart1"/>
    <dgm:cxn modelId="{784E028C-0D0F-4372-A093-E4F8A9BFEBD2}" type="presParOf" srcId="{18F0882A-98C6-4D9A-A318-E86BE559F309}" destId="{3A73F362-88BE-4AFC-BBDB-C594D132F90D}" srcOrd="1" destOrd="0" presId="urn:microsoft.com/office/officeart/2005/8/layout/orgChart1"/>
    <dgm:cxn modelId="{FB85C33C-DC8F-4746-8478-25B7459717D6}" type="presParOf" srcId="{6CEF5AE1-2954-4FCC-A00B-A4A43515B6EF}" destId="{2F2B1362-E2B7-4BA5-945D-3AEF9741BC9B}" srcOrd="1" destOrd="0" presId="urn:microsoft.com/office/officeart/2005/8/layout/orgChart1"/>
    <dgm:cxn modelId="{1827CB14-D110-4E50-B0C0-0C6594CD26D9}" type="presParOf" srcId="{6CEF5AE1-2954-4FCC-A00B-A4A43515B6EF}" destId="{ACF79637-C0C9-4005-85E1-F0D313306FDA}" srcOrd="2" destOrd="0" presId="urn:microsoft.com/office/officeart/2005/8/layout/orgChart1"/>
    <dgm:cxn modelId="{B121B250-9AFF-4BDC-B357-66DBC60B8A64}" type="presParOf" srcId="{83FC347C-5586-4652-AF6E-F37E4E22B7D3}" destId="{FBF7775C-8D93-45E4-A445-74CBCD76C5D7}" srcOrd="2" destOrd="0" presId="urn:microsoft.com/office/officeart/2005/8/layout/orgChart1"/>
    <dgm:cxn modelId="{52BB822D-97C9-4256-8A31-1042A4554166}" type="presParOf" srcId="{83FC347C-5586-4652-AF6E-F37E4E22B7D3}" destId="{9F119E1E-F768-4B4A-A9B0-881E84998EAB}" srcOrd="3" destOrd="0" presId="urn:microsoft.com/office/officeart/2005/8/layout/orgChart1"/>
    <dgm:cxn modelId="{D535373D-11C8-450D-BEB5-2EE6C30493C3}" type="presParOf" srcId="{9F119E1E-F768-4B4A-A9B0-881E84998EAB}" destId="{B6ECAECC-4B92-441B-A989-F63DA091F4EB}" srcOrd="0" destOrd="0" presId="urn:microsoft.com/office/officeart/2005/8/layout/orgChart1"/>
    <dgm:cxn modelId="{926FFEA6-9C99-4E4C-B6CA-D8592E355085}" type="presParOf" srcId="{B6ECAECC-4B92-441B-A989-F63DA091F4EB}" destId="{F48FF0DF-682F-40B4-A0B2-F5EB7586E724}" srcOrd="0" destOrd="0" presId="urn:microsoft.com/office/officeart/2005/8/layout/orgChart1"/>
    <dgm:cxn modelId="{C48CD00C-1F7F-4FA3-9D02-2F0B47AFED0D}" type="presParOf" srcId="{B6ECAECC-4B92-441B-A989-F63DA091F4EB}" destId="{58A2A337-5123-475D-B258-9C78A8B3AF36}" srcOrd="1" destOrd="0" presId="urn:microsoft.com/office/officeart/2005/8/layout/orgChart1"/>
    <dgm:cxn modelId="{E85B8E8C-75B4-4199-8388-DD43F5D7ADB3}" type="presParOf" srcId="{9F119E1E-F768-4B4A-A9B0-881E84998EAB}" destId="{12410752-47DF-4F2E-B922-933C42F57933}" srcOrd="1" destOrd="0" presId="urn:microsoft.com/office/officeart/2005/8/layout/orgChart1"/>
    <dgm:cxn modelId="{675ABA43-FCDE-4C7E-8761-43752A574583}" type="presParOf" srcId="{9F119E1E-F768-4B4A-A9B0-881E84998EAB}" destId="{80C7D324-B0E2-46DB-9A54-A5C75F228281}" srcOrd="2" destOrd="0" presId="urn:microsoft.com/office/officeart/2005/8/layout/orgChart1"/>
    <dgm:cxn modelId="{23B56806-EC0A-4F30-94A6-F86FC34290E6}" type="presParOf" srcId="{83FC347C-5586-4652-AF6E-F37E4E22B7D3}" destId="{69ABA959-85C6-4572-8290-11735EE09521}" srcOrd="4" destOrd="0" presId="urn:microsoft.com/office/officeart/2005/8/layout/orgChart1"/>
    <dgm:cxn modelId="{846301CA-AED6-430E-A944-5F60FA9A44C3}" type="presParOf" srcId="{83FC347C-5586-4652-AF6E-F37E4E22B7D3}" destId="{7BC995D3-EC61-497C-BF3A-F34FF1316853}" srcOrd="5" destOrd="0" presId="urn:microsoft.com/office/officeart/2005/8/layout/orgChart1"/>
    <dgm:cxn modelId="{3E7F388F-6951-43D1-89D6-7CAD407F51C3}" type="presParOf" srcId="{7BC995D3-EC61-497C-BF3A-F34FF1316853}" destId="{C8E4E88D-25FB-40B8-BA79-F5AD78EE4A38}" srcOrd="0" destOrd="0" presId="urn:microsoft.com/office/officeart/2005/8/layout/orgChart1"/>
    <dgm:cxn modelId="{2E6E2659-CC30-4FD7-8D8F-B2844AD633AD}" type="presParOf" srcId="{C8E4E88D-25FB-40B8-BA79-F5AD78EE4A38}" destId="{519B6BC3-1054-48D9-9E16-46F541972F30}" srcOrd="0" destOrd="0" presId="urn:microsoft.com/office/officeart/2005/8/layout/orgChart1"/>
    <dgm:cxn modelId="{F15E6DDB-FC92-4C5A-83C7-B3ECA398A536}" type="presParOf" srcId="{C8E4E88D-25FB-40B8-BA79-F5AD78EE4A38}" destId="{6C2BBBDE-A5FA-41F3-BD41-DA52CD5BD2C9}" srcOrd="1" destOrd="0" presId="urn:microsoft.com/office/officeart/2005/8/layout/orgChart1"/>
    <dgm:cxn modelId="{CB487091-A279-478B-96D1-C04EC8608D05}" type="presParOf" srcId="{7BC995D3-EC61-497C-BF3A-F34FF1316853}" destId="{B6CC259D-0A6E-4DAE-93B7-14E95EC06AC2}" srcOrd="1" destOrd="0" presId="urn:microsoft.com/office/officeart/2005/8/layout/orgChart1"/>
    <dgm:cxn modelId="{F5345DB3-8047-4E30-A7BF-AAA90B484EB7}" type="presParOf" srcId="{7BC995D3-EC61-497C-BF3A-F34FF1316853}" destId="{0A0E714F-40FE-42E7-9690-4164A0041697}" srcOrd="2" destOrd="0" presId="urn:microsoft.com/office/officeart/2005/8/layout/orgChart1"/>
    <dgm:cxn modelId="{B0F6867E-8AEA-453E-BF08-C33A11F152DA}" type="presParOf" srcId="{5B9B4404-ABFD-4547-A210-B48E453E3221}" destId="{20E5B4F5-0AF1-4000-89D1-F70B41AF6C40}" srcOrd="2" destOrd="0" presId="urn:microsoft.com/office/officeart/2005/8/layout/orgChart1"/>
    <dgm:cxn modelId="{265DB15D-31C0-4D54-89D5-2668F1EB4E91}" type="presParOf" srcId="{20E5B4F5-0AF1-4000-89D1-F70B41AF6C40}" destId="{43038E11-77FD-4297-9EC9-C8E8CEC837BB}" srcOrd="0" destOrd="0" presId="urn:microsoft.com/office/officeart/2005/8/layout/orgChart1"/>
    <dgm:cxn modelId="{E14B7A87-1915-4B22-88B1-40E04D1054F1}" type="presParOf" srcId="{20E5B4F5-0AF1-4000-89D1-F70B41AF6C40}" destId="{C8F0F982-6A00-47BC-9DC7-92E6D445E04D}" srcOrd="1" destOrd="0" presId="urn:microsoft.com/office/officeart/2005/8/layout/orgChart1"/>
    <dgm:cxn modelId="{D80DA05E-35C1-402C-8393-AEE9A84B701D}" type="presParOf" srcId="{C8F0F982-6A00-47BC-9DC7-92E6D445E04D}" destId="{772574EA-3FCC-43B2-BC75-FB23F88F89A6}" srcOrd="0" destOrd="0" presId="urn:microsoft.com/office/officeart/2005/8/layout/orgChart1"/>
    <dgm:cxn modelId="{BE9CF52B-A28D-4404-8478-6CE6C577D082}" type="presParOf" srcId="{772574EA-3FCC-43B2-BC75-FB23F88F89A6}" destId="{0B6C4DD0-754C-48D2-93BA-EBA482D034C7}" srcOrd="0" destOrd="0" presId="urn:microsoft.com/office/officeart/2005/8/layout/orgChart1"/>
    <dgm:cxn modelId="{62B74A3C-DB3F-4390-B77F-1F2755F5A5D3}" type="presParOf" srcId="{772574EA-3FCC-43B2-BC75-FB23F88F89A6}" destId="{926553F3-8B14-4530-B4D7-82B1D1400EF9}" srcOrd="1" destOrd="0" presId="urn:microsoft.com/office/officeart/2005/8/layout/orgChart1"/>
    <dgm:cxn modelId="{B881BCFF-5A45-4AAF-A0AB-4A4B403B5BDC}" type="presParOf" srcId="{C8F0F982-6A00-47BC-9DC7-92E6D445E04D}" destId="{68A0017B-E8C0-429F-AE1E-F4F47AA5F5B6}" srcOrd="1" destOrd="0" presId="urn:microsoft.com/office/officeart/2005/8/layout/orgChart1"/>
    <dgm:cxn modelId="{8FAED843-EF1F-442A-8736-4022A7E21498}" type="presParOf" srcId="{C8F0F982-6A00-47BC-9DC7-92E6D445E04D}" destId="{5536227D-D413-4741-A7E1-D8BB7B80CA58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4.xml><?xml version="1.0" encoding="utf-8"?>
<dgm:dataModel xmlns:dgm="http://schemas.openxmlformats.org/drawingml/2006/diagram" xmlns:a="http://schemas.openxmlformats.org/drawingml/2006/main">
  <dgm:ptLst>
    <dgm:pt modelId="{71807C24-DBDF-460F-8902-D0B5AC6CDE40}" type="doc">
      <dgm:prSet loTypeId="urn:microsoft.com/office/officeart/2005/8/layout/matrix1" loCatId="matrix" qsTypeId="urn:microsoft.com/office/officeart/2005/8/quickstyle/3d1" qsCatId="3D" csTypeId="urn:microsoft.com/office/officeart/2005/8/colors/colorful5" csCatId="colorful" phldr="1"/>
      <dgm:spPr/>
      <dgm:t>
        <a:bodyPr/>
        <a:lstStyle/>
        <a:p>
          <a:endParaRPr lang="es-ES"/>
        </a:p>
      </dgm:t>
    </dgm:pt>
    <dgm:pt modelId="{3BC14CE9-6AB2-403E-8DA7-3FEC84CD59DA}">
      <dgm:prSet phldrT="[Texto]" custT="1"/>
      <dgm:spPr/>
      <dgm:t>
        <a:bodyPr/>
        <a:lstStyle/>
        <a:p>
          <a:r>
            <a:rPr lang="es-MX" sz="2000" smtClean="0">
              <a:solidFill>
                <a:schemeClr val="tx1"/>
              </a:solidFill>
              <a:latin typeface="Comic Sans MS" panose="030F0702030302020204" pitchFamily="66" charset="0"/>
            </a:rPr>
            <a:t>Finalidad </a:t>
          </a:r>
          <a:endParaRPr lang="es-ES" sz="2000" dirty="0">
            <a:solidFill>
              <a:schemeClr val="tx1"/>
            </a:solidFill>
          </a:endParaRPr>
        </a:p>
      </dgm:t>
    </dgm:pt>
    <dgm:pt modelId="{5D217F11-0DA6-4CD6-B18C-E8C0ECB6AC43}" type="parTrans" cxnId="{7FB55B55-DE67-4ADB-A1F8-5134B813F11D}">
      <dgm:prSet/>
      <dgm:spPr/>
      <dgm:t>
        <a:bodyPr/>
        <a:lstStyle/>
        <a:p>
          <a:endParaRPr lang="es-ES" sz="2400">
            <a:solidFill>
              <a:schemeClr val="tx1"/>
            </a:solidFill>
          </a:endParaRPr>
        </a:p>
      </dgm:t>
    </dgm:pt>
    <dgm:pt modelId="{C5DC8018-86F7-4BAA-A99F-3B7AC13E50C0}" type="sibTrans" cxnId="{7FB55B55-DE67-4ADB-A1F8-5134B813F11D}">
      <dgm:prSet/>
      <dgm:spPr/>
      <dgm:t>
        <a:bodyPr/>
        <a:lstStyle/>
        <a:p>
          <a:endParaRPr lang="es-ES" sz="2400">
            <a:solidFill>
              <a:schemeClr val="tx1"/>
            </a:solidFill>
          </a:endParaRPr>
        </a:p>
      </dgm:t>
    </dgm:pt>
    <dgm:pt modelId="{B8E400D4-8BA5-4D8B-9DEC-568BF2BA117D}">
      <dgm:prSet phldrT="[Texto]" custT="1"/>
      <dgm:spPr/>
      <dgm:t>
        <a:bodyPr/>
        <a:lstStyle/>
        <a:p>
          <a:r>
            <a:rPr lang="es-MX" sz="1800" dirty="0" smtClean="0">
              <a:solidFill>
                <a:schemeClr val="tx1"/>
              </a:solidFill>
              <a:latin typeface="Comic Sans MS" panose="030F0702030302020204" pitchFamily="66" charset="0"/>
            </a:rPr>
            <a:t>-Certificar las condiciones de salud de los trabajadores al momento en que dejan de laborar </a:t>
          </a:r>
        </a:p>
      </dgm:t>
    </dgm:pt>
    <dgm:pt modelId="{57B4CD30-E93E-4127-821A-CD9CB0BB2E0B}" type="parTrans" cxnId="{B79305BF-AEBB-4E7B-8612-BD425976D636}">
      <dgm:prSet/>
      <dgm:spPr/>
      <dgm:t>
        <a:bodyPr/>
        <a:lstStyle/>
        <a:p>
          <a:endParaRPr lang="es-ES" sz="2400">
            <a:solidFill>
              <a:schemeClr val="tx1"/>
            </a:solidFill>
          </a:endParaRPr>
        </a:p>
      </dgm:t>
    </dgm:pt>
    <dgm:pt modelId="{83D4B9BD-A3AD-4C3B-AFCE-28A7026BE24B}" type="sibTrans" cxnId="{B79305BF-AEBB-4E7B-8612-BD425976D636}">
      <dgm:prSet/>
      <dgm:spPr/>
      <dgm:t>
        <a:bodyPr/>
        <a:lstStyle/>
        <a:p>
          <a:endParaRPr lang="es-ES" sz="2400">
            <a:solidFill>
              <a:schemeClr val="tx1"/>
            </a:solidFill>
          </a:endParaRPr>
        </a:p>
      </dgm:t>
    </dgm:pt>
    <dgm:pt modelId="{E1772A93-C24B-412D-95CF-0D970F80AD4F}">
      <dgm:prSet phldrT="[Texto]" custT="1"/>
      <dgm:spPr/>
      <dgm:t>
        <a:bodyPr/>
        <a:lstStyle/>
        <a:p>
          <a:pPr algn="ctr"/>
          <a:r>
            <a:rPr lang="es-MX" sz="1800" dirty="0" smtClean="0">
              <a:solidFill>
                <a:schemeClr val="tx1"/>
              </a:solidFill>
              <a:latin typeface="Comic Sans MS" panose="030F0702030302020204" pitchFamily="66" charset="0"/>
            </a:rPr>
            <a:t>-Dar apoyo legal en caso de demandas por incapacidades parciales o totales </a:t>
          </a:r>
        </a:p>
      </dgm:t>
    </dgm:pt>
    <dgm:pt modelId="{0F4BD74D-E6A8-4337-9075-2C4F38948F86}" type="parTrans" cxnId="{3BEF0335-8BB1-46AC-8D60-D392094CE0CC}">
      <dgm:prSet/>
      <dgm:spPr/>
      <dgm:t>
        <a:bodyPr/>
        <a:lstStyle/>
        <a:p>
          <a:endParaRPr lang="es-ES" sz="2400">
            <a:solidFill>
              <a:schemeClr val="tx1"/>
            </a:solidFill>
          </a:endParaRPr>
        </a:p>
      </dgm:t>
    </dgm:pt>
    <dgm:pt modelId="{40837FFD-7F42-485D-9DD2-ABEEA8047C29}" type="sibTrans" cxnId="{3BEF0335-8BB1-46AC-8D60-D392094CE0CC}">
      <dgm:prSet/>
      <dgm:spPr/>
      <dgm:t>
        <a:bodyPr/>
        <a:lstStyle/>
        <a:p>
          <a:endParaRPr lang="es-ES" sz="2400">
            <a:solidFill>
              <a:schemeClr val="tx1"/>
            </a:solidFill>
          </a:endParaRPr>
        </a:p>
      </dgm:t>
    </dgm:pt>
    <dgm:pt modelId="{2457CAE5-17DC-4EEA-BD4A-525E76CDAFCB}">
      <dgm:prSet phldrT="[Texto]" custT="1"/>
      <dgm:spPr/>
      <dgm:t>
        <a:bodyPr/>
        <a:lstStyle/>
        <a:p>
          <a:r>
            <a:rPr lang="es-MX" sz="1800" dirty="0" smtClean="0">
              <a:solidFill>
                <a:schemeClr val="tx1"/>
              </a:solidFill>
              <a:latin typeface="Comic Sans MS" panose="030F0702030302020204" pitchFamily="66" charset="0"/>
            </a:rPr>
            <a:t>-Dar a conocer al trabajador que se jubila el estado actual y real de salud </a:t>
          </a:r>
          <a:endParaRPr lang="es-ES" sz="1800" dirty="0">
            <a:solidFill>
              <a:schemeClr val="tx1"/>
            </a:solidFill>
          </a:endParaRPr>
        </a:p>
      </dgm:t>
    </dgm:pt>
    <dgm:pt modelId="{DEA27952-C179-4737-BBD1-0E76969AA932}" type="parTrans" cxnId="{7E540D38-1F2A-40A5-B849-E4331FDDB72C}">
      <dgm:prSet/>
      <dgm:spPr/>
      <dgm:t>
        <a:bodyPr/>
        <a:lstStyle/>
        <a:p>
          <a:endParaRPr lang="es-ES" sz="2400">
            <a:solidFill>
              <a:schemeClr val="tx1"/>
            </a:solidFill>
          </a:endParaRPr>
        </a:p>
      </dgm:t>
    </dgm:pt>
    <dgm:pt modelId="{14928015-E7C9-4BD6-AFCA-D3CAFF8FE6B8}" type="sibTrans" cxnId="{7E540D38-1F2A-40A5-B849-E4331FDDB72C}">
      <dgm:prSet/>
      <dgm:spPr/>
      <dgm:t>
        <a:bodyPr/>
        <a:lstStyle/>
        <a:p>
          <a:endParaRPr lang="es-ES" sz="2400">
            <a:solidFill>
              <a:schemeClr val="tx1"/>
            </a:solidFill>
          </a:endParaRPr>
        </a:p>
      </dgm:t>
    </dgm:pt>
    <dgm:pt modelId="{31BAE703-8E37-440D-985A-F8F9E9632297}">
      <dgm:prSet phldrT="[Texto]" custT="1"/>
      <dgm:spPr/>
      <dgm:t>
        <a:bodyPr/>
        <a:lstStyle/>
        <a:p>
          <a:r>
            <a:rPr lang="es-MX" sz="2000" dirty="0" smtClean="0">
              <a:solidFill>
                <a:schemeClr val="tx1"/>
              </a:solidFill>
              <a:latin typeface="Comic Sans MS" panose="030F0702030302020204" pitchFamily="66" charset="0"/>
            </a:rPr>
            <a:t>-Recomendar medidas generales y especificas para la conservación o recuperación </a:t>
          </a:r>
          <a:endParaRPr lang="es-ES" sz="2000" dirty="0">
            <a:solidFill>
              <a:schemeClr val="tx1"/>
            </a:solidFill>
          </a:endParaRPr>
        </a:p>
      </dgm:t>
    </dgm:pt>
    <dgm:pt modelId="{4CE207BD-CEB1-42CD-95F6-660A7DA820D9}" type="parTrans" cxnId="{4766D668-0AA2-4FE5-9DA3-8F13D3D4F199}">
      <dgm:prSet/>
      <dgm:spPr/>
      <dgm:t>
        <a:bodyPr/>
        <a:lstStyle/>
        <a:p>
          <a:endParaRPr lang="es-ES" sz="2400">
            <a:solidFill>
              <a:schemeClr val="tx1"/>
            </a:solidFill>
          </a:endParaRPr>
        </a:p>
      </dgm:t>
    </dgm:pt>
    <dgm:pt modelId="{7FCDFCC9-5155-484C-AF35-E6D2D86A8217}" type="sibTrans" cxnId="{4766D668-0AA2-4FE5-9DA3-8F13D3D4F199}">
      <dgm:prSet/>
      <dgm:spPr/>
      <dgm:t>
        <a:bodyPr/>
        <a:lstStyle/>
        <a:p>
          <a:endParaRPr lang="es-ES" sz="2400">
            <a:solidFill>
              <a:schemeClr val="tx1"/>
            </a:solidFill>
          </a:endParaRPr>
        </a:p>
      </dgm:t>
    </dgm:pt>
    <dgm:pt modelId="{7C43BF89-E5DF-4300-9ACF-2C8BAF54BA0F}" type="pres">
      <dgm:prSet presAssocID="{71807C24-DBDF-460F-8902-D0B5AC6CDE40}" presName="diagram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72282ECC-A9D8-47A9-9166-8E1F5C28CA48}" type="pres">
      <dgm:prSet presAssocID="{71807C24-DBDF-460F-8902-D0B5AC6CDE40}" presName="matrix" presStyleCnt="0"/>
      <dgm:spPr/>
    </dgm:pt>
    <dgm:pt modelId="{18C177FB-FC7B-4F24-A175-E14F9DDDAC62}" type="pres">
      <dgm:prSet presAssocID="{71807C24-DBDF-460F-8902-D0B5AC6CDE40}" presName="tile1" presStyleLbl="node1" presStyleIdx="0" presStyleCnt="4"/>
      <dgm:spPr/>
      <dgm:t>
        <a:bodyPr/>
        <a:lstStyle/>
        <a:p>
          <a:endParaRPr lang="es-ES"/>
        </a:p>
      </dgm:t>
    </dgm:pt>
    <dgm:pt modelId="{2364A25D-DEE6-4C87-AFF2-8484500CCC3A}" type="pres">
      <dgm:prSet presAssocID="{71807C24-DBDF-460F-8902-D0B5AC6CDE40}" presName="tile1text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DF4CD672-1819-4D66-9189-0AC2CB0A21D5}" type="pres">
      <dgm:prSet presAssocID="{71807C24-DBDF-460F-8902-D0B5AC6CDE40}" presName="tile2" presStyleLbl="node1" presStyleIdx="1" presStyleCnt="4" custScaleX="99599"/>
      <dgm:spPr/>
      <dgm:t>
        <a:bodyPr/>
        <a:lstStyle/>
        <a:p>
          <a:endParaRPr lang="es-ES"/>
        </a:p>
      </dgm:t>
    </dgm:pt>
    <dgm:pt modelId="{5FABB187-D680-42F8-9E7F-FA444A0AB908}" type="pres">
      <dgm:prSet presAssocID="{71807C24-DBDF-460F-8902-D0B5AC6CDE40}" presName="tile2text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EFD081F1-756D-4D6C-BBB9-A20951A56FAB}" type="pres">
      <dgm:prSet presAssocID="{71807C24-DBDF-460F-8902-D0B5AC6CDE40}" presName="tile3" presStyleLbl="node1" presStyleIdx="2" presStyleCnt="4"/>
      <dgm:spPr/>
      <dgm:t>
        <a:bodyPr/>
        <a:lstStyle/>
        <a:p>
          <a:endParaRPr lang="es-ES"/>
        </a:p>
      </dgm:t>
    </dgm:pt>
    <dgm:pt modelId="{808ABBB8-2453-495D-9267-A99566E38813}" type="pres">
      <dgm:prSet presAssocID="{71807C24-DBDF-460F-8902-D0B5AC6CDE40}" presName="tile3text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791616DA-82FE-4E1E-8864-4C6C6FCAEC1B}" type="pres">
      <dgm:prSet presAssocID="{71807C24-DBDF-460F-8902-D0B5AC6CDE40}" presName="tile4" presStyleLbl="node1" presStyleIdx="3" presStyleCnt="4"/>
      <dgm:spPr/>
      <dgm:t>
        <a:bodyPr/>
        <a:lstStyle/>
        <a:p>
          <a:endParaRPr lang="es-ES"/>
        </a:p>
      </dgm:t>
    </dgm:pt>
    <dgm:pt modelId="{CEE9BD7E-8FAD-40AE-B0E7-199DF08DEA74}" type="pres">
      <dgm:prSet presAssocID="{71807C24-DBDF-460F-8902-D0B5AC6CDE40}" presName="tile4text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08AB14C2-4652-4353-92C7-57A07D1C184C}" type="pres">
      <dgm:prSet presAssocID="{71807C24-DBDF-460F-8902-D0B5AC6CDE40}" presName="centerTile" presStyleLbl="fgShp" presStyleIdx="0" presStyleCnt="1" custLinFactNeighborX="0" custLinFactNeighborY="-1165">
        <dgm:presLayoutVars>
          <dgm:chMax val="0"/>
          <dgm:chPref val="0"/>
        </dgm:presLayoutVars>
      </dgm:prSet>
      <dgm:spPr/>
      <dgm:t>
        <a:bodyPr/>
        <a:lstStyle/>
        <a:p>
          <a:endParaRPr lang="es-ES"/>
        </a:p>
      </dgm:t>
    </dgm:pt>
  </dgm:ptLst>
  <dgm:cxnLst>
    <dgm:cxn modelId="{FCA67528-EF3B-4C41-96D2-F05061190553}" type="presOf" srcId="{2457CAE5-17DC-4EEA-BD4A-525E76CDAFCB}" destId="{808ABBB8-2453-495D-9267-A99566E38813}" srcOrd="1" destOrd="0" presId="urn:microsoft.com/office/officeart/2005/8/layout/matrix1"/>
    <dgm:cxn modelId="{7E540D38-1F2A-40A5-B849-E4331FDDB72C}" srcId="{3BC14CE9-6AB2-403E-8DA7-3FEC84CD59DA}" destId="{2457CAE5-17DC-4EEA-BD4A-525E76CDAFCB}" srcOrd="2" destOrd="0" parTransId="{DEA27952-C179-4737-BBD1-0E76969AA932}" sibTransId="{14928015-E7C9-4BD6-AFCA-D3CAFF8FE6B8}"/>
    <dgm:cxn modelId="{06206C35-8C2E-4C47-B737-5CCDD7FDC01E}" type="presOf" srcId="{31BAE703-8E37-440D-985A-F8F9E9632297}" destId="{791616DA-82FE-4E1E-8864-4C6C6FCAEC1B}" srcOrd="0" destOrd="0" presId="urn:microsoft.com/office/officeart/2005/8/layout/matrix1"/>
    <dgm:cxn modelId="{3F666A36-EC28-4EF3-9375-CE623CCF46D8}" type="presOf" srcId="{B8E400D4-8BA5-4D8B-9DEC-568BF2BA117D}" destId="{2364A25D-DEE6-4C87-AFF2-8484500CCC3A}" srcOrd="1" destOrd="0" presId="urn:microsoft.com/office/officeart/2005/8/layout/matrix1"/>
    <dgm:cxn modelId="{80729437-94E0-4E06-ADC4-3DDD10548F5C}" type="presOf" srcId="{E1772A93-C24B-412D-95CF-0D970F80AD4F}" destId="{5FABB187-D680-42F8-9E7F-FA444A0AB908}" srcOrd="1" destOrd="0" presId="urn:microsoft.com/office/officeart/2005/8/layout/matrix1"/>
    <dgm:cxn modelId="{BF5A3701-BF04-4AA9-9152-D9CB545B96D0}" type="presOf" srcId="{E1772A93-C24B-412D-95CF-0D970F80AD4F}" destId="{DF4CD672-1819-4D66-9189-0AC2CB0A21D5}" srcOrd="0" destOrd="0" presId="urn:microsoft.com/office/officeart/2005/8/layout/matrix1"/>
    <dgm:cxn modelId="{3BEF0335-8BB1-46AC-8D60-D392094CE0CC}" srcId="{3BC14CE9-6AB2-403E-8DA7-3FEC84CD59DA}" destId="{E1772A93-C24B-412D-95CF-0D970F80AD4F}" srcOrd="1" destOrd="0" parTransId="{0F4BD74D-E6A8-4337-9075-2C4F38948F86}" sibTransId="{40837FFD-7F42-485D-9DD2-ABEEA8047C29}"/>
    <dgm:cxn modelId="{574401BE-F2CC-4040-9054-849F25825FE5}" type="presOf" srcId="{B8E400D4-8BA5-4D8B-9DEC-568BF2BA117D}" destId="{18C177FB-FC7B-4F24-A175-E14F9DDDAC62}" srcOrd="0" destOrd="0" presId="urn:microsoft.com/office/officeart/2005/8/layout/matrix1"/>
    <dgm:cxn modelId="{CE22E392-B92E-4A81-A58F-44F265B764A0}" type="presOf" srcId="{71807C24-DBDF-460F-8902-D0B5AC6CDE40}" destId="{7C43BF89-E5DF-4300-9ACF-2C8BAF54BA0F}" srcOrd="0" destOrd="0" presId="urn:microsoft.com/office/officeart/2005/8/layout/matrix1"/>
    <dgm:cxn modelId="{4766D668-0AA2-4FE5-9DA3-8F13D3D4F199}" srcId="{3BC14CE9-6AB2-403E-8DA7-3FEC84CD59DA}" destId="{31BAE703-8E37-440D-985A-F8F9E9632297}" srcOrd="3" destOrd="0" parTransId="{4CE207BD-CEB1-42CD-95F6-660A7DA820D9}" sibTransId="{7FCDFCC9-5155-484C-AF35-E6D2D86A8217}"/>
    <dgm:cxn modelId="{4D67B350-21C9-4382-A8F5-6D2FC94E8DBD}" type="presOf" srcId="{3BC14CE9-6AB2-403E-8DA7-3FEC84CD59DA}" destId="{08AB14C2-4652-4353-92C7-57A07D1C184C}" srcOrd="0" destOrd="0" presId="urn:microsoft.com/office/officeart/2005/8/layout/matrix1"/>
    <dgm:cxn modelId="{B79305BF-AEBB-4E7B-8612-BD425976D636}" srcId="{3BC14CE9-6AB2-403E-8DA7-3FEC84CD59DA}" destId="{B8E400D4-8BA5-4D8B-9DEC-568BF2BA117D}" srcOrd="0" destOrd="0" parTransId="{57B4CD30-E93E-4127-821A-CD9CB0BB2E0B}" sibTransId="{83D4B9BD-A3AD-4C3B-AFCE-28A7026BE24B}"/>
    <dgm:cxn modelId="{CD74EEE6-8FCF-4E66-8668-B9E7BAA65C6C}" type="presOf" srcId="{2457CAE5-17DC-4EEA-BD4A-525E76CDAFCB}" destId="{EFD081F1-756D-4D6C-BBB9-A20951A56FAB}" srcOrd="0" destOrd="0" presId="urn:microsoft.com/office/officeart/2005/8/layout/matrix1"/>
    <dgm:cxn modelId="{7FB55B55-DE67-4ADB-A1F8-5134B813F11D}" srcId="{71807C24-DBDF-460F-8902-D0B5AC6CDE40}" destId="{3BC14CE9-6AB2-403E-8DA7-3FEC84CD59DA}" srcOrd="0" destOrd="0" parTransId="{5D217F11-0DA6-4CD6-B18C-E8C0ECB6AC43}" sibTransId="{C5DC8018-86F7-4BAA-A99F-3B7AC13E50C0}"/>
    <dgm:cxn modelId="{D989A1B0-5E1F-4263-8906-E53BA7041656}" type="presOf" srcId="{31BAE703-8E37-440D-985A-F8F9E9632297}" destId="{CEE9BD7E-8FAD-40AE-B0E7-199DF08DEA74}" srcOrd="1" destOrd="0" presId="urn:microsoft.com/office/officeart/2005/8/layout/matrix1"/>
    <dgm:cxn modelId="{D355F752-5984-4E20-93DE-EB182CD4BA53}" type="presParOf" srcId="{7C43BF89-E5DF-4300-9ACF-2C8BAF54BA0F}" destId="{72282ECC-A9D8-47A9-9166-8E1F5C28CA48}" srcOrd="0" destOrd="0" presId="urn:microsoft.com/office/officeart/2005/8/layout/matrix1"/>
    <dgm:cxn modelId="{3EC6F248-DA4A-48BE-A0C1-3A49FA206AE4}" type="presParOf" srcId="{72282ECC-A9D8-47A9-9166-8E1F5C28CA48}" destId="{18C177FB-FC7B-4F24-A175-E14F9DDDAC62}" srcOrd="0" destOrd="0" presId="urn:microsoft.com/office/officeart/2005/8/layout/matrix1"/>
    <dgm:cxn modelId="{BE4D6F09-D2BC-422A-86FC-A2F36A50EBED}" type="presParOf" srcId="{72282ECC-A9D8-47A9-9166-8E1F5C28CA48}" destId="{2364A25D-DEE6-4C87-AFF2-8484500CCC3A}" srcOrd="1" destOrd="0" presId="urn:microsoft.com/office/officeart/2005/8/layout/matrix1"/>
    <dgm:cxn modelId="{DF545E57-37C9-4D1B-BD13-29CDA35E406E}" type="presParOf" srcId="{72282ECC-A9D8-47A9-9166-8E1F5C28CA48}" destId="{DF4CD672-1819-4D66-9189-0AC2CB0A21D5}" srcOrd="2" destOrd="0" presId="urn:microsoft.com/office/officeart/2005/8/layout/matrix1"/>
    <dgm:cxn modelId="{6F5E5667-9FA4-4F88-BBB2-FD6DAE281D31}" type="presParOf" srcId="{72282ECC-A9D8-47A9-9166-8E1F5C28CA48}" destId="{5FABB187-D680-42F8-9E7F-FA444A0AB908}" srcOrd="3" destOrd="0" presId="urn:microsoft.com/office/officeart/2005/8/layout/matrix1"/>
    <dgm:cxn modelId="{557CDA38-A75C-4129-A0F4-4C15543C892D}" type="presParOf" srcId="{72282ECC-A9D8-47A9-9166-8E1F5C28CA48}" destId="{EFD081F1-756D-4D6C-BBB9-A20951A56FAB}" srcOrd="4" destOrd="0" presId="urn:microsoft.com/office/officeart/2005/8/layout/matrix1"/>
    <dgm:cxn modelId="{1B6170C7-B47A-445D-8C57-D004E557B7F5}" type="presParOf" srcId="{72282ECC-A9D8-47A9-9166-8E1F5C28CA48}" destId="{808ABBB8-2453-495D-9267-A99566E38813}" srcOrd="5" destOrd="0" presId="urn:microsoft.com/office/officeart/2005/8/layout/matrix1"/>
    <dgm:cxn modelId="{D90AEB79-C7E5-4C2C-AAB7-E0C69134B47B}" type="presParOf" srcId="{72282ECC-A9D8-47A9-9166-8E1F5C28CA48}" destId="{791616DA-82FE-4E1E-8864-4C6C6FCAEC1B}" srcOrd="6" destOrd="0" presId="urn:microsoft.com/office/officeart/2005/8/layout/matrix1"/>
    <dgm:cxn modelId="{99CE71D7-DA23-450F-A91A-1ADFEA86D4BF}" type="presParOf" srcId="{72282ECC-A9D8-47A9-9166-8E1F5C28CA48}" destId="{CEE9BD7E-8FAD-40AE-B0E7-199DF08DEA74}" srcOrd="7" destOrd="0" presId="urn:microsoft.com/office/officeart/2005/8/layout/matrix1"/>
    <dgm:cxn modelId="{7DA15D1F-31DD-474E-A8FE-79CD43E18EAB}" type="presParOf" srcId="{7C43BF89-E5DF-4300-9ACF-2C8BAF54BA0F}" destId="{08AB14C2-4652-4353-92C7-57A07D1C184C}" srcOrd="1" destOrd="0" presId="urn:microsoft.com/office/officeart/2005/8/layout/matrix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5.xml><?xml version="1.0" encoding="utf-8"?>
<dgm:dataModel xmlns:dgm="http://schemas.openxmlformats.org/drawingml/2006/diagram" xmlns:a="http://schemas.openxmlformats.org/drawingml/2006/main">
  <dgm:ptLst>
    <dgm:pt modelId="{318D3958-599C-40FD-A771-A72167F928CD}" type="doc">
      <dgm:prSet loTypeId="urn:microsoft.com/office/officeart/2005/8/layout/orgChart1" loCatId="hierarchy" qsTypeId="urn:microsoft.com/office/officeart/2005/8/quickstyle/3d2" qsCatId="3D" csTypeId="urn:microsoft.com/office/officeart/2005/8/colors/colorful2" csCatId="colorful" phldr="1"/>
      <dgm:spPr/>
      <dgm:t>
        <a:bodyPr/>
        <a:lstStyle/>
        <a:p>
          <a:endParaRPr lang="es-ES"/>
        </a:p>
      </dgm:t>
    </dgm:pt>
    <dgm:pt modelId="{DC2638AC-D33B-4D4C-B8C6-667F538C62A7}">
      <dgm:prSet phldrT="[Texto]" custT="1"/>
      <dgm:spPr/>
      <dgm:t>
        <a:bodyPr/>
        <a:lstStyle/>
        <a:p>
          <a:r>
            <a:rPr lang="es-MX" sz="2000" dirty="0" smtClean="0">
              <a:solidFill>
                <a:schemeClr val="tx1"/>
              </a:solidFill>
              <a:latin typeface="Comic Sans MS" panose="030F0702030302020204" pitchFamily="66" charset="0"/>
            </a:rPr>
            <a:t>Examen por cambio </a:t>
          </a:r>
          <a:r>
            <a:rPr lang="es-MX" sz="2000" smtClean="0">
              <a:solidFill>
                <a:schemeClr val="tx1"/>
              </a:solidFill>
              <a:latin typeface="Comic Sans MS" panose="030F0702030302020204" pitchFamily="66" charset="0"/>
            </a:rPr>
            <a:t>de ocupacion </a:t>
          </a:r>
          <a:endParaRPr lang="es-ES" sz="2000" dirty="0">
            <a:solidFill>
              <a:schemeClr val="tx1"/>
            </a:solidFill>
            <a:latin typeface="Comic Sans MS" panose="030F0702030302020204" pitchFamily="66" charset="0"/>
          </a:endParaRPr>
        </a:p>
      </dgm:t>
    </dgm:pt>
    <dgm:pt modelId="{2A1E6630-FE00-421E-8C54-CF3458F687D7}" type="parTrans" cxnId="{004ED982-F8B1-4906-9712-6888BC47F30A}">
      <dgm:prSet/>
      <dgm:spPr/>
      <dgm:t>
        <a:bodyPr/>
        <a:lstStyle/>
        <a:p>
          <a:endParaRPr lang="es-ES" sz="2000">
            <a:solidFill>
              <a:schemeClr val="tx1"/>
            </a:solidFill>
            <a:latin typeface="Comic Sans MS" panose="030F0702030302020204" pitchFamily="66" charset="0"/>
          </a:endParaRPr>
        </a:p>
      </dgm:t>
    </dgm:pt>
    <dgm:pt modelId="{318E05F7-0D49-48F8-85CC-7DB30D08A675}" type="sibTrans" cxnId="{004ED982-F8B1-4906-9712-6888BC47F30A}">
      <dgm:prSet/>
      <dgm:spPr/>
      <dgm:t>
        <a:bodyPr/>
        <a:lstStyle/>
        <a:p>
          <a:endParaRPr lang="es-ES" sz="2000">
            <a:solidFill>
              <a:schemeClr val="tx1"/>
            </a:solidFill>
            <a:latin typeface="Comic Sans MS" panose="030F0702030302020204" pitchFamily="66" charset="0"/>
          </a:endParaRPr>
        </a:p>
      </dgm:t>
    </dgm:pt>
    <dgm:pt modelId="{E99933BB-9848-4132-ADB6-BAF7238AD06D}" type="asst">
      <dgm:prSet phldrT="[Texto]" custT="1"/>
      <dgm:spPr/>
      <dgm:t>
        <a:bodyPr/>
        <a:lstStyle/>
        <a:p>
          <a:r>
            <a:rPr lang="es-MX" sz="2000" dirty="0" smtClean="0">
              <a:solidFill>
                <a:schemeClr val="tx1"/>
              </a:solidFill>
              <a:latin typeface="Comic Sans MS" panose="030F0702030302020204" pitchFamily="66" charset="0"/>
            </a:rPr>
            <a:t>Se realiza al trabajador cada vez que éste cambie de ocupación</a:t>
          </a:r>
          <a:endParaRPr lang="es-ES" sz="2000" dirty="0">
            <a:solidFill>
              <a:schemeClr val="tx1"/>
            </a:solidFill>
            <a:latin typeface="Comic Sans MS" panose="030F0702030302020204" pitchFamily="66" charset="0"/>
          </a:endParaRPr>
        </a:p>
      </dgm:t>
    </dgm:pt>
    <dgm:pt modelId="{CC58118A-D842-4E84-815B-7965C576AA14}" type="parTrans" cxnId="{39C9E197-0A5E-4875-B774-77CA7D774A62}">
      <dgm:prSet/>
      <dgm:spPr/>
      <dgm:t>
        <a:bodyPr/>
        <a:lstStyle/>
        <a:p>
          <a:endParaRPr lang="es-ES" sz="2000">
            <a:solidFill>
              <a:schemeClr val="tx1"/>
            </a:solidFill>
            <a:latin typeface="Comic Sans MS" panose="030F0702030302020204" pitchFamily="66" charset="0"/>
          </a:endParaRPr>
        </a:p>
      </dgm:t>
    </dgm:pt>
    <dgm:pt modelId="{B50C89C0-5C98-4217-B667-7714F84ACCF5}" type="sibTrans" cxnId="{39C9E197-0A5E-4875-B774-77CA7D774A62}">
      <dgm:prSet/>
      <dgm:spPr/>
      <dgm:t>
        <a:bodyPr/>
        <a:lstStyle/>
        <a:p>
          <a:endParaRPr lang="es-ES" sz="2000">
            <a:solidFill>
              <a:schemeClr val="tx1"/>
            </a:solidFill>
            <a:latin typeface="Comic Sans MS" panose="030F0702030302020204" pitchFamily="66" charset="0"/>
          </a:endParaRPr>
        </a:p>
      </dgm:t>
    </dgm:pt>
    <dgm:pt modelId="{9133FBC7-A07A-4B9A-A039-91F4054484EA}">
      <dgm:prSet phldrT="[Texto]" custT="1"/>
      <dgm:spPr/>
      <dgm:t>
        <a:bodyPr/>
        <a:lstStyle/>
        <a:p>
          <a:r>
            <a:rPr lang="es-MX" sz="2000" dirty="0" smtClean="0">
              <a:solidFill>
                <a:schemeClr val="tx1"/>
              </a:solidFill>
              <a:latin typeface="Comic Sans MS" panose="030F0702030302020204" pitchFamily="66" charset="0"/>
            </a:rPr>
            <a:t>Reincorporación del trabajador  al desempeño de una actividad laboral </a:t>
          </a:r>
          <a:endParaRPr lang="es-ES" sz="2000" dirty="0">
            <a:solidFill>
              <a:schemeClr val="tx1"/>
            </a:solidFill>
            <a:latin typeface="Comic Sans MS" panose="030F0702030302020204" pitchFamily="66" charset="0"/>
          </a:endParaRPr>
        </a:p>
      </dgm:t>
    </dgm:pt>
    <dgm:pt modelId="{30B33FD7-8C4E-4A77-B493-088CE107B144}" type="parTrans" cxnId="{0087DEE0-C598-462F-B861-0271B0C07CEA}">
      <dgm:prSet/>
      <dgm:spPr/>
      <dgm:t>
        <a:bodyPr/>
        <a:lstStyle/>
        <a:p>
          <a:endParaRPr lang="es-ES" sz="2000">
            <a:solidFill>
              <a:schemeClr val="tx1"/>
            </a:solidFill>
            <a:latin typeface="Comic Sans MS" panose="030F0702030302020204" pitchFamily="66" charset="0"/>
          </a:endParaRPr>
        </a:p>
      </dgm:t>
    </dgm:pt>
    <dgm:pt modelId="{CB2432BE-D503-4196-A13D-0856E731AE58}" type="sibTrans" cxnId="{0087DEE0-C598-462F-B861-0271B0C07CEA}">
      <dgm:prSet/>
      <dgm:spPr/>
      <dgm:t>
        <a:bodyPr/>
        <a:lstStyle/>
        <a:p>
          <a:endParaRPr lang="es-ES" sz="2000">
            <a:solidFill>
              <a:schemeClr val="tx1"/>
            </a:solidFill>
            <a:latin typeface="Comic Sans MS" panose="030F0702030302020204" pitchFamily="66" charset="0"/>
          </a:endParaRPr>
        </a:p>
      </dgm:t>
    </dgm:pt>
    <dgm:pt modelId="{1D3F6338-8288-4369-9089-027B16E21A18}">
      <dgm:prSet phldrT="[Texto]" custT="1"/>
      <dgm:spPr/>
      <dgm:t>
        <a:bodyPr/>
        <a:lstStyle/>
        <a:p>
          <a:r>
            <a:rPr lang="es-MX" sz="2000" dirty="0" smtClean="0">
              <a:solidFill>
                <a:schemeClr val="tx1"/>
              </a:solidFill>
              <a:latin typeface="Comic Sans MS" panose="030F0702030302020204" pitchFamily="66" charset="0"/>
            </a:rPr>
            <a:t>Después de una incapacidad temporal o ausentismo</a:t>
          </a:r>
          <a:endParaRPr lang="es-ES" sz="2000" dirty="0">
            <a:solidFill>
              <a:schemeClr val="tx1"/>
            </a:solidFill>
            <a:latin typeface="Comic Sans MS" panose="030F0702030302020204" pitchFamily="66" charset="0"/>
          </a:endParaRPr>
        </a:p>
      </dgm:t>
    </dgm:pt>
    <dgm:pt modelId="{EBE40E8C-E945-4B24-944A-26DF8CEAFA4B}" type="parTrans" cxnId="{08C10001-CD2B-4AD5-8F87-5A2B924499B4}">
      <dgm:prSet/>
      <dgm:spPr/>
      <dgm:t>
        <a:bodyPr/>
        <a:lstStyle/>
        <a:p>
          <a:endParaRPr lang="es-ES" sz="2000">
            <a:solidFill>
              <a:schemeClr val="tx1"/>
            </a:solidFill>
            <a:latin typeface="Comic Sans MS" panose="030F0702030302020204" pitchFamily="66" charset="0"/>
          </a:endParaRPr>
        </a:p>
      </dgm:t>
    </dgm:pt>
    <dgm:pt modelId="{9E35F6E4-DFBC-49DA-B042-CC0CF0F186F8}" type="sibTrans" cxnId="{08C10001-CD2B-4AD5-8F87-5A2B924499B4}">
      <dgm:prSet/>
      <dgm:spPr/>
      <dgm:t>
        <a:bodyPr/>
        <a:lstStyle/>
        <a:p>
          <a:endParaRPr lang="es-ES" sz="2000">
            <a:solidFill>
              <a:schemeClr val="tx1"/>
            </a:solidFill>
            <a:latin typeface="Comic Sans MS" panose="030F0702030302020204" pitchFamily="66" charset="0"/>
          </a:endParaRPr>
        </a:p>
      </dgm:t>
    </dgm:pt>
    <dgm:pt modelId="{CB339D30-43D4-4F56-9AC2-044C8736B3C3}">
      <dgm:prSet phldrT="[Texto]" custT="1"/>
      <dgm:spPr/>
      <dgm:t>
        <a:bodyPr/>
        <a:lstStyle/>
        <a:p>
          <a:r>
            <a:rPr lang="es-MX" sz="2000" dirty="0" smtClean="0">
              <a:solidFill>
                <a:schemeClr val="tx1"/>
              </a:solidFill>
              <a:latin typeface="Comic Sans MS" panose="030F0702030302020204" pitchFamily="66" charset="0"/>
            </a:rPr>
            <a:t>Actividades de reubicación laboral temporal o definitiva</a:t>
          </a:r>
          <a:endParaRPr lang="es-ES" sz="2000" dirty="0">
            <a:solidFill>
              <a:schemeClr val="tx1"/>
            </a:solidFill>
            <a:latin typeface="Comic Sans MS" panose="030F0702030302020204" pitchFamily="66" charset="0"/>
          </a:endParaRPr>
        </a:p>
      </dgm:t>
    </dgm:pt>
    <dgm:pt modelId="{DBFA79FF-2414-41E1-BA8C-5F39A2575BA4}" type="parTrans" cxnId="{5495F082-51DB-4383-BCF5-EABF025C5636}">
      <dgm:prSet/>
      <dgm:spPr/>
      <dgm:t>
        <a:bodyPr/>
        <a:lstStyle/>
        <a:p>
          <a:endParaRPr lang="es-ES" sz="2000">
            <a:solidFill>
              <a:schemeClr val="tx1"/>
            </a:solidFill>
            <a:latin typeface="Comic Sans MS" panose="030F0702030302020204" pitchFamily="66" charset="0"/>
          </a:endParaRPr>
        </a:p>
      </dgm:t>
    </dgm:pt>
    <dgm:pt modelId="{DB3F4B76-E168-46F3-A8A5-C4EB2FB6798F}" type="sibTrans" cxnId="{5495F082-51DB-4383-BCF5-EABF025C5636}">
      <dgm:prSet/>
      <dgm:spPr/>
      <dgm:t>
        <a:bodyPr/>
        <a:lstStyle/>
        <a:p>
          <a:endParaRPr lang="es-ES" sz="2000">
            <a:solidFill>
              <a:schemeClr val="tx1"/>
            </a:solidFill>
            <a:latin typeface="Comic Sans MS" panose="030F0702030302020204" pitchFamily="66" charset="0"/>
          </a:endParaRPr>
        </a:p>
      </dgm:t>
    </dgm:pt>
    <dgm:pt modelId="{284EB6C8-3B71-409B-99B2-2EAB25EABFCD}" type="pres">
      <dgm:prSet presAssocID="{318D3958-599C-40FD-A771-A72167F928CD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s-ES"/>
        </a:p>
      </dgm:t>
    </dgm:pt>
    <dgm:pt modelId="{5B9B4404-ABFD-4547-A210-B48E453E3221}" type="pres">
      <dgm:prSet presAssocID="{DC2638AC-D33B-4D4C-B8C6-667F538C62A7}" presName="hierRoot1" presStyleCnt="0">
        <dgm:presLayoutVars>
          <dgm:hierBranch val="init"/>
        </dgm:presLayoutVars>
      </dgm:prSet>
      <dgm:spPr/>
    </dgm:pt>
    <dgm:pt modelId="{97A866B5-A7C0-4A9F-98FA-31E6DFBE575C}" type="pres">
      <dgm:prSet presAssocID="{DC2638AC-D33B-4D4C-B8C6-667F538C62A7}" presName="rootComposite1" presStyleCnt="0"/>
      <dgm:spPr/>
    </dgm:pt>
    <dgm:pt modelId="{32059AFC-8685-4011-82F1-D26B809A2D63}" type="pres">
      <dgm:prSet presAssocID="{DC2638AC-D33B-4D4C-B8C6-667F538C62A7}" presName="rootText1" presStyleLbl="node0" presStyleIdx="0" presStyleCnt="1" custScaleX="116782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798D278D-3D22-4273-96C8-661507E22280}" type="pres">
      <dgm:prSet presAssocID="{DC2638AC-D33B-4D4C-B8C6-667F538C62A7}" presName="rootConnector1" presStyleLbl="node1" presStyleIdx="0" presStyleCnt="0"/>
      <dgm:spPr/>
      <dgm:t>
        <a:bodyPr/>
        <a:lstStyle/>
        <a:p>
          <a:endParaRPr lang="es-ES"/>
        </a:p>
      </dgm:t>
    </dgm:pt>
    <dgm:pt modelId="{83FC347C-5586-4652-AF6E-F37E4E22B7D3}" type="pres">
      <dgm:prSet presAssocID="{DC2638AC-D33B-4D4C-B8C6-667F538C62A7}" presName="hierChild2" presStyleCnt="0"/>
      <dgm:spPr/>
    </dgm:pt>
    <dgm:pt modelId="{EB6D9827-ADEE-4525-B2EA-5587E5CA190A}" type="pres">
      <dgm:prSet presAssocID="{30B33FD7-8C4E-4A77-B493-088CE107B144}" presName="Name37" presStyleLbl="parChTrans1D2" presStyleIdx="0" presStyleCnt="4"/>
      <dgm:spPr/>
      <dgm:t>
        <a:bodyPr/>
        <a:lstStyle/>
        <a:p>
          <a:endParaRPr lang="es-ES"/>
        </a:p>
      </dgm:t>
    </dgm:pt>
    <dgm:pt modelId="{6CEF5AE1-2954-4FCC-A00B-A4A43515B6EF}" type="pres">
      <dgm:prSet presAssocID="{9133FBC7-A07A-4B9A-A039-91F4054484EA}" presName="hierRoot2" presStyleCnt="0">
        <dgm:presLayoutVars>
          <dgm:hierBranch val="init"/>
        </dgm:presLayoutVars>
      </dgm:prSet>
      <dgm:spPr/>
    </dgm:pt>
    <dgm:pt modelId="{18F0882A-98C6-4D9A-A318-E86BE559F309}" type="pres">
      <dgm:prSet presAssocID="{9133FBC7-A07A-4B9A-A039-91F4054484EA}" presName="rootComposite" presStyleCnt="0"/>
      <dgm:spPr/>
    </dgm:pt>
    <dgm:pt modelId="{3310B70B-BCF6-4C5A-8DFF-B049D16CFEDB}" type="pres">
      <dgm:prSet presAssocID="{9133FBC7-A07A-4B9A-A039-91F4054484EA}" presName="rootText" presStyleLbl="node2" presStyleIdx="0" presStyleCnt="3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3A73F362-88BE-4AFC-BBDB-C594D132F90D}" type="pres">
      <dgm:prSet presAssocID="{9133FBC7-A07A-4B9A-A039-91F4054484EA}" presName="rootConnector" presStyleLbl="node2" presStyleIdx="0" presStyleCnt="3"/>
      <dgm:spPr/>
      <dgm:t>
        <a:bodyPr/>
        <a:lstStyle/>
        <a:p>
          <a:endParaRPr lang="es-ES"/>
        </a:p>
      </dgm:t>
    </dgm:pt>
    <dgm:pt modelId="{2F2B1362-E2B7-4BA5-945D-3AEF9741BC9B}" type="pres">
      <dgm:prSet presAssocID="{9133FBC7-A07A-4B9A-A039-91F4054484EA}" presName="hierChild4" presStyleCnt="0"/>
      <dgm:spPr/>
    </dgm:pt>
    <dgm:pt modelId="{ACF79637-C0C9-4005-85E1-F0D313306FDA}" type="pres">
      <dgm:prSet presAssocID="{9133FBC7-A07A-4B9A-A039-91F4054484EA}" presName="hierChild5" presStyleCnt="0"/>
      <dgm:spPr/>
    </dgm:pt>
    <dgm:pt modelId="{FBF7775C-8D93-45E4-A445-74CBCD76C5D7}" type="pres">
      <dgm:prSet presAssocID="{EBE40E8C-E945-4B24-944A-26DF8CEAFA4B}" presName="Name37" presStyleLbl="parChTrans1D2" presStyleIdx="1" presStyleCnt="4"/>
      <dgm:spPr/>
      <dgm:t>
        <a:bodyPr/>
        <a:lstStyle/>
        <a:p>
          <a:endParaRPr lang="es-ES"/>
        </a:p>
      </dgm:t>
    </dgm:pt>
    <dgm:pt modelId="{9F119E1E-F768-4B4A-A9B0-881E84998EAB}" type="pres">
      <dgm:prSet presAssocID="{1D3F6338-8288-4369-9089-027B16E21A18}" presName="hierRoot2" presStyleCnt="0">
        <dgm:presLayoutVars>
          <dgm:hierBranch val="init"/>
        </dgm:presLayoutVars>
      </dgm:prSet>
      <dgm:spPr/>
    </dgm:pt>
    <dgm:pt modelId="{B6ECAECC-4B92-441B-A989-F63DA091F4EB}" type="pres">
      <dgm:prSet presAssocID="{1D3F6338-8288-4369-9089-027B16E21A18}" presName="rootComposite" presStyleCnt="0"/>
      <dgm:spPr/>
    </dgm:pt>
    <dgm:pt modelId="{F48FF0DF-682F-40B4-A0B2-F5EB7586E724}" type="pres">
      <dgm:prSet presAssocID="{1D3F6338-8288-4369-9089-027B16E21A18}" presName="rootText" presStyleLbl="node2" presStyleIdx="1" presStyleCnt="3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58A2A337-5123-475D-B258-9C78A8B3AF36}" type="pres">
      <dgm:prSet presAssocID="{1D3F6338-8288-4369-9089-027B16E21A18}" presName="rootConnector" presStyleLbl="node2" presStyleIdx="1" presStyleCnt="3"/>
      <dgm:spPr/>
      <dgm:t>
        <a:bodyPr/>
        <a:lstStyle/>
        <a:p>
          <a:endParaRPr lang="es-ES"/>
        </a:p>
      </dgm:t>
    </dgm:pt>
    <dgm:pt modelId="{12410752-47DF-4F2E-B922-933C42F57933}" type="pres">
      <dgm:prSet presAssocID="{1D3F6338-8288-4369-9089-027B16E21A18}" presName="hierChild4" presStyleCnt="0"/>
      <dgm:spPr/>
    </dgm:pt>
    <dgm:pt modelId="{80C7D324-B0E2-46DB-9A54-A5C75F228281}" type="pres">
      <dgm:prSet presAssocID="{1D3F6338-8288-4369-9089-027B16E21A18}" presName="hierChild5" presStyleCnt="0"/>
      <dgm:spPr/>
    </dgm:pt>
    <dgm:pt modelId="{69ABA959-85C6-4572-8290-11735EE09521}" type="pres">
      <dgm:prSet presAssocID="{DBFA79FF-2414-41E1-BA8C-5F39A2575BA4}" presName="Name37" presStyleLbl="parChTrans1D2" presStyleIdx="2" presStyleCnt="4"/>
      <dgm:spPr/>
      <dgm:t>
        <a:bodyPr/>
        <a:lstStyle/>
        <a:p>
          <a:endParaRPr lang="es-ES"/>
        </a:p>
      </dgm:t>
    </dgm:pt>
    <dgm:pt modelId="{7BC995D3-EC61-497C-BF3A-F34FF1316853}" type="pres">
      <dgm:prSet presAssocID="{CB339D30-43D4-4F56-9AC2-044C8736B3C3}" presName="hierRoot2" presStyleCnt="0">
        <dgm:presLayoutVars>
          <dgm:hierBranch val="init"/>
        </dgm:presLayoutVars>
      </dgm:prSet>
      <dgm:spPr/>
    </dgm:pt>
    <dgm:pt modelId="{C8E4E88D-25FB-40B8-BA79-F5AD78EE4A38}" type="pres">
      <dgm:prSet presAssocID="{CB339D30-43D4-4F56-9AC2-044C8736B3C3}" presName="rootComposite" presStyleCnt="0"/>
      <dgm:spPr/>
    </dgm:pt>
    <dgm:pt modelId="{519B6BC3-1054-48D9-9E16-46F541972F30}" type="pres">
      <dgm:prSet presAssocID="{CB339D30-43D4-4F56-9AC2-044C8736B3C3}" presName="rootText" presStyleLbl="node2" presStyleIdx="2" presStyleCnt="3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6C2BBBDE-A5FA-41F3-BD41-DA52CD5BD2C9}" type="pres">
      <dgm:prSet presAssocID="{CB339D30-43D4-4F56-9AC2-044C8736B3C3}" presName="rootConnector" presStyleLbl="node2" presStyleIdx="2" presStyleCnt="3"/>
      <dgm:spPr/>
      <dgm:t>
        <a:bodyPr/>
        <a:lstStyle/>
        <a:p>
          <a:endParaRPr lang="es-ES"/>
        </a:p>
      </dgm:t>
    </dgm:pt>
    <dgm:pt modelId="{B6CC259D-0A6E-4DAE-93B7-14E95EC06AC2}" type="pres">
      <dgm:prSet presAssocID="{CB339D30-43D4-4F56-9AC2-044C8736B3C3}" presName="hierChild4" presStyleCnt="0"/>
      <dgm:spPr/>
    </dgm:pt>
    <dgm:pt modelId="{0A0E714F-40FE-42E7-9690-4164A0041697}" type="pres">
      <dgm:prSet presAssocID="{CB339D30-43D4-4F56-9AC2-044C8736B3C3}" presName="hierChild5" presStyleCnt="0"/>
      <dgm:spPr/>
    </dgm:pt>
    <dgm:pt modelId="{20E5B4F5-0AF1-4000-89D1-F70B41AF6C40}" type="pres">
      <dgm:prSet presAssocID="{DC2638AC-D33B-4D4C-B8C6-667F538C62A7}" presName="hierChild3" presStyleCnt="0"/>
      <dgm:spPr/>
    </dgm:pt>
    <dgm:pt modelId="{43038E11-77FD-4297-9EC9-C8E8CEC837BB}" type="pres">
      <dgm:prSet presAssocID="{CC58118A-D842-4E84-815B-7965C576AA14}" presName="Name111" presStyleLbl="parChTrans1D2" presStyleIdx="3" presStyleCnt="4"/>
      <dgm:spPr/>
      <dgm:t>
        <a:bodyPr/>
        <a:lstStyle/>
        <a:p>
          <a:endParaRPr lang="es-ES"/>
        </a:p>
      </dgm:t>
    </dgm:pt>
    <dgm:pt modelId="{C8F0F982-6A00-47BC-9DC7-92E6D445E04D}" type="pres">
      <dgm:prSet presAssocID="{E99933BB-9848-4132-ADB6-BAF7238AD06D}" presName="hierRoot3" presStyleCnt="0">
        <dgm:presLayoutVars>
          <dgm:hierBranch val="init"/>
        </dgm:presLayoutVars>
      </dgm:prSet>
      <dgm:spPr/>
    </dgm:pt>
    <dgm:pt modelId="{772574EA-3FCC-43B2-BC75-FB23F88F89A6}" type="pres">
      <dgm:prSet presAssocID="{E99933BB-9848-4132-ADB6-BAF7238AD06D}" presName="rootComposite3" presStyleCnt="0"/>
      <dgm:spPr/>
    </dgm:pt>
    <dgm:pt modelId="{0B6C4DD0-754C-48D2-93BA-EBA482D034C7}" type="pres">
      <dgm:prSet presAssocID="{E99933BB-9848-4132-ADB6-BAF7238AD06D}" presName="rootText3" presStyleLbl="asst1" presStyleIdx="0" presStyleCnt="1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926553F3-8B14-4530-B4D7-82B1D1400EF9}" type="pres">
      <dgm:prSet presAssocID="{E99933BB-9848-4132-ADB6-BAF7238AD06D}" presName="rootConnector3" presStyleLbl="asst1" presStyleIdx="0" presStyleCnt="1"/>
      <dgm:spPr/>
      <dgm:t>
        <a:bodyPr/>
        <a:lstStyle/>
        <a:p>
          <a:endParaRPr lang="es-ES"/>
        </a:p>
      </dgm:t>
    </dgm:pt>
    <dgm:pt modelId="{68A0017B-E8C0-429F-AE1E-F4F47AA5F5B6}" type="pres">
      <dgm:prSet presAssocID="{E99933BB-9848-4132-ADB6-BAF7238AD06D}" presName="hierChild6" presStyleCnt="0"/>
      <dgm:spPr/>
    </dgm:pt>
    <dgm:pt modelId="{5536227D-D413-4741-A7E1-D8BB7B80CA58}" type="pres">
      <dgm:prSet presAssocID="{E99933BB-9848-4132-ADB6-BAF7238AD06D}" presName="hierChild7" presStyleCnt="0"/>
      <dgm:spPr/>
    </dgm:pt>
  </dgm:ptLst>
  <dgm:cxnLst>
    <dgm:cxn modelId="{81DEE762-E1E5-4588-BAE4-0D2FF977838F}" type="presOf" srcId="{CB339D30-43D4-4F56-9AC2-044C8736B3C3}" destId="{6C2BBBDE-A5FA-41F3-BD41-DA52CD5BD2C9}" srcOrd="1" destOrd="0" presId="urn:microsoft.com/office/officeart/2005/8/layout/orgChart1"/>
    <dgm:cxn modelId="{0A717674-2F9E-47BE-AF27-8792126205EA}" type="presOf" srcId="{1D3F6338-8288-4369-9089-027B16E21A18}" destId="{58A2A337-5123-475D-B258-9C78A8B3AF36}" srcOrd="1" destOrd="0" presId="urn:microsoft.com/office/officeart/2005/8/layout/orgChart1"/>
    <dgm:cxn modelId="{4F62D4D3-EA22-4CBD-969A-D4186E40D228}" type="presOf" srcId="{9133FBC7-A07A-4B9A-A039-91F4054484EA}" destId="{3310B70B-BCF6-4C5A-8DFF-B049D16CFEDB}" srcOrd="0" destOrd="0" presId="urn:microsoft.com/office/officeart/2005/8/layout/orgChart1"/>
    <dgm:cxn modelId="{6F855F57-1FEB-45B7-966A-4189BF5E5463}" type="presOf" srcId="{9133FBC7-A07A-4B9A-A039-91F4054484EA}" destId="{3A73F362-88BE-4AFC-BBDB-C594D132F90D}" srcOrd="1" destOrd="0" presId="urn:microsoft.com/office/officeart/2005/8/layout/orgChart1"/>
    <dgm:cxn modelId="{5495F082-51DB-4383-BCF5-EABF025C5636}" srcId="{DC2638AC-D33B-4D4C-B8C6-667F538C62A7}" destId="{CB339D30-43D4-4F56-9AC2-044C8736B3C3}" srcOrd="3" destOrd="0" parTransId="{DBFA79FF-2414-41E1-BA8C-5F39A2575BA4}" sibTransId="{DB3F4B76-E168-46F3-A8A5-C4EB2FB6798F}"/>
    <dgm:cxn modelId="{BCB2A6BC-254E-423D-9354-812E9133725F}" type="presOf" srcId="{E99933BB-9848-4132-ADB6-BAF7238AD06D}" destId="{926553F3-8B14-4530-B4D7-82B1D1400EF9}" srcOrd="1" destOrd="0" presId="urn:microsoft.com/office/officeart/2005/8/layout/orgChart1"/>
    <dgm:cxn modelId="{0087DEE0-C598-462F-B861-0271B0C07CEA}" srcId="{DC2638AC-D33B-4D4C-B8C6-667F538C62A7}" destId="{9133FBC7-A07A-4B9A-A039-91F4054484EA}" srcOrd="1" destOrd="0" parTransId="{30B33FD7-8C4E-4A77-B493-088CE107B144}" sibTransId="{CB2432BE-D503-4196-A13D-0856E731AE58}"/>
    <dgm:cxn modelId="{39C9E197-0A5E-4875-B774-77CA7D774A62}" srcId="{DC2638AC-D33B-4D4C-B8C6-667F538C62A7}" destId="{E99933BB-9848-4132-ADB6-BAF7238AD06D}" srcOrd="0" destOrd="0" parTransId="{CC58118A-D842-4E84-815B-7965C576AA14}" sibTransId="{B50C89C0-5C98-4217-B667-7714F84ACCF5}"/>
    <dgm:cxn modelId="{004ED982-F8B1-4906-9712-6888BC47F30A}" srcId="{318D3958-599C-40FD-A771-A72167F928CD}" destId="{DC2638AC-D33B-4D4C-B8C6-667F538C62A7}" srcOrd="0" destOrd="0" parTransId="{2A1E6630-FE00-421E-8C54-CF3458F687D7}" sibTransId="{318E05F7-0D49-48F8-85CC-7DB30D08A675}"/>
    <dgm:cxn modelId="{F54917F5-1818-4C17-A074-88CC30438438}" type="presOf" srcId="{30B33FD7-8C4E-4A77-B493-088CE107B144}" destId="{EB6D9827-ADEE-4525-B2EA-5587E5CA190A}" srcOrd="0" destOrd="0" presId="urn:microsoft.com/office/officeart/2005/8/layout/orgChart1"/>
    <dgm:cxn modelId="{FB33E300-309E-4573-8595-61F17E81FF81}" type="presOf" srcId="{E99933BB-9848-4132-ADB6-BAF7238AD06D}" destId="{0B6C4DD0-754C-48D2-93BA-EBA482D034C7}" srcOrd="0" destOrd="0" presId="urn:microsoft.com/office/officeart/2005/8/layout/orgChart1"/>
    <dgm:cxn modelId="{EB465794-90EF-4652-8BF0-DFC8E852C413}" type="presOf" srcId="{CC58118A-D842-4E84-815B-7965C576AA14}" destId="{43038E11-77FD-4297-9EC9-C8E8CEC837BB}" srcOrd="0" destOrd="0" presId="urn:microsoft.com/office/officeart/2005/8/layout/orgChart1"/>
    <dgm:cxn modelId="{08C10001-CD2B-4AD5-8F87-5A2B924499B4}" srcId="{DC2638AC-D33B-4D4C-B8C6-667F538C62A7}" destId="{1D3F6338-8288-4369-9089-027B16E21A18}" srcOrd="2" destOrd="0" parTransId="{EBE40E8C-E945-4B24-944A-26DF8CEAFA4B}" sibTransId="{9E35F6E4-DFBC-49DA-B042-CC0CF0F186F8}"/>
    <dgm:cxn modelId="{A12AD403-6713-43DB-808B-A2FD98F2FC40}" type="presOf" srcId="{EBE40E8C-E945-4B24-944A-26DF8CEAFA4B}" destId="{FBF7775C-8D93-45E4-A445-74CBCD76C5D7}" srcOrd="0" destOrd="0" presId="urn:microsoft.com/office/officeart/2005/8/layout/orgChart1"/>
    <dgm:cxn modelId="{0AF7448A-DA48-4FA4-8B80-633FA58ACF14}" type="presOf" srcId="{DC2638AC-D33B-4D4C-B8C6-667F538C62A7}" destId="{32059AFC-8685-4011-82F1-D26B809A2D63}" srcOrd="0" destOrd="0" presId="urn:microsoft.com/office/officeart/2005/8/layout/orgChart1"/>
    <dgm:cxn modelId="{01B086EF-8287-4E54-B663-C58F8E28817E}" type="presOf" srcId="{1D3F6338-8288-4369-9089-027B16E21A18}" destId="{F48FF0DF-682F-40B4-A0B2-F5EB7586E724}" srcOrd="0" destOrd="0" presId="urn:microsoft.com/office/officeart/2005/8/layout/orgChart1"/>
    <dgm:cxn modelId="{0088FCF4-6E25-49F3-AA09-0A310EA4BAB4}" type="presOf" srcId="{318D3958-599C-40FD-A771-A72167F928CD}" destId="{284EB6C8-3B71-409B-99B2-2EAB25EABFCD}" srcOrd="0" destOrd="0" presId="urn:microsoft.com/office/officeart/2005/8/layout/orgChart1"/>
    <dgm:cxn modelId="{4BC8BB85-E8EC-4DD6-99BD-79D685EFD46B}" type="presOf" srcId="{DBFA79FF-2414-41E1-BA8C-5F39A2575BA4}" destId="{69ABA959-85C6-4572-8290-11735EE09521}" srcOrd="0" destOrd="0" presId="urn:microsoft.com/office/officeart/2005/8/layout/orgChart1"/>
    <dgm:cxn modelId="{298696CB-491C-4AAE-9F6D-3650281AD16B}" type="presOf" srcId="{CB339D30-43D4-4F56-9AC2-044C8736B3C3}" destId="{519B6BC3-1054-48D9-9E16-46F541972F30}" srcOrd="0" destOrd="0" presId="urn:microsoft.com/office/officeart/2005/8/layout/orgChart1"/>
    <dgm:cxn modelId="{D3A1EF00-0788-4D81-B05D-62DE1F558822}" type="presOf" srcId="{DC2638AC-D33B-4D4C-B8C6-667F538C62A7}" destId="{798D278D-3D22-4273-96C8-661507E22280}" srcOrd="1" destOrd="0" presId="urn:microsoft.com/office/officeart/2005/8/layout/orgChart1"/>
    <dgm:cxn modelId="{731F08CA-8A87-4150-B1ED-CAFBAFB48757}" type="presParOf" srcId="{284EB6C8-3B71-409B-99B2-2EAB25EABFCD}" destId="{5B9B4404-ABFD-4547-A210-B48E453E3221}" srcOrd="0" destOrd="0" presId="urn:microsoft.com/office/officeart/2005/8/layout/orgChart1"/>
    <dgm:cxn modelId="{C0806652-6483-43CC-ACEE-9BA91519AC56}" type="presParOf" srcId="{5B9B4404-ABFD-4547-A210-B48E453E3221}" destId="{97A866B5-A7C0-4A9F-98FA-31E6DFBE575C}" srcOrd="0" destOrd="0" presId="urn:microsoft.com/office/officeart/2005/8/layout/orgChart1"/>
    <dgm:cxn modelId="{C89156A1-CE2C-4E6B-8B6A-94D4EC1D979C}" type="presParOf" srcId="{97A866B5-A7C0-4A9F-98FA-31E6DFBE575C}" destId="{32059AFC-8685-4011-82F1-D26B809A2D63}" srcOrd="0" destOrd="0" presId="urn:microsoft.com/office/officeart/2005/8/layout/orgChart1"/>
    <dgm:cxn modelId="{0C9D3EF5-C643-4EA6-89A4-BE0C639E23E1}" type="presParOf" srcId="{97A866B5-A7C0-4A9F-98FA-31E6DFBE575C}" destId="{798D278D-3D22-4273-96C8-661507E22280}" srcOrd="1" destOrd="0" presId="urn:microsoft.com/office/officeart/2005/8/layout/orgChart1"/>
    <dgm:cxn modelId="{3CBD844A-7F0F-41AE-80F3-43939E49F91E}" type="presParOf" srcId="{5B9B4404-ABFD-4547-A210-B48E453E3221}" destId="{83FC347C-5586-4652-AF6E-F37E4E22B7D3}" srcOrd="1" destOrd="0" presId="urn:microsoft.com/office/officeart/2005/8/layout/orgChart1"/>
    <dgm:cxn modelId="{B97804F9-01EF-4932-8F7B-CF9C77989100}" type="presParOf" srcId="{83FC347C-5586-4652-AF6E-F37E4E22B7D3}" destId="{EB6D9827-ADEE-4525-B2EA-5587E5CA190A}" srcOrd="0" destOrd="0" presId="urn:microsoft.com/office/officeart/2005/8/layout/orgChart1"/>
    <dgm:cxn modelId="{8B842F6C-8234-4C34-8DD9-1F108F3ECC86}" type="presParOf" srcId="{83FC347C-5586-4652-AF6E-F37E4E22B7D3}" destId="{6CEF5AE1-2954-4FCC-A00B-A4A43515B6EF}" srcOrd="1" destOrd="0" presId="urn:microsoft.com/office/officeart/2005/8/layout/orgChart1"/>
    <dgm:cxn modelId="{EE4A065E-51A1-4A1E-B645-55E349F7ADC0}" type="presParOf" srcId="{6CEF5AE1-2954-4FCC-A00B-A4A43515B6EF}" destId="{18F0882A-98C6-4D9A-A318-E86BE559F309}" srcOrd="0" destOrd="0" presId="urn:microsoft.com/office/officeart/2005/8/layout/orgChart1"/>
    <dgm:cxn modelId="{F5C73F19-6030-40D6-866D-235A4BF6CF22}" type="presParOf" srcId="{18F0882A-98C6-4D9A-A318-E86BE559F309}" destId="{3310B70B-BCF6-4C5A-8DFF-B049D16CFEDB}" srcOrd="0" destOrd="0" presId="urn:microsoft.com/office/officeart/2005/8/layout/orgChart1"/>
    <dgm:cxn modelId="{343D0AB3-2A9E-48F2-92AC-5A4D955EE162}" type="presParOf" srcId="{18F0882A-98C6-4D9A-A318-E86BE559F309}" destId="{3A73F362-88BE-4AFC-BBDB-C594D132F90D}" srcOrd="1" destOrd="0" presId="urn:microsoft.com/office/officeart/2005/8/layout/orgChart1"/>
    <dgm:cxn modelId="{62B6AC52-CC8D-498C-B0A8-421AFBDF55E8}" type="presParOf" srcId="{6CEF5AE1-2954-4FCC-A00B-A4A43515B6EF}" destId="{2F2B1362-E2B7-4BA5-945D-3AEF9741BC9B}" srcOrd="1" destOrd="0" presId="urn:microsoft.com/office/officeart/2005/8/layout/orgChart1"/>
    <dgm:cxn modelId="{2BDB464A-D9E3-472A-AC1F-6DA6785659D9}" type="presParOf" srcId="{6CEF5AE1-2954-4FCC-A00B-A4A43515B6EF}" destId="{ACF79637-C0C9-4005-85E1-F0D313306FDA}" srcOrd="2" destOrd="0" presId="urn:microsoft.com/office/officeart/2005/8/layout/orgChart1"/>
    <dgm:cxn modelId="{1A59C50F-DFCC-4E32-8471-F8EAED8DC87E}" type="presParOf" srcId="{83FC347C-5586-4652-AF6E-F37E4E22B7D3}" destId="{FBF7775C-8D93-45E4-A445-74CBCD76C5D7}" srcOrd="2" destOrd="0" presId="urn:microsoft.com/office/officeart/2005/8/layout/orgChart1"/>
    <dgm:cxn modelId="{8C2E10CC-9FA4-4FC5-8182-560B6FCCC59E}" type="presParOf" srcId="{83FC347C-5586-4652-AF6E-F37E4E22B7D3}" destId="{9F119E1E-F768-4B4A-A9B0-881E84998EAB}" srcOrd="3" destOrd="0" presId="urn:microsoft.com/office/officeart/2005/8/layout/orgChart1"/>
    <dgm:cxn modelId="{19004D0B-C376-4F30-9DE3-C4852125A00D}" type="presParOf" srcId="{9F119E1E-F768-4B4A-A9B0-881E84998EAB}" destId="{B6ECAECC-4B92-441B-A989-F63DA091F4EB}" srcOrd="0" destOrd="0" presId="urn:microsoft.com/office/officeart/2005/8/layout/orgChart1"/>
    <dgm:cxn modelId="{4368EFDE-9D8A-4CBA-9CED-8BA0EEDD6CA5}" type="presParOf" srcId="{B6ECAECC-4B92-441B-A989-F63DA091F4EB}" destId="{F48FF0DF-682F-40B4-A0B2-F5EB7586E724}" srcOrd="0" destOrd="0" presId="urn:microsoft.com/office/officeart/2005/8/layout/orgChart1"/>
    <dgm:cxn modelId="{2023CA68-D792-4F6F-AE07-A940EC769212}" type="presParOf" srcId="{B6ECAECC-4B92-441B-A989-F63DA091F4EB}" destId="{58A2A337-5123-475D-B258-9C78A8B3AF36}" srcOrd="1" destOrd="0" presId="urn:microsoft.com/office/officeart/2005/8/layout/orgChart1"/>
    <dgm:cxn modelId="{C61FE531-1410-4342-BC30-6050C0A3C91E}" type="presParOf" srcId="{9F119E1E-F768-4B4A-A9B0-881E84998EAB}" destId="{12410752-47DF-4F2E-B922-933C42F57933}" srcOrd="1" destOrd="0" presId="urn:microsoft.com/office/officeart/2005/8/layout/orgChart1"/>
    <dgm:cxn modelId="{1AC07829-622C-48F6-8AC4-38667DCEB63D}" type="presParOf" srcId="{9F119E1E-F768-4B4A-A9B0-881E84998EAB}" destId="{80C7D324-B0E2-46DB-9A54-A5C75F228281}" srcOrd="2" destOrd="0" presId="urn:microsoft.com/office/officeart/2005/8/layout/orgChart1"/>
    <dgm:cxn modelId="{27C55205-8926-4107-9922-790884F4F907}" type="presParOf" srcId="{83FC347C-5586-4652-AF6E-F37E4E22B7D3}" destId="{69ABA959-85C6-4572-8290-11735EE09521}" srcOrd="4" destOrd="0" presId="urn:microsoft.com/office/officeart/2005/8/layout/orgChart1"/>
    <dgm:cxn modelId="{DFE53A2D-83B3-4AF7-9F56-F21858A6DDA0}" type="presParOf" srcId="{83FC347C-5586-4652-AF6E-F37E4E22B7D3}" destId="{7BC995D3-EC61-497C-BF3A-F34FF1316853}" srcOrd="5" destOrd="0" presId="urn:microsoft.com/office/officeart/2005/8/layout/orgChart1"/>
    <dgm:cxn modelId="{CB36852C-CE75-4D35-A5C7-1F21679D3301}" type="presParOf" srcId="{7BC995D3-EC61-497C-BF3A-F34FF1316853}" destId="{C8E4E88D-25FB-40B8-BA79-F5AD78EE4A38}" srcOrd="0" destOrd="0" presId="urn:microsoft.com/office/officeart/2005/8/layout/orgChart1"/>
    <dgm:cxn modelId="{674DB71D-EF81-4E5F-8A35-00AE25CBA98D}" type="presParOf" srcId="{C8E4E88D-25FB-40B8-BA79-F5AD78EE4A38}" destId="{519B6BC3-1054-48D9-9E16-46F541972F30}" srcOrd="0" destOrd="0" presId="urn:microsoft.com/office/officeart/2005/8/layout/orgChart1"/>
    <dgm:cxn modelId="{77E9D3F2-BEC1-41C9-B5EA-0EFF2EEDE533}" type="presParOf" srcId="{C8E4E88D-25FB-40B8-BA79-F5AD78EE4A38}" destId="{6C2BBBDE-A5FA-41F3-BD41-DA52CD5BD2C9}" srcOrd="1" destOrd="0" presId="urn:microsoft.com/office/officeart/2005/8/layout/orgChart1"/>
    <dgm:cxn modelId="{60F287C8-B465-41C3-BA39-18FC237DA825}" type="presParOf" srcId="{7BC995D3-EC61-497C-BF3A-F34FF1316853}" destId="{B6CC259D-0A6E-4DAE-93B7-14E95EC06AC2}" srcOrd="1" destOrd="0" presId="urn:microsoft.com/office/officeart/2005/8/layout/orgChart1"/>
    <dgm:cxn modelId="{DA01AC9B-83FF-4B3D-BADB-8BAA283C9D01}" type="presParOf" srcId="{7BC995D3-EC61-497C-BF3A-F34FF1316853}" destId="{0A0E714F-40FE-42E7-9690-4164A0041697}" srcOrd="2" destOrd="0" presId="urn:microsoft.com/office/officeart/2005/8/layout/orgChart1"/>
    <dgm:cxn modelId="{89F0611E-6333-47A3-9D9D-88F793E22AAC}" type="presParOf" srcId="{5B9B4404-ABFD-4547-A210-B48E453E3221}" destId="{20E5B4F5-0AF1-4000-89D1-F70B41AF6C40}" srcOrd="2" destOrd="0" presId="urn:microsoft.com/office/officeart/2005/8/layout/orgChart1"/>
    <dgm:cxn modelId="{9339FD59-A544-458B-AF65-15F5C434ADEB}" type="presParOf" srcId="{20E5B4F5-0AF1-4000-89D1-F70B41AF6C40}" destId="{43038E11-77FD-4297-9EC9-C8E8CEC837BB}" srcOrd="0" destOrd="0" presId="urn:microsoft.com/office/officeart/2005/8/layout/orgChart1"/>
    <dgm:cxn modelId="{7C892C1B-651B-43E5-BB26-BC7DF09C3795}" type="presParOf" srcId="{20E5B4F5-0AF1-4000-89D1-F70B41AF6C40}" destId="{C8F0F982-6A00-47BC-9DC7-92E6D445E04D}" srcOrd="1" destOrd="0" presId="urn:microsoft.com/office/officeart/2005/8/layout/orgChart1"/>
    <dgm:cxn modelId="{4DC24C45-F02C-4EB6-8160-BEAF40AB3D1D}" type="presParOf" srcId="{C8F0F982-6A00-47BC-9DC7-92E6D445E04D}" destId="{772574EA-3FCC-43B2-BC75-FB23F88F89A6}" srcOrd="0" destOrd="0" presId="urn:microsoft.com/office/officeart/2005/8/layout/orgChart1"/>
    <dgm:cxn modelId="{52B8321F-729E-42F7-8F85-30E63132573E}" type="presParOf" srcId="{772574EA-3FCC-43B2-BC75-FB23F88F89A6}" destId="{0B6C4DD0-754C-48D2-93BA-EBA482D034C7}" srcOrd="0" destOrd="0" presId="urn:microsoft.com/office/officeart/2005/8/layout/orgChart1"/>
    <dgm:cxn modelId="{BFA208B5-D8D5-4356-82C4-E034AD9C24EA}" type="presParOf" srcId="{772574EA-3FCC-43B2-BC75-FB23F88F89A6}" destId="{926553F3-8B14-4530-B4D7-82B1D1400EF9}" srcOrd="1" destOrd="0" presId="urn:microsoft.com/office/officeart/2005/8/layout/orgChart1"/>
    <dgm:cxn modelId="{6A3972BC-E07C-412B-85C8-F714369A069E}" type="presParOf" srcId="{C8F0F982-6A00-47BC-9DC7-92E6D445E04D}" destId="{68A0017B-E8C0-429F-AE1E-F4F47AA5F5B6}" srcOrd="1" destOrd="0" presId="urn:microsoft.com/office/officeart/2005/8/layout/orgChart1"/>
    <dgm:cxn modelId="{00F75C44-B2A6-4EB1-9178-4DF9ECBC8B29}" type="presParOf" srcId="{C8F0F982-6A00-47BC-9DC7-92E6D445E04D}" destId="{5536227D-D413-4741-A7E1-D8BB7B80CA58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6.xml><?xml version="1.0" encoding="utf-8"?>
<dgm:dataModel xmlns:dgm="http://schemas.openxmlformats.org/drawingml/2006/diagram" xmlns:a="http://schemas.openxmlformats.org/drawingml/2006/main">
  <dgm:ptLst>
    <dgm:pt modelId="{318D3958-599C-40FD-A771-A72167F928CD}" type="doc">
      <dgm:prSet loTypeId="urn:microsoft.com/office/officeart/2005/8/layout/orgChart1" loCatId="hierarchy" qsTypeId="urn:microsoft.com/office/officeart/2005/8/quickstyle/3d2" qsCatId="3D" csTypeId="urn:microsoft.com/office/officeart/2005/8/colors/colorful2" csCatId="colorful" phldr="1"/>
      <dgm:spPr/>
      <dgm:t>
        <a:bodyPr/>
        <a:lstStyle/>
        <a:p>
          <a:endParaRPr lang="es-ES"/>
        </a:p>
      </dgm:t>
    </dgm:pt>
    <dgm:pt modelId="{DC2638AC-D33B-4D4C-B8C6-667F538C62A7}">
      <dgm:prSet phldrT="[Texto]" custT="1"/>
      <dgm:spPr/>
      <dgm:t>
        <a:bodyPr/>
        <a:lstStyle/>
        <a:p>
          <a:r>
            <a:rPr lang="es-MX" sz="2400" dirty="0" smtClean="0">
              <a:solidFill>
                <a:schemeClr val="tx1"/>
              </a:solidFill>
              <a:latin typeface="Comic Sans MS" panose="030F0702030302020204" pitchFamily="66" charset="0"/>
            </a:rPr>
            <a:t>Examen por reintegración laboral </a:t>
          </a:r>
          <a:endParaRPr lang="es-ES" sz="2400" dirty="0">
            <a:solidFill>
              <a:schemeClr val="tx1"/>
            </a:solidFill>
            <a:latin typeface="Comic Sans MS" panose="030F0702030302020204" pitchFamily="66" charset="0"/>
          </a:endParaRPr>
        </a:p>
      </dgm:t>
    </dgm:pt>
    <dgm:pt modelId="{2A1E6630-FE00-421E-8C54-CF3458F687D7}" type="parTrans" cxnId="{004ED982-F8B1-4906-9712-6888BC47F30A}">
      <dgm:prSet/>
      <dgm:spPr/>
      <dgm:t>
        <a:bodyPr/>
        <a:lstStyle/>
        <a:p>
          <a:endParaRPr lang="es-ES" sz="2400">
            <a:solidFill>
              <a:schemeClr val="tx1"/>
            </a:solidFill>
            <a:latin typeface="Comic Sans MS" panose="030F0702030302020204" pitchFamily="66" charset="0"/>
          </a:endParaRPr>
        </a:p>
      </dgm:t>
    </dgm:pt>
    <dgm:pt modelId="{318E05F7-0D49-48F8-85CC-7DB30D08A675}" type="sibTrans" cxnId="{004ED982-F8B1-4906-9712-6888BC47F30A}">
      <dgm:prSet/>
      <dgm:spPr/>
      <dgm:t>
        <a:bodyPr/>
        <a:lstStyle/>
        <a:p>
          <a:endParaRPr lang="es-ES" sz="2400">
            <a:solidFill>
              <a:schemeClr val="tx1"/>
            </a:solidFill>
            <a:latin typeface="Comic Sans MS" panose="030F0702030302020204" pitchFamily="66" charset="0"/>
          </a:endParaRPr>
        </a:p>
      </dgm:t>
    </dgm:pt>
    <dgm:pt modelId="{E99933BB-9848-4132-ADB6-BAF7238AD06D}" type="asst">
      <dgm:prSet phldrT="[Texto]" custT="1"/>
      <dgm:spPr/>
      <dgm:t>
        <a:bodyPr/>
        <a:lstStyle/>
        <a:p>
          <a:r>
            <a:rPr lang="es-MX" sz="2400" dirty="0" smtClean="0">
              <a:solidFill>
                <a:schemeClr val="tx1"/>
              </a:solidFill>
              <a:latin typeface="Comic Sans MS" panose="030F0702030302020204" pitchFamily="66" charset="0"/>
            </a:rPr>
            <a:t>Se efectúa al final de un periodo de incapacidad laboral superior a 90 días</a:t>
          </a:r>
          <a:endParaRPr lang="es-ES" sz="2400" dirty="0">
            <a:solidFill>
              <a:schemeClr val="tx1"/>
            </a:solidFill>
            <a:latin typeface="Comic Sans MS" panose="030F0702030302020204" pitchFamily="66" charset="0"/>
          </a:endParaRPr>
        </a:p>
      </dgm:t>
    </dgm:pt>
    <dgm:pt modelId="{CC58118A-D842-4E84-815B-7965C576AA14}" type="parTrans" cxnId="{39C9E197-0A5E-4875-B774-77CA7D774A62}">
      <dgm:prSet/>
      <dgm:spPr/>
      <dgm:t>
        <a:bodyPr/>
        <a:lstStyle/>
        <a:p>
          <a:endParaRPr lang="es-ES" sz="2400">
            <a:solidFill>
              <a:schemeClr val="tx1"/>
            </a:solidFill>
            <a:latin typeface="Comic Sans MS" panose="030F0702030302020204" pitchFamily="66" charset="0"/>
          </a:endParaRPr>
        </a:p>
      </dgm:t>
    </dgm:pt>
    <dgm:pt modelId="{B50C89C0-5C98-4217-B667-7714F84ACCF5}" type="sibTrans" cxnId="{39C9E197-0A5E-4875-B774-77CA7D774A62}">
      <dgm:prSet/>
      <dgm:spPr/>
      <dgm:t>
        <a:bodyPr/>
        <a:lstStyle/>
        <a:p>
          <a:endParaRPr lang="es-ES" sz="2400">
            <a:solidFill>
              <a:schemeClr val="tx1"/>
            </a:solidFill>
            <a:latin typeface="Comic Sans MS" panose="030F0702030302020204" pitchFamily="66" charset="0"/>
          </a:endParaRPr>
        </a:p>
      </dgm:t>
    </dgm:pt>
    <dgm:pt modelId="{9133FBC7-A07A-4B9A-A039-91F4054484EA}">
      <dgm:prSet phldrT="[Texto]" custT="1"/>
      <dgm:spPr/>
      <dgm:t>
        <a:bodyPr/>
        <a:lstStyle/>
        <a:p>
          <a:r>
            <a:rPr lang="es-MX" sz="2400" dirty="0" smtClean="0">
              <a:solidFill>
                <a:schemeClr val="tx1"/>
              </a:solidFill>
              <a:latin typeface="Comic Sans MS" panose="030F0702030302020204" pitchFamily="66" charset="0"/>
            </a:rPr>
            <a:t>Evaluar su condición de salud actual</a:t>
          </a:r>
          <a:endParaRPr lang="es-ES" sz="2400" dirty="0">
            <a:solidFill>
              <a:schemeClr val="tx1"/>
            </a:solidFill>
            <a:latin typeface="Comic Sans MS" panose="030F0702030302020204" pitchFamily="66" charset="0"/>
          </a:endParaRPr>
        </a:p>
      </dgm:t>
    </dgm:pt>
    <dgm:pt modelId="{30B33FD7-8C4E-4A77-B493-088CE107B144}" type="parTrans" cxnId="{0087DEE0-C598-462F-B861-0271B0C07CEA}">
      <dgm:prSet/>
      <dgm:spPr/>
      <dgm:t>
        <a:bodyPr/>
        <a:lstStyle/>
        <a:p>
          <a:endParaRPr lang="es-ES" sz="2400">
            <a:solidFill>
              <a:schemeClr val="tx1"/>
            </a:solidFill>
            <a:latin typeface="Comic Sans MS" panose="030F0702030302020204" pitchFamily="66" charset="0"/>
          </a:endParaRPr>
        </a:p>
      </dgm:t>
    </dgm:pt>
    <dgm:pt modelId="{CB2432BE-D503-4196-A13D-0856E731AE58}" type="sibTrans" cxnId="{0087DEE0-C598-462F-B861-0271B0C07CEA}">
      <dgm:prSet/>
      <dgm:spPr/>
      <dgm:t>
        <a:bodyPr/>
        <a:lstStyle/>
        <a:p>
          <a:endParaRPr lang="es-ES" sz="2400">
            <a:solidFill>
              <a:schemeClr val="tx1"/>
            </a:solidFill>
            <a:latin typeface="Comic Sans MS" panose="030F0702030302020204" pitchFamily="66" charset="0"/>
          </a:endParaRPr>
        </a:p>
      </dgm:t>
    </dgm:pt>
    <dgm:pt modelId="{1D3F6338-8288-4369-9089-027B16E21A18}">
      <dgm:prSet phldrT="[Texto]" custT="1"/>
      <dgm:spPr/>
      <dgm:t>
        <a:bodyPr/>
        <a:lstStyle/>
        <a:p>
          <a:r>
            <a:rPr lang="es-MX" sz="2400" dirty="0" smtClean="0">
              <a:solidFill>
                <a:schemeClr val="tx1"/>
              </a:solidFill>
              <a:latin typeface="Comic Sans MS" panose="030F0702030302020204" pitchFamily="66" charset="0"/>
            </a:rPr>
            <a:t>Se evalúa si el trabajador puede regresar a sus labores habituales</a:t>
          </a:r>
          <a:endParaRPr lang="es-ES" sz="2400" dirty="0">
            <a:solidFill>
              <a:schemeClr val="tx1"/>
            </a:solidFill>
            <a:latin typeface="Comic Sans MS" panose="030F0702030302020204" pitchFamily="66" charset="0"/>
          </a:endParaRPr>
        </a:p>
      </dgm:t>
    </dgm:pt>
    <dgm:pt modelId="{EBE40E8C-E945-4B24-944A-26DF8CEAFA4B}" type="parTrans" cxnId="{08C10001-CD2B-4AD5-8F87-5A2B924499B4}">
      <dgm:prSet/>
      <dgm:spPr/>
      <dgm:t>
        <a:bodyPr/>
        <a:lstStyle/>
        <a:p>
          <a:endParaRPr lang="es-ES" sz="2400">
            <a:solidFill>
              <a:schemeClr val="tx1"/>
            </a:solidFill>
            <a:latin typeface="Comic Sans MS" panose="030F0702030302020204" pitchFamily="66" charset="0"/>
          </a:endParaRPr>
        </a:p>
      </dgm:t>
    </dgm:pt>
    <dgm:pt modelId="{9E35F6E4-DFBC-49DA-B042-CC0CF0F186F8}" type="sibTrans" cxnId="{08C10001-CD2B-4AD5-8F87-5A2B924499B4}">
      <dgm:prSet/>
      <dgm:spPr/>
      <dgm:t>
        <a:bodyPr/>
        <a:lstStyle/>
        <a:p>
          <a:endParaRPr lang="es-ES" sz="2400">
            <a:solidFill>
              <a:schemeClr val="tx1"/>
            </a:solidFill>
            <a:latin typeface="Comic Sans MS" panose="030F0702030302020204" pitchFamily="66" charset="0"/>
          </a:endParaRPr>
        </a:p>
      </dgm:t>
    </dgm:pt>
    <dgm:pt modelId="{CB339D30-43D4-4F56-9AC2-044C8736B3C3}">
      <dgm:prSet phldrT="[Texto]" custT="1"/>
      <dgm:spPr/>
      <dgm:t>
        <a:bodyPr/>
        <a:lstStyle/>
        <a:p>
          <a:r>
            <a:rPr lang="es-MX" sz="2400" dirty="0" smtClean="0">
              <a:solidFill>
                <a:schemeClr val="tx1"/>
              </a:solidFill>
              <a:latin typeface="Comic Sans MS" panose="030F0702030302020204" pitchFamily="66" charset="0"/>
            </a:rPr>
            <a:t>Si es necesario un cambio de área. </a:t>
          </a:r>
          <a:endParaRPr lang="es-ES" sz="2400" dirty="0">
            <a:solidFill>
              <a:schemeClr val="tx1"/>
            </a:solidFill>
            <a:latin typeface="Comic Sans MS" panose="030F0702030302020204" pitchFamily="66" charset="0"/>
          </a:endParaRPr>
        </a:p>
      </dgm:t>
    </dgm:pt>
    <dgm:pt modelId="{DBFA79FF-2414-41E1-BA8C-5F39A2575BA4}" type="parTrans" cxnId="{5495F082-51DB-4383-BCF5-EABF025C5636}">
      <dgm:prSet/>
      <dgm:spPr/>
      <dgm:t>
        <a:bodyPr/>
        <a:lstStyle/>
        <a:p>
          <a:endParaRPr lang="es-ES" sz="2400">
            <a:solidFill>
              <a:schemeClr val="tx1"/>
            </a:solidFill>
            <a:latin typeface="Comic Sans MS" panose="030F0702030302020204" pitchFamily="66" charset="0"/>
          </a:endParaRPr>
        </a:p>
      </dgm:t>
    </dgm:pt>
    <dgm:pt modelId="{DB3F4B76-E168-46F3-A8A5-C4EB2FB6798F}" type="sibTrans" cxnId="{5495F082-51DB-4383-BCF5-EABF025C5636}">
      <dgm:prSet/>
      <dgm:spPr/>
      <dgm:t>
        <a:bodyPr/>
        <a:lstStyle/>
        <a:p>
          <a:endParaRPr lang="es-ES" sz="2400">
            <a:solidFill>
              <a:schemeClr val="tx1"/>
            </a:solidFill>
            <a:latin typeface="Comic Sans MS" panose="030F0702030302020204" pitchFamily="66" charset="0"/>
          </a:endParaRPr>
        </a:p>
      </dgm:t>
    </dgm:pt>
    <dgm:pt modelId="{284EB6C8-3B71-409B-99B2-2EAB25EABFCD}" type="pres">
      <dgm:prSet presAssocID="{318D3958-599C-40FD-A771-A72167F928CD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s-ES"/>
        </a:p>
      </dgm:t>
    </dgm:pt>
    <dgm:pt modelId="{5B9B4404-ABFD-4547-A210-B48E453E3221}" type="pres">
      <dgm:prSet presAssocID="{DC2638AC-D33B-4D4C-B8C6-667F538C62A7}" presName="hierRoot1" presStyleCnt="0">
        <dgm:presLayoutVars>
          <dgm:hierBranch val="init"/>
        </dgm:presLayoutVars>
      </dgm:prSet>
      <dgm:spPr/>
    </dgm:pt>
    <dgm:pt modelId="{97A866B5-A7C0-4A9F-98FA-31E6DFBE575C}" type="pres">
      <dgm:prSet presAssocID="{DC2638AC-D33B-4D4C-B8C6-667F538C62A7}" presName="rootComposite1" presStyleCnt="0"/>
      <dgm:spPr/>
    </dgm:pt>
    <dgm:pt modelId="{32059AFC-8685-4011-82F1-D26B809A2D63}" type="pres">
      <dgm:prSet presAssocID="{DC2638AC-D33B-4D4C-B8C6-667F538C62A7}" presName="rootText1" presStyleLbl="node0" presStyleIdx="0" presStyleCnt="1" custScaleX="116782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798D278D-3D22-4273-96C8-661507E22280}" type="pres">
      <dgm:prSet presAssocID="{DC2638AC-D33B-4D4C-B8C6-667F538C62A7}" presName="rootConnector1" presStyleLbl="node1" presStyleIdx="0" presStyleCnt="0"/>
      <dgm:spPr/>
      <dgm:t>
        <a:bodyPr/>
        <a:lstStyle/>
        <a:p>
          <a:endParaRPr lang="es-ES"/>
        </a:p>
      </dgm:t>
    </dgm:pt>
    <dgm:pt modelId="{83FC347C-5586-4652-AF6E-F37E4E22B7D3}" type="pres">
      <dgm:prSet presAssocID="{DC2638AC-D33B-4D4C-B8C6-667F538C62A7}" presName="hierChild2" presStyleCnt="0"/>
      <dgm:spPr/>
    </dgm:pt>
    <dgm:pt modelId="{EB6D9827-ADEE-4525-B2EA-5587E5CA190A}" type="pres">
      <dgm:prSet presAssocID="{30B33FD7-8C4E-4A77-B493-088CE107B144}" presName="Name37" presStyleLbl="parChTrans1D2" presStyleIdx="0" presStyleCnt="4"/>
      <dgm:spPr/>
      <dgm:t>
        <a:bodyPr/>
        <a:lstStyle/>
        <a:p>
          <a:endParaRPr lang="es-ES"/>
        </a:p>
      </dgm:t>
    </dgm:pt>
    <dgm:pt modelId="{6CEF5AE1-2954-4FCC-A00B-A4A43515B6EF}" type="pres">
      <dgm:prSet presAssocID="{9133FBC7-A07A-4B9A-A039-91F4054484EA}" presName="hierRoot2" presStyleCnt="0">
        <dgm:presLayoutVars>
          <dgm:hierBranch val="init"/>
        </dgm:presLayoutVars>
      </dgm:prSet>
      <dgm:spPr/>
    </dgm:pt>
    <dgm:pt modelId="{18F0882A-98C6-4D9A-A318-E86BE559F309}" type="pres">
      <dgm:prSet presAssocID="{9133FBC7-A07A-4B9A-A039-91F4054484EA}" presName="rootComposite" presStyleCnt="0"/>
      <dgm:spPr/>
    </dgm:pt>
    <dgm:pt modelId="{3310B70B-BCF6-4C5A-8DFF-B049D16CFEDB}" type="pres">
      <dgm:prSet presAssocID="{9133FBC7-A07A-4B9A-A039-91F4054484EA}" presName="rootText" presStyleLbl="node2" presStyleIdx="0" presStyleCnt="3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3A73F362-88BE-4AFC-BBDB-C594D132F90D}" type="pres">
      <dgm:prSet presAssocID="{9133FBC7-A07A-4B9A-A039-91F4054484EA}" presName="rootConnector" presStyleLbl="node2" presStyleIdx="0" presStyleCnt="3"/>
      <dgm:spPr/>
      <dgm:t>
        <a:bodyPr/>
        <a:lstStyle/>
        <a:p>
          <a:endParaRPr lang="es-ES"/>
        </a:p>
      </dgm:t>
    </dgm:pt>
    <dgm:pt modelId="{2F2B1362-E2B7-4BA5-945D-3AEF9741BC9B}" type="pres">
      <dgm:prSet presAssocID="{9133FBC7-A07A-4B9A-A039-91F4054484EA}" presName="hierChild4" presStyleCnt="0"/>
      <dgm:spPr/>
    </dgm:pt>
    <dgm:pt modelId="{ACF79637-C0C9-4005-85E1-F0D313306FDA}" type="pres">
      <dgm:prSet presAssocID="{9133FBC7-A07A-4B9A-A039-91F4054484EA}" presName="hierChild5" presStyleCnt="0"/>
      <dgm:spPr/>
    </dgm:pt>
    <dgm:pt modelId="{FBF7775C-8D93-45E4-A445-74CBCD76C5D7}" type="pres">
      <dgm:prSet presAssocID="{EBE40E8C-E945-4B24-944A-26DF8CEAFA4B}" presName="Name37" presStyleLbl="parChTrans1D2" presStyleIdx="1" presStyleCnt="4"/>
      <dgm:spPr/>
      <dgm:t>
        <a:bodyPr/>
        <a:lstStyle/>
        <a:p>
          <a:endParaRPr lang="es-ES"/>
        </a:p>
      </dgm:t>
    </dgm:pt>
    <dgm:pt modelId="{9F119E1E-F768-4B4A-A9B0-881E84998EAB}" type="pres">
      <dgm:prSet presAssocID="{1D3F6338-8288-4369-9089-027B16E21A18}" presName="hierRoot2" presStyleCnt="0">
        <dgm:presLayoutVars>
          <dgm:hierBranch val="init"/>
        </dgm:presLayoutVars>
      </dgm:prSet>
      <dgm:spPr/>
    </dgm:pt>
    <dgm:pt modelId="{B6ECAECC-4B92-441B-A989-F63DA091F4EB}" type="pres">
      <dgm:prSet presAssocID="{1D3F6338-8288-4369-9089-027B16E21A18}" presName="rootComposite" presStyleCnt="0"/>
      <dgm:spPr/>
    </dgm:pt>
    <dgm:pt modelId="{F48FF0DF-682F-40B4-A0B2-F5EB7586E724}" type="pres">
      <dgm:prSet presAssocID="{1D3F6338-8288-4369-9089-027B16E21A18}" presName="rootText" presStyleLbl="node2" presStyleIdx="1" presStyleCnt="3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58A2A337-5123-475D-B258-9C78A8B3AF36}" type="pres">
      <dgm:prSet presAssocID="{1D3F6338-8288-4369-9089-027B16E21A18}" presName="rootConnector" presStyleLbl="node2" presStyleIdx="1" presStyleCnt="3"/>
      <dgm:spPr/>
      <dgm:t>
        <a:bodyPr/>
        <a:lstStyle/>
        <a:p>
          <a:endParaRPr lang="es-ES"/>
        </a:p>
      </dgm:t>
    </dgm:pt>
    <dgm:pt modelId="{12410752-47DF-4F2E-B922-933C42F57933}" type="pres">
      <dgm:prSet presAssocID="{1D3F6338-8288-4369-9089-027B16E21A18}" presName="hierChild4" presStyleCnt="0"/>
      <dgm:spPr/>
    </dgm:pt>
    <dgm:pt modelId="{80C7D324-B0E2-46DB-9A54-A5C75F228281}" type="pres">
      <dgm:prSet presAssocID="{1D3F6338-8288-4369-9089-027B16E21A18}" presName="hierChild5" presStyleCnt="0"/>
      <dgm:spPr/>
    </dgm:pt>
    <dgm:pt modelId="{69ABA959-85C6-4572-8290-11735EE09521}" type="pres">
      <dgm:prSet presAssocID="{DBFA79FF-2414-41E1-BA8C-5F39A2575BA4}" presName="Name37" presStyleLbl="parChTrans1D2" presStyleIdx="2" presStyleCnt="4"/>
      <dgm:spPr/>
      <dgm:t>
        <a:bodyPr/>
        <a:lstStyle/>
        <a:p>
          <a:endParaRPr lang="es-ES"/>
        </a:p>
      </dgm:t>
    </dgm:pt>
    <dgm:pt modelId="{7BC995D3-EC61-497C-BF3A-F34FF1316853}" type="pres">
      <dgm:prSet presAssocID="{CB339D30-43D4-4F56-9AC2-044C8736B3C3}" presName="hierRoot2" presStyleCnt="0">
        <dgm:presLayoutVars>
          <dgm:hierBranch val="init"/>
        </dgm:presLayoutVars>
      </dgm:prSet>
      <dgm:spPr/>
    </dgm:pt>
    <dgm:pt modelId="{C8E4E88D-25FB-40B8-BA79-F5AD78EE4A38}" type="pres">
      <dgm:prSet presAssocID="{CB339D30-43D4-4F56-9AC2-044C8736B3C3}" presName="rootComposite" presStyleCnt="0"/>
      <dgm:spPr/>
    </dgm:pt>
    <dgm:pt modelId="{519B6BC3-1054-48D9-9E16-46F541972F30}" type="pres">
      <dgm:prSet presAssocID="{CB339D30-43D4-4F56-9AC2-044C8736B3C3}" presName="rootText" presStyleLbl="node2" presStyleIdx="2" presStyleCnt="3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6C2BBBDE-A5FA-41F3-BD41-DA52CD5BD2C9}" type="pres">
      <dgm:prSet presAssocID="{CB339D30-43D4-4F56-9AC2-044C8736B3C3}" presName="rootConnector" presStyleLbl="node2" presStyleIdx="2" presStyleCnt="3"/>
      <dgm:spPr/>
      <dgm:t>
        <a:bodyPr/>
        <a:lstStyle/>
        <a:p>
          <a:endParaRPr lang="es-ES"/>
        </a:p>
      </dgm:t>
    </dgm:pt>
    <dgm:pt modelId="{B6CC259D-0A6E-4DAE-93B7-14E95EC06AC2}" type="pres">
      <dgm:prSet presAssocID="{CB339D30-43D4-4F56-9AC2-044C8736B3C3}" presName="hierChild4" presStyleCnt="0"/>
      <dgm:spPr/>
    </dgm:pt>
    <dgm:pt modelId="{0A0E714F-40FE-42E7-9690-4164A0041697}" type="pres">
      <dgm:prSet presAssocID="{CB339D30-43D4-4F56-9AC2-044C8736B3C3}" presName="hierChild5" presStyleCnt="0"/>
      <dgm:spPr/>
    </dgm:pt>
    <dgm:pt modelId="{20E5B4F5-0AF1-4000-89D1-F70B41AF6C40}" type="pres">
      <dgm:prSet presAssocID="{DC2638AC-D33B-4D4C-B8C6-667F538C62A7}" presName="hierChild3" presStyleCnt="0"/>
      <dgm:spPr/>
    </dgm:pt>
    <dgm:pt modelId="{43038E11-77FD-4297-9EC9-C8E8CEC837BB}" type="pres">
      <dgm:prSet presAssocID="{CC58118A-D842-4E84-815B-7965C576AA14}" presName="Name111" presStyleLbl="parChTrans1D2" presStyleIdx="3" presStyleCnt="4"/>
      <dgm:spPr/>
      <dgm:t>
        <a:bodyPr/>
        <a:lstStyle/>
        <a:p>
          <a:endParaRPr lang="es-ES"/>
        </a:p>
      </dgm:t>
    </dgm:pt>
    <dgm:pt modelId="{C8F0F982-6A00-47BC-9DC7-92E6D445E04D}" type="pres">
      <dgm:prSet presAssocID="{E99933BB-9848-4132-ADB6-BAF7238AD06D}" presName="hierRoot3" presStyleCnt="0">
        <dgm:presLayoutVars>
          <dgm:hierBranch val="init"/>
        </dgm:presLayoutVars>
      </dgm:prSet>
      <dgm:spPr/>
    </dgm:pt>
    <dgm:pt modelId="{772574EA-3FCC-43B2-BC75-FB23F88F89A6}" type="pres">
      <dgm:prSet presAssocID="{E99933BB-9848-4132-ADB6-BAF7238AD06D}" presName="rootComposite3" presStyleCnt="0"/>
      <dgm:spPr/>
    </dgm:pt>
    <dgm:pt modelId="{0B6C4DD0-754C-48D2-93BA-EBA482D034C7}" type="pres">
      <dgm:prSet presAssocID="{E99933BB-9848-4132-ADB6-BAF7238AD06D}" presName="rootText3" presStyleLbl="asst1" presStyleIdx="0" presStyleCnt="1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926553F3-8B14-4530-B4D7-82B1D1400EF9}" type="pres">
      <dgm:prSet presAssocID="{E99933BB-9848-4132-ADB6-BAF7238AD06D}" presName="rootConnector3" presStyleLbl="asst1" presStyleIdx="0" presStyleCnt="1"/>
      <dgm:spPr/>
      <dgm:t>
        <a:bodyPr/>
        <a:lstStyle/>
        <a:p>
          <a:endParaRPr lang="es-ES"/>
        </a:p>
      </dgm:t>
    </dgm:pt>
    <dgm:pt modelId="{68A0017B-E8C0-429F-AE1E-F4F47AA5F5B6}" type="pres">
      <dgm:prSet presAssocID="{E99933BB-9848-4132-ADB6-BAF7238AD06D}" presName="hierChild6" presStyleCnt="0"/>
      <dgm:spPr/>
    </dgm:pt>
    <dgm:pt modelId="{5536227D-D413-4741-A7E1-D8BB7B80CA58}" type="pres">
      <dgm:prSet presAssocID="{E99933BB-9848-4132-ADB6-BAF7238AD06D}" presName="hierChild7" presStyleCnt="0"/>
      <dgm:spPr/>
    </dgm:pt>
  </dgm:ptLst>
  <dgm:cxnLst>
    <dgm:cxn modelId="{C39B45DC-7583-46A7-A0E5-017D4BB219E6}" type="presOf" srcId="{9133FBC7-A07A-4B9A-A039-91F4054484EA}" destId="{3A73F362-88BE-4AFC-BBDB-C594D132F90D}" srcOrd="1" destOrd="0" presId="urn:microsoft.com/office/officeart/2005/8/layout/orgChart1"/>
    <dgm:cxn modelId="{0087DEE0-C598-462F-B861-0271B0C07CEA}" srcId="{DC2638AC-D33B-4D4C-B8C6-667F538C62A7}" destId="{9133FBC7-A07A-4B9A-A039-91F4054484EA}" srcOrd="1" destOrd="0" parTransId="{30B33FD7-8C4E-4A77-B493-088CE107B144}" sibTransId="{CB2432BE-D503-4196-A13D-0856E731AE58}"/>
    <dgm:cxn modelId="{BBB872F3-6325-43A7-896E-47B3D5A9B677}" type="presOf" srcId="{DC2638AC-D33B-4D4C-B8C6-667F538C62A7}" destId="{32059AFC-8685-4011-82F1-D26B809A2D63}" srcOrd="0" destOrd="0" presId="urn:microsoft.com/office/officeart/2005/8/layout/orgChart1"/>
    <dgm:cxn modelId="{D3D87F05-8790-4736-A195-9EC855D73EDB}" type="presOf" srcId="{CB339D30-43D4-4F56-9AC2-044C8736B3C3}" destId="{6C2BBBDE-A5FA-41F3-BD41-DA52CD5BD2C9}" srcOrd="1" destOrd="0" presId="urn:microsoft.com/office/officeart/2005/8/layout/orgChart1"/>
    <dgm:cxn modelId="{004ED982-F8B1-4906-9712-6888BC47F30A}" srcId="{318D3958-599C-40FD-A771-A72167F928CD}" destId="{DC2638AC-D33B-4D4C-B8C6-667F538C62A7}" srcOrd="0" destOrd="0" parTransId="{2A1E6630-FE00-421E-8C54-CF3458F687D7}" sibTransId="{318E05F7-0D49-48F8-85CC-7DB30D08A675}"/>
    <dgm:cxn modelId="{5495F082-51DB-4383-BCF5-EABF025C5636}" srcId="{DC2638AC-D33B-4D4C-B8C6-667F538C62A7}" destId="{CB339D30-43D4-4F56-9AC2-044C8736B3C3}" srcOrd="3" destOrd="0" parTransId="{DBFA79FF-2414-41E1-BA8C-5F39A2575BA4}" sibTransId="{DB3F4B76-E168-46F3-A8A5-C4EB2FB6798F}"/>
    <dgm:cxn modelId="{BFCAA978-A194-455F-AA19-B7BDCCD5AEF8}" type="presOf" srcId="{1D3F6338-8288-4369-9089-027B16E21A18}" destId="{58A2A337-5123-475D-B258-9C78A8B3AF36}" srcOrd="1" destOrd="0" presId="urn:microsoft.com/office/officeart/2005/8/layout/orgChart1"/>
    <dgm:cxn modelId="{39C9E197-0A5E-4875-B774-77CA7D774A62}" srcId="{DC2638AC-D33B-4D4C-B8C6-667F538C62A7}" destId="{E99933BB-9848-4132-ADB6-BAF7238AD06D}" srcOrd="0" destOrd="0" parTransId="{CC58118A-D842-4E84-815B-7965C576AA14}" sibTransId="{B50C89C0-5C98-4217-B667-7714F84ACCF5}"/>
    <dgm:cxn modelId="{91A48E7C-83E9-467D-A4B4-3BCF7D6BD9E7}" type="presOf" srcId="{1D3F6338-8288-4369-9089-027B16E21A18}" destId="{F48FF0DF-682F-40B4-A0B2-F5EB7586E724}" srcOrd="0" destOrd="0" presId="urn:microsoft.com/office/officeart/2005/8/layout/orgChart1"/>
    <dgm:cxn modelId="{480611D9-2140-4C1F-81E3-91A009ED3051}" type="presOf" srcId="{318D3958-599C-40FD-A771-A72167F928CD}" destId="{284EB6C8-3B71-409B-99B2-2EAB25EABFCD}" srcOrd="0" destOrd="0" presId="urn:microsoft.com/office/officeart/2005/8/layout/orgChart1"/>
    <dgm:cxn modelId="{2C3FEEFB-94BF-460B-BAC3-EDD3B6C38713}" type="presOf" srcId="{CC58118A-D842-4E84-815B-7965C576AA14}" destId="{43038E11-77FD-4297-9EC9-C8E8CEC837BB}" srcOrd="0" destOrd="0" presId="urn:microsoft.com/office/officeart/2005/8/layout/orgChart1"/>
    <dgm:cxn modelId="{08C10001-CD2B-4AD5-8F87-5A2B924499B4}" srcId="{DC2638AC-D33B-4D4C-B8C6-667F538C62A7}" destId="{1D3F6338-8288-4369-9089-027B16E21A18}" srcOrd="2" destOrd="0" parTransId="{EBE40E8C-E945-4B24-944A-26DF8CEAFA4B}" sibTransId="{9E35F6E4-DFBC-49DA-B042-CC0CF0F186F8}"/>
    <dgm:cxn modelId="{C0C243EA-BCF1-44F6-A769-A4D353120E8E}" type="presOf" srcId="{EBE40E8C-E945-4B24-944A-26DF8CEAFA4B}" destId="{FBF7775C-8D93-45E4-A445-74CBCD76C5D7}" srcOrd="0" destOrd="0" presId="urn:microsoft.com/office/officeart/2005/8/layout/orgChart1"/>
    <dgm:cxn modelId="{5E991DA7-9EA8-43EC-BAF4-DFE64CD06697}" type="presOf" srcId="{CB339D30-43D4-4F56-9AC2-044C8736B3C3}" destId="{519B6BC3-1054-48D9-9E16-46F541972F30}" srcOrd="0" destOrd="0" presId="urn:microsoft.com/office/officeart/2005/8/layout/orgChart1"/>
    <dgm:cxn modelId="{6B53D0BE-E976-4DC5-8C55-599CBDE6988A}" type="presOf" srcId="{E99933BB-9848-4132-ADB6-BAF7238AD06D}" destId="{0B6C4DD0-754C-48D2-93BA-EBA482D034C7}" srcOrd="0" destOrd="0" presId="urn:microsoft.com/office/officeart/2005/8/layout/orgChart1"/>
    <dgm:cxn modelId="{D4D8DAE6-CB4A-42D4-B8AC-250E9404EB74}" type="presOf" srcId="{30B33FD7-8C4E-4A77-B493-088CE107B144}" destId="{EB6D9827-ADEE-4525-B2EA-5587E5CA190A}" srcOrd="0" destOrd="0" presId="urn:microsoft.com/office/officeart/2005/8/layout/orgChart1"/>
    <dgm:cxn modelId="{8DD89B79-F5DC-4312-9AD7-7F2F03EA3EAF}" type="presOf" srcId="{E99933BB-9848-4132-ADB6-BAF7238AD06D}" destId="{926553F3-8B14-4530-B4D7-82B1D1400EF9}" srcOrd="1" destOrd="0" presId="urn:microsoft.com/office/officeart/2005/8/layout/orgChart1"/>
    <dgm:cxn modelId="{CEB51A02-7D68-479A-8E22-211642E24178}" type="presOf" srcId="{9133FBC7-A07A-4B9A-A039-91F4054484EA}" destId="{3310B70B-BCF6-4C5A-8DFF-B049D16CFEDB}" srcOrd="0" destOrd="0" presId="urn:microsoft.com/office/officeart/2005/8/layout/orgChart1"/>
    <dgm:cxn modelId="{FE4F5A66-6850-468A-A085-79B2E3565175}" type="presOf" srcId="{DC2638AC-D33B-4D4C-B8C6-667F538C62A7}" destId="{798D278D-3D22-4273-96C8-661507E22280}" srcOrd="1" destOrd="0" presId="urn:microsoft.com/office/officeart/2005/8/layout/orgChart1"/>
    <dgm:cxn modelId="{C07B429F-8C23-4857-BA83-9F8F511508F1}" type="presOf" srcId="{DBFA79FF-2414-41E1-BA8C-5F39A2575BA4}" destId="{69ABA959-85C6-4572-8290-11735EE09521}" srcOrd="0" destOrd="0" presId="urn:microsoft.com/office/officeart/2005/8/layout/orgChart1"/>
    <dgm:cxn modelId="{EE1C65E3-5E73-4A14-BA03-377DAB2D0521}" type="presParOf" srcId="{284EB6C8-3B71-409B-99B2-2EAB25EABFCD}" destId="{5B9B4404-ABFD-4547-A210-B48E453E3221}" srcOrd="0" destOrd="0" presId="urn:microsoft.com/office/officeart/2005/8/layout/orgChart1"/>
    <dgm:cxn modelId="{F18841D2-DFBE-4616-96C1-E069C80CBE0A}" type="presParOf" srcId="{5B9B4404-ABFD-4547-A210-B48E453E3221}" destId="{97A866B5-A7C0-4A9F-98FA-31E6DFBE575C}" srcOrd="0" destOrd="0" presId="urn:microsoft.com/office/officeart/2005/8/layout/orgChart1"/>
    <dgm:cxn modelId="{1489DCF8-1473-4CED-8F79-2CEE38E87B1C}" type="presParOf" srcId="{97A866B5-A7C0-4A9F-98FA-31E6DFBE575C}" destId="{32059AFC-8685-4011-82F1-D26B809A2D63}" srcOrd="0" destOrd="0" presId="urn:microsoft.com/office/officeart/2005/8/layout/orgChart1"/>
    <dgm:cxn modelId="{4D1C1C02-FC2C-4AC7-8214-617BB64F13B5}" type="presParOf" srcId="{97A866B5-A7C0-4A9F-98FA-31E6DFBE575C}" destId="{798D278D-3D22-4273-96C8-661507E22280}" srcOrd="1" destOrd="0" presId="urn:microsoft.com/office/officeart/2005/8/layout/orgChart1"/>
    <dgm:cxn modelId="{CA3A8DF2-28AF-418C-A8ED-CD4E96164209}" type="presParOf" srcId="{5B9B4404-ABFD-4547-A210-B48E453E3221}" destId="{83FC347C-5586-4652-AF6E-F37E4E22B7D3}" srcOrd="1" destOrd="0" presId="urn:microsoft.com/office/officeart/2005/8/layout/orgChart1"/>
    <dgm:cxn modelId="{C7E6172C-C4F3-47C2-AE56-1BBB2D11B983}" type="presParOf" srcId="{83FC347C-5586-4652-AF6E-F37E4E22B7D3}" destId="{EB6D9827-ADEE-4525-B2EA-5587E5CA190A}" srcOrd="0" destOrd="0" presId="urn:microsoft.com/office/officeart/2005/8/layout/orgChart1"/>
    <dgm:cxn modelId="{5E032913-EDDB-4F55-83FE-3CA09F7D847C}" type="presParOf" srcId="{83FC347C-5586-4652-AF6E-F37E4E22B7D3}" destId="{6CEF5AE1-2954-4FCC-A00B-A4A43515B6EF}" srcOrd="1" destOrd="0" presId="urn:microsoft.com/office/officeart/2005/8/layout/orgChart1"/>
    <dgm:cxn modelId="{C72488F7-A271-40A8-AE7C-37BA286E3AAF}" type="presParOf" srcId="{6CEF5AE1-2954-4FCC-A00B-A4A43515B6EF}" destId="{18F0882A-98C6-4D9A-A318-E86BE559F309}" srcOrd="0" destOrd="0" presId="urn:microsoft.com/office/officeart/2005/8/layout/orgChart1"/>
    <dgm:cxn modelId="{9014B802-EAEF-4DDE-AA34-F848C1BA8A10}" type="presParOf" srcId="{18F0882A-98C6-4D9A-A318-E86BE559F309}" destId="{3310B70B-BCF6-4C5A-8DFF-B049D16CFEDB}" srcOrd="0" destOrd="0" presId="urn:microsoft.com/office/officeart/2005/8/layout/orgChart1"/>
    <dgm:cxn modelId="{4A22007C-1AAF-41B2-9A5C-1FC65614E661}" type="presParOf" srcId="{18F0882A-98C6-4D9A-A318-E86BE559F309}" destId="{3A73F362-88BE-4AFC-BBDB-C594D132F90D}" srcOrd="1" destOrd="0" presId="urn:microsoft.com/office/officeart/2005/8/layout/orgChart1"/>
    <dgm:cxn modelId="{E4A70E05-7DB9-45D9-B80F-0F4C432DAAC2}" type="presParOf" srcId="{6CEF5AE1-2954-4FCC-A00B-A4A43515B6EF}" destId="{2F2B1362-E2B7-4BA5-945D-3AEF9741BC9B}" srcOrd="1" destOrd="0" presId="urn:microsoft.com/office/officeart/2005/8/layout/orgChart1"/>
    <dgm:cxn modelId="{8E4B55CD-06E2-4F9E-8BEB-9EFCFE9CF351}" type="presParOf" srcId="{6CEF5AE1-2954-4FCC-A00B-A4A43515B6EF}" destId="{ACF79637-C0C9-4005-85E1-F0D313306FDA}" srcOrd="2" destOrd="0" presId="urn:microsoft.com/office/officeart/2005/8/layout/orgChart1"/>
    <dgm:cxn modelId="{697FEF52-5CBC-479B-BE8C-F7DB046B667C}" type="presParOf" srcId="{83FC347C-5586-4652-AF6E-F37E4E22B7D3}" destId="{FBF7775C-8D93-45E4-A445-74CBCD76C5D7}" srcOrd="2" destOrd="0" presId="urn:microsoft.com/office/officeart/2005/8/layout/orgChart1"/>
    <dgm:cxn modelId="{6521A2E0-432E-4CA9-A935-B09D1F4D0A42}" type="presParOf" srcId="{83FC347C-5586-4652-AF6E-F37E4E22B7D3}" destId="{9F119E1E-F768-4B4A-A9B0-881E84998EAB}" srcOrd="3" destOrd="0" presId="urn:microsoft.com/office/officeart/2005/8/layout/orgChart1"/>
    <dgm:cxn modelId="{A84E4613-8416-4CBD-BF5C-DC9EB2F765DD}" type="presParOf" srcId="{9F119E1E-F768-4B4A-A9B0-881E84998EAB}" destId="{B6ECAECC-4B92-441B-A989-F63DA091F4EB}" srcOrd="0" destOrd="0" presId="urn:microsoft.com/office/officeart/2005/8/layout/orgChart1"/>
    <dgm:cxn modelId="{456EF652-266F-4315-B67F-744DA5FA204E}" type="presParOf" srcId="{B6ECAECC-4B92-441B-A989-F63DA091F4EB}" destId="{F48FF0DF-682F-40B4-A0B2-F5EB7586E724}" srcOrd="0" destOrd="0" presId="urn:microsoft.com/office/officeart/2005/8/layout/orgChart1"/>
    <dgm:cxn modelId="{A57172C7-0F6D-44B9-BB07-E17EDE1C9220}" type="presParOf" srcId="{B6ECAECC-4B92-441B-A989-F63DA091F4EB}" destId="{58A2A337-5123-475D-B258-9C78A8B3AF36}" srcOrd="1" destOrd="0" presId="urn:microsoft.com/office/officeart/2005/8/layout/orgChart1"/>
    <dgm:cxn modelId="{3D7575C6-7154-4D3F-B53D-DDBC55C5FC15}" type="presParOf" srcId="{9F119E1E-F768-4B4A-A9B0-881E84998EAB}" destId="{12410752-47DF-4F2E-B922-933C42F57933}" srcOrd="1" destOrd="0" presId="urn:microsoft.com/office/officeart/2005/8/layout/orgChart1"/>
    <dgm:cxn modelId="{0ADEF28A-731A-4AD3-94A8-2F202DC89037}" type="presParOf" srcId="{9F119E1E-F768-4B4A-A9B0-881E84998EAB}" destId="{80C7D324-B0E2-46DB-9A54-A5C75F228281}" srcOrd="2" destOrd="0" presId="urn:microsoft.com/office/officeart/2005/8/layout/orgChart1"/>
    <dgm:cxn modelId="{356CDC52-7D30-47BB-877E-BD63BB158D11}" type="presParOf" srcId="{83FC347C-5586-4652-AF6E-F37E4E22B7D3}" destId="{69ABA959-85C6-4572-8290-11735EE09521}" srcOrd="4" destOrd="0" presId="urn:microsoft.com/office/officeart/2005/8/layout/orgChart1"/>
    <dgm:cxn modelId="{EC0A59C5-B116-4C65-8FCB-AF2EFD885719}" type="presParOf" srcId="{83FC347C-5586-4652-AF6E-F37E4E22B7D3}" destId="{7BC995D3-EC61-497C-BF3A-F34FF1316853}" srcOrd="5" destOrd="0" presId="urn:microsoft.com/office/officeart/2005/8/layout/orgChart1"/>
    <dgm:cxn modelId="{74FD9E90-C312-4326-8C72-6A6873CC34E2}" type="presParOf" srcId="{7BC995D3-EC61-497C-BF3A-F34FF1316853}" destId="{C8E4E88D-25FB-40B8-BA79-F5AD78EE4A38}" srcOrd="0" destOrd="0" presId="urn:microsoft.com/office/officeart/2005/8/layout/orgChart1"/>
    <dgm:cxn modelId="{BBB230DE-DED3-40C8-8E62-FEAFF23CB6C7}" type="presParOf" srcId="{C8E4E88D-25FB-40B8-BA79-F5AD78EE4A38}" destId="{519B6BC3-1054-48D9-9E16-46F541972F30}" srcOrd="0" destOrd="0" presId="urn:microsoft.com/office/officeart/2005/8/layout/orgChart1"/>
    <dgm:cxn modelId="{AF42A886-8F98-4B49-AD9A-F833B5B4F2E2}" type="presParOf" srcId="{C8E4E88D-25FB-40B8-BA79-F5AD78EE4A38}" destId="{6C2BBBDE-A5FA-41F3-BD41-DA52CD5BD2C9}" srcOrd="1" destOrd="0" presId="urn:microsoft.com/office/officeart/2005/8/layout/orgChart1"/>
    <dgm:cxn modelId="{6FCCE057-F5BA-424C-9679-DCDC3A1720C7}" type="presParOf" srcId="{7BC995D3-EC61-497C-BF3A-F34FF1316853}" destId="{B6CC259D-0A6E-4DAE-93B7-14E95EC06AC2}" srcOrd="1" destOrd="0" presId="urn:microsoft.com/office/officeart/2005/8/layout/orgChart1"/>
    <dgm:cxn modelId="{9BAB5D7B-2740-477B-8BB6-1C635512256D}" type="presParOf" srcId="{7BC995D3-EC61-497C-BF3A-F34FF1316853}" destId="{0A0E714F-40FE-42E7-9690-4164A0041697}" srcOrd="2" destOrd="0" presId="urn:microsoft.com/office/officeart/2005/8/layout/orgChart1"/>
    <dgm:cxn modelId="{27441CF8-315E-41EA-8C7D-F0275C14C95E}" type="presParOf" srcId="{5B9B4404-ABFD-4547-A210-B48E453E3221}" destId="{20E5B4F5-0AF1-4000-89D1-F70B41AF6C40}" srcOrd="2" destOrd="0" presId="urn:microsoft.com/office/officeart/2005/8/layout/orgChart1"/>
    <dgm:cxn modelId="{7A9A417F-7DED-4239-96A0-A501D19842E0}" type="presParOf" srcId="{20E5B4F5-0AF1-4000-89D1-F70B41AF6C40}" destId="{43038E11-77FD-4297-9EC9-C8E8CEC837BB}" srcOrd="0" destOrd="0" presId="urn:microsoft.com/office/officeart/2005/8/layout/orgChart1"/>
    <dgm:cxn modelId="{D35B7E42-6E04-4E65-BADB-577DEC261698}" type="presParOf" srcId="{20E5B4F5-0AF1-4000-89D1-F70B41AF6C40}" destId="{C8F0F982-6A00-47BC-9DC7-92E6D445E04D}" srcOrd="1" destOrd="0" presId="urn:microsoft.com/office/officeart/2005/8/layout/orgChart1"/>
    <dgm:cxn modelId="{BEC59B0A-4471-479E-9915-A3962CE9456D}" type="presParOf" srcId="{C8F0F982-6A00-47BC-9DC7-92E6D445E04D}" destId="{772574EA-3FCC-43B2-BC75-FB23F88F89A6}" srcOrd="0" destOrd="0" presId="urn:microsoft.com/office/officeart/2005/8/layout/orgChart1"/>
    <dgm:cxn modelId="{F0AB2748-1D7F-47A9-AAD2-C6A6931D35CE}" type="presParOf" srcId="{772574EA-3FCC-43B2-BC75-FB23F88F89A6}" destId="{0B6C4DD0-754C-48D2-93BA-EBA482D034C7}" srcOrd="0" destOrd="0" presId="urn:microsoft.com/office/officeart/2005/8/layout/orgChart1"/>
    <dgm:cxn modelId="{38B49B4B-1BC5-43B0-8419-C77DE1A66097}" type="presParOf" srcId="{772574EA-3FCC-43B2-BC75-FB23F88F89A6}" destId="{926553F3-8B14-4530-B4D7-82B1D1400EF9}" srcOrd="1" destOrd="0" presId="urn:microsoft.com/office/officeart/2005/8/layout/orgChart1"/>
    <dgm:cxn modelId="{74113668-9D8D-477E-9222-DAEAB7540ABE}" type="presParOf" srcId="{C8F0F982-6A00-47BC-9DC7-92E6D445E04D}" destId="{68A0017B-E8C0-429F-AE1E-F4F47AA5F5B6}" srcOrd="1" destOrd="0" presId="urn:microsoft.com/office/officeart/2005/8/layout/orgChart1"/>
    <dgm:cxn modelId="{F7755ABD-FD55-44E0-BF70-4029A6684575}" type="presParOf" srcId="{C8F0F982-6A00-47BC-9DC7-92E6D445E04D}" destId="{5536227D-D413-4741-A7E1-D8BB7B80CA58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E3703BC2-C061-483F-BB7D-71C7719C83A2}" type="doc">
      <dgm:prSet loTypeId="urn:microsoft.com/office/officeart/2005/8/layout/vList2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s-ES"/>
        </a:p>
      </dgm:t>
    </dgm:pt>
    <dgm:pt modelId="{6B14DA22-49AF-4AB4-A0EA-6BEB699ED54E}">
      <dgm:prSet custT="1"/>
      <dgm:spPr/>
      <dgm:t>
        <a:bodyPr/>
        <a:lstStyle/>
        <a:p>
          <a:pPr algn="ctr" rtl="0"/>
          <a:r>
            <a:rPr lang="es-ES" sz="3200" dirty="0" smtClean="0"/>
            <a:t>Eliminar las causas de las enfermedades profesionales.</a:t>
          </a:r>
          <a:endParaRPr lang="es-ES" sz="3200" dirty="0"/>
        </a:p>
      </dgm:t>
    </dgm:pt>
    <dgm:pt modelId="{498083AF-32BB-4D6D-B7DE-180D1750DA84}" type="parTrans" cxnId="{FECB30C2-FCE4-4E70-8219-9FEFB707B228}">
      <dgm:prSet/>
      <dgm:spPr/>
      <dgm:t>
        <a:bodyPr/>
        <a:lstStyle/>
        <a:p>
          <a:endParaRPr lang="es-ES"/>
        </a:p>
      </dgm:t>
    </dgm:pt>
    <dgm:pt modelId="{7EF74EAF-D328-49D5-99FB-72B5CE42E5F3}" type="sibTrans" cxnId="{FECB30C2-FCE4-4E70-8219-9FEFB707B228}">
      <dgm:prSet/>
      <dgm:spPr/>
      <dgm:t>
        <a:bodyPr/>
        <a:lstStyle/>
        <a:p>
          <a:endParaRPr lang="es-ES"/>
        </a:p>
      </dgm:t>
    </dgm:pt>
    <dgm:pt modelId="{E7DC8D6C-8D77-44AD-8515-5A505E86B92D}">
      <dgm:prSet custT="1"/>
      <dgm:spPr/>
      <dgm:t>
        <a:bodyPr/>
        <a:lstStyle/>
        <a:p>
          <a:pPr algn="ctr" rtl="0"/>
          <a:r>
            <a:rPr lang="es-ES" sz="3200" dirty="0" smtClean="0"/>
            <a:t>Reducir los efectos perjudiciales provocados por el trabajo en personas enfermas o portadoras de defectos físicos.</a:t>
          </a:r>
          <a:endParaRPr lang="es-ES" sz="3200" dirty="0"/>
        </a:p>
      </dgm:t>
    </dgm:pt>
    <dgm:pt modelId="{D0CBB465-5632-4859-B0D6-C484C65ED91D}" type="parTrans" cxnId="{A2BA91C7-E605-4CF4-894E-C517025A8171}">
      <dgm:prSet/>
      <dgm:spPr/>
      <dgm:t>
        <a:bodyPr/>
        <a:lstStyle/>
        <a:p>
          <a:endParaRPr lang="es-ES"/>
        </a:p>
      </dgm:t>
    </dgm:pt>
    <dgm:pt modelId="{CB8B46A1-99BF-4939-8BDC-249617DEDF1D}" type="sibTrans" cxnId="{A2BA91C7-E605-4CF4-894E-C517025A8171}">
      <dgm:prSet/>
      <dgm:spPr/>
      <dgm:t>
        <a:bodyPr/>
        <a:lstStyle/>
        <a:p>
          <a:endParaRPr lang="es-ES"/>
        </a:p>
      </dgm:t>
    </dgm:pt>
    <dgm:pt modelId="{4D0066F2-E68B-4754-963C-07F8A08EA514}">
      <dgm:prSet custT="1"/>
      <dgm:spPr/>
      <dgm:t>
        <a:bodyPr/>
        <a:lstStyle/>
        <a:p>
          <a:pPr algn="ctr" rtl="0"/>
          <a:r>
            <a:rPr lang="es-ES" sz="3200" dirty="0" smtClean="0"/>
            <a:t>Prevenir el empeoramiento de enfermedades y lesiones.</a:t>
          </a:r>
          <a:endParaRPr lang="es-ES" sz="3200" dirty="0"/>
        </a:p>
      </dgm:t>
    </dgm:pt>
    <dgm:pt modelId="{32A47514-AC91-4831-BBCE-2FA43AF5C6B0}" type="parTrans" cxnId="{415C0464-B221-4A74-B098-140192FEB037}">
      <dgm:prSet/>
      <dgm:spPr/>
      <dgm:t>
        <a:bodyPr/>
        <a:lstStyle/>
        <a:p>
          <a:endParaRPr lang="es-ES"/>
        </a:p>
      </dgm:t>
    </dgm:pt>
    <dgm:pt modelId="{3E1F6EA4-C5A1-4766-9D6C-4D60E7A87AB3}" type="sibTrans" cxnId="{415C0464-B221-4A74-B098-140192FEB037}">
      <dgm:prSet/>
      <dgm:spPr/>
      <dgm:t>
        <a:bodyPr/>
        <a:lstStyle/>
        <a:p>
          <a:endParaRPr lang="es-ES"/>
        </a:p>
      </dgm:t>
    </dgm:pt>
    <dgm:pt modelId="{B7C571FB-7F5C-4AAC-90A0-F0CDF4198836}">
      <dgm:prSet custT="1"/>
      <dgm:spPr/>
      <dgm:t>
        <a:bodyPr/>
        <a:lstStyle/>
        <a:p>
          <a:pPr algn="ctr" rtl="0"/>
          <a:r>
            <a:rPr lang="es-ES" sz="3200" dirty="0" smtClean="0"/>
            <a:t>Mantener la salud de los trabajadores.</a:t>
          </a:r>
          <a:endParaRPr lang="es-ES" sz="3200" dirty="0"/>
        </a:p>
      </dgm:t>
    </dgm:pt>
    <dgm:pt modelId="{3D16F0D4-2DC1-4347-8DB5-170AB83B8600}" type="parTrans" cxnId="{9B176B0C-25D2-42D7-A490-2D22670A8525}">
      <dgm:prSet/>
      <dgm:spPr/>
      <dgm:t>
        <a:bodyPr/>
        <a:lstStyle/>
        <a:p>
          <a:endParaRPr lang="es-ES"/>
        </a:p>
      </dgm:t>
    </dgm:pt>
    <dgm:pt modelId="{F4BE96AE-7C89-4097-8945-6B6E6454A4C3}" type="sibTrans" cxnId="{9B176B0C-25D2-42D7-A490-2D22670A8525}">
      <dgm:prSet/>
      <dgm:spPr/>
      <dgm:t>
        <a:bodyPr/>
        <a:lstStyle/>
        <a:p>
          <a:endParaRPr lang="es-ES"/>
        </a:p>
      </dgm:t>
    </dgm:pt>
    <dgm:pt modelId="{A5B2AE3D-8EA4-4A44-AC27-C1AD183724F3}">
      <dgm:prSet custT="1"/>
      <dgm:spPr/>
      <dgm:t>
        <a:bodyPr/>
        <a:lstStyle/>
        <a:p>
          <a:pPr algn="ctr" rtl="0"/>
          <a:r>
            <a:rPr lang="es-ES" sz="3200" dirty="0" smtClean="0"/>
            <a:t>Aumentar la productividad por medio del control del ambiente de trabajo.</a:t>
          </a:r>
          <a:endParaRPr lang="es-ES" sz="3200" dirty="0"/>
        </a:p>
      </dgm:t>
    </dgm:pt>
    <dgm:pt modelId="{A533A684-1117-470C-8840-73887C1A0217}" type="parTrans" cxnId="{06BF986B-E01F-4ED3-A113-532DDA6D0A1A}">
      <dgm:prSet/>
      <dgm:spPr/>
      <dgm:t>
        <a:bodyPr/>
        <a:lstStyle/>
        <a:p>
          <a:endParaRPr lang="es-ES"/>
        </a:p>
      </dgm:t>
    </dgm:pt>
    <dgm:pt modelId="{F6EBFCF9-045C-4391-9BAE-4F166E4BCE91}" type="sibTrans" cxnId="{06BF986B-E01F-4ED3-A113-532DDA6D0A1A}">
      <dgm:prSet/>
      <dgm:spPr/>
      <dgm:t>
        <a:bodyPr/>
        <a:lstStyle/>
        <a:p>
          <a:endParaRPr lang="es-ES"/>
        </a:p>
      </dgm:t>
    </dgm:pt>
    <dgm:pt modelId="{40E48081-F2D2-4DAD-8A03-8CDA2378B0BE}" type="pres">
      <dgm:prSet presAssocID="{E3703BC2-C061-483F-BB7D-71C7719C83A2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0EEBC1EB-802F-4F87-96B7-0578E48E648E}" type="pres">
      <dgm:prSet presAssocID="{6B14DA22-49AF-4AB4-A0EA-6BEB699ED54E}" presName="parentText" presStyleLbl="node1" presStyleIdx="0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1B0B870-C1DA-4159-80F1-55107EEF40F8}" type="pres">
      <dgm:prSet presAssocID="{7EF74EAF-D328-49D5-99FB-72B5CE42E5F3}" presName="spacer" presStyleCnt="0"/>
      <dgm:spPr/>
    </dgm:pt>
    <dgm:pt modelId="{509D8F19-8B24-4CCC-A23F-CD8F1547DC44}" type="pres">
      <dgm:prSet presAssocID="{E7DC8D6C-8D77-44AD-8515-5A505E86B92D}" presName="parentText" presStyleLbl="node1" presStyleIdx="1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7F81B3E-3A39-4830-AEC4-01A59691D640}" type="pres">
      <dgm:prSet presAssocID="{CB8B46A1-99BF-4939-8BDC-249617DEDF1D}" presName="spacer" presStyleCnt="0"/>
      <dgm:spPr/>
    </dgm:pt>
    <dgm:pt modelId="{01AE2513-1F75-4F4B-8B5A-FCBF883CDB81}" type="pres">
      <dgm:prSet presAssocID="{4D0066F2-E68B-4754-963C-07F8A08EA514}" presName="parentText" presStyleLbl="node1" presStyleIdx="2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0CB5F37-44CA-4FCF-A84B-33886C054190}" type="pres">
      <dgm:prSet presAssocID="{3E1F6EA4-C5A1-4766-9D6C-4D60E7A87AB3}" presName="spacer" presStyleCnt="0"/>
      <dgm:spPr/>
    </dgm:pt>
    <dgm:pt modelId="{7C24C6C7-9F5A-4645-BB0C-E92ED3C93A24}" type="pres">
      <dgm:prSet presAssocID="{B7C571FB-7F5C-4AAC-90A0-F0CDF4198836}" presName="parentText" presStyleLbl="node1" presStyleIdx="3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E823DC9-ED45-44DA-B70F-A790F9E21EA5}" type="pres">
      <dgm:prSet presAssocID="{F4BE96AE-7C89-4097-8945-6B6E6454A4C3}" presName="spacer" presStyleCnt="0"/>
      <dgm:spPr/>
    </dgm:pt>
    <dgm:pt modelId="{90A1F58D-597D-42ED-B87E-60FE20BDD798}" type="pres">
      <dgm:prSet presAssocID="{A5B2AE3D-8EA4-4A44-AC27-C1AD183724F3}" presName="parentText" presStyleLbl="node1" presStyleIdx="4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A2BA91C7-E605-4CF4-894E-C517025A8171}" srcId="{E3703BC2-C061-483F-BB7D-71C7719C83A2}" destId="{E7DC8D6C-8D77-44AD-8515-5A505E86B92D}" srcOrd="1" destOrd="0" parTransId="{D0CBB465-5632-4859-B0D6-C484C65ED91D}" sibTransId="{CB8B46A1-99BF-4939-8BDC-249617DEDF1D}"/>
    <dgm:cxn modelId="{06BF986B-E01F-4ED3-A113-532DDA6D0A1A}" srcId="{E3703BC2-C061-483F-BB7D-71C7719C83A2}" destId="{A5B2AE3D-8EA4-4A44-AC27-C1AD183724F3}" srcOrd="4" destOrd="0" parTransId="{A533A684-1117-470C-8840-73887C1A0217}" sibTransId="{F6EBFCF9-045C-4391-9BAE-4F166E4BCE91}"/>
    <dgm:cxn modelId="{76D72A88-F664-42CC-80F9-9529083EAC7F}" type="presOf" srcId="{A5B2AE3D-8EA4-4A44-AC27-C1AD183724F3}" destId="{90A1F58D-597D-42ED-B87E-60FE20BDD798}" srcOrd="0" destOrd="0" presId="urn:microsoft.com/office/officeart/2005/8/layout/vList2"/>
    <dgm:cxn modelId="{92F90BD0-26ED-4F69-A7E3-B10A304FB6D6}" type="presOf" srcId="{E7DC8D6C-8D77-44AD-8515-5A505E86B92D}" destId="{509D8F19-8B24-4CCC-A23F-CD8F1547DC44}" srcOrd="0" destOrd="0" presId="urn:microsoft.com/office/officeart/2005/8/layout/vList2"/>
    <dgm:cxn modelId="{0F67CC07-EE1C-4CD9-827D-2B814999FB05}" type="presOf" srcId="{4D0066F2-E68B-4754-963C-07F8A08EA514}" destId="{01AE2513-1F75-4F4B-8B5A-FCBF883CDB81}" srcOrd="0" destOrd="0" presId="urn:microsoft.com/office/officeart/2005/8/layout/vList2"/>
    <dgm:cxn modelId="{81D97B05-C35F-4207-BF97-1C230DF78C1D}" type="presOf" srcId="{6B14DA22-49AF-4AB4-A0EA-6BEB699ED54E}" destId="{0EEBC1EB-802F-4F87-96B7-0578E48E648E}" srcOrd="0" destOrd="0" presId="urn:microsoft.com/office/officeart/2005/8/layout/vList2"/>
    <dgm:cxn modelId="{9B176B0C-25D2-42D7-A490-2D22670A8525}" srcId="{E3703BC2-C061-483F-BB7D-71C7719C83A2}" destId="{B7C571FB-7F5C-4AAC-90A0-F0CDF4198836}" srcOrd="3" destOrd="0" parTransId="{3D16F0D4-2DC1-4347-8DB5-170AB83B8600}" sibTransId="{F4BE96AE-7C89-4097-8945-6B6E6454A4C3}"/>
    <dgm:cxn modelId="{415C0464-B221-4A74-B098-140192FEB037}" srcId="{E3703BC2-C061-483F-BB7D-71C7719C83A2}" destId="{4D0066F2-E68B-4754-963C-07F8A08EA514}" srcOrd="2" destOrd="0" parTransId="{32A47514-AC91-4831-BBCE-2FA43AF5C6B0}" sibTransId="{3E1F6EA4-C5A1-4766-9D6C-4D60E7A87AB3}"/>
    <dgm:cxn modelId="{295CE23E-5B99-49B8-9000-408258C3948C}" type="presOf" srcId="{E3703BC2-C061-483F-BB7D-71C7719C83A2}" destId="{40E48081-F2D2-4DAD-8A03-8CDA2378B0BE}" srcOrd="0" destOrd="0" presId="urn:microsoft.com/office/officeart/2005/8/layout/vList2"/>
    <dgm:cxn modelId="{FECB30C2-FCE4-4E70-8219-9FEFB707B228}" srcId="{E3703BC2-C061-483F-BB7D-71C7719C83A2}" destId="{6B14DA22-49AF-4AB4-A0EA-6BEB699ED54E}" srcOrd="0" destOrd="0" parTransId="{498083AF-32BB-4D6D-B7DE-180D1750DA84}" sibTransId="{7EF74EAF-D328-49D5-99FB-72B5CE42E5F3}"/>
    <dgm:cxn modelId="{B15D0CA2-DD5E-4A9A-B793-792C6411E953}" type="presOf" srcId="{B7C571FB-7F5C-4AAC-90A0-F0CDF4198836}" destId="{7C24C6C7-9F5A-4645-BB0C-E92ED3C93A24}" srcOrd="0" destOrd="0" presId="urn:microsoft.com/office/officeart/2005/8/layout/vList2"/>
    <dgm:cxn modelId="{F57B9E88-2367-4460-A11D-427FEF8D82FB}" type="presParOf" srcId="{40E48081-F2D2-4DAD-8A03-8CDA2378B0BE}" destId="{0EEBC1EB-802F-4F87-96B7-0578E48E648E}" srcOrd="0" destOrd="0" presId="urn:microsoft.com/office/officeart/2005/8/layout/vList2"/>
    <dgm:cxn modelId="{FD876D54-6962-4A7E-94A7-94E3F333E8D2}" type="presParOf" srcId="{40E48081-F2D2-4DAD-8A03-8CDA2378B0BE}" destId="{E1B0B870-C1DA-4159-80F1-55107EEF40F8}" srcOrd="1" destOrd="0" presId="urn:microsoft.com/office/officeart/2005/8/layout/vList2"/>
    <dgm:cxn modelId="{E6A6F337-83CB-49E7-A3DC-679420AC61A1}" type="presParOf" srcId="{40E48081-F2D2-4DAD-8A03-8CDA2378B0BE}" destId="{509D8F19-8B24-4CCC-A23F-CD8F1547DC44}" srcOrd="2" destOrd="0" presId="urn:microsoft.com/office/officeart/2005/8/layout/vList2"/>
    <dgm:cxn modelId="{525F82A1-B756-49C4-8A2B-71696ADDB5F9}" type="presParOf" srcId="{40E48081-F2D2-4DAD-8A03-8CDA2378B0BE}" destId="{67F81B3E-3A39-4830-AEC4-01A59691D640}" srcOrd="3" destOrd="0" presId="urn:microsoft.com/office/officeart/2005/8/layout/vList2"/>
    <dgm:cxn modelId="{EBCBC5F9-D50E-4FD5-A27A-9727FDECBF1C}" type="presParOf" srcId="{40E48081-F2D2-4DAD-8A03-8CDA2378B0BE}" destId="{01AE2513-1F75-4F4B-8B5A-FCBF883CDB81}" srcOrd="4" destOrd="0" presId="urn:microsoft.com/office/officeart/2005/8/layout/vList2"/>
    <dgm:cxn modelId="{8E2DBDD8-FCAA-4FF0-8D68-DC8096F3DA10}" type="presParOf" srcId="{40E48081-F2D2-4DAD-8A03-8CDA2378B0BE}" destId="{40CB5F37-44CA-4FCF-A84B-33886C054190}" srcOrd="5" destOrd="0" presId="urn:microsoft.com/office/officeart/2005/8/layout/vList2"/>
    <dgm:cxn modelId="{092F74BC-DAC9-47A5-9EF0-702DC7004987}" type="presParOf" srcId="{40E48081-F2D2-4DAD-8A03-8CDA2378B0BE}" destId="{7C24C6C7-9F5A-4645-BB0C-E92ED3C93A24}" srcOrd="6" destOrd="0" presId="urn:microsoft.com/office/officeart/2005/8/layout/vList2"/>
    <dgm:cxn modelId="{2EC1FC91-9A1A-42E2-B7BD-9D2379EDC681}" type="presParOf" srcId="{40E48081-F2D2-4DAD-8A03-8CDA2378B0BE}" destId="{EE823DC9-ED45-44DA-B70F-A790F9E21EA5}" srcOrd="7" destOrd="0" presId="urn:microsoft.com/office/officeart/2005/8/layout/vList2"/>
    <dgm:cxn modelId="{E94F99AF-E0DF-4AE0-95FC-343DAA1EDA97}" type="presParOf" srcId="{40E48081-F2D2-4DAD-8A03-8CDA2378B0BE}" destId="{90A1F58D-597D-42ED-B87E-60FE20BDD798}" srcOrd="8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CB54049F-8DE6-467D-A7AA-B2E3DC50461B}" type="doc">
      <dgm:prSet loTypeId="urn:microsoft.com/office/officeart/2005/8/layout/lProcess3" loCatId="process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s-ES"/>
        </a:p>
      </dgm:t>
    </dgm:pt>
    <dgm:pt modelId="{8F5570C1-443C-4D17-96A9-3FB3833E7418}">
      <dgm:prSet/>
      <dgm:spPr/>
      <dgm:t>
        <a:bodyPr/>
        <a:lstStyle/>
        <a:p>
          <a:pPr rtl="0"/>
          <a:r>
            <a:rPr lang="es-ES" smtClean="0"/>
            <a:t>HIGIENE OCUPACIONAL: </a:t>
          </a:r>
          <a:endParaRPr lang="es-ES"/>
        </a:p>
      </dgm:t>
    </dgm:pt>
    <dgm:pt modelId="{92DB2410-4959-43BE-8A6F-564304B84CB1}" type="parTrans" cxnId="{9ED9B75A-5E7D-40F4-BC4C-4A23E3B76E9C}">
      <dgm:prSet/>
      <dgm:spPr/>
      <dgm:t>
        <a:bodyPr/>
        <a:lstStyle/>
        <a:p>
          <a:endParaRPr lang="es-ES"/>
        </a:p>
      </dgm:t>
    </dgm:pt>
    <dgm:pt modelId="{D4B9ADAB-865F-417C-8EFF-3B5852193DD2}" type="sibTrans" cxnId="{9ED9B75A-5E7D-40F4-BC4C-4A23E3B76E9C}">
      <dgm:prSet/>
      <dgm:spPr/>
      <dgm:t>
        <a:bodyPr/>
        <a:lstStyle/>
        <a:p>
          <a:endParaRPr lang="es-ES"/>
        </a:p>
      </dgm:t>
    </dgm:pt>
    <dgm:pt modelId="{765563E9-A6D5-4411-88A3-CFD907CFED75}">
      <dgm:prSet custT="1"/>
      <dgm:spPr/>
      <dgm:t>
        <a:bodyPr/>
        <a:lstStyle/>
        <a:p>
          <a:pPr algn="just" rtl="0"/>
          <a:r>
            <a:rPr lang="es-ES" sz="2400" dirty="0" smtClean="0"/>
            <a:t>“La Higiene Ocupacional es la ciencia dedicada a la identificación, evaluación y control de aquellos factores ambientales o tensiones emanadas o provocadas en el lugar de trabajo y que pueden ocasionar enfermedades, destruir la salud y/o el bienestar, o crear algún malestar entre los trabajadores o los ciudadanos de la comunidad”.(</a:t>
          </a:r>
          <a:r>
            <a:rPr lang="es-ES" sz="1100" dirty="0" smtClean="0"/>
            <a:t>American Industrial </a:t>
          </a:r>
          <a:r>
            <a:rPr lang="es-ES" sz="1100" dirty="0" err="1" smtClean="0"/>
            <a:t>Hygienist</a:t>
          </a:r>
          <a:r>
            <a:rPr lang="es-ES" sz="1100" dirty="0" smtClean="0"/>
            <a:t>  </a:t>
          </a:r>
          <a:r>
            <a:rPr lang="es-ES" sz="1100" dirty="0" err="1" smtClean="0"/>
            <a:t>Association</a:t>
          </a:r>
          <a:r>
            <a:rPr lang="es-ES" sz="1100" dirty="0" smtClean="0"/>
            <a:t>, 2012</a:t>
          </a:r>
          <a:r>
            <a:rPr lang="es-ES" sz="2200" dirty="0" smtClean="0"/>
            <a:t>)</a:t>
          </a:r>
          <a:endParaRPr lang="es-ES" sz="2200" dirty="0"/>
        </a:p>
      </dgm:t>
    </dgm:pt>
    <dgm:pt modelId="{D5EE43FD-282C-4035-9DAA-69A9CF9536AA}" type="parTrans" cxnId="{1E4C93D0-A5B5-4719-91DF-8B88FFC6D5CA}">
      <dgm:prSet/>
      <dgm:spPr/>
      <dgm:t>
        <a:bodyPr/>
        <a:lstStyle/>
        <a:p>
          <a:endParaRPr lang="es-ES"/>
        </a:p>
      </dgm:t>
    </dgm:pt>
    <dgm:pt modelId="{DEEA8C72-814C-4BEE-A859-F0B5B419EF64}" type="sibTrans" cxnId="{1E4C93D0-A5B5-4719-91DF-8B88FFC6D5CA}">
      <dgm:prSet/>
      <dgm:spPr/>
      <dgm:t>
        <a:bodyPr/>
        <a:lstStyle/>
        <a:p>
          <a:endParaRPr lang="es-ES"/>
        </a:p>
      </dgm:t>
    </dgm:pt>
    <dgm:pt modelId="{AB9E3D36-6372-4740-AD47-29FB9DA25FBE}" type="pres">
      <dgm:prSet presAssocID="{CB54049F-8DE6-467D-A7AA-B2E3DC50461B}" presName="Name0" presStyleCnt="0">
        <dgm:presLayoutVars>
          <dgm:chPref val="3"/>
          <dgm:dir/>
          <dgm:animLvl val="lvl"/>
          <dgm:resizeHandles/>
        </dgm:presLayoutVars>
      </dgm:prSet>
      <dgm:spPr/>
      <dgm:t>
        <a:bodyPr/>
        <a:lstStyle/>
        <a:p>
          <a:endParaRPr lang="es-MX"/>
        </a:p>
      </dgm:t>
    </dgm:pt>
    <dgm:pt modelId="{1C8839B0-582A-4720-9FEB-DA82248C1ED8}" type="pres">
      <dgm:prSet presAssocID="{8F5570C1-443C-4D17-96A9-3FB3833E7418}" presName="horFlow" presStyleCnt="0"/>
      <dgm:spPr/>
    </dgm:pt>
    <dgm:pt modelId="{E4D0B73A-8A3D-415B-A733-15CAD51672CF}" type="pres">
      <dgm:prSet presAssocID="{8F5570C1-443C-4D17-96A9-3FB3833E7418}" presName="bigChev" presStyleLbl="node1" presStyleIdx="0" presStyleCnt="1" custScaleX="52127" custScaleY="76203"/>
      <dgm:spPr/>
      <dgm:t>
        <a:bodyPr/>
        <a:lstStyle/>
        <a:p>
          <a:endParaRPr lang="es-MX"/>
        </a:p>
      </dgm:t>
    </dgm:pt>
    <dgm:pt modelId="{37E7FB8D-6E73-4732-A0C2-306D690C145A}" type="pres">
      <dgm:prSet presAssocID="{D5EE43FD-282C-4035-9DAA-69A9CF9536AA}" presName="parTrans" presStyleCnt="0"/>
      <dgm:spPr/>
    </dgm:pt>
    <dgm:pt modelId="{FAA74C68-B55F-4C35-A98F-EDB1ADFFEF38}" type="pres">
      <dgm:prSet presAssocID="{765563E9-A6D5-4411-88A3-CFD907CFED75}" presName="node" presStyleLbl="alignAccFollowNode1" presStyleIdx="0" presStyleCnt="1" custScaleX="113383" custScaleY="122547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9ED9B75A-5E7D-40F4-BC4C-4A23E3B76E9C}" srcId="{CB54049F-8DE6-467D-A7AA-B2E3DC50461B}" destId="{8F5570C1-443C-4D17-96A9-3FB3833E7418}" srcOrd="0" destOrd="0" parTransId="{92DB2410-4959-43BE-8A6F-564304B84CB1}" sibTransId="{D4B9ADAB-865F-417C-8EFF-3B5852193DD2}"/>
    <dgm:cxn modelId="{738E5398-6FE6-41F3-816C-B11799DE2AFD}" type="presOf" srcId="{765563E9-A6D5-4411-88A3-CFD907CFED75}" destId="{FAA74C68-B55F-4C35-A98F-EDB1ADFFEF38}" srcOrd="0" destOrd="0" presId="urn:microsoft.com/office/officeart/2005/8/layout/lProcess3"/>
    <dgm:cxn modelId="{73B126BA-2B93-4A10-A637-A924CA1E07C3}" type="presOf" srcId="{8F5570C1-443C-4D17-96A9-3FB3833E7418}" destId="{E4D0B73A-8A3D-415B-A733-15CAD51672CF}" srcOrd="0" destOrd="0" presId="urn:microsoft.com/office/officeart/2005/8/layout/lProcess3"/>
    <dgm:cxn modelId="{1E4C93D0-A5B5-4719-91DF-8B88FFC6D5CA}" srcId="{8F5570C1-443C-4D17-96A9-3FB3833E7418}" destId="{765563E9-A6D5-4411-88A3-CFD907CFED75}" srcOrd="0" destOrd="0" parTransId="{D5EE43FD-282C-4035-9DAA-69A9CF9536AA}" sibTransId="{DEEA8C72-814C-4BEE-A859-F0B5B419EF64}"/>
    <dgm:cxn modelId="{90C69E18-3CAB-4528-BDC5-91644FE062E9}" type="presOf" srcId="{CB54049F-8DE6-467D-A7AA-B2E3DC50461B}" destId="{AB9E3D36-6372-4740-AD47-29FB9DA25FBE}" srcOrd="0" destOrd="0" presId="urn:microsoft.com/office/officeart/2005/8/layout/lProcess3"/>
    <dgm:cxn modelId="{91EB53CA-414E-4796-B7B4-268414982380}" type="presParOf" srcId="{AB9E3D36-6372-4740-AD47-29FB9DA25FBE}" destId="{1C8839B0-582A-4720-9FEB-DA82248C1ED8}" srcOrd="0" destOrd="0" presId="urn:microsoft.com/office/officeart/2005/8/layout/lProcess3"/>
    <dgm:cxn modelId="{31B8D345-C2E5-4F28-8166-6B73BE697C7F}" type="presParOf" srcId="{1C8839B0-582A-4720-9FEB-DA82248C1ED8}" destId="{E4D0B73A-8A3D-415B-A733-15CAD51672CF}" srcOrd="0" destOrd="0" presId="urn:microsoft.com/office/officeart/2005/8/layout/lProcess3"/>
    <dgm:cxn modelId="{FCD256A0-B029-48AB-A19F-F4574E8E183A}" type="presParOf" srcId="{1C8839B0-582A-4720-9FEB-DA82248C1ED8}" destId="{37E7FB8D-6E73-4732-A0C2-306D690C145A}" srcOrd="1" destOrd="0" presId="urn:microsoft.com/office/officeart/2005/8/layout/lProcess3"/>
    <dgm:cxn modelId="{A9861F40-7F41-4C81-9A7F-2D779DEAF482}" type="presParOf" srcId="{1C8839B0-582A-4720-9FEB-DA82248C1ED8}" destId="{FAA74C68-B55F-4C35-A98F-EDB1ADFFEF38}" srcOrd="2" destOrd="0" presId="urn:microsoft.com/office/officeart/2005/8/layout/l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21678740-CDDF-4EE4-9B44-AD89050F01CF}" type="doc">
      <dgm:prSet loTypeId="urn:microsoft.com/office/officeart/2005/8/layout/hList9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D545B152-88CD-4194-8AD6-C9A695E6399B}">
      <dgm:prSet custT="1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>
        <a:solidFill>
          <a:schemeClr val="accent6">
            <a:lumMod val="20000"/>
            <a:lumOff val="80000"/>
          </a:schemeClr>
        </a:solidFill>
      </dgm:spPr>
      <dgm:t>
        <a:bodyPr/>
        <a:lstStyle/>
        <a:p>
          <a:pPr algn="ctr" rtl="0"/>
          <a:r>
            <a:rPr lang="es-ES" sz="2800" dirty="0" smtClean="0"/>
            <a:t>Tiene como objetivo la prevención de las enfermedades ocupacionales o laborales generadas por factores o agentes físicos, químicos o biológicos que se encuentran en los ambientes de trabajo y que actúan sobre los trabajadores pudiendo afectar su salud y su bienestar. </a:t>
          </a:r>
          <a:r>
            <a:rPr lang="es-ES" sz="1100" dirty="0" smtClean="0"/>
            <a:t>(American Industrial </a:t>
          </a:r>
          <a:r>
            <a:rPr lang="es-ES" sz="1100" dirty="0" err="1" smtClean="0"/>
            <a:t>Hygienist</a:t>
          </a:r>
          <a:r>
            <a:rPr lang="es-ES" sz="1100" dirty="0" smtClean="0"/>
            <a:t>  </a:t>
          </a:r>
          <a:r>
            <a:rPr lang="es-ES" sz="1100" dirty="0" err="1" smtClean="0"/>
            <a:t>Association</a:t>
          </a:r>
          <a:r>
            <a:rPr lang="es-ES" sz="1100" dirty="0" smtClean="0"/>
            <a:t>, 2012)</a:t>
          </a:r>
          <a:endParaRPr lang="es-ES" sz="1100" dirty="0"/>
        </a:p>
      </dgm:t>
    </dgm:pt>
    <dgm:pt modelId="{40734BE9-EAA9-47FB-A04D-378CDA7150B5}" type="parTrans" cxnId="{37162034-F660-4F8E-B43E-1BD7B2EDDB1D}">
      <dgm:prSet/>
      <dgm:spPr/>
      <dgm:t>
        <a:bodyPr/>
        <a:lstStyle/>
        <a:p>
          <a:endParaRPr lang="es-ES"/>
        </a:p>
      </dgm:t>
    </dgm:pt>
    <dgm:pt modelId="{AB3E526A-4541-4016-AE8D-CE51BAE6FAD0}" type="sibTrans" cxnId="{37162034-F660-4F8E-B43E-1BD7B2EDDB1D}">
      <dgm:prSet/>
      <dgm:spPr/>
      <dgm:t>
        <a:bodyPr/>
        <a:lstStyle/>
        <a:p>
          <a:endParaRPr lang="es-ES"/>
        </a:p>
      </dgm:t>
    </dgm:pt>
    <dgm:pt modelId="{E912BD26-3EE8-4A5E-B405-131689E82422}" type="pres">
      <dgm:prSet presAssocID="{21678740-CDDF-4EE4-9B44-AD89050F01CF}" presName="list" presStyleCnt="0">
        <dgm:presLayoutVars>
          <dgm:dir/>
          <dgm:animLvl val="lvl"/>
        </dgm:presLayoutVars>
      </dgm:prSet>
      <dgm:spPr/>
      <dgm:t>
        <a:bodyPr/>
        <a:lstStyle/>
        <a:p>
          <a:endParaRPr lang="es-MX"/>
        </a:p>
      </dgm:t>
    </dgm:pt>
    <dgm:pt modelId="{534AA545-B089-4AC2-8881-D8CC883DA86D}" type="pres">
      <dgm:prSet presAssocID="{D545B152-88CD-4194-8AD6-C9A695E6399B}" presName="posSpace" presStyleCnt="0"/>
      <dgm:spPr/>
    </dgm:pt>
    <dgm:pt modelId="{02B85B85-B6A4-49A5-BCAE-DCD5D9226A3B}" type="pres">
      <dgm:prSet presAssocID="{D545B152-88CD-4194-8AD6-C9A695E6399B}" presName="vertFlow" presStyleCnt="0"/>
      <dgm:spPr/>
    </dgm:pt>
    <dgm:pt modelId="{2FD60183-56E2-4B19-897A-E2ECA64F8B28}" type="pres">
      <dgm:prSet presAssocID="{D545B152-88CD-4194-8AD6-C9A695E6399B}" presName="topSpace" presStyleCnt="0"/>
      <dgm:spPr/>
    </dgm:pt>
    <dgm:pt modelId="{CD177AE5-A618-4C8F-A012-A47456534504}" type="pres">
      <dgm:prSet presAssocID="{D545B152-88CD-4194-8AD6-C9A695E6399B}" presName="firstComp" presStyleCnt="0"/>
      <dgm:spPr/>
    </dgm:pt>
    <dgm:pt modelId="{2988B9C1-3D2E-48E2-9420-F01A71AA3A02}" type="pres">
      <dgm:prSet presAssocID="{D545B152-88CD-4194-8AD6-C9A695E6399B}" presName="firstChild" presStyleLbl="bgAccFollowNode1" presStyleIdx="0" presStyleCnt="1" custLinFactNeighborY="2299"/>
      <dgm:spPr/>
    </dgm:pt>
    <dgm:pt modelId="{E3AE278B-8426-4AA0-AFD1-2014057A69A4}" type="pres">
      <dgm:prSet presAssocID="{D545B152-88CD-4194-8AD6-C9A695E6399B}" presName="firstChildTx" presStyleLbl="bgAccFollowNode1" presStyleIdx="0" presStyleCnt="1">
        <dgm:presLayoutVars>
          <dgm:bulletEnabled val="1"/>
        </dgm:presLayoutVars>
      </dgm:prSet>
      <dgm:spPr/>
    </dgm:pt>
    <dgm:pt modelId="{1249DF3B-718E-4CE3-BA4E-1FE50B8EB515}" type="pres">
      <dgm:prSet presAssocID="{D545B152-88CD-4194-8AD6-C9A695E6399B}" presName="negSpace" presStyleCnt="0"/>
      <dgm:spPr/>
    </dgm:pt>
    <dgm:pt modelId="{691EECD0-2778-4075-A5EB-336F1D20589A}" type="pres">
      <dgm:prSet presAssocID="{D545B152-88CD-4194-8AD6-C9A695E6399B}" presName="circle" presStyleLbl="node1" presStyleIdx="0" presStyleCnt="1" custScaleX="338512" custScaleY="127387"/>
      <dgm:spPr/>
      <dgm:t>
        <a:bodyPr/>
        <a:lstStyle/>
        <a:p>
          <a:endParaRPr lang="es-MX"/>
        </a:p>
      </dgm:t>
    </dgm:pt>
  </dgm:ptLst>
  <dgm:cxnLst>
    <dgm:cxn modelId="{D7DA7D80-984E-4AF1-BD88-3B6858B87089}" type="presOf" srcId="{21678740-CDDF-4EE4-9B44-AD89050F01CF}" destId="{E912BD26-3EE8-4A5E-B405-131689E82422}" srcOrd="0" destOrd="0" presId="urn:microsoft.com/office/officeart/2005/8/layout/hList9"/>
    <dgm:cxn modelId="{37162034-F660-4F8E-B43E-1BD7B2EDDB1D}" srcId="{21678740-CDDF-4EE4-9B44-AD89050F01CF}" destId="{D545B152-88CD-4194-8AD6-C9A695E6399B}" srcOrd="0" destOrd="0" parTransId="{40734BE9-EAA9-47FB-A04D-378CDA7150B5}" sibTransId="{AB3E526A-4541-4016-AE8D-CE51BAE6FAD0}"/>
    <dgm:cxn modelId="{C30781CA-DBD9-42FD-914E-908D6DB016C6}" type="presOf" srcId="{D545B152-88CD-4194-8AD6-C9A695E6399B}" destId="{691EECD0-2778-4075-A5EB-336F1D20589A}" srcOrd="0" destOrd="0" presId="urn:microsoft.com/office/officeart/2005/8/layout/hList9"/>
    <dgm:cxn modelId="{F147F98A-36FB-4A52-9D46-2005A3B870DC}" type="presParOf" srcId="{E912BD26-3EE8-4A5E-B405-131689E82422}" destId="{534AA545-B089-4AC2-8881-D8CC883DA86D}" srcOrd="0" destOrd="0" presId="urn:microsoft.com/office/officeart/2005/8/layout/hList9"/>
    <dgm:cxn modelId="{EC78C4F7-4657-496C-AB4B-023016A5F574}" type="presParOf" srcId="{E912BD26-3EE8-4A5E-B405-131689E82422}" destId="{02B85B85-B6A4-49A5-BCAE-DCD5D9226A3B}" srcOrd="1" destOrd="0" presId="urn:microsoft.com/office/officeart/2005/8/layout/hList9"/>
    <dgm:cxn modelId="{A5618CE1-76F5-4043-A544-72F4C88527F9}" type="presParOf" srcId="{02B85B85-B6A4-49A5-BCAE-DCD5D9226A3B}" destId="{2FD60183-56E2-4B19-897A-E2ECA64F8B28}" srcOrd="0" destOrd="0" presId="urn:microsoft.com/office/officeart/2005/8/layout/hList9"/>
    <dgm:cxn modelId="{F5ED7834-543F-4619-BDFE-08DBA43EFE7A}" type="presParOf" srcId="{02B85B85-B6A4-49A5-BCAE-DCD5D9226A3B}" destId="{CD177AE5-A618-4C8F-A012-A47456534504}" srcOrd="1" destOrd="0" presId="urn:microsoft.com/office/officeart/2005/8/layout/hList9"/>
    <dgm:cxn modelId="{D3428119-A5CB-4C28-824F-B925A10951B4}" type="presParOf" srcId="{CD177AE5-A618-4C8F-A012-A47456534504}" destId="{2988B9C1-3D2E-48E2-9420-F01A71AA3A02}" srcOrd="0" destOrd="0" presId="urn:microsoft.com/office/officeart/2005/8/layout/hList9"/>
    <dgm:cxn modelId="{1324A0BA-EA36-4907-8C35-4464A17587C6}" type="presParOf" srcId="{CD177AE5-A618-4C8F-A012-A47456534504}" destId="{E3AE278B-8426-4AA0-AFD1-2014057A69A4}" srcOrd="1" destOrd="0" presId="urn:microsoft.com/office/officeart/2005/8/layout/hList9"/>
    <dgm:cxn modelId="{14008009-E46D-4723-AFFB-11ACED6ECF2E}" type="presParOf" srcId="{E912BD26-3EE8-4A5E-B405-131689E82422}" destId="{1249DF3B-718E-4CE3-BA4E-1FE50B8EB515}" srcOrd="2" destOrd="0" presId="urn:microsoft.com/office/officeart/2005/8/layout/hList9"/>
    <dgm:cxn modelId="{341F00F9-B1D8-45B7-9AE9-EA03DE2F299D}" type="presParOf" srcId="{E912BD26-3EE8-4A5E-B405-131689E82422}" destId="{691EECD0-2778-4075-A5EB-336F1D20589A}" srcOrd="3" destOrd="0" presId="urn:microsoft.com/office/officeart/2005/8/layout/hList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38352439-52F0-405D-AF45-AF7352756142}" type="doc">
      <dgm:prSet loTypeId="urn:microsoft.com/office/officeart/2005/8/layout/chevron2" loCatId="process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s-ES"/>
        </a:p>
      </dgm:t>
    </dgm:pt>
    <dgm:pt modelId="{5A195604-F762-43DB-8714-5E95B050454D}">
      <dgm:prSet/>
      <dgm:spPr/>
      <dgm:t>
        <a:bodyPr/>
        <a:lstStyle/>
        <a:p>
          <a:pPr rtl="0"/>
          <a:r>
            <a:rPr lang="es-ES" smtClean="0"/>
            <a:t>HIGIENE EN EL TRABAJO: </a:t>
          </a:r>
          <a:endParaRPr lang="es-ES"/>
        </a:p>
      </dgm:t>
    </dgm:pt>
    <dgm:pt modelId="{AD3C6940-4A49-45CF-9A5A-90F0ADB0B6FB}" type="parTrans" cxnId="{074AED51-6F30-4BEF-914C-4433E7724707}">
      <dgm:prSet/>
      <dgm:spPr/>
      <dgm:t>
        <a:bodyPr/>
        <a:lstStyle/>
        <a:p>
          <a:endParaRPr lang="es-ES"/>
        </a:p>
      </dgm:t>
    </dgm:pt>
    <dgm:pt modelId="{68CAEA02-6DEE-44B8-9494-03D0D8F00AED}" type="sibTrans" cxnId="{074AED51-6F30-4BEF-914C-4433E7724707}">
      <dgm:prSet/>
      <dgm:spPr/>
      <dgm:t>
        <a:bodyPr/>
        <a:lstStyle/>
        <a:p>
          <a:endParaRPr lang="es-ES"/>
        </a:p>
      </dgm:t>
    </dgm:pt>
    <dgm:pt modelId="{30BA2087-8CC3-4F7D-8CBC-A2C0F5AA44A2}">
      <dgm:prSet custT="1"/>
      <dgm:spPr/>
      <dgm:t>
        <a:bodyPr/>
        <a:lstStyle/>
        <a:p>
          <a:pPr algn="just" rtl="0"/>
          <a:r>
            <a:rPr lang="es-ES" sz="3200" dirty="0" smtClean="0"/>
            <a:t>Conjunto de procedimientos y recursos técnicos aplicados a la eficaz prevención frente a las enfermedades del trabajo.</a:t>
          </a:r>
          <a:r>
            <a:rPr lang="es-ES" sz="1200" dirty="0" smtClean="0"/>
            <a:t>(American Industrial </a:t>
          </a:r>
          <a:r>
            <a:rPr lang="es-ES" sz="1200" dirty="0" err="1" smtClean="0"/>
            <a:t>Hygienist</a:t>
          </a:r>
          <a:r>
            <a:rPr lang="es-ES" sz="1200" dirty="0" smtClean="0"/>
            <a:t>  </a:t>
          </a:r>
          <a:r>
            <a:rPr lang="es-ES" sz="1200" dirty="0" err="1" smtClean="0"/>
            <a:t>Association</a:t>
          </a:r>
          <a:r>
            <a:rPr lang="es-ES" sz="1200" dirty="0" smtClean="0"/>
            <a:t>, 2012)</a:t>
          </a:r>
          <a:endParaRPr lang="es-ES" sz="3200" dirty="0"/>
        </a:p>
      </dgm:t>
    </dgm:pt>
    <dgm:pt modelId="{ECD024FF-8E95-4E20-B5D2-1D40D7DC607F}" type="parTrans" cxnId="{00CDFA22-1B6E-4AC4-B06D-B9EA91A700EE}">
      <dgm:prSet/>
      <dgm:spPr/>
      <dgm:t>
        <a:bodyPr/>
        <a:lstStyle/>
        <a:p>
          <a:endParaRPr lang="es-ES"/>
        </a:p>
      </dgm:t>
    </dgm:pt>
    <dgm:pt modelId="{B3CE35FC-6A35-4FA4-B29E-E02D3A0EB3D8}" type="sibTrans" cxnId="{00CDFA22-1B6E-4AC4-B06D-B9EA91A700EE}">
      <dgm:prSet/>
      <dgm:spPr/>
      <dgm:t>
        <a:bodyPr/>
        <a:lstStyle/>
        <a:p>
          <a:endParaRPr lang="es-ES"/>
        </a:p>
      </dgm:t>
    </dgm:pt>
    <dgm:pt modelId="{6B67CF47-AB7B-4A20-90D1-B546D5483C1F}" type="pres">
      <dgm:prSet presAssocID="{38352439-52F0-405D-AF45-AF7352756142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15C1926C-9DD3-4991-8B36-D7C89B028328}" type="pres">
      <dgm:prSet presAssocID="{5A195604-F762-43DB-8714-5E95B050454D}" presName="composite" presStyleCnt="0"/>
      <dgm:spPr/>
    </dgm:pt>
    <dgm:pt modelId="{9475817D-5E64-431C-9C70-65E83BBE808B}" type="pres">
      <dgm:prSet presAssocID="{5A195604-F762-43DB-8714-5E95B050454D}" presName="parentText" presStyleLbl="alignNode1" presStyleIdx="0" presStyleCnt="1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4CB0173-9230-4F04-80E3-EA018B70E358}" type="pres">
      <dgm:prSet presAssocID="{5A195604-F762-43DB-8714-5E95B050454D}" presName="descendantText" presStyleLbl="alignAcc1" presStyleIdx="0" presStyleCnt="1" custScaleY="16372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074AED51-6F30-4BEF-914C-4433E7724707}" srcId="{38352439-52F0-405D-AF45-AF7352756142}" destId="{5A195604-F762-43DB-8714-5E95B050454D}" srcOrd="0" destOrd="0" parTransId="{AD3C6940-4A49-45CF-9A5A-90F0ADB0B6FB}" sibTransId="{68CAEA02-6DEE-44B8-9494-03D0D8F00AED}"/>
    <dgm:cxn modelId="{86B697C2-33AB-4A9D-9454-52835C535252}" type="presOf" srcId="{38352439-52F0-405D-AF45-AF7352756142}" destId="{6B67CF47-AB7B-4A20-90D1-B546D5483C1F}" srcOrd="0" destOrd="0" presId="urn:microsoft.com/office/officeart/2005/8/layout/chevron2"/>
    <dgm:cxn modelId="{00CDFA22-1B6E-4AC4-B06D-B9EA91A700EE}" srcId="{5A195604-F762-43DB-8714-5E95B050454D}" destId="{30BA2087-8CC3-4F7D-8CBC-A2C0F5AA44A2}" srcOrd="0" destOrd="0" parTransId="{ECD024FF-8E95-4E20-B5D2-1D40D7DC607F}" sibTransId="{B3CE35FC-6A35-4FA4-B29E-E02D3A0EB3D8}"/>
    <dgm:cxn modelId="{80546D0C-F391-40A1-A2AC-D8164119FCBF}" type="presOf" srcId="{30BA2087-8CC3-4F7D-8CBC-A2C0F5AA44A2}" destId="{B4CB0173-9230-4F04-80E3-EA018B70E358}" srcOrd="0" destOrd="0" presId="urn:microsoft.com/office/officeart/2005/8/layout/chevron2"/>
    <dgm:cxn modelId="{18C037A2-34B3-4BDD-B579-24EC291B80EF}" type="presOf" srcId="{5A195604-F762-43DB-8714-5E95B050454D}" destId="{9475817D-5E64-431C-9C70-65E83BBE808B}" srcOrd="0" destOrd="0" presId="urn:microsoft.com/office/officeart/2005/8/layout/chevron2"/>
    <dgm:cxn modelId="{ACAE05C8-C596-47FF-85D0-6AE5D57F7DA4}" type="presParOf" srcId="{6B67CF47-AB7B-4A20-90D1-B546D5483C1F}" destId="{15C1926C-9DD3-4991-8B36-D7C89B028328}" srcOrd="0" destOrd="0" presId="urn:microsoft.com/office/officeart/2005/8/layout/chevron2"/>
    <dgm:cxn modelId="{2A5BC6BB-9F45-4642-AE14-319A9801D1DF}" type="presParOf" srcId="{15C1926C-9DD3-4991-8B36-D7C89B028328}" destId="{9475817D-5E64-431C-9C70-65E83BBE808B}" srcOrd="0" destOrd="0" presId="urn:microsoft.com/office/officeart/2005/8/layout/chevron2"/>
    <dgm:cxn modelId="{0057F259-9B99-4349-AF28-7D96E5170240}" type="presParOf" srcId="{15C1926C-9DD3-4991-8B36-D7C89B028328}" destId="{B4CB0173-9230-4F04-80E3-EA018B70E358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9FB7A768-BFC6-422D-B460-5C5396D844E7}" type="doc">
      <dgm:prSet loTypeId="urn:microsoft.com/office/officeart/2005/8/layout/vList5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s-ES"/>
        </a:p>
      </dgm:t>
    </dgm:pt>
    <dgm:pt modelId="{0D253691-D165-4DB1-9510-EB8F6859F263}">
      <dgm:prSet/>
      <dgm:spPr>
        <a:solidFill>
          <a:srgbClr val="60D0A3"/>
        </a:solidFill>
      </dgm:spPr>
      <dgm:t>
        <a:bodyPr/>
        <a:lstStyle/>
        <a:p>
          <a:pPr rtl="0"/>
          <a:r>
            <a:rPr lang="es-ES" smtClean="0"/>
            <a:t>ENFERMEDAD DEL TRABAJO: </a:t>
          </a:r>
          <a:endParaRPr lang="es-ES"/>
        </a:p>
      </dgm:t>
    </dgm:pt>
    <dgm:pt modelId="{F36C52E9-A6B0-42D2-AC64-A6E99F401FFD}" type="parTrans" cxnId="{D215BFD7-D3E4-48EE-93A4-01E2D33AB612}">
      <dgm:prSet/>
      <dgm:spPr/>
      <dgm:t>
        <a:bodyPr/>
        <a:lstStyle/>
        <a:p>
          <a:endParaRPr lang="es-ES"/>
        </a:p>
      </dgm:t>
    </dgm:pt>
    <dgm:pt modelId="{11A81A49-C285-471C-B2EB-D04F806ED7A3}" type="sibTrans" cxnId="{D215BFD7-D3E4-48EE-93A4-01E2D33AB612}">
      <dgm:prSet/>
      <dgm:spPr/>
      <dgm:t>
        <a:bodyPr/>
        <a:lstStyle/>
        <a:p>
          <a:endParaRPr lang="es-ES"/>
        </a:p>
      </dgm:t>
    </dgm:pt>
    <dgm:pt modelId="{4080BE48-6650-48DB-9E8D-5622EF9C200E}">
      <dgm:prSet custT="1"/>
      <dgm:spPr>
        <a:solidFill>
          <a:schemeClr val="accent6">
            <a:lumMod val="20000"/>
            <a:lumOff val="80000"/>
            <a:alpha val="90000"/>
          </a:schemeClr>
        </a:solidFill>
      </dgm:spPr>
      <dgm:t>
        <a:bodyPr/>
        <a:lstStyle/>
        <a:p>
          <a:pPr algn="just" rtl="0"/>
          <a:r>
            <a:rPr lang="es-ES" sz="3000" dirty="0" smtClean="0"/>
            <a:t>Es todo estado patológico derivado de la acción continuada de una causa que tenga su origen o motivo en el trabajo o en el medio en que el trabajador se vea obligado a prestar sus servicios. </a:t>
          </a:r>
          <a:r>
            <a:rPr lang="es-ES" sz="1100" dirty="0" smtClean="0"/>
            <a:t>(Ley Federal del Trabajo,2015).</a:t>
          </a:r>
          <a:endParaRPr lang="es-ES" sz="1100" dirty="0"/>
        </a:p>
      </dgm:t>
    </dgm:pt>
    <dgm:pt modelId="{A57B16AB-CCB9-42B2-90EB-A825E49AB292}" type="parTrans" cxnId="{3416F167-5DA9-4FED-A1C5-7584E9795EBA}">
      <dgm:prSet/>
      <dgm:spPr/>
      <dgm:t>
        <a:bodyPr/>
        <a:lstStyle/>
        <a:p>
          <a:endParaRPr lang="es-ES"/>
        </a:p>
      </dgm:t>
    </dgm:pt>
    <dgm:pt modelId="{95AEE832-4AB9-4278-A9A2-855EABB5BA41}" type="sibTrans" cxnId="{3416F167-5DA9-4FED-A1C5-7584E9795EBA}">
      <dgm:prSet/>
      <dgm:spPr/>
      <dgm:t>
        <a:bodyPr/>
        <a:lstStyle/>
        <a:p>
          <a:endParaRPr lang="es-ES"/>
        </a:p>
      </dgm:t>
    </dgm:pt>
    <dgm:pt modelId="{45CD7CAB-B1C2-48D6-8F38-332A3206D3BE}" type="pres">
      <dgm:prSet presAssocID="{9FB7A768-BFC6-422D-B460-5C5396D844E7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DF95F9FD-0CF7-4D43-952E-D6D550231325}" type="pres">
      <dgm:prSet presAssocID="{0D253691-D165-4DB1-9510-EB8F6859F263}" presName="linNode" presStyleCnt="0"/>
      <dgm:spPr/>
    </dgm:pt>
    <dgm:pt modelId="{3E05CD7C-4C3F-40CB-9136-7464C884F0C8}" type="pres">
      <dgm:prSet presAssocID="{0D253691-D165-4DB1-9510-EB8F6859F263}" presName="parentText" presStyleLbl="node1" presStyleIdx="0" presStyleCnt="1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EBBEC85-5593-4068-B5D9-33A2910A9FEA}" type="pres">
      <dgm:prSet presAssocID="{0D253691-D165-4DB1-9510-EB8F6859F263}" presName="descendantText" presStyleLbl="alignAccFollowNode1" presStyleIdx="0" presStyleCnt="1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3416F167-5DA9-4FED-A1C5-7584E9795EBA}" srcId="{0D253691-D165-4DB1-9510-EB8F6859F263}" destId="{4080BE48-6650-48DB-9E8D-5622EF9C200E}" srcOrd="0" destOrd="0" parTransId="{A57B16AB-CCB9-42B2-90EB-A825E49AB292}" sibTransId="{95AEE832-4AB9-4278-A9A2-855EABB5BA41}"/>
    <dgm:cxn modelId="{F2F27F54-B5D0-47AC-9A51-39A719D45B03}" type="presOf" srcId="{0D253691-D165-4DB1-9510-EB8F6859F263}" destId="{3E05CD7C-4C3F-40CB-9136-7464C884F0C8}" srcOrd="0" destOrd="0" presId="urn:microsoft.com/office/officeart/2005/8/layout/vList5"/>
    <dgm:cxn modelId="{602F4FD3-6E7F-41F4-B4DD-91783B819935}" type="presOf" srcId="{4080BE48-6650-48DB-9E8D-5622EF9C200E}" destId="{4EBBEC85-5593-4068-B5D9-33A2910A9FEA}" srcOrd="0" destOrd="0" presId="urn:microsoft.com/office/officeart/2005/8/layout/vList5"/>
    <dgm:cxn modelId="{84B3D4AA-9AA0-4ED2-9466-87DE5D5A441E}" type="presOf" srcId="{9FB7A768-BFC6-422D-B460-5C5396D844E7}" destId="{45CD7CAB-B1C2-48D6-8F38-332A3206D3BE}" srcOrd="0" destOrd="0" presId="urn:microsoft.com/office/officeart/2005/8/layout/vList5"/>
    <dgm:cxn modelId="{D215BFD7-D3E4-48EE-93A4-01E2D33AB612}" srcId="{9FB7A768-BFC6-422D-B460-5C5396D844E7}" destId="{0D253691-D165-4DB1-9510-EB8F6859F263}" srcOrd="0" destOrd="0" parTransId="{F36C52E9-A6B0-42D2-AC64-A6E99F401FFD}" sibTransId="{11A81A49-C285-471C-B2EB-D04F806ED7A3}"/>
    <dgm:cxn modelId="{858CA9EA-8691-48A7-9E5C-180FA29FA5D4}" type="presParOf" srcId="{45CD7CAB-B1C2-48D6-8F38-332A3206D3BE}" destId="{DF95F9FD-0CF7-4D43-952E-D6D550231325}" srcOrd="0" destOrd="0" presId="urn:microsoft.com/office/officeart/2005/8/layout/vList5"/>
    <dgm:cxn modelId="{8E2E0637-1D2C-4313-A926-7E31B37B9463}" type="presParOf" srcId="{DF95F9FD-0CF7-4D43-952E-D6D550231325}" destId="{3E05CD7C-4C3F-40CB-9136-7464C884F0C8}" srcOrd="0" destOrd="0" presId="urn:microsoft.com/office/officeart/2005/8/layout/vList5"/>
    <dgm:cxn modelId="{DCA8AA6C-6A82-43EA-8C51-3D64896FC596}" type="presParOf" srcId="{DF95F9FD-0CF7-4D43-952E-D6D550231325}" destId="{4EBBEC85-5593-4068-B5D9-33A2910A9FEA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2BCEB8E8-8BE3-443E-9B72-ED3E7135BF2B}" type="doc">
      <dgm:prSet loTypeId="urn:microsoft.com/office/officeart/2005/8/layout/list1" loCatId="list" qsTypeId="urn:microsoft.com/office/officeart/2005/8/quickstyle/3d4" qsCatId="3D" csTypeId="urn:microsoft.com/office/officeart/2005/8/colors/colorful5" csCatId="colorful" phldr="1"/>
      <dgm:spPr/>
      <dgm:t>
        <a:bodyPr/>
        <a:lstStyle/>
        <a:p>
          <a:endParaRPr lang="es-ES"/>
        </a:p>
      </dgm:t>
    </dgm:pt>
    <dgm:pt modelId="{D4E3FDC1-80DB-4D0C-9A11-B3729090249A}">
      <dgm:prSet phldrT="[Texto]" custT="1"/>
      <dgm:spPr/>
      <dgm:t>
        <a:bodyPr/>
        <a:lstStyle/>
        <a:p>
          <a:r>
            <a:rPr lang="es-MX" sz="2400" dirty="0" smtClean="0">
              <a:solidFill>
                <a:schemeClr val="tx1"/>
              </a:solidFill>
              <a:latin typeface="Comic Sans MS" panose="030F0702030302020204" pitchFamily="66" charset="0"/>
            </a:rPr>
            <a:t>Acto medico mediante el cual se </a:t>
          </a:r>
          <a:r>
            <a:rPr lang="es-MX" sz="2400" b="1" dirty="0" smtClean="0">
              <a:solidFill>
                <a:schemeClr val="tx1"/>
              </a:solidFill>
              <a:latin typeface="Comic Sans MS" panose="030F0702030302020204" pitchFamily="66" charset="0"/>
            </a:rPr>
            <a:t>interroga</a:t>
          </a:r>
          <a:r>
            <a:rPr lang="es-MX" sz="2400" dirty="0" smtClean="0">
              <a:solidFill>
                <a:schemeClr val="tx1"/>
              </a:solidFill>
              <a:latin typeface="Comic Sans MS" panose="030F0702030302020204" pitchFamily="66" charset="0"/>
            </a:rPr>
            <a:t> y </a:t>
          </a:r>
          <a:r>
            <a:rPr lang="es-MX" sz="2400" b="1" dirty="0" smtClean="0">
              <a:solidFill>
                <a:schemeClr val="tx1"/>
              </a:solidFill>
              <a:latin typeface="Comic Sans MS" panose="030F0702030302020204" pitchFamily="66" charset="0"/>
            </a:rPr>
            <a:t>examina</a:t>
          </a:r>
          <a:r>
            <a:rPr lang="es-MX" sz="2400" dirty="0" smtClean="0">
              <a:solidFill>
                <a:schemeClr val="tx1"/>
              </a:solidFill>
              <a:latin typeface="Comic Sans MS" panose="030F0702030302020204" pitchFamily="66" charset="0"/>
            </a:rPr>
            <a:t> a un trabajador para </a:t>
          </a:r>
          <a:r>
            <a:rPr lang="es-MX" sz="2400" b="1" dirty="0" smtClean="0">
              <a:solidFill>
                <a:schemeClr val="tx1"/>
              </a:solidFill>
              <a:latin typeface="Comic Sans MS" panose="030F0702030302020204" pitchFamily="66" charset="0"/>
            </a:rPr>
            <a:t>evaluar</a:t>
          </a:r>
          <a:r>
            <a:rPr lang="es-MX" sz="2400" dirty="0" smtClean="0">
              <a:solidFill>
                <a:schemeClr val="tx1"/>
              </a:solidFill>
              <a:latin typeface="Comic Sans MS" panose="030F0702030302020204" pitchFamily="66" charset="0"/>
            </a:rPr>
            <a:t> las condiciones de su salud y </a:t>
          </a:r>
          <a:r>
            <a:rPr lang="es-MX" sz="2400" b="1" dirty="0" smtClean="0">
              <a:solidFill>
                <a:schemeClr val="tx1"/>
              </a:solidFill>
              <a:latin typeface="Comic Sans MS" panose="030F0702030302020204" pitchFamily="66" charset="0"/>
            </a:rPr>
            <a:t>detectar </a:t>
          </a:r>
          <a:r>
            <a:rPr lang="es-MX" sz="2400" dirty="0" smtClean="0">
              <a:solidFill>
                <a:schemeClr val="tx1"/>
              </a:solidFill>
              <a:latin typeface="Comic Sans MS" panose="030F0702030302020204" pitchFamily="66" charset="0"/>
            </a:rPr>
            <a:t>oportunamente patologías.</a:t>
          </a:r>
          <a:endParaRPr lang="es-ES" sz="2400" dirty="0">
            <a:solidFill>
              <a:schemeClr val="tx1"/>
            </a:solidFill>
          </a:endParaRPr>
        </a:p>
      </dgm:t>
    </dgm:pt>
    <dgm:pt modelId="{54B13319-01F7-42EC-8664-9AAA43D18B09}" type="parTrans" cxnId="{17AFDA51-748D-4E12-A200-2A283AE70901}">
      <dgm:prSet/>
      <dgm:spPr/>
      <dgm:t>
        <a:bodyPr/>
        <a:lstStyle/>
        <a:p>
          <a:endParaRPr lang="es-ES">
            <a:solidFill>
              <a:schemeClr val="tx1"/>
            </a:solidFill>
          </a:endParaRPr>
        </a:p>
      </dgm:t>
    </dgm:pt>
    <dgm:pt modelId="{6FF1E742-01F4-470C-B545-FF9234B29F52}" type="sibTrans" cxnId="{17AFDA51-748D-4E12-A200-2A283AE70901}">
      <dgm:prSet/>
      <dgm:spPr/>
      <dgm:t>
        <a:bodyPr/>
        <a:lstStyle/>
        <a:p>
          <a:endParaRPr lang="es-ES">
            <a:solidFill>
              <a:schemeClr val="tx1"/>
            </a:solidFill>
          </a:endParaRPr>
        </a:p>
      </dgm:t>
    </dgm:pt>
    <dgm:pt modelId="{357951F4-6D40-4B98-BD09-6736A7F69A75}">
      <dgm:prSet phldrT="[Texto]" custT="1"/>
      <dgm:spPr/>
      <dgm:t>
        <a:bodyPr/>
        <a:lstStyle/>
        <a:p>
          <a:r>
            <a:rPr lang="es-MX" sz="2400" dirty="0" smtClean="0">
              <a:solidFill>
                <a:schemeClr val="tx1"/>
              </a:solidFill>
              <a:latin typeface="Comic Sans MS" panose="030F0702030302020204" pitchFamily="66" charset="0"/>
            </a:rPr>
            <a:t>Es una actividad de </a:t>
          </a:r>
          <a:r>
            <a:rPr lang="es-MX" sz="2400" b="1" dirty="0" smtClean="0">
              <a:solidFill>
                <a:schemeClr val="tx1"/>
              </a:solidFill>
              <a:latin typeface="Comic Sans MS" panose="030F0702030302020204" pitchFamily="66" charset="0"/>
            </a:rPr>
            <a:t>Medicina preventiva y del trabajo </a:t>
          </a:r>
          <a:endParaRPr lang="es-ES" sz="2400" dirty="0">
            <a:solidFill>
              <a:schemeClr val="tx1"/>
            </a:solidFill>
          </a:endParaRPr>
        </a:p>
      </dgm:t>
    </dgm:pt>
    <dgm:pt modelId="{E969F836-492E-4420-95FF-DA75DFF25F0C}" type="parTrans" cxnId="{A7678ACF-F7AD-4181-B0C3-FBED7FF98B10}">
      <dgm:prSet/>
      <dgm:spPr/>
      <dgm:t>
        <a:bodyPr/>
        <a:lstStyle/>
        <a:p>
          <a:endParaRPr lang="es-ES">
            <a:solidFill>
              <a:schemeClr val="tx1"/>
            </a:solidFill>
          </a:endParaRPr>
        </a:p>
      </dgm:t>
    </dgm:pt>
    <dgm:pt modelId="{E4987727-0FCD-499C-B09E-BB70D668791D}" type="sibTrans" cxnId="{A7678ACF-F7AD-4181-B0C3-FBED7FF98B10}">
      <dgm:prSet/>
      <dgm:spPr/>
      <dgm:t>
        <a:bodyPr/>
        <a:lstStyle/>
        <a:p>
          <a:endParaRPr lang="es-ES">
            <a:solidFill>
              <a:schemeClr val="tx1"/>
            </a:solidFill>
          </a:endParaRPr>
        </a:p>
      </dgm:t>
    </dgm:pt>
    <dgm:pt modelId="{EE852947-62C8-4EA3-90AA-18A4DA63B4D6}">
      <dgm:prSet phldrT="[Texto]" custT="1"/>
      <dgm:spPr/>
      <dgm:t>
        <a:bodyPr/>
        <a:lstStyle/>
        <a:p>
          <a:r>
            <a:rPr lang="es-MX" sz="2400" dirty="0" smtClean="0">
              <a:solidFill>
                <a:schemeClr val="tx1"/>
              </a:solidFill>
              <a:latin typeface="Comic Sans MS" panose="030F0702030302020204" pitchFamily="66" charset="0"/>
            </a:rPr>
            <a:t>Se elaboran </a:t>
          </a:r>
          <a:r>
            <a:rPr lang="es-MX" sz="2400" b="1" dirty="0" smtClean="0">
              <a:solidFill>
                <a:schemeClr val="tx1"/>
              </a:solidFill>
              <a:latin typeface="Comic Sans MS" panose="030F0702030302020204" pitchFamily="66" charset="0"/>
            </a:rPr>
            <a:t>Diagnósticos</a:t>
          </a:r>
          <a:r>
            <a:rPr lang="es-MX" sz="2400" dirty="0" smtClean="0">
              <a:solidFill>
                <a:schemeClr val="tx1"/>
              </a:solidFill>
              <a:latin typeface="Comic Sans MS" panose="030F0702030302020204" pitchFamily="66" charset="0"/>
            </a:rPr>
            <a:t> de las condiciones de salud de la población trabajadora </a:t>
          </a:r>
          <a:endParaRPr lang="es-ES" sz="2400" dirty="0">
            <a:solidFill>
              <a:schemeClr val="tx1"/>
            </a:solidFill>
          </a:endParaRPr>
        </a:p>
      </dgm:t>
    </dgm:pt>
    <dgm:pt modelId="{78CE99DD-FD85-4CC6-AF48-2021D72935C5}" type="parTrans" cxnId="{4BC0E899-C0A0-40F2-ACBA-7C0C53F1B8B1}">
      <dgm:prSet/>
      <dgm:spPr/>
      <dgm:t>
        <a:bodyPr/>
        <a:lstStyle/>
        <a:p>
          <a:endParaRPr lang="es-ES">
            <a:solidFill>
              <a:schemeClr val="tx1"/>
            </a:solidFill>
          </a:endParaRPr>
        </a:p>
      </dgm:t>
    </dgm:pt>
    <dgm:pt modelId="{88AE41A7-CA55-476E-AFF3-98564B333930}" type="sibTrans" cxnId="{4BC0E899-C0A0-40F2-ACBA-7C0C53F1B8B1}">
      <dgm:prSet/>
      <dgm:spPr/>
      <dgm:t>
        <a:bodyPr/>
        <a:lstStyle/>
        <a:p>
          <a:endParaRPr lang="es-ES">
            <a:solidFill>
              <a:schemeClr val="tx1"/>
            </a:solidFill>
          </a:endParaRPr>
        </a:p>
      </dgm:t>
    </dgm:pt>
    <dgm:pt modelId="{EA837A5B-660F-4433-989C-BD0BA7770474}" type="pres">
      <dgm:prSet presAssocID="{2BCEB8E8-8BE3-443E-9B72-ED3E7135BF2B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C525A336-2499-4988-9EFF-1BB4FCA54CF1}" type="pres">
      <dgm:prSet presAssocID="{D4E3FDC1-80DB-4D0C-9A11-B3729090249A}" presName="parentLin" presStyleCnt="0"/>
      <dgm:spPr/>
      <dgm:t>
        <a:bodyPr/>
        <a:lstStyle/>
        <a:p>
          <a:endParaRPr lang="es-ES"/>
        </a:p>
      </dgm:t>
    </dgm:pt>
    <dgm:pt modelId="{9E42EB9F-0E5F-43C1-A69B-633F815DDD79}" type="pres">
      <dgm:prSet presAssocID="{D4E3FDC1-80DB-4D0C-9A11-B3729090249A}" presName="parentLeftMargin" presStyleLbl="node1" presStyleIdx="0" presStyleCnt="3"/>
      <dgm:spPr/>
      <dgm:t>
        <a:bodyPr/>
        <a:lstStyle/>
        <a:p>
          <a:endParaRPr lang="es-ES"/>
        </a:p>
      </dgm:t>
    </dgm:pt>
    <dgm:pt modelId="{4E59AD99-F486-4C7F-847C-F6DC1E9897BB}" type="pres">
      <dgm:prSet presAssocID="{D4E3FDC1-80DB-4D0C-9A11-B3729090249A}" presName="parentText" presStyleLbl="node1" presStyleIdx="0" presStyleCnt="3" custScaleX="125705" custScaleY="1318800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5DDC1424-DA26-4F2E-BD30-61639A52CFCC}" type="pres">
      <dgm:prSet presAssocID="{D4E3FDC1-80DB-4D0C-9A11-B3729090249A}" presName="negativeSpace" presStyleCnt="0"/>
      <dgm:spPr/>
      <dgm:t>
        <a:bodyPr/>
        <a:lstStyle/>
        <a:p>
          <a:endParaRPr lang="es-ES"/>
        </a:p>
      </dgm:t>
    </dgm:pt>
    <dgm:pt modelId="{425F1F44-F6BD-4E88-A823-B96A0C2F8009}" type="pres">
      <dgm:prSet presAssocID="{D4E3FDC1-80DB-4D0C-9A11-B3729090249A}" presName="childText" presStyleLbl="conFgAcc1" presStyleIdx="0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DA1DBEC7-F403-4D4D-B88D-3C6650656B75}" type="pres">
      <dgm:prSet presAssocID="{6FF1E742-01F4-470C-B545-FF9234B29F52}" presName="spaceBetweenRectangles" presStyleCnt="0"/>
      <dgm:spPr/>
      <dgm:t>
        <a:bodyPr/>
        <a:lstStyle/>
        <a:p>
          <a:endParaRPr lang="es-ES"/>
        </a:p>
      </dgm:t>
    </dgm:pt>
    <dgm:pt modelId="{2C56DCD7-6E2E-495A-AAFA-3F1E273C4493}" type="pres">
      <dgm:prSet presAssocID="{357951F4-6D40-4B98-BD09-6736A7F69A75}" presName="parentLin" presStyleCnt="0"/>
      <dgm:spPr/>
      <dgm:t>
        <a:bodyPr/>
        <a:lstStyle/>
        <a:p>
          <a:endParaRPr lang="es-ES"/>
        </a:p>
      </dgm:t>
    </dgm:pt>
    <dgm:pt modelId="{1E488855-B88D-4B17-A76A-3C2BC491F244}" type="pres">
      <dgm:prSet presAssocID="{357951F4-6D40-4B98-BD09-6736A7F69A75}" presName="parentLeftMargin" presStyleLbl="node1" presStyleIdx="0" presStyleCnt="3"/>
      <dgm:spPr/>
      <dgm:t>
        <a:bodyPr/>
        <a:lstStyle/>
        <a:p>
          <a:endParaRPr lang="es-ES"/>
        </a:p>
      </dgm:t>
    </dgm:pt>
    <dgm:pt modelId="{E08437F5-FA9C-420F-AD18-0200B9ED0D7A}" type="pres">
      <dgm:prSet presAssocID="{357951F4-6D40-4B98-BD09-6736A7F69A75}" presName="parentText" presStyleLbl="node1" presStyleIdx="1" presStyleCnt="3" custScaleX="124682" custScaleY="572579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1B352EBD-A9C8-4ECB-BF75-5C76AC8A26F1}" type="pres">
      <dgm:prSet presAssocID="{357951F4-6D40-4B98-BD09-6736A7F69A75}" presName="negativeSpace" presStyleCnt="0"/>
      <dgm:spPr/>
      <dgm:t>
        <a:bodyPr/>
        <a:lstStyle/>
        <a:p>
          <a:endParaRPr lang="es-ES"/>
        </a:p>
      </dgm:t>
    </dgm:pt>
    <dgm:pt modelId="{C28CCEA9-6DEA-4F9B-B304-5B0362A06829}" type="pres">
      <dgm:prSet presAssocID="{357951F4-6D40-4B98-BD09-6736A7F69A75}" presName="childText" presStyleLbl="conFgAcc1" presStyleIdx="1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685CD335-6CEB-4C6F-A063-BEA53AC391F8}" type="pres">
      <dgm:prSet presAssocID="{E4987727-0FCD-499C-B09E-BB70D668791D}" presName="spaceBetweenRectangles" presStyleCnt="0"/>
      <dgm:spPr/>
      <dgm:t>
        <a:bodyPr/>
        <a:lstStyle/>
        <a:p>
          <a:endParaRPr lang="es-ES"/>
        </a:p>
      </dgm:t>
    </dgm:pt>
    <dgm:pt modelId="{85ABED21-3256-49AE-9298-DF0F4BEF7C52}" type="pres">
      <dgm:prSet presAssocID="{EE852947-62C8-4EA3-90AA-18A4DA63B4D6}" presName="parentLin" presStyleCnt="0"/>
      <dgm:spPr/>
      <dgm:t>
        <a:bodyPr/>
        <a:lstStyle/>
        <a:p>
          <a:endParaRPr lang="es-ES"/>
        </a:p>
      </dgm:t>
    </dgm:pt>
    <dgm:pt modelId="{88193B66-E930-494F-9CF5-1457AD89F5E2}" type="pres">
      <dgm:prSet presAssocID="{EE852947-62C8-4EA3-90AA-18A4DA63B4D6}" presName="parentLeftMargin" presStyleLbl="node1" presStyleIdx="1" presStyleCnt="3"/>
      <dgm:spPr/>
      <dgm:t>
        <a:bodyPr/>
        <a:lstStyle/>
        <a:p>
          <a:endParaRPr lang="es-ES"/>
        </a:p>
      </dgm:t>
    </dgm:pt>
    <dgm:pt modelId="{AAE5604D-EB0A-4F71-A0B3-2136387C2018}" type="pres">
      <dgm:prSet presAssocID="{EE852947-62C8-4EA3-90AA-18A4DA63B4D6}" presName="parentText" presStyleLbl="node1" presStyleIdx="2" presStyleCnt="3" custScaleX="124535" custScaleY="679778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35E746DB-058A-4C5E-9D8D-056B227DBD14}" type="pres">
      <dgm:prSet presAssocID="{EE852947-62C8-4EA3-90AA-18A4DA63B4D6}" presName="negativeSpace" presStyleCnt="0"/>
      <dgm:spPr/>
      <dgm:t>
        <a:bodyPr/>
        <a:lstStyle/>
        <a:p>
          <a:endParaRPr lang="es-ES"/>
        </a:p>
      </dgm:t>
    </dgm:pt>
    <dgm:pt modelId="{0A808AB3-EFC8-4EE4-8DE8-0862C984ECE0}" type="pres">
      <dgm:prSet presAssocID="{EE852947-62C8-4EA3-90AA-18A4DA63B4D6}" presName="childText" presStyleLbl="conFgAcc1" presStyleIdx="2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6F41C7FC-17DC-4265-8C6E-058579290E91}" type="presOf" srcId="{357951F4-6D40-4B98-BD09-6736A7F69A75}" destId="{E08437F5-FA9C-420F-AD18-0200B9ED0D7A}" srcOrd="1" destOrd="0" presId="urn:microsoft.com/office/officeart/2005/8/layout/list1"/>
    <dgm:cxn modelId="{43038E26-C6E8-492C-B13A-92C70E984507}" type="presOf" srcId="{D4E3FDC1-80DB-4D0C-9A11-B3729090249A}" destId="{9E42EB9F-0E5F-43C1-A69B-633F815DDD79}" srcOrd="0" destOrd="0" presId="urn:microsoft.com/office/officeart/2005/8/layout/list1"/>
    <dgm:cxn modelId="{288DF0FA-CCF0-460C-AC21-A2B9FFF00505}" type="presOf" srcId="{2BCEB8E8-8BE3-443E-9B72-ED3E7135BF2B}" destId="{EA837A5B-660F-4433-989C-BD0BA7770474}" srcOrd="0" destOrd="0" presId="urn:microsoft.com/office/officeart/2005/8/layout/list1"/>
    <dgm:cxn modelId="{7BB2B5E3-684A-4C40-90B5-8DF838C721E0}" type="presOf" srcId="{357951F4-6D40-4B98-BD09-6736A7F69A75}" destId="{1E488855-B88D-4B17-A76A-3C2BC491F244}" srcOrd="0" destOrd="0" presId="urn:microsoft.com/office/officeart/2005/8/layout/list1"/>
    <dgm:cxn modelId="{4BC0E899-C0A0-40F2-ACBA-7C0C53F1B8B1}" srcId="{2BCEB8E8-8BE3-443E-9B72-ED3E7135BF2B}" destId="{EE852947-62C8-4EA3-90AA-18A4DA63B4D6}" srcOrd="2" destOrd="0" parTransId="{78CE99DD-FD85-4CC6-AF48-2021D72935C5}" sibTransId="{88AE41A7-CA55-476E-AFF3-98564B333930}"/>
    <dgm:cxn modelId="{17AFDA51-748D-4E12-A200-2A283AE70901}" srcId="{2BCEB8E8-8BE3-443E-9B72-ED3E7135BF2B}" destId="{D4E3FDC1-80DB-4D0C-9A11-B3729090249A}" srcOrd="0" destOrd="0" parTransId="{54B13319-01F7-42EC-8664-9AAA43D18B09}" sibTransId="{6FF1E742-01F4-470C-B545-FF9234B29F52}"/>
    <dgm:cxn modelId="{335D60DD-2D64-4977-8652-B6EA493FF688}" type="presOf" srcId="{EE852947-62C8-4EA3-90AA-18A4DA63B4D6}" destId="{AAE5604D-EB0A-4F71-A0B3-2136387C2018}" srcOrd="1" destOrd="0" presId="urn:microsoft.com/office/officeart/2005/8/layout/list1"/>
    <dgm:cxn modelId="{5818562C-7F5B-4481-88C4-6FF33D1C2F22}" type="presOf" srcId="{EE852947-62C8-4EA3-90AA-18A4DA63B4D6}" destId="{88193B66-E930-494F-9CF5-1457AD89F5E2}" srcOrd="0" destOrd="0" presId="urn:microsoft.com/office/officeart/2005/8/layout/list1"/>
    <dgm:cxn modelId="{66855DA4-C249-46D2-9CCA-2626D414C606}" type="presOf" srcId="{D4E3FDC1-80DB-4D0C-9A11-B3729090249A}" destId="{4E59AD99-F486-4C7F-847C-F6DC1E9897BB}" srcOrd="1" destOrd="0" presId="urn:microsoft.com/office/officeart/2005/8/layout/list1"/>
    <dgm:cxn modelId="{A7678ACF-F7AD-4181-B0C3-FBED7FF98B10}" srcId="{2BCEB8E8-8BE3-443E-9B72-ED3E7135BF2B}" destId="{357951F4-6D40-4B98-BD09-6736A7F69A75}" srcOrd="1" destOrd="0" parTransId="{E969F836-492E-4420-95FF-DA75DFF25F0C}" sibTransId="{E4987727-0FCD-499C-B09E-BB70D668791D}"/>
    <dgm:cxn modelId="{99B8C393-A249-4AB3-AB43-0BF0DEC160EE}" type="presParOf" srcId="{EA837A5B-660F-4433-989C-BD0BA7770474}" destId="{C525A336-2499-4988-9EFF-1BB4FCA54CF1}" srcOrd="0" destOrd="0" presId="urn:microsoft.com/office/officeart/2005/8/layout/list1"/>
    <dgm:cxn modelId="{DC514B2C-62D1-4DA6-9E2B-357823AF6CAF}" type="presParOf" srcId="{C525A336-2499-4988-9EFF-1BB4FCA54CF1}" destId="{9E42EB9F-0E5F-43C1-A69B-633F815DDD79}" srcOrd="0" destOrd="0" presId="urn:microsoft.com/office/officeart/2005/8/layout/list1"/>
    <dgm:cxn modelId="{C17A2D41-ED76-439D-99A7-EB0600F39AAE}" type="presParOf" srcId="{C525A336-2499-4988-9EFF-1BB4FCA54CF1}" destId="{4E59AD99-F486-4C7F-847C-F6DC1E9897BB}" srcOrd="1" destOrd="0" presId="urn:microsoft.com/office/officeart/2005/8/layout/list1"/>
    <dgm:cxn modelId="{774909AB-2A83-4F4E-AC23-B18D92E046F0}" type="presParOf" srcId="{EA837A5B-660F-4433-989C-BD0BA7770474}" destId="{5DDC1424-DA26-4F2E-BD30-61639A52CFCC}" srcOrd="1" destOrd="0" presId="urn:microsoft.com/office/officeart/2005/8/layout/list1"/>
    <dgm:cxn modelId="{B6068EC7-CB8C-49B7-A54B-3DB86039563C}" type="presParOf" srcId="{EA837A5B-660F-4433-989C-BD0BA7770474}" destId="{425F1F44-F6BD-4E88-A823-B96A0C2F8009}" srcOrd="2" destOrd="0" presId="urn:microsoft.com/office/officeart/2005/8/layout/list1"/>
    <dgm:cxn modelId="{C3263516-A5AB-4275-A64B-4863B3B5D65D}" type="presParOf" srcId="{EA837A5B-660F-4433-989C-BD0BA7770474}" destId="{DA1DBEC7-F403-4D4D-B88D-3C6650656B75}" srcOrd="3" destOrd="0" presId="urn:microsoft.com/office/officeart/2005/8/layout/list1"/>
    <dgm:cxn modelId="{8D61EBFA-B899-4E06-93CF-96DFD2630197}" type="presParOf" srcId="{EA837A5B-660F-4433-989C-BD0BA7770474}" destId="{2C56DCD7-6E2E-495A-AAFA-3F1E273C4493}" srcOrd="4" destOrd="0" presId="urn:microsoft.com/office/officeart/2005/8/layout/list1"/>
    <dgm:cxn modelId="{CB94E00A-5840-459D-B577-E9034FCBD5E0}" type="presParOf" srcId="{2C56DCD7-6E2E-495A-AAFA-3F1E273C4493}" destId="{1E488855-B88D-4B17-A76A-3C2BC491F244}" srcOrd="0" destOrd="0" presId="urn:microsoft.com/office/officeart/2005/8/layout/list1"/>
    <dgm:cxn modelId="{1F730406-383F-4908-9689-152779F5C4C7}" type="presParOf" srcId="{2C56DCD7-6E2E-495A-AAFA-3F1E273C4493}" destId="{E08437F5-FA9C-420F-AD18-0200B9ED0D7A}" srcOrd="1" destOrd="0" presId="urn:microsoft.com/office/officeart/2005/8/layout/list1"/>
    <dgm:cxn modelId="{BADBF475-008D-4267-91CB-3D2C0987FAC4}" type="presParOf" srcId="{EA837A5B-660F-4433-989C-BD0BA7770474}" destId="{1B352EBD-A9C8-4ECB-BF75-5C76AC8A26F1}" srcOrd="5" destOrd="0" presId="urn:microsoft.com/office/officeart/2005/8/layout/list1"/>
    <dgm:cxn modelId="{D5EEFDE1-C0D6-4B03-960D-BFA6AADCFBAC}" type="presParOf" srcId="{EA837A5B-660F-4433-989C-BD0BA7770474}" destId="{C28CCEA9-6DEA-4F9B-B304-5B0362A06829}" srcOrd="6" destOrd="0" presId="urn:microsoft.com/office/officeart/2005/8/layout/list1"/>
    <dgm:cxn modelId="{8FDD517C-08E1-4B7E-BD90-6DA1A66EC42A}" type="presParOf" srcId="{EA837A5B-660F-4433-989C-BD0BA7770474}" destId="{685CD335-6CEB-4C6F-A063-BEA53AC391F8}" srcOrd="7" destOrd="0" presId="urn:microsoft.com/office/officeart/2005/8/layout/list1"/>
    <dgm:cxn modelId="{F3080841-E17B-4F14-A820-F442DBC5417D}" type="presParOf" srcId="{EA837A5B-660F-4433-989C-BD0BA7770474}" destId="{85ABED21-3256-49AE-9298-DF0F4BEF7C52}" srcOrd="8" destOrd="0" presId="urn:microsoft.com/office/officeart/2005/8/layout/list1"/>
    <dgm:cxn modelId="{A8F2A7E1-DB0F-487B-B130-1505EAB61C7A}" type="presParOf" srcId="{85ABED21-3256-49AE-9298-DF0F4BEF7C52}" destId="{88193B66-E930-494F-9CF5-1457AD89F5E2}" srcOrd="0" destOrd="0" presId="urn:microsoft.com/office/officeart/2005/8/layout/list1"/>
    <dgm:cxn modelId="{83A84716-25A1-44D0-A917-D1A265DB1D0D}" type="presParOf" srcId="{85ABED21-3256-49AE-9298-DF0F4BEF7C52}" destId="{AAE5604D-EB0A-4F71-A0B3-2136387C2018}" srcOrd="1" destOrd="0" presId="urn:microsoft.com/office/officeart/2005/8/layout/list1"/>
    <dgm:cxn modelId="{2AFF4311-8CA8-474A-AB22-027DD5B35670}" type="presParOf" srcId="{EA837A5B-660F-4433-989C-BD0BA7770474}" destId="{35E746DB-058A-4C5E-9D8D-056B227DBD14}" srcOrd="9" destOrd="0" presId="urn:microsoft.com/office/officeart/2005/8/layout/list1"/>
    <dgm:cxn modelId="{A026CC61-07D3-4731-B825-4DFF947A0CDC}" type="presParOf" srcId="{EA837A5B-660F-4433-989C-BD0BA7770474}" destId="{0A808AB3-EFC8-4EE4-8DE8-0862C984ECE0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A15BE21A-2DF9-4587-B8B2-C2730F7F6051}" type="doc">
      <dgm:prSet loTypeId="urn:microsoft.com/office/officeart/2005/8/layout/vList2" loCatId="list" qsTypeId="urn:microsoft.com/office/officeart/2005/8/quickstyle/3d4" qsCatId="3D" csTypeId="urn:microsoft.com/office/officeart/2005/8/colors/colorful1" csCatId="colorful" phldr="1"/>
      <dgm:spPr/>
      <dgm:t>
        <a:bodyPr/>
        <a:lstStyle/>
        <a:p>
          <a:endParaRPr lang="es-ES"/>
        </a:p>
      </dgm:t>
    </dgm:pt>
    <dgm:pt modelId="{CCEAB60F-C665-453E-A322-E91D0351D39C}">
      <dgm:prSet phldrT="[Texto]" custT="1"/>
      <dgm:spPr/>
      <dgm:t>
        <a:bodyPr/>
        <a:lstStyle/>
        <a:p>
          <a:r>
            <a:rPr lang="es-MX" sz="2400" dirty="0" smtClean="0">
              <a:solidFill>
                <a:schemeClr val="tx1"/>
              </a:solidFill>
              <a:latin typeface="Comic Sans MS" panose="030F0702030302020204" pitchFamily="66" charset="0"/>
            </a:rPr>
            <a:t>Buscar un </a:t>
          </a:r>
          <a:r>
            <a:rPr lang="es-MX" sz="2400" b="1" dirty="0" smtClean="0">
              <a:solidFill>
                <a:schemeClr val="tx1"/>
              </a:solidFill>
              <a:latin typeface="Comic Sans MS" panose="030F0702030302020204" pitchFamily="66" charset="0"/>
            </a:rPr>
            <a:t>bienestar del trabajador</a:t>
          </a:r>
          <a:r>
            <a:rPr lang="es-MX" sz="2400" dirty="0" smtClean="0">
              <a:solidFill>
                <a:schemeClr val="tx1"/>
              </a:solidFill>
              <a:latin typeface="Comic Sans MS" panose="030F0702030302020204" pitchFamily="66" charset="0"/>
            </a:rPr>
            <a:t> individualmente, </a:t>
          </a:r>
          <a:r>
            <a:rPr lang="es-MX" sz="2400" b="1" dirty="0" smtClean="0">
              <a:solidFill>
                <a:schemeClr val="tx1"/>
              </a:solidFill>
              <a:latin typeface="Comic Sans MS" panose="030F0702030302020204" pitchFamily="66" charset="0"/>
            </a:rPr>
            <a:t>orientando acciones </a:t>
          </a:r>
          <a:r>
            <a:rPr lang="es-MX" sz="2400" dirty="0" smtClean="0">
              <a:solidFill>
                <a:schemeClr val="tx1"/>
              </a:solidFill>
              <a:latin typeface="Comic Sans MS" panose="030F0702030302020204" pitchFamily="66" charset="0"/>
            </a:rPr>
            <a:t>para mejorar las condiciones </a:t>
          </a:r>
          <a:r>
            <a:rPr lang="es-MX" sz="2400" b="1" dirty="0" smtClean="0">
              <a:solidFill>
                <a:schemeClr val="tx1"/>
              </a:solidFill>
              <a:latin typeface="Comic Sans MS" panose="030F0702030302020204" pitchFamily="66" charset="0"/>
            </a:rPr>
            <a:t>de salud </a:t>
          </a:r>
          <a:r>
            <a:rPr lang="es-MX" sz="2400" dirty="0" smtClean="0">
              <a:solidFill>
                <a:schemeClr val="tx1"/>
              </a:solidFill>
              <a:latin typeface="Comic Sans MS" panose="030F0702030302020204" pitchFamily="66" charset="0"/>
            </a:rPr>
            <a:t>y de trabajo, interviniendo en el ambiente laboral.</a:t>
          </a:r>
          <a:endParaRPr lang="es-ES" sz="2400" dirty="0">
            <a:solidFill>
              <a:schemeClr val="tx1"/>
            </a:solidFill>
          </a:endParaRPr>
        </a:p>
      </dgm:t>
    </dgm:pt>
    <dgm:pt modelId="{D0CEBA2B-EFB8-499A-9068-77ECBF926613}" type="parTrans" cxnId="{65F8FEAF-ACD2-4787-83C3-EEDD34E4096A}">
      <dgm:prSet/>
      <dgm:spPr/>
      <dgm:t>
        <a:bodyPr/>
        <a:lstStyle/>
        <a:p>
          <a:endParaRPr lang="es-ES" sz="1200">
            <a:solidFill>
              <a:schemeClr val="tx1"/>
            </a:solidFill>
          </a:endParaRPr>
        </a:p>
      </dgm:t>
    </dgm:pt>
    <dgm:pt modelId="{1004E09F-0B99-4680-81E4-220D47FC8CD6}" type="sibTrans" cxnId="{65F8FEAF-ACD2-4787-83C3-EEDD34E4096A}">
      <dgm:prSet/>
      <dgm:spPr/>
      <dgm:t>
        <a:bodyPr/>
        <a:lstStyle/>
        <a:p>
          <a:endParaRPr lang="es-ES" sz="1200">
            <a:solidFill>
              <a:schemeClr val="tx1"/>
            </a:solidFill>
          </a:endParaRPr>
        </a:p>
      </dgm:t>
    </dgm:pt>
    <dgm:pt modelId="{6C26CEF4-1FD3-41CD-A461-A44E5BC73C0B}">
      <dgm:prSet phldrT="[Texto]" custT="1"/>
      <dgm:spPr/>
      <dgm:t>
        <a:bodyPr/>
        <a:lstStyle/>
        <a:p>
          <a:r>
            <a:rPr lang="es-MX" sz="2000" b="1" dirty="0" smtClean="0">
              <a:solidFill>
                <a:schemeClr val="tx1"/>
              </a:solidFill>
              <a:latin typeface="Comic Sans MS" panose="030F0702030302020204" pitchFamily="66" charset="0"/>
            </a:rPr>
            <a:t>Monitorear</a:t>
          </a:r>
          <a:r>
            <a:rPr lang="es-MX" sz="2000" dirty="0" smtClean="0">
              <a:solidFill>
                <a:schemeClr val="tx1"/>
              </a:solidFill>
              <a:latin typeface="Comic Sans MS" panose="030F0702030302020204" pitchFamily="66" charset="0"/>
            </a:rPr>
            <a:t> los factores de riesgo </a:t>
          </a:r>
          <a:endParaRPr lang="es-ES" sz="2000" dirty="0">
            <a:solidFill>
              <a:schemeClr val="tx1"/>
            </a:solidFill>
          </a:endParaRPr>
        </a:p>
      </dgm:t>
    </dgm:pt>
    <dgm:pt modelId="{C17BB50C-7A43-43D9-8E21-57B1F01DC69D}" type="parTrans" cxnId="{510BE8FE-54D8-4286-A5FE-179062116E61}">
      <dgm:prSet/>
      <dgm:spPr/>
      <dgm:t>
        <a:bodyPr/>
        <a:lstStyle/>
        <a:p>
          <a:endParaRPr lang="es-ES" sz="1200">
            <a:solidFill>
              <a:schemeClr val="tx1"/>
            </a:solidFill>
          </a:endParaRPr>
        </a:p>
      </dgm:t>
    </dgm:pt>
    <dgm:pt modelId="{EF764FE4-8C66-4A96-83EF-EF22866D773F}" type="sibTrans" cxnId="{510BE8FE-54D8-4286-A5FE-179062116E61}">
      <dgm:prSet/>
      <dgm:spPr/>
      <dgm:t>
        <a:bodyPr/>
        <a:lstStyle/>
        <a:p>
          <a:endParaRPr lang="es-ES" sz="1200">
            <a:solidFill>
              <a:schemeClr val="tx1"/>
            </a:solidFill>
          </a:endParaRPr>
        </a:p>
      </dgm:t>
    </dgm:pt>
    <dgm:pt modelId="{15D63BB5-95DA-490C-A7A3-4981F3E918EA}">
      <dgm:prSet custT="1"/>
      <dgm:spPr/>
      <dgm:t>
        <a:bodyPr/>
        <a:lstStyle/>
        <a:p>
          <a:r>
            <a:rPr lang="es-MX" sz="2000" b="1" dirty="0" smtClean="0">
              <a:solidFill>
                <a:schemeClr val="tx1"/>
              </a:solidFill>
              <a:latin typeface="Comic Sans MS" panose="030F0702030302020204" pitchFamily="66" charset="0"/>
            </a:rPr>
            <a:t>Determinar</a:t>
          </a:r>
          <a:r>
            <a:rPr lang="es-MX" sz="2000" dirty="0" smtClean="0">
              <a:solidFill>
                <a:schemeClr val="tx1"/>
              </a:solidFill>
              <a:latin typeface="Comic Sans MS" panose="030F0702030302020204" pitchFamily="66" charset="0"/>
            </a:rPr>
            <a:t> las consecuencias a dicha exposición </a:t>
          </a:r>
        </a:p>
      </dgm:t>
    </dgm:pt>
    <dgm:pt modelId="{022801A6-4FBB-4781-8292-797E75095DD4}" type="parTrans" cxnId="{F57D6606-FC63-4456-BA69-FF74CB8BC156}">
      <dgm:prSet/>
      <dgm:spPr/>
      <dgm:t>
        <a:bodyPr/>
        <a:lstStyle/>
        <a:p>
          <a:endParaRPr lang="es-ES" sz="1200">
            <a:solidFill>
              <a:schemeClr val="tx1"/>
            </a:solidFill>
          </a:endParaRPr>
        </a:p>
      </dgm:t>
    </dgm:pt>
    <dgm:pt modelId="{CAD5BFA7-E849-457F-A15C-288E710AA6DD}" type="sibTrans" cxnId="{F57D6606-FC63-4456-BA69-FF74CB8BC156}">
      <dgm:prSet/>
      <dgm:spPr/>
      <dgm:t>
        <a:bodyPr/>
        <a:lstStyle/>
        <a:p>
          <a:endParaRPr lang="es-ES" sz="1200">
            <a:solidFill>
              <a:schemeClr val="tx1"/>
            </a:solidFill>
          </a:endParaRPr>
        </a:p>
      </dgm:t>
    </dgm:pt>
    <dgm:pt modelId="{3F6A1127-D340-4A07-B5C5-96168026C1A0}" type="pres">
      <dgm:prSet presAssocID="{A15BE21A-2DF9-4587-B8B2-C2730F7F6051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E34AC612-E65A-43B9-87BC-970F1AE35CEA}" type="pres">
      <dgm:prSet presAssocID="{CCEAB60F-C665-453E-A322-E91D0351D39C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ABD77403-6848-40D4-A5A2-7D38EFACC8A4}" type="pres">
      <dgm:prSet presAssocID="{CCEAB60F-C665-453E-A322-E91D0351D39C}" presName="childText" presStyleLbl="revTx" presStyleIdx="0" presStyleCnt="1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F4386939-86E1-4598-91DA-55167F3B1B17}" type="presOf" srcId="{15D63BB5-95DA-490C-A7A3-4981F3E918EA}" destId="{ABD77403-6848-40D4-A5A2-7D38EFACC8A4}" srcOrd="0" destOrd="1" presId="urn:microsoft.com/office/officeart/2005/8/layout/vList2"/>
    <dgm:cxn modelId="{C8CF07FF-630F-4B47-AEB4-01A511B25F89}" type="presOf" srcId="{6C26CEF4-1FD3-41CD-A461-A44E5BC73C0B}" destId="{ABD77403-6848-40D4-A5A2-7D38EFACC8A4}" srcOrd="0" destOrd="0" presId="urn:microsoft.com/office/officeart/2005/8/layout/vList2"/>
    <dgm:cxn modelId="{A0E7576D-40DA-4E80-937D-2E75C44BEE29}" type="presOf" srcId="{A15BE21A-2DF9-4587-B8B2-C2730F7F6051}" destId="{3F6A1127-D340-4A07-B5C5-96168026C1A0}" srcOrd="0" destOrd="0" presId="urn:microsoft.com/office/officeart/2005/8/layout/vList2"/>
    <dgm:cxn modelId="{65F8FEAF-ACD2-4787-83C3-EEDD34E4096A}" srcId="{A15BE21A-2DF9-4587-B8B2-C2730F7F6051}" destId="{CCEAB60F-C665-453E-A322-E91D0351D39C}" srcOrd="0" destOrd="0" parTransId="{D0CEBA2B-EFB8-499A-9068-77ECBF926613}" sibTransId="{1004E09F-0B99-4680-81E4-220D47FC8CD6}"/>
    <dgm:cxn modelId="{510BE8FE-54D8-4286-A5FE-179062116E61}" srcId="{CCEAB60F-C665-453E-A322-E91D0351D39C}" destId="{6C26CEF4-1FD3-41CD-A461-A44E5BC73C0B}" srcOrd="0" destOrd="0" parTransId="{C17BB50C-7A43-43D9-8E21-57B1F01DC69D}" sibTransId="{EF764FE4-8C66-4A96-83EF-EF22866D773F}"/>
    <dgm:cxn modelId="{337F2568-F29A-4928-9EDD-CA0A4EB4F796}" type="presOf" srcId="{CCEAB60F-C665-453E-A322-E91D0351D39C}" destId="{E34AC612-E65A-43B9-87BC-970F1AE35CEA}" srcOrd="0" destOrd="0" presId="urn:microsoft.com/office/officeart/2005/8/layout/vList2"/>
    <dgm:cxn modelId="{F57D6606-FC63-4456-BA69-FF74CB8BC156}" srcId="{CCEAB60F-C665-453E-A322-E91D0351D39C}" destId="{15D63BB5-95DA-490C-A7A3-4981F3E918EA}" srcOrd="1" destOrd="0" parTransId="{022801A6-4FBB-4781-8292-797E75095DD4}" sibTransId="{CAD5BFA7-E849-457F-A15C-288E710AA6DD}"/>
    <dgm:cxn modelId="{4B9CFBEB-BD57-47DF-BB32-271849493AA1}" type="presParOf" srcId="{3F6A1127-D340-4A07-B5C5-96168026C1A0}" destId="{E34AC612-E65A-43B9-87BC-970F1AE35CEA}" srcOrd="0" destOrd="0" presId="urn:microsoft.com/office/officeart/2005/8/layout/vList2"/>
    <dgm:cxn modelId="{17D5FC2B-3A27-42CB-A5EE-B1CFC00C2BEE}" type="presParOf" srcId="{3F6A1127-D340-4A07-B5C5-96168026C1A0}" destId="{ABD77403-6848-40D4-A5A2-7D38EFACC8A4}" srcOrd="1" destOrd="0" presId="urn:microsoft.com/office/officeart/2005/8/layout/vList2"/>
  </dgm:cxnLst>
  <dgm:bg>
    <a:noFill/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5234D36-30DE-4711-B637-FB32B25DEF16}">
      <dsp:nvSpPr>
        <dsp:cNvPr id="0" name=""/>
        <dsp:cNvSpPr/>
      </dsp:nvSpPr>
      <dsp:spPr>
        <a:xfrm>
          <a:off x="1138835" y="0"/>
          <a:ext cx="9867229" cy="1095865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59055" rIns="118110" bIns="59055" numCol="1" spcCol="1270" anchor="ctr" anchorCtr="0">
          <a:noAutofit/>
        </a:bodyPr>
        <a:lstStyle/>
        <a:p>
          <a:pPr lvl="0" algn="ctr" defTabSz="1377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3100" kern="1200" dirty="0" smtClean="0"/>
            <a:t>Es el estado completo de bienestar físico y social que tiene una persona.(OMS)</a:t>
          </a:r>
          <a:endParaRPr lang="es-ES" sz="3100" kern="1200" dirty="0"/>
        </a:p>
      </dsp:txBody>
      <dsp:txXfrm>
        <a:off x="1192331" y="53496"/>
        <a:ext cx="9760237" cy="988873"/>
      </dsp:txXfrm>
    </dsp:sp>
    <dsp:sp modelId="{563A57D7-6195-4F9B-98E8-3004FFF56836}">
      <dsp:nvSpPr>
        <dsp:cNvPr id="0" name=""/>
        <dsp:cNvSpPr/>
      </dsp:nvSpPr>
      <dsp:spPr>
        <a:xfrm rot="5400000">
          <a:off x="6524177" y="-799014"/>
          <a:ext cx="2598530" cy="7363240"/>
        </a:xfrm>
        <a:prstGeom prst="round2SameRect">
          <a:avLst/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28600" lvl="1" indent="-228600" algn="l" defTabSz="10668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2400" kern="1200" dirty="0" smtClean="0"/>
            <a:t>Mejorar la salud de la población.</a:t>
          </a:r>
          <a:endParaRPr lang="es-ES" sz="2400" kern="1200" dirty="0"/>
        </a:p>
        <a:p>
          <a:pPr marL="228600" lvl="1" indent="-228600" algn="l" defTabSz="10668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2400" kern="1200" dirty="0" smtClean="0"/>
            <a:t>Ofrecer un trato adecuado a los usuarios de los servicios de salud.</a:t>
          </a:r>
          <a:endParaRPr lang="es-ES" sz="2400" kern="1200" dirty="0"/>
        </a:p>
        <a:p>
          <a:pPr marL="228600" lvl="1" indent="-228600" algn="l" defTabSz="10668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2400" kern="1200" dirty="0" smtClean="0"/>
            <a:t>Garantizar seguridad financiera en materia de salud.</a:t>
          </a:r>
          <a:endParaRPr lang="es-ES" sz="2400" kern="1200" dirty="0"/>
        </a:p>
        <a:p>
          <a:pPr marL="228600" lvl="1" indent="-228600" algn="l" defTabSz="10668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2400" kern="1200" dirty="0" smtClean="0"/>
            <a:t>Disponibilidad de insumos.</a:t>
          </a:r>
          <a:endParaRPr lang="es-ES" sz="2400" kern="1200" dirty="0"/>
        </a:p>
        <a:p>
          <a:pPr marL="228600" lvl="1" indent="-228600" algn="l" defTabSz="10668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2400" kern="1200" dirty="0" smtClean="0"/>
            <a:t>Acceso y la utilización de los servicios.</a:t>
          </a:r>
          <a:endParaRPr lang="es-ES" sz="2400" kern="1200" dirty="0"/>
        </a:p>
        <a:p>
          <a:pPr marL="228600" lvl="1" indent="-228600" algn="l" defTabSz="10668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2400" kern="1200" dirty="0" smtClean="0"/>
            <a:t>Uso eficiente de recursos.</a:t>
          </a:r>
          <a:endParaRPr lang="es-ES" sz="2400" kern="1200" dirty="0"/>
        </a:p>
      </dsp:txBody>
      <dsp:txXfrm rot="-5400000">
        <a:off x="4141822" y="1710191"/>
        <a:ext cx="7236390" cy="2344830"/>
      </dsp:txXfrm>
    </dsp:sp>
    <dsp:sp modelId="{5909497A-EA2A-4F7A-B758-9E5B345104D6}">
      <dsp:nvSpPr>
        <dsp:cNvPr id="0" name=""/>
        <dsp:cNvSpPr/>
      </dsp:nvSpPr>
      <dsp:spPr>
        <a:xfrm>
          <a:off x="0" y="1258523"/>
          <a:ext cx="4141822" cy="3248163"/>
        </a:xfrm>
        <a:prstGeom prst="roundRect">
          <a:avLst/>
        </a:prstGeom>
        <a:solidFill>
          <a:schemeClr val="accent3">
            <a:hueOff val="2710599"/>
            <a:satOff val="100000"/>
            <a:lumOff val="-14706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59055" rIns="118110" bIns="59055" numCol="1" spcCol="1270" anchor="ctr" anchorCtr="0">
          <a:noAutofit/>
        </a:bodyPr>
        <a:lstStyle/>
        <a:p>
          <a:pPr lvl="0" algn="ctr" defTabSz="1377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3100" kern="1200" smtClean="0"/>
            <a:t>Objetivos de acuerdo con Murray y Frenk: </a:t>
          </a:r>
          <a:br>
            <a:rPr lang="es-ES" sz="3100" kern="1200" smtClean="0"/>
          </a:br>
          <a:endParaRPr lang="es-ES" sz="3100" kern="1200"/>
        </a:p>
      </dsp:txBody>
      <dsp:txXfrm>
        <a:off x="158562" y="1417085"/>
        <a:ext cx="3824698" cy="2931039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E4127B3-778F-4F9C-A905-A5644F4BC62B}">
      <dsp:nvSpPr>
        <dsp:cNvPr id="0" name=""/>
        <dsp:cNvSpPr/>
      </dsp:nvSpPr>
      <dsp:spPr>
        <a:xfrm rot="2496651">
          <a:off x="2318391" y="3725207"/>
          <a:ext cx="822662" cy="60908"/>
        </a:xfrm>
        <a:custGeom>
          <a:avLst/>
          <a:gdLst/>
          <a:ahLst/>
          <a:cxnLst/>
          <a:rect l="0" t="0" r="0" b="0"/>
          <a:pathLst>
            <a:path>
              <a:moveTo>
                <a:pt x="0" y="30454"/>
              </a:moveTo>
              <a:lnTo>
                <a:pt x="822662" y="30454"/>
              </a:lnTo>
            </a:path>
          </a:pathLst>
        </a:custGeom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FE2ACDA-C499-4080-AB9D-2F6B2450C1E7}">
      <dsp:nvSpPr>
        <dsp:cNvPr id="0" name=""/>
        <dsp:cNvSpPr/>
      </dsp:nvSpPr>
      <dsp:spPr>
        <a:xfrm>
          <a:off x="2422181" y="2642082"/>
          <a:ext cx="812476" cy="60908"/>
        </a:xfrm>
        <a:custGeom>
          <a:avLst/>
          <a:gdLst/>
          <a:ahLst/>
          <a:cxnLst/>
          <a:rect l="0" t="0" r="0" b="0"/>
          <a:pathLst>
            <a:path>
              <a:moveTo>
                <a:pt x="0" y="30454"/>
              </a:moveTo>
              <a:lnTo>
                <a:pt x="812476" y="30454"/>
              </a:lnTo>
            </a:path>
          </a:pathLst>
        </a:custGeom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7FDA7A1-B5B9-40C1-B15F-FE69DE20C762}">
      <dsp:nvSpPr>
        <dsp:cNvPr id="0" name=""/>
        <dsp:cNvSpPr/>
      </dsp:nvSpPr>
      <dsp:spPr>
        <a:xfrm rot="19008302">
          <a:off x="2324969" y="1540297"/>
          <a:ext cx="717505" cy="60908"/>
        </a:xfrm>
        <a:custGeom>
          <a:avLst/>
          <a:gdLst/>
          <a:ahLst/>
          <a:cxnLst/>
          <a:rect l="0" t="0" r="0" b="0"/>
          <a:pathLst>
            <a:path>
              <a:moveTo>
                <a:pt x="0" y="30454"/>
              </a:moveTo>
              <a:lnTo>
                <a:pt x="717505" y="30454"/>
              </a:lnTo>
            </a:path>
          </a:pathLst>
        </a:custGeom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4047444-AC22-4940-AAEB-BD3915856287}">
      <dsp:nvSpPr>
        <dsp:cNvPr id="0" name=""/>
        <dsp:cNvSpPr/>
      </dsp:nvSpPr>
      <dsp:spPr>
        <a:xfrm>
          <a:off x="207452" y="1369754"/>
          <a:ext cx="2605563" cy="2605563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9A51CF46-91F2-458D-A01A-12A4B8D7AB9F}">
      <dsp:nvSpPr>
        <dsp:cNvPr id="0" name=""/>
        <dsp:cNvSpPr/>
      </dsp:nvSpPr>
      <dsp:spPr>
        <a:xfrm>
          <a:off x="2643091" y="-35850"/>
          <a:ext cx="1838501" cy="1563337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>
              <a:solidFill>
                <a:schemeClr val="tx1"/>
              </a:solidFill>
              <a:latin typeface="Comic Sans MS" panose="030F0702030302020204" pitchFamily="66" charset="0"/>
            </a:rPr>
            <a:t>Anamnesis </a:t>
          </a:r>
          <a:endParaRPr lang="es-ES" sz="2000" kern="1200" dirty="0">
            <a:solidFill>
              <a:schemeClr val="tx1"/>
            </a:solidFill>
          </a:endParaRPr>
        </a:p>
      </dsp:txBody>
      <dsp:txXfrm>
        <a:off x="2912333" y="193095"/>
        <a:ext cx="1300017" cy="1105447"/>
      </dsp:txXfrm>
    </dsp:sp>
    <dsp:sp modelId="{376ED2A6-1391-4C10-BA52-4F49112A22D0}">
      <dsp:nvSpPr>
        <dsp:cNvPr id="0" name=""/>
        <dsp:cNvSpPr/>
      </dsp:nvSpPr>
      <dsp:spPr>
        <a:xfrm>
          <a:off x="3234657" y="1890867"/>
          <a:ext cx="1718014" cy="1563337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>
              <a:solidFill>
                <a:schemeClr val="tx1"/>
              </a:solidFill>
              <a:latin typeface="Comic Sans MS" panose="030F0702030302020204" pitchFamily="66" charset="0"/>
            </a:rPr>
            <a:t>Examen físico </a:t>
          </a:r>
          <a:endParaRPr lang="es-ES" sz="2000" kern="1200" dirty="0">
            <a:solidFill>
              <a:schemeClr val="tx1"/>
            </a:solidFill>
          </a:endParaRPr>
        </a:p>
      </dsp:txBody>
      <dsp:txXfrm>
        <a:off x="3486254" y="2119812"/>
        <a:ext cx="1214820" cy="1105447"/>
      </dsp:txXfrm>
    </dsp:sp>
    <dsp:sp modelId="{D3BB3C36-C5B3-4729-A27B-09F415253734}">
      <dsp:nvSpPr>
        <dsp:cNvPr id="0" name=""/>
        <dsp:cNvSpPr/>
      </dsp:nvSpPr>
      <dsp:spPr>
        <a:xfrm>
          <a:off x="2817520" y="3743991"/>
          <a:ext cx="1724002" cy="1710526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700" kern="1200" dirty="0" smtClean="0">
              <a:solidFill>
                <a:schemeClr val="tx1"/>
              </a:solidFill>
              <a:latin typeface="Comic Sans MS" panose="030F0702030302020204" pitchFamily="66" charset="0"/>
            </a:rPr>
            <a:t>Análisis de pruebas clínicas y paraclínicas</a:t>
          </a:r>
          <a:endParaRPr lang="es-ES" sz="1700" kern="1200" dirty="0">
            <a:solidFill>
              <a:schemeClr val="tx1"/>
            </a:solidFill>
          </a:endParaRPr>
        </a:p>
      </dsp:txBody>
      <dsp:txXfrm>
        <a:off x="3069994" y="3994492"/>
        <a:ext cx="1219054" cy="1209524"/>
      </dsp:txXfrm>
    </dsp:sp>
    <dsp:sp modelId="{83E96437-E5C7-4330-B89A-503017418AEE}">
      <dsp:nvSpPr>
        <dsp:cNvPr id="0" name=""/>
        <dsp:cNvSpPr/>
      </dsp:nvSpPr>
      <dsp:spPr>
        <a:xfrm>
          <a:off x="4497026" y="3743991"/>
          <a:ext cx="2586003" cy="1710526"/>
        </a:xfrm>
        <a:prstGeom prst="rect">
          <a:avLst/>
        </a:prstGeom>
        <a:noFill/>
        <a:ln w="6350" cap="flat" cmpd="sng" algn="ctr">
          <a:solidFill>
            <a:schemeClr val="dk1">
              <a:alpha val="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400" kern="1200" dirty="0" smtClean="0">
              <a:solidFill>
                <a:schemeClr val="tx1"/>
              </a:solidFill>
              <a:latin typeface="Comic Sans MS" panose="030F0702030302020204" pitchFamily="66" charset="0"/>
            </a:rPr>
            <a:t>Laboratorio </a:t>
          </a:r>
          <a:endParaRPr lang="es-ES" sz="2400" kern="1200" dirty="0">
            <a:solidFill>
              <a:schemeClr val="tx1"/>
            </a:solidFill>
          </a:endParaRP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400" kern="1200" dirty="0" smtClean="0">
              <a:solidFill>
                <a:schemeClr val="tx1"/>
              </a:solidFill>
              <a:latin typeface="Comic Sans MS" panose="030F0702030302020204" pitchFamily="66" charset="0"/>
            </a:rPr>
            <a:t>Imágenes </a:t>
          </a:r>
          <a:r>
            <a:rPr lang="es-ES" sz="2400" kern="1200" dirty="0" smtClean="0">
              <a:solidFill>
                <a:schemeClr val="tx1"/>
              </a:solidFill>
              <a:latin typeface="Comic Sans MS" panose="030F0702030302020204" pitchFamily="66" charset="0"/>
            </a:rPr>
            <a:t>diagnosticas</a:t>
          </a: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400" kern="1200" dirty="0" smtClean="0">
              <a:solidFill>
                <a:schemeClr val="tx1"/>
              </a:solidFill>
              <a:latin typeface="Comic Sans MS" panose="030F0702030302020204" pitchFamily="66" charset="0"/>
            </a:rPr>
            <a:t>ECG</a:t>
          </a:r>
        </a:p>
      </dsp:txBody>
      <dsp:txXfrm>
        <a:off x="4497026" y="3743991"/>
        <a:ext cx="2586003" cy="1710526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EF752ED-A383-4FD0-B41A-5AF386F02E6B}">
      <dsp:nvSpPr>
        <dsp:cNvPr id="0" name=""/>
        <dsp:cNvSpPr/>
      </dsp:nvSpPr>
      <dsp:spPr>
        <a:xfrm>
          <a:off x="0" y="36259"/>
          <a:ext cx="4184560" cy="1497600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97536" rIns="170688" bIns="97536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>
              <a:latin typeface="Comic Sans MS" panose="030F0702030302020204" pitchFamily="66" charset="0"/>
            </a:rPr>
            <a:t>Instrumentos </a:t>
          </a:r>
          <a:endParaRPr lang="es-ES" sz="2400" kern="1200" dirty="0">
            <a:latin typeface="Comic Sans MS" panose="030F0702030302020204" pitchFamily="66" charset="0"/>
          </a:endParaRPr>
        </a:p>
      </dsp:txBody>
      <dsp:txXfrm>
        <a:off x="0" y="36259"/>
        <a:ext cx="4184560" cy="1497600"/>
      </dsp:txXfrm>
    </dsp:sp>
    <dsp:sp modelId="{09261581-6903-4811-97FE-75519D024998}">
      <dsp:nvSpPr>
        <dsp:cNvPr id="0" name=""/>
        <dsp:cNvSpPr/>
      </dsp:nvSpPr>
      <dsp:spPr>
        <a:xfrm>
          <a:off x="0" y="1533859"/>
          <a:ext cx="4184560" cy="2283840"/>
        </a:xfrm>
        <a:prstGeom prst="rect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28016" tIns="128016" rIns="170688" bIns="192024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400" kern="1200" dirty="0" smtClean="0">
              <a:latin typeface="Comic Sans MS" panose="030F0702030302020204" pitchFamily="66" charset="0"/>
            </a:rPr>
            <a:t>Ficha clínica ocupacional </a:t>
          </a:r>
          <a:endParaRPr lang="es-ES" sz="2400" kern="1200" dirty="0">
            <a:latin typeface="Comic Sans MS" panose="030F0702030302020204" pitchFamily="66" charset="0"/>
          </a:endParaRP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400" kern="1200" dirty="0" smtClean="0">
              <a:latin typeface="Comic Sans MS" panose="030F0702030302020204" pitchFamily="66" charset="0"/>
            </a:rPr>
            <a:t>Ficha psicológica </a:t>
          </a:r>
          <a:endParaRPr lang="es-ES" sz="2400" kern="1200" dirty="0">
            <a:latin typeface="Comic Sans MS" panose="030F0702030302020204" pitchFamily="66" charset="0"/>
          </a:endParaRP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400" kern="1200" dirty="0" smtClean="0">
              <a:latin typeface="Comic Sans MS" panose="030F0702030302020204" pitchFamily="66" charset="0"/>
            </a:rPr>
            <a:t>Exámenes complementarios </a:t>
          </a:r>
          <a:endParaRPr lang="es-ES" sz="2400" kern="1200" dirty="0">
            <a:latin typeface="Comic Sans MS" panose="030F0702030302020204" pitchFamily="66" charset="0"/>
          </a:endParaRPr>
        </a:p>
      </dsp:txBody>
      <dsp:txXfrm>
        <a:off x="0" y="1533859"/>
        <a:ext cx="4184560" cy="2283840"/>
      </dsp:txXfrm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30BB0D7-DCB0-4BF4-AA64-9A48AA06E243}">
      <dsp:nvSpPr>
        <dsp:cNvPr id="0" name=""/>
        <dsp:cNvSpPr/>
      </dsp:nvSpPr>
      <dsp:spPr>
        <a:xfrm rot="16200000">
          <a:off x="499384" y="-499384"/>
          <a:ext cx="2428443" cy="3427211"/>
        </a:xfrm>
        <a:prstGeom prst="round1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b="1" kern="1200" smtClean="0">
              <a:solidFill>
                <a:schemeClr val="tx1"/>
              </a:solidFill>
              <a:latin typeface="Comic Sans MS" panose="030F0702030302020204" pitchFamily="66" charset="0"/>
            </a:rPr>
            <a:t>-Cumplir</a:t>
          </a:r>
          <a:r>
            <a:rPr lang="es-MX" sz="2000" kern="1200" smtClean="0">
              <a:solidFill>
                <a:schemeClr val="tx1"/>
              </a:solidFill>
              <a:latin typeface="Comic Sans MS" panose="030F0702030302020204" pitchFamily="66" charset="0"/>
            </a:rPr>
            <a:t> con un requisito legar 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b="1" kern="1200" smtClean="0">
              <a:solidFill>
                <a:schemeClr val="tx1"/>
              </a:solidFill>
              <a:latin typeface="Comic Sans MS" panose="030F0702030302020204" pitchFamily="66" charset="0"/>
            </a:rPr>
            <a:t>-Conocer</a:t>
          </a:r>
          <a:r>
            <a:rPr lang="es-MX" sz="2000" kern="1200" smtClean="0">
              <a:solidFill>
                <a:schemeClr val="tx1"/>
              </a:solidFill>
              <a:latin typeface="Comic Sans MS" panose="030F0702030302020204" pitchFamily="66" charset="0"/>
            </a:rPr>
            <a:t> el impacto de las condiciones de trabajo</a:t>
          </a:r>
          <a:endParaRPr lang="es-ES" sz="2000" kern="1200" dirty="0">
            <a:solidFill>
              <a:schemeClr val="tx1"/>
            </a:solidFill>
          </a:endParaRPr>
        </a:p>
      </dsp:txBody>
      <dsp:txXfrm rot="5400000">
        <a:off x="0" y="0"/>
        <a:ext cx="3427211" cy="1821332"/>
      </dsp:txXfrm>
    </dsp:sp>
    <dsp:sp modelId="{57937EAA-1D1F-4211-AA03-0A6E1927B031}">
      <dsp:nvSpPr>
        <dsp:cNvPr id="0" name=""/>
        <dsp:cNvSpPr/>
      </dsp:nvSpPr>
      <dsp:spPr>
        <a:xfrm>
          <a:off x="3427211" y="0"/>
          <a:ext cx="3427211" cy="2428443"/>
        </a:xfrm>
        <a:prstGeom prst="round1Rect">
          <a:avLst/>
        </a:prstGeom>
        <a:solidFill>
          <a:schemeClr val="accent4">
            <a:hueOff val="3465231"/>
            <a:satOff val="-15989"/>
            <a:lumOff val="588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b="1" kern="1200" smtClean="0">
              <a:solidFill>
                <a:schemeClr val="tx1"/>
              </a:solidFill>
              <a:latin typeface="Comic Sans MS" panose="030F0702030302020204" pitchFamily="66" charset="0"/>
            </a:rPr>
            <a:t>-Asegurar </a:t>
          </a:r>
          <a:r>
            <a:rPr lang="es-MX" sz="2000" kern="1200" smtClean="0">
              <a:solidFill>
                <a:schemeClr val="tx1"/>
              </a:solidFill>
              <a:latin typeface="Comic Sans MS" panose="030F0702030302020204" pitchFamily="66" charset="0"/>
            </a:rPr>
            <a:t>que el trabajador tenga buena aptitud en el desarrollo de actividades</a:t>
          </a:r>
          <a:endParaRPr lang="es-ES" sz="2000" kern="1200" dirty="0">
            <a:solidFill>
              <a:schemeClr val="tx1"/>
            </a:solidFill>
          </a:endParaRPr>
        </a:p>
      </dsp:txBody>
      <dsp:txXfrm>
        <a:off x="3427211" y="0"/>
        <a:ext cx="3427211" cy="1821332"/>
      </dsp:txXfrm>
    </dsp:sp>
    <dsp:sp modelId="{76762D35-A733-47F9-B9CF-9671170C4AEF}">
      <dsp:nvSpPr>
        <dsp:cNvPr id="0" name=""/>
        <dsp:cNvSpPr/>
      </dsp:nvSpPr>
      <dsp:spPr>
        <a:xfrm rot="10800000">
          <a:off x="0" y="2428443"/>
          <a:ext cx="3427211" cy="2428443"/>
        </a:xfrm>
        <a:prstGeom prst="round1Rect">
          <a:avLst/>
        </a:prstGeom>
        <a:solidFill>
          <a:schemeClr val="accent4">
            <a:hueOff val="6930462"/>
            <a:satOff val="-31979"/>
            <a:lumOff val="1177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b="1" kern="1200" smtClean="0">
              <a:solidFill>
                <a:schemeClr val="tx1"/>
              </a:solidFill>
              <a:latin typeface="Comic Sans MS" panose="030F0702030302020204" pitchFamily="66" charset="0"/>
            </a:rPr>
            <a:t>-Conocer</a:t>
          </a:r>
          <a:r>
            <a:rPr lang="es-MX" sz="2000" kern="1200" smtClean="0">
              <a:solidFill>
                <a:schemeClr val="tx1"/>
              </a:solidFill>
              <a:latin typeface="Comic Sans MS" panose="030F0702030302020204" pitchFamily="66" charset="0"/>
            </a:rPr>
            <a:t> características personales que pueden convertirse en un factor de riesgo </a:t>
          </a:r>
          <a:endParaRPr lang="es-ES" sz="2000" kern="1200" dirty="0">
            <a:solidFill>
              <a:schemeClr val="tx1"/>
            </a:solidFill>
          </a:endParaRPr>
        </a:p>
      </dsp:txBody>
      <dsp:txXfrm rot="10800000">
        <a:off x="0" y="3035553"/>
        <a:ext cx="3427211" cy="1821332"/>
      </dsp:txXfrm>
    </dsp:sp>
    <dsp:sp modelId="{5449B9BA-417C-44B6-A86A-FAFF9F42CE8B}">
      <dsp:nvSpPr>
        <dsp:cNvPr id="0" name=""/>
        <dsp:cNvSpPr/>
      </dsp:nvSpPr>
      <dsp:spPr>
        <a:xfrm rot="5400000">
          <a:off x="3926595" y="1929058"/>
          <a:ext cx="2428443" cy="3427211"/>
        </a:xfrm>
        <a:prstGeom prst="round1Rect">
          <a:avLst/>
        </a:prstGeom>
        <a:solidFill>
          <a:schemeClr val="accent4">
            <a:hueOff val="10395693"/>
            <a:satOff val="-47968"/>
            <a:lumOff val="1765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b="1" kern="1200" smtClean="0">
              <a:solidFill>
                <a:schemeClr val="tx1"/>
              </a:solidFill>
              <a:latin typeface="Comic Sans MS" panose="030F0702030302020204" pitchFamily="66" charset="0"/>
            </a:rPr>
            <a:t>-Conocer</a:t>
          </a:r>
          <a:r>
            <a:rPr lang="es-MX" sz="2000" kern="1200" smtClean="0">
              <a:solidFill>
                <a:schemeClr val="tx1"/>
              </a:solidFill>
              <a:latin typeface="Comic Sans MS" panose="030F0702030302020204" pitchFamily="66" charset="0"/>
            </a:rPr>
            <a:t> su estado de salud deteriorado por el oficio desempeñado </a:t>
          </a:r>
          <a:endParaRPr lang="es-ES" sz="2000" kern="1200" dirty="0">
            <a:solidFill>
              <a:schemeClr val="tx1"/>
            </a:solidFill>
          </a:endParaRPr>
        </a:p>
      </dsp:txBody>
      <dsp:txXfrm rot="-5400000">
        <a:off x="3427212" y="3035553"/>
        <a:ext cx="3427211" cy="1821332"/>
      </dsp:txXfrm>
    </dsp:sp>
    <dsp:sp modelId="{B83490F2-B67D-4E46-8E40-21804DEF8E3F}">
      <dsp:nvSpPr>
        <dsp:cNvPr id="0" name=""/>
        <dsp:cNvSpPr/>
      </dsp:nvSpPr>
      <dsp:spPr>
        <a:xfrm>
          <a:off x="2399048" y="1821332"/>
          <a:ext cx="2056326" cy="1214221"/>
        </a:xfrm>
        <a:prstGeom prst="roundRect">
          <a:avLst/>
        </a:prstGeom>
        <a:solidFill>
          <a:schemeClr val="accent4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z="12700" extrusionH="1700" prstMaterial="translucentPowder">
          <a:bevelT w="25400" h="6350" prst="softRound"/>
          <a:bevelB w="0" h="0" prst="convex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smtClean="0">
              <a:solidFill>
                <a:schemeClr val="tx1"/>
              </a:solidFill>
              <a:latin typeface="Comic Sans MS" panose="030F0702030302020204" pitchFamily="66" charset="0"/>
            </a:rPr>
            <a:t>PERMITE: </a:t>
          </a:r>
          <a:endParaRPr lang="es-ES" sz="2000" kern="1200" dirty="0">
            <a:solidFill>
              <a:schemeClr val="tx1"/>
            </a:solidFill>
          </a:endParaRPr>
        </a:p>
      </dsp:txBody>
      <dsp:txXfrm>
        <a:off x="2458321" y="1880605"/>
        <a:ext cx="1937780" cy="1095675"/>
      </dsp:txXfrm>
    </dsp:sp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10F4CD3-4A37-4471-B05C-13D66D2661C2}">
      <dsp:nvSpPr>
        <dsp:cNvPr id="0" name=""/>
        <dsp:cNvSpPr/>
      </dsp:nvSpPr>
      <dsp:spPr>
        <a:xfrm>
          <a:off x="0" y="390071"/>
          <a:ext cx="7058000" cy="604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EA0448A-0541-4688-BAF7-B07BF2EE1F25}">
      <dsp:nvSpPr>
        <dsp:cNvPr id="0" name=""/>
        <dsp:cNvSpPr/>
      </dsp:nvSpPr>
      <dsp:spPr>
        <a:xfrm>
          <a:off x="352900" y="69235"/>
          <a:ext cx="4940600" cy="675075"/>
        </a:xfrm>
        <a:prstGeom prst="round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86743" tIns="0" rIns="186743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>
              <a:latin typeface="Comic Sans MS" panose="030F0702030302020204" pitchFamily="66" charset="0"/>
            </a:rPr>
            <a:t>Admisión o pre-ocupacional </a:t>
          </a:r>
        </a:p>
      </dsp:txBody>
      <dsp:txXfrm>
        <a:off x="385854" y="102189"/>
        <a:ext cx="4874692" cy="609167"/>
      </dsp:txXfrm>
    </dsp:sp>
    <dsp:sp modelId="{0ADD89D0-31F2-489F-AFA7-6F2D52D7BD0E}">
      <dsp:nvSpPr>
        <dsp:cNvPr id="0" name=""/>
        <dsp:cNvSpPr/>
      </dsp:nvSpPr>
      <dsp:spPr>
        <a:xfrm>
          <a:off x="0" y="1478711"/>
          <a:ext cx="7058000" cy="604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5">
              <a:hueOff val="-1838336"/>
              <a:satOff val="-2557"/>
              <a:lumOff val="-981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C2BBBB0-D822-4EAA-9C97-F313473FC51A}">
      <dsp:nvSpPr>
        <dsp:cNvPr id="0" name=""/>
        <dsp:cNvSpPr/>
      </dsp:nvSpPr>
      <dsp:spPr>
        <a:xfrm>
          <a:off x="352900" y="1124471"/>
          <a:ext cx="4940600" cy="708480"/>
        </a:xfrm>
        <a:prstGeom prst="roundRect">
          <a:avLst/>
        </a:prstGeom>
        <a:gradFill rotWithShape="0">
          <a:gsLst>
            <a:gs pos="0">
              <a:schemeClr val="accent5">
                <a:hueOff val="-1838336"/>
                <a:satOff val="-2557"/>
                <a:lumOff val="-981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5">
                <a:hueOff val="-1838336"/>
                <a:satOff val="-2557"/>
                <a:lumOff val="-981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5">
                <a:hueOff val="-1838336"/>
                <a:satOff val="-2557"/>
                <a:lumOff val="-981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86743" tIns="0" rIns="186743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smtClean="0">
              <a:latin typeface="Comic Sans MS" panose="030F0702030302020204" pitchFamily="66" charset="0"/>
            </a:rPr>
            <a:t>Periódico </a:t>
          </a:r>
          <a:endParaRPr lang="es-ES" sz="2400" kern="1200" dirty="0"/>
        </a:p>
      </dsp:txBody>
      <dsp:txXfrm>
        <a:off x="387485" y="1159056"/>
        <a:ext cx="4871430" cy="639310"/>
      </dsp:txXfrm>
    </dsp:sp>
    <dsp:sp modelId="{071DC3BB-A210-46C8-B400-41C42CE998A6}">
      <dsp:nvSpPr>
        <dsp:cNvPr id="0" name=""/>
        <dsp:cNvSpPr/>
      </dsp:nvSpPr>
      <dsp:spPr>
        <a:xfrm>
          <a:off x="0" y="2567351"/>
          <a:ext cx="7058000" cy="604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5">
              <a:hueOff val="-3676673"/>
              <a:satOff val="-5114"/>
              <a:lumOff val="-1961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346560C-BD26-4CC2-8610-32CD4A110BEA}">
      <dsp:nvSpPr>
        <dsp:cNvPr id="0" name=""/>
        <dsp:cNvSpPr/>
      </dsp:nvSpPr>
      <dsp:spPr>
        <a:xfrm>
          <a:off x="352900" y="2213111"/>
          <a:ext cx="4940600" cy="708480"/>
        </a:xfrm>
        <a:prstGeom prst="roundRect">
          <a:avLst/>
        </a:prstGeom>
        <a:gradFill rotWithShape="0">
          <a:gsLst>
            <a:gs pos="0">
              <a:schemeClr val="accent5">
                <a:hueOff val="-3676673"/>
                <a:satOff val="-5114"/>
                <a:lumOff val="-1961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5">
                <a:hueOff val="-3676673"/>
                <a:satOff val="-5114"/>
                <a:lumOff val="-1961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5">
                <a:hueOff val="-3676673"/>
                <a:satOff val="-5114"/>
                <a:lumOff val="-1961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86743" tIns="0" rIns="186743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>
              <a:latin typeface="Comic Sans MS" panose="030F0702030302020204" pitchFamily="66" charset="0"/>
            </a:rPr>
            <a:t>Retiro o egreso</a:t>
          </a:r>
          <a:endParaRPr lang="es-ES" sz="2400" kern="1200" dirty="0"/>
        </a:p>
      </dsp:txBody>
      <dsp:txXfrm>
        <a:off x="387485" y="2247696"/>
        <a:ext cx="4871430" cy="639310"/>
      </dsp:txXfrm>
    </dsp:sp>
    <dsp:sp modelId="{A5E3CEC3-BCC5-479B-9BA2-EA348502A6F1}">
      <dsp:nvSpPr>
        <dsp:cNvPr id="0" name=""/>
        <dsp:cNvSpPr/>
      </dsp:nvSpPr>
      <dsp:spPr>
        <a:xfrm>
          <a:off x="0" y="3655991"/>
          <a:ext cx="7058000" cy="604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5">
              <a:hueOff val="-5515009"/>
              <a:satOff val="-7671"/>
              <a:lumOff val="-2942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80BDDE8-9F09-4472-A57E-019E7DD03B7A}">
      <dsp:nvSpPr>
        <dsp:cNvPr id="0" name=""/>
        <dsp:cNvSpPr/>
      </dsp:nvSpPr>
      <dsp:spPr>
        <a:xfrm>
          <a:off x="352900" y="3301751"/>
          <a:ext cx="4940600" cy="708480"/>
        </a:xfrm>
        <a:prstGeom prst="roundRect">
          <a:avLst/>
        </a:prstGeom>
        <a:gradFill rotWithShape="0">
          <a:gsLst>
            <a:gs pos="0">
              <a:schemeClr val="accent5">
                <a:hueOff val="-5515009"/>
                <a:satOff val="-7671"/>
                <a:lumOff val="-2942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5">
                <a:hueOff val="-5515009"/>
                <a:satOff val="-7671"/>
                <a:lumOff val="-2942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5">
                <a:hueOff val="-5515009"/>
                <a:satOff val="-7671"/>
                <a:lumOff val="-2942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86743" tIns="0" rIns="186743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>
              <a:latin typeface="Comic Sans MS" panose="030F0702030302020204" pitchFamily="66" charset="0"/>
            </a:rPr>
            <a:t>Cambio de ocupación o cambio de trabajo</a:t>
          </a:r>
          <a:endParaRPr lang="es-ES" sz="2400" kern="1200" dirty="0"/>
        </a:p>
      </dsp:txBody>
      <dsp:txXfrm>
        <a:off x="387485" y="3336336"/>
        <a:ext cx="4871430" cy="639310"/>
      </dsp:txXfrm>
    </dsp:sp>
    <dsp:sp modelId="{22A60D2C-2210-466E-A955-AF17D10F749F}">
      <dsp:nvSpPr>
        <dsp:cNvPr id="0" name=""/>
        <dsp:cNvSpPr/>
      </dsp:nvSpPr>
      <dsp:spPr>
        <a:xfrm>
          <a:off x="0" y="4744631"/>
          <a:ext cx="7058000" cy="604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5">
              <a:hueOff val="-7353345"/>
              <a:satOff val="-10228"/>
              <a:lumOff val="-3922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4DA89B1-7A8D-40C0-87D9-26080B50E361}">
      <dsp:nvSpPr>
        <dsp:cNvPr id="0" name=""/>
        <dsp:cNvSpPr/>
      </dsp:nvSpPr>
      <dsp:spPr>
        <a:xfrm>
          <a:off x="352900" y="4390391"/>
          <a:ext cx="4940600" cy="708480"/>
        </a:xfrm>
        <a:prstGeom prst="roundRect">
          <a:avLst/>
        </a:prstGeom>
        <a:gradFill rotWithShape="0">
          <a:gsLst>
            <a:gs pos="0">
              <a:schemeClr val="accent5">
                <a:hueOff val="-7353345"/>
                <a:satOff val="-10228"/>
                <a:lumOff val="-3922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5">
                <a:hueOff val="-7353345"/>
                <a:satOff val="-10228"/>
                <a:lumOff val="-3922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5">
                <a:hueOff val="-7353345"/>
                <a:satOff val="-10228"/>
                <a:lumOff val="-3922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86743" tIns="0" rIns="186743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>
              <a:latin typeface="Comic Sans MS" panose="030F0702030302020204" pitchFamily="66" charset="0"/>
            </a:rPr>
            <a:t>Reincorporación laboral </a:t>
          </a:r>
          <a:endParaRPr lang="es-ES" sz="2400" kern="1200" dirty="0"/>
        </a:p>
      </dsp:txBody>
      <dsp:txXfrm>
        <a:off x="387485" y="4424976"/>
        <a:ext cx="4871430" cy="639310"/>
      </dsp:txXfrm>
    </dsp:sp>
  </dsp:spTree>
</dsp:drawing>
</file>

<file path=ppt/diagrams/drawing1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C09C7E7-9846-42A1-9D1C-058A50807068}">
      <dsp:nvSpPr>
        <dsp:cNvPr id="0" name=""/>
        <dsp:cNvSpPr/>
      </dsp:nvSpPr>
      <dsp:spPr>
        <a:xfrm>
          <a:off x="5187828" y="1591157"/>
          <a:ext cx="333687" cy="1461867"/>
        </a:xfrm>
        <a:custGeom>
          <a:avLst/>
          <a:gdLst/>
          <a:ahLst/>
          <a:cxnLst/>
          <a:rect l="0" t="0" r="0" b="0"/>
          <a:pathLst>
            <a:path>
              <a:moveTo>
                <a:pt x="333687" y="0"/>
              </a:moveTo>
              <a:lnTo>
                <a:pt x="333687" y="1461867"/>
              </a:lnTo>
              <a:lnTo>
                <a:pt x="0" y="1461867"/>
              </a:lnTo>
            </a:path>
          </a:pathLst>
        </a:cu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83A4B15-5767-4211-9112-060A742D4299}">
      <dsp:nvSpPr>
        <dsp:cNvPr id="0" name=""/>
        <dsp:cNvSpPr/>
      </dsp:nvSpPr>
      <dsp:spPr>
        <a:xfrm>
          <a:off x="5521516" y="1591157"/>
          <a:ext cx="3845346" cy="292373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590047"/>
              </a:lnTo>
              <a:lnTo>
                <a:pt x="3845346" y="2590047"/>
              </a:lnTo>
              <a:lnTo>
                <a:pt x="3845346" y="2923734"/>
              </a:lnTo>
            </a:path>
          </a:pathLst>
        </a:cu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DF44364-6B71-495B-9FC5-C73F5F9FF185}">
      <dsp:nvSpPr>
        <dsp:cNvPr id="0" name=""/>
        <dsp:cNvSpPr/>
      </dsp:nvSpPr>
      <dsp:spPr>
        <a:xfrm>
          <a:off x="5475795" y="1591157"/>
          <a:ext cx="91440" cy="2923734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923734"/>
              </a:lnTo>
            </a:path>
          </a:pathLst>
        </a:cu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72CCC52-CD6A-4A8D-A004-DB02BB5E4F46}">
      <dsp:nvSpPr>
        <dsp:cNvPr id="0" name=""/>
        <dsp:cNvSpPr/>
      </dsp:nvSpPr>
      <dsp:spPr>
        <a:xfrm>
          <a:off x="1676169" y="1591157"/>
          <a:ext cx="3845346" cy="2923734"/>
        </a:xfrm>
        <a:custGeom>
          <a:avLst/>
          <a:gdLst/>
          <a:ahLst/>
          <a:cxnLst/>
          <a:rect l="0" t="0" r="0" b="0"/>
          <a:pathLst>
            <a:path>
              <a:moveTo>
                <a:pt x="3845346" y="0"/>
              </a:moveTo>
              <a:lnTo>
                <a:pt x="3845346" y="2590047"/>
              </a:lnTo>
              <a:lnTo>
                <a:pt x="0" y="2590047"/>
              </a:lnTo>
              <a:lnTo>
                <a:pt x="0" y="2923734"/>
              </a:lnTo>
            </a:path>
          </a:pathLst>
        </a:cu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EC83DE0-A6AD-4615-A4AE-9BD26AC01028}">
      <dsp:nvSpPr>
        <dsp:cNvPr id="0" name=""/>
        <dsp:cNvSpPr/>
      </dsp:nvSpPr>
      <dsp:spPr>
        <a:xfrm>
          <a:off x="3932529" y="2171"/>
          <a:ext cx="3177972" cy="1588986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800" kern="1200" dirty="0" smtClean="0">
              <a:solidFill>
                <a:schemeClr val="tx1"/>
              </a:solidFill>
              <a:latin typeface="Comic Sans MS" panose="030F0702030302020204" pitchFamily="66" charset="0"/>
            </a:rPr>
            <a:t>Examen de Admisión o pre-ocupacional</a:t>
          </a:r>
          <a:endParaRPr lang="es-ES" sz="2800" kern="1200" dirty="0">
            <a:solidFill>
              <a:schemeClr val="tx1"/>
            </a:solidFill>
          </a:endParaRPr>
        </a:p>
      </dsp:txBody>
      <dsp:txXfrm>
        <a:off x="3932529" y="2171"/>
        <a:ext cx="3177972" cy="1588986"/>
      </dsp:txXfrm>
    </dsp:sp>
    <dsp:sp modelId="{4DE8A89C-74D5-4412-9930-64430BE14B31}">
      <dsp:nvSpPr>
        <dsp:cNvPr id="0" name=""/>
        <dsp:cNvSpPr/>
      </dsp:nvSpPr>
      <dsp:spPr>
        <a:xfrm>
          <a:off x="87183" y="4514891"/>
          <a:ext cx="3177972" cy="1588986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smtClean="0">
              <a:solidFill>
                <a:schemeClr val="tx1"/>
              </a:solidFill>
              <a:latin typeface="Comic Sans MS" panose="030F0702030302020204" pitchFamily="66" charset="0"/>
            </a:rPr>
            <a:t>Realizado antes que ingrese al puesto de trabajo</a:t>
          </a:r>
          <a:endParaRPr lang="es-ES" sz="2400" kern="1200" dirty="0">
            <a:solidFill>
              <a:schemeClr val="tx1"/>
            </a:solidFill>
          </a:endParaRPr>
        </a:p>
      </dsp:txBody>
      <dsp:txXfrm>
        <a:off x="87183" y="4514891"/>
        <a:ext cx="3177972" cy="1588986"/>
      </dsp:txXfrm>
    </dsp:sp>
    <dsp:sp modelId="{A58CBCC6-B588-46C4-8BBB-BE1F1497ECB1}">
      <dsp:nvSpPr>
        <dsp:cNvPr id="0" name=""/>
        <dsp:cNvSpPr/>
      </dsp:nvSpPr>
      <dsp:spPr>
        <a:xfrm>
          <a:off x="3932529" y="4514891"/>
          <a:ext cx="3177972" cy="1588986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>
              <a:solidFill>
                <a:schemeClr val="tx1"/>
              </a:solidFill>
              <a:latin typeface="Comic Sans MS" panose="030F0702030302020204" pitchFamily="66" charset="0"/>
            </a:rPr>
            <a:t>Determinar el estado de salud del trabajador al momento del ingreso</a:t>
          </a:r>
          <a:endParaRPr lang="es-ES" sz="2400" kern="1200" dirty="0">
            <a:solidFill>
              <a:schemeClr val="tx1"/>
            </a:solidFill>
          </a:endParaRPr>
        </a:p>
      </dsp:txBody>
      <dsp:txXfrm>
        <a:off x="3932529" y="4514891"/>
        <a:ext cx="3177972" cy="1588986"/>
      </dsp:txXfrm>
    </dsp:sp>
    <dsp:sp modelId="{F4B0F23D-6039-4BF6-A111-D16A33DDC911}">
      <dsp:nvSpPr>
        <dsp:cNvPr id="0" name=""/>
        <dsp:cNvSpPr/>
      </dsp:nvSpPr>
      <dsp:spPr>
        <a:xfrm>
          <a:off x="7777876" y="4514891"/>
          <a:ext cx="3177972" cy="1588986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>
              <a:solidFill>
                <a:schemeClr val="tx1"/>
              </a:solidFill>
              <a:latin typeface="Comic Sans MS" panose="030F0702030302020204" pitchFamily="66" charset="0"/>
            </a:rPr>
            <a:t>Determina su aptitud al puesto de trabajo   </a:t>
          </a:r>
          <a:endParaRPr lang="es-ES" sz="2400" kern="1200" dirty="0">
            <a:solidFill>
              <a:schemeClr val="tx1"/>
            </a:solidFill>
            <a:latin typeface="Comic Sans MS" panose="030F0702030302020204" pitchFamily="66" charset="0"/>
          </a:endParaRPr>
        </a:p>
      </dsp:txBody>
      <dsp:txXfrm>
        <a:off x="7777876" y="4514891"/>
        <a:ext cx="3177972" cy="1588986"/>
      </dsp:txXfrm>
    </dsp:sp>
    <dsp:sp modelId="{1BFFF4E9-A2C3-4DDD-9271-2F189FB0456E}">
      <dsp:nvSpPr>
        <dsp:cNvPr id="0" name=""/>
        <dsp:cNvSpPr/>
      </dsp:nvSpPr>
      <dsp:spPr>
        <a:xfrm>
          <a:off x="2009856" y="2258531"/>
          <a:ext cx="3177972" cy="1588986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smtClean="0">
              <a:solidFill>
                <a:schemeClr val="tx1"/>
              </a:solidFill>
              <a:latin typeface="Comic Sans MS" panose="030F0702030302020204" pitchFamily="66" charset="0"/>
            </a:rPr>
            <a:t>Es obligatorio y de mayor importancia </a:t>
          </a:r>
          <a:endParaRPr lang="es-MX" sz="2400" kern="1200" dirty="0" smtClean="0">
            <a:solidFill>
              <a:schemeClr val="tx1"/>
            </a:solidFill>
            <a:latin typeface="Comic Sans MS" panose="030F0702030302020204" pitchFamily="66" charset="0"/>
          </a:endParaRPr>
        </a:p>
      </dsp:txBody>
      <dsp:txXfrm>
        <a:off x="2009856" y="2258531"/>
        <a:ext cx="3177972" cy="1588986"/>
      </dsp:txXfrm>
    </dsp:sp>
  </dsp:spTree>
</dsp:drawing>
</file>

<file path=ppt/diagrams/drawing1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8C177FB-FC7B-4F24-A175-E14F9DDDAC62}">
      <dsp:nvSpPr>
        <dsp:cNvPr id="0" name=""/>
        <dsp:cNvSpPr/>
      </dsp:nvSpPr>
      <dsp:spPr>
        <a:xfrm rot="16200000">
          <a:off x="646423" y="-788924"/>
          <a:ext cx="2631588" cy="3924436"/>
        </a:xfrm>
        <a:prstGeom prst="round1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>
              <a:solidFill>
                <a:schemeClr val="tx1"/>
              </a:solidFill>
              <a:latin typeface="Comic Sans MS" panose="030F0702030302020204" pitchFamily="66" charset="0"/>
            </a:rPr>
            <a:t>-Cumplir un requisito legal 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>
              <a:solidFill>
                <a:schemeClr val="tx1"/>
              </a:solidFill>
              <a:latin typeface="Comic Sans MS" panose="030F0702030302020204" pitchFamily="66" charset="0"/>
            </a:rPr>
            <a:t>-Conocer el estado general de salud </a:t>
          </a:r>
        </a:p>
      </dsp:txBody>
      <dsp:txXfrm rot="5400000">
        <a:off x="0" y="-142500"/>
        <a:ext cx="3924436" cy="1973691"/>
      </dsp:txXfrm>
    </dsp:sp>
    <dsp:sp modelId="{DF4CD672-1819-4D66-9189-0AC2CB0A21D5}">
      <dsp:nvSpPr>
        <dsp:cNvPr id="0" name=""/>
        <dsp:cNvSpPr/>
      </dsp:nvSpPr>
      <dsp:spPr>
        <a:xfrm>
          <a:off x="3932304" y="-142500"/>
          <a:ext cx="3908699" cy="2631588"/>
        </a:xfrm>
        <a:prstGeom prst="round1Rect">
          <a:avLst/>
        </a:prstGeom>
        <a:gradFill rotWithShape="0">
          <a:gsLst>
            <a:gs pos="0">
              <a:schemeClr val="accent5">
                <a:hueOff val="-2451115"/>
                <a:satOff val="-3409"/>
                <a:lumOff val="-1307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-2451115"/>
                <a:satOff val="-3409"/>
                <a:lumOff val="-1307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-2451115"/>
                <a:satOff val="-3409"/>
                <a:lumOff val="-1307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>
              <a:solidFill>
                <a:schemeClr val="tx1"/>
              </a:solidFill>
              <a:latin typeface="Comic Sans MS" panose="030F0702030302020204" pitchFamily="66" charset="0"/>
            </a:rPr>
            <a:t>-Precisar si hay disposición a enfermedades que pudieran aparecer o agravar en el trabajo 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2400" kern="1200" dirty="0">
            <a:solidFill>
              <a:schemeClr val="tx1"/>
            </a:solidFill>
          </a:endParaRPr>
        </a:p>
      </dsp:txBody>
      <dsp:txXfrm>
        <a:off x="3932304" y="-142500"/>
        <a:ext cx="3908699" cy="1973691"/>
      </dsp:txXfrm>
    </dsp:sp>
    <dsp:sp modelId="{EFD081F1-756D-4D6C-BBB9-A20951A56FAB}">
      <dsp:nvSpPr>
        <dsp:cNvPr id="0" name=""/>
        <dsp:cNvSpPr/>
      </dsp:nvSpPr>
      <dsp:spPr>
        <a:xfrm rot="10800000">
          <a:off x="0" y="2204086"/>
          <a:ext cx="3924436" cy="3201590"/>
        </a:xfrm>
        <a:prstGeom prst="round1Rect">
          <a:avLst/>
        </a:prstGeom>
        <a:gradFill rotWithShape="0">
          <a:gsLst>
            <a:gs pos="0">
              <a:schemeClr val="accent5">
                <a:hueOff val="-4902231"/>
                <a:satOff val="-6819"/>
                <a:lumOff val="-2615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-4902231"/>
                <a:satOff val="-6819"/>
                <a:lumOff val="-2615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-4902231"/>
                <a:satOff val="-6819"/>
                <a:lumOff val="-2615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>
              <a:solidFill>
                <a:schemeClr val="tx1"/>
              </a:solidFill>
              <a:latin typeface="Comic Sans MS" panose="030F0702030302020204" pitchFamily="66" charset="0"/>
            </a:rPr>
            <a:t>-</a:t>
          </a:r>
          <a:r>
            <a:rPr lang="es-MX" sz="2000" kern="1200" dirty="0" smtClean="0">
              <a:solidFill>
                <a:schemeClr val="tx1"/>
              </a:solidFill>
              <a:latin typeface="Comic Sans MS" panose="030F0702030302020204" pitchFamily="66" charset="0"/>
            </a:rPr>
            <a:t>Valorar la capacidad biopsicosocial para el trabajo 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>
              <a:solidFill>
                <a:schemeClr val="tx1"/>
              </a:solidFill>
              <a:latin typeface="Comic Sans MS" panose="030F0702030302020204" pitchFamily="66" charset="0"/>
            </a:rPr>
            <a:t>-Determinar su aptitud para las tareas especificas a realizar </a:t>
          </a:r>
          <a:endParaRPr lang="es-ES" sz="2000" kern="1200" dirty="0">
            <a:solidFill>
              <a:schemeClr val="tx1"/>
            </a:solidFill>
          </a:endParaRPr>
        </a:p>
      </dsp:txBody>
      <dsp:txXfrm rot="10800000">
        <a:off x="0" y="3004484"/>
        <a:ext cx="3924436" cy="2401192"/>
      </dsp:txXfrm>
    </dsp:sp>
    <dsp:sp modelId="{791616DA-82FE-4E1E-8864-4C6C6FCAEC1B}">
      <dsp:nvSpPr>
        <dsp:cNvPr id="0" name=""/>
        <dsp:cNvSpPr/>
      </dsp:nvSpPr>
      <dsp:spPr>
        <a:xfrm rot="5400000">
          <a:off x="4570859" y="1842664"/>
          <a:ext cx="2631588" cy="3924436"/>
        </a:xfrm>
        <a:prstGeom prst="round1Rect">
          <a:avLst/>
        </a:prstGeom>
        <a:gradFill rotWithShape="0">
          <a:gsLst>
            <a:gs pos="0">
              <a:schemeClr val="accent5">
                <a:hueOff val="-7353345"/>
                <a:satOff val="-10228"/>
                <a:lumOff val="-3922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-7353345"/>
                <a:satOff val="-10228"/>
                <a:lumOff val="-3922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-7353345"/>
                <a:satOff val="-10228"/>
                <a:lumOff val="-3922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>
              <a:solidFill>
                <a:schemeClr val="tx1"/>
              </a:solidFill>
              <a:latin typeface="Comic Sans MS" panose="030F0702030302020204" pitchFamily="66" charset="0"/>
            </a:rPr>
            <a:t>-Descubrir alteraciones atribuidas a la empresa (hipoacusia)</a:t>
          </a:r>
          <a:endParaRPr lang="es-ES" sz="2400" kern="1200" dirty="0">
            <a:solidFill>
              <a:schemeClr val="tx1"/>
            </a:solidFill>
          </a:endParaRPr>
        </a:p>
      </dsp:txBody>
      <dsp:txXfrm rot="-5400000">
        <a:off x="3924436" y="3146984"/>
        <a:ext cx="3924436" cy="1973691"/>
      </dsp:txXfrm>
    </dsp:sp>
    <dsp:sp modelId="{08AB14C2-4652-4353-92C7-57A07D1C184C}">
      <dsp:nvSpPr>
        <dsp:cNvPr id="0" name=""/>
        <dsp:cNvSpPr/>
      </dsp:nvSpPr>
      <dsp:spPr>
        <a:xfrm>
          <a:off x="2747105" y="1958362"/>
          <a:ext cx="2354661" cy="1315794"/>
        </a:xfrm>
        <a:prstGeom prst="roundRect">
          <a:avLst/>
        </a:prstGeom>
        <a:solidFill>
          <a:schemeClr val="accent5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  <a:scene3d>
          <a:camera prst="orthographicFront"/>
          <a:lightRig rig="flat" dir="t"/>
        </a:scene3d>
        <a:sp3d z="190500"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>
              <a:solidFill>
                <a:schemeClr val="tx1"/>
              </a:solidFill>
              <a:latin typeface="Comic Sans MS" panose="030F0702030302020204" pitchFamily="66" charset="0"/>
            </a:rPr>
            <a:t>Finalidad </a:t>
          </a:r>
          <a:endParaRPr lang="es-ES" sz="2400" kern="1200" dirty="0">
            <a:solidFill>
              <a:schemeClr val="tx1"/>
            </a:solidFill>
          </a:endParaRPr>
        </a:p>
      </dsp:txBody>
      <dsp:txXfrm>
        <a:off x="2811337" y="2022594"/>
        <a:ext cx="2226197" cy="1187330"/>
      </dsp:txXfrm>
    </dsp:sp>
  </dsp:spTree>
</dsp:drawing>
</file>

<file path=ppt/diagrams/drawing1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70A58DE-86F5-4B9D-8A6A-52FA986519C6}">
      <dsp:nvSpPr>
        <dsp:cNvPr id="0" name=""/>
        <dsp:cNvSpPr/>
      </dsp:nvSpPr>
      <dsp:spPr>
        <a:xfrm>
          <a:off x="923" y="959366"/>
          <a:ext cx="3526087" cy="88152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smtClean="0">
              <a:latin typeface="Comic Sans MS" panose="030F0702030302020204" pitchFamily="66" charset="0"/>
            </a:rPr>
            <a:t>General </a:t>
          </a:r>
          <a:endParaRPr lang="es-ES" sz="2400" kern="1200" dirty="0"/>
        </a:p>
      </dsp:txBody>
      <dsp:txXfrm>
        <a:off x="26742" y="985185"/>
        <a:ext cx="3474449" cy="829883"/>
      </dsp:txXfrm>
    </dsp:sp>
    <dsp:sp modelId="{0D29D68F-C7A2-443E-BF97-E4DCA66FA2CF}">
      <dsp:nvSpPr>
        <dsp:cNvPr id="0" name=""/>
        <dsp:cNvSpPr/>
      </dsp:nvSpPr>
      <dsp:spPr>
        <a:xfrm rot="5400000">
          <a:off x="1686834" y="1918021"/>
          <a:ext cx="154266" cy="154266"/>
        </a:xfrm>
        <a:prstGeom prst="rightArrow">
          <a:avLst>
            <a:gd name="adj1" fmla="val 66700"/>
            <a:gd name="adj2" fmla="val 5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91148C49-1E5C-457A-B34D-5AD29F3D4722}">
      <dsp:nvSpPr>
        <dsp:cNvPr id="0" name=""/>
        <dsp:cNvSpPr/>
      </dsp:nvSpPr>
      <dsp:spPr>
        <a:xfrm>
          <a:off x="923" y="2149421"/>
          <a:ext cx="3526087" cy="881521"/>
        </a:xfrm>
        <a:prstGeom prst="roundRect">
          <a:avLst>
            <a:gd name="adj" fmla="val 10000"/>
          </a:avLst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smtClean="0">
              <a:latin typeface="Comic Sans MS" panose="030F0702030302020204" pitchFamily="66" charset="0"/>
            </a:rPr>
            <a:t>exploración física</a:t>
          </a:r>
          <a:endParaRPr lang="es-ES" sz="1600" kern="1200" dirty="0"/>
        </a:p>
      </dsp:txBody>
      <dsp:txXfrm>
        <a:off x="26742" y="2175240"/>
        <a:ext cx="3474449" cy="829883"/>
      </dsp:txXfrm>
    </dsp:sp>
    <dsp:sp modelId="{D0727116-5242-4CC6-B4F2-1304732A7D8D}">
      <dsp:nvSpPr>
        <dsp:cNvPr id="0" name=""/>
        <dsp:cNvSpPr/>
      </dsp:nvSpPr>
      <dsp:spPr>
        <a:xfrm rot="5400000">
          <a:off x="1686834" y="3108076"/>
          <a:ext cx="154266" cy="154266"/>
        </a:xfrm>
        <a:prstGeom prst="rightArrow">
          <a:avLst>
            <a:gd name="adj1" fmla="val 66700"/>
            <a:gd name="adj2" fmla="val 50000"/>
          </a:avLst>
        </a:prstGeom>
        <a:solidFill>
          <a:schemeClr val="accent4">
            <a:hueOff val="3465231"/>
            <a:satOff val="-15989"/>
            <a:lumOff val="588"/>
            <a:alphaOff val="0"/>
          </a:schemeClr>
        </a:soli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0FA6956C-B81B-4F95-8468-D3825687DA04}">
      <dsp:nvSpPr>
        <dsp:cNvPr id="0" name=""/>
        <dsp:cNvSpPr/>
      </dsp:nvSpPr>
      <dsp:spPr>
        <a:xfrm>
          <a:off x="923" y="3339475"/>
          <a:ext cx="3526087" cy="881521"/>
        </a:xfrm>
        <a:prstGeom prst="roundRect">
          <a:avLst>
            <a:gd name="adj" fmla="val 10000"/>
          </a:avLst>
        </a:prstGeom>
        <a:solidFill>
          <a:schemeClr val="accent4">
            <a:tint val="40000"/>
            <a:alpha val="90000"/>
            <a:hueOff val="3837973"/>
            <a:satOff val="-20420"/>
            <a:lumOff val="-1163"/>
            <a:alphaOff val="0"/>
          </a:schemeClr>
        </a:solidFill>
        <a:ln w="6350" cap="flat" cmpd="sng" algn="ctr">
          <a:solidFill>
            <a:schemeClr val="accent4">
              <a:tint val="40000"/>
              <a:alpha val="90000"/>
              <a:hueOff val="3837973"/>
              <a:satOff val="-20420"/>
              <a:lumOff val="-1163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smtClean="0">
              <a:latin typeface="Comic Sans MS" panose="030F0702030302020204" pitchFamily="66" charset="0"/>
            </a:rPr>
            <a:t>interrogatorio </a:t>
          </a:r>
          <a:endParaRPr lang="es-ES" sz="1600" kern="1200" dirty="0"/>
        </a:p>
      </dsp:txBody>
      <dsp:txXfrm>
        <a:off x="26742" y="3365294"/>
        <a:ext cx="3474449" cy="829883"/>
      </dsp:txXfrm>
    </dsp:sp>
    <dsp:sp modelId="{5B304256-1C85-42E9-B917-B5F6E9D3DE6D}">
      <dsp:nvSpPr>
        <dsp:cNvPr id="0" name=""/>
        <dsp:cNvSpPr/>
      </dsp:nvSpPr>
      <dsp:spPr>
        <a:xfrm>
          <a:off x="4020663" y="959366"/>
          <a:ext cx="3526087" cy="88152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10395693"/>
                <a:satOff val="-47968"/>
                <a:lumOff val="1765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10395693"/>
                <a:satOff val="-47968"/>
                <a:lumOff val="1765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10395693"/>
                <a:satOff val="-47968"/>
                <a:lumOff val="1765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smtClean="0">
              <a:latin typeface="Comic Sans MS" panose="030F0702030302020204" pitchFamily="66" charset="0"/>
            </a:rPr>
            <a:t>Especifica o especializada </a:t>
          </a:r>
          <a:endParaRPr lang="es-ES" sz="2400" kern="1200" dirty="0"/>
        </a:p>
      </dsp:txBody>
      <dsp:txXfrm>
        <a:off x="4046482" y="985185"/>
        <a:ext cx="3474449" cy="829883"/>
      </dsp:txXfrm>
    </dsp:sp>
    <dsp:sp modelId="{AA2CB6F0-7941-40C2-86D2-1AD607EEF14E}">
      <dsp:nvSpPr>
        <dsp:cNvPr id="0" name=""/>
        <dsp:cNvSpPr/>
      </dsp:nvSpPr>
      <dsp:spPr>
        <a:xfrm rot="5400000">
          <a:off x="5706574" y="1918021"/>
          <a:ext cx="154266" cy="154266"/>
        </a:xfrm>
        <a:prstGeom prst="rightArrow">
          <a:avLst>
            <a:gd name="adj1" fmla="val 66700"/>
            <a:gd name="adj2" fmla="val 50000"/>
          </a:avLst>
        </a:prstGeom>
        <a:solidFill>
          <a:schemeClr val="accent4">
            <a:hueOff val="6930462"/>
            <a:satOff val="-31979"/>
            <a:lumOff val="1177"/>
            <a:alphaOff val="0"/>
          </a:schemeClr>
        </a:soli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FD13B525-DA04-4FC1-BE59-64ED5F681B46}">
      <dsp:nvSpPr>
        <dsp:cNvPr id="0" name=""/>
        <dsp:cNvSpPr/>
      </dsp:nvSpPr>
      <dsp:spPr>
        <a:xfrm>
          <a:off x="4020663" y="2149421"/>
          <a:ext cx="3526087" cy="881521"/>
        </a:xfrm>
        <a:prstGeom prst="roundRect">
          <a:avLst>
            <a:gd name="adj" fmla="val 10000"/>
          </a:avLst>
        </a:prstGeom>
        <a:solidFill>
          <a:schemeClr val="accent4">
            <a:tint val="40000"/>
            <a:alpha val="90000"/>
            <a:hueOff val="7675946"/>
            <a:satOff val="-40841"/>
            <a:lumOff val="-2327"/>
            <a:alphaOff val="0"/>
          </a:schemeClr>
        </a:solidFill>
        <a:ln w="6350" cap="flat" cmpd="sng" algn="ctr">
          <a:solidFill>
            <a:schemeClr val="accent4">
              <a:tint val="40000"/>
              <a:alpha val="90000"/>
              <a:hueOff val="7675946"/>
              <a:satOff val="-40841"/>
              <a:lumOff val="-2327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smtClean="0">
              <a:latin typeface="Comic Sans MS" panose="030F0702030302020204" pitchFamily="66" charset="0"/>
            </a:rPr>
            <a:t>Pruebas de laboratorio y gabinete de órganos que podrían ser afectados con los agentes nocivos </a:t>
          </a:r>
          <a:endParaRPr lang="es-ES" sz="1600" kern="1200" dirty="0"/>
        </a:p>
      </dsp:txBody>
      <dsp:txXfrm>
        <a:off x="4046482" y="2175240"/>
        <a:ext cx="3474449" cy="829883"/>
      </dsp:txXfrm>
    </dsp:sp>
    <dsp:sp modelId="{E1877389-F66E-4EB5-A8CC-439116E7DE64}">
      <dsp:nvSpPr>
        <dsp:cNvPr id="0" name=""/>
        <dsp:cNvSpPr/>
      </dsp:nvSpPr>
      <dsp:spPr>
        <a:xfrm rot="5400000">
          <a:off x="5706574" y="3108076"/>
          <a:ext cx="154266" cy="154266"/>
        </a:xfrm>
        <a:prstGeom prst="rightArrow">
          <a:avLst>
            <a:gd name="adj1" fmla="val 66700"/>
            <a:gd name="adj2" fmla="val 50000"/>
          </a:avLst>
        </a:prstGeom>
        <a:solidFill>
          <a:schemeClr val="accent4">
            <a:hueOff val="10395693"/>
            <a:satOff val="-47968"/>
            <a:lumOff val="1765"/>
            <a:alphaOff val="0"/>
          </a:schemeClr>
        </a:soli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5DD89814-BB99-4F8F-A7C5-310BE641C750}">
      <dsp:nvSpPr>
        <dsp:cNvPr id="0" name=""/>
        <dsp:cNvSpPr/>
      </dsp:nvSpPr>
      <dsp:spPr>
        <a:xfrm>
          <a:off x="4020663" y="3339475"/>
          <a:ext cx="3526087" cy="881521"/>
        </a:xfrm>
        <a:prstGeom prst="roundRect">
          <a:avLst>
            <a:gd name="adj" fmla="val 10000"/>
          </a:avLst>
        </a:prstGeom>
        <a:solidFill>
          <a:schemeClr val="accent4">
            <a:tint val="40000"/>
            <a:alpha val="90000"/>
            <a:hueOff val="11513918"/>
            <a:satOff val="-61261"/>
            <a:lumOff val="-3490"/>
            <a:alphaOff val="0"/>
          </a:schemeClr>
        </a:solidFill>
        <a:ln w="6350" cap="flat" cmpd="sng" algn="ctr">
          <a:solidFill>
            <a:schemeClr val="accent4">
              <a:tint val="40000"/>
              <a:alpha val="90000"/>
              <a:hueOff val="11513918"/>
              <a:satOff val="-61261"/>
              <a:lumOff val="-349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smtClean="0">
              <a:latin typeface="Comic Sans MS" panose="030F0702030302020204" pitchFamily="66" charset="0"/>
            </a:rPr>
            <a:t>Del aparato respiratorio, sistema musculo esquelético, órganos de la audición y de la piel </a:t>
          </a:r>
          <a:endParaRPr lang="es-ES" sz="1600" kern="1200" dirty="0"/>
        </a:p>
      </dsp:txBody>
      <dsp:txXfrm>
        <a:off x="4046482" y="3365294"/>
        <a:ext cx="3474449" cy="829883"/>
      </dsp:txXfrm>
    </dsp:sp>
  </dsp:spTree>
</dsp:drawing>
</file>

<file path=ppt/diagrams/drawing1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F0E6652-0662-4C68-B435-5064F5357744}">
      <dsp:nvSpPr>
        <dsp:cNvPr id="0" name=""/>
        <dsp:cNvSpPr/>
      </dsp:nvSpPr>
      <dsp:spPr>
        <a:xfrm>
          <a:off x="0" y="0"/>
          <a:ext cx="11199082" cy="2352969"/>
        </a:xfrm>
        <a:prstGeom prst="roundRect">
          <a:avLst>
            <a:gd name="adj" fmla="val 10000"/>
          </a:avLst>
        </a:prstGeom>
        <a:solidFill>
          <a:schemeClr val="accent5">
            <a:tint val="40000"/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2A0F42F7-4B5B-4AFD-8C07-F4D07A2FBB61}">
      <dsp:nvSpPr>
        <dsp:cNvPr id="0" name=""/>
        <dsp:cNvSpPr/>
      </dsp:nvSpPr>
      <dsp:spPr>
        <a:xfrm>
          <a:off x="642256" y="192584"/>
          <a:ext cx="2398131" cy="1725511"/>
        </a:xfrm>
        <a:prstGeom prst="roundRect">
          <a:avLst>
            <a:gd name="adj" fmla="val 10000"/>
          </a:avLst>
        </a:prstGeom>
        <a:solidFill>
          <a:schemeClr val="accent5">
            <a:tint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matte">
          <a:bevelT w="50800" h="190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2AC46A3-8BC4-4FB3-B550-82A980344A3B}">
      <dsp:nvSpPr>
        <dsp:cNvPr id="0" name=""/>
        <dsp:cNvSpPr/>
      </dsp:nvSpPr>
      <dsp:spPr>
        <a:xfrm rot="10800000">
          <a:off x="429578" y="1925143"/>
          <a:ext cx="2991069" cy="3360433"/>
        </a:xfrm>
        <a:prstGeom prst="round2SameRect">
          <a:avLst>
            <a:gd name="adj1" fmla="val 10500"/>
            <a:gd name="adj2" fmla="val 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t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b="1" kern="1200" smtClean="0">
              <a:solidFill>
                <a:schemeClr val="tx1"/>
              </a:solidFill>
              <a:latin typeface="Comic Sans MS" panose="030F0702030302020204" pitchFamily="66" charset="0"/>
            </a:rPr>
            <a:t>Apto </a:t>
          </a:r>
        </a:p>
        <a:p>
          <a:pPr lvl="0" algn="just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smtClean="0">
              <a:solidFill>
                <a:schemeClr val="tx1"/>
              </a:solidFill>
              <a:latin typeface="Comic Sans MS" panose="030F0702030302020204" pitchFamily="66" charset="0"/>
            </a:rPr>
            <a:t>-Trabajador sano</a:t>
          </a:r>
        </a:p>
        <a:p>
          <a:pPr lvl="0" algn="just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smtClean="0">
              <a:solidFill>
                <a:schemeClr val="tx1"/>
              </a:solidFill>
              <a:latin typeface="Comic Sans MS" panose="030F0702030302020204" pitchFamily="66" charset="0"/>
            </a:rPr>
            <a:t>-Sin alteraciones físicas o mentales</a:t>
          </a:r>
        </a:p>
        <a:p>
          <a:pPr lvl="0" algn="just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smtClean="0">
              <a:solidFill>
                <a:schemeClr val="tx1"/>
              </a:solidFill>
              <a:latin typeface="Comic Sans MS" panose="030F0702030302020204" pitchFamily="66" charset="0"/>
            </a:rPr>
            <a:t>-No generan perdida de capacidad laboral</a:t>
          </a:r>
          <a:endParaRPr lang="es-ES" sz="1800" kern="1200" dirty="0">
            <a:solidFill>
              <a:schemeClr val="tx1"/>
            </a:solidFill>
            <a:latin typeface="Comic Sans MS" panose="030F0702030302020204" pitchFamily="66" charset="0"/>
          </a:endParaRPr>
        </a:p>
      </dsp:txBody>
      <dsp:txXfrm rot="10800000">
        <a:off x="521564" y="1925143"/>
        <a:ext cx="2807097" cy="3268447"/>
      </dsp:txXfrm>
    </dsp:sp>
    <dsp:sp modelId="{6C7DB8C5-1133-4994-B646-B3254CBD7C1A}">
      <dsp:nvSpPr>
        <dsp:cNvPr id="0" name=""/>
        <dsp:cNvSpPr/>
      </dsp:nvSpPr>
      <dsp:spPr>
        <a:xfrm>
          <a:off x="4219992" y="186875"/>
          <a:ext cx="2398131" cy="1725511"/>
        </a:xfrm>
        <a:prstGeom prst="roundRect">
          <a:avLst>
            <a:gd name="adj" fmla="val 10000"/>
          </a:avLst>
        </a:prstGeom>
        <a:solidFill>
          <a:schemeClr val="accent5">
            <a:tint val="50000"/>
            <a:hueOff val="-3694485"/>
            <a:satOff val="-6499"/>
            <a:lumOff val="-836"/>
            <a:alphaOff val="0"/>
          </a:schemeClr>
        </a:soli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matte">
          <a:bevelT w="50800" h="190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42D260C-1035-46B1-A5EE-BDF8D776D3EE}">
      <dsp:nvSpPr>
        <dsp:cNvPr id="0" name=""/>
        <dsp:cNvSpPr/>
      </dsp:nvSpPr>
      <dsp:spPr>
        <a:xfrm rot="10800000">
          <a:off x="3705353" y="1946640"/>
          <a:ext cx="3684776" cy="3383267"/>
        </a:xfrm>
        <a:prstGeom prst="round2SameRect">
          <a:avLst>
            <a:gd name="adj1" fmla="val 10500"/>
            <a:gd name="adj2" fmla="val 0"/>
          </a:avLst>
        </a:prstGeom>
        <a:gradFill rotWithShape="0">
          <a:gsLst>
            <a:gs pos="0">
              <a:schemeClr val="accent5">
                <a:hueOff val="-3676673"/>
                <a:satOff val="-5114"/>
                <a:lumOff val="-1961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-3676673"/>
                <a:satOff val="-5114"/>
                <a:lumOff val="-1961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-3676673"/>
                <a:satOff val="-5114"/>
                <a:lumOff val="-1961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t" anchorCtr="0">
          <a:noAutofit/>
        </a:bodyPr>
        <a:lstStyle/>
        <a:p>
          <a:pPr lvl="0" algn="just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b="1" kern="1200" smtClean="0">
              <a:solidFill>
                <a:schemeClr val="tx1"/>
              </a:solidFill>
              <a:latin typeface="Comic Sans MS" panose="030F0702030302020204" pitchFamily="66" charset="0"/>
            </a:rPr>
            <a:t>Apto con restricciones </a:t>
          </a:r>
        </a:p>
        <a:p>
          <a:pPr lvl="0" algn="just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b="1" kern="1200" smtClean="0">
              <a:solidFill>
                <a:schemeClr val="tx1"/>
              </a:solidFill>
              <a:latin typeface="Comic Sans MS" panose="030F0702030302020204" pitchFamily="66" charset="0"/>
            </a:rPr>
            <a:t>-</a:t>
          </a:r>
          <a:r>
            <a:rPr lang="es-MX" sz="1800" b="0" kern="1200" smtClean="0">
              <a:solidFill>
                <a:schemeClr val="tx1"/>
              </a:solidFill>
              <a:latin typeface="Comic Sans MS" panose="030F0702030302020204" pitchFamily="66" charset="0"/>
            </a:rPr>
            <a:t>T</a:t>
          </a:r>
          <a:r>
            <a:rPr lang="es-MX" sz="1800" kern="1200" smtClean="0">
              <a:solidFill>
                <a:schemeClr val="tx1"/>
              </a:solidFill>
              <a:latin typeface="Comic Sans MS" panose="030F0702030302020204" pitchFamily="66" charset="0"/>
            </a:rPr>
            <a:t>rabajador que presenta trastornos físicos o psíquicos </a:t>
          </a:r>
        </a:p>
        <a:p>
          <a:pPr lvl="0" algn="just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smtClean="0">
              <a:solidFill>
                <a:schemeClr val="tx1"/>
              </a:solidFill>
              <a:latin typeface="Comic Sans MS" panose="030F0702030302020204" pitchFamily="66" charset="0"/>
            </a:rPr>
            <a:t>-Exigen un esfuerzo para desempeñar sus actividades</a:t>
          </a:r>
        </a:p>
        <a:p>
          <a:pPr lvl="0" algn="just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smtClean="0">
              <a:solidFill>
                <a:schemeClr val="tx1"/>
              </a:solidFill>
              <a:latin typeface="Comic Sans MS" panose="030F0702030302020204" pitchFamily="66" charset="0"/>
            </a:rPr>
            <a:t>-Tener precauciones (programa de vigilancia específicos)</a:t>
          </a:r>
          <a:endParaRPr lang="es-ES" sz="1800" kern="1200" dirty="0">
            <a:solidFill>
              <a:schemeClr val="tx1"/>
            </a:solidFill>
            <a:latin typeface="Comic Sans MS" panose="030F0702030302020204" pitchFamily="66" charset="0"/>
          </a:endParaRPr>
        </a:p>
      </dsp:txBody>
      <dsp:txXfrm rot="10800000">
        <a:off x="3809400" y="1946640"/>
        <a:ext cx="3476682" cy="3279220"/>
      </dsp:txXfrm>
    </dsp:sp>
    <dsp:sp modelId="{C59810E1-B48A-441F-A51B-F577CD19B045}">
      <dsp:nvSpPr>
        <dsp:cNvPr id="0" name=""/>
        <dsp:cNvSpPr/>
      </dsp:nvSpPr>
      <dsp:spPr>
        <a:xfrm>
          <a:off x="7978211" y="182683"/>
          <a:ext cx="2398131" cy="1725511"/>
        </a:xfrm>
        <a:prstGeom prst="roundRect">
          <a:avLst>
            <a:gd name="adj" fmla="val 10000"/>
          </a:avLst>
        </a:prstGeom>
        <a:solidFill>
          <a:schemeClr val="accent5">
            <a:tint val="50000"/>
            <a:hueOff val="-7388969"/>
            <a:satOff val="-12997"/>
            <a:lumOff val="-1672"/>
            <a:alphaOff val="0"/>
          </a:schemeClr>
        </a:soli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matte">
          <a:bevelT w="50800" h="190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E9F94C5-326D-4912-97D5-E52D0EA16C12}">
      <dsp:nvSpPr>
        <dsp:cNvPr id="0" name=""/>
        <dsp:cNvSpPr/>
      </dsp:nvSpPr>
      <dsp:spPr>
        <a:xfrm rot="10800000">
          <a:off x="7659368" y="1946949"/>
          <a:ext cx="3352035" cy="3400033"/>
        </a:xfrm>
        <a:prstGeom prst="round2SameRect">
          <a:avLst>
            <a:gd name="adj1" fmla="val 10500"/>
            <a:gd name="adj2" fmla="val 0"/>
          </a:avLst>
        </a:prstGeom>
        <a:gradFill rotWithShape="0">
          <a:gsLst>
            <a:gs pos="0">
              <a:schemeClr val="accent5">
                <a:hueOff val="-7353345"/>
                <a:satOff val="-10228"/>
                <a:lumOff val="-3922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-7353345"/>
                <a:satOff val="-10228"/>
                <a:lumOff val="-3922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-7353345"/>
                <a:satOff val="-10228"/>
                <a:lumOff val="-3922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t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b="1" kern="1200" smtClean="0">
              <a:solidFill>
                <a:schemeClr val="tx1"/>
              </a:solidFill>
              <a:latin typeface="Comic Sans MS" panose="030F0702030302020204" pitchFamily="66" charset="0"/>
            </a:rPr>
            <a:t>No apto</a:t>
          </a:r>
        </a:p>
        <a:p>
          <a:pPr lvl="0" algn="just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smtClean="0">
              <a:solidFill>
                <a:schemeClr val="tx1"/>
              </a:solidFill>
              <a:latin typeface="Comic Sans MS" panose="030F0702030302020204" pitchFamily="66" charset="0"/>
            </a:rPr>
            <a:t>-Presenta alteración físicas y psíquicas (patologías, lesiones o secuelas)</a:t>
          </a:r>
        </a:p>
        <a:p>
          <a:pPr lvl="0" algn="just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smtClean="0">
              <a:solidFill>
                <a:schemeClr val="tx1"/>
              </a:solidFill>
              <a:latin typeface="Comic Sans MS" panose="030F0702030302020204" pitchFamily="66" charset="0"/>
            </a:rPr>
            <a:t>-Impiden el desempeño laboral </a:t>
          </a:r>
        </a:p>
        <a:p>
          <a:pPr lvl="0" algn="just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smtClean="0">
              <a:solidFill>
                <a:schemeClr val="tx1"/>
              </a:solidFill>
              <a:latin typeface="Comic Sans MS" panose="030F0702030302020204" pitchFamily="66" charset="0"/>
            </a:rPr>
            <a:t>-Pueden alterar la salud física y mental del grupo.</a:t>
          </a:r>
          <a:endParaRPr lang="es-ES" sz="1800" kern="1200" dirty="0">
            <a:solidFill>
              <a:schemeClr val="tx1"/>
            </a:solidFill>
            <a:latin typeface="Comic Sans MS" panose="030F0702030302020204" pitchFamily="66" charset="0"/>
          </a:endParaRPr>
        </a:p>
      </dsp:txBody>
      <dsp:txXfrm rot="10800000">
        <a:off x="7762455" y="1946949"/>
        <a:ext cx="3145861" cy="3296946"/>
      </dsp:txXfrm>
    </dsp:sp>
  </dsp:spTree>
</dsp:drawing>
</file>

<file path=ppt/diagrams/drawing1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C9A7245-518B-462A-BD97-9B9CFF046004}">
      <dsp:nvSpPr>
        <dsp:cNvPr id="0" name=""/>
        <dsp:cNvSpPr/>
      </dsp:nvSpPr>
      <dsp:spPr>
        <a:xfrm>
          <a:off x="5267259" y="2007737"/>
          <a:ext cx="249983" cy="1095164"/>
        </a:xfrm>
        <a:custGeom>
          <a:avLst/>
          <a:gdLst/>
          <a:ahLst/>
          <a:cxnLst/>
          <a:rect l="0" t="0" r="0" b="0"/>
          <a:pathLst>
            <a:path>
              <a:moveTo>
                <a:pt x="249983" y="0"/>
              </a:moveTo>
              <a:lnTo>
                <a:pt x="249983" y="1095164"/>
              </a:lnTo>
              <a:lnTo>
                <a:pt x="0" y="1095164"/>
              </a:lnTo>
            </a:path>
          </a:pathLst>
        </a:custGeom>
        <a:noFill/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86A4520-519D-4924-B463-EB1A5315C9AA}">
      <dsp:nvSpPr>
        <dsp:cNvPr id="0" name=""/>
        <dsp:cNvSpPr/>
      </dsp:nvSpPr>
      <dsp:spPr>
        <a:xfrm>
          <a:off x="5517243" y="2007737"/>
          <a:ext cx="4321138" cy="219032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940346"/>
              </a:lnTo>
              <a:lnTo>
                <a:pt x="4321138" y="1940346"/>
              </a:lnTo>
              <a:lnTo>
                <a:pt x="4321138" y="2190329"/>
              </a:lnTo>
            </a:path>
          </a:pathLst>
        </a:custGeom>
        <a:noFill/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E952933-03BB-4BE8-AF2F-D558268C37C8}">
      <dsp:nvSpPr>
        <dsp:cNvPr id="0" name=""/>
        <dsp:cNvSpPr/>
      </dsp:nvSpPr>
      <dsp:spPr>
        <a:xfrm>
          <a:off x="5517243" y="2007737"/>
          <a:ext cx="1440379" cy="219032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940346"/>
              </a:lnTo>
              <a:lnTo>
                <a:pt x="1440379" y="1940346"/>
              </a:lnTo>
              <a:lnTo>
                <a:pt x="1440379" y="2190329"/>
              </a:lnTo>
            </a:path>
          </a:pathLst>
        </a:custGeom>
        <a:noFill/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D7C94A3-BE0E-4FB4-A6C3-5E2F38039469}">
      <dsp:nvSpPr>
        <dsp:cNvPr id="0" name=""/>
        <dsp:cNvSpPr/>
      </dsp:nvSpPr>
      <dsp:spPr>
        <a:xfrm>
          <a:off x="4076863" y="2007737"/>
          <a:ext cx="1440379" cy="2190329"/>
        </a:xfrm>
        <a:custGeom>
          <a:avLst/>
          <a:gdLst/>
          <a:ahLst/>
          <a:cxnLst/>
          <a:rect l="0" t="0" r="0" b="0"/>
          <a:pathLst>
            <a:path>
              <a:moveTo>
                <a:pt x="1440379" y="0"/>
              </a:moveTo>
              <a:lnTo>
                <a:pt x="1440379" y="1940346"/>
              </a:lnTo>
              <a:lnTo>
                <a:pt x="0" y="1940346"/>
              </a:lnTo>
              <a:lnTo>
                <a:pt x="0" y="2190329"/>
              </a:lnTo>
            </a:path>
          </a:pathLst>
        </a:custGeom>
        <a:noFill/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E789600-FD11-4E0F-9BAD-8F5773C186CE}">
      <dsp:nvSpPr>
        <dsp:cNvPr id="0" name=""/>
        <dsp:cNvSpPr/>
      </dsp:nvSpPr>
      <dsp:spPr>
        <a:xfrm>
          <a:off x="1196104" y="2007737"/>
          <a:ext cx="4321138" cy="2190329"/>
        </a:xfrm>
        <a:custGeom>
          <a:avLst/>
          <a:gdLst/>
          <a:ahLst/>
          <a:cxnLst/>
          <a:rect l="0" t="0" r="0" b="0"/>
          <a:pathLst>
            <a:path>
              <a:moveTo>
                <a:pt x="4321138" y="0"/>
              </a:moveTo>
              <a:lnTo>
                <a:pt x="4321138" y="1940346"/>
              </a:lnTo>
              <a:lnTo>
                <a:pt x="0" y="1940346"/>
              </a:lnTo>
              <a:lnTo>
                <a:pt x="0" y="2190329"/>
              </a:lnTo>
            </a:path>
          </a:pathLst>
        </a:custGeom>
        <a:noFill/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FFF0631-97B7-4661-B6BB-E3610C223A91}">
      <dsp:nvSpPr>
        <dsp:cNvPr id="0" name=""/>
        <dsp:cNvSpPr/>
      </dsp:nvSpPr>
      <dsp:spPr>
        <a:xfrm>
          <a:off x="4326846" y="817341"/>
          <a:ext cx="2380792" cy="1190396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>
              <a:solidFill>
                <a:schemeClr val="tx1"/>
              </a:solidFill>
              <a:latin typeface="Comic Sans MS" panose="030F0702030302020204" pitchFamily="66" charset="0"/>
            </a:rPr>
            <a:t>Examen Periódico</a:t>
          </a:r>
          <a:endParaRPr lang="es-ES" sz="2400" kern="1200" dirty="0">
            <a:solidFill>
              <a:schemeClr val="tx1"/>
            </a:solidFill>
            <a:latin typeface="Comic Sans MS" panose="030F0702030302020204" pitchFamily="66" charset="0"/>
          </a:endParaRPr>
        </a:p>
      </dsp:txBody>
      <dsp:txXfrm>
        <a:off x="4326846" y="817341"/>
        <a:ext cx="2380792" cy="1190396"/>
      </dsp:txXfrm>
    </dsp:sp>
    <dsp:sp modelId="{E7F9B3BB-5536-475B-B72B-7B2256D8DB70}">
      <dsp:nvSpPr>
        <dsp:cNvPr id="0" name=""/>
        <dsp:cNvSpPr/>
      </dsp:nvSpPr>
      <dsp:spPr>
        <a:xfrm>
          <a:off x="5707" y="4198067"/>
          <a:ext cx="2380792" cy="1190396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dirty="0" smtClean="0">
              <a:solidFill>
                <a:schemeClr val="tx1"/>
              </a:solidFill>
              <a:latin typeface="Comic Sans MS" panose="030F0702030302020204" pitchFamily="66" charset="0"/>
            </a:rPr>
            <a:t>Permite identificar y analizar efectos en relación al salud del trabajador </a:t>
          </a:r>
          <a:endParaRPr lang="es-ES" sz="1800" kern="1200" dirty="0">
            <a:solidFill>
              <a:schemeClr val="tx1"/>
            </a:solidFill>
            <a:latin typeface="Comic Sans MS" panose="030F0702030302020204" pitchFamily="66" charset="0"/>
          </a:endParaRPr>
        </a:p>
      </dsp:txBody>
      <dsp:txXfrm>
        <a:off x="5707" y="4198067"/>
        <a:ext cx="2380792" cy="1190396"/>
      </dsp:txXfrm>
    </dsp:sp>
    <dsp:sp modelId="{41DF4C68-F79B-44F2-877A-40E4A4AA8D58}">
      <dsp:nvSpPr>
        <dsp:cNvPr id="0" name=""/>
        <dsp:cNvSpPr/>
      </dsp:nvSpPr>
      <dsp:spPr>
        <a:xfrm>
          <a:off x="2886467" y="4198067"/>
          <a:ext cx="2380792" cy="1190396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dirty="0" smtClean="0">
              <a:solidFill>
                <a:schemeClr val="tx1"/>
              </a:solidFill>
              <a:latin typeface="Comic Sans MS" panose="030F0702030302020204" pitchFamily="66" charset="0"/>
            </a:rPr>
            <a:t>Periodo desde su ingreso hasta su siguiente examen </a:t>
          </a:r>
          <a:endParaRPr lang="es-ES" sz="1800" kern="1200" dirty="0">
            <a:solidFill>
              <a:schemeClr val="tx1"/>
            </a:solidFill>
            <a:latin typeface="Comic Sans MS" panose="030F0702030302020204" pitchFamily="66" charset="0"/>
          </a:endParaRPr>
        </a:p>
      </dsp:txBody>
      <dsp:txXfrm>
        <a:off x="2886467" y="4198067"/>
        <a:ext cx="2380792" cy="1190396"/>
      </dsp:txXfrm>
    </dsp:sp>
    <dsp:sp modelId="{B1B50AA7-2C15-496C-B2A6-80D1F045223F}">
      <dsp:nvSpPr>
        <dsp:cNvPr id="0" name=""/>
        <dsp:cNvSpPr/>
      </dsp:nvSpPr>
      <dsp:spPr>
        <a:xfrm>
          <a:off x="5767226" y="4198067"/>
          <a:ext cx="2380792" cy="1190396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dirty="0" smtClean="0">
              <a:solidFill>
                <a:schemeClr val="tx1"/>
              </a:solidFill>
              <a:latin typeface="Comic Sans MS" panose="030F0702030302020204" pitchFamily="66" charset="0"/>
            </a:rPr>
            <a:t>Monitorea exposición a factores de riesgo </a:t>
          </a:r>
          <a:endParaRPr lang="es-ES" sz="1800" kern="1200" dirty="0">
            <a:solidFill>
              <a:schemeClr val="tx1"/>
            </a:solidFill>
            <a:latin typeface="Comic Sans MS" panose="030F0702030302020204" pitchFamily="66" charset="0"/>
          </a:endParaRPr>
        </a:p>
      </dsp:txBody>
      <dsp:txXfrm>
        <a:off x="5767226" y="4198067"/>
        <a:ext cx="2380792" cy="1190396"/>
      </dsp:txXfrm>
    </dsp:sp>
    <dsp:sp modelId="{DEBDA922-B3FF-480C-9331-936D39397578}">
      <dsp:nvSpPr>
        <dsp:cNvPr id="0" name=""/>
        <dsp:cNvSpPr/>
      </dsp:nvSpPr>
      <dsp:spPr>
        <a:xfrm>
          <a:off x="8647985" y="4198067"/>
          <a:ext cx="2380792" cy="1190396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dirty="0" smtClean="0">
              <a:solidFill>
                <a:schemeClr val="tx1"/>
              </a:solidFill>
              <a:latin typeface="Comic Sans MS" panose="030F0702030302020204" pitchFamily="66" charset="0"/>
            </a:rPr>
            <a:t>Identifica precozmente alteraciones </a:t>
          </a:r>
          <a:endParaRPr lang="es-ES" sz="1800" kern="1200" dirty="0">
            <a:solidFill>
              <a:schemeClr val="tx1"/>
            </a:solidFill>
            <a:latin typeface="Comic Sans MS" panose="030F0702030302020204" pitchFamily="66" charset="0"/>
          </a:endParaRPr>
        </a:p>
      </dsp:txBody>
      <dsp:txXfrm>
        <a:off x="8647985" y="4198067"/>
        <a:ext cx="2380792" cy="1190396"/>
      </dsp:txXfrm>
    </dsp:sp>
    <dsp:sp modelId="{1404C6F4-9186-4882-B316-9739D3B44D0D}">
      <dsp:nvSpPr>
        <dsp:cNvPr id="0" name=""/>
        <dsp:cNvSpPr/>
      </dsp:nvSpPr>
      <dsp:spPr>
        <a:xfrm>
          <a:off x="2886467" y="2507704"/>
          <a:ext cx="2380792" cy="1190396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dirty="0" smtClean="0">
              <a:solidFill>
                <a:schemeClr val="tx1"/>
              </a:solidFill>
              <a:latin typeface="Comic Sans MS" panose="030F0702030302020204" pitchFamily="66" charset="0"/>
            </a:rPr>
            <a:t>Obligatorio </a:t>
          </a:r>
          <a:endParaRPr lang="es-ES" sz="1800" kern="1200" dirty="0">
            <a:solidFill>
              <a:schemeClr val="tx1"/>
            </a:solidFill>
            <a:latin typeface="Comic Sans MS" panose="030F0702030302020204" pitchFamily="66" charset="0"/>
          </a:endParaRPr>
        </a:p>
      </dsp:txBody>
      <dsp:txXfrm>
        <a:off x="2886467" y="2507704"/>
        <a:ext cx="2380792" cy="1190396"/>
      </dsp:txXfrm>
    </dsp:sp>
  </dsp:spTree>
</dsp:drawing>
</file>

<file path=ppt/diagrams/drawing1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8C177FB-FC7B-4F24-A175-E14F9DDDAC62}">
      <dsp:nvSpPr>
        <dsp:cNvPr id="0" name=""/>
        <dsp:cNvSpPr/>
      </dsp:nvSpPr>
      <dsp:spPr>
        <a:xfrm rot="16200000">
          <a:off x="495119" y="-495119"/>
          <a:ext cx="2400661" cy="3390900"/>
        </a:xfrm>
        <a:prstGeom prst="round1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>
              <a:solidFill>
                <a:schemeClr val="tx1"/>
              </a:solidFill>
              <a:latin typeface="Comic Sans MS" panose="030F0702030302020204" pitchFamily="66" charset="0"/>
            </a:rPr>
            <a:t>-</a:t>
          </a:r>
          <a:r>
            <a:rPr lang="es-MX" sz="1800" kern="1200" dirty="0" smtClean="0">
              <a:solidFill>
                <a:schemeClr val="tx1"/>
              </a:solidFill>
              <a:latin typeface="Comic Sans MS" panose="030F0702030302020204" pitchFamily="66" charset="0"/>
            </a:rPr>
            <a:t>Cumplir un requisito legal 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dirty="0" smtClean="0">
              <a:solidFill>
                <a:schemeClr val="tx1"/>
              </a:solidFill>
              <a:latin typeface="Comic Sans MS" panose="030F0702030302020204" pitchFamily="66" charset="0"/>
            </a:rPr>
            <a:t>-Comprobar si el trabajador conserva su aptitud física y mental para continuar con su trabajo </a:t>
          </a:r>
        </a:p>
      </dsp:txBody>
      <dsp:txXfrm rot="5400000">
        <a:off x="-1" y="1"/>
        <a:ext cx="3390900" cy="1800496"/>
      </dsp:txXfrm>
    </dsp:sp>
    <dsp:sp modelId="{DF4CD672-1819-4D66-9189-0AC2CB0A21D5}">
      <dsp:nvSpPr>
        <dsp:cNvPr id="0" name=""/>
        <dsp:cNvSpPr/>
      </dsp:nvSpPr>
      <dsp:spPr>
        <a:xfrm>
          <a:off x="3397698" y="0"/>
          <a:ext cx="3377302" cy="2400661"/>
        </a:xfrm>
        <a:prstGeom prst="round1Rect">
          <a:avLst/>
        </a:prstGeom>
        <a:gradFill rotWithShape="0">
          <a:gsLst>
            <a:gs pos="0">
              <a:schemeClr val="accent5">
                <a:hueOff val="-2451115"/>
                <a:satOff val="-3409"/>
                <a:lumOff val="-1307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-2451115"/>
                <a:satOff val="-3409"/>
                <a:lumOff val="-1307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-2451115"/>
                <a:satOff val="-3409"/>
                <a:lumOff val="-1307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dirty="0" smtClean="0">
              <a:solidFill>
                <a:schemeClr val="tx1"/>
              </a:solidFill>
              <a:latin typeface="Comic Sans MS" panose="030F0702030302020204" pitchFamily="66" charset="0"/>
            </a:rPr>
            <a:t>-Evaluar daños potenciales como consecuencia de exposición a riesgos de trabajo 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2000" kern="1200" dirty="0">
            <a:solidFill>
              <a:schemeClr val="tx1"/>
            </a:solidFill>
          </a:endParaRPr>
        </a:p>
      </dsp:txBody>
      <dsp:txXfrm>
        <a:off x="3397698" y="0"/>
        <a:ext cx="3377302" cy="1800496"/>
      </dsp:txXfrm>
    </dsp:sp>
    <dsp:sp modelId="{EFD081F1-756D-4D6C-BBB9-A20951A56FAB}">
      <dsp:nvSpPr>
        <dsp:cNvPr id="0" name=""/>
        <dsp:cNvSpPr/>
      </dsp:nvSpPr>
      <dsp:spPr>
        <a:xfrm rot="10800000">
          <a:off x="0" y="2400661"/>
          <a:ext cx="3390900" cy="2400661"/>
        </a:xfrm>
        <a:prstGeom prst="round1Rect">
          <a:avLst/>
        </a:prstGeom>
        <a:gradFill rotWithShape="0">
          <a:gsLst>
            <a:gs pos="0">
              <a:schemeClr val="accent5">
                <a:hueOff val="-4902231"/>
                <a:satOff val="-6819"/>
                <a:lumOff val="-2615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-4902231"/>
                <a:satOff val="-6819"/>
                <a:lumOff val="-2615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-4902231"/>
                <a:satOff val="-6819"/>
                <a:lumOff val="-2615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dirty="0" smtClean="0">
              <a:solidFill>
                <a:schemeClr val="tx1"/>
              </a:solidFill>
              <a:latin typeface="Comic Sans MS" panose="030F0702030302020204" pitchFamily="66" charset="0"/>
            </a:rPr>
            <a:t>-Detectar enfermedades infectocontagiosas susceptibles de propagación en el ambiente de trabajo</a:t>
          </a:r>
          <a:endParaRPr lang="es-ES" sz="1800" kern="1200" dirty="0">
            <a:solidFill>
              <a:schemeClr val="tx1"/>
            </a:solidFill>
          </a:endParaRPr>
        </a:p>
      </dsp:txBody>
      <dsp:txXfrm rot="10800000">
        <a:off x="0" y="3000826"/>
        <a:ext cx="3390900" cy="1800496"/>
      </dsp:txXfrm>
    </dsp:sp>
    <dsp:sp modelId="{791616DA-82FE-4E1E-8864-4C6C6FCAEC1B}">
      <dsp:nvSpPr>
        <dsp:cNvPr id="0" name=""/>
        <dsp:cNvSpPr/>
      </dsp:nvSpPr>
      <dsp:spPr>
        <a:xfrm rot="5400000">
          <a:off x="3886019" y="1905542"/>
          <a:ext cx="2400661" cy="3390900"/>
        </a:xfrm>
        <a:prstGeom prst="round1Rect">
          <a:avLst/>
        </a:prstGeom>
        <a:gradFill rotWithShape="0">
          <a:gsLst>
            <a:gs pos="0">
              <a:schemeClr val="accent5">
                <a:hueOff val="-7353345"/>
                <a:satOff val="-10228"/>
                <a:lumOff val="-3922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-7353345"/>
                <a:satOff val="-10228"/>
                <a:lumOff val="-3922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-7353345"/>
                <a:satOff val="-10228"/>
                <a:lumOff val="-3922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>
              <a:solidFill>
                <a:schemeClr val="tx1"/>
              </a:solidFill>
              <a:latin typeface="Comic Sans MS" panose="030F0702030302020204" pitchFamily="66" charset="0"/>
            </a:rPr>
            <a:t>-Analizar lesiones o secuelas ocurridos como consecuencia de su trabajo </a:t>
          </a:r>
          <a:endParaRPr lang="es-ES" sz="2000" kern="1200" dirty="0">
            <a:solidFill>
              <a:schemeClr val="tx1"/>
            </a:solidFill>
          </a:endParaRPr>
        </a:p>
      </dsp:txBody>
      <dsp:txXfrm rot="-5400000">
        <a:off x="3390899" y="3000826"/>
        <a:ext cx="3390900" cy="1800496"/>
      </dsp:txXfrm>
    </dsp:sp>
    <dsp:sp modelId="{08AB14C2-4652-4353-92C7-57A07D1C184C}">
      <dsp:nvSpPr>
        <dsp:cNvPr id="0" name=""/>
        <dsp:cNvSpPr/>
      </dsp:nvSpPr>
      <dsp:spPr>
        <a:xfrm>
          <a:off x="2373629" y="1786512"/>
          <a:ext cx="2034540" cy="1200330"/>
        </a:xfrm>
        <a:prstGeom prst="roundRect">
          <a:avLst/>
        </a:prstGeom>
        <a:solidFill>
          <a:schemeClr val="accent5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  <a:scene3d>
          <a:camera prst="orthographicFront"/>
          <a:lightRig rig="flat" dir="t"/>
        </a:scene3d>
        <a:sp3d z="190500"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smtClean="0">
              <a:solidFill>
                <a:schemeClr val="tx1"/>
              </a:solidFill>
              <a:latin typeface="Comic Sans MS" panose="030F0702030302020204" pitchFamily="66" charset="0"/>
            </a:rPr>
            <a:t>Finalidad </a:t>
          </a:r>
          <a:endParaRPr lang="es-ES" sz="2000" kern="1200" dirty="0">
            <a:solidFill>
              <a:schemeClr val="tx1"/>
            </a:solidFill>
          </a:endParaRPr>
        </a:p>
      </dsp:txBody>
      <dsp:txXfrm>
        <a:off x="2432224" y="1845107"/>
        <a:ext cx="1917350" cy="108314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A895494-16B9-43A8-99C5-F88005F365D9}">
      <dsp:nvSpPr>
        <dsp:cNvPr id="0" name=""/>
        <dsp:cNvSpPr/>
      </dsp:nvSpPr>
      <dsp:spPr>
        <a:xfrm rot="5400000">
          <a:off x="-651426" y="655673"/>
          <a:ext cx="4342843" cy="3039990"/>
        </a:xfrm>
        <a:prstGeom prst="chevron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005" tIns="40005" rIns="40005" bIns="40005" numCol="1" spcCol="1270" anchor="ctr" anchorCtr="0">
          <a:noAutofit/>
        </a:bodyPr>
        <a:lstStyle/>
        <a:p>
          <a:pPr lvl="0" algn="ctr" defTabSz="2800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6300" kern="1200" smtClean="0"/>
            <a:t>HIGIENE: </a:t>
          </a:r>
          <a:endParaRPr lang="es-ES" sz="6300" kern="1200"/>
        </a:p>
      </dsp:txBody>
      <dsp:txXfrm rot="-5400000">
        <a:off x="1" y="1524241"/>
        <a:ext cx="3039990" cy="1302853"/>
      </dsp:txXfrm>
    </dsp:sp>
    <dsp:sp modelId="{09C4E6E8-7A74-4ECA-9649-A70DBE2F5DA2}">
      <dsp:nvSpPr>
        <dsp:cNvPr id="0" name=""/>
        <dsp:cNvSpPr/>
      </dsp:nvSpPr>
      <dsp:spPr>
        <a:xfrm rot="5400000">
          <a:off x="5366371" y="-2322133"/>
          <a:ext cx="2822848" cy="7475609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7584" tIns="20320" rIns="20320" bIns="20320" numCol="1" spcCol="1270" anchor="ctr" anchorCtr="0">
          <a:noAutofit/>
        </a:bodyPr>
        <a:lstStyle/>
        <a:p>
          <a:pPr marL="285750" lvl="1" indent="-285750" algn="just" defTabSz="14224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3200" kern="1200" dirty="0" smtClean="0"/>
            <a:t>Conjunto de normas y procedimientos tendientes a la protección de la integridad física y mental del trabajador, preservándolo de los riesgos de salud inherentes a las tareas del cargo y al ambiente físico donde se ejecutan. </a:t>
          </a:r>
          <a:r>
            <a:rPr lang="es-ES" sz="1200" kern="1200" dirty="0" smtClean="0"/>
            <a:t>(Romeral, 2012)</a:t>
          </a:r>
          <a:endParaRPr lang="es-ES" sz="1200" kern="1200" dirty="0"/>
        </a:p>
      </dsp:txBody>
      <dsp:txXfrm rot="-5400000">
        <a:off x="3039991" y="142047"/>
        <a:ext cx="7337809" cy="2547248"/>
      </dsp:txXfrm>
    </dsp:sp>
  </dsp:spTree>
</dsp:drawing>
</file>

<file path=ppt/diagrams/drawing2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E76001A-2D0C-4036-88B8-49C22BEC6106}">
      <dsp:nvSpPr>
        <dsp:cNvPr id="0" name=""/>
        <dsp:cNvSpPr/>
      </dsp:nvSpPr>
      <dsp:spPr>
        <a:xfrm>
          <a:off x="9871" y="-52016"/>
          <a:ext cx="1418316" cy="190707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dirty="0" smtClean="0">
              <a:solidFill>
                <a:schemeClr val="tx1"/>
              </a:solidFill>
              <a:latin typeface="Comic Sans MS" panose="030F0702030302020204" pitchFamily="66" charset="0"/>
            </a:rPr>
            <a:t>Dependiendo el </a:t>
          </a:r>
          <a:r>
            <a:rPr lang="es-MX" sz="1800" b="1" kern="1200" dirty="0" smtClean="0">
              <a:solidFill>
                <a:schemeClr val="tx1"/>
              </a:solidFill>
              <a:latin typeface="Comic Sans MS" panose="030F0702030302020204" pitchFamily="66" charset="0"/>
            </a:rPr>
            <a:t>tipo de riesgo </a:t>
          </a:r>
          <a:endParaRPr lang="es-ES" sz="1800" kern="1200" dirty="0">
            <a:solidFill>
              <a:schemeClr val="tx1"/>
            </a:solidFill>
            <a:latin typeface="Comic Sans MS" panose="030F0702030302020204" pitchFamily="66" charset="0"/>
          </a:endParaRPr>
        </a:p>
      </dsp:txBody>
      <dsp:txXfrm>
        <a:off x="51412" y="-10475"/>
        <a:ext cx="1335234" cy="1823992"/>
      </dsp:txXfrm>
    </dsp:sp>
    <dsp:sp modelId="{462B123F-FC07-4653-A189-0AE4158CE1FB}">
      <dsp:nvSpPr>
        <dsp:cNvPr id="0" name=""/>
        <dsp:cNvSpPr/>
      </dsp:nvSpPr>
      <dsp:spPr>
        <a:xfrm>
          <a:off x="1544730" y="757008"/>
          <a:ext cx="247069" cy="289024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1400" kern="1200">
            <a:solidFill>
              <a:schemeClr val="tx1"/>
            </a:solidFill>
          </a:endParaRPr>
        </a:p>
      </dsp:txBody>
      <dsp:txXfrm>
        <a:off x="1544730" y="814813"/>
        <a:ext cx="172948" cy="173414"/>
      </dsp:txXfrm>
    </dsp:sp>
    <dsp:sp modelId="{BA54E2D5-F6CA-452F-A9CA-2E8A0433141E}">
      <dsp:nvSpPr>
        <dsp:cNvPr id="0" name=""/>
        <dsp:cNvSpPr/>
      </dsp:nvSpPr>
      <dsp:spPr>
        <a:xfrm>
          <a:off x="1894357" y="-52016"/>
          <a:ext cx="1666493" cy="190707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2079139"/>
                <a:satOff val="-9594"/>
                <a:lumOff val="353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2079139"/>
                <a:satOff val="-9594"/>
                <a:lumOff val="353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2079139"/>
                <a:satOff val="-9594"/>
                <a:lumOff val="353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dirty="0" smtClean="0">
              <a:solidFill>
                <a:schemeClr val="tx1"/>
              </a:solidFill>
              <a:latin typeface="Comic Sans MS" panose="030F0702030302020204" pitchFamily="66" charset="0"/>
            </a:rPr>
            <a:t>audiológico, respiratorio, dermatológico, etc. </a:t>
          </a:r>
          <a:endParaRPr lang="es-ES" sz="1800" kern="1200" dirty="0">
            <a:solidFill>
              <a:schemeClr val="tx1"/>
            </a:solidFill>
          </a:endParaRPr>
        </a:p>
      </dsp:txBody>
      <dsp:txXfrm>
        <a:off x="1943167" y="-3206"/>
        <a:ext cx="1568873" cy="1809454"/>
      </dsp:txXfrm>
    </dsp:sp>
    <dsp:sp modelId="{D124B5E0-0B32-4E8F-B1C2-C1FAEEBEF6AA}">
      <dsp:nvSpPr>
        <dsp:cNvPr id="0" name=""/>
        <dsp:cNvSpPr/>
      </dsp:nvSpPr>
      <dsp:spPr>
        <a:xfrm>
          <a:off x="3677392" y="757008"/>
          <a:ext cx="247069" cy="289024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hueOff val="2598923"/>
            <a:satOff val="-11992"/>
            <a:lumOff val="441"/>
            <a:alphaOff val="0"/>
          </a:schemeClr>
        </a:soli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1400" kern="1200">
            <a:solidFill>
              <a:schemeClr val="tx1"/>
            </a:solidFill>
          </a:endParaRPr>
        </a:p>
      </dsp:txBody>
      <dsp:txXfrm>
        <a:off x="3677392" y="814813"/>
        <a:ext cx="172948" cy="173414"/>
      </dsp:txXfrm>
    </dsp:sp>
    <dsp:sp modelId="{9B256EB2-02F7-4A64-9095-3641C3882750}">
      <dsp:nvSpPr>
        <dsp:cNvPr id="0" name=""/>
        <dsp:cNvSpPr/>
      </dsp:nvSpPr>
      <dsp:spPr>
        <a:xfrm>
          <a:off x="4027018" y="0"/>
          <a:ext cx="1414401" cy="180304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4158277"/>
                <a:satOff val="-19187"/>
                <a:lumOff val="706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4158277"/>
                <a:satOff val="-19187"/>
                <a:lumOff val="706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4158277"/>
                <a:satOff val="-19187"/>
                <a:lumOff val="706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dirty="0" smtClean="0">
              <a:solidFill>
                <a:schemeClr val="tx1"/>
              </a:solidFill>
              <a:latin typeface="Comic Sans MS" panose="030F0702030302020204" pitchFamily="66" charset="0"/>
            </a:rPr>
            <a:t>Médico </a:t>
          </a:r>
          <a:r>
            <a:rPr lang="es-MX" sz="1800" b="1" kern="1200" dirty="0" smtClean="0">
              <a:solidFill>
                <a:schemeClr val="tx1"/>
              </a:solidFill>
              <a:latin typeface="Comic Sans MS" panose="030F0702030302020204" pitchFamily="66" charset="0"/>
            </a:rPr>
            <a:t>usara</a:t>
          </a:r>
          <a:endParaRPr lang="es-ES" sz="1800" kern="1200" dirty="0">
            <a:solidFill>
              <a:schemeClr val="tx1"/>
            </a:solidFill>
          </a:endParaRPr>
        </a:p>
      </dsp:txBody>
      <dsp:txXfrm>
        <a:off x="4068444" y="41426"/>
        <a:ext cx="1331549" cy="1720190"/>
      </dsp:txXfrm>
    </dsp:sp>
    <dsp:sp modelId="{F8F0C3B0-9FC7-4384-9932-92F1A03F23EE}">
      <dsp:nvSpPr>
        <dsp:cNvPr id="0" name=""/>
        <dsp:cNvSpPr/>
      </dsp:nvSpPr>
      <dsp:spPr>
        <a:xfrm>
          <a:off x="5557961" y="757008"/>
          <a:ext cx="247069" cy="289024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hueOff val="5197847"/>
            <a:satOff val="-23984"/>
            <a:lumOff val="883"/>
            <a:alphaOff val="0"/>
          </a:schemeClr>
        </a:soli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1400" kern="1200">
            <a:solidFill>
              <a:schemeClr val="tx1"/>
            </a:solidFill>
          </a:endParaRPr>
        </a:p>
      </dsp:txBody>
      <dsp:txXfrm>
        <a:off x="5557961" y="814813"/>
        <a:ext cx="172948" cy="173414"/>
      </dsp:txXfrm>
    </dsp:sp>
    <dsp:sp modelId="{ABB14A18-7502-4D27-AFE8-948189F472E4}">
      <dsp:nvSpPr>
        <dsp:cNvPr id="0" name=""/>
        <dsp:cNvSpPr/>
      </dsp:nvSpPr>
      <dsp:spPr>
        <a:xfrm>
          <a:off x="5907588" y="17331"/>
          <a:ext cx="1521223" cy="176837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6237416"/>
                <a:satOff val="-28781"/>
                <a:lumOff val="1059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6237416"/>
                <a:satOff val="-28781"/>
                <a:lumOff val="1059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6237416"/>
                <a:satOff val="-28781"/>
                <a:lumOff val="1059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b="1" kern="1200" dirty="0" smtClean="0">
              <a:solidFill>
                <a:schemeClr val="tx1"/>
              </a:solidFill>
              <a:latin typeface="Comic Sans MS" panose="030F0702030302020204" pitchFamily="66" charset="0"/>
            </a:rPr>
            <a:t>Historia clínica general </a:t>
          </a:r>
          <a:endParaRPr lang="es-ES" sz="1800" kern="1200" dirty="0">
            <a:solidFill>
              <a:schemeClr val="tx1"/>
            </a:solidFill>
          </a:endParaRPr>
        </a:p>
      </dsp:txBody>
      <dsp:txXfrm>
        <a:off x="5952143" y="61886"/>
        <a:ext cx="1432113" cy="1679269"/>
      </dsp:txXfrm>
    </dsp:sp>
    <dsp:sp modelId="{2CC5F377-CF49-4146-ABEC-EC9127D61CBF}">
      <dsp:nvSpPr>
        <dsp:cNvPr id="0" name=""/>
        <dsp:cNvSpPr/>
      </dsp:nvSpPr>
      <dsp:spPr>
        <a:xfrm>
          <a:off x="7545353" y="757008"/>
          <a:ext cx="247069" cy="289024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hueOff val="7796770"/>
            <a:satOff val="-35976"/>
            <a:lumOff val="1324"/>
            <a:alphaOff val="0"/>
          </a:schemeClr>
        </a:soli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1400" kern="1200">
            <a:solidFill>
              <a:schemeClr val="tx1"/>
            </a:solidFill>
          </a:endParaRPr>
        </a:p>
      </dsp:txBody>
      <dsp:txXfrm>
        <a:off x="7545353" y="814813"/>
        <a:ext cx="172948" cy="173414"/>
      </dsp:txXfrm>
    </dsp:sp>
    <dsp:sp modelId="{08477F32-6D58-4E19-8373-18BF00BF4B9B}">
      <dsp:nvSpPr>
        <dsp:cNvPr id="0" name=""/>
        <dsp:cNvSpPr/>
      </dsp:nvSpPr>
      <dsp:spPr>
        <a:xfrm>
          <a:off x="7894980" y="-17338"/>
          <a:ext cx="1885301" cy="183771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8316554"/>
                <a:satOff val="-38374"/>
                <a:lumOff val="1412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8316554"/>
                <a:satOff val="-38374"/>
                <a:lumOff val="1412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8316554"/>
                <a:satOff val="-38374"/>
                <a:lumOff val="1412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b="1" kern="1200" dirty="0" smtClean="0">
              <a:solidFill>
                <a:schemeClr val="tx1"/>
              </a:solidFill>
              <a:latin typeface="Comic Sans MS" panose="030F0702030302020204" pitchFamily="66" charset="0"/>
            </a:rPr>
            <a:t>Anexos especializados </a:t>
          </a:r>
          <a:endParaRPr lang="es-ES" sz="1800" kern="1200" dirty="0">
            <a:solidFill>
              <a:schemeClr val="tx1"/>
            </a:solidFill>
          </a:endParaRPr>
        </a:p>
      </dsp:txBody>
      <dsp:txXfrm>
        <a:off x="7948805" y="36487"/>
        <a:ext cx="1777651" cy="1730069"/>
      </dsp:txXfrm>
    </dsp:sp>
    <dsp:sp modelId="{1D3EC541-0077-4774-BECE-5BDC1C57E22E}">
      <dsp:nvSpPr>
        <dsp:cNvPr id="0" name=""/>
        <dsp:cNvSpPr/>
      </dsp:nvSpPr>
      <dsp:spPr>
        <a:xfrm>
          <a:off x="9896823" y="757008"/>
          <a:ext cx="247069" cy="289024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hueOff val="10395693"/>
            <a:satOff val="-47968"/>
            <a:lumOff val="1765"/>
            <a:alphaOff val="0"/>
          </a:schemeClr>
        </a:soli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1400" kern="1200">
            <a:solidFill>
              <a:schemeClr val="tx1"/>
            </a:solidFill>
          </a:endParaRPr>
        </a:p>
      </dsp:txBody>
      <dsp:txXfrm>
        <a:off x="9896823" y="814813"/>
        <a:ext cx="172948" cy="173414"/>
      </dsp:txXfrm>
    </dsp:sp>
    <dsp:sp modelId="{3C64576B-B313-4E58-BF1C-0A7FF237FCB1}">
      <dsp:nvSpPr>
        <dsp:cNvPr id="0" name=""/>
        <dsp:cNvSpPr/>
      </dsp:nvSpPr>
      <dsp:spPr>
        <a:xfrm>
          <a:off x="10246449" y="34670"/>
          <a:ext cx="1285295" cy="173370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10395693"/>
                <a:satOff val="-47968"/>
                <a:lumOff val="1765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10395693"/>
                <a:satOff val="-47968"/>
                <a:lumOff val="1765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10395693"/>
                <a:satOff val="-47968"/>
                <a:lumOff val="1765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dirty="0" smtClean="0">
              <a:solidFill>
                <a:schemeClr val="tx1"/>
              </a:solidFill>
              <a:latin typeface="Comic Sans MS" panose="030F0702030302020204" pitchFamily="66" charset="0"/>
            </a:rPr>
            <a:t>Para precisar y agilizar su revisión</a:t>
          </a:r>
        </a:p>
      </dsp:txBody>
      <dsp:txXfrm>
        <a:off x="10284094" y="72315"/>
        <a:ext cx="1210005" cy="1658411"/>
      </dsp:txXfrm>
    </dsp:sp>
  </dsp:spTree>
</dsp:drawing>
</file>

<file path=ppt/diagrams/drawing2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1940DF8-0729-462E-9F3E-E8276654341A}">
      <dsp:nvSpPr>
        <dsp:cNvPr id="0" name=""/>
        <dsp:cNvSpPr/>
      </dsp:nvSpPr>
      <dsp:spPr>
        <a:xfrm>
          <a:off x="35" y="99914"/>
          <a:ext cx="3382175" cy="1063332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5128" tIns="77216" rIns="135128" bIns="77216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900" kern="1200" dirty="0" smtClean="0">
              <a:solidFill>
                <a:schemeClr val="tx1"/>
              </a:solidFill>
              <a:latin typeface="Comic Sans MS" panose="030F0702030302020204" pitchFamily="66" charset="0"/>
            </a:rPr>
            <a:t>Exámenes complementarios generales </a:t>
          </a:r>
          <a:endParaRPr lang="es-ES" sz="1900" kern="1200" dirty="0">
            <a:solidFill>
              <a:schemeClr val="tx1"/>
            </a:solidFill>
          </a:endParaRPr>
        </a:p>
      </dsp:txBody>
      <dsp:txXfrm>
        <a:off x="35" y="99914"/>
        <a:ext cx="3382175" cy="1063332"/>
      </dsp:txXfrm>
    </dsp:sp>
    <dsp:sp modelId="{AE16073B-2B3D-4538-8140-E4A0A3F04890}">
      <dsp:nvSpPr>
        <dsp:cNvPr id="0" name=""/>
        <dsp:cNvSpPr/>
      </dsp:nvSpPr>
      <dsp:spPr>
        <a:xfrm>
          <a:off x="35" y="1163247"/>
          <a:ext cx="3382175" cy="2273632"/>
        </a:xfrm>
        <a:prstGeom prst="rect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01346" tIns="101346" rIns="135128" bIns="152019" numCol="1" spcCol="1270" anchor="t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900" kern="1200" dirty="0" smtClean="0">
              <a:solidFill>
                <a:schemeClr val="tx1"/>
              </a:solidFill>
              <a:latin typeface="Comic Sans MS" panose="030F0702030302020204" pitchFamily="66" charset="0"/>
            </a:rPr>
            <a:t>Biometría sanguínea</a:t>
          </a:r>
          <a:endParaRPr lang="es-ES" sz="1900" kern="1200" dirty="0">
            <a:solidFill>
              <a:schemeClr val="tx1"/>
            </a:solidFill>
          </a:endParaRPr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900" kern="1200" smtClean="0">
              <a:solidFill>
                <a:schemeClr val="tx1"/>
              </a:solidFill>
              <a:latin typeface="Comic Sans MS" panose="030F0702030302020204" pitchFamily="66" charset="0"/>
            </a:rPr>
            <a:t>Bioquímica sanguínea</a:t>
          </a:r>
          <a:endParaRPr lang="es-MX" sz="1900" kern="1200" dirty="0" smtClean="0">
            <a:solidFill>
              <a:schemeClr val="tx1"/>
            </a:solidFill>
            <a:latin typeface="Comic Sans MS" panose="030F0702030302020204" pitchFamily="66" charset="0"/>
          </a:endParaRPr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900" kern="1200" dirty="0" smtClean="0">
              <a:solidFill>
                <a:schemeClr val="tx1"/>
              </a:solidFill>
              <a:latin typeface="Comic Sans MS" panose="030F0702030302020204" pitchFamily="66" charset="0"/>
            </a:rPr>
            <a:t>Grupo y factor sanguíneo </a:t>
          </a:r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900" kern="1200" dirty="0" smtClean="0">
              <a:solidFill>
                <a:schemeClr val="tx1"/>
              </a:solidFill>
              <a:latin typeface="Comic Sans MS" panose="030F0702030302020204" pitchFamily="66" charset="0"/>
            </a:rPr>
            <a:t>Examen completo de orina </a:t>
          </a:r>
          <a:endParaRPr lang="es-ES" sz="1900" kern="1200" dirty="0">
            <a:solidFill>
              <a:schemeClr val="tx1"/>
            </a:solidFill>
          </a:endParaRPr>
        </a:p>
      </dsp:txBody>
      <dsp:txXfrm>
        <a:off x="35" y="1163247"/>
        <a:ext cx="3382175" cy="2273632"/>
      </dsp:txXfrm>
    </dsp:sp>
    <dsp:sp modelId="{2A52D753-1598-4DEF-99F1-591CD5ABC984}">
      <dsp:nvSpPr>
        <dsp:cNvPr id="0" name=""/>
        <dsp:cNvSpPr/>
      </dsp:nvSpPr>
      <dsp:spPr>
        <a:xfrm>
          <a:off x="3855715" y="99914"/>
          <a:ext cx="3382175" cy="1063332"/>
        </a:xfrm>
        <a:prstGeom prst="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5128" tIns="77216" rIns="135128" bIns="77216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900" kern="1200" dirty="0" smtClean="0">
              <a:solidFill>
                <a:schemeClr val="tx1"/>
              </a:solidFill>
              <a:latin typeface="Comic Sans MS" panose="030F0702030302020204" pitchFamily="66" charset="0"/>
            </a:rPr>
            <a:t>Exámenes complementarios específicos de acuerdo al tipo de exposición </a:t>
          </a:r>
          <a:endParaRPr lang="es-ES" sz="1900" kern="1200" dirty="0">
            <a:solidFill>
              <a:schemeClr val="tx1"/>
            </a:solidFill>
          </a:endParaRPr>
        </a:p>
      </dsp:txBody>
      <dsp:txXfrm>
        <a:off x="3855715" y="99914"/>
        <a:ext cx="3382175" cy="1063332"/>
      </dsp:txXfrm>
    </dsp:sp>
    <dsp:sp modelId="{1F8D783C-2BA2-4CA3-8B9E-19D8BCDF9C44}">
      <dsp:nvSpPr>
        <dsp:cNvPr id="0" name=""/>
        <dsp:cNvSpPr/>
      </dsp:nvSpPr>
      <dsp:spPr>
        <a:xfrm>
          <a:off x="3855715" y="1163247"/>
          <a:ext cx="3382175" cy="2273632"/>
        </a:xfrm>
        <a:prstGeom prst="rect">
          <a:avLst/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01346" tIns="101346" rIns="135128" bIns="152019" numCol="1" spcCol="1270" anchor="t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900" kern="1200" dirty="0" smtClean="0">
              <a:solidFill>
                <a:schemeClr val="tx1"/>
              </a:solidFill>
              <a:latin typeface="Comic Sans MS" panose="030F0702030302020204" pitchFamily="66" charset="0"/>
            </a:rPr>
            <a:t>Audiometría </a:t>
          </a:r>
          <a:endParaRPr lang="es-ES" sz="1900" kern="1200" dirty="0">
            <a:solidFill>
              <a:schemeClr val="tx1"/>
            </a:solidFill>
          </a:endParaRPr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900" kern="1200" smtClean="0">
              <a:solidFill>
                <a:schemeClr val="tx1"/>
              </a:solidFill>
              <a:latin typeface="Comic Sans MS" panose="030F0702030302020204" pitchFamily="66" charset="0"/>
            </a:rPr>
            <a:t>Espirómetro</a:t>
          </a:r>
          <a:endParaRPr lang="es-MX" sz="1900" kern="1200" dirty="0">
            <a:solidFill>
              <a:schemeClr val="tx1"/>
            </a:solidFill>
            <a:latin typeface="Comic Sans MS" panose="030F0702030302020204" pitchFamily="66" charset="0"/>
          </a:endParaRPr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900" kern="1200" smtClean="0">
              <a:solidFill>
                <a:schemeClr val="tx1"/>
              </a:solidFill>
              <a:latin typeface="Comic Sans MS" panose="030F0702030302020204" pitchFamily="66" charset="0"/>
            </a:rPr>
            <a:t>Valoración musculo esquelética </a:t>
          </a:r>
          <a:endParaRPr lang="es-MX" sz="1900" kern="1200" dirty="0" smtClean="0">
            <a:solidFill>
              <a:schemeClr val="tx1"/>
            </a:solidFill>
            <a:latin typeface="Comic Sans MS" panose="030F0702030302020204" pitchFamily="66" charset="0"/>
          </a:endParaRPr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900" kern="1200" smtClean="0">
              <a:solidFill>
                <a:schemeClr val="tx1"/>
              </a:solidFill>
              <a:latin typeface="Comic Sans MS" panose="030F0702030302020204" pitchFamily="66" charset="0"/>
            </a:rPr>
            <a:t>Radiografía de tórax</a:t>
          </a:r>
          <a:endParaRPr lang="es-MX" sz="1900" kern="1200" dirty="0" smtClean="0">
            <a:solidFill>
              <a:schemeClr val="tx1"/>
            </a:solidFill>
            <a:latin typeface="Comic Sans MS" panose="030F0702030302020204" pitchFamily="66" charset="0"/>
          </a:endParaRPr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900" kern="1200" dirty="0" smtClean="0">
              <a:solidFill>
                <a:schemeClr val="tx1"/>
              </a:solidFill>
              <a:latin typeface="Comic Sans MS" panose="030F0702030302020204" pitchFamily="66" charset="0"/>
            </a:rPr>
            <a:t>Examen toxicológicos </a:t>
          </a:r>
        </a:p>
      </dsp:txBody>
      <dsp:txXfrm>
        <a:off x="3855715" y="1163247"/>
        <a:ext cx="3382175" cy="2273632"/>
      </dsp:txXfrm>
    </dsp:sp>
  </dsp:spTree>
</dsp:drawing>
</file>

<file path=ppt/diagrams/drawing2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81E056B-3A88-4F67-B927-9C9CC44DB8AB}">
      <dsp:nvSpPr>
        <dsp:cNvPr id="0" name=""/>
        <dsp:cNvSpPr/>
      </dsp:nvSpPr>
      <dsp:spPr>
        <a:xfrm>
          <a:off x="5035" y="1670779"/>
          <a:ext cx="2211824" cy="182429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dkEdge">
          <a:bevelT w="12445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3825" tIns="123825" rIns="123825" bIns="123825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400" kern="1200" dirty="0" smtClean="0">
              <a:latin typeface="Comic Sans MS" panose="030F0702030302020204" pitchFamily="66" charset="0"/>
            </a:rPr>
            <a:t>De gran importancia de salud relacionados al trabajo desempeñado</a:t>
          </a:r>
          <a:endParaRPr lang="es-ES" sz="1400" kern="1200" dirty="0">
            <a:latin typeface="Comic Sans MS" panose="030F0702030302020204" pitchFamily="66" charset="0"/>
          </a:endParaRPr>
        </a:p>
      </dsp:txBody>
      <dsp:txXfrm>
        <a:off x="47017" y="1712761"/>
        <a:ext cx="2127860" cy="1349408"/>
      </dsp:txXfrm>
    </dsp:sp>
    <dsp:sp modelId="{F9CD41B2-AAB0-4080-ACEA-8DA6C8409CD1}">
      <dsp:nvSpPr>
        <dsp:cNvPr id="0" name=""/>
        <dsp:cNvSpPr/>
      </dsp:nvSpPr>
      <dsp:spPr>
        <a:xfrm>
          <a:off x="1234052" y="2055091"/>
          <a:ext cx="2513358" cy="2513358"/>
        </a:xfrm>
        <a:prstGeom prst="leftCircularArrow">
          <a:avLst>
            <a:gd name="adj1" fmla="val 3447"/>
            <a:gd name="adj2" fmla="val 427183"/>
            <a:gd name="adj3" fmla="val 2202694"/>
            <a:gd name="adj4" fmla="val 9024489"/>
            <a:gd name="adj5" fmla="val 4022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351F59D7-0A3D-4894-A334-F8CD2339270F}">
      <dsp:nvSpPr>
        <dsp:cNvPr id="0" name=""/>
        <dsp:cNvSpPr/>
      </dsp:nvSpPr>
      <dsp:spPr>
        <a:xfrm>
          <a:off x="496552" y="3104152"/>
          <a:ext cx="1966065" cy="78183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dirty="0" smtClean="0">
              <a:latin typeface="Comic Sans MS" panose="030F0702030302020204" pitchFamily="66" charset="0"/>
            </a:rPr>
            <a:t>Detección de problemas </a:t>
          </a:r>
          <a:endParaRPr lang="es-ES" sz="1600" kern="1200" dirty="0">
            <a:latin typeface="Comic Sans MS" panose="030F0702030302020204" pitchFamily="66" charset="0"/>
          </a:endParaRPr>
        </a:p>
      </dsp:txBody>
      <dsp:txXfrm>
        <a:off x="519451" y="3127051"/>
        <a:ext cx="1920267" cy="736041"/>
      </dsp:txXfrm>
    </dsp:sp>
    <dsp:sp modelId="{E4DA7220-E672-4085-8C35-F589B5F71074}">
      <dsp:nvSpPr>
        <dsp:cNvPr id="0" name=""/>
        <dsp:cNvSpPr/>
      </dsp:nvSpPr>
      <dsp:spPr>
        <a:xfrm>
          <a:off x="2875194" y="1670779"/>
          <a:ext cx="2211824" cy="182429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dkEdge">
          <a:bevelT w="12445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3825" tIns="123825" rIns="123825" bIns="123825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400" kern="1200" dirty="0" smtClean="0">
              <a:latin typeface="Comic Sans MS" panose="030F0702030302020204" pitchFamily="66" charset="0"/>
            </a:rPr>
            <a:t>Departamento de seguridad </a:t>
          </a:r>
          <a:endParaRPr lang="es-ES" sz="1400" kern="1200" dirty="0">
            <a:latin typeface="Comic Sans MS" panose="030F0702030302020204" pitchFamily="66" charset="0"/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400" kern="1200" dirty="0" smtClean="0">
              <a:latin typeface="Comic Sans MS" panose="030F0702030302020204" pitchFamily="66" charset="0"/>
            </a:rPr>
            <a:t>Recursos humanos</a:t>
          </a:r>
          <a:endParaRPr lang="es-ES" sz="1400" kern="1200" dirty="0">
            <a:latin typeface="Comic Sans MS" panose="030F0702030302020204" pitchFamily="66" charset="0"/>
          </a:endParaRPr>
        </a:p>
      </dsp:txBody>
      <dsp:txXfrm>
        <a:off x="2917176" y="2103681"/>
        <a:ext cx="2127860" cy="1349408"/>
      </dsp:txXfrm>
    </dsp:sp>
    <dsp:sp modelId="{94F678A8-248E-48EA-9091-05B6970A12A3}">
      <dsp:nvSpPr>
        <dsp:cNvPr id="0" name=""/>
        <dsp:cNvSpPr/>
      </dsp:nvSpPr>
      <dsp:spPr>
        <a:xfrm>
          <a:off x="4085779" y="525872"/>
          <a:ext cx="2795980" cy="2795980"/>
        </a:xfrm>
        <a:prstGeom prst="circularArrow">
          <a:avLst>
            <a:gd name="adj1" fmla="val 3099"/>
            <a:gd name="adj2" fmla="val 380844"/>
            <a:gd name="adj3" fmla="val 19443645"/>
            <a:gd name="adj4" fmla="val 12575511"/>
            <a:gd name="adj5" fmla="val 3615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E9F0AB86-F536-4034-B50C-6AD8AD67C3FE}">
      <dsp:nvSpPr>
        <dsp:cNvPr id="0" name=""/>
        <dsp:cNvSpPr/>
      </dsp:nvSpPr>
      <dsp:spPr>
        <a:xfrm>
          <a:off x="3366711" y="1279860"/>
          <a:ext cx="1966065" cy="78183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dirty="0" smtClean="0">
              <a:latin typeface="Comic Sans MS" panose="030F0702030302020204" pitchFamily="66" charset="0"/>
            </a:rPr>
            <a:t>Comunicar o informar </a:t>
          </a:r>
          <a:endParaRPr lang="es-ES" sz="1600" kern="1200" dirty="0">
            <a:latin typeface="Comic Sans MS" panose="030F0702030302020204" pitchFamily="66" charset="0"/>
          </a:endParaRPr>
        </a:p>
      </dsp:txBody>
      <dsp:txXfrm>
        <a:off x="3389610" y="1302759"/>
        <a:ext cx="1920267" cy="736041"/>
      </dsp:txXfrm>
    </dsp:sp>
    <dsp:sp modelId="{F2B0D896-F2CE-4E5F-876B-307E1E24A657}">
      <dsp:nvSpPr>
        <dsp:cNvPr id="0" name=""/>
        <dsp:cNvSpPr/>
      </dsp:nvSpPr>
      <dsp:spPr>
        <a:xfrm>
          <a:off x="5745353" y="1670779"/>
          <a:ext cx="2211824" cy="182429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dkEdge">
          <a:bevelT w="12445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3825" tIns="123825" rIns="123825" bIns="123825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400" kern="1200" dirty="0" smtClean="0">
              <a:latin typeface="Comic Sans MS" panose="030F0702030302020204" pitchFamily="66" charset="0"/>
            </a:rPr>
            <a:t>En otra área y otras funciones para el mantenimiento de su salud </a:t>
          </a:r>
          <a:endParaRPr lang="es-ES" sz="1400" kern="1200" dirty="0">
            <a:latin typeface="Comic Sans MS" panose="030F0702030302020204" pitchFamily="66" charset="0"/>
          </a:endParaRPr>
        </a:p>
      </dsp:txBody>
      <dsp:txXfrm>
        <a:off x="5787335" y="1712761"/>
        <a:ext cx="2127860" cy="1349408"/>
      </dsp:txXfrm>
    </dsp:sp>
    <dsp:sp modelId="{1FF24FF5-8D6D-4E72-A8B9-87467C5D73B1}">
      <dsp:nvSpPr>
        <dsp:cNvPr id="0" name=""/>
        <dsp:cNvSpPr/>
      </dsp:nvSpPr>
      <dsp:spPr>
        <a:xfrm>
          <a:off x="6951235" y="1790150"/>
          <a:ext cx="2868076" cy="2868076"/>
        </a:xfrm>
        <a:prstGeom prst="leftCircularArrow">
          <a:avLst>
            <a:gd name="adj1" fmla="val 3021"/>
            <a:gd name="adj2" fmla="val 370591"/>
            <a:gd name="adj3" fmla="val 2146101"/>
            <a:gd name="adj4" fmla="val 9024489"/>
            <a:gd name="adj5" fmla="val 3524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CA6F9CCE-B822-4329-B4E4-4283E1F28114}">
      <dsp:nvSpPr>
        <dsp:cNvPr id="0" name=""/>
        <dsp:cNvSpPr/>
      </dsp:nvSpPr>
      <dsp:spPr>
        <a:xfrm>
          <a:off x="6236869" y="3104152"/>
          <a:ext cx="1966065" cy="78183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dirty="0" smtClean="0">
              <a:latin typeface="Comic Sans MS" panose="030F0702030302020204" pitchFamily="66" charset="0"/>
            </a:rPr>
            <a:t>Reubicación </a:t>
          </a:r>
          <a:endParaRPr lang="es-ES" sz="1600" kern="1200" dirty="0">
            <a:latin typeface="Comic Sans MS" panose="030F0702030302020204" pitchFamily="66" charset="0"/>
          </a:endParaRPr>
        </a:p>
      </dsp:txBody>
      <dsp:txXfrm>
        <a:off x="6259768" y="3127051"/>
        <a:ext cx="1920267" cy="736041"/>
      </dsp:txXfrm>
    </dsp:sp>
    <dsp:sp modelId="{8C192E76-A96F-4502-B6B1-80E361AC5CFB}">
      <dsp:nvSpPr>
        <dsp:cNvPr id="0" name=""/>
        <dsp:cNvSpPr/>
      </dsp:nvSpPr>
      <dsp:spPr>
        <a:xfrm>
          <a:off x="8615512" y="1670779"/>
          <a:ext cx="2828724" cy="182429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dkEdge">
          <a:bevelT w="12445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3825" tIns="123825" rIns="123825" bIns="123825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400" kern="1200" dirty="0" smtClean="0">
              <a:latin typeface="Comic Sans MS" panose="030F0702030302020204" pitchFamily="66" charset="0"/>
            </a:rPr>
            <a:t>Implementar medidas de prevención </a:t>
          </a:r>
          <a:endParaRPr lang="es-ES" sz="1400" kern="1200" dirty="0">
            <a:latin typeface="Comic Sans MS" panose="030F0702030302020204" pitchFamily="66" charset="0"/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400" kern="1200" dirty="0" smtClean="0">
              <a:latin typeface="Comic Sans MS" panose="030F0702030302020204" pitchFamily="66" charset="0"/>
            </a:rPr>
            <a:t>Programas de actividades preventivas en salud ocupacional </a:t>
          </a:r>
          <a:endParaRPr lang="es-ES" sz="1400" kern="1200" dirty="0">
            <a:latin typeface="Comic Sans MS" panose="030F0702030302020204" pitchFamily="66" charset="0"/>
          </a:endParaRPr>
        </a:p>
      </dsp:txBody>
      <dsp:txXfrm>
        <a:off x="8657494" y="2103681"/>
        <a:ext cx="2744760" cy="1349408"/>
      </dsp:txXfrm>
    </dsp:sp>
    <dsp:sp modelId="{D4A50820-E669-4CD2-9A4D-8621513D149D}">
      <dsp:nvSpPr>
        <dsp:cNvPr id="0" name=""/>
        <dsp:cNvSpPr/>
      </dsp:nvSpPr>
      <dsp:spPr>
        <a:xfrm>
          <a:off x="9415478" y="1279860"/>
          <a:ext cx="1966065" cy="78183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dirty="0" smtClean="0">
              <a:latin typeface="Comic Sans MS" panose="030F0702030302020204" pitchFamily="66" charset="0"/>
            </a:rPr>
            <a:t>Prevención </a:t>
          </a:r>
          <a:endParaRPr lang="es-ES" sz="1600" kern="1200" dirty="0">
            <a:latin typeface="Comic Sans MS" panose="030F0702030302020204" pitchFamily="66" charset="0"/>
          </a:endParaRPr>
        </a:p>
      </dsp:txBody>
      <dsp:txXfrm>
        <a:off x="9438377" y="1302759"/>
        <a:ext cx="1920267" cy="736041"/>
      </dsp:txXfrm>
    </dsp:sp>
  </dsp:spTree>
</dsp:drawing>
</file>

<file path=ppt/diagrams/drawing2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3038E11-77FD-4297-9EC9-C8E8CEC837BB}">
      <dsp:nvSpPr>
        <dsp:cNvPr id="0" name=""/>
        <dsp:cNvSpPr/>
      </dsp:nvSpPr>
      <dsp:spPr>
        <a:xfrm>
          <a:off x="4906397" y="1508899"/>
          <a:ext cx="316653" cy="1387245"/>
        </a:xfrm>
        <a:custGeom>
          <a:avLst/>
          <a:gdLst/>
          <a:ahLst/>
          <a:cxnLst/>
          <a:rect l="0" t="0" r="0" b="0"/>
          <a:pathLst>
            <a:path>
              <a:moveTo>
                <a:pt x="316653" y="0"/>
              </a:moveTo>
              <a:lnTo>
                <a:pt x="316653" y="1387245"/>
              </a:lnTo>
              <a:lnTo>
                <a:pt x="0" y="1387245"/>
              </a:lnTo>
            </a:path>
          </a:pathLst>
        </a:custGeom>
        <a:noFill/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9ABA959-85C6-4572-8290-11735EE09521}">
      <dsp:nvSpPr>
        <dsp:cNvPr id="0" name=""/>
        <dsp:cNvSpPr/>
      </dsp:nvSpPr>
      <dsp:spPr>
        <a:xfrm>
          <a:off x="5223051" y="1508899"/>
          <a:ext cx="3649058" cy="277449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457836"/>
              </a:lnTo>
              <a:lnTo>
                <a:pt x="3649058" y="2457836"/>
              </a:lnTo>
              <a:lnTo>
                <a:pt x="3649058" y="2774490"/>
              </a:lnTo>
            </a:path>
          </a:pathLst>
        </a:custGeom>
        <a:noFill/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BF7775C-8D93-45E4-A445-74CBCD76C5D7}">
      <dsp:nvSpPr>
        <dsp:cNvPr id="0" name=""/>
        <dsp:cNvSpPr/>
      </dsp:nvSpPr>
      <dsp:spPr>
        <a:xfrm>
          <a:off x="5177330" y="1508899"/>
          <a:ext cx="91440" cy="2774490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774490"/>
              </a:lnTo>
            </a:path>
          </a:pathLst>
        </a:custGeom>
        <a:noFill/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B6D9827-ADEE-4525-B2EA-5587E5CA190A}">
      <dsp:nvSpPr>
        <dsp:cNvPr id="0" name=""/>
        <dsp:cNvSpPr/>
      </dsp:nvSpPr>
      <dsp:spPr>
        <a:xfrm>
          <a:off x="1573992" y="1508899"/>
          <a:ext cx="3649058" cy="2774490"/>
        </a:xfrm>
        <a:custGeom>
          <a:avLst/>
          <a:gdLst/>
          <a:ahLst/>
          <a:cxnLst/>
          <a:rect l="0" t="0" r="0" b="0"/>
          <a:pathLst>
            <a:path>
              <a:moveTo>
                <a:pt x="3649058" y="0"/>
              </a:moveTo>
              <a:lnTo>
                <a:pt x="3649058" y="2457836"/>
              </a:lnTo>
              <a:lnTo>
                <a:pt x="0" y="2457836"/>
              </a:lnTo>
              <a:lnTo>
                <a:pt x="0" y="2774490"/>
              </a:lnTo>
            </a:path>
          </a:pathLst>
        </a:custGeom>
        <a:noFill/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2059AFC-8685-4011-82F1-D26B809A2D63}">
      <dsp:nvSpPr>
        <dsp:cNvPr id="0" name=""/>
        <dsp:cNvSpPr/>
      </dsp:nvSpPr>
      <dsp:spPr>
        <a:xfrm>
          <a:off x="3462123" y="1024"/>
          <a:ext cx="3521854" cy="1507875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800" kern="1200" dirty="0" smtClean="0">
              <a:solidFill>
                <a:schemeClr val="tx1"/>
              </a:solidFill>
              <a:latin typeface="Comic Sans MS" panose="030F0702030302020204" pitchFamily="66" charset="0"/>
            </a:rPr>
            <a:t>Examen de Retiro o Jubilación </a:t>
          </a:r>
          <a:endParaRPr lang="es-ES" sz="2800" kern="1200" dirty="0">
            <a:solidFill>
              <a:schemeClr val="tx1"/>
            </a:solidFill>
            <a:latin typeface="Comic Sans MS" panose="030F0702030302020204" pitchFamily="66" charset="0"/>
          </a:endParaRPr>
        </a:p>
      </dsp:txBody>
      <dsp:txXfrm>
        <a:off x="3462123" y="1024"/>
        <a:ext cx="3521854" cy="1507875"/>
      </dsp:txXfrm>
    </dsp:sp>
    <dsp:sp modelId="{3310B70B-BCF6-4C5A-8DFF-B049D16CFEDB}">
      <dsp:nvSpPr>
        <dsp:cNvPr id="0" name=""/>
        <dsp:cNvSpPr/>
      </dsp:nvSpPr>
      <dsp:spPr>
        <a:xfrm>
          <a:off x="66116" y="4283390"/>
          <a:ext cx="3015750" cy="1507875"/>
        </a:xfrm>
        <a:prstGeom prst="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>
              <a:solidFill>
                <a:schemeClr val="tx1"/>
              </a:solidFill>
              <a:latin typeface="Comic Sans MS" panose="030F0702030302020204" pitchFamily="66" charset="0"/>
            </a:rPr>
            <a:t>Valora y registra las condiciones de salud en las que el trabajador se retira </a:t>
          </a:r>
          <a:endParaRPr lang="es-ES" sz="2000" kern="1200" dirty="0">
            <a:solidFill>
              <a:schemeClr val="tx1"/>
            </a:solidFill>
            <a:latin typeface="Comic Sans MS" panose="030F0702030302020204" pitchFamily="66" charset="0"/>
          </a:endParaRPr>
        </a:p>
      </dsp:txBody>
      <dsp:txXfrm>
        <a:off x="66116" y="4283390"/>
        <a:ext cx="3015750" cy="1507875"/>
      </dsp:txXfrm>
    </dsp:sp>
    <dsp:sp modelId="{F48FF0DF-682F-40B4-A0B2-F5EB7586E724}">
      <dsp:nvSpPr>
        <dsp:cNvPr id="0" name=""/>
        <dsp:cNvSpPr/>
      </dsp:nvSpPr>
      <dsp:spPr>
        <a:xfrm>
          <a:off x="3715175" y="4283390"/>
          <a:ext cx="3015750" cy="1507875"/>
        </a:xfrm>
        <a:prstGeom prst="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>
              <a:solidFill>
                <a:schemeClr val="tx1"/>
              </a:solidFill>
              <a:latin typeface="Comic Sans MS" panose="030F0702030302020204" pitchFamily="66" charset="0"/>
            </a:rPr>
            <a:t>Tiene una validez de antigüedad no mas de 2 meses </a:t>
          </a:r>
          <a:endParaRPr lang="es-ES" sz="2000" kern="1200" dirty="0">
            <a:solidFill>
              <a:schemeClr val="tx1"/>
            </a:solidFill>
            <a:latin typeface="Comic Sans MS" panose="030F0702030302020204" pitchFamily="66" charset="0"/>
          </a:endParaRPr>
        </a:p>
      </dsp:txBody>
      <dsp:txXfrm>
        <a:off x="3715175" y="4283390"/>
        <a:ext cx="3015750" cy="1507875"/>
      </dsp:txXfrm>
    </dsp:sp>
    <dsp:sp modelId="{519B6BC3-1054-48D9-9E16-46F541972F30}">
      <dsp:nvSpPr>
        <dsp:cNvPr id="0" name=""/>
        <dsp:cNvSpPr/>
      </dsp:nvSpPr>
      <dsp:spPr>
        <a:xfrm>
          <a:off x="7364234" y="4283390"/>
          <a:ext cx="3015750" cy="1507875"/>
        </a:xfrm>
        <a:prstGeom prst="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>
              <a:solidFill>
                <a:schemeClr val="tx1"/>
              </a:solidFill>
              <a:latin typeface="Comic Sans MS" panose="030F0702030302020204" pitchFamily="66" charset="0"/>
            </a:rPr>
            <a:t>Detectar enfermedades relacionadas al trabajo secuelas y agravado por el trabajo   </a:t>
          </a:r>
          <a:endParaRPr lang="es-ES" sz="2000" kern="1200" dirty="0">
            <a:solidFill>
              <a:schemeClr val="tx1"/>
            </a:solidFill>
            <a:latin typeface="Comic Sans MS" panose="030F0702030302020204" pitchFamily="66" charset="0"/>
          </a:endParaRPr>
        </a:p>
      </dsp:txBody>
      <dsp:txXfrm>
        <a:off x="7364234" y="4283390"/>
        <a:ext cx="3015750" cy="1507875"/>
      </dsp:txXfrm>
    </dsp:sp>
    <dsp:sp modelId="{0B6C4DD0-754C-48D2-93BA-EBA482D034C7}">
      <dsp:nvSpPr>
        <dsp:cNvPr id="0" name=""/>
        <dsp:cNvSpPr/>
      </dsp:nvSpPr>
      <dsp:spPr>
        <a:xfrm>
          <a:off x="1890646" y="2142207"/>
          <a:ext cx="3015750" cy="1507875"/>
        </a:xfrm>
        <a:prstGeom prst="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>
              <a:solidFill>
                <a:schemeClr val="tx1"/>
              </a:solidFill>
              <a:latin typeface="Comic Sans MS" panose="030F0702030302020204" pitchFamily="66" charset="0"/>
            </a:rPr>
            <a:t>Se realiza a trabajadores que dejan de prestar sus servicios a una empresa </a:t>
          </a:r>
          <a:endParaRPr lang="es-ES" sz="2000" kern="1200" dirty="0">
            <a:solidFill>
              <a:schemeClr val="tx1"/>
            </a:solidFill>
            <a:latin typeface="Comic Sans MS" panose="030F0702030302020204" pitchFamily="66" charset="0"/>
          </a:endParaRPr>
        </a:p>
      </dsp:txBody>
      <dsp:txXfrm>
        <a:off x="1890646" y="2142207"/>
        <a:ext cx="3015750" cy="1507875"/>
      </dsp:txXfrm>
    </dsp:sp>
  </dsp:spTree>
</dsp:drawing>
</file>

<file path=ppt/diagrams/drawing2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8C177FB-FC7B-4F24-A175-E14F9DDDAC62}">
      <dsp:nvSpPr>
        <dsp:cNvPr id="0" name=""/>
        <dsp:cNvSpPr/>
      </dsp:nvSpPr>
      <dsp:spPr>
        <a:xfrm rot="16200000">
          <a:off x="535074" y="-535074"/>
          <a:ext cx="2746275" cy="3816424"/>
        </a:xfrm>
        <a:prstGeom prst="round1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dirty="0" smtClean="0">
              <a:solidFill>
                <a:schemeClr val="tx1"/>
              </a:solidFill>
              <a:latin typeface="Comic Sans MS" panose="030F0702030302020204" pitchFamily="66" charset="0"/>
            </a:rPr>
            <a:t>-Certificar las condiciones de salud de los trabajadores al momento en que dejan de laborar </a:t>
          </a:r>
        </a:p>
      </dsp:txBody>
      <dsp:txXfrm rot="5400000">
        <a:off x="-1" y="1"/>
        <a:ext cx="3816424" cy="2059706"/>
      </dsp:txXfrm>
    </dsp:sp>
    <dsp:sp modelId="{DF4CD672-1819-4D66-9189-0AC2CB0A21D5}">
      <dsp:nvSpPr>
        <dsp:cNvPr id="0" name=""/>
        <dsp:cNvSpPr/>
      </dsp:nvSpPr>
      <dsp:spPr>
        <a:xfrm>
          <a:off x="3824075" y="0"/>
          <a:ext cx="3801120" cy="2746275"/>
        </a:xfrm>
        <a:prstGeom prst="round1Rect">
          <a:avLst/>
        </a:prstGeom>
        <a:gradFill rotWithShape="0">
          <a:gsLst>
            <a:gs pos="0">
              <a:schemeClr val="accent5">
                <a:hueOff val="-2451115"/>
                <a:satOff val="-3409"/>
                <a:lumOff val="-1307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-2451115"/>
                <a:satOff val="-3409"/>
                <a:lumOff val="-1307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-2451115"/>
                <a:satOff val="-3409"/>
                <a:lumOff val="-1307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dirty="0" smtClean="0">
              <a:solidFill>
                <a:schemeClr val="tx1"/>
              </a:solidFill>
              <a:latin typeface="Comic Sans MS" panose="030F0702030302020204" pitchFamily="66" charset="0"/>
            </a:rPr>
            <a:t>-Dar apoyo legal en caso de demandas por incapacidades parciales o totales </a:t>
          </a:r>
        </a:p>
      </dsp:txBody>
      <dsp:txXfrm>
        <a:off x="3824075" y="0"/>
        <a:ext cx="3801120" cy="2059706"/>
      </dsp:txXfrm>
    </dsp:sp>
    <dsp:sp modelId="{EFD081F1-756D-4D6C-BBB9-A20951A56FAB}">
      <dsp:nvSpPr>
        <dsp:cNvPr id="0" name=""/>
        <dsp:cNvSpPr/>
      </dsp:nvSpPr>
      <dsp:spPr>
        <a:xfrm rot="10800000">
          <a:off x="0" y="2746275"/>
          <a:ext cx="3816424" cy="2746275"/>
        </a:xfrm>
        <a:prstGeom prst="round1Rect">
          <a:avLst/>
        </a:prstGeom>
        <a:gradFill rotWithShape="0">
          <a:gsLst>
            <a:gs pos="0">
              <a:schemeClr val="accent5">
                <a:hueOff val="-4902231"/>
                <a:satOff val="-6819"/>
                <a:lumOff val="-2615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-4902231"/>
                <a:satOff val="-6819"/>
                <a:lumOff val="-2615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-4902231"/>
                <a:satOff val="-6819"/>
                <a:lumOff val="-2615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dirty="0" smtClean="0">
              <a:solidFill>
                <a:schemeClr val="tx1"/>
              </a:solidFill>
              <a:latin typeface="Comic Sans MS" panose="030F0702030302020204" pitchFamily="66" charset="0"/>
            </a:rPr>
            <a:t>-Dar a conocer al trabajador que se jubila el estado actual y real de salud </a:t>
          </a:r>
          <a:endParaRPr lang="es-ES" sz="1800" kern="1200" dirty="0">
            <a:solidFill>
              <a:schemeClr val="tx1"/>
            </a:solidFill>
          </a:endParaRPr>
        </a:p>
      </dsp:txBody>
      <dsp:txXfrm rot="10800000">
        <a:off x="0" y="3432844"/>
        <a:ext cx="3816424" cy="2059706"/>
      </dsp:txXfrm>
    </dsp:sp>
    <dsp:sp modelId="{791616DA-82FE-4E1E-8864-4C6C6FCAEC1B}">
      <dsp:nvSpPr>
        <dsp:cNvPr id="0" name=""/>
        <dsp:cNvSpPr/>
      </dsp:nvSpPr>
      <dsp:spPr>
        <a:xfrm rot="5400000">
          <a:off x="4351498" y="2211201"/>
          <a:ext cx="2746275" cy="3816424"/>
        </a:xfrm>
        <a:prstGeom prst="round1Rect">
          <a:avLst/>
        </a:prstGeom>
        <a:gradFill rotWithShape="0">
          <a:gsLst>
            <a:gs pos="0">
              <a:schemeClr val="accent5">
                <a:hueOff val="-7353345"/>
                <a:satOff val="-10228"/>
                <a:lumOff val="-3922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-7353345"/>
                <a:satOff val="-10228"/>
                <a:lumOff val="-3922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-7353345"/>
                <a:satOff val="-10228"/>
                <a:lumOff val="-3922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>
              <a:solidFill>
                <a:schemeClr val="tx1"/>
              </a:solidFill>
              <a:latin typeface="Comic Sans MS" panose="030F0702030302020204" pitchFamily="66" charset="0"/>
            </a:rPr>
            <a:t>-Recomendar medidas generales y especificas para la conservación o recuperación </a:t>
          </a:r>
          <a:endParaRPr lang="es-ES" sz="2000" kern="1200" dirty="0">
            <a:solidFill>
              <a:schemeClr val="tx1"/>
            </a:solidFill>
          </a:endParaRPr>
        </a:p>
      </dsp:txBody>
      <dsp:txXfrm rot="-5400000">
        <a:off x="3816423" y="3432844"/>
        <a:ext cx="3816424" cy="2059706"/>
      </dsp:txXfrm>
    </dsp:sp>
    <dsp:sp modelId="{08AB14C2-4652-4353-92C7-57A07D1C184C}">
      <dsp:nvSpPr>
        <dsp:cNvPr id="0" name=""/>
        <dsp:cNvSpPr/>
      </dsp:nvSpPr>
      <dsp:spPr>
        <a:xfrm>
          <a:off x="2671496" y="2043709"/>
          <a:ext cx="2289854" cy="1373137"/>
        </a:xfrm>
        <a:prstGeom prst="roundRect">
          <a:avLst/>
        </a:prstGeom>
        <a:solidFill>
          <a:schemeClr val="accent5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  <a:scene3d>
          <a:camera prst="orthographicFront"/>
          <a:lightRig rig="flat" dir="t"/>
        </a:scene3d>
        <a:sp3d z="190500"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smtClean="0">
              <a:solidFill>
                <a:schemeClr val="tx1"/>
              </a:solidFill>
              <a:latin typeface="Comic Sans MS" panose="030F0702030302020204" pitchFamily="66" charset="0"/>
            </a:rPr>
            <a:t>Finalidad </a:t>
          </a:r>
          <a:endParaRPr lang="es-ES" sz="2000" kern="1200" dirty="0">
            <a:solidFill>
              <a:schemeClr val="tx1"/>
            </a:solidFill>
          </a:endParaRPr>
        </a:p>
      </dsp:txBody>
      <dsp:txXfrm>
        <a:off x="2738527" y="2110740"/>
        <a:ext cx="2155792" cy="1239075"/>
      </dsp:txXfrm>
    </dsp:sp>
  </dsp:spTree>
</dsp:drawing>
</file>

<file path=ppt/diagrams/drawing2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3038E11-77FD-4297-9EC9-C8E8CEC837BB}">
      <dsp:nvSpPr>
        <dsp:cNvPr id="0" name=""/>
        <dsp:cNvSpPr/>
      </dsp:nvSpPr>
      <dsp:spPr>
        <a:xfrm>
          <a:off x="5160332" y="1533913"/>
          <a:ext cx="321449" cy="1408253"/>
        </a:xfrm>
        <a:custGeom>
          <a:avLst/>
          <a:gdLst/>
          <a:ahLst/>
          <a:cxnLst/>
          <a:rect l="0" t="0" r="0" b="0"/>
          <a:pathLst>
            <a:path>
              <a:moveTo>
                <a:pt x="321449" y="0"/>
              </a:moveTo>
              <a:lnTo>
                <a:pt x="321449" y="1408253"/>
              </a:lnTo>
              <a:lnTo>
                <a:pt x="0" y="1408253"/>
              </a:lnTo>
            </a:path>
          </a:pathLst>
        </a:custGeom>
        <a:noFill/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9ABA959-85C6-4572-8290-11735EE09521}">
      <dsp:nvSpPr>
        <dsp:cNvPr id="0" name=""/>
        <dsp:cNvSpPr/>
      </dsp:nvSpPr>
      <dsp:spPr>
        <a:xfrm>
          <a:off x="5481781" y="1533913"/>
          <a:ext cx="3704317" cy="281650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495057"/>
              </a:lnTo>
              <a:lnTo>
                <a:pt x="3704317" y="2495057"/>
              </a:lnTo>
              <a:lnTo>
                <a:pt x="3704317" y="2816506"/>
              </a:lnTo>
            </a:path>
          </a:pathLst>
        </a:custGeom>
        <a:noFill/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BF7775C-8D93-45E4-A445-74CBCD76C5D7}">
      <dsp:nvSpPr>
        <dsp:cNvPr id="0" name=""/>
        <dsp:cNvSpPr/>
      </dsp:nvSpPr>
      <dsp:spPr>
        <a:xfrm>
          <a:off x="5436061" y="1533913"/>
          <a:ext cx="91440" cy="2816506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816506"/>
              </a:lnTo>
            </a:path>
          </a:pathLst>
        </a:custGeom>
        <a:noFill/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B6D9827-ADEE-4525-B2EA-5587E5CA190A}">
      <dsp:nvSpPr>
        <dsp:cNvPr id="0" name=""/>
        <dsp:cNvSpPr/>
      </dsp:nvSpPr>
      <dsp:spPr>
        <a:xfrm>
          <a:off x="1777463" y="1533913"/>
          <a:ext cx="3704317" cy="2816506"/>
        </a:xfrm>
        <a:custGeom>
          <a:avLst/>
          <a:gdLst/>
          <a:ahLst/>
          <a:cxnLst/>
          <a:rect l="0" t="0" r="0" b="0"/>
          <a:pathLst>
            <a:path>
              <a:moveTo>
                <a:pt x="3704317" y="0"/>
              </a:moveTo>
              <a:lnTo>
                <a:pt x="3704317" y="2495057"/>
              </a:lnTo>
              <a:lnTo>
                <a:pt x="0" y="2495057"/>
              </a:lnTo>
              <a:lnTo>
                <a:pt x="0" y="2816506"/>
              </a:lnTo>
            </a:path>
          </a:pathLst>
        </a:custGeom>
        <a:noFill/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2059AFC-8685-4011-82F1-D26B809A2D63}">
      <dsp:nvSpPr>
        <dsp:cNvPr id="0" name=""/>
        <dsp:cNvSpPr/>
      </dsp:nvSpPr>
      <dsp:spPr>
        <a:xfrm>
          <a:off x="3694187" y="3204"/>
          <a:ext cx="3575187" cy="1530709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>
              <a:solidFill>
                <a:schemeClr val="tx1"/>
              </a:solidFill>
              <a:latin typeface="Comic Sans MS" panose="030F0702030302020204" pitchFamily="66" charset="0"/>
            </a:rPr>
            <a:t>Examen por cambio </a:t>
          </a:r>
          <a:r>
            <a:rPr lang="es-MX" sz="2000" kern="1200" smtClean="0">
              <a:solidFill>
                <a:schemeClr val="tx1"/>
              </a:solidFill>
              <a:latin typeface="Comic Sans MS" panose="030F0702030302020204" pitchFamily="66" charset="0"/>
            </a:rPr>
            <a:t>de ocupacion </a:t>
          </a:r>
          <a:endParaRPr lang="es-ES" sz="2000" kern="1200" dirty="0">
            <a:solidFill>
              <a:schemeClr val="tx1"/>
            </a:solidFill>
            <a:latin typeface="Comic Sans MS" panose="030F0702030302020204" pitchFamily="66" charset="0"/>
          </a:endParaRPr>
        </a:p>
      </dsp:txBody>
      <dsp:txXfrm>
        <a:off x="3694187" y="3204"/>
        <a:ext cx="3575187" cy="1530709"/>
      </dsp:txXfrm>
    </dsp:sp>
    <dsp:sp modelId="{3310B70B-BCF6-4C5A-8DFF-B049D16CFEDB}">
      <dsp:nvSpPr>
        <dsp:cNvPr id="0" name=""/>
        <dsp:cNvSpPr/>
      </dsp:nvSpPr>
      <dsp:spPr>
        <a:xfrm>
          <a:off x="246753" y="4350420"/>
          <a:ext cx="3061419" cy="1530709"/>
        </a:xfrm>
        <a:prstGeom prst="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>
              <a:solidFill>
                <a:schemeClr val="tx1"/>
              </a:solidFill>
              <a:latin typeface="Comic Sans MS" panose="030F0702030302020204" pitchFamily="66" charset="0"/>
            </a:rPr>
            <a:t>Reincorporación del trabajador  al desempeño de una actividad laboral </a:t>
          </a:r>
          <a:endParaRPr lang="es-ES" sz="2000" kern="1200" dirty="0">
            <a:solidFill>
              <a:schemeClr val="tx1"/>
            </a:solidFill>
            <a:latin typeface="Comic Sans MS" panose="030F0702030302020204" pitchFamily="66" charset="0"/>
          </a:endParaRPr>
        </a:p>
      </dsp:txBody>
      <dsp:txXfrm>
        <a:off x="246753" y="4350420"/>
        <a:ext cx="3061419" cy="1530709"/>
      </dsp:txXfrm>
    </dsp:sp>
    <dsp:sp modelId="{F48FF0DF-682F-40B4-A0B2-F5EB7586E724}">
      <dsp:nvSpPr>
        <dsp:cNvPr id="0" name=""/>
        <dsp:cNvSpPr/>
      </dsp:nvSpPr>
      <dsp:spPr>
        <a:xfrm>
          <a:off x="3951071" y="4350420"/>
          <a:ext cx="3061419" cy="1530709"/>
        </a:xfrm>
        <a:prstGeom prst="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>
              <a:solidFill>
                <a:schemeClr val="tx1"/>
              </a:solidFill>
              <a:latin typeface="Comic Sans MS" panose="030F0702030302020204" pitchFamily="66" charset="0"/>
            </a:rPr>
            <a:t>Después de una incapacidad temporal o ausentismo</a:t>
          </a:r>
          <a:endParaRPr lang="es-ES" sz="2000" kern="1200" dirty="0">
            <a:solidFill>
              <a:schemeClr val="tx1"/>
            </a:solidFill>
            <a:latin typeface="Comic Sans MS" panose="030F0702030302020204" pitchFamily="66" charset="0"/>
          </a:endParaRPr>
        </a:p>
      </dsp:txBody>
      <dsp:txXfrm>
        <a:off x="3951071" y="4350420"/>
        <a:ext cx="3061419" cy="1530709"/>
      </dsp:txXfrm>
    </dsp:sp>
    <dsp:sp modelId="{519B6BC3-1054-48D9-9E16-46F541972F30}">
      <dsp:nvSpPr>
        <dsp:cNvPr id="0" name=""/>
        <dsp:cNvSpPr/>
      </dsp:nvSpPr>
      <dsp:spPr>
        <a:xfrm>
          <a:off x="7655389" y="4350420"/>
          <a:ext cx="3061419" cy="1530709"/>
        </a:xfrm>
        <a:prstGeom prst="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>
              <a:solidFill>
                <a:schemeClr val="tx1"/>
              </a:solidFill>
              <a:latin typeface="Comic Sans MS" panose="030F0702030302020204" pitchFamily="66" charset="0"/>
            </a:rPr>
            <a:t>Actividades de reubicación laboral temporal o definitiva</a:t>
          </a:r>
          <a:endParaRPr lang="es-ES" sz="2000" kern="1200" dirty="0">
            <a:solidFill>
              <a:schemeClr val="tx1"/>
            </a:solidFill>
            <a:latin typeface="Comic Sans MS" panose="030F0702030302020204" pitchFamily="66" charset="0"/>
          </a:endParaRPr>
        </a:p>
      </dsp:txBody>
      <dsp:txXfrm>
        <a:off x="7655389" y="4350420"/>
        <a:ext cx="3061419" cy="1530709"/>
      </dsp:txXfrm>
    </dsp:sp>
    <dsp:sp modelId="{0B6C4DD0-754C-48D2-93BA-EBA482D034C7}">
      <dsp:nvSpPr>
        <dsp:cNvPr id="0" name=""/>
        <dsp:cNvSpPr/>
      </dsp:nvSpPr>
      <dsp:spPr>
        <a:xfrm>
          <a:off x="2098912" y="2176812"/>
          <a:ext cx="3061419" cy="1530709"/>
        </a:xfrm>
        <a:prstGeom prst="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>
              <a:solidFill>
                <a:schemeClr val="tx1"/>
              </a:solidFill>
              <a:latin typeface="Comic Sans MS" panose="030F0702030302020204" pitchFamily="66" charset="0"/>
            </a:rPr>
            <a:t>Se realiza al trabajador cada vez que éste cambie de ocupación</a:t>
          </a:r>
          <a:endParaRPr lang="es-ES" sz="2000" kern="1200" dirty="0">
            <a:solidFill>
              <a:schemeClr val="tx1"/>
            </a:solidFill>
            <a:latin typeface="Comic Sans MS" panose="030F0702030302020204" pitchFamily="66" charset="0"/>
          </a:endParaRPr>
        </a:p>
      </dsp:txBody>
      <dsp:txXfrm>
        <a:off x="2098912" y="2176812"/>
        <a:ext cx="3061419" cy="1530709"/>
      </dsp:txXfrm>
    </dsp:sp>
  </dsp:spTree>
</dsp:drawing>
</file>

<file path=ppt/diagrams/drawing2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3038E11-77FD-4297-9EC9-C8E8CEC837BB}">
      <dsp:nvSpPr>
        <dsp:cNvPr id="0" name=""/>
        <dsp:cNvSpPr/>
      </dsp:nvSpPr>
      <dsp:spPr>
        <a:xfrm>
          <a:off x="5511183" y="1533844"/>
          <a:ext cx="321464" cy="1408322"/>
        </a:xfrm>
        <a:custGeom>
          <a:avLst/>
          <a:gdLst/>
          <a:ahLst/>
          <a:cxnLst/>
          <a:rect l="0" t="0" r="0" b="0"/>
          <a:pathLst>
            <a:path>
              <a:moveTo>
                <a:pt x="321464" y="0"/>
              </a:moveTo>
              <a:lnTo>
                <a:pt x="321464" y="1408322"/>
              </a:lnTo>
              <a:lnTo>
                <a:pt x="0" y="1408322"/>
              </a:lnTo>
            </a:path>
          </a:pathLst>
        </a:custGeom>
        <a:noFill/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9ABA959-85C6-4572-8290-11735EE09521}">
      <dsp:nvSpPr>
        <dsp:cNvPr id="0" name=""/>
        <dsp:cNvSpPr/>
      </dsp:nvSpPr>
      <dsp:spPr>
        <a:xfrm>
          <a:off x="5832648" y="1533844"/>
          <a:ext cx="3704500" cy="281664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495180"/>
              </a:lnTo>
              <a:lnTo>
                <a:pt x="3704500" y="2495180"/>
              </a:lnTo>
              <a:lnTo>
                <a:pt x="3704500" y="2816644"/>
              </a:lnTo>
            </a:path>
          </a:pathLst>
        </a:custGeom>
        <a:noFill/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BF7775C-8D93-45E4-A445-74CBCD76C5D7}">
      <dsp:nvSpPr>
        <dsp:cNvPr id="0" name=""/>
        <dsp:cNvSpPr/>
      </dsp:nvSpPr>
      <dsp:spPr>
        <a:xfrm>
          <a:off x="5786928" y="1533844"/>
          <a:ext cx="91440" cy="2816644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816644"/>
              </a:lnTo>
            </a:path>
          </a:pathLst>
        </a:custGeom>
        <a:noFill/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B6D9827-ADEE-4525-B2EA-5587E5CA190A}">
      <dsp:nvSpPr>
        <dsp:cNvPr id="0" name=""/>
        <dsp:cNvSpPr/>
      </dsp:nvSpPr>
      <dsp:spPr>
        <a:xfrm>
          <a:off x="2128147" y="1533844"/>
          <a:ext cx="3704500" cy="2816644"/>
        </a:xfrm>
        <a:custGeom>
          <a:avLst/>
          <a:gdLst/>
          <a:ahLst/>
          <a:cxnLst/>
          <a:rect l="0" t="0" r="0" b="0"/>
          <a:pathLst>
            <a:path>
              <a:moveTo>
                <a:pt x="3704500" y="0"/>
              </a:moveTo>
              <a:lnTo>
                <a:pt x="3704500" y="2495180"/>
              </a:lnTo>
              <a:lnTo>
                <a:pt x="0" y="2495180"/>
              </a:lnTo>
              <a:lnTo>
                <a:pt x="0" y="2816644"/>
              </a:lnTo>
            </a:path>
          </a:pathLst>
        </a:custGeom>
        <a:noFill/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2059AFC-8685-4011-82F1-D26B809A2D63}">
      <dsp:nvSpPr>
        <dsp:cNvPr id="0" name=""/>
        <dsp:cNvSpPr/>
      </dsp:nvSpPr>
      <dsp:spPr>
        <a:xfrm>
          <a:off x="4044966" y="3059"/>
          <a:ext cx="3575363" cy="1530785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>
              <a:solidFill>
                <a:schemeClr val="tx1"/>
              </a:solidFill>
              <a:latin typeface="Comic Sans MS" panose="030F0702030302020204" pitchFamily="66" charset="0"/>
            </a:rPr>
            <a:t>Examen por reintegración laboral </a:t>
          </a:r>
          <a:endParaRPr lang="es-ES" sz="2400" kern="1200" dirty="0">
            <a:solidFill>
              <a:schemeClr val="tx1"/>
            </a:solidFill>
            <a:latin typeface="Comic Sans MS" panose="030F0702030302020204" pitchFamily="66" charset="0"/>
          </a:endParaRPr>
        </a:p>
      </dsp:txBody>
      <dsp:txXfrm>
        <a:off x="4044966" y="3059"/>
        <a:ext cx="3575363" cy="1530785"/>
      </dsp:txXfrm>
    </dsp:sp>
    <dsp:sp modelId="{3310B70B-BCF6-4C5A-8DFF-B049D16CFEDB}">
      <dsp:nvSpPr>
        <dsp:cNvPr id="0" name=""/>
        <dsp:cNvSpPr/>
      </dsp:nvSpPr>
      <dsp:spPr>
        <a:xfrm>
          <a:off x="597362" y="4350489"/>
          <a:ext cx="3061570" cy="1530785"/>
        </a:xfrm>
        <a:prstGeom prst="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>
              <a:solidFill>
                <a:schemeClr val="tx1"/>
              </a:solidFill>
              <a:latin typeface="Comic Sans MS" panose="030F0702030302020204" pitchFamily="66" charset="0"/>
            </a:rPr>
            <a:t>Evaluar su condición de salud actual</a:t>
          </a:r>
          <a:endParaRPr lang="es-ES" sz="2400" kern="1200" dirty="0">
            <a:solidFill>
              <a:schemeClr val="tx1"/>
            </a:solidFill>
            <a:latin typeface="Comic Sans MS" panose="030F0702030302020204" pitchFamily="66" charset="0"/>
          </a:endParaRPr>
        </a:p>
      </dsp:txBody>
      <dsp:txXfrm>
        <a:off x="597362" y="4350489"/>
        <a:ext cx="3061570" cy="1530785"/>
      </dsp:txXfrm>
    </dsp:sp>
    <dsp:sp modelId="{F48FF0DF-682F-40B4-A0B2-F5EB7586E724}">
      <dsp:nvSpPr>
        <dsp:cNvPr id="0" name=""/>
        <dsp:cNvSpPr/>
      </dsp:nvSpPr>
      <dsp:spPr>
        <a:xfrm>
          <a:off x="4301862" y="4350489"/>
          <a:ext cx="3061570" cy="1530785"/>
        </a:xfrm>
        <a:prstGeom prst="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>
              <a:solidFill>
                <a:schemeClr val="tx1"/>
              </a:solidFill>
              <a:latin typeface="Comic Sans MS" panose="030F0702030302020204" pitchFamily="66" charset="0"/>
            </a:rPr>
            <a:t>Se evalúa si el trabajador puede regresar a sus labores habituales</a:t>
          </a:r>
          <a:endParaRPr lang="es-ES" sz="2400" kern="1200" dirty="0">
            <a:solidFill>
              <a:schemeClr val="tx1"/>
            </a:solidFill>
            <a:latin typeface="Comic Sans MS" panose="030F0702030302020204" pitchFamily="66" charset="0"/>
          </a:endParaRPr>
        </a:p>
      </dsp:txBody>
      <dsp:txXfrm>
        <a:off x="4301862" y="4350489"/>
        <a:ext cx="3061570" cy="1530785"/>
      </dsp:txXfrm>
    </dsp:sp>
    <dsp:sp modelId="{519B6BC3-1054-48D9-9E16-46F541972F30}">
      <dsp:nvSpPr>
        <dsp:cNvPr id="0" name=""/>
        <dsp:cNvSpPr/>
      </dsp:nvSpPr>
      <dsp:spPr>
        <a:xfrm>
          <a:off x="8006363" y="4350489"/>
          <a:ext cx="3061570" cy="1530785"/>
        </a:xfrm>
        <a:prstGeom prst="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>
              <a:solidFill>
                <a:schemeClr val="tx1"/>
              </a:solidFill>
              <a:latin typeface="Comic Sans MS" panose="030F0702030302020204" pitchFamily="66" charset="0"/>
            </a:rPr>
            <a:t>Si es necesario un cambio de área. </a:t>
          </a:r>
          <a:endParaRPr lang="es-ES" sz="2400" kern="1200" dirty="0">
            <a:solidFill>
              <a:schemeClr val="tx1"/>
            </a:solidFill>
            <a:latin typeface="Comic Sans MS" panose="030F0702030302020204" pitchFamily="66" charset="0"/>
          </a:endParaRPr>
        </a:p>
      </dsp:txBody>
      <dsp:txXfrm>
        <a:off x="8006363" y="4350489"/>
        <a:ext cx="3061570" cy="1530785"/>
      </dsp:txXfrm>
    </dsp:sp>
    <dsp:sp modelId="{0B6C4DD0-754C-48D2-93BA-EBA482D034C7}">
      <dsp:nvSpPr>
        <dsp:cNvPr id="0" name=""/>
        <dsp:cNvSpPr/>
      </dsp:nvSpPr>
      <dsp:spPr>
        <a:xfrm>
          <a:off x="2449612" y="2176774"/>
          <a:ext cx="3061570" cy="1530785"/>
        </a:xfrm>
        <a:prstGeom prst="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>
              <a:solidFill>
                <a:schemeClr val="tx1"/>
              </a:solidFill>
              <a:latin typeface="Comic Sans MS" panose="030F0702030302020204" pitchFamily="66" charset="0"/>
            </a:rPr>
            <a:t>Se efectúa al final de un periodo de incapacidad laboral superior a 90 días</a:t>
          </a:r>
          <a:endParaRPr lang="es-ES" sz="2400" kern="1200" dirty="0">
            <a:solidFill>
              <a:schemeClr val="tx1"/>
            </a:solidFill>
            <a:latin typeface="Comic Sans MS" panose="030F0702030302020204" pitchFamily="66" charset="0"/>
          </a:endParaRPr>
        </a:p>
      </dsp:txBody>
      <dsp:txXfrm>
        <a:off x="2449612" y="2176774"/>
        <a:ext cx="3061570" cy="1530785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EEBC1EB-802F-4F87-96B7-0578E48E648E}">
      <dsp:nvSpPr>
        <dsp:cNvPr id="0" name=""/>
        <dsp:cNvSpPr/>
      </dsp:nvSpPr>
      <dsp:spPr>
        <a:xfrm>
          <a:off x="0" y="2919"/>
          <a:ext cx="11006707" cy="1039151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3200" kern="1200" dirty="0" smtClean="0"/>
            <a:t>Eliminar las causas de las enfermedades profesionales.</a:t>
          </a:r>
          <a:endParaRPr lang="es-ES" sz="3200" kern="1200" dirty="0"/>
        </a:p>
      </dsp:txBody>
      <dsp:txXfrm>
        <a:off x="50727" y="53646"/>
        <a:ext cx="10905253" cy="937697"/>
      </dsp:txXfrm>
    </dsp:sp>
    <dsp:sp modelId="{509D8F19-8B24-4CCC-A23F-CD8F1547DC44}">
      <dsp:nvSpPr>
        <dsp:cNvPr id="0" name=""/>
        <dsp:cNvSpPr/>
      </dsp:nvSpPr>
      <dsp:spPr>
        <a:xfrm>
          <a:off x="0" y="1053771"/>
          <a:ext cx="11006707" cy="1039151"/>
        </a:xfrm>
        <a:prstGeom prst="roundRect">
          <a:avLst/>
        </a:prstGeom>
        <a:solidFill>
          <a:schemeClr val="accent5">
            <a:hueOff val="-1838336"/>
            <a:satOff val="-2557"/>
            <a:lumOff val="-981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3200" kern="1200" dirty="0" smtClean="0"/>
            <a:t>Reducir los efectos perjudiciales provocados por el trabajo en personas enfermas o portadoras de defectos físicos.</a:t>
          </a:r>
          <a:endParaRPr lang="es-ES" sz="3200" kern="1200" dirty="0"/>
        </a:p>
      </dsp:txBody>
      <dsp:txXfrm>
        <a:off x="50727" y="1104498"/>
        <a:ext cx="10905253" cy="937697"/>
      </dsp:txXfrm>
    </dsp:sp>
    <dsp:sp modelId="{01AE2513-1F75-4F4B-8B5A-FCBF883CDB81}">
      <dsp:nvSpPr>
        <dsp:cNvPr id="0" name=""/>
        <dsp:cNvSpPr/>
      </dsp:nvSpPr>
      <dsp:spPr>
        <a:xfrm>
          <a:off x="0" y="2104623"/>
          <a:ext cx="11006707" cy="1039151"/>
        </a:xfrm>
        <a:prstGeom prst="roundRect">
          <a:avLst/>
        </a:prstGeom>
        <a:solidFill>
          <a:schemeClr val="accent5">
            <a:hueOff val="-3676673"/>
            <a:satOff val="-5114"/>
            <a:lumOff val="-1961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3200" kern="1200" dirty="0" smtClean="0"/>
            <a:t>Prevenir el empeoramiento de enfermedades y lesiones.</a:t>
          </a:r>
          <a:endParaRPr lang="es-ES" sz="3200" kern="1200" dirty="0"/>
        </a:p>
      </dsp:txBody>
      <dsp:txXfrm>
        <a:off x="50727" y="2155350"/>
        <a:ext cx="10905253" cy="937697"/>
      </dsp:txXfrm>
    </dsp:sp>
    <dsp:sp modelId="{7C24C6C7-9F5A-4645-BB0C-E92ED3C93A24}">
      <dsp:nvSpPr>
        <dsp:cNvPr id="0" name=""/>
        <dsp:cNvSpPr/>
      </dsp:nvSpPr>
      <dsp:spPr>
        <a:xfrm>
          <a:off x="0" y="3155475"/>
          <a:ext cx="11006707" cy="1039151"/>
        </a:xfrm>
        <a:prstGeom prst="roundRect">
          <a:avLst/>
        </a:prstGeom>
        <a:solidFill>
          <a:schemeClr val="accent5">
            <a:hueOff val="-5515009"/>
            <a:satOff val="-7671"/>
            <a:lumOff val="-294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3200" kern="1200" dirty="0" smtClean="0"/>
            <a:t>Mantener la salud de los trabajadores.</a:t>
          </a:r>
          <a:endParaRPr lang="es-ES" sz="3200" kern="1200" dirty="0"/>
        </a:p>
      </dsp:txBody>
      <dsp:txXfrm>
        <a:off x="50727" y="3206202"/>
        <a:ext cx="10905253" cy="937697"/>
      </dsp:txXfrm>
    </dsp:sp>
    <dsp:sp modelId="{90A1F58D-597D-42ED-B87E-60FE20BDD798}">
      <dsp:nvSpPr>
        <dsp:cNvPr id="0" name=""/>
        <dsp:cNvSpPr/>
      </dsp:nvSpPr>
      <dsp:spPr>
        <a:xfrm>
          <a:off x="0" y="4206327"/>
          <a:ext cx="11006707" cy="1039151"/>
        </a:xfrm>
        <a:prstGeom prst="roundRect">
          <a:avLst/>
        </a:prstGeom>
        <a:solidFill>
          <a:schemeClr val="accent5">
            <a:hueOff val="-7353345"/>
            <a:satOff val="-10228"/>
            <a:lumOff val="-392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3200" kern="1200" dirty="0" smtClean="0"/>
            <a:t>Aumentar la productividad por medio del control del ambiente de trabajo.</a:t>
          </a:r>
          <a:endParaRPr lang="es-ES" sz="3200" kern="1200" dirty="0"/>
        </a:p>
      </dsp:txBody>
      <dsp:txXfrm>
        <a:off x="50727" y="4257054"/>
        <a:ext cx="10905253" cy="937697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4D0B73A-8A3D-415B-A733-15CAD51672CF}">
      <dsp:nvSpPr>
        <dsp:cNvPr id="0" name=""/>
        <dsp:cNvSpPr/>
      </dsp:nvSpPr>
      <dsp:spPr>
        <a:xfrm>
          <a:off x="4298" y="1569364"/>
          <a:ext cx="4552372" cy="2661994"/>
        </a:xfrm>
        <a:prstGeom prst="chevron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9210" tIns="14605" rIns="0" bIns="14605" numCol="1" spcCol="1270" anchor="ctr" anchorCtr="0">
          <a:noAutofit/>
        </a:bodyPr>
        <a:lstStyle/>
        <a:p>
          <a:pPr lvl="0" algn="ctr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300" kern="1200" smtClean="0"/>
            <a:t>HIGIENE OCUPACIONAL: </a:t>
          </a:r>
          <a:endParaRPr lang="es-ES" sz="2300" kern="1200"/>
        </a:p>
      </dsp:txBody>
      <dsp:txXfrm>
        <a:off x="1335295" y="1569364"/>
        <a:ext cx="1890378" cy="2661994"/>
      </dsp:txXfrm>
    </dsp:sp>
    <dsp:sp modelId="{FAA74C68-B55F-4C35-A98F-EDB1ADFFEF38}">
      <dsp:nvSpPr>
        <dsp:cNvPr id="0" name=""/>
        <dsp:cNvSpPr/>
      </dsp:nvSpPr>
      <dsp:spPr>
        <a:xfrm>
          <a:off x="3421350" y="1123777"/>
          <a:ext cx="8218661" cy="3553168"/>
        </a:xfrm>
        <a:prstGeom prst="chevron">
          <a:avLst/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15240" rIns="0" bIns="15240" numCol="1" spcCol="1270" anchor="ctr" anchorCtr="0">
          <a:noAutofit/>
        </a:bodyPr>
        <a:lstStyle/>
        <a:p>
          <a:pPr lvl="0" algn="just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400" kern="1200" dirty="0" smtClean="0"/>
            <a:t>“La Higiene Ocupacional es la ciencia dedicada a la identificación, evaluación y control de aquellos factores ambientales o tensiones emanadas o provocadas en el lugar de trabajo y que pueden ocasionar enfermedades, destruir la salud y/o el bienestar, o crear algún malestar entre los trabajadores o los ciudadanos de la comunidad”.(</a:t>
          </a:r>
          <a:r>
            <a:rPr lang="es-ES" sz="1100" kern="1200" dirty="0" smtClean="0"/>
            <a:t>American Industrial </a:t>
          </a:r>
          <a:r>
            <a:rPr lang="es-ES" sz="1100" kern="1200" dirty="0" err="1" smtClean="0"/>
            <a:t>Hygienist</a:t>
          </a:r>
          <a:r>
            <a:rPr lang="es-ES" sz="1100" kern="1200" dirty="0" smtClean="0"/>
            <a:t>  </a:t>
          </a:r>
          <a:r>
            <a:rPr lang="es-ES" sz="1100" kern="1200" dirty="0" err="1" smtClean="0"/>
            <a:t>Association</a:t>
          </a:r>
          <a:r>
            <a:rPr lang="es-ES" sz="1100" kern="1200" dirty="0" smtClean="0"/>
            <a:t>, 2012</a:t>
          </a:r>
          <a:r>
            <a:rPr lang="es-ES" sz="2200" kern="1200" dirty="0" smtClean="0"/>
            <a:t>)</a:t>
          </a:r>
          <a:endParaRPr lang="es-ES" sz="2200" kern="1200" dirty="0"/>
        </a:p>
      </dsp:txBody>
      <dsp:txXfrm>
        <a:off x="5197934" y="1123777"/>
        <a:ext cx="4665493" cy="3553168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988B9C1-3D2E-48E2-9420-F01A71AA3A02}">
      <dsp:nvSpPr>
        <dsp:cNvPr id="0" name=""/>
        <dsp:cNvSpPr/>
      </dsp:nvSpPr>
      <dsp:spPr>
        <a:xfrm>
          <a:off x="2485138" y="1243369"/>
          <a:ext cx="4659622" cy="3107968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91EECD0-2778-4075-A5EB-336F1D20589A}">
      <dsp:nvSpPr>
        <dsp:cNvPr id="0" name=""/>
        <dsp:cNvSpPr/>
      </dsp:nvSpPr>
      <dsp:spPr>
        <a:xfrm>
          <a:off x="6" y="401"/>
          <a:ext cx="10515587" cy="3957168"/>
        </a:xfrm>
        <a:prstGeom prst="ellipse">
          <a:avLst/>
        </a:prstGeom>
        <a:solidFill>
          <a:schemeClr val="accent6">
            <a:lumMod val="20000"/>
            <a:lumOff val="80000"/>
          </a:schemeClr>
        </a:solidFill>
        <a:ln w="6350" cap="flat" cmpd="sng" algn="ctr">
          <a:solidFill>
            <a:schemeClr val="accent6"/>
          </a:solidFill>
          <a:prstDash val="solid"/>
          <a:miter lim="800000"/>
        </a:ln>
        <a:effectLst/>
      </dsp:spPr>
      <dsp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800" kern="1200" dirty="0" smtClean="0"/>
            <a:t>Tiene como objetivo la prevención de las enfermedades ocupacionales o laborales generadas por factores o agentes físicos, químicos o biológicos que se encuentran en los ambientes de trabajo y que actúan sobre los trabajadores pudiendo afectar su salud y su bienestar. </a:t>
          </a:r>
          <a:r>
            <a:rPr lang="es-ES" sz="1100" kern="1200" dirty="0" smtClean="0"/>
            <a:t>(American Industrial </a:t>
          </a:r>
          <a:r>
            <a:rPr lang="es-ES" sz="1100" kern="1200" dirty="0" err="1" smtClean="0"/>
            <a:t>Hygienist</a:t>
          </a:r>
          <a:r>
            <a:rPr lang="es-ES" sz="1100" kern="1200" dirty="0" smtClean="0"/>
            <a:t>  </a:t>
          </a:r>
          <a:r>
            <a:rPr lang="es-ES" sz="1100" kern="1200" dirty="0" err="1" smtClean="0"/>
            <a:t>Association</a:t>
          </a:r>
          <a:r>
            <a:rPr lang="es-ES" sz="1100" kern="1200" dirty="0" smtClean="0"/>
            <a:t>, 2012)</a:t>
          </a:r>
          <a:endParaRPr lang="es-ES" sz="1100" kern="1200" dirty="0"/>
        </a:p>
      </dsp:txBody>
      <dsp:txXfrm>
        <a:off x="1539978" y="579915"/>
        <a:ext cx="7435643" cy="2798140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475817D-5E64-431C-9C70-65E83BBE808B}">
      <dsp:nvSpPr>
        <dsp:cNvPr id="0" name=""/>
        <dsp:cNvSpPr/>
      </dsp:nvSpPr>
      <dsp:spPr>
        <a:xfrm rot="5400000">
          <a:off x="-540517" y="1287592"/>
          <a:ext cx="3603451" cy="2522416"/>
        </a:xfrm>
        <a:prstGeom prst="chevron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495" tIns="23495" rIns="23495" bIns="23495" numCol="1" spcCol="1270" anchor="ctr" anchorCtr="0">
          <a:noAutofit/>
        </a:bodyPr>
        <a:lstStyle/>
        <a:p>
          <a:pPr lvl="0" algn="ctr" defTabSz="1644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3700" kern="1200" smtClean="0"/>
            <a:t>HIGIENE EN EL TRABAJO: </a:t>
          </a:r>
          <a:endParaRPr lang="es-ES" sz="3700" kern="1200"/>
        </a:p>
      </dsp:txBody>
      <dsp:txXfrm rot="-5400000">
        <a:off x="1" y="2008282"/>
        <a:ext cx="2522416" cy="1081035"/>
      </dsp:txXfrm>
    </dsp:sp>
    <dsp:sp modelId="{B4CB0173-9230-4F04-80E3-EA018B70E358}">
      <dsp:nvSpPr>
        <dsp:cNvPr id="0" name=""/>
        <dsp:cNvSpPr/>
      </dsp:nvSpPr>
      <dsp:spPr>
        <a:xfrm rot="5400000">
          <a:off x="4601624" y="-2078395"/>
          <a:ext cx="3834768" cy="7993183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7584" tIns="20320" rIns="20320" bIns="20320" numCol="1" spcCol="1270" anchor="ctr" anchorCtr="0">
          <a:noAutofit/>
        </a:bodyPr>
        <a:lstStyle/>
        <a:p>
          <a:pPr marL="285750" lvl="1" indent="-285750" algn="just" defTabSz="14224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3200" kern="1200" dirty="0" smtClean="0"/>
            <a:t>Conjunto de procedimientos y recursos técnicos aplicados a la eficaz prevención frente a las enfermedades del trabajo.</a:t>
          </a:r>
          <a:r>
            <a:rPr lang="es-ES" sz="1200" kern="1200" dirty="0" smtClean="0"/>
            <a:t>(American Industrial </a:t>
          </a:r>
          <a:r>
            <a:rPr lang="es-ES" sz="1200" kern="1200" dirty="0" err="1" smtClean="0"/>
            <a:t>Hygienist</a:t>
          </a:r>
          <a:r>
            <a:rPr lang="es-ES" sz="1200" kern="1200" dirty="0" smtClean="0"/>
            <a:t>  </a:t>
          </a:r>
          <a:r>
            <a:rPr lang="es-ES" sz="1200" kern="1200" dirty="0" err="1" smtClean="0"/>
            <a:t>Association</a:t>
          </a:r>
          <a:r>
            <a:rPr lang="es-ES" sz="1200" kern="1200" dirty="0" smtClean="0"/>
            <a:t>, 2012)</a:t>
          </a:r>
          <a:endParaRPr lang="es-ES" sz="3200" kern="1200" dirty="0"/>
        </a:p>
      </dsp:txBody>
      <dsp:txXfrm rot="-5400000">
        <a:off x="2522417" y="188010"/>
        <a:ext cx="7805985" cy="3460372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EBBEC85-5593-4068-B5D9-33A2910A9FEA}">
      <dsp:nvSpPr>
        <dsp:cNvPr id="0" name=""/>
        <dsp:cNvSpPr/>
      </dsp:nvSpPr>
      <dsp:spPr>
        <a:xfrm rot="5400000">
          <a:off x="5410072" y="-1189323"/>
          <a:ext cx="3481070" cy="6729984"/>
        </a:xfrm>
        <a:prstGeom prst="round2SameRect">
          <a:avLst/>
        </a:prstGeom>
        <a:solidFill>
          <a:schemeClr val="accent6">
            <a:lumMod val="20000"/>
            <a:lumOff val="80000"/>
            <a:alpha val="90000"/>
          </a:schemeClr>
        </a:solidFill>
        <a:ln w="12700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85750" lvl="1" indent="-285750" algn="just" defTabSz="13335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3000" kern="1200" dirty="0" smtClean="0"/>
            <a:t>Es todo estado patológico derivado de la acción continuada de una causa que tenga su origen o motivo en el trabajo o en el medio en que el trabajador se vea obligado a prestar sus servicios. </a:t>
          </a:r>
          <a:r>
            <a:rPr lang="es-ES" sz="1100" kern="1200" dirty="0" smtClean="0"/>
            <a:t>(Ley Federal del Trabajo,2015).</a:t>
          </a:r>
          <a:endParaRPr lang="es-ES" sz="1100" kern="1200" dirty="0"/>
        </a:p>
      </dsp:txBody>
      <dsp:txXfrm rot="-5400000">
        <a:off x="3785615" y="605066"/>
        <a:ext cx="6560052" cy="3141206"/>
      </dsp:txXfrm>
    </dsp:sp>
    <dsp:sp modelId="{3E05CD7C-4C3F-40CB-9136-7464C884F0C8}">
      <dsp:nvSpPr>
        <dsp:cNvPr id="0" name=""/>
        <dsp:cNvSpPr/>
      </dsp:nvSpPr>
      <dsp:spPr>
        <a:xfrm>
          <a:off x="0" y="0"/>
          <a:ext cx="3785616" cy="4351338"/>
        </a:xfrm>
        <a:prstGeom prst="roundRect">
          <a:avLst/>
        </a:prstGeom>
        <a:solidFill>
          <a:srgbClr val="60D0A3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0020" tIns="80010" rIns="160020" bIns="80010" numCol="1" spcCol="1270" anchor="ctr" anchorCtr="0">
          <a:noAutofit/>
        </a:bodyPr>
        <a:lstStyle/>
        <a:p>
          <a:pPr lvl="0" algn="ctr" defTabSz="1866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4200" kern="1200" smtClean="0"/>
            <a:t>ENFERMEDAD DEL TRABAJO: </a:t>
          </a:r>
          <a:endParaRPr lang="es-ES" sz="4200" kern="1200"/>
        </a:p>
      </dsp:txBody>
      <dsp:txXfrm>
        <a:off x="184799" y="184799"/>
        <a:ext cx="3416018" cy="3981740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25F1F44-F6BD-4E88-A823-B96A0C2F8009}">
      <dsp:nvSpPr>
        <dsp:cNvPr id="0" name=""/>
        <dsp:cNvSpPr/>
      </dsp:nvSpPr>
      <dsp:spPr>
        <a:xfrm>
          <a:off x="0" y="2553255"/>
          <a:ext cx="7205909" cy="151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chilly" dir="t"/>
        </a:scene3d>
        <a:sp3d z="12700" extrusionH="1700"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E59AD99-F486-4C7F-847C-F6DC1E9897BB}">
      <dsp:nvSpPr>
        <dsp:cNvPr id="0" name=""/>
        <dsp:cNvSpPr/>
      </dsp:nvSpPr>
      <dsp:spPr>
        <a:xfrm>
          <a:off x="359943" y="305956"/>
          <a:ext cx="6334539" cy="2335858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656" tIns="0" rIns="190656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>
              <a:solidFill>
                <a:schemeClr val="tx1"/>
              </a:solidFill>
              <a:latin typeface="Comic Sans MS" panose="030F0702030302020204" pitchFamily="66" charset="0"/>
            </a:rPr>
            <a:t>Acto medico mediante el cual se </a:t>
          </a:r>
          <a:r>
            <a:rPr lang="es-MX" sz="2400" b="1" kern="1200" dirty="0" smtClean="0">
              <a:solidFill>
                <a:schemeClr val="tx1"/>
              </a:solidFill>
              <a:latin typeface="Comic Sans MS" panose="030F0702030302020204" pitchFamily="66" charset="0"/>
            </a:rPr>
            <a:t>interroga</a:t>
          </a:r>
          <a:r>
            <a:rPr lang="es-MX" sz="2400" kern="1200" dirty="0" smtClean="0">
              <a:solidFill>
                <a:schemeClr val="tx1"/>
              </a:solidFill>
              <a:latin typeface="Comic Sans MS" panose="030F0702030302020204" pitchFamily="66" charset="0"/>
            </a:rPr>
            <a:t> y </a:t>
          </a:r>
          <a:r>
            <a:rPr lang="es-MX" sz="2400" b="1" kern="1200" dirty="0" smtClean="0">
              <a:solidFill>
                <a:schemeClr val="tx1"/>
              </a:solidFill>
              <a:latin typeface="Comic Sans MS" panose="030F0702030302020204" pitchFamily="66" charset="0"/>
            </a:rPr>
            <a:t>examina</a:t>
          </a:r>
          <a:r>
            <a:rPr lang="es-MX" sz="2400" kern="1200" dirty="0" smtClean="0">
              <a:solidFill>
                <a:schemeClr val="tx1"/>
              </a:solidFill>
              <a:latin typeface="Comic Sans MS" panose="030F0702030302020204" pitchFamily="66" charset="0"/>
            </a:rPr>
            <a:t> a un trabajador para </a:t>
          </a:r>
          <a:r>
            <a:rPr lang="es-MX" sz="2400" b="1" kern="1200" dirty="0" smtClean="0">
              <a:solidFill>
                <a:schemeClr val="tx1"/>
              </a:solidFill>
              <a:latin typeface="Comic Sans MS" panose="030F0702030302020204" pitchFamily="66" charset="0"/>
            </a:rPr>
            <a:t>evaluar</a:t>
          </a:r>
          <a:r>
            <a:rPr lang="es-MX" sz="2400" kern="1200" dirty="0" smtClean="0">
              <a:solidFill>
                <a:schemeClr val="tx1"/>
              </a:solidFill>
              <a:latin typeface="Comic Sans MS" panose="030F0702030302020204" pitchFamily="66" charset="0"/>
            </a:rPr>
            <a:t> las condiciones de su salud y </a:t>
          </a:r>
          <a:r>
            <a:rPr lang="es-MX" sz="2400" b="1" kern="1200" dirty="0" smtClean="0">
              <a:solidFill>
                <a:schemeClr val="tx1"/>
              </a:solidFill>
              <a:latin typeface="Comic Sans MS" panose="030F0702030302020204" pitchFamily="66" charset="0"/>
            </a:rPr>
            <a:t>detectar </a:t>
          </a:r>
          <a:r>
            <a:rPr lang="es-MX" sz="2400" kern="1200" dirty="0" smtClean="0">
              <a:solidFill>
                <a:schemeClr val="tx1"/>
              </a:solidFill>
              <a:latin typeface="Comic Sans MS" panose="030F0702030302020204" pitchFamily="66" charset="0"/>
            </a:rPr>
            <a:t>oportunamente patologías.</a:t>
          </a:r>
          <a:endParaRPr lang="es-ES" sz="2400" kern="1200" dirty="0">
            <a:solidFill>
              <a:schemeClr val="tx1"/>
            </a:solidFill>
          </a:endParaRPr>
        </a:p>
      </dsp:txBody>
      <dsp:txXfrm>
        <a:off x="473970" y="419983"/>
        <a:ext cx="6106485" cy="2107804"/>
      </dsp:txXfrm>
    </dsp:sp>
    <dsp:sp modelId="{C28CCEA9-6DEA-4F9B-B304-5B0362A06829}">
      <dsp:nvSpPr>
        <dsp:cNvPr id="0" name=""/>
        <dsp:cNvSpPr/>
      </dsp:nvSpPr>
      <dsp:spPr>
        <a:xfrm>
          <a:off x="0" y="3662447"/>
          <a:ext cx="7205909" cy="151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5">
              <a:hueOff val="-3676673"/>
              <a:satOff val="-5114"/>
              <a:lumOff val="-1961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chilly" dir="t"/>
        </a:scene3d>
        <a:sp3d z="12700" extrusionH="1700"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08437F5-FA9C-420F-AD18-0200B9ED0D7A}">
      <dsp:nvSpPr>
        <dsp:cNvPr id="0" name=""/>
        <dsp:cNvSpPr/>
      </dsp:nvSpPr>
      <dsp:spPr>
        <a:xfrm>
          <a:off x="359943" y="2736855"/>
          <a:ext cx="6282988" cy="1014151"/>
        </a:xfrm>
        <a:prstGeom prst="roundRect">
          <a:avLst/>
        </a:prstGeom>
        <a:solidFill>
          <a:schemeClr val="accent5">
            <a:hueOff val="-3676673"/>
            <a:satOff val="-5114"/>
            <a:lumOff val="-1961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656" tIns="0" rIns="190656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>
              <a:solidFill>
                <a:schemeClr val="tx1"/>
              </a:solidFill>
              <a:latin typeface="Comic Sans MS" panose="030F0702030302020204" pitchFamily="66" charset="0"/>
            </a:rPr>
            <a:t>Es una actividad de </a:t>
          </a:r>
          <a:r>
            <a:rPr lang="es-MX" sz="2400" b="1" kern="1200" dirty="0" smtClean="0">
              <a:solidFill>
                <a:schemeClr val="tx1"/>
              </a:solidFill>
              <a:latin typeface="Comic Sans MS" panose="030F0702030302020204" pitchFamily="66" charset="0"/>
            </a:rPr>
            <a:t>Medicina preventiva y del trabajo </a:t>
          </a:r>
          <a:endParaRPr lang="es-ES" sz="2400" kern="1200" dirty="0">
            <a:solidFill>
              <a:schemeClr val="tx1"/>
            </a:solidFill>
          </a:endParaRPr>
        </a:p>
      </dsp:txBody>
      <dsp:txXfrm>
        <a:off x="409450" y="2786362"/>
        <a:ext cx="6183974" cy="915137"/>
      </dsp:txXfrm>
    </dsp:sp>
    <dsp:sp modelId="{0A808AB3-EFC8-4EE4-8DE8-0862C984ECE0}">
      <dsp:nvSpPr>
        <dsp:cNvPr id="0" name=""/>
        <dsp:cNvSpPr/>
      </dsp:nvSpPr>
      <dsp:spPr>
        <a:xfrm>
          <a:off x="0" y="4961510"/>
          <a:ext cx="7205909" cy="151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5">
              <a:hueOff val="-7353345"/>
              <a:satOff val="-10228"/>
              <a:lumOff val="-3922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chilly" dir="t"/>
        </a:scene3d>
        <a:sp3d z="12700" extrusionH="1700"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AE5604D-EB0A-4F71-A0B3-2136387C2018}">
      <dsp:nvSpPr>
        <dsp:cNvPr id="0" name=""/>
        <dsp:cNvSpPr/>
      </dsp:nvSpPr>
      <dsp:spPr>
        <a:xfrm>
          <a:off x="359943" y="3846047"/>
          <a:ext cx="6275580" cy="1204022"/>
        </a:xfrm>
        <a:prstGeom prst="roundRect">
          <a:avLst/>
        </a:prstGeom>
        <a:solidFill>
          <a:schemeClr val="accent5">
            <a:hueOff val="-7353345"/>
            <a:satOff val="-10228"/>
            <a:lumOff val="-3922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656" tIns="0" rIns="190656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>
              <a:solidFill>
                <a:schemeClr val="tx1"/>
              </a:solidFill>
              <a:latin typeface="Comic Sans MS" panose="030F0702030302020204" pitchFamily="66" charset="0"/>
            </a:rPr>
            <a:t>Se elaboran </a:t>
          </a:r>
          <a:r>
            <a:rPr lang="es-MX" sz="2400" b="1" kern="1200" dirty="0" smtClean="0">
              <a:solidFill>
                <a:schemeClr val="tx1"/>
              </a:solidFill>
              <a:latin typeface="Comic Sans MS" panose="030F0702030302020204" pitchFamily="66" charset="0"/>
            </a:rPr>
            <a:t>Diagnósticos</a:t>
          </a:r>
          <a:r>
            <a:rPr lang="es-MX" sz="2400" kern="1200" dirty="0" smtClean="0">
              <a:solidFill>
                <a:schemeClr val="tx1"/>
              </a:solidFill>
              <a:latin typeface="Comic Sans MS" panose="030F0702030302020204" pitchFamily="66" charset="0"/>
            </a:rPr>
            <a:t> de las condiciones de salud de la población trabajadora </a:t>
          </a:r>
          <a:endParaRPr lang="es-ES" sz="2400" kern="1200" dirty="0">
            <a:solidFill>
              <a:schemeClr val="tx1"/>
            </a:solidFill>
          </a:endParaRPr>
        </a:p>
      </dsp:txBody>
      <dsp:txXfrm>
        <a:off x="418719" y="3904823"/>
        <a:ext cx="6158028" cy="1086470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34AC612-E65A-43B9-87BC-970F1AE35CEA}">
      <dsp:nvSpPr>
        <dsp:cNvPr id="0" name=""/>
        <dsp:cNvSpPr/>
      </dsp:nvSpPr>
      <dsp:spPr>
        <a:xfrm>
          <a:off x="0" y="992358"/>
          <a:ext cx="6429420" cy="235755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>
              <a:solidFill>
                <a:schemeClr val="tx1"/>
              </a:solidFill>
              <a:latin typeface="Comic Sans MS" panose="030F0702030302020204" pitchFamily="66" charset="0"/>
            </a:rPr>
            <a:t>Buscar un </a:t>
          </a:r>
          <a:r>
            <a:rPr lang="es-MX" sz="2400" b="1" kern="1200" dirty="0" smtClean="0">
              <a:solidFill>
                <a:schemeClr val="tx1"/>
              </a:solidFill>
              <a:latin typeface="Comic Sans MS" panose="030F0702030302020204" pitchFamily="66" charset="0"/>
            </a:rPr>
            <a:t>bienestar del trabajador</a:t>
          </a:r>
          <a:r>
            <a:rPr lang="es-MX" sz="2400" kern="1200" dirty="0" smtClean="0">
              <a:solidFill>
                <a:schemeClr val="tx1"/>
              </a:solidFill>
              <a:latin typeface="Comic Sans MS" panose="030F0702030302020204" pitchFamily="66" charset="0"/>
            </a:rPr>
            <a:t> individualmente, </a:t>
          </a:r>
          <a:r>
            <a:rPr lang="es-MX" sz="2400" b="1" kern="1200" dirty="0" smtClean="0">
              <a:solidFill>
                <a:schemeClr val="tx1"/>
              </a:solidFill>
              <a:latin typeface="Comic Sans MS" panose="030F0702030302020204" pitchFamily="66" charset="0"/>
            </a:rPr>
            <a:t>orientando acciones </a:t>
          </a:r>
          <a:r>
            <a:rPr lang="es-MX" sz="2400" kern="1200" dirty="0" smtClean="0">
              <a:solidFill>
                <a:schemeClr val="tx1"/>
              </a:solidFill>
              <a:latin typeface="Comic Sans MS" panose="030F0702030302020204" pitchFamily="66" charset="0"/>
            </a:rPr>
            <a:t>para mejorar las condiciones </a:t>
          </a:r>
          <a:r>
            <a:rPr lang="es-MX" sz="2400" b="1" kern="1200" dirty="0" smtClean="0">
              <a:solidFill>
                <a:schemeClr val="tx1"/>
              </a:solidFill>
              <a:latin typeface="Comic Sans MS" panose="030F0702030302020204" pitchFamily="66" charset="0"/>
            </a:rPr>
            <a:t>de salud </a:t>
          </a:r>
          <a:r>
            <a:rPr lang="es-MX" sz="2400" kern="1200" dirty="0" smtClean="0">
              <a:solidFill>
                <a:schemeClr val="tx1"/>
              </a:solidFill>
              <a:latin typeface="Comic Sans MS" panose="030F0702030302020204" pitchFamily="66" charset="0"/>
            </a:rPr>
            <a:t>y de trabajo, interviniendo en el ambiente laboral.</a:t>
          </a:r>
          <a:endParaRPr lang="es-ES" sz="2400" kern="1200" dirty="0">
            <a:solidFill>
              <a:schemeClr val="tx1"/>
            </a:solidFill>
          </a:endParaRPr>
        </a:p>
      </dsp:txBody>
      <dsp:txXfrm>
        <a:off x="115086" y="1107444"/>
        <a:ext cx="6199248" cy="2127378"/>
      </dsp:txXfrm>
    </dsp:sp>
    <dsp:sp modelId="{ABD77403-6848-40D4-A5A2-7D38EFACC8A4}">
      <dsp:nvSpPr>
        <dsp:cNvPr id="0" name=""/>
        <dsp:cNvSpPr/>
      </dsp:nvSpPr>
      <dsp:spPr>
        <a:xfrm>
          <a:off x="0" y="3349908"/>
          <a:ext cx="6429420" cy="10764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4134" tIns="25400" rIns="142240" bIns="2540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s-MX" sz="2000" b="1" kern="1200" dirty="0" smtClean="0">
              <a:solidFill>
                <a:schemeClr val="tx1"/>
              </a:solidFill>
              <a:latin typeface="Comic Sans MS" panose="030F0702030302020204" pitchFamily="66" charset="0"/>
            </a:rPr>
            <a:t>Monitorear</a:t>
          </a:r>
          <a:r>
            <a:rPr lang="es-MX" sz="2000" kern="1200" dirty="0" smtClean="0">
              <a:solidFill>
                <a:schemeClr val="tx1"/>
              </a:solidFill>
              <a:latin typeface="Comic Sans MS" panose="030F0702030302020204" pitchFamily="66" charset="0"/>
            </a:rPr>
            <a:t> los factores de riesgo </a:t>
          </a:r>
          <a:endParaRPr lang="es-ES" sz="2000" kern="1200" dirty="0">
            <a:solidFill>
              <a:schemeClr val="tx1"/>
            </a:solidFill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s-MX" sz="2000" b="1" kern="1200" dirty="0" smtClean="0">
              <a:solidFill>
                <a:schemeClr val="tx1"/>
              </a:solidFill>
              <a:latin typeface="Comic Sans MS" panose="030F0702030302020204" pitchFamily="66" charset="0"/>
            </a:rPr>
            <a:t>Determinar</a:t>
          </a:r>
          <a:r>
            <a:rPr lang="es-MX" sz="2000" kern="1200" dirty="0" smtClean="0">
              <a:solidFill>
                <a:schemeClr val="tx1"/>
              </a:solidFill>
              <a:latin typeface="Comic Sans MS" panose="030F0702030302020204" pitchFamily="66" charset="0"/>
            </a:rPr>
            <a:t> las consecuencias a dicha exposición </a:t>
          </a:r>
        </a:p>
      </dsp:txBody>
      <dsp:txXfrm>
        <a:off x="0" y="3349908"/>
        <a:ext cx="6429420" cy="107640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radial2">
  <dgm:title val=""/>
  <dgm:desc val=""/>
  <dgm:catLst>
    <dgm:cat type="relationship" pri="20000"/>
    <dgm:cat type="convert" pri="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ite">
    <dgm:varLst>
      <dgm:chMax val="5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cycle" refType="w"/>
      <dgm:constr type="h" for="ch" forName="cycle" refType="h"/>
    </dgm:constrLst>
    <dgm:ruleLst/>
    <dgm:layoutNode name="cycle">
      <dgm:choose name="Name0">
        <dgm:if name="Name1" func="var" arg="dir" op="equ" val="norm">
          <dgm:choose name="Name2">
            <dgm:if name="Name3" axis="ch" ptType="node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if name="Name4" axis="ch" ptType="node" func="cnt" op="equ" val="2">
              <dgm:alg type="cycle">
                <dgm:param type="stAng" val="70"/>
                <dgm:param type="spanAng" val="40"/>
                <dgm:param type="ctrShpMap" val="fNode"/>
              </dgm:alg>
            </dgm:if>
            <dgm:if name="Name5" axis="ch" ptType="node" func="cnt" op="equ" val="3">
              <dgm:alg type="cycle">
                <dgm:param type="stAng" val="60"/>
                <dgm:param type="spanAng" val="60"/>
                <dgm:param type="ctrShpMap" val="fNode"/>
              </dgm:alg>
            </dgm:if>
            <dgm:else name="Name6">
              <dgm:alg type="cycle">
                <dgm:param type="stAng" val="45"/>
                <dgm:param type="spanAng" val="90"/>
                <dgm:param type="ctrShpMap" val="fNode"/>
              </dgm:alg>
            </dgm:else>
          </dgm:choose>
        </dgm:if>
        <dgm:else name="Name7">
          <dgm:choose name="Name8">
            <dgm:if name="Name9" axis="ch" ptType="node" func="cnt" op="lte" val="1">
              <dgm:alg type="cycle">
                <dgm:param type="stAng" val="-90"/>
                <dgm:param type="spanAng" val="-360"/>
                <dgm:param type="ctrShpMap" val="fNode"/>
              </dgm:alg>
            </dgm:if>
            <dgm:if name="Name10" axis="ch" ptType="node" func="cnt" op="equ" val="2">
              <dgm:alg type="cycle">
                <dgm:param type="stAng" val="-70"/>
                <dgm:param type="spanAng" val="-40"/>
                <dgm:param type="ctrShpMap" val="fNode"/>
              </dgm:alg>
            </dgm:if>
            <dgm:if name="Name11" axis="ch" ptType="node" func="cnt" op="equ" val="3">
              <dgm:alg type="cycle">
                <dgm:param type="stAng" val="-60"/>
                <dgm:param type="spanAng" val="-60"/>
                <dgm:param type="ctrShpMap" val="fNode"/>
              </dgm:alg>
            </dgm:if>
            <dgm:else name="Name12">
              <dgm:alg type="cycle">
                <dgm:param type="stAng" val="-45"/>
                <dgm:param type="spanAng" val="-90"/>
                <dgm:param type="ctrShpMap" val="fNode"/>
              </dgm:alg>
            </dgm:else>
          </dgm:choose>
        </dgm:else>
      </dgm:choose>
      <dgm:shape xmlns:r="http://schemas.openxmlformats.org/officeDocument/2006/relationships" r:blip="">
        <dgm:adjLst/>
      </dgm:shape>
      <dgm:presOf/>
      <dgm:constrLst>
        <dgm:constr type="sp" val="20"/>
        <dgm:constr type="w" for="ch" forName="centerShape" refType="w"/>
        <dgm:constr type="w" for="ch" forName="node" refType="w" refFor="ch" refForName="centerShape" fact="1.5"/>
        <dgm:constr type="sibSp" refType="w" refFor="ch" refForName="centerShape" op="equ" fact="0.08"/>
        <dgm:constr type="primFontSz" for="des" forName="parentNode" op="equ" val="65"/>
        <dgm:constr type="secFontSz" for="des" forName="childNode" op="equ" val="65"/>
      </dgm:constrLst>
      <dgm:ruleLst/>
      <dgm:choose name="Name13">
        <dgm:if name="Name14" axis="ch" ptType="node" hideLastTrans="0" func="cnt" op="gte" val="1">
          <dgm:layoutNode name="centerShape" styleLbl="node0">
            <dgm:alg type="composite"/>
            <dgm:shape xmlns:r="http://schemas.openxmlformats.org/officeDocument/2006/relationships" r:blip="">
              <dgm:adjLst/>
            </dgm:shape>
            <dgm:presOf axis="ch" ptType="node" cnt="1"/>
            <dgm:constrLst>
              <dgm:constr type="w" for="ch" forName="connSite" refType="w" fact="0.7"/>
              <dgm:constr type="h" for="ch" forName="connSite" refType="w" fact="0.7"/>
              <dgm:constr type="ctrX" for="ch" forName="connSite" refType="w" fact="0.5"/>
              <dgm:constr type="ctrY" for="ch" forName="connSite" refType="h" fact="0.5"/>
              <dgm:constr type="w" for="ch" forName="visible" refType="w"/>
              <dgm:constr type="h" for="ch" forName="visible" refType="w"/>
              <dgm:constr type="ctrX" for="ch" forName="visible" refType="w" fact="0.5"/>
              <dgm:constr type="ctrY" for="ch" forName="visible" refType="h" fact="0.5"/>
            </dgm:constrLst>
            <dgm:ruleLst/>
            <dgm:layoutNode name="connSite">
              <dgm:alg type="sp"/>
              <dgm:shape xmlns:r="http://schemas.openxmlformats.org/officeDocument/2006/relationships" type="ellipse" r:blip="" hideGeom="1">
                <dgm:adjLst/>
              </dgm:shape>
              <dgm:presOf/>
              <dgm:constrLst/>
              <dgm:ruleLst/>
            </dgm:layoutNode>
            <dgm:layoutNode name="visible">
              <dgm:alg type="sp"/>
              <dgm:shape xmlns:r="http://schemas.openxmlformats.org/officeDocument/2006/relationships" type="ellipse" r:blip="" blipPhldr="1">
                <dgm:adjLst/>
              </dgm:shape>
              <dgm:presOf/>
              <dgm:constrLst/>
              <dgm:ruleLst/>
            </dgm:layoutNode>
          </dgm:layoutNode>
        </dgm:if>
        <dgm:else name="Name15"/>
      </dgm:choose>
      <dgm:forEach name="Name16" axis="ch">
        <dgm:forEach name="Name17" axis="self" ptType="node">
          <dgm:layoutNode name="node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func="var" arg="dir" op="equ" val="norm">
                <dgm:constrLst>
                  <dgm:constr type="t" for="ch" forName="parentNode"/>
                  <dgm:constr type="l" for="ch" forName="parentNode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 refType="w" refFor="ch" refForName="parentNode" op="equ" fact="1.1"/>
                  <dgm:constr type="w" for="ch" forName="childNode" refType="w" fact="0.6"/>
                  <dgm:constr type="h" for="ch" forName="childNode" refType="h" refFor="ch" refForName="parentNode"/>
                </dgm:constrLst>
              </dgm:if>
              <dgm:else name="Name20">
                <dgm:constrLst>
                  <dgm:constr type="t" for="ch" forName="parentNode"/>
                  <dgm:constr type="r" for="ch" forName="parentNode" refType="w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/>
                  <dgm:constr type="w" for="ch" forName="childNode" refType="w" fact="0.6"/>
                  <dgm:constr type="h" for="ch" forName="childNode" refType="h" refFor="ch" refForName="parentNode"/>
                </dgm:constrLst>
              </dgm:else>
            </dgm:choose>
            <dgm:ruleLst/>
            <dgm:layoutNode name="parentNode" styleLbl="node1">
              <dgm:varLst>
                <dgm:chMax val="1"/>
                <dgm:bulletEnabled val="1"/>
              </dgm:varLst>
              <dgm:alg type="tx"/>
              <dgm:shape xmlns:r="http://schemas.openxmlformats.org/officeDocument/2006/relationships" type="ellipse" r:blip="">
                <dgm:adjLst/>
              </dgm:shape>
              <dgm:presOf axis="self"/>
              <dgm:constrLst>
                <dgm:constr type="tMarg" refType="primFontSz" fact="0.05"/>
                <dgm:constr type="bMarg" refType="primFontSz" fact="0.05"/>
                <dgm:constr type="lMarg" refType="primFontSz" fact="0.05"/>
                <dgm:constr type="rMarg" refType="primFontSz" fact="0.05"/>
              </dgm:constrLst>
              <dgm:ruleLst>
                <dgm:rule type="primFontSz" val="5" fact="NaN" max="NaN"/>
              </dgm:ruleLst>
            </dgm:layoutNode>
            <dgm:layoutNode name="childNode" styleLbl="revTx" moveWith="parentNode">
              <dgm:varLst>
                <dgm:bulletEnabled val="1"/>
              </dgm:varLst>
              <dgm:alg type="tx">
                <dgm:param type="txAnchorVertCh" val="mid"/>
                <dgm:param type="stBulletLvl" val="1"/>
              </dgm:alg>
              <dgm:choose name="Name21">
                <dgm:if name="Name22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23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tMarg"/>
                <dgm:constr type="bMarg"/>
                <dgm:constr type="lMarg"/>
                <dgm:constr type="rMarg"/>
              </dgm:constrLst>
              <dgm:ruleLst>
                <dgm:rule type="secFontSz" val="5" fact="NaN" max="NaN"/>
              </dgm:ruleLst>
            </dgm:layoutNode>
          </dgm:layoutNode>
        </dgm:forEach>
        <dgm:forEach name="Name24" axis="self" ptType="parTrans" cnt="1">
          <dgm:layoutNode name="Name25">
            <dgm:alg type="conn">
              <dgm:param type="dim" val="1D"/>
              <dgm:param type="endSty" val="noArr"/>
              <dgm:param type="begPts" val="auto"/>
              <dgm:param type="endPts" val="auto"/>
              <dgm:param type="srcNode" val="connSite"/>
              <dgm:param type="dstNode" val="parentNode"/>
            </dgm:alg>
            <dgm:shape xmlns:r="http://schemas.openxmlformats.org/officeDocument/2006/relationships" type="conn" r:blip="" zOrderOff="-99">
              <dgm:adjLst/>
            </dgm:shape>
            <dgm:presOf axis="self"/>
            <dgm:constrLst>
              <dgm:constr type="connDist"/>
              <dgm:constr type="w" val="1"/>
              <dgm:constr type="h" val="5"/>
              <dgm:constr type="begPad"/>
              <dgm:constr type="endPad"/>
            </dgm:constrLst>
            <dgm:ruleLst/>
          </dgm:layoutNode>
        </dgm:forEach>
      </dgm:forEach>
    </dgm:layoutNode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matrix1">
  <dgm:title val=""/>
  <dgm:desc val=""/>
  <dgm:catLst>
    <dgm:cat type="matrix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clrData>
  <dgm:layoutNode name="diagram">
    <dgm:varLst>
      <dgm:chMax val="1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ctrX" for="ch" forName="matrix" refType="w" fact="0.5"/>
      <dgm:constr type="ctrY" for="ch" forName="matrix" refType="h" fact="0.5"/>
      <dgm:constr type="w" for="ch" forName="matrix" refType="w"/>
      <dgm:constr type="h" for="ch" forName="matrix" refType="h"/>
      <dgm:constr type="ctrX" for="ch" forName="centerTile" refType="w" fact="0.5"/>
      <dgm:constr type="ctrY" for="ch" forName="centerTile" refType="h" fact="0.5"/>
      <dgm:constr type="w" for="ch" forName="centerTile" refType="w" fact="0.3"/>
      <dgm:constr type="h" for="ch" forName="centerTile" refType="h" fact="0.25"/>
      <dgm:constr type="primFontSz" for="des" ptType="node" op="equ" val="65"/>
    </dgm:constrLst>
    <dgm:ruleLst/>
    <dgm:choose name="Name0">
      <dgm:if name="Name1" axis="ch" ptType="node" func="cnt" op="gte" val="1">
        <dgm:layoutNode name="matrix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tile1"/>
            <dgm:constr type="t" for="ch" forName="tile1"/>
            <dgm:constr type="r" for="ch" forName="tile1" refType="w" fact="0.5"/>
            <dgm:constr type="b" for="ch" forName="tile1" refType="h" fact="0.5"/>
            <dgm:constr type="l" for="ch" forName="tile1text" refType="l" refFor="ch" refForName="tile1"/>
            <dgm:constr type="t" for="ch" forName="tile1text" refType="t" refFor="ch" refForName="tile1"/>
            <dgm:constr type="w" for="ch" forName="tile1text" refType="w" refFor="ch" refForName="tile1"/>
            <dgm:constr type="h" for="ch" forName="tile1text" refType="h" refFor="ch" refForName="tile1" fact="0.75"/>
            <dgm:constr type="r" for="ch" forName="tile2" refType="w"/>
            <dgm:constr type="t" for="ch" forName="tile2"/>
            <dgm:constr type="l" for="ch" forName="tile2" refType="w" fact="0.5"/>
            <dgm:constr type="b" for="ch" forName="tile2" refType="h" fact="0.5"/>
            <dgm:constr type="r" for="ch" forName="tile2text" refType="r" refFor="ch" refForName="tile2"/>
            <dgm:constr type="t" for="ch" forName="tile2text" refType="t" refFor="ch" refForName="tile2"/>
            <dgm:constr type="w" for="ch" forName="tile2text" refType="w" refFor="ch" refForName="tile2"/>
            <dgm:constr type="h" for="ch" forName="tile2text" refType="h" refFor="ch" refForName="tile2" fact="0.75"/>
            <dgm:constr type="l" for="ch" forName="tile3"/>
            <dgm:constr type="b" for="ch" forName="tile3" refType="h"/>
            <dgm:constr type="r" for="ch" forName="tile3" refType="w" fact="0.5"/>
            <dgm:constr type="t" for="ch" forName="tile3" refType="h" fact="0.5"/>
            <dgm:constr type="l" for="ch" forName="tile3text" refType="l" refFor="ch" refForName="tile3"/>
            <dgm:constr type="b" for="ch" forName="tile3text" refType="b" refFor="ch" refForName="tile3"/>
            <dgm:constr type="w" for="ch" forName="tile3text" refType="w" refFor="ch" refForName="tile3"/>
            <dgm:constr type="h" for="ch" forName="tile3text" refType="h" refFor="ch" refForName="tile3" fact="0.75"/>
            <dgm:constr type="r" for="ch" forName="tile4" refType="w"/>
            <dgm:constr type="b" for="ch" forName="tile4" refType="h"/>
            <dgm:constr type="l" for="ch" forName="tile4" refType="w" fact="0.5"/>
            <dgm:constr type="t" for="ch" forName="tile4" refType="h" fact="0.5"/>
            <dgm:constr type="r" for="ch" forName="tile4text" refType="r" refFor="ch" refForName="tile4"/>
            <dgm:constr type="b" for="ch" forName="tile4text" refType="b" refFor="ch" refForName="tile4"/>
            <dgm:constr type="w" for="ch" forName="tile4text" refType="w" refFor="ch" refForName="tile4"/>
            <dgm:constr type="h" for="ch" forName="tile4text" refType="h" refFor="ch" refForName="tile4" fact="0.75"/>
          </dgm:constrLst>
          <dgm:ruleLst/>
          <dgm:layoutNode name="tile1" styleLbl="node1">
            <dgm:alg type="sp"/>
            <dgm:shape xmlns:r="http://schemas.openxmlformats.org/officeDocument/2006/relationships" rot="270" type="round1Rect" r:blip="">
              <dgm:adjLst/>
            </dgm:shape>
            <dgm:choose name="Name2">
              <dgm:if name="Name3" func="var" arg="dir" op="equ" val="norm">
                <dgm:presOf axis="ch ch desOrSelf" ptType="node node node" st="1 1 1" cnt="1 1 0"/>
              </dgm:if>
              <dgm:else name="Name4">
                <dgm:presOf axis="ch ch desOrSelf" ptType="node node node" st="1 2 1" cnt="1 1 0"/>
              </dgm:else>
            </dgm:choose>
            <dgm:constrLst/>
            <dgm:ruleLst/>
          </dgm:layoutNode>
          <dgm:layoutNode name="tile1text" styleLbl="node1">
            <dgm:varLst>
              <dgm:chMax val="0"/>
              <dgm:chPref val="0"/>
              <dgm:bulletEnabled val="1"/>
            </dgm:varLst>
            <dgm:choose name="Name5">
              <dgm:if name="Name6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7">
                <dgm:alg type="tx"/>
              </dgm:else>
            </dgm:choose>
            <dgm:shape xmlns:r="http://schemas.openxmlformats.org/officeDocument/2006/relationships" rot="270" type="rect" r:blip="" hideGeom="1">
              <dgm:adjLst>
                <dgm:adj idx="1" val="0.2"/>
              </dgm:adjLst>
            </dgm:shape>
            <dgm:choose name="Name8">
              <dgm:if name="Name9" func="var" arg="dir" op="equ" val="norm">
                <dgm:presOf axis="ch ch desOrSelf" ptType="node node node" st="1 1 1" cnt="1 1 0"/>
              </dgm:if>
              <dgm:else name="Name10">
                <dgm:presOf axis="ch ch desOrSelf" ptType="node node node" st="1 2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2" styleLbl="node1">
            <dgm:alg type="sp"/>
            <dgm:shape xmlns:r="http://schemas.openxmlformats.org/officeDocument/2006/relationships" type="round1Rect" r:blip="">
              <dgm:adjLst/>
            </dgm:shape>
            <dgm:choose name="Name11">
              <dgm:if name="Name12" func="var" arg="dir" op="equ" val="norm">
                <dgm:presOf axis="ch ch desOrSelf" ptType="node node node" st="1 2 1" cnt="1 1 0"/>
              </dgm:if>
              <dgm:else name="Name13">
                <dgm:presOf axis="ch ch desOrSelf" ptType="node node node" st="1 1 1" cnt="1 1 0"/>
              </dgm:else>
            </dgm:choose>
            <dgm:constrLst/>
            <dgm:ruleLst/>
          </dgm:layoutNode>
          <dgm:layoutNode name="tile2text" styleLbl="node1">
            <dgm:varLst>
              <dgm:chMax val="0"/>
              <dgm:chPref val="0"/>
              <dgm:bulletEnabled val="1"/>
            </dgm:varLst>
            <dgm:choose name="Name14">
              <dgm:if name="Name15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16">
                <dgm:alg type="tx"/>
              </dgm:else>
            </dgm:choose>
            <dgm:shape xmlns:r="http://schemas.openxmlformats.org/officeDocument/2006/relationships" type="rect" r:blip="" hideGeom="1">
              <dgm:adjLst/>
            </dgm:shape>
            <dgm:choose name="Name17">
              <dgm:if name="Name18" func="var" arg="dir" op="equ" val="norm">
                <dgm:presOf axis="ch ch desOrSelf" ptType="node node node" st="1 2 1" cnt="1 1 0"/>
              </dgm:if>
              <dgm:else name="Name19">
                <dgm:presOf axis="ch ch desOrSelf" ptType="node node node" st="1 1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3" styleLbl="node1">
            <dgm:alg type="sp"/>
            <dgm:shape xmlns:r="http://schemas.openxmlformats.org/officeDocument/2006/relationships" rot="180" type="round1Rect" r:blip="">
              <dgm:adjLst/>
            </dgm:shape>
            <dgm:choose name="Name20">
              <dgm:if name="Name21" func="var" arg="dir" op="equ" val="norm">
                <dgm:presOf axis="ch ch desOrSelf" ptType="node node node" st="1 3 1" cnt="1 1 0"/>
              </dgm:if>
              <dgm:else name="Name22">
                <dgm:presOf axis="ch ch desOrSelf" ptType="node node node" st="1 4 1" cnt="1 1 0"/>
              </dgm:else>
            </dgm:choose>
            <dgm:constrLst/>
            <dgm:ruleLst/>
          </dgm:layoutNode>
          <dgm:layoutNode name="tile3text" styleLbl="node1">
            <dgm:varLst>
              <dgm:chMax val="0"/>
              <dgm:chPref val="0"/>
              <dgm:bulletEnabled val="1"/>
            </dgm:varLst>
            <dgm:choose name="Name23">
              <dgm:if name="Name24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25">
                <dgm:alg type="tx"/>
              </dgm:else>
            </dgm:choose>
            <dgm:shape xmlns:r="http://schemas.openxmlformats.org/officeDocument/2006/relationships" rot="180" type="rect" r:blip="" hideGeom="1">
              <dgm:adjLst/>
            </dgm:shape>
            <dgm:choose name="Name26">
              <dgm:if name="Name27" func="var" arg="dir" op="equ" val="norm">
                <dgm:presOf axis="ch ch desOrSelf" ptType="node node node" st="1 3 1" cnt="1 1 0"/>
              </dgm:if>
              <dgm:else name="Name28">
                <dgm:presOf axis="ch ch desOrSelf" ptType="node node node" st="1 4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4" styleLbl="node1">
            <dgm:alg type="sp"/>
            <dgm:shape xmlns:r="http://schemas.openxmlformats.org/officeDocument/2006/relationships" rot="90" type="round1Rect" r:blip="">
              <dgm:adjLst/>
            </dgm:shape>
            <dgm:choose name="Name29">
              <dgm:if name="Name30" func="var" arg="dir" op="equ" val="norm">
                <dgm:presOf axis="ch ch desOrSelf" ptType="node node node" st="1 4 1" cnt="1 1 0"/>
              </dgm:if>
              <dgm:else name="Name31">
                <dgm:presOf axis="ch ch desOrSelf" ptType="node node node" st="1 3 1" cnt="1 1 0"/>
              </dgm:else>
            </dgm:choose>
            <dgm:constrLst/>
            <dgm:ruleLst/>
          </dgm:layoutNode>
          <dgm:layoutNode name="tile4text" styleLbl="node1">
            <dgm:varLst>
              <dgm:chMax val="0"/>
              <dgm:chPref val="0"/>
              <dgm:bulletEnabled val="1"/>
            </dgm:varLst>
            <dgm:choose name="Name32">
              <dgm:if name="Name33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34">
                <dgm:alg type="tx"/>
              </dgm:else>
            </dgm:choose>
            <dgm:shape xmlns:r="http://schemas.openxmlformats.org/officeDocument/2006/relationships" rot="90" type="rect" r:blip="" hideGeom="1">
              <dgm:adjLst/>
            </dgm:shape>
            <dgm:choose name="Name35">
              <dgm:if name="Name36" func="var" arg="dir" op="equ" val="norm">
                <dgm:presOf axis="ch ch desOrSelf" ptType="node node node" st="1 4 1" cnt="1 1 0"/>
              </dgm:if>
              <dgm:else name="Name37">
                <dgm:presOf axis="ch ch desOrSelf" ptType="node node node" st="1 3 1" cnt="1 1 0"/>
              </dgm:else>
            </dgm:choose>
            <dgm:constrLst/>
            <dgm:ruleLst>
              <dgm:rule type="primFontSz" val="5" fact="NaN" max="NaN"/>
            </dgm:ruleLst>
          </dgm:layoutNode>
        </dgm:layoutNode>
        <dgm:layoutNode name="centerTile" styleLbl="fgShp">
          <dgm:varLst>
            <dgm:chMax val="0"/>
            <dgm:chPref val="0"/>
          </dgm:varLst>
          <dgm:alg type="tx"/>
          <dgm:shape xmlns:r="http://schemas.openxmlformats.org/officeDocument/2006/relationships" type="roundRect" r:blip="">
            <dgm:adjLst/>
          </dgm:shape>
          <dgm:presOf axis="ch" ptType="node" cnt="1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8"/>
    </dgm:choose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15.xml><?xml version="1.0" encoding="utf-8"?>
<dgm:layoutDef xmlns:dgm="http://schemas.openxmlformats.org/drawingml/2006/diagram" xmlns:a="http://schemas.openxmlformats.org/drawingml/2006/main" uniqueId="urn:microsoft.com/office/officeart/2005/8/layout/matrix1">
  <dgm:title val=""/>
  <dgm:desc val=""/>
  <dgm:catLst>
    <dgm:cat type="matrix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clrData>
  <dgm:layoutNode name="diagram">
    <dgm:varLst>
      <dgm:chMax val="1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ctrX" for="ch" forName="matrix" refType="w" fact="0.5"/>
      <dgm:constr type="ctrY" for="ch" forName="matrix" refType="h" fact="0.5"/>
      <dgm:constr type="w" for="ch" forName="matrix" refType="w"/>
      <dgm:constr type="h" for="ch" forName="matrix" refType="h"/>
      <dgm:constr type="ctrX" for="ch" forName="centerTile" refType="w" fact="0.5"/>
      <dgm:constr type="ctrY" for="ch" forName="centerTile" refType="h" fact="0.5"/>
      <dgm:constr type="w" for="ch" forName="centerTile" refType="w" fact="0.3"/>
      <dgm:constr type="h" for="ch" forName="centerTile" refType="h" fact="0.25"/>
      <dgm:constr type="primFontSz" for="des" ptType="node" op="equ" val="65"/>
    </dgm:constrLst>
    <dgm:ruleLst/>
    <dgm:choose name="Name0">
      <dgm:if name="Name1" axis="ch" ptType="node" func="cnt" op="gte" val="1">
        <dgm:layoutNode name="matrix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tile1"/>
            <dgm:constr type="t" for="ch" forName="tile1"/>
            <dgm:constr type="r" for="ch" forName="tile1" refType="w" fact="0.5"/>
            <dgm:constr type="b" for="ch" forName="tile1" refType="h" fact="0.5"/>
            <dgm:constr type="l" for="ch" forName="tile1text" refType="l" refFor="ch" refForName="tile1"/>
            <dgm:constr type="t" for="ch" forName="tile1text" refType="t" refFor="ch" refForName="tile1"/>
            <dgm:constr type="w" for="ch" forName="tile1text" refType="w" refFor="ch" refForName="tile1"/>
            <dgm:constr type="h" for="ch" forName="tile1text" refType="h" refFor="ch" refForName="tile1" fact="0.75"/>
            <dgm:constr type="r" for="ch" forName="tile2" refType="w"/>
            <dgm:constr type="t" for="ch" forName="tile2"/>
            <dgm:constr type="l" for="ch" forName="tile2" refType="w" fact="0.5"/>
            <dgm:constr type="b" for="ch" forName="tile2" refType="h" fact="0.5"/>
            <dgm:constr type="r" for="ch" forName="tile2text" refType="r" refFor="ch" refForName="tile2"/>
            <dgm:constr type="t" for="ch" forName="tile2text" refType="t" refFor="ch" refForName="tile2"/>
            <dgm:constr type="w" for="ch" forName="tile2text" refType="w" refFor="ch" refForName="tile2"/>
            <dgm:constr type="h" for="ch" forName="tile2text" refType="h" refFor="ch" refForName="tile2" fact="0.75"/>
            <dgm:constr type="l" for="ch" forName="tile3"/>
            <dgm:constr type="b" for="ch" forName="tile3" refType="h"/>
            <dgm:constr type="r" for="ch" forName="tile3" refType="w" fact="0.5"/>
            <dgm:constr type="t" for="ch" forName="tile3" refType="h" fact="0.5"/>
            <dgm:constr type="l" for="ch" forName="tile3text" refType="l" refFor="ch" refForName="tile3"/>
            <dgm:constr type="b" for="ch" forName="tile3text" refType="b" refFor="ch" refForName="tile3"/>
            <dgm:constr type="w" for="ch" forName="tile3text" refType="w" refFor="ch" refForName="tile3"/>
            <dgm:constr type="h" for="ch" forName="tile3text" refType="h" refFor="ch" refForName="tile3" fact="0.75"/>
            <dgm:constr type="r" for="ch" forName="tile4" refType="w"/>
            <dgm:constr type="b" for="ch" forName="tile4" refType="h"/>
            <dgm:constr type="l" for="ch" forName="tile4" refType="w" fact="0.5"/>
            <dgm:constr type="t" for="ch" forName="tile4" refType="h" fact="0.5"/>
            <dgm:constr type="r" for="ch" forName="tile4text" refType="r" refFor="ch" refForName="tile4"/>
            <dgm:constr type="b" for="ch" forName="tile4text" refType="b" refFor="ch" refForName="tile4"/>
            <dgm:constr type="w" for="ch" forName="tile4text" refType="w" refFor="ch" refForName="tile4"/>
            <dgm:constr type="h" for="ch" forName="tile4text" refType="h" refFor="ch" refForName="tile4" fact="0.75"/>
          </dgm:constrLst>
          <dgm:ruleLst/>
          <dgm:layoutNode name="tile1" styleLbl="node1">
            <dgm:alg type="sp"/>
            <dgm:shape xmlns:r="http://schemas.openxmlformats.org/officeDocument/2006/relationships" rot="270" type="round1Rect" r:blip="">
              <dgm:adjLst/>
            </dgm:shape>
            <dgm:choose name="Name2">
              <dgm:if name="Name3" func="var" arg="dir" op="equ" val="norm">
                <dgm:presOf axis="ch ch desOrSelf" ptType="node node node" st="1 1 1" cnt="1 1 0"/>
              </dgm:if>
              <dgm:else name="Name4">
                <dgm:presOf axis="ch ch desOrSelf" ptType="node node node" st="1 2 1" cnt="1 1 0"/>
              </dgm:else>
            </dgm:choose>
            <dgm:constrLst/>
            <dgm:ruleLst/>
          </dgm:layoutNode>
          <dgm:layoutNode name="tile1text" styleLbl="node1">
            <dgm:varLst>
              <dgm:chMax val="0"/>
              <dgm:chPref val="0"/>
              <dgm:bulletEnabled val="1"/>
            </dgm:varLst>
            <dgm:choose name="Name5">
              <dgm:if name="Name6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7">
                <dgm:alg type="tx"/>
              </dgm:else>
            </dgm:choose>
            <dgm:shape xmlns:r="http://schemas.openxmlformats.org/officeDocument/2006/relationships" rot="270" type="rect" r:blip="" hideGeom="1">
              <dgm:adjLst>
                <dgm:adj idx="1" val="0.2"/>
              </dgm:adjLst>
            </dgm:shape>
            <dgm:choose name="Name8">
              <dgm:if name="Name9" func="var" arg="dir" op="equ" val="norm">
                <dgm:presOf axis="ch ch desOrSelf" ptType="node node node" st="1 1 1" cnt="1 1 0"/>
              </dgm:if>
              <dgm:else name="Name10">
                <dgm:presOf axis="ch ch desOrSelf" ptType="node node node" st="1 2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2" styleLbl="node1">
            <dgm:alg type="sp"/>
            <dgm:shape xmlns:r="http://schemas.openxmlformats.org/officeDocument/2006/relationships" type="round1Rect" r:blip="">
              <dgm:adjLst/>
            </dgm:shape>
            <dgm:choose name="Name11">
              <dgm:if name="Name12" func="var" arg="dir" op="equ" val="norm">
                <dgm:presOf axis="ch ch desOrSelf" ptType="node node node" st="1 2 1" cnt="1 1 0"/>
              </dgm:if>
              <dgm:else name="Name13">
                <dgm:presOf axis="ch ch desOrSelf" ptType="node node node" st="1 1 1" cnt="1 1 0"/>
              </dgm:else>
            </dgm:choose>
            <dgm:constrLst/>
            <dgm:ruleLst/>
          </dgm:layoutNode>
          <dgm:layoutNode name="tile2text" styleLbl="node1">
            <dgm:varLst>
              <dgm:chMax val="0"/>
              <dgm:chPref val="0"/>
              <dgm:bulletEnabled val="1"/>
            </dgm:varLst>
            <dgm:choose name="Name14">
              <dgm:if name="Name15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16">
                <dgm:alg type="tx"/>
              </dgm:else>
            </dgm:choose>
            <dgm:shape xmlns:r="http://schemas.openxmlformats.org/officeDocument/2006/relationships" type="rect" r:blip="" hideGeom="1">
              <dgm:adjLst/>
            </dgm:shape>
            <dgm:choose name="Name17">
              <dgm:if name="Name18" func="var" arg="dir" op="equ" val="norm">
                <dgm:presOf axis="ch ch desOrSelf" ptType="node node node" st="1 2 1" cnt="1 1 0"/>
              </dgm:if>
              <dgm:else name="Name19">
                <dgm:presOf axis="ch ch desOrSelf" ptType="node node node" st="1 1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3" styleLbl="node1">
            <dgm:alg type="sp"/>
            <dgm:shape xmlns:r="http://schemas.openxmlformats.org/officeDocument/2006/relationships" rot="180" type="round1Rect" r:blip="">
              <dgm:adjLst/>
            </dgm:shape>
            <dgm:choose name="Name20">
              <dgm:if name="Name21" func="var" arg="dir" op="equ" val="norm">
                <dgm:presOf axis="ch ch desOrSelf" ptType="node node node" st="1 3 1" cnt="1 1 0"/>
              </dgm:if>
              <dgm:else name="Name22">
                <dgm:presOf axis="ch ch desOrSelf" ptType="node node node" st="1 4 1" cnt="1 1 0"/>
              </dgm:else>
            </dgm:choose>
            <dgm:constrLst/>
            <dgm:ruleLst/>
          </dgm:layoutNode>
          <dgm:layoutNode name="tile3text" styleLbl="node1">
            <dgm:varLst>
              <dgm:chMax val="0"/>
              <dgm:chPref val="0"/>
              <dgm:bulletEnabled val="1"/>
            </dgm:varLst>
            <dgm:choose name="Name23">
              <dgm:if name="Name24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25">
                <dgm:alg type="tx"/>
              </dgm:else>
            </dgm:choose>
            <dgm:shape xmlns:r="http://schemas.openxmlformats.org/officeDocument/2006/relationships" rot="180" type="rect" r:blip="" hideGeom="1">
              <dgm:adjLst/>
            </dgm:shape>
            <dgm:choose name="Name26">
              <dgm:if name="Name27" func="var" arg="dir" op="equ" val="norm">
                <dgm:presOf axis="ch ch desOrSelf" ptType="node node node" st="1 3 1" cnt="1 1 0"/>
              </dgm:if>
              <dgm:else name="Name28">
                <dgm:presOf axis="ch ch desOrSelf" ptType="node node node" st="1 4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4" styleLbl="node1">
            <dgm:alg type="sp"/>
            <dgm:shape xmlns:r="http://schemas.openxmlformats.org/officeDocument/2006/relationships" rot="90" type="round1Rect" r:blip="">
              <dgm:adjLst/>
            </dgm:shape>
            <dgm:choose name="Name29">
              <dgm:if name="Name30" func="var" arg="dir" op="equ" val="norm">
                <dgm:presOf axis="ch ch desOrSelf" ptType="node node node" st="1 4 1" cnt="1 1 0"/>
              </dgm:if>
              <dgm:else name="Name31">
                <dgm:presOf axis="ch ch desOrSelf" ptType="node node node" st="1 3 1" cnt="1 1 0"/>
              </dgm:else>
            </dgm:choose>
            <dgm:constrLst/>
            <dgm:ruleLst/>
          </dgm:layoutNode>
          <dgm:layoutNode name="tile4text" styleLbl="node1">
            <dgm:varLst>
              <dgm:chMax val="0"/>
              <dgm:chPref val="0"/>
              <dgm:bulletEnabled val="1"/>
            </dgm:varLst>
            <dgm:choose name="Name32">
              <dgm:if name="Name33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34">
                <dgm:alg type="tx"/>
              </dgm:else>
            </dgm:choose>
            <dgm:shape xmlns:r="http://schemas.openxmlformats.org/officeDocument/2006/relationships" rot="90" type="rect" r:blip="" hideGeom="1">
              <dgm:adjLst/>
            </dgm:shape>
            <dgm:choose name="Name35">
              <dgm:if name="Name36" func="var" arg="dir" op="equ" val="norm">
                <dgm:presOf axis="ch ch desOrSelf" ptType="node node node" st="1 4 1" cnt="1 1 0"/>
              </dgm:if>
              <dgm:else name="Name37">
                <dgm:presOf axis="ch ch desOrSelf" ptType="node node node" st="1 3 1" cnt="1 1 0"/>
              </dgm:else>
            </dgm:choose>
            <dgm:constrLst/>
            <dgm:ruleLst>
              <dgm:rule type="primFontSz" val="5" fact="NaN" max="NaN"/>
            </dgm:ruleLst>
          </dgm:layoutNode>
        </dgm:layoutNode>
        <dgm:layoutNode name="centerTile" styleLbl="fgShp">
          <dgm:varLst>
            <dgm:chMax val="0"/>
            <dgm:chPref val="0"/>
          </dgm:varLst>
          <dgm:alg type="tx"/>
          <dgm:shape xmlns:r="http://schemas.openxmlformats.org/officeDocument/2006/relationships" type="roundRect" r:blip="">
            <dgm:adjLst/>
          </dgm:shape>
          <dgm:presOf axis="ch" ptType="node" cnt="1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8"/>
    </dgm:choose>
  </dgm:layoutNode>
</dgm:layoutDef>
</file>

<file path=ppt/diagrams/layout16.xml><?xml version="1.0" encoding="utf-8"?>
<dgm:layoutDef xmlns:dgm="http://schemas.openxmlformats.org/drawingml/2006/diagram" xmlns:a="http://schemas.openxmlformats.org/drawingml/2006/main" uniqueId="urn:microsoft.com/office/officeart/2005/8/layout/lProcess1">
  <dgm:title val=""/>
  <dgm:desc val=""/>
  <dgm:catLst>
    <dgm:cat type="process" pri="1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1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2"/>
      </dgm:ptLst>
      <dgm:cxnLst>
        <dgm:cxn modelId="3" srcId="0" destId="1" srcOrd="0" destOrd="0"/>
        <dgm:cxn modelId="4" srcId="0" destId="2" srcOrd="0" destOrd="0"/>
        <dgm:cxn modelId="5" srcId="1" destId="11" srcOrd="0" destOrd="0"/>
        <dgm:cxn modelId="6" srcId="2" destId="2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L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R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header" refType="h"/>
      <dgm:constr type="w" for="des" forName="header" refType="h" refFor="des" refForName="header" op="equ" fact="4"/>
      <dgm:constr type="h" for="des" forName="child" refType="h" refFor="des" refForName="header" op="equ"/>
      <dgm:constr type="w" for="des" forName="child" refType="w" refFor="des" refForName="header" op="equ"/>
      <dgm:constr type="w" for="ch" forName="hSp" refType="w" refFor="des" refForName="header" op="equ" fact="0.14"/>
      <dgm:constr type="h" for="des" forName="parTrans" refType="h" refFor="des" refForName="header" op="equ" fact="0.35"/>
      <dgm:constr type="h" for="des" forName="sibTrans" refType="h" refFor="des" refForName="parTrans" op="equ"/>
      <dgm:constr type="primFontSz" for="des" forName="child" op="equ" val="65"/>
      <dgm:constr type="primFontSz" for="des" forName="header" op="equ" val="65"/>
    </dgm:constrLst>
    <dgm:ruleLst/>
    <dgm:forEach name="Name4" axis="ch" ptType="node">
      <dgm:layoutNode name="vertFlow">
        <dgm:choose name="Name5">
          <dgm:if name="Name6" func="var" arg="dir" op="equ" val="norm">
            <dgm:alg type="lin">
              <dgm:param type="linDir" val="fromT"/>
              <dgm:param type="nodeHorzAlign" val="ctr"/>
              <dgm:param type="nodeVertAlign" val="t"/>
              <dgm:param type="fallback" val="2D"/>
            </dgm:alg>
          </dgm:if>
          <dgm:else name="Name7">
            <dgm:alg type="lin">
              <dgm:param type="linDir" val="fromT"/>
              <dgm:param type="nodeHorzAlign" val="ctr"/>
              <dgm:param type="nodeVertAlign" val="t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header" styleLbl="node1"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8" axis="ch" ptType="parTrans" cnt="1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w" refType="h"/>
              <dgm:constr type="connDist"/>
              <dgm:constr type="wArH" refType="h" fact="0.25"/>
              <dgm:constr type="hArH" refType="wArH" fact="2"/>
              <dgm:constr type="stemThick" refType="hArH" fact="0.667"/>
              <dgm:constr type="begPad" refType="connDist" fact="0.25"/>
              <dgm:constr type="endPad" refType="connDist" fact="0.25"/>
            </dgm:constrLst>
            <dgm:ruleLst/>
          </dgm:layoutNode>
        </dgm:forEach>
        <dgm:forEach name="Name9" axis="ch" ptType="node">
          <dgm:layoutNode name="child" styleLbl="alignAccFollowNode1">
            <dgm:varLst>
              <dgm:chMax val="0"/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  <dgm:forEach name="Name10" axis="followSib" ptType="sibTrans" cnt="1">
            <dgm:layoutNode name="sibTrans" styleLbl="sibTrans2D1">
              <dgm:alg type="conn">
                <dgm:param type="begPts" val="auto"/>
                <dgm:param type="endPts" val="auto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w" refType="h"/>
                <dgm:constr type="connDist"/>
                <dgm:constr type="wArH" refType="h" fact="0.25"/>
                <dgm:constr type="hArH" refType="wArH" fact="2"/>
                <dgm:constr type="stemThick" refType="hArH" fact="0.667"/>
                <dgm:constr type="begPad" refType="w" fact="0.25"/>
                <dgm:constr type="endPad" refType="w" fact="0.25"/>
              </dgm:constrLst>
              <dgm:ruleLst/>
            </dgm:layoutNode>
          </dgm:forEach>
        </dgm:forEach>
      </dgm:layoutNode>
      <dgm:choose name="Name11">
        <dgm:if name="Name12" axis="self" ptType="node" func="revPos" op="gte" val="2">
          <dgm:layoutNode name="h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3"/>
      </dgm:choose>
    </dgm:forEach>
  </dgm:layoutNode>
</dgm:layoutDef>
</file>

<file path=ppt/diagrams/layout17.xml><?xml version="1.0" encoding="utf-8"?>
<dgm:layoutDef xmlns:dgm="http://schemas.openxmlformats.org/drawingml/2006/diagram" xmlns:a="http://schemas.openxmlformats.org/drawingml/2006/main" uniqueId="urn:microsoft.com/office/officeart/2005/8/layout/pList2">
  <dgm:title val=""/>
  <dgm:desc val=""/>
  <dgm:catLst>
    <dgm:cat type="list" pri="11000"/>
    <dgm:cat type="picture" pri="24000"/>
    <dgm:cat type="pictureconvert" pri="2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bkgdShp" refType="w"/>
      <dgm:constr type="h" for="ch" forName="bkgdShp" refType="h" fact="0.45"/>
      <dgm:constr type="t" for="ch" forName="bkgdShp"/>
      <dgm:constr type="w" for="ch" forName="linComp" refType="w" fact="0.94"/>
      <dgm:constr type="h" for="ch" forName="linComp" refType="h"/>
      <dgm:constr type="ctrX" for="ch" forName="linComp" refType="w" fact="0.5"/>
    </dgm:constrLst>
    <dgm:ruleLst/>
    <dgm:choose name="Name1">
      <dgm:if name="Name2" axis="ch" ptType="node" func="cnt" op="gte" val="1">
        <dgm:layoutNode name="bkgdShp" styleLbl="alignAccFollow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linComp">
          <dgm:choose name="Name3">
            <dgm:if name="Name4" func="var" arg="dir" op="equ" val="norm">
              <dgm:alg type="lin"/>
            </dgm:if>
            <dgm:else name="Name5">
              <dgm:alg type="lin">
                <dgm:param type="linDir" val="from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w" for="ch" forName="compNode" refType="w"/>
            <dgm:constr type="h" for="ch" forName="compNode" refType="h"/>
            <dgm:constr type="w" for="ch" ptType="sibTrans" refType="w" refFor="ch" refForName="compNode" fact="0.1"/>
            <dgm:constr type="h" for="ch" ptType="sibTrans" op="equ"/>
            <dgm:constr type="h" for="ch" forName="compNode" op="equ"/>
            <dgm:constr type="primFontSz" for="des" forName="node" op="equ"/>
          </dgm:constrLst>
          <dgm:ruleLst/>
          <dgm:forEach name="nodesForEach" axis="ch" ptType="node">
            <dgm:layoutNode name="compNode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node" refType="w"/>
                <dgm:constr type="h" for="ch" forName="node" refType="h" fact="0.55"/>
                <dgm:constr type="b" for="ch" forName="node" refType="h"/>
                <dgm:constr type="w" for="ch" forName="invisiNode" refType="w" fact="0.75"/>
                <dgm:constr type="h" for="ch" forName="invisiNode" refType="h" fact="0.06"/>
                <dgm:constr type="t" for="ch" forName="invisiNode"/>
                <dgm:constr type="w" for="ch" forName="imagNode" refType="w"/>
                <dgm:constr type="h" for="ch" forName="imagNode" refType="h" fact="0.33"/>
                <dgm:constr type="ctrX" for="ch" forName="imagNode" refType="w" fact="0.5"/>
                <dgm:constr type="t" for="ch" forName="imagNode" refType="h" fact="0.06"/>
              </dgm:constrLst>
              <dgm:ruleLst/>
              <dgm:layoutNode name="node" styleLbl="node1">
                <dgm:varLst>
                  <dgm:bulletEnabled val="1"/>
                </dgm:varLst>
                <dgm:alg type="tx">
                  <dgm:param type="txAnchorVert" val="t"/>
                </dgm:alg>
                <dgm:shape xmlns:r="http://schemas.openxmlformats.org/officeDocument/2006/relationships" rot="180" type="round2SameRect" r:blip="">
                  <dgm:adjLst>
                    <dgm:adj idx="1" val="0.105"/>
                  </dgm:adjLst>
                </dgm:shape>
                <dgm:presOf axis="desOrSelf" ptType="node"/>
                <dgm:constrLst>
                  <dgm:constr type="primFontSz" val="65"/>
                </dgm:constrLst>
                <dgm:ruleLst>
                  <dgm:rule type="primFontSz" val="5" fact="NaN" max="NaN"/>
                </dgm:ruleLst>
              </dgm:layoutNode>
              <dgm:layoutNode name="invisiNode">
                <dgm:alg type="sp"/>
                <dgm:shape xmlns:r="http://schemas.openxmlformats.org/officeDocument/2006/relationships" type="roundRect" r:blip="" hideGeom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  <dgm:layoutNode name="imagNode" styleLbl="fgImgPlace1">
                <dgm:alg type="sp"/>
                <dgm:shape xmlns:r="http://schemas.openxmlformats.org/officeDocument/2006/relationships" type="roundRect" r:blip="" zOrderOff="-2" blipPhldr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</dgm:layoutNode>
            <dgm:forEach name="sibTransForEach" axis="followSib" ptType="sibTrans" cnt="1">
              <dgm:layoutNode name="sibTrans">
                <dgm:alg type="sp"/>
                <dgm:shape xmlns:r="http://schemas.openxmlformats.org/officeDocument/2006/relationships" type="rect" r:blip="" hideGeom="1">
                  <dgm:adjLst/>
                </dgm:shape>
                <dgm:presOf axis="self"/>
                <dgm:constrLst/>
                <dgm:ruleLst/>
              </dgm:layoutNode>
            </dgm:forEach>
          </dgm:forEach>
        </dgm:layoutNode>
      </dgm:if>
      <dgm:else name="Name6"/>
    </dgm:choose>
  </dgm:layoutNode>
</dgm:layoutDef>
</file>

<file path=ppt/diagrams/layout18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19.xml><?xml version="1.0" encoding="utf-8"?>
<dgm:layoutDef xmlns:dgm="http://schemas.openxmlformats.org/drawingml/2006/diagram" xmlns:a="http://schemas.openxmlformats.org/drawingml/2006/main" uniqueId="urn:microsoft.com/office/officeart/2005/8/layout/matrix1">
  <dgm:title val=""/>
  <dgm:desc val=""/>
  <dgm:catLst>
    <dgm:cat type="matrix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clrData>
  <dgm:layoutNode name="diagram">
    <dgm:varLst>
      <dgm:chMax val="1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ctrX" for="ch" forName="matrix" refType="w" fact="0.5"/>
      <dgm:constr type="ctrY" for="ch" forName="matrix" refType="h" fact="0.5"/>
      <dgm:constr type="w" for="ch" forName="matrix" refType="w"/>
      <dgm:constr type="h" for="ch" forName="matrix" refType="h"/>
      <dgm:constr type="ctrX" for="ch" forName="centerTile" refType="w" fact="0.5"/>
      <dgm:constr type="ctrY" for="ch" forName="centerTile" refType="h" fact="0.5"/>
      <dgm:constr type="w" for="ch" forName="centerTile" refType="w" fact="0.3"/>
      <dgm:constr type="h" for="ch" forName="centerTile" refType="h" fact="0.25"/>
      <dgm:constr type="primFontSz" for="des" ptType="node" op="equ" val="65"/>
    </dgm:constrLst>
    <dgm:ruleLst/>
    <dgm:choose name="Name0">
      <dgm:if name="Name1" axis="ch" ptType="node" func="cnt" op="gte" val="1">
        <dgm:layoutNode name="matrix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tile1"/>
            <dgm:constr type="t" for="ch" forName="tile1"/>
            <dgm:constr type="r" for="ch" forName="tile1" refType="w" fact="0.5"/>
            <dgm:constr type="b" for="ch" forName="tile1" refType="h" fact="0.5"/>
            <dgm:constr type="l" for="ch" forName="tile1text" refType="l" refFor="ch" refForName="tile1"/>
            <dgm:constr type="t" for="ch" forName="tile1text" refType="t" refFor="ch" refForName="tile1"/>
            <dgm:constr type="w" for="ch" forName="tile1text" refType="w" refFor="ch" refForName="tile1"/>
            <dgm:constr type="h" for="ch" forName="tile1text" refType="h" refFor="ch" refForName="tile1" fact="0.75"/>
            <dgm:constr type="r" for="ch" forName="tile2" refType="w"/>
            <dgm:constr type="t" for="ch" forName="tile2"/>
            <dgm:constr type="l" for="ch" forName="tile2" refType="w" fact="0.5"/>
            <dgm:constr type="b" for="ch" forName="tile2" refType="h" fact="0.5"/>
            <dgm:constr type="r" for="ch" forName="tile2text" refType="r" refFor="ch" refForName="tile2"/>
            <dgm:constr type="t" for="ch" forName="tile2text" refType="t" refFor="ch" refForName="tile2"/>
            <dgm:constr type="w" for="ch" forName="tile2text" refType="w" refFor="ch" refForName="tile2"/>
            <dgm:constr type="h" for="ch" forName="tile2text" refType="h" refFor="ch" refForName="tile2" fact="0.75"/>
            <dgm:constr type="l" for="ch" forName="tile3"/>
            <dgm:constr type="b" for="ch" forName="tile3" refType="h"/>
            <dgm:constr type="r" for="ch" forName="tile3" refType="w" fact="0.5"/>
            <dgm:constr type="t" for="ch" forName="tile3" refType="h" fact="0.5"/>
            <dgm:constr type="l" for="ch" forName="tile3text" refType="l" refFor="ch" refForName="tile3"/>
            <dgm:constr type="b" for="ch" forName="tile3text" refType="b" refFor="ch" refForName="tile3"/>
            <dgm:constr type="w" for="ch" forName="tile3text" refType="w" refFor="ch" refForName="tile3"/>
            <dgm:constr type="h" for="ch" forName="tile3text" refType="h" refFor="ch" refForName="tile3" fact="0.75"/>
            <dgm:constr type="r" for="ch" forName="tile4" refType="w"/>
            <dgm:constr type="b" for="ch" forName="tile4" refType="h"/>
            <dgm:constr type="l" for="ch" forName="tile4" refType="w" fact="0.5"/>
            <dgm:constr type="t" for="ch" forName="tile4" refType="h" fact="0.5"/>
            <dgm:constr type="r" for="ch" forName="tile4text" refType="r" refFor="ch" refForName="tile4"/>
            <dgm:constr type="b" for="ch" forName="tile4text" refType="b" refFor="ch" refForName="tile4"/>
            <dgm:constr type="w" for="ch" forName="tile4text" refType="w" refFor="ch" refForName="tile4"/>
            <dgm:constr type="h" for="ch" forName="tile4text" refType="h" refFor="ch" refForName="tile4" fact="0.75"/>
          </dgm:constrLst>
          <dgm:ruleLst/>
          <dgm:layoutNode name="tile1" styleLbl="node1">
            <dgm:alg type="sp"/>
            <dgm:shape xmlns:r="http://schemas.openxmlformats.org/officeDocument/2006/relationships" rot="270" type="round1Rect" r:blip="">
              <dgm:adjLst/>
            </dgm:shape>
            <dgm:choose name="Name2">
              <dgm:if name="Name3" func="var" arg="dir" op="equ" val="norm">
                <dgm:presOf axis="ch ch desOrSelf" ptType="node node node" st="1 1 1" cnt="1 1 0"/>
              </dgm:if>
              <dgm:else name="Name4">
                <dgm:presOf axis="ch ch desOrSelf" ptType="node node node" st="1 2 1" cnt="1 1 0"/>
              </dgm:else>
            </dgm:choose>
            <dgm:constrLst/>
            <dgm:ruleLst/>
          </dgm:layoutNode>
          <dgm:layoutNode name="tile1text" styleLbl="node1">
            <dgm:varLst>
              <dgm:chMax val="0"/>
              <dgm:chPref val="0"/>
              <dgm:bulletEnabled val="1"/>
            </dgm:varLst>
            <dgm:choose name="Name5">
              <dgm:if name="Name6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7">
                <dgm:alg type="tx"/>
              </dgm:else>
            </dgm:choose>
            <dgm:shape xmlns:r="http://schemas.openxmlformats.org/officeDocument/2006/relationships" rot="270" type="rect" r:blip="" hideGeom="1">
              <dgm:adjLst>
                <dgm:adj idx="1" val="0.2"/>
              </dgm:adjLst>
            </dgm:shape>
            <dgm:choose name="Name8">
              <dgm:if name="Name9" func="var" arg="dir" op="equ" val="norm">
                <dgm:presOf axis="ch ch desOrSelf" ptType="node node node" st="1 1 1" cnt="1 1 0"/>
              </dgm:if>
              <dgm:else name="Name10">
                <dgm:presOf axis="ch ch desOrSelf" ptType="node node node" st="1 2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2" styleLbl="node1">
            <dgm:alg type="sp"/>
            <dgm:shape xmlns:r="http://schemas.openxmlformats.org/officeDocument/2006/relationships" type="round1Rect" r:blip="">
              <dgm:adjLst/>
            </dgm:shape>
            <dgm:choose name="Name11">
              <dgm:if name="Name12" func="var" arg="dir" op="equ" val="norm">
                <dgm:presOf axis="ch ch desOrSelf" ptType="node node node" st="1 2 1" cnt="1 1 0"/>
              </dgm:if>
              <dgm:else name="Name13">
                <dgm:presOf axis="ch ch desOrSelf" ptType="node node node" st="1 1 1" cnt="1 1 0"/>
              </dgm:else>
            </dgm:choose>
            <dgm:constrLst/>
            <dgm:ruleLst/>
          </dgm:layoutNode>
          <dgm:layoutNode name="tile2text" styleLbl="node1">
            <dgm:varLst>
              <dgm:chMax val="0"/>
              <dgm:chPref val="0"/>
              <dgm:bulletEnabled val="1"/>
            </dgm:varLst>
            <dgm:choose name="Name14">
              <dgm:if name="Name15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16">
                <dgm:alg type="tx"/>
              </dgm:else>
            </dgm:choose>
            <dgm:shape xmlns:r="http://schemas.openxmlformats.org/officeDocument/2006/relationships" type="rect" r:blip="" hideGeom="1">
              <dgm:adjLst/>
            </dgm:shape>
            <dgm:choose name="Name17">
              <dgm:if name="Name18" func="var" arg="dir" op="equ" val="norm">
                <dgm:presOf axis="ch ch desOrSelf" ptType="node node node" st="1 2 1" cnt="1 1 0"/>
              </dgm:if>
              <dgm:else name="Name19">
                <dgm:presOf axis="ch ch desOrSelf" ptType="node node node" st="1 1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3" styleLbl="node1">
            <dgm:alg type="sp"/>
            <dgm:shape xmlns:r="http://schemas.openxmlformats.org/officeDocument/2006/relationships" rot="180" type="round1Rect" r:blip="">
              <dgm:adjLst/>
            </dgm:shape>
            <dgm:choose name="Name20">
              <dgm:if name="Name21" func="var" arg="dir" op="equ" val="norm">
                <dgm:presOf axis="ch ch desOrSelf" ptType="node node node" st="1 3 1" cnt="1 1 0"/>
              </dgm:if>
              <dgm:else name="Name22">
                <dgm:presOf axis="ch ch desOrSelf" ptType="node node node" st="1 4 1" cnt="1 1 0"/>
              </dgm:else>
            </dgm:choose>
            <dgm:constrLst/>
            <dgm:ruleLst/>
          </dgm:layoutNode>
          <dgm:layoutNode name="tile3text" styleLbl="node1">
            <dgm:varLst>
              <dgm:chMax val="0"/>
              <dgm:chPref val="0"/>
              <dgm:bulletEnabled val="1"/>
            </dgm:varLst>
            <dgm:choose name="Name23">
              <dgm:if name="Name24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25">
                <dgm:alg type="tx"/>
              </dgm:else>
            </dgm:choose>
            <dgm:shape xmlns:r="http://schemas.openxmlformats.org/officeDocument/2006/relationships" rot="180" type="rect" r:blip="" hideGeom="1">
              <dgm:adjLst/>
            </dgm:shape>
            <dgm:choose name="Name26">
              <dgm:if name="Name27" func="var" arg="dir" op="equ" val="norm">
                <dgm:presOf axis="ch ch desOrSelf" ptType="node node node" st="1 3 1" cnt="1 1 0"/>
              </dgm:if>
              <dgm:else name="Name28">
                <dgm:presOf axis="ch ch desOrSelf" ptType="node node node" st="1 4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4" styleLbl="node1">
            <dgm:alg type="sp"/>
            <dgm:shape xmlns:r="http://schemas.openxmlformats.org/officeDocument/2006/relationships" rot="90" type="round1Rect" r:blip="">
              <dgm:adjLst/>
            </dgm:shape>
            <dgm:choose name="Name29">
              <dgm:if name="Name30" func="var" arg="dir" op="equ" val="norm">
                <dgm:presOf axis="ch ch desOrSelf" ptType="node node node" st="1 4 1" cnt="1 1 0"/>
              </dgm:if>
              <dgm:else name="Name31">
                <dgm:presOf axis="ch ch desOrSelf" ptType="node node node" st="1 3 1" cnt="1 1 0"/>
              </dgm:else>
            </dgm:choose>
            <dgm:constrLst/>
            <dgm:ruleLst/>
          </dgm:layoutNode>
          <dgm:layoutNode name="tile4text" styleLbl="node1">
            <dgm:varLst>
              <dgm:chMax val="0"/>
              <dgm:chPref val="0"/>
              <dgm:bulletEnabled val="1"/>
            </dgm:varLst>
            <dgm:choose name="Name32">
              <dgm:if name="Name33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34">
                <dgm:alg type="tx"/>
              </dgm:else>
            </dgm:choose>
            <dgm:shape xmlns:r="http://schemas.openxmlformats.org/officeDocument/2006/relationships" rot="90" type="rect" r:blip="" hideGeom="1">
              <dgm:adjLst/>
            </dgm:shape>
            <dgm:choose name="Name35">
              <dgm:if name="Name36" func="var" arg="dir" op="equ" val="norm">
                <dgm:presOf axis="ch ch desOrSelf" ptType="node node node" st="1 4 1" cnt="1 1 0"/>
              </dgm:if>
              <dgm:else name="Name37">
                <dgm:presOf axis="ch ch desOrSelf" ptType="node node node" st="1 3 1" cnt="1 1 0"/>
              </dgm:else>
            </dgm:choose>
            <dgm:constrLst/>
            <dgm:ruleLst>
              <dgm:rule type="primFontSz" val="5" fact="NaN" max="NaN"/>
            </dgm:ruleLst>
          </dgm:layoutNode>
        </dgm:layoutNode>
        <dgm:layoutNode name="centerTile" styleLbl="fgShp">
          <dgm:varLst>
            <dgm:chMax val="0"/>
            <dgm:chPref val="0"/>
          </dgm:varLst>
          <dgm:alg type="tx"/>
          <dgm:shape xmlns:r="http://schemas.openxmlformats.org/officeDocument/2006/relationships" type="roundRect" r:blip="">
            <dgm:adjLst/>
          </dgm:shape>
          <dgm:presOf axis="ch" ptType="node" cnt="1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8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20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21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2.xml><?xml version="1.0" encoding="utf-8"?>
<dgm:layoutDef xmlns:dgm="http://schemas.openxmlformats.org/drawingml/2006/diagram" xmlns:a="http://schemas.openxmlformats.org/drawingml/2006/main" uniqueId="urn:microsoft.com/office/officeart/2005/8/layout/hProcess4">
  <dgm:title val=""/>
  <dgm:desc val=""/>
  <dgm:catLst>
    <dgm:cat type="process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tSp" refType="w"/>
      <dgm:constr type="h" for="ch" forName="tSp" refType="h" fact="0.15"/>
      <dgm:constr type="l" for="ch" forName="tSp"/>
      <dgm:constr type="t" for="ch" forName="tSp"/>
      <dgm:constr type="w" for="ch" forName="bSp" refType="w"/>
      <dgm:constr type="h" for="ch" forName="bSp" refType="h" fact="0.15"/>
      <dgm:constr type="l" for="ch" forName="bSp"/>
      <dgm:constr type="t" for="ch" forName="bSp" refType="h" fact="0.85"/>
      <dgm:constr type="w" for="ch" forName="process" refType="w"/>
      <dgm:constr type="h" for="ch" forName="process" refType="h" fact="0.7"/>
      <dgm:constr type="l" for="ch" forName="process"/>
      <dgm:constr type="t" for="ch" forName="process" refType="h" fact="0.15"/>
    </dgm:constrLst>
    <dgm:ruleLst/>
    <dgm:layoutNode name="t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b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process">
      <dgm:choose name="Name1">
        <dgm:if name="Name2" func="var" arg="dir" op="equ" val="norm">
          <dgm:alg type="lin">
            <dgm:param type="linDir" val="fromL"/>
          </dgm:alg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1" refType="w"/>
        <dgm:constr type="w" for="ch" forName="composite2" refType="w" refFor="ch" refForName="composite1" op="equ"/>
        <dgm:constr type="h" for="ch" forName="composite1" refType="h"/>
        <dgm:constr type="h" for="ch" forName="composite2" refType="h" refFor="ch" refForName="composite1" op="equ"/>
        <dgm:constr type="primFontSz" for="des" forName="parentNode1" val="65"/>
        <dgm:constr type="primFontSz" for="des" forName="parentNode2" refType="primFontSz" refFor="des" refForName="parentNode1" op="equ"/>
        <dgm:constr type="secFontSz" for="des" forName="childNode1tx" val="65"/>
        <dgm:constr type="secFontSz" for="des" forName="childNode2tx" refType="secFontSz" refFor="des" refForName="childNode1tx" op="equ"/>
        <dgm:constr type="w" for="des" ptType="sibTrans" refType="w" refFor="ch" refForName="composite1" op="equ" fact="0.05"/>
      </dgm:constrLst>
      <dgm:ruleLst/>
      <dgm:forEach name="Name4" axis="ch" ptType="node" step="2">
        <dgm:layoutNode name="composite1">
          <dgm:alg type="composite">
            <dgm:param type="ar" val="0.943"/>
          </dgm:alg>
          <dgm:shape xmlns:r="http://schemas.openxmlformats.org/officeDocument/2006/relationships" r:blip="">
            <dgm:adjLst/>
          </dgm:shape>
          <dgm:presOf/>
          <dgm:choose name="Name5">
            <dgm:if name="Name6" func="var" arg="dir" op="equ" val="norm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 refType="w" fact="0.2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35"/>
              </dgm:constrLst>
            </dgm:if>
            <dgm:else name="Name7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 refType="w" fact="0.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 refType="w" fact="0.1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65"/>
              </dgm:constrLst>
            </dgm:else>
          </dgm:choose>
          <dgm:ruleLst/>
          <dgm:layoutNode name="dummyNode1">
            <dgm:alg type="sp"/>
            <dgm:shape xmlns:r="http://schemas.openxmlformats.org/officeDocument/2006/relationships" type="rect" r:blip="" hideGeom="1">
              <dgm:adjLst/>
            </dgm:shape>
            <dgm:presOf/>
            <dgm:constrLst/>
            <dgm:ruleLst/>
          </dgm:layoutNode>
          <dgm:layoutNode name="childNode1" styleLbl="bgAcc1">
            <dgm:varLst>
              <dgm:bulletEnabled val="1"/>
            </dgm:varLst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/>
            <dgm:ruleLst/>
          </dgm:layoutNode>
          <dgm:layoutNode name="childNode1tx" styleLbl="bgAcc1">
            <dgm:varLst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 axis="des" ptType="node"/>
            <dgm:constrLst>
              <dgm:constr type="secFontSz" val="65"/>
              <dgm:constr type="primFontSz" refType="secFontSz"/>
              <dgm:constr type="tMarg" refType="secFontSz" fact="0.15"/>
              <dgm:constr type="bMarg" refType="secFontSz" fact="0.15"/>
              <dgm:constr type="lMarg" refType="secFontSz" fact="0.15"/>
              <dgm:constr type="rMarg" refType="secFontSz" fact="0.15"/>
            </dgm:constrLst>
            <dgm:ruleLst>
              <dgm:rule type="secFontSz" val="5" fact="NaN" max="NaN"/>
            </dgm:ruleLst>
          </dgm:layoutNode>
          <dgm:layoutNode name="parentNode1" styleLbl="node1">
            <dgm:varLst>
              <dgm:chMax val="1"/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1"/>
              <dgm:constr type="bMarg" refType="primFontSz" fact="0.1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  <dgm:layoutNode name="connSite1" moveWith="childNode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forEach name="Name8" axis="followSib" ptType="sibTrans" cnt="1">
          <dgm:layoutNode name="Name9">
            <dgm:alg type="conn">
              <dgm:param type="connRout" val="curve"/>
              <dgm:param type="srcNode" val="parentNode1"/>
              <dgm:param type="dstNode" val="connSite2"/>
              <dgm:param type="begPts" val="bCtr"/>
              <dgm:param type="endPts" val="bCtr"/>
            </dgm:alg>
            <dgm:shape xmlns:r="http://schemas.openxmlformats.org/officeDocument/2006/relationships" type="conn" r:blip="" zOrderOff="-2">
              <dgm:adjLst/>
            </dgm:shape>
            <dgm:presOf axis="self"/>
            <dgm:choose name="Name10">
              <dgm:if name="Name11" func="var" arg="dir" op="equ" val="norm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-1.15"/>
                  <dgm:constr type="begPad"/>
                  <dgm:constr type="endPad"/>
                </dgm:constrLst>
              </dgm:if>
              <dgm:else name="Name12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1.15"/>
                  <dgm:constr type="begPad"/>
                  <dgm:constr type="endPad"/>
                </dgm:constrLst>
              </dgm:else>
            </dgm:choose>
            <dgm:ruleLst/>
          </dgm:layoutNode>
        </dgm:forEach>
        <dgm:forEach name="Name13" axis="followSib" ptType="node" cnt="1">
          <dgm:layoutNode name="composite2">
            <dgm:alg type="composite">
              <dgm:param type="ar" val="0.943"/>
            </dgm:alg>
            <dgm:shape xmlns:r="http://schemas.openxmlformats.org/officeDocument/2006/relationships" r:blip="">
              <dgm:adjLst/>
            </dgm:shape>
            <dgm:presOf/>
            <dgm:choose name="Name14">
              <dgm:if name="Name15" func="var" arg="dir" op="equ" val="norm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 refType="w" fact="0.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25"/>
                </dgm:constrLst>
              </dgm:if>
              <dgm:else name="Name16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 refType="w" fact="0.1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 refType="w" fact="0.1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85"/>
                </dgm:constrLst>
              </dgm:else>
            </dgm:choose>
            <dgm:ruleLst/>
            <dgm:layoutNode name="dummyNode2">
              <dgm:alg type="sp"/>
              <dgm:shape xmlns:r="http://schemas.openxmlformats.org/officeDocument/2006/relationships" type="rect" r:blip="" hideGeom="1">
                <dgm:adjLst/>
              </dgm:shape>
              <dgm:presOf/>
              <dgm:constrLst/>
              <dgm:ruleLst/>
            </dgm:layoutNode>
            <dgm:layoutNode name="childNode2" styleLbl="bgAcc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des" ptType="node"/>
              <dgm:constrLst/>
              <dgm:ruleLst/>
            </dgm:layoutNode>
            <dgm:layoutNode name="childNode2tx" styleLbl="bgAcc1">
              <dgm:varLst>
                <dgm:bulletEnabled val="1"/>
              </dgm:varLst>
              <dgm:alg type="tx">
                <dgm:param type="stBulletLvl" val="1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15"/>
                <dgm:constr type="bMarg" refType="secFontSz" fact="0.15"/>
                <dgm:constr type="lMarg" refType="secFontSz" fact="0.15"/>
                <dgm:constr type="rMarg" refType="secFontSz" fact="0.15"/>
              </dgm:constrLst>
              <dgm:ruleLst>
                <dgm:rule type="secFontSz" val="5" fact="NaN" max="NaN"/>
              </dgm:ruleLst>
            </dgm:layoutNode>
            <dgm:layoutNode name="parentNode2" styleLbl="node1">
              <dgm:varLst>
                <dgm:chMax val="0"/>
                <dgm:bulletEnabled val="1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connSite2" moveWith="childNode2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layoutNode>
          <dgm:forEach name="Name17" axis="followSib" ptType="sibTrans" cnt="1">
            <dgm:layoutNode name="Name18">
              <dgm:alg type="conn">
                <dgm:param type="connRout" val="curve"/>
                <dgm:param type="srcNode" val="parentNode2"/>
                <dgm:param type="dstNode" val="connSite1"/>
                <dgm:param type="begPts" val="tCtr"/>
                <dgm:param type="endPts" val="tCtr"/>
              </dgm:alg>
              <dgm:shape xmlns:r="http://schemas.openxmlformats.org/officeDocument/2006/relationships" type="conn" r:blip="" zOrderOff="-2">
                <dgm:adjLst/>
              </dgm:shape>
              <dgm:presOf axis="self"/>
              <dgm:choose name="Name19">
                <dgm:if name="Name20" func="var" arg="dir" op="equ" val="norm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1.15"/>
                    <dgm:constr type="begPad"/>
                    <dgm:constr type="endPad"/>
                  </dgm:constrLst>
                </dgm:if>
                <dgm:else name="Name21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-1.15"/>
                    <dgm:constr type="begPad"/>
                    <dgm:constr type="endPad"/>
                  </dgm:constrLst>
                </dgm:else>
              </dgm:choose>
              <dgm:ruleLst/>
            </dgm:layoutNode>
          </dgm:forEach>
        </dgm:forEach>
      </dgm:forEach>
    </dgm:layoutNode>
  </dgm:layoutNode>
</dgm:layoutDef>
</file>

<file path=ppt/diagrams/layout23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24.xml><?xml version="1.0" encoding="utf-8"?>
<dgm:layoutDef xmlns:dgm="http://schemas.openxmlformats.org/drawingml/2006/diagram" xmlns:a="http://schemas.openxmlformats.org/drawingml/2006/main" uniqueId="urn:microsoft.com/office/officeart/2005/8/layout/matrix1">
  <dgm:title val=""/>
  <dgm:desc val=""/>
  <dgm:catLst>
    <dgm:cat type="matrix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clrData>
  <dgm:layoutNode name="diagram">
    <dgm:varLst>
      <dgm:chMax val="1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ctrX" for="ch" forName="matrix" refType="w" fact="0.5"/>
      <dgm:constr type="ctrY" for="ch" forName="matrix" refType="h" fact="0.5"/>
      <dgm:constr type="w" for="ch" forName="matrix" refType="w"/>
      <dgm:constr type="h" for="ch" forName="matrix" refType="h"/>
      <dgm:constr type="ctrX" for="ch" forName="centerTile" refType="w" fact="0.5"/>
      <dgm:constr type="ctrY" for="ch" forName="centerTile" refType="h" fact="0.5"/>
      <dgm:constr type="w" for="ch" forName="centerTile" refType="w" fact="0.3"/>
      <dgm:constr type="h" for="ch" forName="centerTile" refType="h" fact="0.25"/>
      <dgm:constr type="primFontSz" for="des" ptType="node" op="equ" val="65"/>
    </dgm:constrLst>
    <dgm:ruleLst/>
    <dgm:choose name="Name0">
      <dgm:if name="Name1" axis="ch" ptType="node" func="cnt" op="gte" val="1">
        <dgm:layoutNode name="matrix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tile1"/>
            <dgm:constr type="t" for="ch" forName="tile1"/>
            <dgm:constr type="r" for="ch" forName="tile1" refType="w" fact="0.5"/>
            <dgm:constr type="b" for="ch" forName="tile1" refType="h" fact="0.5"/>
            <dgm:constr type="l" for="ch" forName="tile1text" refType="l" refFor="ch" refForName="tile1"/>
            <dgm:constr type="t" for="ch" forName="tile1text" refType="t" refFor="ch" refForName="tile1"/>
            <dgm:constr type="w" for="ch" forName="tile1text" refType="w" refFor="ch" refForName="tile1"/>
            <dgm:constr type="h" for="ch" forName="tile1text" refType="h" refFor="ch" refForName="tile1" fact="0.75"/>
            <dgm:constr type="r" for="ch" forName="tile2" refType="w"/>
            <dgm:constr type="t" for="ch" forName="tile2"/>
            <dgm:constr type="l" for="ch" forName="tile2" refType="w" fact="0.5"/>
            <dgm:constr type="b" for="ch" forName="tile2" refType="h" fact="0.5"/>
            <dgm:constr type="r" for="ch" forName="tile2text" refType="r" refFor="ch" refForName="tile2"/>
            <dgm:constr type="t" for="ch" forName="tile2text" refType="t" refFor="ch" refForName="tile2"/>
            <dgm:constr type="w" for="ch" forName="tile2text" refType="w" refFor="ch" refForName="tile2"/>
            <dgm:constr type="h" for="ch" forName="tile2text" refType="h" refFor="ch" refForName="tile2" fact="0.75"/>
            <dgm:constr type="l" for="ch" forName="tile3"/>
            <dgm:constr type="b" for="ch" forName="tile3" refType="h"/>
            <dgm:constr type="r" for="ch" forName="tile3" refType="w" fact="0.5"/>
            <dgm:constr type="t" for="ch" forName="tile3" refType="h" fact="0.5"/>
            <dgm:constr type="l" for="ch" forName="tile3text" refType="l" refFor="ch" refForName="tile3"/>
            <dgm:constr type="b" for="ch" forName="tile3text" refType="b" refFor="ch" refForName="tile3"/>
            <dgm:constr type="w" for="ch" forName="tile3text" refType="w" refFor="ch" refForName="tile3"/>
            <dgm:constr type="h" for="ch" forName="tile3text" refType="h" refFor="ch" refForName="tile3" fact="0.75"/>
            <dgm:constr type="r" for="ch" forName="tile4" refType="w"/>
            <dgm:constr type="b" for="ch" forName="tile4" refType="h"/>
            <dgm:constr type="l" for="ch" forName="tile4" refType="w" fact="0.5"/>
            <dgm:constr type="t" for="ch" forName="tile4" refType="h" fact="0.5"/>
            <dgm:constr type="r" for="ch" forName="tile4text" refType="r" refFor="ch" refForName="tile4"/>
            <dgm:constr type="b" for="ch" forName="tile4text" refType="b" refFor="ch" refForName="tile4"/>
            <dgm:constr type="w" for="ch" forName="tile4text" refType="w" refFor="ch" refForName="tile4"/>
            <dgm:constr type="h" for="ch" forName="tile4text" refType="h" refFor="ch" refForName="tile4" fact="0.75"/>
          </dgm:constrLst>
          <dgm:ruleLst/>
          <dgm:layoutNode name="tile1" styleLbl="node1">
            <dgm:alg type="sp"/>
            <dgm:shape xmlns:r="http://schemas.openxmlformats.org/officeDocument/2006/relationships" rot="270" type="round1Rect" r:blip="">
              <dgm:adjLst/>
            </dgm:shape>
            <dgm:choose name="Name2">
              <dgm:if name="Name3" func="var" arg="dir" op="equ" val="norm">
                <dgm:presOf axis="ch ch desOrSelf" ptType="node node node" st="1 1 1" cnt="1 1 0"/>
              </dgm:if>
              <dgm:else name="Name4">
                <dgm:presOf axis="ch ch desOrSelf" ptType="node node node" st="1 2 1" cnt="1 1 0"/>
              </dgm:else>
            </dgm:choose>
            <dgm:constrLst/>
            <dgm:ruleLst/>
          </dgm:layoutNode>
          <dgm:layoutNode name="tile1text" styleLbl="node1">
            <dgm:varLst>
              <dgm:chMax val="0"/>
              <dgm:chPref val="0"/>
              <dgm:bulletEnabled val="1"/>
            </dgm:varLst>
            <dgm:choose name="Name5">
              <dgm:if name="Name6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7">
                <dgm:alg type="tx"/>
              </dgm:else>
            </dgm:choose>
            <dgm:shape xmlns:r="http://schemas.openxmlformats.org/officeDocument/2006/relationships" rot="270" type="rect" r:blip="" hideGeom="1">
              <dgm:adjLst>
                <dgm:adj idx="1" val="0.2"/>
              </dgm:adjLst>
            </dgm:shape>
            <dgm:choose name="Name8">
              <dgm:if name="Name9" func="var" arg="dir" op="equ" val="norm">
                <dgm:presOf axis="ch ch desOrSelf" ptType="node node node" st="1 1 1" cnt="1 1 0"/>
              </dgm:if>
              <dgm:else name="Name10">
                <dgm:presOf axis="ch ch desOrSelf" ptType="node node node" st="1 2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2" styleLbl="node1">
            <dgm:alg type="sp"/>
            <dgm:shape xmlns:r="http://schemas.openxmlformats.org/officeDocument/2006/relationships" type="round1Rect" r:blip="">
              <dgm:adjLst/>
            </dgm:shape>
            <dgm:choose name="Name11">
              <dgm:if name="Name12" func="var" arg="dir" op="equ" val="norm">
                <dgm:presOf axis="ch ch desOrSelf" ptType="node node node" st="1 2 1" cnt="1 1 0"/>
              </dgm:if>
              <dgm:else name="Name13">
                <dgm:presOf axis="ch ch desOrSelf" ptType="node node node" st="1 1 1" cnt="1 1 0"/>
              </dgm:else>
            </dgm:choose>
            <dgm:constrLst/>
            <dgm:ruleLst/>
          </dgm:layoutNode>
          <dgm:layoutNode name="tile2text" styleLbl="node1">
            <dgm:varLst>
              <dgm:chMax val="0"/>
              <dgm:chPref val="0"/>
              <dgm:bulletEnabled val="1"/>
            </dgm:varLst>
            <dgm:choose name="Name14">
              <dgm:if name="Name15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16">
                <dgm:alg type="tx"/>
              </dgm:else>
            </dgm:choose>
            <dgm:shape xmlns:r="http://schemas.openxmlformats.org/officeDocument/2006/relationships" type="rect" r:blip="" hideGeom="1">
              <dgm:adjLst/>
            </dgm:shape>
            <dgm:choose name="Name17">
              <dgm:if name="Name18" func="var" arg="dir" op="equ" val="norm">
                <dgm:presOf axis="ch ch desOrSelf" ptType="node node node" st="1 2 1" cnt="1 1 0"/>
              </dgm:if>
              <dgm:else name="Name19">
                <dgm:presOf axis="ch ch desOrSelf" ptType="node node node" st="1 1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3" styleLbl="node1">
            <dgm:alg type="sp"/>
            <dgm:shape xmlns:r="http://schemas.openxmlformats.org/officeDocument/2006/relationships" rot="180" type="round1Rect" r:blip="">
              <dgm:adjLst/>
            </dgm:shape>
            <dgm:choose name="Name20">
              <dgm:if name="Name21" func="var" arg="dir" op="equ" val="norm">
                <dgm:presOf axis="ch ch desOrSelf" ptType="node node node" st="1 3 1" cnt="1 1 0"/>
              </dgm:if>
              <dgm:else name="Name22">
                <dgm:presOf axis="ch ch desOrSelf" ptType="node node node" st="1 4 1" cnt="1 1 0"/>
              </dgm:else>
            </dgm:choose>
            <dgm:constrLst/>
            <dgm:ruleLst/>
          </dgm:layoutNode>
          <dgm:layoutNode name="tile3text" styleLbl="node1">
            <dgm:varLst>
              <dgm:chMax val="0"/>
              <dgm:chPref val="0"/>
              <dgm:bulletEnabled val="1"/>
            </dgm:varLst>
            <dgm:choose name="Name23">
              <dgm:if name="Name24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25">
                <dgm:alg type="tx"/>
              </dgm:else>
            </dgm:choose>
            <dgm:shape xmlns:r="http://schemas.openxmlformats.org/officeDocument/2006/relationships" rot="180" type="rect" r:blip="" hideGeom="1">
              <dgm:adjLst/>
            </dgm:shape>
            <dgm:choose name="Name26">
              <dgm:if name="Name27" func="var" arg="dir" op="equ" val="norm">
                <dgm:presOf axis="ch ch desOrSelf" ptType="node node node" st="1 3 1" cnt="1 1 0"/>
              </dgm:if>
              <dgm:else name="Name28">
                <dgm:presOf axis="ch ch desOrSelf" ptType="node node node" st="1 4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4" styleLbl="node1">
            <dgm:alg type="sp"/>
            <dgm:shape xmlns:r="http://schemas.openxmlformats.org/officeDocument/2006/relationships" rot="90" type="round1Rect" r:blip="">
              <dgm:adjLst/>
            </dgm:shape>
            <dgm:choose name="Name29">
              <dgm:if name="Name30" func="var" arg="dir" op="equ" val="norm">
                <dgm:presOf axis="ch ch desOrSelf" ptType="node node node" st="1 4 1" cnt="1 1 0"/>
              </dgm:if>
              <dgm:else name="Name31">
                <dgm:presOf axis="ch ch desOrSelf" ptType="node node node" st="1 3 1" cnt="1 1 0"/>
              </dgm:else>
            </dgm:choose>
            <dgm:constrLst/>
            <dgm:ruleLst/>
          </dgm:layoutNode>
          <dgm:layoutNode name="tile4text" styleLbl="node1">
            <dgm:varLst>
              <dgm:chMax val="0"/>
              <dgm:chPref val="0"/>
              <dgm:bulletEnabled val="1"/>
            </dgm:varLst>
            <dgm:choose name="Name32">
              <dgm:if name="Name33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34">
                <dgm:alg type="tx"/>
              </dgm:else>
            </dgm:choose>
            <dgm:shape xmlns:r="http://schemas.openxmlformats.org/officeDocument/2006/relationships" rot="90" type="rect" r:blip="" hideGeom="1">
              <dgm:adjLst/>
            </dgm:shape>
            <dgm:choose name="Name35">
              <dgm:if name="Name36" func="var" arg="dir" op="equ" val="norm">
                <dgm:presOf axis="ch ch desOrSelf" ptType="node node node" st="1 4 1" cnt="1 1 0"/>
              </dgm:if>
              <dgm:else name="Name37">
                <dgm:presOf axis="ch ch desOrSelf" ptType="node node node" st="1 3 1" cnt="1 1 0"/>
              </dgm:else>
            </dgm:choose>
            <dgm:constrLst/>
            <dgm:ruleLst>
              <dgm:rule type="primFontSz" val="5" fact="NaN" max="NaN"/>
            </dgm:ruleLst>
          </dgm:layoutNode>
        </dgm:layoutNode>
        <dgm:layoutNode name="centerTile" styleLbl="fgShp">
          <dgm:varLst>
            <dgm:chMax val="0"/>
            <dgm:chPref val="0"/>
          </dgm:varLst>
          <dgm:alg type="tx"/>
          <dgm:shape xmlns:r="http://schemas.openxmlformats.org/officeDocument/2006/relationships" type="roundRect" r:blip="">
            <dgm:adjLst/>
          </dgm:shape>
          <dgm:presOf axis="ch" ptType="node" cnt="1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8"/>
    </dgm:choose>
  </dgm:layoutNode>
</dgm:layoutDef>
</file>

<file path=ppt/diagrams/layout25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26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lProcess3">
  <dgm:title val=""/>
  <dgm:desc val=""/>
  <dgm:catLst>
    <dgm:cat type="process" pri="11000"/>
    <dgm:cat type="convert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chPref val="3"/>
      <dgm:dir/>
      <dgm:animLvl val="lvl"/>
      <dgm:resizeHandles/>
    </dgm:varLst>
    <dgm:choose name="Name1">
      <dgm:if name="Name2" func="var" arg="dir" op="equ" val="norm">
        <dgm:alg type="lin">
          <dgm:param type="linDir" val="fromT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T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bigChev" refType="w"/>
      <dgm:constr type="h" for="des" forName="bigChev" refType="w" refFor="des" refForName="bigChev" op="equ" fact="0.4"/>
      <dgm:constr type="w" for="des" forName="node" refType="w" refFor="des" refForName="bigChev" fact="0.83"/>
      <dgm:constr type="h" for="des" forName="node" refType="w" refFor="des" refForName="node" op="equ" fact="0.4"/>
      <dgm:constr type="w" for="des" forName="parTrans" refType="w" refFor="des" refForName="bigChev" op="equ" fact="-0.13"/>
      <dgm:constr type="w" for="des" forName="sibTrans" refType="w" refFor="des" refForName="node" op="equ" fact="-0.14"/>
      <dgm:constr type="h" for="ch" forName="vSp" refType="h" refFor="des" refForName="bigChev" op="equ" fact="0.14"/>
      <dgm:constr type="primFontSz" for="des" forName="node" op="equ"/>
      <dgm:constr type="primFontSz" for="des" forName="bigChev" op="equ"/>
    </dgm:constrLst>
    <dgm:ruleLst/>
    <dgm:forEach name="Name4" axis="ch" ptType="node">
      <dgm:layoutNode name="horFlow">
        <dgm:choose name="Name5">
          <dgm:if name="Name6" func="var" arg="dir" op="equ" val="norm">
            <dgm:alg type="lin">
              <dgm:param type="linDir" val="fromL"/>
              <dgm:param type="nodeHorzAlign" val="l"/>
              <dgm:param type="nodeVertAlign" val="mid"/>
              <dgm:param type="fallback" val="2D"/>
            </dgm:alg>
          </dgm:if>
          <dgm:else name="Name7">
            <dgm:alg type="lin">
              <dgm:param type="linDir" val="fromR"/>
              <dgm:param type="nodeHorzAlign" val="r"/>
              <dgm:param type="nodeVertAlign" val="mid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bigChev" styleLbl="node1">
          <dgm:alg type="tx"/>
          <dgm:choose name="Name8">
            <dgm:if name="Name9" func="var" arg="dir" op="equ" val="norm">
              <dgm:shape xmlns:r="http://schemas.openxmlformats.org/officeDocument/2006/relationships" type="chevron" r:blip="">
                <dgm:adjLst/>
              </dgm:shape>
              <dgm:presOf axis="self"/>
              <dgm:constrLst>
                <dgm:constr type="primFontSz" val="65"/>
                <dgm:constr type="rMarg"/>
                <dgm:constr type="lMarg" refType="primFontSz" fact="0.1"/>
                <dgm:constr type="tMarg" refType="primFontSz" fact="0.05"/>
                <dgm:constr type="bMarg" refType="primFontSz" fact="0.05"/>
              </dgm:constrLst>
            </dgm:if>
            <dgm:else name="Name10">
              <dgm:shape xmlns:r="http://schemas.openxmlformats.org/officeDocument/2006/relationships" rot="180" type="chevron" r:blip="">
                <dgm:adjLst/>
              </dgm:shape>
              <dgm:presOf axis="self"/>
              <dgm:constrLst>
                <dgm:constr type="primFontSz" val="65"/>
                <dgm:constr type="lMarg"/>
                <dgm:constr type="rMarg" refType="primFontSz" fact="0.1"/>
                <dgm:constr type="tMarg" refType="primFontSz" fact="0.05"/>
                <dgm:constr type="bMarg" refType="primFontSz" fact="0.05"/>
              </dgm:constrLst>
            </dgm:else>
          </dgm:choose>
          <dgm:ruleLst>
            <dgm:rule type="primFontSz" val="5" fact="NaN" max="NaN"/>
          </dgm:ruleLst>
        </dgm:layoutNode>
        <dgm:forEach name="parTransForEach" axis="ch" ptType="parTrans" cnt="1">
          <dgm:layoutNode name="par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  <dgm:forEach name="Name11" axis="ch" ptType="node">
          <dgm:layoutNode name="node" styleLbl="alignAccFollowNode1">
            <dgm:varLst>
              <dgm:bulletEnabled val="1"/>
            </dgm:varLst>
            <dgm:alg type="tx"/>
            <dgm:choose name="Name12">
              <dgm:if name="Name13" func="var" arg="dir" op="equ" val="norm">
                <dgm:shape xmlns:r="http://schemas.openxmlformats.org/officeDocument/2006/relationships" type="chevron" r:blip="">
                  <dgm:adjLst/>
                </dgm:shape>
                <dgm:presOf axis="desOrSelf" ptType="node"/>
                <dgm:constrLst>
                  <dgm:constr type="primFontSz" val="65"/>
                  <dgm:constr type="rMarg"/>
                  <dgm:constr type="lMarg" refType="primFontSz" fact="0.1"/>
                  <dgm:constr type="tMarg" refType="primFontSz" fact="0.05"/>
                  <dgm:constr type="bMarg" refType="primFontSz" fact="0.05"/>
                </dgm:constrLst>
              </dgm:if>
              <dgm:else name="Name14">
                <dgm:shape xmlns:r="http://schemas.openxmlformats.org/officeDocument/2006/relationships" rot="180" type="chevron" r:blip="">
                  <dgm:adjLst/>
                </dgm:shape>
                <dgm:presOf axis="desOrSelf" ptType="node"/>
                <dgm:constrLst>
                  <dgm:constr type="primFontSz" val="65"/>
                  <dgm:constr type="lMarg"/>
                  <dgm:constr type="rMarg" refType="primFontSz" fact="0.1"/>
                  <dgm:constr type="tMarg" refType="primFontSz" fact="0.05"/>
                  <dgm:constr type="bMarg" refType="primFontSz" fact="0.05"/>
                </dgm:constrLst>
              </dgm:else>
            </dgm:choose>
            <dgm:ruleLst>
              <dgm:rule type="primFontSz" val="5" fact="NaN" max="NaN"/>
            </dgm:ruleLst>
          </dgm:layoutNode>
          <dgm:forEach name="sibTransForEach" axis="followSib" ptType="sibTrans" cnt="1">
            <dgm:layoutNode name="sibTrans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layoutNode>
      <dgm:choose name="Name15">
        <dgm:if name="Name16" axis="self" ptType="node" func="revPos" op="gte" val="2">
          <dgm:layoutNode name="v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7"/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List9">
  <dgm:title val=""/>
  <dgm:desc val=""/>
  <dgm:catLst>
    <dgm:cat type="list" pri="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3" srcId="0" destId="1" srcOrd="0" destOrd="0"/>
        <dgm:cxn modelId="4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2"/>
        <dgm:pt modelId="21"/>
        <dgm:pt modelId="22"/>
        <dgm:pt modelId="23"/>
        <dgm:pt modelId="24"/>
        <dgm:pt modelId="3"/>
        <dgm:pt modelId="31"/>
        <dgm:pt modelId="32"/>
        <dgm:pt modelId="33"/>
        <dgm:pt modelId="34"/>
      </dgm:ptLst>
      <dgm:cxnLst>
        <dgm:cxn modelId="4" srcId="0" destId="1" srcOrd="0" destOrd="0"/>
        <dgm:cxn modelId="5" srcId="0" destId="2" srcOrd="1" destOrd="0"/>
        <dgm:cxn modelId="6" srcId="0" destId="3" srcOrd="1" destOrd="0"/>
        <dgm:cxn modelId="15" srcId="1" destId="11" srcOrd="0" destOrd="0"/>
        <dgm:cxn modelId="16" srcId="1" destId="12" srcOrd="0" destOrd="0"/>
        <dgm:cxn modelId="17" srcId="1" destId="13" srcOrd="0" destOrd="0"/>
        <dgm:cxn modelId="18" srcId="1" destId="14" srcOrd="0" destOrd="0"/>
        <dgm:cxn modelId="25" srcId="2" destId="21" srcOrd="0" destOrd="0"/>
        <dgm:cxn modelId="26" srcId="2" destId="22" srcOrd="0" destOrd="0"/>
        <dgm:cxn modelId="27" srcId="2" destId="23" srcOrd="0" destOrd="0"/>
        <dgm:cxn modelId="28" srcId="2" destId="24" srcOrd="0" destOrd="0"/>
        <dgm:cxn modelId="35" srcId="3" destId="31" srcOrd="0" destOrd="0"/>
        <dgm:cxn modelId="36" srcId="3" destId="32" srcOrd="0" destOrd="0"/>
        <dgm:cxn modelId="37" srcId="3" destId="33" srcOrd="0" destOrd="0"/>
        <dgm:cxn modelId="38" srcId="3" destId="34" srcOrd="0" destOrd="0"/>
      </dgm:cxnLst>
      <dgm:bg/>
      <dgm:whole/>
    </dgm:dataModel>
  </dgm:clrData>
  <dgm:layoutNode name="list">
    <dgm:varLst>
      <dgm:dir/>
      <dgm:animLvl val="lvl"/>
    </dgm:varLst>
    <dgm:choose name="Name0">
      <dgm:if name="Name1" func="var" arg="dir" op="equ" val="norm">
        <dgm:alg type="lin">
          <dgm:param type="linDir" val="fromL"/>
          <dgm:param type="fallback" val="2D"/>
          <dgm:param type="nodeVertAlign" val="t"/>
        </dgm:alg>
      </dgm:if>
      <dgm:else name="Name2">
        <dgm:alg type="lin">
          <dgm:param type="linDir" val="fromR"/>
          <dgm:param type="fallback" val="2D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ircle" refType="w" fact="0.5"/>
      <dgm:constr type="w" for="ch" forName="vertFlow" refType="w" fact="0.75"/>
      <dgm:constr type="h" for="des" forName="firstComp" refType="w" refFor="ch" refForName="vertFlow" fact="0.667"/>
      <dgm:constr type="h" for="des" forName="comp" refType="h" refFor="des" refForName="firstComp" op="equ"/>
      <dgm:constr type="h" for="des" forName="topSpace" refType="w" refFor="ch" refForName="circle" op="equ" fact="0.4"/>
      <dgm:constr type="w" for="ch" forName="posSpace" refType="w" fact="0.4"/>
      <dgm:constr type="w" for="ch" forName="negSpace" refType="w" fact="-1.15"/>
      <dgm:constr type="w" for="ch" forName="transSpace" refType="w" fact="0.75"/>
      <dgm:constr type="primFontSz" for="ch" forName="circle" op="equ" val="65"/>
      <dgm:constr type="primFontSz" for="des" forName="firstChildTx" val="65"/>
      <dgm:constr type="primFontSz" for="des" forName="childTx" refType="primFontSz" refFor="des" refForName="firstChildTx" op="equ"/>
    </dgm:constrLst>
    <dgm:ruleLst/>
    <dgm:forEach name="Name3" axis="ch" ptType="node">
      <dgm:layoutNode name="pos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vertFlow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firstComp" refType="w"/>
          <dgm:constr type="w" for="ch" forName="comp" refType="w"/>
        </dgm:constrLst>
        <dgm:ruleLst/>
        <dgm:layoutNode name="top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firstComp">
          <dgm:alg type="composite"/>
          <dgm:shape xmlns:r="http://schemas.openxmlformats.org/officeDocument/2006/relationships" r:blip="">
            <dgm:adjLst/>
          </dgm:shape>
          <dgm:presOf/>
          <dgm:choose name="Name4">
            <dgm:if name="Name5" func="var" arg="dir" op="equ" val="norm">
              <dgm:constrLst>
                <dgm:constr type="l" for="ch" forName="firstChild"/>
                <dgm:constr type="t" for="ch" forName="firstChild"/>
                <dgm:constr type="w" for="ch" forName="firstChild" refType="w"/>
                <dgm:constr type="h" for="ch" forName="firstChild" refType="h"/>
                <dgm:constr type="l" for="ch" forName="firstChildTx" refType="w" fact="0.16"/>
                <dgm:constr type="r" for="ch" forName="firstChildTx" refType="w"/>
                <dgm:constr type="h" for="ch" forName="firstChildTx" refFor="ch" refForName="firstChild" op="equ"/>
              </dgm:constrLst>
            </dgm:if>
            <dgm:else name="Name6">
              <dgm:constrLst>
                <dgm:constr type="l" for="ch" forName="firstChild"/>
                <dgm:constr type="t" for="ch" forName="firstChild"/>
                <dgm:constr type="w" for="ch" forName="firstChild" refType="w"/>
                <dgm:constr type="h" for="ch" forName="firstChild" refType="h"/>
                <dgm:constr type="l" for="ch" forName="firstChildTx"/>
                <dgm:constr type="r" for="ch" forName="firstChildTx" refType="w" fact="0.825"/>
                <dgm:constr type="h" for="ch" forName="firstChildTx" refFor="ch" refForName="firstChild" op="equ"/>
              </dgm:constrLst>
            </dgm:else>
          </dgm:choose>
          <dgm:ruleLst/>
          <dgm:layoutNode name="firstChild" styleLbl="bgAccFollowNode1">
            <dgm:alg type="sp"/>
            <dgm:shape xmlns:r="http://schemas.openxmlformats.org/officeDocument/2006/relationships" type="rect" r:blip="">
              <dgm:adjLst/>
            </dgm:shape>
            <dgm:presOf axis="ch desOrSelf" ptType="node node" cnt="1 0"/>
            <dgm:constrLst/>
            <dgm:ruleLst/>
          </dgm:layoutNode>
          <dgm:layoutNode name="firstChildTx" styleLbl="bgAccFollowNode1">
            <dgm:varLst>
              <dgm:bulletEnabled val="1"/>
            </dgm:varLst>
            <dgm:alg type="tx">
              <dgm:param type="parTxLTRAlign" val="l"/>
            </dgm:alg>
            <dgm:shape xmlns:r="http://schemas.openxmlformats.org/officeDocument/2006/relationships" type="rect" r:blip="" hideGeom="1">
              <dgm:adjLst/>
            </dgm:shape>
            <dgm:presOf axis="ch desOrSelf" ptType="node node" cnt="1 0"/>
            <dgm:choose name="Name7">
              <dgm:if name="Name8" func="var" arg="dir" op="equ" val="norm">
                <dgm:constrLst>
                  <dgm:constr type="primFontSz" val="65"/>
                  <dgm:constr type="lMarg"/>
                </dgm:constrLst>
              </dgm:if>
              <dgm:else name="Name9">
                <dgm:constrLst>
                  <dgm:constr type="primFontSz" val="65"/>
                  <dgm:constr type="rMarg"/>
                </dgm:constrLst>
              </dgm:else>
            </dgm:choose>
            <dgm:ruleLst>
              <dgm:rule type="primFontSz" val="5" fact="NaN" max="NaN"/>
            </dgm:ruleLst>
          </dgm:layoutNode>
        </dgm:layoutNode>
        <dgm:forEach name="Name10" axis="ch" ptType="node" st="2">
          <dgm:layoutNode name="comp">
            <dgm:alg type="composite"/>
            <dgm:shape xmlns:r="http://schemas.openxmlformats.org/officeDocument/2006/relationships" r:blip="">
              <dgm:adjLst/>
            </dgm:shape>
            <dgm:presOf/>
            <dgm:choose name="Name11">
              <dgm:if name="Name12" func="var" arg="dir" op="equ" val="norm">
                <dgm:constrLst>
                  <dgm:constr type="l" for="ch" forName="child"/>
                  <dgm:constr type="t" for="ch" forName="child"/>
                  <dgm:constr type="w" for="ch" forName="child" refType="w"/>
                  <dgm:constr type="h" for="ch" forName="child" refType="h"/>
                  <dgm:constr type="l" for="ch" forName="childTx" refType="w" fact="0.16"/>
                  <dgm:constr type="r" for="ch" forName="childTx" refType="w"/>
                  <dgm:constr type="h" for="ch" forName="childTx" refFor="ch" refForName="child" op="equ"/>
                </dgm:constrLst>
              </dgm:if>
              <dgm:else name="Name13">
                <dgm:constrLst>
                  <dgm:constr type="l" for="ch" forName="child"/>
                  <dgm:constr type="t" for="ch" forName="child"/>
                  <dgm:constr type="w" for="ch" forName="child" refType="w"/>
                  <dgm:constr type="h" for="ch" forName="child" refType="h"/>
                  <dgm:constr type="l" for="ch" forName="childTx"/>
                  <dgm:constr type="r" for="ch" forName="childTx" refType="w" fact="0.825"/>
                  <dgm:constr type="h" for="ch" forName="childTx" refFor="ch" refForName="child" op="equ"/>
                </dgm:constrLst>
              </dgm:else>
            </dgm:choose>
            <dgm:ruleLst/>
            <dgm:layoutNode name="child" styleLbl="bgAccFollowNode1">
              <dgm:alg type="sp"/>
              <dgm:shape xmlns:r="http://schemas.openxmlformats.org/officeDocument/2006/relationships" type="rect" r:blip="">
                <dgm:adjLst/>
              </dgm:shape>
              <dgm:presOf axis="desOrSelf" ptType="node"/>
              <dgm:constrLst/>
              <dgm:ruleLst/>
            </dgm:layoutNode>
            <dgm:layoutNode name="childTx" styleLbl="bgAccFollowNode1">
              <dgm:varLst>
                <dgm:bulletEnabled val="1"/>
              </dgm:varLst>
              <dgm:alg type="tx">
                <dgm:param type="parTxLTRAlign" val="l"/>
              </dgm:alg>
              <dgm:shape xmlns:r="http://schemas.openxmlformats.org/officeDocument/2006/relationships" type="rect" r:blip="" hideGeom="1">
                <dgm:adjLst/>
              </dgm:shape>
              <dgm:presOf axis="desOrSelf" ptType="node"/>
              <dgm:choose name="Name14">
                <dgm:if name="Name15" func="var" arg="dir" op="equ" val="norm">
                  <dgm:constrLst>
                    <dgm:constr type="primFontSz" val="65"/>
                    <dgm:constr type="lMarg"/>
                  </dgm:constrLst>
                </dgm:if>
                <dgm:else name="Name16">
                  <dgm:constrLst>
                    <dgm:constr type="primFontSz" val="65"/>
                    <dgm:constr type="rMarg"/>
                  </dgm:constrLst>
                </dgm:else>
              </dgm:choose>
              <dgm:ruleLst>
                <dgm:rule type="primFontSz" val="5" fact="NaN" max="NaN"/>
              </dgm:ruleLst>
            </dgm:layoutNode>
          </dgm:layoutNode>
        </dgm:forEach>
      </dgm:layoutNode>
      <dgm:layoutNode name="neg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ircle" styleLbl="node1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lMarg"/>
          <dgm:constr type="rMarg"/>
          <dgm:constr type="tMarg"/>
          <dgm:constr type="bMarg"/>
          <dgm:constr type="h" refType="w"/>
        </dgm:constrLst>
        <dgm:ruleLst>
          <dgm:rule type="primFontSz" val="5" fact="NaN" max="NaN"/>
        </dgm:ruleLst>
      </dgm:layoutNode>
      <dgm:forEach name="Name17" axis="followSib" ptType="sibTrans" cnt="1">
        <dgm:layoutNode name="trans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5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6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7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8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9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0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2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3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4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5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6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3E8550-43C9-4991-A905-8C07D1B09F68}" type="datetimeFigureOut">
              <a:rPr lang="es-MX" smtClean="0"/>
              <a:t>12/10/2017</a:t>
            </a:fld>
            <a:endParaRPr lang="es-MX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EB05B78-FC04-491A-AA98-7437F1186ED1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3080099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B05B78-FC04-491A-AA98-7437F1186ED1}" type="slidenum">
              <a:rPr lang="es-MX" smtClean="0"/>
              <a:t>3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8681998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B05B78-FC04-491A-AA98-7437F1186ED1}" type="slidenum">
              <a:rPr lang="es-MX" smtClean="0"/>
              <a:t>11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3908816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B05B78-FC04-491A-AA98-7437F1186ED1}" type="slidenum">
              <a:rPr lang="es-MX" smtClean="0"/>
              <a:t>29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85090432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B05B78-FC04-491A-AA98-7437F1186ED1}" type="slidenum">
              <a:rPr lang="es-MX" smtClean="0"/>
              <a:t>33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0191215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9DCAE8-9419-4367-A6B1-25CE8D70460C}" type="datetimeFigureOut">
              <a:rPr lang="es-MX" smtClean="0"/>
              <a:t>12/10/2017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256B7A-74E2-4B68-9E17-640F3A36F101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9440160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9DCAE8-9419-4367-A6B1-25CE8D70460C}" type="datetimeFigureOut">
              <a:rPr lang="es-MX" smtClean="0"/>
              <a:t>12/10/2017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256B7A-74E2-4B68-9E17-640F3A36F101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7209602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9DCAE8-9419-4367-A6B1-25CE8D70460C}" type="datetimeFigureOut">
              <a:rPr lang="es-MX" smtClean="0"/>
              <a:t>12/10/2017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256B7A-74E2-4B68-9E17-640F3A36F101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7373167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9DCAE8-9419-4367-A6B1-25CE8D70460C}" type="datetimeFigureOut">
              <a:rPr lang="es-MX" smtClean="0"/>
              <a:t>12/10/2017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256B7A-74E2-4B68-9E17-640F3A36F101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6617925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9DCAE8-9419-4367-A6B1-25CE8D70460C}" type="datetimeFigureOut">
              <a:rPr lang="es-MX" smtClean="0"/>
              <a:t>12/10/2017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256B7A-74E2-4B68-9E17-640F3A36F101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8911529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9DCAE8-9419-4367-A6B1-25CE8D70460C}" type="datetimeFigureOut">
              <a:rPr lang="es-MX" smtClean="0"/>
              <a:t>12/10/2017</a:t>
            </a:fld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256B7A-74E2-4B68-9E17-640F3A36F101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4999098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9DCAE8-9419-4367-A6B1-25CE8D70460C}" type="datetimeFigureOut">
              <a:rPr lang="es-MX" smtClean="0"/>
              <a:t>12/10/2017</a:t>
            </a:fld>
            <a:endParaRPr lang="es-MX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256B7A-74E2-4B68-9E17-640F3A36F101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9571621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9DCAE8-9419-4367-A6B1-25CE8D70460C}" type="datetimeFigureOut">
              <a:rPr lang="es-MX" smtClean="0"/>
              <a:t>12/10/2017</a:t>
            </a:fld>
            <a:endParaRPr lang="es-MX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256B7A-74E2-4B68-9E17-640F3A36F101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6104582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9DCAE8-9419-4367-A6B1-25CE8D70460C}" type="datetimeFigureOut">
              <a:rPr lang="es-MX" smtClean="0"/>
              <a:t>12/10/2017</a:t>
            </a:fld>
            <a:endParaRPr lang="es-MX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256B7A-74E2-4B68-9E17-640F3A36F101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7423101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9DCAE8-9419-4367-A6B1-25CE8D70460C}" type="datetimeFigureOut">
              <a:rPr lang="es-MX" smtClean="0"/>
              <a:t>12/10/2017</a:t>
            </a:fld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256B7A-74E2-4B68-9E17-640F3A36F101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1616541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9DCAE8-9419-4367-A6B1-25CE8D70460C}" type="datetimeFigureOut">
              <a:rPr lang="es-MX" smtClean="0"/>
              <a:t>12/10/2017</a:t>
            </a:fld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256B7A-74E2-4B68-9E17-640F3A36F101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4841976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9DCAE8-9419-4367-A6B1-25CE8D70460C}" type="datetimeFigureOut">
              <a:rPr lang="es-MX" smtClean="0"/>
              <a:t>12/10/2017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256B7A-74E2-4B68-9E17-640F3A36F101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913631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diagramData" Target="../diagrams/data8.xml"/><Relationship Id="rId7" Type="http://schemas.microsoft.com/office/2007/relationships/diagramDrawing" Target="../diagrams/drawing8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8.xml"/><Relationship Id="rId5" Type="http://schemas.openxmlformats.org/officeDocument/2006/relationships/diagramQuickStyle" Target="../diagrams/quickStyle8.xml"/><Relationship Id="rId4" Type="http://schemas.openxmlformats.org/officeDocument/2006/relationships/diagramLayout" Target="../diagrams/layout8.xml"/><Relationship Id="rId9" Type="http://schemas.openxmlformats.org/officeDocument/2006/relationships/image" Target="../media/image7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7" Type="http://schemas.openxmlformats.org/officeDocument/2006/relationships/image" Target="../media/image8.jpeg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diagramLayout" Target="../diagrams/layout10.xml"/><Relationship Id="rId7" Type="http://schemas.openxmlformats.org/officeDocument/2006/relationships/image" Target="../media/image9.gif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0.xml"/><Relationship Id="rId5" Type="http://schemas.openxmlformats.org/officeDocument/2006/relationships/diagramColors" Target="../diagrams/colors10.xml"/><Relationship Id="rId4" Type="http://schemas.openxmlformats.org/officeDocument/2006/relationships/diagramQuickStyle" Target="../diagrams/quickStyle10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1.xml"/><Relationship Id="rId7" Type="http://schemas.openxmlformats.org/officeDocument/2006/relationships/image" Target="../media/image11.png"/><Relationship Id="rId2" Type="http://schemas.openxmlformats.org/officeDocument/2006/relationships/diagramData" Target="../diagrams/data1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1.xml"/><Relationship Id="rId5" Type="http://schemas.openxmlformats.org/officeDocument/2006/relationships/diagramColors" Target="../diagrams/colors11.xml"/><Relationship Id="rId4" Type="http://schemas.openxmlformats.org/officeDocument/2006/relationships/diagramQuickStyle" Target="../diagrams/quickStyle1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2.xml"/><Relationship Id="rId7" Type="http://schemas.openxmlformats.org/officeDocument/2006/relationships/image" Target="../media/image12.jpeg"/><Relationship Id="rId2" Type="http://schemas.openxmlformats.org/officeDocument/2006/relationships/diagramData" Target="../diagrams/data1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2.xml"/><Relationship Id="rId5" Type="http://schemas.openxmlformats.org/officeDocument/2006/relationships/diagramColors" Target="../diagrams/colors12.xml"/><Relationship Id="rId4" Type="http://schemas.openxmlformats.org/officeDocument/2006/relationships/diagramQuickStyle" Target="../diagrams/quickStyle1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3.xml"/><Relationship Id="rId7" Type="http://schemas.openxmlformats.org/officeDocument/2006/relationships/image" Target="../media/image13.jpeg"/><Relationship Id="rId2" Type="http://schemas.openxmlformats.org/officeDocument/2006/relationships/diagramData" Target="../diagrams/data1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3.xml"/><Relationship Id="rId5" Type="http://schemas.openxmlformats.org/officeDocument/2006/relationships/diagramColors" Target="../diagrams/colors13.xml"/><Relationship Id="rId4" Type="http://schemas.openxmlformats.org/officeDocument/2006/relationships/diagramQuickStyle" Target="../diagrams/quickStyle1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4.xml"/><Relationship Id="rId7" Type="http://schemas.openxmlformats.org/officeDocument/2006/relationships/image" Target="../media/image15.jpeg"/><Relationship Id="rId2" Type="http://schemas.openxmlformats.org/officeDocument/2006/relationships/diagramData" Target="../diagrams/data1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4.xml"/><Relationship Id="rId5" Type="http://schemas.openxmlformats.org/officeDocument/2006/relationships/diagramColors" Target="../diagrams/colors14.xml"/><Relationship Id="rId4" Type="http://schemas.openxmlformats.org/officeDocument/2006/relationships/diagramQuickStyle" Target="../diagrams/quickStyle1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5.xml"/><Relationship Id="rId7" Type="http://schemas.openxmlformats.org/officeDocument/2006/relationships/image" Target="../media/image16.jpeg"/><Relationship Id="rId2" Type="http://schemas.openxmlformats.org/officeDocument/2006/relationships/diagramData" Target="../diagrams/data1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5.xml"/><Relationship Id="rId5" Type="http://schemas.openxmlformats.org/officeDocument/2006/relationships/diagramColors" Target="../diagrams/colors15.xml"/><Relationship Id="rId4" Type="http://schemas.openxmlformats.org/officeDocument/2006/relationships/diagramQuickStyle" Target="../diagrams/quickStyle1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6.xml"/><Relationship Id="rId7" Type="http://schemas.openxmlformats.org/officeDocument/2006/relationships/image" Target="../media/image17.jpeg"/><Relationship Id="rId2" Type="http://schemas.openxmlformats.org/officeDocument/2006/relationships/diagramData" Target="../diagrams/data1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6.xml"/><Relationship Id="rId5" Type="http://schemas.openxmlformats.org/officeDocument/2006/relationships/diagramColors" Target="../diagrams/colors16.xml"/><Relationship Id="rId4" Type="http://schemas.openxmlformats.org/officeDocument/2006/relationships/diagramQuickStyle" Target="../diagrams/quickStyle1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diagramLayout" Target="../diagrams/layout17.xml"/><Relationship Id="rId7" Type="http://schemas.openxmlformats.org/officeDocument/2006/relationships/image" Target="../media/image21.jpeg"/><Relationship Id="rId2" Type="http://schemas.openxmlformats.org/officeDocument/2006/relationships/diagramData" Target="../diagrams/data1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7.xml"/><Relationship Id="rId5" Type="http://schemas.openxmlformats.org/officeDocument/2006/relationships/diagramColors" Target="../diagrams/colors17.xml"/><Relationship Id="rId4" Type="http://schemas.openxmlformats.org/officeDocument/2006/relationships/diagramQuickStyle" Target="../diagrams/quickStyle17.xml"/><Relationship Id="rId9" Type="http://schemas.openxmlformats.org/officeDocument/2006/relationships/image" Target="../media/image23.jpe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8.xml"/><Relationship Id="rId7" Type="http://schemas.openxmlformats.org/officeDocument/2006/relationships/image" Target="../media/image24.jpeg"/><Relationship Id="rId2" Type="http://schemas.openxmlformats.org/officeDocument/2006/relationships/diagramData" Target="../diagrams/data1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8.xml"/><Relationship Id="rId5" Type="http://schemas.openxmlformats.org/officeDocument/2006/relationships/diagramColors" Target="../diagrams/colors18.xml"/><Relationship Id="rId4" Type="http://schemas.openxmlformats.org/officeDocument/2006/relationships/diagramQuickStyle" Target="../diagrams/quickStyle18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9.xml"/><Relationship Id="rId7" Type="http://schemas.openxmlformats.org/officeDocument/2006/relationships/image" Target="../media/image25.jpeg"/><Relationship Id="rId2" Type="http://schemas.openxmlformats.org/officeDocument/2006/relationships/diagramData" Target="../diagrams/data1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9.xml"/><Relationship Id="rId5" Type="http://schemas.openxmlformats.org/officeDocument/2006/relationships/diagramColors" Target="../diagrams/colors19.xml"/><Relationship Id="rId4" Type="http://schemas.openxmlformats.org/officeDocument/2006/relationships/diagramQuickStyle" Target="../diagrams/quickStyle19.xml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1.xml"/><Relationship Id="rId3" Type="http://schemas.openxmlformats.org/officeDocument/2006/relationships/diagramLayout" Target="../diagrams/layout20.xml"/><Relationship Id="rId7" Type="http://schemas.openxmlformats.org/officeDocument/2006/relationships/diagramData" Target="../diagrams/data21.xml"/><Relationship Id="rId2" Type="http://schemas.openxmlformats.org/officeDocument/2006/relationships/diagramData" Target="../diagrams/data20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0.xml"/><Relationship Id="rId11" Type="http://schemas.microsoft.com/office/2007/relationships/diagramDrawing" Target="../diagrams/drawing21.xml"/><Relationship Id="rId5" Type="http://schemas.openxmlformats.org/officeDocument/2006/relationships/diagramColors" Target="../diagrams/colors20.xml"/><Relationship Id="rId10" Type="http://schemas.openxmlformats.org/officeDocument/2006/relationships/diagramColors" Target="../diagrams/colors21.xml"/><Relationship Id="rId4" Type="http://schemas.openxmlformats.org/officeDocument/2006/relationships/diagramQuickStyle" Target="../diagrams/quickStyle20.xml"/><Relationship Id="rId9" Type="http://schemas.openxmlformats.org/officeDocument/2006/relationships/diagramQuickStyle" Target="../diagrams/quickStyle21.xml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jpeg"/><Relationship Id="rId3" Type="http://schemas.openxmlformats.org/officeDocument/2006/relationships/diagramData" Target="../diagrams/data22.xml"/><Relationship Id="rId7" Type="http://schemas.microsoft.com/office/2007/relationships/diagramDrawing" Target="../diagrams/drawing2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2.xml"/><Relationship Id="rId11" Type="http://schemas.openxmlformats.org/officeDocument/2006/relationships/image" Target="../media/image28.jpeg"/><Relationship Id="rId5" Type="http://schemas.openxmlformats.org/officeDocument/2006/relationships/diagramQuickStyle" Target="../diagrams/quickStyle22.xml"/><Relationship Id="rId10" Type="http://schemas.openxmlformats.org/officeDocument/2006/relationships/image" Target="../media/image27.jpeg"/><Relationship Id="rId4" Type="http://schemas.openxmlformats.org/officeDocument/2006/relationships/diagramLayout" Target="../diagrams/layout22.xml"/><Relationship Id="rId9" Type="http://schemas.openxmlformats.org/officeDocument/2006/relationships/image" Target="../media/image1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3.xml"/><Relationship Id="rId7" Type="http://schemas.openxmlformats.org/officeDocument/2006/relationships/image" Target="../media/image29.jpeg"/><Relationship Id="rId2" Type="http://schemas.openxmlformats.org/officeDocument/2006/relationships/diagramData" Target="../diagrams/data2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3.xml"/><Relationship Id="rId5" Type="http://schemas.openxmlformats.org/officeDocument/2006/relationships/diagramColors" Target="../diagrams/colors23.xml"/><Relationship Id="rId4" Type="http://schemas.openxmlformats.org/officeDocument/2006/relationships/diagramQuickStyle" Target="../diagrams/quickStyle23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4.xml"/><Relationship Id="rId7" Type="http://schemas.openxmlformats.org/officeDocument/2006/relationships/image" Target="../media/image30.jpeg"/><Relationship Id="rId2" Type="http://schemas.openxmlformats.org/officeDocument/2006/relationships/diagramData" Target="../diagrams/data2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4.xml"/><Relationship Id="rId5" Type="http://schemas.openxmlformats.org/officeDocument/2006/relationships/diagramColors" Target="../diagrams/colors24.xml"/><Relationship Id="rId4" Type="http://schemas.openxmlformats.org/officeDocument/2006/relationships/diagramQuickStyle" Target="../diagrams/quickStyle24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5.xml"/><Relationship Id="rId7" Type="http://schemas.openxmlformats.org/officeDocument/2006/relationships/image" Target="../media/image31.jpeg"/><Relationship Id="rId2" Type="http://schemas.openxmlformats.org/officeDocument/2006/relationships/diagramData" Target="../diagrams/data2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5.xml"/><Relationship Id="rId5" Type="http://schemas.openxmlformats.org/officeDocument/2006/relationships/diagramColors" Target="../diagrams/colors25.xml"/><Relationship Id="rId4" Type="http://schemas.openxmlformats.org/officeDocument/2006/relationships/diagramQuickStyle" Target="../diagrams/quickStyle25.xml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jpeg"/><Relationship Id="rId3" Type="http://schemas.openxmlformats.org/officeDocument/2006/relationships/diagramData" Target="../diagrams/data26.xml"/><Relationship Id="rId7" Type="http://schemas.microsoft.com/office/2007/relationships/diagramDrawing" Target="../diagrams/drawing26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6.xml"/><Relationship Id="rId5" Type="http://schemas.openxmlformats.org/officeDocument/2006/relationships/diagramQuickStyle" Target="../diagrams/quickStyle26.xml"/><Relationship Id="rId4" Type="http://schemas.openxmlformats.org/officeDocument/2006/relationships/diagramLayout" Target="../diagrams/layout26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/>
          <p:cNvSpPr txBox="1"/>
          <p:nvPr/>
        </p:nvSpPr>
        <p:spPr>
          <a:xfrm>
            <a:off x="1155940" y="603849"/>
            <a:ext cx="10506973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s-MX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s-MX" dirty="0">
                <a:latin typeface="Arial" panose="020B0604020202020204" pitchFamily="34" charset="0"/>
                <a:cs typeface="Arial" panose="020B0604020202020204" pitchFamily="34" charset="0"/>
              </a:rPr>
              <a:t>UNIVERSIDAD AUTÓNOMA DEL ESTADO DE MÉXICO</a:t>
            </a:r>
          </a:p>
          <a:p>
            <a:pPr algn="ctr"/>
            <a:r>
              <a:rPr lang="es-MX" dirty="0">
                <a:latin typeface="Arial" panose="020B0604020202020204" pitchFamily="34" charset="0"/>
                <a:cs typeface="Arial" panose="020B0604020202020204" pitchFamily="34" charset="0"/>
              </a:rPr>
              <a:t>FACULTAD DE ENFERMERÍA Y </a:t>
            </a: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OBSTETRICIA</a:t>
            </a:r>
          </a:p>
          <a:p>
            <a:pPr algn="ctr"/>
            <a:r>
              <a:rPr lang="es-ES" dirty="0" smtClean="0">
                <a:latin typeface="Arial" panose="020B0604020202020204" pitchFamily="34" charset="0"/>
                <a:cs typeface="Arial" panose="020B0604020202020204" pitchFamily="34" charset="0"/>
              </a:rPr>
              <a:t>LICENCIATURA EN ENFERMERIA</a:t>
            </a:r>
            <a:endParaRPr lang="es-MX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es-MX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UNIDAD </a:t>
            </a:r>
            <a:r>
              <a:rPr lang="es-MX" dirty="0">
                <a:latin typeface="Arial" panose="020B0604020202020204" pitchFamily="34" charset="0"/>
                <a:cs typeface="Arial" panose="020B0604020202020204" pitchFamily="34" charset="0"/>
              </a:rPr>
              <a:t>DE APRENDIZAJE: ENFERMERÍA EN SALUD OCUPACIONAL</a:t>
            </a:r>
          </a:p>
          <a:p>
            <a:pPr algn="ctr"/>
            <a:r>
              <a:rPr lang="es-MX" dirty="0">
                <a:latin typeface="Arial" panose="020B0604020202020204" pitchFamily="34" charset="0"/>
                <a:cs typeface="Arial" panose="020B0604020202020204" pitchFamily="34" charset="0"/>
              </a:rPr>
              <a:t>UNIDAD DE COMPETENCIA  IV</a:t>
            </a:r>
          </a:p>
          <a:p>
            <a:pPr algn="ctr"/>
            <a:endParaRPr lang="es-MX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s-MX" dirty="0">
                <a:latin typeface="Arial" panose="020B0604020202020204" pitchFamily="34" charset="0"/>
                <a:cs typeface="Arial" panose="020B0604020202020204" pitchFamily="34" charset="0"/>
              </a:rPr>
              <a:t>NOMBRE: ANALIZARA EL OBJETO DE ESTUDIOS DE LA HIGIENE OCUPACIONAL</a:t>
            </a:r>
          </a:p>
          <a:p>
            <a:pPr algn="ctr"/>
            <a:endParaRPr lang="es-MX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s-MX" dirty="0">
                <a:latin typeface="Arial" panose="020B0604020202020204" pitchFamily="34" charset="0"/>
                <a:cs typeface="Arial" panose="020B0604020202020204" pitchFamily="34" charset="0"/>
              </a:rPr>
              <a:t>TEMA: EXAMENES DE SALUD</a:t>
            </a:r>
          </a:p>
          <a:p>
            <a:pPr algn="ctr"/>
            <a:endParaRPr lang="es-MX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es-MX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es-MX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es-MX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es-MX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es-MX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es-MX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s-MX" dirty="0">
                <a:latin typeface="Arial" panose="020B0604020202020204" pitchFamily="34" charset="0"/>
                <a:cs typeface="Arial" panose="020B0604020202020204" pitchFamily="34" charset="0"/>
              </a:rPr>
              <a:t>PRESENTA:</a:t>
            </a:r>
          </a:p>
          <a:p>
            <a:pPr algn="ctr"/>
            <a:r>
              <a:rPr lang="es-MX" dirty="0">
                <a:latin typeface="Arial" panose="020B0604020202020204" pitchFamily="34" charset="0"/>
                <a:cs typeface="Arial" panose="020B0604020202020204" pitchFamily="34" charset="0"/>
              </a:rPr>
              <a:t>MTRA JANNET D. SALGADO GUADARRAMA</a:t>
            </a:r>
          </a:p>
          <a:p>
            <a:pPr algn="ctr"/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Septiembre  </a:t>
            </a:r>
            <a:r>
              <a:rPr lang="es-MX" dirty="0">
                <a:latin typeface="Arial" panose="020B0604020202020204" pitchFamily="34" charset="0"/>
                <a:cs typeface="Arial" panose="020B0604020202020204" pitchFamily="34" charset="0"/>
              </a:rPr>
              <a:t>2017</a:t>
            </a:r>
          </a:p>
        </p:txBody>
      </p:sp>
      <p:pic>
        <p:nvPicPr>
          <p:cNvPr id="9" name="Picture 7" descr="F:\escudocolor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99213" y="426563"/>
            <a:ext cx="1663700" cy="143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5" name="Picture 7" descr="Resultado de imagen para uaemex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9343" y="383576"/>
            <a:ext cx="1742536" cy="14749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1739" y="3645024"/>
            <a:ext cx="2366207" cy="14535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07233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33289"/>
            <a:ext cx="9144000" cy="2387600"/>
          </a:xfrm>
        </p:spPr>
        <p:txBody>
          <a:bodyPr/>
          <a:lstStyle/>
          <a:p>
            <a:r>
              <a:rPr lang="es-MX" dirty="0" smtClean="0">
                <a:latin typeface="Comic Sans MS" panose="030F0702030302020204" pitchFamily="66" charset="0"/>
              </a:rPr>
              <a:t>Exámenes médicos ocupacionales </a:t>
            </a:r>
            <a:endParaRPr lang="es-ES" dirty="0">
              <a:latin typeface="Comic Sans MS" panose="030F0702030302020204" pitchFamily="66" charset="0"/>
            </a:endParaRPr>
          </a:p>
        </p:txBody>
      </p:sp>
      <p:pic>
        <p:nvPicPr>
          <p:cNvPr id="1028" name="Picture 4" descr="Resultado de imagen para examenes medicos ocupacionale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628430"/>
            <a:ext cx="12192000" cy="42295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4 CuadroTexto"/>
          <p:cNvSpPr txBox="1"/>
          <p:nvPr/>
        </p:nvSpPr>
        <p:spPr>
          <a:xfrm>
            <a:off x="10175776" y="2637962"/>
            <a:ext cx="201622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100" dirty="0" smtClean="0">
                <a:cs typeface="Arial" pitchFamily="34" charset="0"/>
              </a:rPr>
              <a:t>Fuente: </a:t>
            </a:r>
            <a:r>
              <a:rPr lang="es-ES" sz="1100" dirty="0">
                <a:cs typeface="Arial" pitchFamily="34" charset="0"/>
              </a:rPr>
              <a:t>G</a:t>
            </a:r>
            <a:r>
              <a:rPr lang="es-ES" sz="1100" dirty="0" smtClean="0">
                <a:cs typeface="Arial" pitchFamily="34" charset="0"/>
              </a:rPr>
              <a:t>oogle imágenes</a:t>
            </a:r>
            <a:endParaRPr lang="es-MX" sz="1100" dirty="0"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92679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67408" y="163519"/>
            <a:ext cx="10515600" cy="1325563"/>
          </a:xfrm>
        </p:spPr>
        <p:txBody>
          <a:bodyPr>
            <a:normAutofit/>
          </a:bodyPr>
          <a:lstStyle/>
          <a:p>
            <a:r>
              <a:rPr lang="es-MX" sz="3200" dirty="0" smtClean="0">
                <a:latin typeface="Comic Sans MS" panose="030F0702030302020204" pitchFamily="66" charset="0"/>
              </a:rPr>
              <a:t>Exámenes médicos ocupacionales </a:t>
            </a:r>
            <a:endParaRPr lang="es-ES" sz="3200" dirty="0">
              <a:latin typeface="Comic Sans MS" panose="030F0702030302020204" pitchFamily="66" charset="0"/>
            </a:endParaRPr>
          </a:p>
        </p:txBody>
      </p:sp>
      <p:graphicFrame>
        <p:nvGraphicFramePr>
          <p:cNvPr id="4" name="Diagrama 3"/>
          <p:cNvGraphicFramePr/>
          <p:nvPr>
            <p:extLst>
              <p:ext uri="{D42A27DB-BD31-4B8C-83A1-F6EECF244321}">
                <p14:modId xmlns:p14="http://schemas.microsoft.com/office/powerpoint/2010/main" val="2097907131"/>
              </p:ext>
            </p:extLst>
          </p:nvPr>
        </p:nvGraphicFramePr>
        <p:xfrm>
          <a:off x="317460" y="1036369"/>
          <a:ext cx="7205909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2050" name="Picture 2" descr="http://2.bp.blogspot.com/-R-vjIhqsfjE/UV5HD2g9zKI/AAAAAAAAAB0/1htGyYBsDFo/s200/1282592903_115343084_1-Fotos-de--Gestion-Integrada-Salud-Ocupacional-Seguridad-Industrial-Medio-ambiente-1282592903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99052" y="3921368"/>
            <a:ext cx="4160720" cy="2080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Resultado de imagen para examenes medicos ocupacionales dibujos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88662" y="163519"/>
            <a:ext cx="4185878" cy="2802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CuadroTexto 2"/>
          <p:cNvSpPr txBox="1"/>
          <p:nvPr/>
        </p:nvSpPr>
        <p:spPr>
          <a:xfrm>
            <a:off x="419100" y="6211669"/>
            <a:ext cx="260787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100" dirty="0" smtClean="0"/>
              <a:t>Fuente: </a:t>
            </a:r>
            <a:r>
              <a:rPr lang="es-MX" sz="1100" dirty="0" err="1" smtClean="0"/>
              <a:t>Digesa</a:t>
            </a:r>
            <a:r>
              <a:rPr lang="es-MX" sz="1100" dirty="0" smtClean="0"/>
              <a:t> (2011)</a:t>
            </a:r>
            <a:r>
              <a:rPr lang="es-ES" sz="1100" dirty="0" smtClean="0"/>
              <a:t>. </a:t>
            </a:r>
            <a:endParaRPr lang="es-ES" sz="1100" dirty="0"/>
          </a:p>
        </p:txBody>
      </p:sp>
      <p:sp>
        <p:nvSpPr>
          <p:cNvPr id="9" name="8 CuadroTexto"/>
          <p:cNvSpPr txBox="1"/>
          <p:nvPr/>
        </p:nvSpPr>
        <p:spPr>
          <a:xfrm>
            <a:off x="7688662" y="2997533"/>
            <a:ext cx="201622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100" dirty="0" smtClean="0">
                <a:cs typeface="Arial" pitchFamily="34" charset="0"/>
              </a:rPr>
              <a:t>Fuente: </a:t>
            </a:r>
            <a:r>
              <a:rPr lang="es-ES" sz="1100" dirty="0">
                <a:cs typeface="Arial" pitchFamily="34" charset="0"/>
              </a:rPr>
              <a:t>G</a:t>
            </a:r>
            <a:r>
              <a:rPr lang="es-ES" sz="1100" dirty="0" smtClean="0">
                <a:cs typeface="Arial" pitchFamily="34" charset="0"/>
              </a:rPr>
              <a:t>oogle imágenes</a:t>
            </a:r>
            <a:endParaRPr lang="es-MX" sz="1100" dirty="0">
              <a:cs typeface="Arial" pitchFamily="34" charset="0"/>
            </a:endParaRPr>
          </a:p>
        </p:txBody>
      </p:sp>
      <p:sp>
        <p:nvSpPr>
          <p:cNvPr id="11" name="10 CuadroTexto"/>
          <p:cNvSpPr txBox="1"/>
          <p:nvPr/>
        </p:nvSpPr>
        <p:spPr>
          <a:xfrm>
            <a:off x="7765377" y="6017257"/>
            <a:ext cx="201622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100" dirty="0" smtClean="0">
                <a:cs typeface="Arial" pitchFamily="34" charset="0"/>
              </a:rPr>
              <a:t>Fuente: </a:t>
            </a:r>
            <a:r>
              <a:rPr lang="es-ES" sz="1100" dirty="0">
                <a:cs typeface="Arial" pitchFamily="34" charset="0"/>
              </a:rPr>
              <a:t>G</a:t>
            </a:r>
            <a:r>
              <a:rPr lang="es-ES" sz="1100" dirty="0" smtClean="0">
                <a:cs typeface="Arial" pitchFamily="34" charset="0"/>
              </a:rPr>
              <a:t>oogle imágenes</a:t>
            </a:r>
            <a:endParaRPr lang="es-MX" sz="1100" dirty="0"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36306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sz="3200" dirty="0" smtClean="0">
                <a:latin typeface="Comic Sans MS" panose="030F0702030302020204" pitchFamily="66" charset="0"/>
              </a:rPr>
              <a:t>Exámenes médicos ocupacionales </a:t>
            </a:r>
            <a:endParaRPr lang="es-ES" sz="3200" dirty="0">
              <a:latin typeface="Comic Sans MS" panose="030F0702030302020204" pitchFamily="66" charset="0"/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38200" y="1825625"/>
            <a:ext cx="6464121" cy="4351338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endParaRPr lang="es-MX" dirty="0" smtClean="0">
              <a:latin typeface="Comic Sans MS" panose="030F0702030302020204" pitchFamily="66" charset="0"/>
            </a:endParaRPr>
          </a:p>
          <a:p>
            <a:pPr algn="just"/>
            <a:endParaRPr lang="es-MX" dirty="0" smtClean="0">
              <a:latin typeface="Comic Sans MS" panose="030F0702030302020204" pitchFamily="66" charset="0"/>
            </a:endParaRPr>
          </a:p>
          <a:p>
            <a:pPr algn="just"/>
            <a:endParaRPr lang="es-MX" dirty="0" smtClean="0">
              <a:latin typeface="Comic Sans MS" panose="030F0702030302020204" pitchFamily="66" charset="0"/>
            </a:endParaRPr>
          </a:p>
        </p:txBody>
      </p:sp>
      <p:graphicFrame>
        <p:nvGraphicFramePr>
          <p:cNvPr id="4" name="Diagrama 3"/>
          <p:cNvGraphicFramePr/>
          <p:nvPr>
            <p:extLst>
              <p:ext uri="{D42A27DB-BD31-4B8C-83A1-F6EECF244321}">
                <p14:modId xmlns:p14="http://schemas.microsoft.com/office/powerpoint/2010/main" val="1077349848"/>
              </p:ext>
            </p:extLst>
          </p:nvPr>
        </p:nvGraphicFramePr>
        <p:xfrm>
          <a:off x="872901" y="925728"/>
          <a:ext cx="642942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098" name="Picture 2" descr="Imagen relacionada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81850" y="1690688"/>
            <a:ext cx="4142694" cy="41426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CuadroTexto 6"/>
          <p:cNvSpPr txBox="1"/>
          <p:nvPr/>
        </p:nvSpPr>
        <p:spPr>
          <a:xfrm>
            <a:off x="872901" y="4957030"/>
            <a:ext cx="685893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100" dirty="0" smtClean="0"/>
              <a:t>Fuente: Ramos</a:t>
            </a:r>
            <a:r>
              <a:rPr lang="es-MX" sz="1100" dirty="0"/>
              <a:t> </a:t>
            </a:r>
            <a:r>
              <a:rPr lang="es-MX" sz="1100" dirty="0" smtClean="0"/>
              <a:t>(1988). </a:t>
            </a:r>
            <a:endParaRPr lang="es-ES" sz="1100" dirty="0"/>
          </a:p>
        </p:txBody>
      </p:sp>
      <p:sp>
        <p:nvSpPr>
          <p:cNvPr id="9" name="8 CuadroTexto"/>
          <p:cNvSpPr txBox="1"/>
          <p:nvPr/>
        </p:nvSpPr>
        <p:spPr>
          <a:xfrm>
            <a:off x="7481850" y="5833383"/>
            <a:ext cx="201622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100" dirty="0" smtClean="0">
                <a:cs typeface="Arial" pitchFamily="34" charset="0"/>
              </a:rPr>
              <a:t>Fuente: </a:t>
            </a:r>
            <a:r>
              <a:rPr lang="es-ES" sz="1100" dirty="0">
                <a:cs typeface="Arial" pitchFamily="34" charset="0"/>
              </a:rPr>
              <a:t>G</a:t>
            </a:r>
            <a:r>
              <a:rPr lang="es-ES" sz="1100" dirty="0" smtClean="0">
                <a:cs typeface="Arial" pitchFamily="34" charset="0"/>
              </a:rPr>
              <a:t>oogle imágenes</a:t>
            </a:r>
            <a:endParaRPr lang="es-MX" sz="1100" dirty="0"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25003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sz="3200" dirty="0" smtClean="0">
                <a:latin typeface="Comic Sans MS" panose="030F0702030302020204" pitchFamily="66" charset="0"/>
              </a:rPr>
              <a:t>Exámenes médicos ocupacionales </a:t>
            </a:r>
            <a:endParaRPr lang="es-ES" sz="3200" dirty="0">
              <a:latin typeface="Comic Sans MS" panose="030F0702030302020204" pitchFamily="66" charset="0"/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38201" y="1825625"/>
            <a:ext cx="2098182" cy="556967"/>
          </a:xfrm>
        </p:spPr>
        <p:txBody>
          <a:bodyPr/>
          <a:lstStyle/>
          <a:p>
            <a:pPr marL="0" indent="0" algn="just">
              <a:buNone/>
            </a:pPr>
            <a:r>
              <a:rPr lang="es-MX" dirty="0" smtClean="0">
                <a:latin typeface="Comic Sans MS" panose="030F0702030302020204" pitchFamily="66" charset="0"/>
              </a:rPr>
              <a:t>Incluye </a:t>
            </a:r>
          </a:p>
          <a:p>
            <a:pPr marL="0" indent="0" algn="just">
              <a:buNone/>
            </a:pPr>
            <a:endParaRPr lang="es-MX" dirty="0" smtClean="0">
              <a:latin typeface="Comic Sans MS" panose="030F0702030302020204" pitchFamily="66" charset="0"/>
            </a:endParaRPr>
          </a:p>
          <a:p>
            <a:pPr lvl="1" algn="just"/>
            <a:endParaRPr lang="es-MX" dirty="0" smtClean="0">
              <a:latin typeface="Comic Sans MS" panose="030F0702030302020204" pitchFamily="66" charset="0"/>
            </a:endParaRPr>
          </a:p>
          <a:p>
            <a:pPr marL="0" indent="0" algn="just">
              <a:buNone/>
            </a:pPr>
            <a:endParaRPr lang="es-MX" dirty="0" smtClean="0">
              <a:latin typeface="Comic Sans MS" panose="030F0702030302020204" pitchFamily="66" charset="0"/>
            </a:endParaRPr>
          </a:p>
        </p:txBody>
      </p:sp>
      <p:graphicFrame>
        <p:nvGraphicFramePr>
          <p:cNvPr id="5" name="Diagrama 4"/>
          <p:cNvGraphicFramePr/>
          <p:nvPr>
            <p:extLst>
              <p:ext uri="{D42A27DB-BD31-4B8C-83A1-F6EECF244321}">
                <p14:modId xmlns:p14="http://schemas.microsoft.com/office/powerpoint/2010/main" val="1526166310"/>
              </p:ext>
            </p:extLst>
          </p:nvPr>
        </p:nvGraphicFramePr>
        <p:xfrm>
          <a:off x="490470" y="1299215"/>
          <a:ext cx="7700135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CuadroTexto 5"/>
          <p:cNvSpPr txBox="1"/>
          <p:nvPr/>
        </p:nvSpPr>
        <p:spPr>
          <a:xfrm>
            <a:off x="8190605" y="5177533"/>
            <a:ext cx="2434108" cy="707886"/>
          </a:xfrm>
          <a:prstGeom prst="rect">
            <a:avLst/>
          </a:prstGeom>
          <a:solidFill>
            <a:srgbClr val="33CC33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r>
              <a:rPr lang="es-MX" sz="2000" dirty="0" smtClean="0">
                <a:latin typeface="Comic Sans MS" panose="030F0702030302020204" pitchFamily="66" charset="0"/>
              </a:rPr>
              <a:t>Conforman los anexos </a:t>
            </a:r>
            <a:endParaRPr lang="es-ES" sz="2000" dirty="0">
              <a:latin typeface="Comic Sans MS" panose="030F0702030302020204" pitchFamily="66" charset="0"/>
            </a:endParaRPr>
          </a:p>
        </p:txBody>
      </p:sp>
      <p:sp>
        <p:nvSpPr>
          <p:cNvPr id="7" name="Flecha izquierda 6"/>
          <p:cNvSpPr/>
          <p:nvPr/>
        </p:nvSpPr>
        <p:spPr>
          <a:xfrm>
            <a:off x="7122018" y="5318975"/>
            <a:ext cx="1068588" cy="425003"/>
          </a:xfrm>
          <a:prstGeom prst="leftArrow">
            <a:avLst/>
          </a:prstGeom>
          <a:solidFill>
            <a:srgbClr val="FF0000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9" name="5 Imagen" descr="http://esecarlosama.cuaspud-narino.gov.co/apc-aa-files/65393635393936626334613136373234/ocupacional11_1.gif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6137" y="3068807"/>
            <a:ext cx="2173429" cy="1733611"/>
          </a:xfrm>
          <a:prstGeom prst="rect">
            <a:avLst/>
          </a:prstGeom>
          <a:noFill/>
          <a:ln>
            <a:noFill/>
          </a:ln>
        </p:spPr>
      </p:pic>
      <p:pic>
        <p:nvPicPr>
          <p:cNvPr id="3074" name="Picture 2" descr="http://2.bp.blogspot.com/-I2fPBB0KC_Y/UV5HknC4RsI/AAAAAAAAAIA/1LCLyF6wcrA/s1600/salud_ocupacional%5B1%5D.pn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98870" y="944158"/>
            <a:ext cx="3659091" cy="36258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CuadroTexto 9"/>
          <p:cNvSpPr txBox="1"/>
          <p:nvPr/>
        </p:nvSpPr>
        <p:spPr>
          <a:xfrm>
            <a:off x="671311" y="6488668"/>
            <a:ext cx="698500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100" dirty="0" smtClean="0"/>
              <a:t>Fuente: </a:t>
            </a:r>
            <a:r>
              <a:rPr lang="es-MX" sz="1100" dirty="0" err="1" smtClean="0"/>
              <a:t>Digesa</a:t>
            </a:r>
            <a:r>
              <a:rPr lang="es-MX" sz="1100" dirty="0" smtClean="0"/>
              <a:t> </a:t>
            </a:r>
            <a:r>
              <a:rPr lang="es-MX" sz="1100" dirty="0"/>
              <a:t>(</a:t>
            </a:r>
            <a:r>
              <a:rPr lang="es-MX" sz="1100" dirty="0" smtClean="0"/>
              <a:t>2011)</a:t>
            </a:r>
            <a:r>
              <a:rPr lang="es-ES" sz="1100" dirty="0" smtClean="0"/>
              <a:t>. </a:t>
            </a:r>
            <a:endParaRPr lang="es-ES" sz="1100" dirty="0"/>
          </a:p>
        </p:txBody>
      </p:sp>
      <p:sp>
        <p:nvSpPr>
          <p:cNvPr id="12" name="11 CuadroTexto"/>
          <p:cNvSpPr txBox="1"/>
          <p:nvPr/>
        </p:nvSpPr>
        <p:spPr>
          <a:xfrm>
            <a:off x="9407659" y="4525419"/>
            <a:ext cx="201622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100" dirty="0" smtClean="0">
                <a:cs typeface="Arial" pitchFamily="34" charset="0"/>
              </a:rPr>
              <a:t>Fuente: </a:t>
            </a:r>
            <a:r>
              <a:rPr lang="es-ES" sz="1100" dirty="0">
                <a:cs typeface="Arial" pitchFamily="34" charset="0"/>
              </a:rPr>
              <a:t>G</a:t>
            </a:r>
            <a:r>
              <a:rPr lang="es-ES" sz="1100" dirty="0" smtClean="0">
                <a:cs typeface="Arial" pitchFamily="34" charset="0"/>
              </a:rPr>
              <a:t>oogle imágenes</a:t>
            </a:r>
            <a:endParaRPr lang="es-MX" sz="1100" dirty="0"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65369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sz="3200" dirty="0" smtClean="0">
                <a:latin typeface="Comic Sans MS" panose="030F0702030302020204" pitchFamily="66" charset="0"/>
              </a:rPr>
              <a:t>Exámenes médicos ocupacionales </a:t>
            </a:r>
            <a:endParaRPr lang="es-ES" sz="3200" dirty="0"/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15164393"/>
              </p:ext>
            </p:extLst>
          </p:nvPr>
        </p:nvGraphicFramePr>
        <p:xfrm>
          <a:off x="838201" y="1825625"/>
          <a:ext cx="4184560" cy="385395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Imagen 4"/>
          <p:cNvPicPr/>
          <p:nvPr/>
        </p:nvPicPr>
        <p:blipFill rotWithShape="1">
          <a:blip r:embed="rId7"/>
          <a:srcRect l="16684" t="15734" r="38838" b="5582"/>
          <a:stretch/>
        </p:blipFill>
        <p:spPr bwMode="auto">
          <a:xfrm>
            <a:off x="5679748" y="1249144"/>
            <a:ext cx="5494655" cy="496252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3" name="CuadroTexto 2"/>
          <p:cNvSpPr txBox="1"/>
          <p:nvPr/>
        </p:nvSpPr>
        <p:spPr>
          <a:xfrm>
            <a:off x="5679748" y="6211724"/>
            <a:ext cx="549465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100" dirty="0" smtClean="0"/>
              <a:t>Fuente</a:t>
            </a:r>
            <a:r>
              <a:rPr lang="es-MX" sz="1100" dirty="0"/>
              <a:t>: </a:t>
            </a:r>
            <a:r>
              <a:rPr lang="es-MX" sz="1100" dirty="0" err="1" smtClean="0"/>
              <a:t>Digesa</a:t>
            </a:r>
            <a:r>
              <a:rPr lang="es-MX" sz="1100" dirty="0" smtClean="0"/>
              <a:t> (2011). </a:t>
            </a:r>
            <a:endParaRPr lang="es-ES" sz="1100" dirty="0"/>
          </a:p>
        </p:txBody>
      </p:sp>
      <p:sp>
        <p:nvSpPr>
          <p:cNvPr id="6" name="CuadroTexto 2"/>
          <p:cNvSpPr txBox="1"/>
          <p:nvPr/>
        </p:nvSpPr>
        <p:spPr>
          <a:xfrm>
            <a:off x="838200" y="5659876"/>
            <a:ext cx="105156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100" dirty="0" smtClean="0"/>
              <a:t>Fuente: </a:t>
            </a:r>
            <a:r>
              <a:rPr lang="es-MX" sz="1100" dirty="0" err="1" smtClean="0"/>
              <a:t>Digesa</a:t>
            </a:r>
            <a:r>
              <a:rPr lang="es-MX" sz="1100" dirty="0"/>
              <a:t> </a:t>
            </a:r>
            <a:r>
              <a:rPr lang="es-MX" sz="1100" dirty="0" smtClean="0"/>
              <a:t>(2011) </a:t>
            </a:r>
            <a:endParaRPr lang="es-ES" sz="1100" dirty="0"/>
          </a:p>
        </p:txBody>
      </p:sp>
    </p:spTree>
    <p:extLst>
      <p:ext uri="{BB962C8B-B14F-4D97-AF65-F5344CB8AC3E}">
        <p14:creationId xmlns:p14="http://schemas.microsoft.com/office/powerpoint/2010/main" val="3603890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sz="3200" dirty="0" smtClean="0">
                <a:latin typeface="Comic Sans MS" panose="030F0702030302020204" pitchFamily="66" charset="0"/>
              </a:rPr>
              <a:t>Exámenes médicos ocupacionales </a:t>
            </a:r>
            <a:endParaRPr lang="es-ES" sz="3200" dirty="0">
              <a:latin typeface="Comic Sans MS" panose="030F0702030302020204" pitchFamily="66" charset="0"/>
            </a:endParaRPr>
          </a:p>
        </p:txBody>
      </p:sp>
      <p:graphicFrame>
        <p:nvGraphicFramePr>
          <p:cNvPr id="5" name="Diagrama 4"/>
          <p:cNvGraphicFramePr/>
          <p:nvPr>
            <p:extLst>
              <p:ext uri="{D42A27DB-BD31-4B8C-83A1-F6EECF244321}">
                <p14:modId xmlns:p14="http://schemas.microsoft.com/office/powerpoint/2010/main" val="3771975643"/>
              </p:ext>
            </p:extLst>
          </p:nvPr>
        </p:nvGraphicFramePr>
        <p:xfrm>
          <a:off x="838200" y="1481156"/>
          <a:ext cx="6854423" cy="485688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124" name="Picture 4" descr="Resultado de imagen para aptitud del trabajador 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146" y="2264927"/>
            <a:ext cx="3981450" cy="3000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CuadroTexto 2"/>
          <p:cNvSpPr txBox="1"/>
          <p:nvPr/>
        </p:nvSpPr>
        <p:spPr>
          <a:xfrm>
            <a:off x="838200" y="6323528"/>
            <a:ext cx="90424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100" dirty="0" smtClean="0"/>
              <a:t>Fuente: Ramos</a:t>
            </a:r>
            <a:r>
              <a:rPr lang="es-MX" sz="1100" dirty="0"/>
              <a:t> </a:t>
            </a:r>
            <a:r>
              <a:rPr lang="es-MX" sz="1100" dirty="0" smtClean="0"/>
              <a:t>(1988)</a:t>
            </a:r>
            <a:endParaRPr lang="es-ES" sz="1100" dirty="0"/>
          </a:p>
        </p:txBody>
      </p:sp>
      <p:sp>
        <p:nvSpPr>
          <p:cNvPr id="8" name="7 CuadroTexto"/>
          <p:cNvSpPr txBox="1"/>
          <p:nvPr/>
        </p:nvSpPr>
        <p:spPr>
          <a:xfrm>
            <a:off x="9813372" y="4988304"/>
            <a:ext cx="201622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100" dirty="0" smtClean="0">
                <a:cs typeface="Arial" pitchFamily="34" charset="0"/>
              </a:rPr>
              <a:t>Fuente: </a:t>
            </a:r>
            <a:r>
              <a:rPr lang="es-ES" sz="1100" dirty="0">
                <a:cs typeface="Arial" pitchFamily="34" charset="0"/>
              </a:rPr>
              <a:t>G</a:t>
            </a:r>
            <a:r>
              <a:rPr lang="es-ES" sz="1100" dirty="0" smtClean="0">
                <a:cs typeface="Arial" pitchFamily="34" charset="0"/>
              </a:rPr>
              <a:t>oogle imágenes</a:t>
            </a:r>
            <a:endParaRPr lang="es-MX" sz="1100" dirty="0"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02374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sz="3200" dirty="0" smtClean="0">
                <a:latin typeface="Comic Sans MS" panose="030F0702030302020204" pitchFamily="66" charset="0"/>
              </a:rPr>
              <a:t>Tipos de exámenes médicos ocupacionales</a:t>
            </a:r>
            <a:r>
              <a:rPr lang="es-MX" sz="3600" dirty="0" smtClean="0">
                <a:latin typeface="Comic Sans MS" panose="030F0702030302020204" pitchFamily="66" charset="0"/>
              </a:rPr>
              <a:t> </a:t>
            </a:r>
            <a:endParaRPr lang="es-ES" sz="3600" dirty="0">
              <a:latin typeface="Comic Sans MS" panose="030F0702030302020204" pitchFamily="66" charset="0"/>
            </a:endParaRPr>
          </a:p>
        </p:txBody>
      </p:sp>
      <p:graphicFrame>
        <p:nvGraphicFramePr>
          <p:cNvPr id="4" name="Diagrama 3"/>
          <p:cNvGraphicFramePr/>
          <p:nvPr>
            <p:extLst>
              <p:ext uri="{D42A27DB-BD31-4B8C-83A1-F6EECF244321}">
                <p14:modId xmlns:p14="http://schemas.microsoft.com/office/powerpoint/2010/main" val="1680393255"/>
              </p:ext>
            </p:extLst>
          </p:nvPr>
        </p:nvGraphicFramePr>
        <p:xfrm>
          <a:off x="838200" y="1196184"/>
          <a:ext cx="705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2290" name="Picture 2" descr="Resultado de imagen para tipos de examenes ocupacionales 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56240" y="1761969"/>
            <a:ext cx="3380213" cy="37783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CuadroTexto 5"/>
          <p:cNvSpPr txBox="1"/>
          <p:nvPr/>
        </p:nvSpPr>
        <p:spPr>
          <a:xfrm>
            <a:off x="1487488" y="6525344"/>
            <a:ext cx="685893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100" dirty="0" smtClean="0"/>
              <a:t>Fuente: Ramos (1988)</a:t>
            </a:r>
            <a:endParaRPr lang="es-ES" sz="1100" dirty="0"/>
          </a:p>
        </p:txBody>
      </p:sp>
      <p:sp>
        <p:nvSpPr>
          <p:cNvPr id="8" name="7 CuadroTexto"/>
          <p:cNvSpPr txBox="1"/>
          <p:nvPr/>
        </p:nvSpPr>
        <p:spPr>
          <a:xfrm>
            <a:off x="9068871" y="5517468"/>
            <a:ext cx="201622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100" dirty="0" smtClean="0">
                <a:cs typeface="Arial" pitchFamily="34" charset="0"/>
              </a:rPr>
              <a:t>Fuente: </a:t>
            </a:r>
            <a:r>
              <a:rPr lang="es-ES" sz="1100" dirty="0">
                <a:cs typeface="Arial" pitchFamily="34" charset="0"/>
              </a:rPr>
              <a:t>G</a:t>
            </a:r>
            <a:r>
              <a:rPr lang="es-ES" sz="1100" dirty="0" smtClean="0">
                <a:cs typeface="Arial" pitchFamily="34" charset="0"/>
              </a:rPr>
              <a:t>oogle imágenes</a:t>
            </a:r>
            <a:endParaRPr lang="es-MX" sz="1100" dirty="0"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96711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scontent-lax3-1.xx.fbcdn.net/v/t34.0-12/21363107_1685548268153655_1100746087_n.jpg?oh=d2745ee6b64646b5a71cb33353d725db&amp;oe=59B0D34B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" b="49331"/>
          <a:stretch/>
        </p:blipFill>
        <p:spPr bwMode="auto">
          <a:xfrm>
            <a:off x="1120463" y="321972"/>
            <a:ext cx="10045520" cy="60788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CuadroTexto 2"/>
          <p:cNvSpPr txBox="1"/>
          <p:nvPr/>
        </p:nvSpPr>
        <p:spPr>
          <a:xfrm>
            <a:off x="1120463" y="6433886"/>
            <a:ext cx="90424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100" dirty="0" smtClean="0"/>
              <a:t>Fuente: Ramos</a:t>
            </a:r>
            <a:r>
              <a:rPr lang="es-MX" sz="1100" dirty="0"/>
              <a:t> </a:t>
            </a:r>
            <a:r>
              <a:rPr lang="es-MX" sz="1100" dirty="0" smtClean="0"/>
              <a:t>(1988)</a:t>
            </a:r>
            <a:endParaRPr lang="es-ES" sz="1100" dirty="0"/>
          </a:p>
        </p:txBody>
      </p:sp>
    </p:spTree>
    <p:extLst>
      <p:ext uri="{BB962C8B-B14F-4D97-AF65-F5344CB8AC3E}">
        <p14:creationId xmlns:p14="http://schemas.microsoft.com/office/powerpoint/2010/main" val="3282535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a 3"/>
          <p:cNvGraphicFramePr/>
          <p:nvPr>
            <p:extLst>
              <p:ext uri="{D42A27DB-BD31-4B8C-83A1-F6EECF244321}">
                <p14:modId xmlns:p14="http://schemas.microsoft.com/office/powerpoint/2010/main" val="1343268141"/>
              </p:ext>
            </p:extLst>
          </p:nvPr>
        </p:nvGraphicFramePr>
        <p:xfrm>
          <a:off x="165536" y="347287"/>
          <a:ext cx="11043032" cy="610604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CuadroTexto 6"/>
          <p:cNvSpPr txBox="1"/>
          <p:nvPr/>
        </p:nvSpPr>
        <p:spPr>
          <a:xfrm rot="16200000">
            <a:off x="10009491" y="1627707"/>
            <a:ext cx="351702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100" dirty="0" smtClean="0"/>
              <a:t>Fuente: </a:t>
            </a:r>
            <a:r>
              <a:rPr lang="es-MX" sz="1100" dirty="0" err="1"/>
              <a:t>A</a:t>
            </a:r>
            <a:r>
              <a:rPr lang="es-MX" sz="1100" dirty="0" err="1" smtClean="0"/>
              <a:t>udiomic</a:t>
            </a:r>
            <a:r>
              <a:rPr lang="es-MX" sz="1100" dirty="0" smtClean="0"/>
              <a:t> (2011). </a:t>
            </a:r>
            <a:endParaRPr lang="es-ES" sz="1100" dirty="0"/>
          </a:p>
        </p:txBody>
      </p:sp>
      <p:pic>
        <p:nvPicPr>
          <p:cNvPr id="13314" name="Picture 2" descr="Imagen relacionada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52130" y="536100"/>
            <a:ext cx="3985068" cy="26550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CuadroTexto 2"/>
          <p:cNvSpPr txBox="1"/>
          <p:nvPr/>
        </p:nvSpPr>
        <p:spPr>
          <a:xfrm>
            <a:off x="436952" y="6453336"/>
            <a:ext cx="90424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100" dirty="0" smtClean="0"/>
              <a:t>Fuente: Ramos</a:t>
            </a:r>
            <a:r>
              <a:rPr lang="es-MX" sz="1100" dirty="0"/>
              <a:t> </a:t>
            </a:r>
            <a:r>
              <a:rPr lang="es-MX" sz="1100" dirty="0" smtClean="0"/>
              <a:t>(1988)</a:t>
            </a:r>
            <a:endParaRPr lang="es-ES" sz="1100" dirty="0"/>
          </a:p>
        </p:txBody>
      </p:sp>
    </p:spTree>
    <p:extLst>
      <p:ext uri="{BB962C8B-B14F-4D97-AF65-F5344CB8AC3E}">
        <p14:creationId xmlns:p14="http://schemas.microsoft.com/office/powerpoint/2010/main" val="1362749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52003" y="116632"/>
            <a:ext cx="10515600" cy="1325563"/>
          </a:xfrm>
        </p:spPr>
        <p:txBody>
          <a:bodyPr>
            <a:normAutofit/>
          </a:bodyPr>
          <a:lstStyle/>
          <a:p>
            <a:r>
              <a:rPr lang="es-MX" sz="3200" dirty="0" smtClean="0">
                <a:latin typeface="Comic Sans MS" panose="030F0702030302020204" pitchFamily="66" charset="0"/>
              </a:rPr>
              <a:t>Examen de Admisión o pre-ocupacional</a:t>
            </a:r>
            <a:endParaRPr lang="es-ES" sz="3200" dirty="0"/>
          </a:p>
        </p:txBody>
      </p:sp>
      <p:graphicFrame>
        <p:nvGraphicFramePr>
          <p:cNvPr id="4" name="Diagrama 3"/>
          <p:cNvGraphicFramePr/>
          <p:nvPr>
            <p:extLst>
              <p:ext uri="{D42A27DB-BD31-4B8C-83A1-F6EECF244321}">
                <p14:modId xmlns:p14="http://schemas.microsoft.com/office/powerpoint/2010/main" val="15863222"/>
              </p:ext>
            </p:extLst>
          </p:nvPr>
        </p:nvGraphicFramePr>
        <p:xfrm>
          <a:off x="407368" y="1223389"/>
          <a:ext cx="7848872" cy="526317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4338" name="Picture 2" descr="Resultado de imagen para examen pre ocupacional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56240" y="1556792"/>
            <a:ext cx="3935760" cy="32267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CuadroTexto 2"/>
          <p:cNvSpPr txBox="1"/>
          <p:nvPr/>
        </p:nvSpPr>
        <p:spPr>
          <a:xfrm>
            <a:off x="4439816" y="6407319"/>
            <a:ext cx="90424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100" dirty="0" smtClean="0"/>
              <a:t>Fuente: Ramos</a:t>
            </a:r>
            <a:r>
              <a:rPr lang="es-MX" sz="1100" dirty="0"/>
              <a:t> </a:t>
            </a:r>
            <a:r>
              <a:rPr lang="es-MX" sz="1100" dirty="0" smtClean="0"/>
              <a:t>(1988)</a:t>
            </a:r>
            <a:endParaRPr lang="es-ES" sz="1100" dirty="0"/>
          </a:p>
        </p:txBody>
      </p:sp>
      <p:sp>
        <p:nvSpPr>
          <p:cNvPr id="8" name="7 CuadroTexto"/>
          <p:cNvSpPr txBox="1"/>
          <p:nvPr/>
        </p:nvSpPr>
        <p:spPr>
          <a:xfrm>
            <a:off x="9880600" y="4917434"/>
            <a:ext cx="201622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100" dirty="0" smtClean="0">
                <a:cs typeface="Arial" pitchFamily="34" charset="0"/>
              </a:rPr>
              <a:t>Fuente: </a:t>
            </a:r>
            <a:r>
              <a:rPr lang="es-ES" sz="1100" dirty="0">
                <a:cs typeface="Arial" pitchFamily="34" charset="0"/>
              </a:rPr>
              <a:t>G</a:t>
            </a:r>
            <a:r>
              <a:rPr lang="es-ES" sz="1100" dirty="0" smtClean="0">
                <a:cs typeface="Arial" pitchFamily="34" charset="0"/>
              </a:rPr>
              <a:t>oogle imágenes</a:t>
            </a:r>
            <a:endParaRPr lang="es-MX" sz="1100" dirty="0"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84105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862342" y="3761117"/>
            <a:ext cx="1073126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err="1" smtClean="0"/>
              <a:t>Introduccion</a:t>
            </a:r>
            <a:r>
              <a:rPr lang="es-MX" dirty="0" smtClean="0"/>
              <a:t> </a:t>
            </a:r>
          </a:p>
          <a:p>
            <a:endParaRPr lang="es-MX" dirty="0"/>
          </a:p>
          <a:p>
            <a:endParaRPr lang="es-MX" dirty="0" smtClean="0"/>
          </a:p>
          <a:p>
            <a:endParaRPr lang="es-MX" dirty="0"/>
          </a:p>
          <a:p>
            <a:endParaRPr lang="es-MX" dirty="0" smtClean="0"/>
          </a:p>
          <a:p>
            <a:endParaRPr lang="es-MX" dirty="0"/>
          </a:p>
        </p:txBody>
      </p:sp>
      <p:pic>
        <p:nvPicPr>
          <p:cNvPr id="3074" name="Picture 2" descr="Resultado de imagen para examenes y pruebas complementarias de salud ocupaciona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671" y="1657476"/>
            <a:ext cx="11593602" cy="451112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sp>
        <p:nvSpPr>
          <p:cNvPr id="3" name="CuadroTexto 2"/>
          <p:cNvSpPr txBox="1"/>
          <p:nvPr/>
        </p:nvSpPr>
        <p:spPr>
          <a:xfrm>
            <a:off x="569343" y="603849"/>
            <a:ext cx="1102425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5400" dirty="0" smtClean="0">
                <a:latin typeface="Arial" panose="020B0604020202020204" pitchFamily="34" charset="0"/>
                <a:cs typeface="Arial" panose="020B0604020202020204" pitchFamily="34" charset="0"/>
              </a:rPr>
              <a:t>Introducción</a:t>
            </a:r>
            <a:r>
              <a:rPr lang="es-MX" sz="5400" dirty="0" smtClean="0"/>
              <a:t> </a:t>
            </a:r>
            <a:endParaRPr lang="es-MX" sz="5400" dirty="0"/>
          </a:p>
        </p:txBody>
      </p:sp>
      <p:sp>
        <p:nvSpPr>
          <p:cNvPr id="4" name="CuadroTexto 3"/>
          <p:cNvSpPr txBox="1"/>
          <p:nvPr/>
        </p:nvSpPr>
        <p:spPr>
          <a:xfrm>
            <a:off x="8988725" y="6168605"/>
            <a:ext cx="350232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100" dirty="0" smtClean="0">
                <a:cs typeface="Arial" panose="020B0604020202020204" pitchFamily="34" charset="0"/>
              </a:rPr>
              <a:t>Disponible en: Google imágenes</a:t>
            </a:r>
            <a:endParaRPr lang="es-MX" sz="1100" dirty="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19050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sz="3200" dirty="0" smtClean="0">
                <a:latin typeface="Comic Sans MS" panose="030F0702030302020204" pitchFamily="66" charset="0"/>
              </a:rPr>
              <a:t>Examen de Admisión o pre-ocupacional: Comprende dos partes </a:t>
            </a:r>
            <a:endParaRPr lang="es-ES" sz="3200" dirty="0"/>
          </a:p>
        </p:txBody>
      </p:sp>
      <p:graphicFrame>
        <p:nvGraphicFramePr>
          <p:cNvPr id="4" name="Diagrama 3"/>
          <p:cNvGraphicFramePr/>
          <p:nvPr>
            <p:extLst>
              <p:ext uri="{D42A27DB-BD31-4B8C-83A1-F6EECF244321}">
                <p14:modId xmlns:p14="http://schemas.microsoft.com/office/powerpoint/2010/main" val="199985678"/>
              </p:ext>
            </p:extLst>
          </p:nvPr>
        </p:nvGraphicFramePr>
        <p:xfrm>
          <a:off x="2511541" y="530180"/>
          <a:ext cx="7547675" cy="51803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5362" name="Picture 2" descr="Resultado de imagen para examen pre ocupacional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14422" y="4858500"/>
            <a:ext cx="7615688" cy="20348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CuadroTexto 2"/>
          <p:cNvSpPr txBox="1"/>
          <p:nvPr/>
        </p:nvSpPr>
        <p:spPr>
          <a:xfrm>
            <a:off x="507124" y="6477414"/>
            <a:ext cx="90424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100" dirty="0" smtClean="0"/>
              <a:t>Fuente: Ramos</a:t>
            </a:r>
            <a:r>
              <a:rPr lang="es-MX" sz="1100" dirty="0"/>
              <a:t> </a:t>
            </a:r>
            <a:r>
              <a:rPr lang="es-MX" sz="1100" dirty="0" smtClean="0"/>
              <a:t>(1988)</a:t>
            </a:r>
            <a:endParaRPr lang="es-ES" sz="1100" dirty="0"/>
          </a:p>
        </p:txBody>
      </p:sp>
      <p:sp>
        <p:nvSpPr>
          <p:cNvPr id="7" name="6 CuadroTexto"/>
          <p:cNvSpPr txBox="1"/>
          <p:nvPr/>
        </p:nvSpPr>
        <p:spPr>
          <a:xfrm>
            <a:off x="8213886" y="4842498"/>
            <a:ext cx="201622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100" dirty="0" smtClean="0">
                <a:cs typeface="Arial" pitchFamily="34" charset="0"/>
              </a:rPr>
              <a:t>Fuente: </a:t>
            </a:r>
            <a:r>
              <a:rPr lang="es-ES" sz="1100" dirty="0">
                <a:cs typeface="Arial" pitchFamily="34" charset="0"/>
              </a:rPr>
              <a:t>G</a:t>
            </a:r>
            <a:r>
              <a:rPr lang="es-ES" sz="1100" dirty="0" smtClean="0">
                <a:cs typeface="Arial" pitchFamily="34" charset="0"/>
              </a:rPr>
              <a:t>oogle imágenes</a:t>
            </a:r>
            <a:endParaRPr lang="es-MX" sz="1100" dirty="0"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8754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scontent-lax3-1.xx.fbcdn.net/v/t34.0-12/21362849_1685544794820669_1314477466_n.jpg?oh=a780e0bad59d54a3f43e2a6bd694d482&amp;oe=59B0CC5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81836" y="0"/>
            <a:ext cx="51434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CuadroTexto 2"/>
          <p:cNvSpPr txBox="1"/>
          <p:nvPr/>
        </p:nvSpPr>
        <p:spPr>
          <a:xfrm>
            <a:off x="1021571" y="6396333"/>
            <a:ext cx="90424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100" dirty="0" smtClean="0"/>
              <a:t>Fuente: Ramos</a:t>
            </a:r>
            <a:r>
              <a:rPr lang="es-MX" sz="1100" dirty="0"/>
              <a:t> </a:t>
            </a:r>
            <a:r>
              <a:rPr lang="es-MX" sz="1100" dirty="0" smtClean="0"/>
              <a:t>(1988)</a:t>
            </a:r>
            <a:endParaRPr lang="es-ES" sz="1100" dirty="0"/>
          </a:p>
        </p:txBody>
      </p:sp>
    </p:spTree>
    <p:extLst>
      <p:ext uri="{BB962C8B-B14F-4D97-AF65-F5344CB8AC3E}">
        <p14:creationId xmlns:p14="http://schemas.microsoft.com/office/powerpoint/2010/main" val="1378669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https://scontent-lax3-1.xx.fbcdn.net/v/t34.0-12/21361139_1685546048153877_242017958_n.jpg?oh=0c94559f53ae86e6574f7763653af435&amp;oe=59B0D3F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82864" y="-43706"/>
            <a:ext cx="5176279" cy="69017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CuadroTexto 2"/>
          <p:cNvSpPr txBox="1"/>
          <p:nvPr/>
        </p:nvSpPr>
        <p:spPr>
          <a:xfrm>
            <a:off x="838200" y="6323528"/>
            <a:ext cx="90424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100" dirty="0" smtClean="0"/>
              <a:t>Fuente: Ramos</a:t>
            </a:r>
            <a:r>
              <a:rPr lang="es-MX" sz="1100" dirty="0"/>
              <a:t> </a:t>
            </a:r>
            <a:r>
              <a:rPr lang="es-MX" sz="1100" dirty="0" smtClean="0"/>
              <a:t>(1988)</a:t>
            </a:r>
            <a:endParaRPr lang="es-ES" sz="1100" dirty="0"/>
          </a:p>
        </p:txBody>
      </p:sp>
    </p:spTree>
    <p:extLst>
      <p:ext uri="{BB962C8B-B14F-4D97-AF65-F5344CB8AC3E}">
        <p14:creationId xmlns:p14="http://schemas.microsoft.com/office/powerpoint/2010/main" val="2207632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ttps://scontent-lax3-1.xx.fbcdn.net/v/t34.0-12/21397452_1685547154820433_151479248_n.jpg?oh=eaf16f08eec5b6eb2cf6d3823a34b154&amp;oe=59B1D32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8027" y="-22070"/>
            <a:ext cx="5177308" cy="69030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CuadroTexto 2"/>
          <p:cNvSpPr txBox="1"/>
          <p:nvPr/>
        </p:nvSpPr>
        <p:spPr>
          <a:xfrm>
            <a:off x="815481" y="6323528"/>
            <a:ext cx="90424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100" dirty="0" smtClean="0"/>
              <a:t>Fuente: Ramos</a:t>
            </a:r>
            <a:r>
              <a:rPr lang="es-MX" sz="1100" dirty="0"/>
              <a:t> </a:t>
            </a:r>
            <a:r>
              <a:rPr lang="es-MX" sz="1100" dirty="0" smtClean="0"/>
              <a:t>(1988)</a:t>
            </a:r>
            <a:endParaRPr lang="es-ES" sz="1100" dirty="0"/>
          </a:p>
        </p:txBody>
      </p:sp>
    </p:spTree>
    <p:extLst>
      <p:ext uri="{BB962C8B-B14F-4D97-AF65-F5344CB8AC3E}">
        <p14:creationId xmlns:p14="http://schemas.microsoft.com/office/powerpoint/2010/main" val="3006318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416" y="-14816"/>
            <a:ext cx="10515600" cy="1325563"/>
          </a:xfrm>
        </p:spPr>
        <p:txBody>
          <a:bodyPr>
            <a:normAutofit/>
          </a:bodyPr>
          <a:lstStyle/>
          <a:p>
            <a:r>
              <a:rPr lang="es-MX" sz="3200" dirty="0" smtClean="0">
                <a:latin typeface="Comic Sans MS" panose="030F0702030302020204" pitchFamily="66" charset="0"/>
              </a:rPr>
              <a:t>Examen de Admisión o pre-ocupacional:  </a:t>
            </a:r>
            <a:r>
              <a:rPr lang="es-MX" sz="3600" dirty="0" smtClean="0">
                <a:latin typeface="Comic Sans MS" panose="030F0702030302020204" pitchFamily="66" charset="0"/>
              </a:rPr>
              <a:t>Resultados</a:t>
            </a:r>
            <a:endParaRPr lang="es-ES" sz="3600" dirty="0"/>
          </a:p>
        </p:txBody>
      </p:sp>
      <p:graphicFrame>
        <p:nvGraphicFramePr>
          <p:cNvPr id="4" name="Diagrama 3"/>
          <p:cNvGraphicFramePr/>
          <p:nvPr>
            <p:extLst>
              <p:ext uri="{D42A27DB-BD31-4B8C-83A1-F6EECF244321}">
                <p14:modId xmlns:p14="http://schemas.microsoft.com/office/powerpoint/2010/main" val="1957149241"/>
              </p:ext>
            </p:extLst>
          </p:nvPr>
        </p:nvGraphicFramePr>
        <p:xfrm>
          <a:off x="297517" y="1262130"/>
          <a:ext cx="11199083" cy="522882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6148" name="Picture 4" descr="Resultado de imagen para apto con restricciones para el trabajo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54698" y="1231491"/>
            <a:ext cx="3411874" cy="20467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0" name="Picture 6" descr="Resultado de imagen para no apto para trabajo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0807" y="1231491"/>
            <a:ext cx="3378006" cy="20495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386" name="Picture 2" descr="Resultado de imagen para trabajador apto"/>
          <p:cNvPicPr>
            <a:picLocks noChangeAspect="1" noChangeArrowheads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265"/>
          <a:stretch/>
        </p:blipFill>
        <p:spPr bwMode="auto">
          <a:xfrm>
            <a:off x="839416" y="1237219"/>
            <a:ext cx="2778505" cy="20562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CuadroTexto 2"/>
          <p:cNvSpPr txBox="1"/>
          <p:nvPr/>
        </p:nvSpPr>
        <p:spPr>
          <a:xfrm>
            <a:off x="10059679" y="6550222"/>
            <a:ext cx="105156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100" dirty="0" smtClean="0"/>
              <a:t>Fuente: </a:t>
            </a:r>
            <a:r>
              <a:rPr lang="es-MX" sz="1100" dirty="0" err="1" smtClean="0"/>
              <a:t>Digesa</a:t>
            </a:r>
            <a:r>
              <a:rPr lang="es-MX" sz="1100" dirty="0"/>
              <a:t> </a:t>
            </a:r>
            <a:r>
              <a:rPr lang="es-MX" sz="1100" dirty="0" smtClean="0"/>
              <a:t>(2011) </a:t>
            </a:r>
            <a:endParaRPr lang="es-ES" sz="1100" dirty="0"/>
          </a:p>
        </p:txBody>
      </p:sp>
      <p:sp>
        <p:nvSpPr>
          <p:cNvPr id="13" name="12 CuadroTexto"/>
          <p:cNvSpPr txBox="1"/>
          <p:nvPr/>
        </p:nvSpPr>
        <p:spPr>
          <a:xfrm>
            <a:off x="3744411" y="3066646"/>
            <a:ext cx="201622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100" dirty="0" smtClean="0">
                <a:cs typeface="Arial" pitchFamily="34" charset="0"/>
              </a:rPr>
              <a:t>Fuente: </a:t>
            </a:r>
            <a:r>
              <a:rPr lang="es-ES" sz="1100" dirty="0">
                <a:cs typeface="Arial" pitchFamily="34" charset="0"/>
              </a:rPr>
              <a:t>G</a:t>
            </a:r>
            <a:r>
              <a:rPr lang="es-ES" sz="1100" dirty="0" smtClean="0">
                <a:cs typeface="Arial" pitchFamily="34" charset="0"/>
              </a:rPr>
              <a:t>oogle imágenes</a:t>
            </a:r>
            <a:endParaRPr lang="es-MX" sz="1100" dirty="0">
              <a:cs typeface="Arial" pitchFamily="34" charset="0"/>
            </a:endParaRPr>
          </a:p>
        </p:txBody>
      </p:sp>
      <p:sp>
        <p:nvSpPr>
          <p:cNvPr id="14" name="13 CuadroTexto"/>
          <p:cNvSpPr txBox="1"/>
          <p:nvPr/>
        </p:nvSpPr>
        <p:spPr>
          <a:xfrm>
            <a:off x="8451698" y="3051117"/>
            <a:ext cx="201622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100" dirty="0" smtClean="0">
                <a:cs typeface="Arial" pitchFamily="34" charset="0"/>
              </a:rPr>
              <a:t>Fuente: </a:t>
            </a:r>
            <a:r>
              <a:rPr lang="es-ES" sz="1100" dirty="0">
                <a:cs typeface="Arial" pitchFamily="34" charset="0"/>
              </a:rPr>
              <a:t>G</a:t>
            </a:r>
            <a:r>
              <a:rPr lang="es-ES" sz="1100" dirty="0" smtClean="0">
                <a:cs typeface="Arial" pitchFamily="34" charset="0"/>
              </a:rPr>
              <a:t>oogle imágenes</a:t>
            </a:r>
            <a:endParaRPr lang="es-MX" sz="1100" dirty="0">
              <a:cs typeface="Arial" pitchFamily="34" charset="0"/>
            </a:endParaRPr>
          </a:p>
        </p:txBody>
      </p:sp>
      <p:sp>
        <p:nvSpPr>
          <p:cNvPr id="15" name="14 CuadroTexto"/>
          <p:cNvSpPr txBox="1"/>
          <p:nvPr/>
        </p:nvSpPr>
        <p:spPr>
          <a:xfrm>
            <a:off x="594833" y="3019478"/>
            <a:ext cx="201622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100" dirty="0" smtClean="0">
                <a:cs typeface="Arial" pitchFamily="34" charset="0"/>
              </a:rPr>
              <a:t>Fuente: </a:t>
            </a:r>
            <a:r>
              <a:rPr lang="es-ES" sz="1100" dirty="0">
                <a:cs typeface="Arial" pitchFamily="34" charset="0"/>
              </a:rPr>
              <a:t>G</a:t>
            </a:r>
            <a:r>
              <a:rPr lang="es-ES" sz="1100" dirty="0" smtClean="0">
                <a:cs typeface="Arial" pitchFamily="34" charset="0"/>
              </a:rPr>
              <a:t>oogle imágenes</a:t>
            </a:r>
            <a:endParaRPr lang="es-MX" sz="1100" dirty="0"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44547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scontent-lax3-1.xx.fbcdn.net/v/t34.0-12/21363107_1685548268153655_1100746087_n.jpg?oh=d2745ee6b64646b5a71cb33353d725db&amp;oe=59B0D34B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3896"/>
          <a:stretch/>
        </p:blipFill>
        <p:spPr bwMode="auto">
          <a:xfrm>
            <a:off x="965913" y="399245"/>
            <a:ext cx="9616521" cy="59114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CuadroTexto 2"/>
          <p:cNvSpPr txBox="1"/>
          <p:nvPr/>
        </p:nvSpPr>
        <p:spPr>
          <a:xfrm>
            <a:off x="838200" y="6323528"/>
            <a:ext cx="90424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100" dirty="0" smtClean="0"/>
              <a:t>Fuente: Ramos</a:t>
            </a:r>
            <a:r>
              <a:rPr lang="es-MX" sz="1100" dirty="0"/>
              <a:t> </a:t>
            </a:r>
            <a:r>
              <a:rPr lang="es-MX" sz="1100" dirty="0" smtClean="0"/>
              <a:t>(1988)</a:t>
            </a:r>
            <a:endParaRPr lang="es-ES" sz="1100" dirty="0"/>
          </a:p>
        </p:txBody>
      </p:sp>
    </p:spTree>
    <p:extLst>
      <p:ext uri="{BB962C8B-B14F-4D97-AF65-F5344CB8AC3E}">
        <p14:creationId xmlns:p14="http://schemas.microsoft.com/office/powerpoint/2010/main" val="498500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latin typeface="Comic Sans MS" panose="030F0702030302020204" pitchFamily="66" charset="0"/>
              </a:rPr>
              <a:t> </a:t>
            </a:r>
            <a:br>
              <a:rPr lang="es-MX" dirty="0" smtClean="0">
                <a:latin typeface="Comic Sans MS" panose="030F0702030302020204" pitchFamily="66" charset="0"/>
              </a:rPr>
            </a:br>
            <a:endParaRPr lang="es-ES" dirty="0"/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50236907"/>
              </p:ext>
            </p:extLst>
          </p:nvPr>
        </p:nvGraphicFramePr>
        <p:xfrm>
          <a:off x="319314" y="365125"/>
          <a:ext cx="11034486" cy="620580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7410" name="Picture 2" descr="Resultado de imagen para examen ocupacional periodico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61200" y="365125"/>
            <a:ext cx="4292600" cy="31543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CuadroTexto 2"/>
          <p:cNvSpPr txBox="1"/>
          <p:nvPr/>
        </p:nvSpPr>
        <p:spPr>
          <a:xfrm>
            <a:off x="551384" y="6309320"/>
            <a:ext cx="78994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100" dirty="0" smtClean="0"/>
              <a:t>Fuente: Buenaventura 82016). </a:t>
            </a:r>
            <a:endParaRPr lang="es-ES" sz="1100" dirty="0"/>
          </a:p>
        </p:txBody>
      </p:sp>
      <p:sp>
        <p:nvSpPr>
          <p:cNvPr id="7" name="6 CuadroTexto"/>
          <p:cNvSpPr txBox="1"/>
          <p:nvPr/>
        </p:nvSpPr>
        <p:spPr>
          <a:xfrm>
            <a:off x="9337576" y="3203941"/>
            <a:ext cx="201622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100" dirty="0" smtClean="0">
                <a:cs typeface="Arial" pitchFamily="34" charset="0"/>
              </a:rPr>
              <a:t>Fuente: </a:t>
            </a:r>
            <a:r>
              <a:rPr lang="es-ES" sz="1100" dirty="0">
                <a:cs typeface="Arial" pitchFamily="34" charset="0"/>
              </a:rPr>
              <a:t>G</a:t>
            </a:r>
            <a:r>
              <a:rPr lang="es-ES" sz="1100" dirty="0" smtClean="0">
                <a:cs typeface="Arial" pitchFamily="34" charset="0"/>
              </a:rPr>
              <a:t>oogle imágenes</a:t>
            </a:r>
            <a:endParaRPr lang="es-MX" sz="1100" dirty="0"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9650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sz="3200" dirty="0" smtClean="0">
                <a:latin typeface="Comic Sans MS" panose="030F0702030302020204" pitchFamily="66" charset="0"/>
              </a:rPr>
              <a:t>Examen periódico</a:t>
            </a:r>
            <a:endParaRPr lang="es-ES" sz="3200" dirty="0">
              <a:latin typeface="Comic Sans MS" panose="030F0702030302020204" pitchFamily="66" charset="0"/>
            </a:endParaRPr>
          </a:p>
        </p:txBody>
      </p:sp>
      <p:graphicFrame>
        <p:nvGraphicFramePr>
          <p:cNvPr id="4" name="Diagrama 3"/>
          <p:cNvGraphicFramePr/>
          <p:nvPr>
            <p:extLst>
              <p:ext uri="{D42A27DB-BD31-4B8C-83A1-F6EECF244321}">
                <p14:modId xmlns:p14="http://schemas.microsoft.com/office/powerpoint/2010/main" val="1662080701"/>
              </p:ext>
            </p:extLst>
          </p:nvPr>
        </p:nvGraphicFramePr>
        <p:xfrm>
          <a:off x="838200" y="1410346"/>
          <a:ext cx="6781800" cy="480132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8434" name="Picture 2" descr="Resultado de imagen para examen ocupacional periodico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84120" y="1524000"/>
            <a:ext cx="4235116" cy="42351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CuadroTexto 6"/>
          <p:cNvSpPr txBox="1"/>
          <p:nvPr/>
        </p:nvSpPr>
        <p:spPr>
          <a:xfrm>
            <a:off x="860364" y="6211724"/>
            <a:ext cx="1145776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100" dirty="0" smtClean="0"/>
              <a:t>Fuente: </a:t>
            </a:r>
            <a:r>
              <a:rPr lang="es-MX" sz="1100" dirty="0" err="1" smtClean="0"/>
              <a:t>Digesa</a:t>
            </a:r>
            <a:r>
              <a:rPr lang="es-MX" sz="1100" dirty="0" smtClean="0"/>
              <a:t> (2011). </a:t>
            </a:r>
            <a:endParaRPr lang="es-ES" sz="1100" dirty="0"/>
          </a:p>
        </p:txBody>
      </p:sp>
      <p:sp>
        <p:nvSpPr>
          <p:cNvPr id="8" name="7 CuadroTexto"/>
          <p:cNvSpPr txBox="1"/>
          <p:nvPr/>
        </p:nvSpPr>
        <p:spPr>
          <a:xfrm>
            <a:off x="9903012" y="5758879"/>
            <a:ext cx="201622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100" dirty="0" smtClean="0">
                <a:cs typeface="Arial" pitchFamily="34" charset="0"/>
              </a:rPr>
              <a:t>Fuente: </a:t>
            </a:r>
            <a:r>
              <a:rPr lang="es-ES" sz="1100" dirty="0">
                <a:cs typeface="Arial" pitchFamily="34" charset="0"/>
              </a:rPr>
              <a:t>G</a:t>
            </a:r>
            <a:r>
              <a:rPr lang="es-ES" sz="1100" dirty="0" smtClean="0">
                <a:cs typeface="Arial" pitchFamily="34" charset="0"/>
              </a:rPr>
              <a:t>oogle imágenes</a:t>
            </a:r>
            <a:endParaRPr lang="es-MX" sz="1100" dirty="0"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5770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sz="3200" dirty="0" smtClean="0">
                <a:latin typeface="Comic Sans MS" panose="030F0702030302020204" pitchFamily="66" charset="0"/>
              </a:rPr>
              <a:t>Examen periódico</a:t>
            </a:r>
            <a:endParaRPr lang="es-ES" sz="3200" dirty="0"/>
          </a:p>
        </p:txBody>
      </p:sp>
      <p:graphicFrame>
        <p:nvGraphicFramePr>
          <p:cNvPr id="4" name="Diagrama 3"/>
          <p:cNvGraphicFramePr/>
          <p:nvPr>
            <p:extLst>
              <p:ext uri="{D42A27DB-BD31-4B8C-83A1-F6EECF244321}">
                <p14:modId xmlns:p14="http://schemas.microsoft.com/office/powerpoint/2010/main" val="203741987"/>
              </p:ext>
            </p:extLst>
          </p:nvPr>
        </p:nvGraphicFramePr>
        <p:xfrm>
          <a:off x="372413" y="1489288"/>
          <a:ext cx="11541617" cy="180304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6" name="Diagrama 5"/>
          <p:cNvGraphicFramePr/>
          <p:nvPr>
            <p:extLst>
              <p:ext uri="{D42A27DB-BD31-4B8C-83A1-F6EECF244321}">
                <p14:modId xmlns:p14="http://schemas.microsoft.com/office/powerpoint/2010/main" val="3359422046"/>
              </p:ext>
            </p:extLst>
          </p:nvPr>
        </p:nvGraphicFramePr>
        <p:xfrm>
          <a:off x="2524257" y="3000777"/>
          <a:ext cx="7237927" cy="353679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5" name="CuadroTexto 4"/>
          <p:cNvSpPr txBox="1"/>
          <p:nvPr/>
        </p:nvSpPr>
        <p:spPr>
          <a:xfrm>
            <a:off x="838200" y="6430185"/>
            <a:ext cx="685893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100" dirty="0" smtClean="0"/>
              <a:t>Fuente: Ramos</a:t>
            </a:r>
            <a:r>
              <a:rPr lang="es-MX" sz="1100" dirty="0"/>
              <a:t> </a:t>
            </a:r>
            <a:r>
              <a:rPr lang="es-MX" sz="1100" dirty="0" smtClean="0"/>
              <a:t>(1988).</a:t>
            </a:r>
            <a:endParaRPr lang="es-ES" sz="1100" dirty="0"/>
          </a:p>
        </p:txBody>
      </p:sp>
    </p:spTree>
    <p:extLst>
      <p:ext uri="{BB962C8B-B14F-4D97-AF65-F5344CB8AC3E}">
        <p14:creationId xmlns:p14="http://schemas.microsoft.com/office/powerpoint/2010/main" val="4116397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77177" y="-141199"/>
            <a:ext cx="10515600" cy="1325563"/>
          </a:xfrm>
        </p:spPr>
        <p:txBody>
          <a:bodyPr>
            <a:normAutofit/>
          </a:bodyPr>
          <a:lstStyle/>
          <a:p>
            <a:r>
              <a:rPr lang="es-MX" sz="3200" dirty="0" smtClean="0">
                <a:latin typeface="Comic Sans MS" panose="030F0702030302020204" pitchFamily="66" charset="0"/>
              </a:rPr>
              <a:t>Examen periódico</a:t>
            </a:r>
            <a:endParaRPr lang="es-ES" sz="3200" dirty="0"/>
          </a:p>
        </p:txBody>
      </p:sp>
      <p:graphicFrame>
        <p:nvGraphicFramePr>
          <p:cNvPr id="4" name="Diagrama 3"/>
          <p:cNvGraphicFramePr/>
          <p:nvPr>
            <p:extLst>
              <p:ext uri="{D42A27DB-BD31-4B8C-83A1-F6EECF244321}">
                <p14:modId xmlns:p14="http://schemas.microsoft.com/office/powerpoint/2010/main" val="1486082192"/>
              </p:ext>
            </p:extLst>
          </p:nvPr>
        </p:nvGraphicFramePr>
        <p:xfrm>
          <a:off x="407368" y="836713"/>
          <a:ext cx="11449272" cy="51658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6146" name="Picture 2" descr="Imagen relacionada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02579" y="4580468"/>
            <a:ext cx="1588407" cy="2117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Resultado de imagen para examen ocupacional periodico"/>
          <p:cNvPicPr>
            <a:picLocks noChangeAspect="1" noChangeArrowheads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66" t="9988" r="7572" b="18647"/>
          <a:stretch/>
        </p:blipFill>
        <p:spPr bwMode="auto">
          <a:xfrm>
            <a:off x="839416" y="764704"/>
            <a:ext cx="1668379" cy="16042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0" name="Picture 6" descr="Resultado de imagen para examen ocupacional periodico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8396" y="4685222"/>
            <a:ext cx="1676400" cy="17430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2" name="Picture 8" descr="Resultado de imagen para reubicacion laboral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2547" y="764704"/>
            <a:ext cx="1864593" cy="15425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CuadroTexto 2"/>
          <p:cNvSpPr txBox="1"/>
          <p:nvPr/>
        </p:nvSpPr>
        <p:spPr>
          <a:xfrm>
            <a:off x="407368" y="5295150"/>
            <a:ext cx="898165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100" dirty="0" smtClean="0"/>
              <a:t>Fuente: </a:t>
            </a:r>
            <a:r>
              <a:rPr lang="es-MX" sz="1100" dirty="0" err="1" smtClean="0"/>
              <a:t>Arl</a:t>
            </a:r>
            <a:r>
              <a:rPr lang="es-MX" sz="1100" dirty="0" smtClean="0"/>
              <a:t>-sura (2017). </a:t>
            </a:r>
            <a:endParaRPr lang="es-ES" sz="1100" dirty="0"/>
          </a:p>
        </p:txBody>
      </p:sp>
      <p:sp>
        <p:nvSpPr>
          <p:cNvPr id="13" name="12 CuadroTexto"/>
          <p:cNvSpPr txBox="1"/>
          <p:nvPr/>
        </p:nvSpPr>
        <p:spPr>
          <a:xfrm>
            <a:off x="839416" y="2240222"/>
            <a:ext cx="201622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100" dirty="0" smtClean="0">
                <a:cs typeface="Arial" pitchFamily="34" charset="0"/>
              </a:rPr>
              <a:t>Fuente: </a:t>
            </a:r>
            <a:r>
              <a:rPr lang="es-ES" sz="1100" dirty="0">
                <a:cs typeface="Arial" pitchFamily="34" charset="0"/>
              </a:rPr>
              <a:t>G</a:t>
            </a:r>
            <a:r>
              <a:rPr lang="es-ES" sz="1100" dirty="0" smtClean="0">
                <a:cs typeface="Arial" pitchFamily="34" charset="0"/>
              </a:rPr>
              <a:t>oogle imágenes</a:t>
            </a:r>
            <a:endParaRPr lang="es-MX" sz="1100" dirty="0">
              <a:cs typeface="Arial" pitchFamily="34" charset="0"/>
            </a:endParaRPr>
          </a:p>
        </p:txBody>
      </p:sp>
      <p:sp>
        <p:nvSpPr>
          <p:cNvPr id="17" name="16 CuadroTexto"/>
          <p:cNvSpPr txBox="1"/>
          <p:nvPr/>
        </p:nvSpPr>
        <p:spPr>
          <a:xfrm>
            <a:off x="4108484" y="6420702"/>
            <a:ext cx="201622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100" dirty="0" smtClean="0">
                <a:cs typeface="Arial" pitchFamily="34" charset="0"/>
              </a:rPr>
              <a:t>Fuente: </a:t>
            </a:r>
            <a:r>
              <a:rPr lang="es-ES" sz="1100" dirty="0">
                <a:cs typeface="Arial" pitchFamily="34" charset="0"/>
              </a:rPr>
              <a:t>G</a:t>
            </a:r>
            <a:r>
              <a:rPr lang="es-ES" sz="1100" dirty="0" smtClean="0">
                <a:cs typeface="Arial" pitchFamily="34" charset="0"/>
              </a:rPr>
              <a:t>oogle imágenes</a:t>
            </a:r>
            <a:endParaRPr lang="es-MX" sz="1100" dirty="0">
              <a:cs typeface="Arial" pitchFamily="34" charset="0"/>
            </a:endParaRPr>
          </a:p>
        </p:txBody>
      </p:sp>
      <p:sp>
        <p:nvSpPr>
          <p:cNvPr id="18" name="17 CuadroTexto"/>
          <p:cNvSpPr txBox="1"/>
          <p:nvPr/>
        </p:nvSpPr>
        <p:spPr>
          <a:xfrm>
            <a:off x="7091563" y="2240222"/>
            <a:ext cx="201622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100" dirty="0" smtClean="0">
                <a:cs typeface="Arial" pitchFamily="34" charset="0"/>
              </a:rPr>
              <a:t>Fuente: </a:t>
            </a:r>
            <a:r>
              <a:rPr lang="es-ES" sz="1100" dirty="0">
                <a:cs typeface="Arial" pitchFamily="34" charset="0"/>
              </a:rPr>
              <a:t>G</a:t>
            </a:r>
            <a:r>
              <a:rPr lang="es-ES" sz="1100" dirty="0" smtClean="0">
                <a:cs typeface="Arial" pitchFamily="34" charset="0"/>
              </a:rPr>
              <a:t>oogle imágenes</a:t>
            </a:r>
            <a:endParaRPr lang="es-MX" sz="1100" dirty="0">
              <a:cs typeface="Arial" pitchFamily="34" charset="0"/>
            </a:endParaRPr>
          </a:p>
        </p:txBody>
      </p:sp>
      <p:sp>
        <p:nvSpPr>
          <p:cNvPr id="19" name="18 CuadroTexto"/>
          <p:cNvSpPr txBox="1"/>
          <p:nvPr/>
        </p:nvSpPr>
        <p:spPr>
          <a:xfrm>
            <a:off x="9709532" y="6596390"/>
            <a:ext cx="201622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100" dirty="0" smtClean="0">
                <a:cs typeface="Arial" pitchFamily="34" charset="0"/>
              </a:rPr>
              <a:t>Fuente: </a:t>
            </a:r>
            <a:r>
              <a:rPr lang="es-ES" sz="1100" dirty="0">
                <a:cs typeface="Arial" pitchFamily="34" charset="0"/>
              </a:rPr>
              <a:t>G</a:t>
            </a:r>
            <a:r>
              <a:rPr lang="es-ES" sz="1100" dirty="0" smtClean="0">
                <a:cs typeface="Arial" pitchFamily="34" charset="0"/>
              </a:rPr>
              <a:t>oogle imágenes </a:t>
            </a:r>
            <a:endParaRPr lang="es-MX" sz="1100" dirty="0"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9280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933734" y="337830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s-ES" b="1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/>
            </a:r>
            <a:br>
              <a:rPr lang="es-ES" b="1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</a:br>
            <a:r>
              <a:rPr lang="es-ES" b="1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SALUD: Concepto y objetivos</a:t>
            </a:r>
            <a:endParaRPr lang="es-ES" b="1" dirty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pattFill prst="narHorz">
                <a:fgClr>
                  <a:schemeClr val="accent3"/>
                </a:fgClr>
                <a:bgClr>
                  <a:schemeClr val="accent3">
                    <a:lumMod val="40000"/>
                    <a:lumOff val="60000"/>
                  </a:schemeClr>
                </a:bgClr>
              </a:pattFill>
              <a:effectLst>
                <a:innerShdw blurRad="177800">
                  <a:schemeClr val="accent3">
                    <a:lumMod val="50000"/>
                  </a:schemeClr>
                </a:innerShdw>
              </a:effectLst>
            </a:endParaRPr>
          </a:p>
        </p:txBody>
      </p:sp>
      <p:graphicFrame>
        <p:nvGraphicFramePr>
          <p:cNvPr id="5" name="Marcador de contenido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77749873"/>
              </p:ext>
            </p:extLst>
          </p:nvPr>
        </p:nvGraphicFramePr>
        <p:xfrm>
          <a:off x="327546" y="1852920"/>
          <a:ext cx="11505063" cy="45069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176292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a 3"/>
          <p:cNvGraphicFramePr/>
          <p:nvPr>
            <p:extLst>
              <p:ext uri="{D42A27DB-BD31-4B8C-83A1-F6EECF244321}">
                <p14:modId xmlns:p14="http://schemas.microsoft.com/office/powerpoint/2010/main" val="3014500210"/>
              </p:ext>
            </p:extLst>
          </p:nvPr>
        </p:nvGraphicFramePr>
        <p:xfrm>
          <a:off x="406400" y="589038"/>
          <a:ext cx="10446102" cy="579229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9458" name="Picture 2" descr="Resultado de imagen para examen de retiro o jubilacion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3871" y="620688"/>
            <a:ext cx="4359164" cy="274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CuadroTexto 4"/>
          <p:cNvSpPr txBox="1"/>
          <p:nvPr/>
        </p:nvSpPr>
        <p:spPr>
          <a:xfrm>
            <a:off x="363262" y="6525344"/>
            <a:ext cx="685893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100" dirty="0" smtClean="0"/>
              <a:t>Fuente: Ramos (1988)</a:t>
            </a:r>
            <a:endParaRPr lang="es-ES" sz="1100" dirty="0"/>
          </a:p>
        </p:txBody>
      </p:sp>
      <p:sp>
        <p:nvSpPr>
          <p:cNvPr id="6" name="5 CuadroTexto"/>
          <p:cNvSpPr txBox="1"/>
          <p:nvPr/>
        </p:nvSpPr>
        <p:spPr>
          <a:xfrm>
            <a:off x="9844390" y="3529263"/>
            <a:ext cx="201622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100" dirty="0" smtClean="0">
                <a:cs typeface="Arial" pitchFamily="34" charset="0"/>
              </a:rPr>
              <a:t>Fuente: </a:t>
            </a:r>
            <a:r>
              <a:rPr lang="es-ES" sz="1100" dirty="0">
                <a:cs typeface="Arial" pitchFamily="34" charset="0"/>
              </a:rPr>
              <a:t>G</a:t>
            </a:r>
            <a:r>
              <a:rPr lang="es-ES" sz="1100" dirty="0" smtClean="0">
                <a:cs typeface="Arial" pitchFamily="34" charset="0"/>
              </a:rPr>
              <a:t>oogle imágenes</a:t>
            </a:r>
            <a:endParaRPr lang="es-MX" sz="1100" dirty="0"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96347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911424" y="0"/>
            <a:ext cx="10515600" cy="1325563"/>
          </a:xfrm>
        </p:spPr>
        <p:txBody>
          <a:bodyPr>
            <a:normAutofit/>
          </a:bodyPr>
          <a:lstStyle/>
          <a:p>
            <a:pPr lvl="0"/>
            <a:r>
              <a:rPr lang="es-MX" sz="3200" dirty="0" smtClean="0">
                <a:solidFill>
                  <a:schemeClr val="tx1"/>
                </a:solidFill>
                <a:latin typeface="Comic Sans MS" panose="030F0702030302020204" pitchFamily="66" charset="0"/>
              </a:rPr>
              <a:t>Examen de Retiro o Jubilación </a:t>
            </a:r>
            <a:endParaRPr lang="es-ES" sz="3200" dirty="0"/>
          </a:p>
        </p:txBody>
      </p:sp>
      <p:graphicFrame>
        <p:nvGraphicFramePr>
          <p:cNvPr id="4" name="Diagrama 3"/>
          <p:cNvGraphicFramePr/>
          <p:nvPr>
            <p:extLst>
              <p:ext uri="{D42A27DB-BD31-4B8C-83A1-F6EECF244321}">
                <p14:modId xmlns:p14="http://schemas.microsoft.com/office/powerpoint/2010/main" val="2278906663"/>
              </p:ext>
            </p:extLst>
          </p:nvPr>
        </p:nvGraphicFramePr>
        <p:xfrm>
          <a:off x="263352" y="980728"/>
          <a:ext cx="7632848" cy="549255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20482" name="Picture 2" descr="Resultado de imagen para examen medico ocupacional  de retiro o jubilacion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12224" y="1690688"/>
            <a:ext cx="3998220" cy="2714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CuadroTexto 4"/>
          <p:cNvSpPr txBox="1"/>
          <p:nvPr/>
        </p:nvSpPr>
        <p:spPr>
          <a:xfrm>
            <a:off x="734240" y="6473279"/>
            <a:ext cx="1145776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100" dirty="0" smtClean="0"/>
              <a:t>Fuente: </a:t>
            </a:r>
            <a:r>
              <a:rPr lang="es-MX" sz="1100" dirty="0" err="1" smtClean="0"/>
              <a:t>Digesa</a:t>
            </a:r>
            <a:r>
              <a:rPr lang="es-MX" sz="1100" dirty="0" smtClean="0"/>
              <a:t> (2011). </a:t>
            </a:r>
            <a:endParaRPr lang="es-ES" sz="1100" dirty="0"/>
          </a:p>
        </p:txBody>
      </p:sp>
      <p:sp>
        <p:nvSpPr>
          <p:cNvPr id="7" name="6 CuadroTexto"/>
          <p:cNvSpPr txBox="1"/>
          <p:nvPr/>
        </p:nvSpPr>
        <p:spPr>
          <a:xfrm>
            <a:off x="10094220" y="4420843"/>
            <a:ext cx="201622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100" dirty="0" smtClean="0">
                <a:cs typeface="Arial" pitchFamily="34" charset="0"/>
              </a:rPr>
              <a:t>Fuente: </a:t>
            </a:r>
            <a:r>
              <a:rPr lang="es-ES" sz="1100" dirty="0">
                <a:cs typeface="Arial" pitchFamily="34" charset="0"/>
              </a:rPr>
              <a:t>G</a:t>
            </a:r>
            <a:r>
              <a:rPr lang="es-ES" sz="1100" dirty="0" smtClean="0">
                <a:cs typeface="Arial" pitchFamily="34" charset="0"/>
              </a:rPr>
              <a:t>oogle imágenes</a:t>
            </a:r>
            <a:endParaRPr lang="es-MX" sz="1100" dirty="0"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32552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a 3"/>
          <p:cNvGraphicFramePr/>
          <p:nvPr>
            <p:extLst>
              <p:ext uri="{D42A27DB-BD31-4B8C-83A1-F6EECF244321}">
                <p14:modId xmlns:p14="http://schemas.microsoft.com/office/powerpoint/2010/main" val="3286780797"/>
              </p:ext>
            </p:extLst>
          </p:nvPr>
        </p:nvGraphicFramePr>
        <p:xfrm>
          <a:off x="389020" y="469092"/>
          <a:ext cx="10963563" cy="588433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21506" name="Picture 2" descr="Resultado de imagen para examen medico ocupacional por cambio de ocupacion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96200" y="1571683"/>
            <a:ext cx="3904773" cy="23922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CuadroTexto 4"/>
          <p:cNvSpPr txBox="1"/>
          <p:nvPr/>
        </p:nvSpPr>
        <p:spPr>
          <a:xfrm>
            <a:off x="490343" y="6371442"/>
            <a:ext cx="105156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100" dirty="0" smtClean="0"/>
              <a:t>Fuente: Santander (2016). </a:t>
            </a:r>
            <a:endParaRPr lang="es-ES" sz="1100" dirty="0"/>
          </a:p>
        </p:txBody>
      </p:sp>
      <p:sp>
        <p:nvSpPr>
          <p:cNvPr id="7" name="6 CuadroTexto"/>
          <p:cNvSpPr txBox="1"/>
          <p:nvPr/>
        </p:nvSpPr>
        <p:spPr>
          <a:xfrm>
            <a:off x="9784749" y="3963656"/>
            <a:ext cx="201622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100" dirty="0" smtClean="0">
                <a:cs typeface="Arial" pitchFamily="34" charset="0"/>
              </a:rPr>
              <a:t>Fuente: </a:t>
            </a:r>
            <a:r>
              <a:rPr lang="es-ES" sz="1100" dirty="0">
                <a:cs typeface="Arial" pitchFamily="34" charset="0"/>
              </a:rPr>
              <a:t>G</a:t>
            </a:r>
            <a:r>
              <a:rPr lang="es-ES" sz="1100" dirty="0" smtClean="0">
                <a:cs typeface="Arial" pitchFamily="34" charset="0"/>
              </a:rPr>
              <a:t>oogle imágenes</a:t>
            </a:r>
            <a:endParaRPr lang="es-MX" sz="1100" dirty="0"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68787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a 3"/>
          <p:cNvGraphicFramePr/>
          <p:nvPr>
            <p:extLst>
              <p:ext uri="{D42A27DB-BD31-4B8C-83A1-F6EECF244321}">
                <p14:modId xmlns:p14="http://schemas.microsoft.com/office/powerpoint/2010/main" val="1716911172"/>
              </p:ext>
            </p:extLst>
          </p:nvPr>
        </p:nvGraphicFramePr>
        <p:xfrm>
          <a:off x="263352" y="292629"/>
          <a:ext cx="11665296" cy="588433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22530" name="Picture 2" descr="Resultado de imagen para examen medico ocupacional por reintegro laboral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84231" y="2004739"/>
            <a:ext cx="3475667" cy="19965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CuadroTexto 4"/>
          <p:cNvSpPr txBox="1"/>
          <p:nvPr/>
        </p:nvSpPr>
        <p:spPr>
          <a:xfrm>
            <a:off x="838200" y="6176963"/>
            <a:ext cx="105156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100" dirty="0" smtClean="0"/>
              <a:t>Fuente: Santander (2016). </a:t>
            </a:r>
            <a:endParaRPr lang="es-ES" sz="1100" dirty="0"/>
          </a:p>
        </p:txBody>
      </p:sp>
      <p:sp>
        <p:nvSpPr>
          <p:cNvPr id="7" name="6 CuadroTexto"/>
          <p:cNvSpPr txBox="1"/>
          <p:nvPr/>
        </p:nvSpPr>
        <p:spPr>
          <a:xfrm>
            <a:off x="9663344" y="4001294"/>
            <a:ext cx="201622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100" dirty="0" smtClean="0">
                <a:cs typeface="Arial" pitchFamily="34" charset="0"/>
              </a:rPr>
              <a:t>Fuente: </a:t>
            </a:r>
            <a:r>
              <a:rPr lang="es-ES" sz="1100" dirty="0">
                <a:cs typeface="Arial" pitchFamily="34" charset="0"/>
              </a:rPr>
              <a:t>G</a:t>
            </a:r>
            <a:r>
              <a:rPr lang="es-ES" sz="1100" dirty="0" smtClean="0">
                <a:cs typeface="Arial" pitchFamily="34" charset="0"/>
              </a:rPr>
              <a:t>oogle imágenes</a:t>
            </a:r>
            <a:endParaRPr lang="es-MX" sz="1100" dirty="0"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94633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 rot="20217412">
            <a:off x="3401104" y="2372818"/>
            <a:ext cx="4857420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es-ES" sz="96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GRACIAS</a:t>
            </a:r>
            <a:r>
              <a:rPr lang="es-ES" sz="54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 </a:t>
            </a:r>
            <a:endParaRPr lang="es-ES" sz="5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295191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" dirty="0" smtClean="0"/>
              <a:t>HIGIENE: Concepto</a:t>
            </a:r>
            <a:endParaRPr lang="es-ES" dirty="0"/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94433496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388901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" dirty="0" smtClean="0"/>
              <a:t>HIGIENE: Objetivos </a:t>
            </a:r>
            <a:r>
              <a:rPr lang="es-ES" sz="1100" dirty="0" smtClean="0"/>
              <a:t>(Romeral</a:t>
            </a:r>
            <a:r>
              <a:rPr lang="es-ES" sz="1100" dirty="0"/>
              <a:t>, </a:t>
            </a:r>
            <a:r>
              <a:rPr lang="es-ES" sz="1100" dirty="0" smtClean="0"/>
              <a:t>2012)</a:t>
            </a:r>
            <a:endParaRPr lang="es-ES" sz="1100" dirty="0"/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75669013"/>
              </p:ext>
            </p:extLst>
          </p:nvPr>
        </p:nvGraphicFramePr>
        <p:xfrm>
          <a:off x="767408" y="1340768"/>
          <a:ext cx="11006708" cy="524839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231890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1518" y="350837"/>
            <a:ext cx="10515600" cy="1325563"/>
          </a:xfrm>
        </p:spPr>
        <p:txBody>
          <a:bodyPr/>
          <a:lstStyle/>
          <a:p>
            <a:pPr algn="ctr"/>
            <a:r>
              <a:rPr lang="es-ES" dirty="0" smtClean="0"/>
              <a:t>HIGIENE OCUPACIONAL: Concepto</a:t>
            </a:r>
            <a:endParaRPr lang="es-ES" dirty="0"/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91319692"/>
              </p:ext>
            </p:extLst>
          </p:nvPr>
        </p:nvGraphicFramePr>
        <p:xfrm>
          <a:off x="157163" y="1243014"/>
          <a:ext cx="11644311" cy="58007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231409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433387"/>
            <a:ext cx="10515600" cy="1325563"/>
          </a:xfrm>
        </p:spPr>
        <p:txBody>
          <a:bodyPr/>
          <a:lstStyle/>
          <a:p>
            <a:pPr algn="ctr"/>
            <a:r>
              <a:rPr lang="es-ES" dirty="0" smtClean="0"/>
              <a:t>HIGIENE OCUPACIONAL: Objetivo</a:t>
            </a:r>
            <a:endParaRPr lang="es-ES" dirty="0"/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23884881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080315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" dirty="0"/>
              <a:t>HIGIENE EN EL </a:t>
            </a:r>
            <a:r>
              <a:rPr lang="es-ES" dirty="0" smtClean="0"/>
              <a:t>TRABAJO: Concepto</a:t>
            </a:r>
            <a:endParaRPr lang="es-ES" dirty="0"/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66829736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58928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ENFERMEDAD DEL </a:t>
            </a:r>
            <a:r>
              <a:rPr lang="es-ES" dirty="0" smtClean="0"/>
              <a:t>TRABAJO: Concepto</a:t>
            </a:r>
            <a:endParaRPr lang="es-ES" dirty="0"/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96026595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725901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230</TotalTime>
  <Words>1516</Words>
  <Application>Microsoft Office PowerPoint</Application>
  <PresentationFormat>Personalizado</PresentationFormat>
  <Paragraphs>243</Paragraphs>
  <Slides>34</Slides>
  <Notes>4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34</vt:i4>
      </vt:variant>
    </vt:vector>
  </HeadingPairs>
  <TitlesOfParts>
    <vt:vector size="35" baseType="lpstr">
      <vt:lpstr>Tema de Office</vt:lpstr>
      <vt:lpstr>Presentación de PowerPoint</vt:lpstr>
      <vt:lpstr>Presentación de PowerPoint</vt:lpstr>
      <vt:lpstr> SALUD: Concepto y objetivos</vt:lpstr>
      <vt:lpstr>HIGIENE: Concepto</vt:lpstr>
      <vt:lpstr>HIGIENE: Objetivos (Romeral, 2012)</vt:lpstr>
      <vt:lpstr>HIGIENE OCUPACIONAL: Concepto</vt:lpstr>
      <vt:lpstr>HIGIENE OCUPACIONAL: Objetivo</vt:lpstr>
      <vt:lpstr>HIGIENE EN EL TRABAJO: Concepto</vt:lpstr>
      <vt:lpstr>ENFERMEDAD DEL TRABAJO: Concepto</vt:lpstr>
      <vt:lpstr>Exámenes médicos ocupacionales </vt:lpstr>
      <vt:lpstr>Exámenes médicos ocupacionales </vt:lpstr>
      <vt:lpstr>Exámenes médicos ocupacionales </vt:lpstr>
      <vt:lpstr>Exámenes médicos ocupacionales </vt:lpstr>
      <vt:lpstr>Exámenes médicos ocupacionales </vt:lpstr>
      <vt:lpstr>Exámenes médicos ocupacionales </vt:lpstr>
      <vt:lpstr>Tipos de exámenes médicos ocupacionales </vt:lpstr>
      <vt:lpstr>Presentación de PowerPoint</vt:lpstr>
      <vt:lpstr>Presentación de PowerPoint</vt:lpstr>
      <vt:lpstr>Examen de Admisión o pre-ocupacional</vt:lpstr>
      <vt:lpstr>Examen de Admisión o pre-ocupacional: Comprende dos partes </vt:lpstr>
      <vt:lpstr>Presentación de PowerPoint</vt:lpstr>
      <vt:lpstr>Presentación de PowerPoint</vt:lpstr>
      <vt:lpstr>Presentación de PowerPoint</vt:lpstr>
      <vt:lpstr>Examen de Admisión o pre-ocupacional:  Resultados</vt:lpstr>
      <vt:lpstr>Presentación de PowerPoint</vt:lpstr>
      <vt:lpstr>  </vt:lpstr>
      <vt:lpstr>Examen periódico</vt:lpstr>
      <vt:lpstr>Examen periódico</vt:lpstr>
      <vt:lpstr>Examen periódico</vt:lpstr>
      <vt:lpstr>Presentación de PowerPoint</vt:lpstr>
      <vt:lpstr>Examen de Retiro o Jubilación 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Alumnos</dc:creator>
  <cp:lastModifiedBy>Usuario</cp:lastModifiedBy>
  <cp:revision>23</cp:revision>
  <dcterms:modified xsi:type="dcterms:W3CDTF">2017-10-12T23:36:44Z</dcterms:modified>
</cp:coreProperties>
</file>