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sldIdLst>
    <p:sldId id="288" r:id="rId2"/>
    <p:sldId id="289" r:id="rId3"/>
    <p:sldId id="290" r:id="rId4"/>
    <p:sldId id="291" r:id="rId5"/>
    <p:sldId id="292" r:id="rId6"/>
    <p:sldId id="258" r:id="rId7"/>
    <p:sldId id="259" r:id="rId8"/>
    <p:sldId id="260" r:id="rId9"/>
    <p:sldId id="261" r:id="rId10"/>
    <p:sldId id="262" r:id="rId11"/>
    <p:sldId id="263" r:id="rId12"/>
    <p:sldId id="264" r:id="rId13"/>
    <p:sldId id="265" r:id="rId14"/>
    <p:sldId id="305" r:id="rId15"/>
    <p:sldId id="286" r:id="rId16"/>
    <p:sldId id="266" r:id="rId17"/>
    <p:sldId id="267" r:id="rId18"/>
    <p:sldId id="268" r:id="rId19"/>
    <p:sldId id="287" r:id="rId20"/>
    <p:sldId id="269" r:id="rId21"/>
    <p:sldId id="270" r:id="rId22"/>
    <p:sldId id="295" r:id="rId23"/>
    <p:sldId id="271" r:id="rId24"/>
    <p:sldId id="297" r:id="rId25"/>
    <p:sldId id="298" r:id="rId26"/>
    <p:sldId id="299" r:id="rId27"/>
    <p:sldId id="273" r:id="rId28"/>
    <p:sldId id="310" r:id="rId29"/>
    <p:sldId id="300" r:id="rId30"/>
    <p:sldId id="301" r:id="rId31"/>
    <p:sldId id="302" r:id="rId32"/>
    <p:sldId id="303" r:id="rId33"/>
    <p:sldId id="309" r:id="rId34"/>
    <p:sldId id="304" r:id="rId35"/>
    <p:sldId id="306" r:id="rId36"/>
    <p:sldId id="296" r:id="rId37"/>
    <p:sldId id="293" r:id="rId38"/>
    <p:sldId id="307" r:id="rId39"/>
    <p:sldId id="294" r:id="rId40"/>
    <p:sldId id="308" r:id="rId41"/>
  </p:sldIdLst>
  <p:sldSz cx="9144000" cy="6858000" type="screen4x3"/>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C90FD-F6D7-48F0-AB6B-BFE93B561E66}" type="doc">
      <dgm:prSet loTypeId="urn:microsoft.com/office/officeart/2005/8/layout/cycle6" loCatId="cycle" qsTypeId="urn:microsoft.com/office/officeart/2005/8/quickstyle/3d2" qsCatId="3D" csTypeId="urn:microsoft.com/office/officeart/2005/8/colors/colorful3" csCatId="colorful" phldr="1"/>
      <dgm:spPr/>
      <dgm:t>
        <a:bodyPr/>
        <a:lstStyle/>
        <a:p>
          <a:endParaRPr lang="es-ES"/>
        </a:p>
      </dgm:t>
    </dgm:pt>
    <dgm:pt modelId="{3CDDEB81-BF73-48E8-A86F-DFABD6C9F8F5}">
      <dgm:prSet phldrT="[Texto]"/>
      <dgm:spPr/>
      <dgm:t>
        <a:bodyPr/>
        <a:lstStyle/>
        <a:p>
          <a:r>
            <a:rPr lang="es-ES" dirty="0"/>
            <a:t>Identificación, observación y planteamiento del problema </a:t>
          </a:r>
        </a:p>
      </dgm:t>
    </dgm:pt>
    <dgm:pt modelId="{C7D5B3C8-8BD3-4998-8788-144E34DAD654}" type="parTrans" cxnId="{31E7660D-D01A-4C21-BA27-E56CBD1E8766}">
      <dgm:prSet/>
      <dgm:spPr/>
      <dgm:t>
        <a:bodyPr/>
        <a:lstStyle/>
        <a:p>
          <a:endParaRPr lang="es-ES"/>
        </a:p>
      </dgm:t>
    </dgm:pt>
    <dgm:pt modelId="{58FD4E14-184D-424A-BF85-41CBD6E9A473}" type="sibTrans" cxnId="{31E7660D-D01A-4C21-BA27-E56CBD1E8766}">
      <dgm:prSet/>
      <dgm:spPr/>
      <dgm:t>
        <a:bodyPr/>
        <a:lstStyle/>
        <a:p>
          <a:endParaRPr lang="es-ES"/>
        </a:p>
      </dgm:t>
    </dgm:pt>
    <dgm:pt modelId="{FFAA8D27-6263-4B47-B28D-596D1C27D774}">
      <dgm:prSet phldrT="[Texto]"/>
      <dgm:spPr/>
      <dgm:t>
        <a:bodyPr/>
        <a:lstStyle/>
        <a:p>
          <a:r>
            <a:rPr lang="es-ES" dirty="0"/>
            <a:t>Construcción del modelo </a:t>
          </a:r>
        </a:p>
      </dgm:t>
    </dgm:pt>
    <dgm:pt modelId="{A246E1A7-E914-49BF-8D74-CAF771653801}" type="parTrans" cxnId="{70F8034F-F499-4C15-BEE9-2A615AAD4DFD}">
      <dgm:prSet/>
      <dgm:spPr/>
      <dgm:t>
        <a:bodyPr/>
        <a:lstStyle/>
        <a:p>
          <a:endParaRPr lang="es-ES"/>
        </a:p>
      </dgm:t>
    </dgm:pt>
    <dgm:pt modelId="{9A19BB97-B728-4D26-89FB-017484F6848A}" type="sibTrans" cxnId="{70F8034F-F499-4C15-BEE9-2A615AAD4DFD}">
      <dgm:prSet/>
      <dgm:spPr/>
      <dgm:t>
        <a:bodyPr/>
        <a:lstStyle/>
        <a:p>
          <a:endParaRPr lang="es-ES"/>
        </a:p>
      </dgm:t>
    </dgm:pt>
    <dgm:pt modelId="{85623A9B-2B35-466C-882F-A28773A93AE9}">
      <dgm:prSet phldrT="[Texto]"/>
      <dgm:spPr/>
      <dgm:t>
        <a:bodyPr/>
        <a:lstStyle/>
        <a:p>
          <a:r>
            <a:rPr lang="es-ES" dirty="0"/>
            <a:t>Generación de una solución</a:t>
          </a:r>
        </a:p>
      </dgm:t>
    </dgm:pt>
    <dgm:pt modelId="{F4F12D81-AE9A-4464-9ABF-BDE4EF556F50}" type="parTrans" cxnId="{3CB9E31E-D392-49A1-B097-3B2723B1EFD4}">
      <dgm:prSet/>
      <dgm:spPr/>
      <dgm:t>
        <a:bodyPr/>
        <a:lstStyle/>
        <a:p>
          <a:endParaRPr lang="es-ES"/>
        </a:p>
      </dgm:t>
    </dgm:pt>
    <dgm:pt modelId="{E2E7A771-804A-4409-8BD0-BF2CE9C62A2F}" type="sibTrans" cxnId="{3CB9E31E-D392-49A1-B097-3B2723B1EFD4}">
      <dgm:prSet/>
      <dgm:spPr/>
      <dgm:t>
        <a:bodyPr/>
        <a:lstStyle/>
        <a:p>
          <a:endParaRPr lang="es-ES"/>
        </a:p>
      </dgm:t>
    </dgm:pt>
    <dgm:pt modelId="{1E087478-91B0-4E6F-BB6B-A70F5AFD7404}">
      <dgm:prSet phldrT="[Texto]"/>
      <dgm:spPr/>
      <dgm:t>
        <a:bodyPr/>
        <a:lstStyle/>
        <a:p>
          <a:r>
            <a:rPr lang="es-ES" dirty="0"/>
            <a:t>Prueba y evaluación de la solución</a:t>
          </a:r>
        </a:p>
      </dgm:t>
    </dgm:pt>
    <dgm:pt modelId="{7513DDA1-07DF-4EAD-8927-F69061A7EC19}" type="parTrans" cxnId="{82A5D560-FBBB-4563-86E3-6A5C2EBC2849}">
      <dgm:prSet/>
      <dgm:spPr/>
      <dgm:t>
        <a:bodyPr/>
        <a:lstStyle/>
        <a:p>
          <a:endParaRPr lang="es-ES"/>
        </a:p>
      </dgm:t>
    </dgm:pt>
    <dgm:pt modelId="{BA5C68A0-FC09-4D01-AE2E-9E888B4D760B}" type="sibTrans" cxnId="{82A5D560-FBBB-4563-86E3-6A5C2EBC2849}">
      <dgm:prSet/>
      <dgm:spPr/>
      <dgm:t>
        <a:bodyPr/>
        <a:lstStyle/>
        <a:p>
          <a:endParaRPr lang="es-ES"/>
        </a:p>
      </dgm:t>
    </dgm:pt>
    <dgm:pt modelId="{5703F582-EB74-44EC-BC8F-0C472B8E7068}">
      <dgm:prSet phldrT="[Texto]"/>
      <dgm:spPr/>
      <dgm:t>
        <a:bodyPr/>
        <a:lstStyle/>
        <a:p>
          <a:r>
            <a:rPr lang="es-ES" dirty="0"/>
            <a:t>Implementación </a:t>
          </a:r>
        </a:p>
      </dgm:t>
    </dgm:pt>
    <dgm:pt modelId="{7377ED73-B69F-4498-A675-4FCE30D3DBE5}" type="parTrans" cxnId="{98E790EF-AAA0-41E3-8ABA-8CBB2A274435}">
      <dgm:prSet/>
      <dgm:spPr/>
      <dgm:t>
        <a:bodyPr/>
        <a:lstStyle/>
        <a:p>
          <a:endParaRPr lang="es-ES"/>
        </a:p>
      </dgm:t>
    </dgm:pt>
    <dgm:pt modelId="{1175433D-2513-4AEB-8042-730412CC2178}" type="sibTrans" cxnId="{98E790EF-AAA0-41E3-8ABA-8CBB2A274435}">
      <dgm:prSet/>
      <dgm:spPr/>
      <dgm:t>
        <a:bodyPr/>
        <a:lstStyle/>
        <a:p>
          <a:endParaRPr lang="es-ES"/>
        </a:p>
      </dgm:t>
    </dgm:pt>
    <dgm:pt modelId="{A2EB1516-6C69-42D0-98C1-493BE6950560}">
      <dgm:prSet/>
      <dgm:spPr/>
      <dgm:t>
        <a:bodyPr/>
        <a:lstStyle/>
        <a:p>
          <a:r>
            <a:rPr lang="es-ES" dirty="0"/>
            <a:t>Evaluación</a:t>
          </a:r>
        </a:p>
      </dgm:t>
    </dgm:pt>
    <dgm:pt modelId="{579BEAE9-3F14-4E3C-A3BF-4254F5B4F636}" type="parTrans" cxnId="{2638F3DD-94C2-4F2C-9601-81353446B041}">
      <dgm:prSet/>
      <dgm:spPr/>
      <dgm:t>
        <a:bodyPr/>
        <a:lstStyle/>
        <a:p>
          <a:endParaRPr lang="es-ES"/>
        </a:p>
      </dgm:t>
    </dgm:pt>
    <dgm:pt modelId="{6F56979C-16DD-4ECB-BF39-3215FD10D093}" type="sibTrans" cxnId="{2638F3DD-94C2-4F2C-9601-81353446B041}">
      <dgm:prSet/>
      <dgm:spPr/>
      <dgm:t>
        <a:bodyPr/>
        <a:lstStyle/>
        <a:p>
          <a:endParaRPr lang="es-ES"/>
        </a:p>
      </dgm:t>
    </dgm:pt>
    <dgm:pt modelId="{FCCC2195-A1A4-4703-8A39-33C2D12C469D}" type="pres">
      <dgm:prSet presAssocID="{73CC90FD-F6D7-48F0-AB6B-BFE93B561E66}" presName="cycle" presStyleCnt="0">
        <dgm:presLayoutVars>
          <dgm:dir/>
          <dgm:resizeHandles val="exact"/>
        </dgm:presLayoutVars>
      </dgm:prSet>
      <dgm:spPr/>
    </dgm:pt>
    <dgm:pt modelId="{984F32F0-8D36-47FE-9780-84BD68E980C2}" type="pres">
      <dgm:prSet presAssocID="{3CDDEB81-BF73-48E8-A86F-DFABD6C9F8F5}" presName="node" presStyleLbl="node1" presStyleIdx="0" presStyleCnt="6">
        <dgm:presLayoutVars>
          <dgm:bulletEnabled val="1"/>
        </dgm:presLayoutVars>
      </dgm:prSet>
      <dgm:spPr/>
    </dgm:pt>
    <dgm:pt modelId="{233D24A4-E1FF-40B0-88F7-7634EF7E6F7D}" type="pres">
      <dgm:prSet presAssocID="{3CDDEB81-BF73-48E8-A86F-DFABD6C9F8F5}" presName="spNode" presStyleCnt="0"/>
      <dgm:spPr/>
    </dgm:pt>
    <dgm:pt modelId="{B4F9CF64-C1CD-406B-AADB-028B55B3F5DD}" type="pres">
      <dgm:prSet presAssocID="{58FD4E14-184D-424A-BF85-41CBD6E9A473}" presName="sibTrans" presStyleLbl="sibTrans1D1" presStyleIdx="0" presStyleCnt="6"/>
      <dgm:spPr/>
    </dgm:pt>
    <dgm:pt modelId="{1DB4208B-9F99-4486-A268-453119D7855D}" type="pres">
      <dgm:prSet presAssocID="{FFAA8D27-6263-4B47-B28D-596D1C27D774}" presName="node" presStyleLbl="node1" presStyleIdx="1" presStyleCnt="6">
        <dgm:presLayoutVars>
          <dgm:bulletEnabled val="1"/>
        </dgm:presLayoutVars>
      </dgm:prSet>
      <dgm:spPr/>
    </dgm:pt>
    <dgm:pt modelId="{BCAB5CD2-9BB4-4C31-B716-4A2A4CEA9C32}" type="pres">
      <dgm:prSet presAssocID="{FFAA8D27-6263-4B47-B28D-596D1C27D774}" presName="spNode" presStyleCnt="0"/>
      <dgm:spPr/>
    </dgm:pt>
    <dgm:pt modelId="{36A6FEF1-76A6-4D7C-B8C4-80FEFAACFBB0}" type="pres">
      <dgm:prSet presAssocID="{9A19BB97-B728-4D26-89FB-017484F6848A}" presName="sibTrans" presStyleLbl="sibTrans1D1" presStyleIdx="1" presStyleCnt="6"/>
      <dgm:spPr/>
    </dgm:pt>
    <dgm:pt modelId="{125A9132-667B-4508-8665-73F5D2045289}" type="pres">
      <dgm:prSet presAssocID="{85623A9B-2B35-466C-882F-A28773A93AE9}" presName="node" presStyleLbl="node1" presStyleIdx="2" presStyleCnt="6">
        <dgm:presLayoutVars>
          <dgm:bulletEnabled val="1"/>
        </dgm:presLayoutVars>
      </dgm:prSet>
      <dgm:spPr/>
    </dgm:pt>
    <dgm:pt modelId="{C22C538F-82CC-443E-854C-7F0DF07E3AC4}" type="pres">
      <dgm:prSet presAssocID="{85623A9B-2B35-466C-882F-A28773A93AE9}" presName="spNode" presStyleCnt="0"/>
      <dgm:spPr/>
    </dgm:pt>
    <dgm:pt modelId="{3E3AF691-0F3A-40FB-9D54-3F1F51F2F2E8}" type="pres">
      <dgm:prSet presAssocID="{E2E7A771-804A-4409-8BD0-BF2CE9C62A2F}" presName="sibTrans" presStyleLbl="sibTrans1D1" presStyleIdx="2" presStyleCnt="6"/>
      <dgm:spPr/>
    </dgm:pt>
    <dgm:pt modelId="{78351BC9-D291-4D3F-8C98-C6A695FD0196}" type="pres">
      <dgm:prSet presAssocID="{1E087478-91B0-4E6F-BB6B-A70F5AFD7404}" presName="node" presStyleLbl="node1" presStyleIdx="3" presStyleCnt="6">
        <dgm:presLayoutVars>
          <dgm:bulletEnabled val="1"/>
        </dgm:presLayoutVars>
      </dgm:prSet>
      <dgm:spPr/>
    </dgm:pt>
    <dgm:pt modelId="{89364091-13F7-4ECC-A277-D5A98CD06DC6}" type="pres">
      <dgm:prSet presAssocID="{1E087478-91B0-4E6F-BB6B-A70F5AFD7404}" presName="spNode" presStyleCnt="0"/>
      <dgm:spPr/>
    </dgm:pt>
    <dgm:pt modelId="{58E9E5BF-EC16-43CE-9228-B419BAAEBE3E}" type="pres">
      <dgm:prSet presAssocID="{BA5C68A0-FC09-4D01-AE2E-9E888B4D760B}" presName="sibTrans" presStyleLbl="sibTrans1D1" presStyleIdx="3" presStyleCnt="6"/>
      <dgm:spPr/>
    </dgm:pt>
    <dgm:pt modelId="{C0BC5574-58AB-4A3C-9B8F-217233020932}" type="pres">
      <dgm:prSet presAssocID="{5703F582-EB74-44EC-BC8F-0C472B8E7068}" presName="node" presStyleLbl="node1" presStyleIdx="4" presStyleCnt="6">
        <dgm:presLayoutVars>
          <dgm:bulletEnabled val="1"/>
        </dgm:presLayoutVars>
      </dgm:prSet>
      <dgm:spPr/>
    </dgm:pt>
    <dgm:pt modelId="{98E2A3F6-65B7-4C9F-9E7F-6BB1FD543F99}" type="pres">
      <dgm:prSet presAssocID="{5703F582-EB74-44EC-BC8F-0C472B8E7068}" presName="spNode" presStyleCnt="0"/>
      <dgm:spPr/>
    </dgm:pt>
    <dgm:pt modelId="{227319A7-39D3-4924-929E-040AA6730F5F}" type="pres">
      <dgm:prSet presAssocID="{1175433D-2513-4AEB-8042-730412CC2178}" presName="sibTrans" presStyleLbl="sibTrans1D1" presStyleIdx="4" presStyleCnt="6"/>
      <dgm:spPr/>
    </dgm:pt>
    <dgm:pt modelId="{7E3AD48D-EA08-47C4-BCDC-5C85723AF2A2}" type="pres">
      <dgm:prSet presAssocID="{A2EB1516-6C69-42D0-98C1-493BE6950560}" presName="node" presStyleLbl="node1" presStyleIdx="5" presStyleCnt="6">
        <dgm:presLayoutVars>
          <dgm:bulletEnabled val="1"/>
        </dgm:presLayoutVars>
      </dgm:prSet>
      <dgm:spPr/>
    </dgm:pt>
    <dgm:pt modelId="{D5C7D478-BDFC-4ACD-865A-58CB78C1DFD0}" type="pres">
      <dgm:prSet presAssocID="{A2EB1516-6C69-42D0-98C1-493BE6950560}" presName="spNode" presStyleCnt="0"/>
      <dgm:spPr/>
    </dgm:pt>
    <dgm:pt modelId="{B6290D91-50D3-4A91-9ACD-D824D9BB62A0}" type="pres">
      <dgm:prSet presAssocID="{6F56979C-16DD-4ECB-BF39-3215FD10D093}" presName="sibTrans" presStyleLbl="sibTrans1D1" presStyleIdx="5" presStyleCnt="6"/>
      <dgm:spPr/>
    </dgm:pt>
  </dgm:ptLst>
  <dgm:cxnLst>
    <dgm:cxn modelId="{4705EF04-8476-43DA-A8D7-93359C8B7583}" type="presOf" srcId="{85623A9B-2B35-466C-882F-A28773A93AE9}" destId="{125A9132-667B-4508-8665-73F5D2045289}" srcOrd="0" destOrd="0" presId="urn:microsoft.com/office/officeart/2005/8/layout/cycle6"/>
    <dgm:cxn modelId="{31E7660D-D01A-4C21-BA27-E56CBD1E8766}" srcId="{73CC90FD-F6D7-48F0-AB6B-BFE93B561E66}" destId="{3CDDEB81-BF73-48E8-A86F-DFABD6C9F8F5}" srcOrd="0" destOrd="0" parTransId="{C7D5B3C8-8BD3-4998-8788-144E34DAD654}" sibTransId="{58FD4E14-184D-424A-BF85-41CBD6E9A473}"/>
    <dgm:cxn modelId="{BCB7BA1B-C107-4CBC-B1C8-98350BD5E938}" type="presOf" srcId="{6F56979C-16DD-4ECB-BF39-3215FD10D093}" destId="{B6290D91-50D3-4A91-9ACD-D824D9BB62A0}" srcOrd="0" destOrd="0" presId="urn:microsoft.com/office/officeart/2005/8/layout/cycle6"/>
    <dgm:cxn modelId="{3CB9E31E-D392-49A1-B097-3B2723B1EFD4}" srcId="{73CC90FD-F6D7-48F0-AB6B-BFE93B561E66}" destId="{85623A9B-2B35-466C-882F-A28773A93AE9}" srcOrd="2" destOrd="0" parTransId="{F4F12D81-AE9A-4464-9ABF-BDE4EF556F50}" sibTransId="{E2E7A771-804A-4409-8BD0-BF2CE9C62A2F}"/>
    <dgm:cxn modelId="{D75A4332-5958-4035-BA30-33F8643D2398}" type="presOf" srcId="{FFAA8D27-6263-4B47-B28D-596D1C27D774}" destId="{1DB4208B-9F99-4486-A268-453119D7855D}" srcOrd="0" destOrd="0" presId="urn:microsoft.com/office/officeart/2005/8/layout/cycle6"/>
    <dgm:cxn modelId="{E0E4C732-89A7-4B39-AD01-DAD9F4A96B0F}" type="presOf" srcId="{BA5C68A0-FC09-4D01-AE2E-9E888B4D760B}" destId="{58E9E5BF-EC16-43CE-9228-B419BAAEBE3E}" srcOrd="0" destOrd="0" presId="urn:microsoft.com/office/officeart/2005/8/layout/cycle6"/>
    <dgm:cxn modelId="{5E7BDB37-1189-493A-8636-60005C88E302}" type="presOf" srcId="{3CDDEB81-BF73-48E8-A86F-DFABD6C9F8F5}" destId="{984F32F0-8D36-47FE-9780-84BD68E980C2}" srcOrd="0" destOrd="0" presId="urn:microsoft.com/office/officeart/2005/8/layout/cycle6"/>
    <dgm:cxn modelId="{82A5D560-FBBB-4563-86E3-6A5C2EBC2849}" srcId="{73CC90FD-F6D7-48F0-AB6B-BFE93B561E66}" destId="{1E087478-91B0-4E6F-BB6B-A70F5AFD7404}" srcOrd="3" destOrd="0" parTransId="{7513DDA1-07DF-4EAD-8927-F69061A7EC19}" sibTransId="{BA5C68A0-FC09-4D01-AE2E-9E888B4D760B}"/>
    <dgm:cxn modelId="{F45E8169-DCF6-4318-B491-ABDDE62A3218}" type="presOf" srcId="{1E087478-91B0-4E6F-BB6B-A70F5AFD7404}" destId="{78351BC9-D291-4D3F-8C98-C6A695FD0196}" srcOrd="0" destOrd="0" presId="urn:microsoft.com/office/officeart/2005/8/layout/cycle6"/>
    <dgm:cxn modelId="{E5291C6E-F9E3-48E6-AD08-26FDEC60E1F2}" type="presOf" srcId="{5703F582-EB74-44EC-BC8F-0C472B8E7068}" destId="{C0BC5574-58AB-4A3C-9B8F-217233020932}" srcOrd="0" destOrd="0" presId="urn:microsoft.com/office/officeart/2005/8/layout/cycle6"/>
    <dgm:cxn modelId="{70F8034F-F499-4C15-BEE9-2A615AAD4DFD}" srcId="{73CC90FD-F6D7-48F0-AB6B-BFE93B561E66}" destId="{FFAA8D27-6263-4B47-B28D-596D1C27D774}" srcOrd="1" destOrd="0" parTransId="{A246E1A7-E914-49BF-8D74-CAF771653801}" sibTransId="{9A19BB97-B728-4D26-89FB-017484F6848A}"/>
    <dgm:cxn modelId="{EB7A6D73-F030-4B29-85A2-756CDF57F1F5}" type="presOf" srcId="{58FD4E14-184D-424A-BF85-41CBD6E9A473}" destId="{B4F9CF64-C1CD-406B-AADB-028B55B3F5DD}" srcOrd="0" destOrd="0" presId="urn:microsoft.com/office/officeart/2005/8/layout/cycle6"/>
    <dgm:cxn modelId="{6D3ADC58-3889-4515-B49A-F4A4308CF6C4}" type="presOf" srcId="{73CC90FD-F6D7-48F0-AB6B-BFE93B561E66}" destId="{FCCC2195-A1A4-4703-8A39-33C2D12C469D}" srcOrd="0" destOrd="0" presId="urn:microsoft.com/office/officeart/2005/8/layout/cycle6"/>
    <dgm:cxn modelId="{C2ABBA88-D341-4ED7-B605-0283D7E07A07}" type="presOf" srcId="{9A19BB97-B728-4D26-89FB-017484F6848A}" destId="{36A6FEF1-76A6-4D7C-B8C4-80FEFAACFBB0}" srcOrd="0" destOrd="0" presId="urn:microsoft.com/office/officeart/2005/8/layout/cycle6"/>
    <dgm:cxn modelId="{0F73AABA-80CF-4612-9CB5-981DAC7178F5}" type="presOf" srcId="{A2EB1516-6C69-42D0-98C1-493BE6950560}" destId="{7E3AD48D-EA08-47C4-BCDC-5C85723AF2A2}" srcOrd="0" destOrd="0" presId="urn:microsoft.com/office/officeart/2005/8/layout/cycle6"/>
    <dgm:cxn modelId="{2638F3DD-94C2-4F2C-9601-81353446B041}" srcId="{73CC90FD-F6D7-48F0-AB6B-BFE93B561E66}" destId="{A2EB1516-6C69-42D0-98C1-493BE6950560}" srcOrd="5" destOrd="0" parTransId="{579BEAE9-3F14-4E3C-A3BF-4254F5B4F636}" sibTransId="{6F56979C-16DD-4ECB-BF39-3215FD10D093}"/>
    <dgm:cxn modelId="{98E790EF-AAA0-41E3-8ABA-8CBB2A274435}" srcId="{73CC90FD-F6D7-48F0-AB6B-BFE93B561E66}" destId="{5703F582-EB74-44EC-BC8F-0C472B8E7068}" srcOrd="4" destOrd="0" parTransId="{7377ED73-B69F-4498-A675-4FCE30D3DBE5}" sibTransId="{1175433D-2513-4AEB-8042-730412CC2178}"/>
    <dgm:cxn modelId="{427AE6FD-0950-4D5F-B75C-BCEC7CFD4D3D}" type="presOf" srcId="{1175433D-2513-4AEB-8042-730412CC2178}" destId="{227319A7-39D3-4924-929E-040AA6730F5F}" srcOrd="0" destOrd="0" presId="urn:microsoft.com/office/officeart/2005/8/layout/cycle6"/>
    <dgm:cxn modelId="{B92AA5FE-26A6-4762-840E-C2AE4CC7786A}" type="presOf" srcId="{E2E7A771-804A-4409-8BD0-BF2CE9C62A2F}" destId="{3E3AF691-0F3A-40FB-9D54-3F1F51F2F2E8}" srcOrd="0" destOrd="0" presId="urn:microsoft.com/office/officeart/2005/8/layout/cycle6"/>
    <dgm:cxn modelId="{BB961157-DC2E-42B7-B894-B5ED1D9BF89C}" type="presParOf" srcId="{FCCC2195-A1A4-4703-8A39-33C2D12C469D}" destId="{984F32F0-8D36-47FE-9780-84BD68E980C2}" srcOrd="0" destOrd="0" presId="urn:microsoft.com/office/officeart/2005/8/layout/cycle6"/>
    <dgm:cxn modelId="{6128A746-9E59-4996-9C00-ACB2C655C56D}" type="presParOf" srcId="{FCCC2195-A1A4-4703-8A39-33C2D12C469D}" destId="{233D24A4-E1FF-40B0-88F7-7634EF7E6F7D}" srcOrd="1" destOrd="0" presId="urn:microsoft.com/office/officeart/2005/8/layout/cycle6"/>
    <dgm:cxn modelId="{B89E6E3C-BFF0-4CF5-B352-3A1CAF42323D}" type="presParOf" srcId="{FCCC2195-A1A4-4703-8A39-33C2D12C469D}" destId="{B4F9CF64-C1CD-406B-AADB-028B55B3F5DD}" srcOrd="2" destOrd="0" presId="urn:microsoft.com/office/officeart/2005/8/layout/cycle6"/>
    <dgm:cxn modelId="{EEF83294-A9B7-497C-8BCD-41356237ACFB}" type="presParOf" srcId="{FCCC2195-A1A4-4703-8A39-33C2D12C469D}" destId="{1DB4208B-9F99-4486-A268-453119D7855D}" srcOrd="3" destOrd="0" presId="urn:microsoft.com/office/officeart/2005/8/layout/cycle6"/>
    <dgm:cxn modelId="{4824555E-0427-4615-A4EC-A3A057C06124}" type="presParOf" srcId="{FCCC2195-A1A4-4703-8A39-33C2D12C469D}" destId="{BCAB5CD2-9BB4-4C31-B716-4A2A4CEA9C32}" srcOrd="4" destOrd="0" presId="urn:microsoft.com/office/officeart/2005/8/layout/cycle6"/>
    <dgm:cxn modelId="{E7CF8566-CD5C-483B-8617-1569AF6931F5}" type="presParOf" srcId="{FCCC2195-A1A4-4703-8A39-33C2D12C469D}" destId="{36A6FEF1-76A6-4D7C-B8C4-80FEFAACFBB0}" srcOrd="5" destOrd="0" presId="urn:microsoft.com/office/officeart/2005/8/layout/cycle6"/>
    <dgm:cxn modelId="{6A8E2670-797E-4D83-9CFA-ACC0DD14290C}" type="presParOf" srcId="{FCCC2195-A1A4-4703-8A39-33C2D12C469D}" destId="{125A9132-667B-4508-8665-73F5D2045289}" srcOrd="6" destOrd="0" presId="urn:microsoft.com/office/officeart/2005/8/layout/cycle6"/>
    <dgm:cxn modelId="{5F2DD5A3-67F7-46EF-8CF9-650EF47C8263}" type="presParOf" srcId="{FCCC2195-A1A4-4703-8A39-33C2D12C469D}" destId="{C22C538F-82CC-443E-854C-7F0DF07E3AC4}" srcOrd="7" destOrd="0" presId="urn:microsoft.com/office/officeart/2005/8/layout/cycle6"/>
    <dgm:cxn modelId="{372C754C-ACF3-41CF-ADA1-DE5ED411A60F}" type="presParOf" srcId="{FCCC2195-A1A4-4703-8A39-33C2D12C469D}" destId="{3E3AF691-0F3A-40FB-9D54-3F1F51F2F2E8}" srcOrd="8" destOrd="0" presId="urn:microsoft.com/office/officeart/2005/8/layout/cycle6"/>
    <dgm:cxn modelId="{996A13A7-BE6A-4C21-B7A4-B5C45476D3B1}" type="presParOf" srcId="{FCCC2195-A1A4-4703-8A39-33C2D12C469D}" destId="{78351BC9-D291-4D3F-8C98-C6A695FD0196}" srcOrd="9" destOrd="0" presId="urn:microsoft.com/office/officeart/2005/8/layout/cycle6"/>
    <dgm:cxn modelId="{AC399E72-7F3B-4E3D-9AF5-FA55A9FF8F7B}" type="presParOf" srcId="{FCCC2195-A1A4-4703-8A39-33C2D12C469D}" destId="{89364091-13F7-4ECC-A277-D5A98CD06DC6}" srcOrd="10" destOrd="0" presId="urn:microsoft.com/office/officeart/2005/8/layout/cycle6"/>
    <dgm:cxn modelId="{2666F921-D8C2-47B1-A0E4-310DA749D02D}" type="presParOf" srcId="{FCCC2195-A1A4-4703-8A39-33C2D12C469D}" destId="{58E9E5BF-EC16-43CE-9228-B419BAAEBE3E}" srcOrd="11" destOrd="0" presId="urn:microsoft.com/office/officeart/2005/8/layout/cycle6"/>
    <dgm:cxn modelId="{E3D13229-1DC9-4B95-90FD-62C01C3011FF}" type="presParOf" srcId="{FCCC2195-A1A4-4703-8A39-33C2D12C469D}" destId="{C0BC5574-58AB-4A3C-9B8F-217233020932}" srcOrd="12" destOrd="0" presId="urn:microsoft.com/office/officeart/2005/8/layout/cycle6"/>
    <dgm:cxn modelId="{5F633A71-B697-4B49-BF92-9264B9AB6711}" type="presParOf" srcId="{FCCC2195-A1A4-4703-8A39-33C2D12C469D}" destId="{98E2A3F6-65B7-4C9F-9E7F-6BB1FD543F99}" srcOrd="13" destOrd="0" presId="urn:microsoft.com/office/officeart/2005/8/layout/cycle6"/>
    <dgm:cxn modelId="{653B03CD-DF79-49FD-9E1C-46864CA34519}" type="presParOf" srcId="{FCCC2195-A1A4-4703-8A39-33C2D12C469D}" destId="{227319A7-39D3-4924-929E-040AA6730F5F}" srcOrd="14" destOrd="0" presId="urn:microsoft.com/office/officeart/2005/8/layout/cycle6"/>
    <dgm:cxn modelId="{A71C79D1-4161-4776-8D43-0621E9998462}" type="presParOf" srcId="{FCCC2195-A1A4-4703-8A39-33C2D12C469D}" destId="{7E3AD48D-EA08-47C4-BCDC-5C85723AF2A2}" srcOrd="15" destOrd="0" presId="urn:microsoft.com/office/officeart/2005/8/layout/cycle6"/>
    <dgm:cxn modelId="{02E153A7-E925-4A41-BB0C-9B3C95928EFA}" type="presParOf" srcId="{FCCC2195-A1A4-4703-8A39-33C2D12C469D}" destId="{D5C7D478-BDFC-4ACD-865A-58CB78C1DFD0}" srcOrd="16" destOrd="0" presId="urn:microsoft.com/office/officeart/2005/8/layout/cycle6"/>
    <dgm:cxn modelId="{8D75C4DB-37EF-4993-B4EE-11D4A30E8EBA}" type="presParOf" srcId="{FCCC2195-A1A4-4703-8A39-33C2D12C469D}" destId="{B6290D91-50D3-4A91-9ACD-D824D9BB62A0}"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6BEF2-3537-4A44-81A3-93F49A909B79}" type="doc">
      <dgm:prSet loTypeId="urn:microsoft.com/office/officeart/2005/8/layout/orgChart1" loCatId="hierarchy" qsTypeId="urn:microsoft.com/office/officeart/2005/8/quickstyle/simple5" qsCatId="simple" csTypeId="urn:microsoft.com/office/officeart/2005/8/colors/colorful2" csCatId="colorful" phldr="1"/>
      <dgm:spPr/>
      <dgm:t>
        <a:bodyPr/>
        <a:lstStyle/>
        <a:p>
          <a:endParaRPr lang="es-ES"/>
        </a:p>
      </dgm:t>
    </dgm:pt>
    <dgm:pt modelId="{6F1F940B-8CBF-4717-B953-CC929B9407D2}">
      <dgm:prSet phldrT="[Texto]" custT="1"/>
      <dgm:spPr/>
      <dgm:t>
        <a:bodyPr/>
        <a:lstStyle/>
        <a:p>
          <a:r>
            <a:rPr lang="es-ES" sz="2000" dirty="0"/>
            <a:t>Modelos</a:t>
          </a:r>
        </a:p>
      </dgm:t>
    </dgm:pt>
    <dgm:pt modelId="{D08EDDCF-F253-4EF3-997D-2C7EF362BE0D}" type="parTrans" cxnId="{A1D49574-05C7-4BD8-B680-F3466801FCD1}">
      <dgm:prSet/>
      <dgm:spPr/>
      <dgm:t>
        <a:bodyPr/>
        <a:lstStyle/>
        <a:p>
          <a:endParaRPr lang="es-ES"/>
        </a:p>
      </dgm:t>
    </dgm:pt>
    <dgm:pt modelId="{8C0B4ACF-D58E-470A-A4C8-70A0B15DF97E}" type="sibTrans" cxnId="{A1D49574-05C7-4BD8-B680-F3466801FCD1}">
      <dgm:prSet/>
      <dgm:spPr/>
      <dgm:t>
        <a:bodyPr/>
        <a:lstStyle/>
        <a:p>
          <a:endParaRPr lang="es-ES"/>
        </a:p>
      </dgm:t>
    </dgm:pt>
    <dgm:pt modelId="{CF182D0A-650C-4D1B-B9CB-A44A611B6399}">
      <dgm:prSet phldrT="[Texto]" custT="1"/>
      <dgm:spPr/>
      <dgm:t>
        <a:bodyPr/>
        <a:lstStyle/>
        <a:p>
          <a:r>
            <a:rPr lang="es-ES" sz="1800" dirty="0"/>
            <a:t>Icónicos </a:t>
          </a:r>
        </a:p>
      </dgm:t>
    </dgm:pt>
    <dgm:pt modelId="{855DF59B-48C2-4815-8224-C1726963F580}" type="parTrans" cxnId="{689AF031-A427-4021-9C7B-4264C23E2917}">
      <dgm:prSet/>
      <dgm:spPr/>
      <dgm:t>
        <a:bodyPr/>
        <a:lstStyle/>
        <a:p>
          <a:endParaRPr lang="es-ES"/>
        </a:p>
      </dgm:t>
    </dgm:pt>
    <dgm:pt modelId="{34E0338A-8DB9-48CE-AFEE-6E0DB93B4D7B}" type="sibTrans" cxnId="{689AF031-A427-4021-9C7B-4264C23E2917}">
      <dgm:prSet/>
      <dgm:spPr/>
      <dgm:t>
        <a:bodyPr/>
        <a:lstStyle/>
        <a:p>
          <a:endParaRPr lang="es-ES"/>
        </a:p>
      </dgm:t>
    </dgm:pt>
    <dgm:pt modelId="{0B600AC0-332C-4A68-B789-8D6590771A6E}">
      <dgm:prSet phldrT="[Texto]" custT="1"/>
      <dgm:spPr/>
      <dgm:t>
        <a:bodyPr/>
        <a:lstStyle/>
        <a:p>
          <a:r>
            <a:rPr lang="es-ES" sz="1800" dirty="0"/>
            <a:t>Matemáticos</a:t>
          </a:r>
        </a:p>
      </dgm:t>
    </dgm:pt>
    <dgm:pt modelId="{5AF7D589-1416-427A-8609-41D9CE0549A5}" type="parTrans" cxnId="{B90809D6-7371-484F-975C-C49FE68ED840}">
      <dgm:prSet/>
      <dgm:spPr/>
      <dgm:t>
        <a:bodyPr/>
        <a:lstStyle/>
        <a:p>
          <a:endParaRPr lang="es-ES"/>
        </a:p>
      </dgm:t>
    </dgm:pt>
    <dgm:pt modelId="{BDC03E24-7DAD-4296-A676-D89EFD5A14F2}" type="sibTrans" cxnId="{B90809D6-7371-484F-975C-C49FE68ED840}">
      <dgm:prSet/>
      <dgm:spPr/>
      <dgm:t>
        <a:bodyPr/>
        <a:lstStyle/>
        <a:p>
          <a:endParaRPr lang="es-ES"/>
        </a:p>
      </dgm:t>
    </dgm:pt>
    <dgm:pt modelId="{8D8F59F2-3040-4078-B085-950704DE94F8}">
      <dgm:prSet custT="1"/>
      <dgm:spPr/>
      <dgm:t>
        <a:bodyPr/>
        <a:lstStyle/>
        <a:p>
          <a:r>
            <a:rPr lang="es-ES" sz="1200" dirty="0"/>
            <a:t>Es una representación a escala de la realidad</a:t>
          </a:r>
        </a:p>
      </dgm:t>
    </dgm:pt>
    <dgm:pt modelId="{F2ECB783-0575-4AC8-9632-C376D1EBB59F}" type="parTrans" cxnId="{0D634CD8-2F60-4D45-945C-5C430D47D3E9}">
      <dgm:prSet/>
      <dgm:spPr/>
      <dgm:t>
        <a:bodyPr/>
        <a:lstStyle/>
        <a:p>
          <a:endParaRPr lang="es-ES"/>
        </a:p>
      </dgm:t>
    </dgm:pt>
    <dgm:pt modelId="{2C8EC8F2-6160-45D8-8D7E-9F6F13098725}" type="sibTrans" cxnId="{0D634CD8-2F60-4D45-945C-5C430D47D3E9}">
      <dgm:prSet/>
      <dgm:spPr/>
      <dgm:t>
        <a:bodyPr/>
        <a:lstStyle/>
        <a:p>
          <a:endParaRPr lang="es-ES"/>
        </a:p>
      </dgm:t>
    </dgm:pt>
    <dgm:pt modelId="{974D1181-385D-4819-9530-FEB03362E561}">
      <dgm:prSet phldrT="[Texto]" custT="1"/>
      <dgm:spPr/>
      <dgm:t>
        <a:bodyPr/>
        <a:lstStyle/>
        <a:p>
          <a:r>
            <a:rPr lang="es-ES" sz="1800" dirty="0"/>
            <a:t>Analógicos</a:t>
          </a:r>
        </a:p>
      </dgm:t>
    </dgm:pt>
    <dgm:pt modelId="{B90B4970-D42E-4D61-9EEA-2C7B5686B188}" type="sibTrans" cxnId="{4A6F2DE3-DF2F-45EE-8AA1-8C41F81F1C0B}">
      <dgm:prSet/>
      <dgm:spPr/>
      <dgm:t>
        <a:bodyPr/>
        <a:lstStyle/>
        <a:p>
          <a:endParaRPr lang="es-ES"/>
        </a:p>
      </dgm:t>
    </dgm:pt>
    <dgm:pt modelId="{E956CAE4-838B-482B-B6C2-8FD42488206F}" type="parTrans" cxnId="{4A6F2DE3-DF2F-45EE-8AA1-8C41F81F1C0B}">
      <dgm:prSet/>
      <dgm:spPr/>
      <dgm:t>
        <a:bodyPr/>
        <a:lstStyle/>
        <a:p>
          <a:endParaRPr lang="es-ES"/>
        </a:p>
      </dgm:t>
    </dgm:pt>
    <dgm:pt modelId="{0FFF3C51-4BE4-479C-9F70-EE38F4EB2311}">
      <dgm:prSet/>
      <dgm:spPr/>
      <dgm:t>
        <a:bodyPr/>
        <a:lstStyle/>
        <a:p>
          <a:r>
            <a:rPr lang="es-ES" dirty="0"/>
            <a:t>Maqueta de una casa</a:t>
          </a:r>
        </a:p>
        <a:p>
          <a:r>
            <a:rPr lang="es-ES" dirty="0"/>
            <a:t>Mapa de un continente</a:t>
          </a:r>
        </a:p>
        <a:p>
          <a:r>
            <a:rPr lang="es-ES" dirty="0"/>
            <a:t>Modelo a escala de un avión</a:t>
          </a:r>
        </a:p>
        <a:p>
          <a:r>
            <a:rPr lang="es-ES" dirty="0"/>
            <a:t>Globo terráqueo para un trabajo escolar</a:t>
          </a:r>
        </a:p>
      </dgm:t>
    </dgm:pt>
    <dgm:pt modelId="{486F9D87-8CE4-4800-817E-7A80025C99E3}" type="parTrans" cxnId="{3E8A10BC-E5AC-41F6-8662-9F5392980AA9}">
      <dgm:prSet/>
      <dgm:spPr/>
      <dgm:t>
        <a:bodyPr/>
        <a:lstStyle/>
        <a:p>
          <a:endParaRPr lang="es-ES"/>
        </a:p>
      </dgm:t>
    </dgm:pt>
    <dgm:pt modelId="{96EEF17B-3055-4212-9442-D8D85A1CEE33}" type="sibTrans" cxnId="{3E8A10BC-E5AC-41F6-8662-9F5392980AA9}">
      <dgm:prSet/>
      <dgm:spPr/>
      <dgm:t>
        <a:bodyPr/>
        <a:lstStyle/>
        <a:p>
          <a:endParaRPr lang="es-ES"/>
        </a:p>
      </dgm:t>
    </dgm:pt>
    <dgm:pt modelId="{41826F4E-68D8-40AB-ADB5-F36CB000C2F1}">
      <dgm:prSet custT="1"/>
      <dgm:spPr/>
      <dgm:t>
        <a:bodyPr/>
        <a:lstStyle/>
        <a:p>
          <a:r>
            <a:rPr lang="es-ES" sz="1000" dirty="0"/>
            <a:t>Es  un sistema que tiene un comportamiento parecido al problema que se desea estudiar pero con la diferencia que se puede manipular</a:t>
          </a:r>
        </a:p>
      </dgm:t>
    </dgm:pt>
    <dgm:pt modelId="{017B42B4-5177-4A07-84AB-331728601ABA}" type="parTrans" cxnId="{39B629C3-947C-4650-9598-E340B634BD55}">
      <dgm:prSet/>
      <dgm:spPr/>
      <dgm:t>
        <a:bodyPr/>
        <a:lstStyle/>
        <a:p>
          <a:endParaRPr lang="es-ES"/>
        </a:p>
      </dgm:t>
    </dgm:pt>
    <dgm:pt modelId="{64DF90E9-4B4E-415B-A14C-FBB727D759DC}" type="sibTrans" cxnId="{39B629C3-947C-4650-9598-E340B634BD55}">
      <dgm:prSet/>
      <dgm:spPr/>
      <dgm:t>
        <a:bodyPr/>
        <a:lstStyle/>
        <a:p>
          <a:endParaRPr lang="es-ES"/>
        </a:p>
      </dgm:t>
    </dgm:pt>
    <dgm:pt modelId="{3788FC28-1170-4B8A-9D6E-477550A7A62A}">
      <dgm:prSet/>
      <dgm:spPr/>
      <dgm:t>
        <a:bodyPr/>
        <a:lstStyle/>
        <a:p>
          <a:r>
            <a:rPr lang="es-ES" dirty="0"/>
            <a:t>Un diagrama de flujo</a:t>
          </a:r>
        </a:p>
        <a:p>
          <a:r>
            <a:rPr lang="es-ES" dirty="0"/>
            <a:t>Un circuito eléctrico</a:t>
          </a:r>
        </a:p>
        <a:p>
          <a:r>
            <a:rPr lang="es-ES" dirty="0"/>
            <a:t>Prototipos de un equipo o maquinaria</a:t>
          </a:r>
        </a:p>
        <a:p>
          <a:r>
            <a:rPr lang="es-ES" dirty="0"/>
            <a:t>Simulación de una planta o equipo </a:t>
          </a:r>
        </a:p>
        <a:p>
          <a:endParaRPr lang="es-ES" dirty="0"/>
        </a:p>
      </dgm:t>
    </dgm:pt>
    <dgm:pt modelId="{C05EAE96-061E-49E5-A3B7-D6066A2D95E0}" type="parTrans" cxnId="{060DC9CC-7017-42CC-9E48-1B7F5D2967DC}">
      <dgm:prSet/>
      <dgm:spPr/>
      <dgm:t>
        <a:bodyPr/>
        <a:lstStyle/>
        <a:p>
          <a:endParaRPr lang="es-ES"/>
        </a:p>
      </dgm:t>
    </dgm:pt>
    <dgm:pt modelId="{7576772A-AAC4-48A4-A16F-1B3790C2863D}" type="sibTrans" cxnId="{060DC9CC-7017-42CC-9E48-1B7F5D2967DC}">
      <dgm:prSet/>
      <dgm:spPr/>
      <dgm:t>
        <a:bodyPr/>
        <a:lstStyle/>
        <a:p>
          <a:endParaRPr lang="es-ES"/>
        </a:p>
      </dgm:t>
    </dgm:pt>
    <dgm:pt modelId="{9146B305-82F6-4FC0-89E9-6287491159F2}">
      <dgm:prSet custT="1"/>
      <dgm:spPr/>
      <dgm:t>
        <a:bodyPr/>
        <a:lstStyle/>
        <a:p>
          <a:r>
            <a:rPr lang="es-ES" sz="1100" dirty="0"/>
            <a:t>Representan la realidad mediante símbolos y cantidades relacionadas matemáticamente </a:t>
          </a:r>
        </a:p>
      </dgm:t>
    </dgm:pt>
    <dgm:pt modelId="{E1F7E8D1-0FCD-47CB-9139-21427365E615}" type="parTrans" cxnId="{3E935B9F-5203-44DE-A4D7-1A3EDB50735F}">
      <dgm:prSet/>
      <dgm:spPr/>
      <dgm:t>
        <a:bodyPr/>
        <a:lstStyle/>
        <a:p>
          <a:endParaRPr lang="es-ES"/>
        </a:p>
      </dgm:t>
    </dgm:pt>
    <dgm:pt modelId="{6AFCA32D-77BC-4DEF-8AE5-56ADC9E19251}" type="sibTrans" cxnId="{3E935B9F-5203-44DE-A4D7-1A3EDB50735F}">
      <dgm:prSet/>
      <dgm:spPr/>
      <dgm:t>
        <a:bodyPr/>
        <a:lstStyle/>
        <a:p>
          <a:endParaRPr lang="es-ES"/>
        </a:p>
      </dgm:t>
    </dgm:pt>
    <dgm:pt modelId="{798C8E51-18A0-46F7-B5C4-20253F8FC191}">
      <dgm:prSet/>
      <dgm:spPr/>
      <dgm:t>
        <a:bodyPr/>
        <a:lstStyle/>
        <a:p>
          <a:r>
            <a:rPr lang="es-ES" dirty="0"/>
            <a:t>La ecuación de la relatividad de Einstein</a:t>
          </a:r>
        </a:p>
        <a:p>
          <a:r>
            <a:rPr lang="es-ES" dirty="0"/>
            <a:t>La segunda ley de Newton</a:t>
          </a:r>
        </a:p>
        <a:p>
          <a:r>
            <a:rPr lang="es-ES" dirty="0"/>
            <a:t>La función de costos de un proceso</a:t>
          </a:r>
        </a:p>
        <a:p>
          <a:r>
            <a:rPr lang="es-ES" dirty="0"/>
            <a:t>Modelo de programación lineal de un problema de optimización</a:t>
          </a:r>
        </a:p>
      </dgm:t>
    </dgm:pt>
    <dgm:pt modelId="{1B7F322C-B213-49BC-A3C9-DA1A9BC8B739}" type="parTrans" cxnId="{2A58B6E1-6EDE-4C60-A8B3-34ADD050BBBF}">
      <dgm:prSet/>
      <dgm:spPr/>
      <dgm:t>
        <a:bodyPr/>
        <a:lstStyle/>
        <a:p>
          <a:endParaRPr lang="es-ES"/>
        </a:p>
      </dgm:t>
    </dgm:pt>
    <dgm:pt modelId="{796135A9-1620-4AA2-BCB3-46F9203CB5DE}" type="sibTrans" cxnId="{2A58B6E1-6EDE-4C60-A8B3-34ADD050BBBF}">
      <dgm:prSet/>
      <dgm:spPr/>
      <dgm:t>
        <a:bodyPr/>
        <a:lstStyle/>
        <a:p>
          <a:endParaRPr lang="es-ES"/>
        </a:p>
      </dgm:t>
    </dgm:pt>
    <dgm:pt modelId="{24B196D5-B6C1-448F-8C65-650D8CF175C5}" type="pres">
      <dgm:prSet presAssocID="{27E6BEF2-3537-4A44-81A3-93F49A909B79}" presName="hierChild1" presStyleCnt="0">
        <dgm:presLayoutVars>
          <dgm:orgChart val="1"/>
          <dgm:chPref val="1"/>
          <dgm:dir/>
          <dgm:animOne val="branch"/>
          <dgm:animLvl val="lvl"/>
          <dgm:resizeHandles/>
        </dgm:presLayoutVars>
      </dgm:prSet>
      <dgm:spPr/>
    </dgm:pt>
    <dgm:pt modelId="{1323E01C-61F3-47C6-BD16-225CBC474222}" type="pres">
      <dgm:prSet presAssocID="{6F1F940B-8CBF-4717-B953-CC929B9407D2}" presName="hierRoot1" presStyleCnt="0">
        <dgm:presLayoutVars>
          <dgm:hierBranch val="init"/>
        </dgm:presLayoutVars>
      </dgm:prSet>
      <dgm:spPr/>
    </dgm:pt>
    <dgm:pt modelId="{F9B531BF-377B-43BD-9257-28C2F2CE6922}" type="pres">
      <dgm:prSet presAssocID="{6F1F940B-8CBF-4717-B953-CC929B9407D2}" presName="rootComposite1" presStyleCnt="0"/>
      <dgm:spPr/>
    </dgm:pt>
    <dgm:pt modelId="{723CD988-3504-4C97-BE2E-469404B25A8E}" type="pres">
      <dgm:prSet presAssocID="{6F1F940B-8CBF-4717-B953-CC929B9407D2}" presName="rootText1" presStyleLbl="node0" presStyleIdx="0" presStyleCnt="1">
        <dgm:presLayoutVars>
          <dgm:chPref val="3"/>
        </dgm:presLayoutVars>
      </dgm:prSet>
      <dgm:spPr/>
    </dgm:pt>
    <dgm:pt modelId="{34B75C2A-F35A-4658-9510-EAF85C46B2CF}" type="pres">
      <dgm:prSet presAssocID="{6F1F940B-8CBF-4717-B953-CC929B9407D2}" presName="rootConnector1" presStyleLbl="node1" presStyleIdx="0" presStyleCnt="0"/>
      <dgm:spPr/>
    </dgm:pt>
    <dgm:pt modelId="{8CC548D5-3C63-419F-A4A0-6E0851698DCE}" type="pres">
      <dgm:prSet presAssocID="{6F1F940B-8CBF-4717-B953-CC929B9407D2}" presName="hierChild2" presStyleCnt="0"/>
      <dgm:spPr/>
    </dgm:pt>
    <dgm:pt modelId="{F213C1D8-BA1A-4FAF-BA68-F2A27D164AB4}" type="pres">
      <dgm:prSet presAssocID="{855DF59B-48C2-4815-8224-C1726963F580}" presName="Name37" presStyleLbl="parChTrans1D2" presStyleIdx="0" presStyleCnt="3"/>
      <dgm:spPr/>
    </dgm:pt>
    <dgm:pt modelId="{73389436-5767-48FD-8F00-5551AC90CE47}" type="pres">
      <dgm:prSet presAssocID="{CF182D0A-650C-4D1B-B9CB-A44A611B6399}" presName="hierRoot2" presStyleCnt="0">
        <dgm:presLayoutVars>
          <dgm:hierBranch val="init"/>
        </dgm:presLayoutVars>
      </dgm:prSet>
      <dgm:spPr/>
    </dgm:pt>
    <dgm:pt modelId="{83A98065-2699-48CC-8894-CB35E85B769B}" type="pres">
      <dgm:prSet presAssocID="{CF182D0A-650C-4D1B-B9CB-A44A611B6399}" presName="rootComposite" presStyleCnt="0"/>
      <dgm:spPr/>
    </dgm:pt>
    <dgm:pt modelId="{8C920E6A-47C0-433F-B37A-989BAF3EC5B6}" type="pres">
      <dgm:prSet presAssocID="{CF182D0A-650C-4D1B-B9CB-A44A611B6399}" presName="rootText" presStyleLbl="node2" presStyleIdx="0" presStyleCnt="3">
        <dgm:presLayoutVars>
          <dgm:chPref val="3"/>
        </dgm:presLayoutVars>
      </dgm:prSet>
      <dgm:spPr/>
    </dgm:pt>
    <dgm:pt modelId="{3131FA05-7A06-473B-A6E1-271C5DE5F553}" type="pres">
      <dgm:prSet presAssocID="{CF182D0A-650C-4D1B-B9CB-A44A611B6399}" presName="rootConnector" presStyleLbl="node2" presStyleIdx="0" presStyleCnt="3"/>
      <dgm:spPr/>
    </dgm:pt>
    <dgm:pt modelId="{6A0B02C8-79AF-4736-B3FB-8F0F66738269}" type="pres">
      <dgm:prSet presAssocID="{CF182D0A-650C-4D1B-B9CB-A44A611B6399}" presName="hierChild4" presStyleCnt="0"/>
      <dgm:spPr/>
    </dgm:pt>
    <dgm:pt modelId="{6CE251B9-1FEB-4476-AB46-DC329986B214}" type="pres">
      <dgm:prSet presAssocID="{F2ECB783-0575-4AC8-9632-C376D1EBB59F}" presName="Name37" presStyleLbl="parChTrans1D3" presStyleIdx="0" presStyleCnt="4"/>
      <dgm:spPr/>
    </dgm:pt>
    <dgm:pt modelId="{C4727063-F59A-44F4-A5B9-197D6CF2741F}" type="pres">
      <dgm:prSet presAssocID="{8D8F59F2-3040-4078-B085-950704DE94F8}" presName="hierRoot2" presStyleCnt="0">
        <dgm:presLayoutVars>
          <dgm:hierBranch val="init"/>
        </dgm:presLayoutVars>
      </dgm:prSet>
      <dgm:spPr/>
    </dgm:pt>
    <dgm:pt modelId="{FD8197D2-6B9B-400D-A515-004554D4B916}" type="pres">
      <dgm:prSet presAssocID="{8D8F59F2-3040-4078-B085-950704DE94F8}" presName="rootComposite" presStyleCnt="0"/>
      <dgm:spPr/>
    </dgm:pt>
    <dgm:pt modelId="{2D74A643-1D21-4AF0-946A-4E3F2ACDE774}" type="pres">
      <dgm:prSet presAssocID="{8D8F59F2-3040-4078-B085-950704DE94F8}" presName="rootText" presStyleLbl="node3" presStyleIdx="0" presStyleCnt="4">
        <dgm:presLayoutVars>
          <dgm:chPref val="3"/>
        </dgm:presLayoutVars>
      </dgm:prSet>
      <dgm:spPr/>
    </dgm:pt>
    <dgm:pt modelId="{9ABC2650-D196-488B-9C9F-769AB92DD1BF}" type="pres">
      <dgm:prSet presAssocID="{8D8F59F2-3040-4078-B085-950704DE94F8}" presName="rootConnector" presStyleLbl="node3" presStyleIdx="0" presStyleCnt="4"/>
      <dgm:spPr/>
    </dgm:pt>
    <dgm:pt modelId="{064C817C-935C-499D-9B02-B6CD5053B916}" type="pres">
      <dgm:prSet presAssocID="{8D8F59F2-3040-4078-B085-950704DE94F8}" presName="hierChild4" presStyleCnt="0"/>
      <dgm:spPr/>
    </dgm:pt>
    <dgm:pt modelId="{2A6D8346-4BF4-4EE0-8D4A-F0848933BF39}" type="pres">
      <dgm:prSet presAssocID="{486F9D87-8CE4-4800-817E-7A80025C99E3}" presName="Name37" presStyleLbl="parChTrans1D4" presStyleIdx="0" presStyleCnt="2"/>
      <dgm:spPr/>
    </dgm:pt>
    <dgm:pt modelId="{9419E82B-C904-4300-A57E-1F10074F9754}" type="pres">
      <dgm:prSet presAssocID="{0FFF3C51-4BE4-479C-9F70-EE38F4EB2311}" presName="hierRoot2" presStyleCnt="0">
        <dgm:presLayoutVars>
          <dgm:hierBranch val="init"/>
        </dgm:presLayoutVars>
      </dgm:prSet>
      <dgm:spPr/>
    </dgm:pt>
    <dgm:pt modelId="{AD75055C-83F4-4341-BC01-3FF1539718FD}" type="pres">
      <dgm:prSet presAssocID="{0FFF3C51-4BE4-479C-9F70-EE38F4EB2311}" presName="rootComposite" presStyleCnt="0"/>
      <dgm:spPr/>
    </dgm:pt>
    <dgm:pt modelId="{7EFE09AC-6B23-4B58-B729-FDD581E9FE40}" type="pres">
      <dgm:prSet presAssocID="{0FFF3C51-4BE4-479C-9F70-EE38F4EB2311}" presName="rootText" presStyleLbl="node4" presStyleIdx="0" presStyleCnt="2">
        <dgm:presLayoutVars>
          <dgm:chPref val="3"/>
        </dgm:presLayoutVars>
      </dgm:prSet>
      <dgm:spPr/>
    </dgm:pt>
    <dgm:pt modelId="{65570FAF-723B-415E-833F-ED7C65259333}" type="pres">
      <dgm:prSet presAssocID="{0FFF3C51-4BE4-479C-9F70-EE38F4EB2311}" presName="rootConnector" presStyleLbl="node4" presStyleIdx="0" presStyleCnt="2"/>
      <dgm:spPr/>
    </dgm:pt>
    <dgm:pt modelId="{C6F3804E-DC9C-41B2-A575-6F5CD783033B}" type="pres">
      <dgm:prSet presAssocID="{0FFF3C51-4BE4-479C-9F70-EE38F4EB2311}" presName="hierChild4" presStyleCnt="0"/>
      <dgm:spPr/>
    </dgm:pt>
    <dgm:pt modelId="{9A8FC4F6-E32C-4ED4-B592-5FA9917D9F46}" type="pres">
      <dgm:prSet presAssocID="{0FFF3C51-4BE4-479C-9F70-EE38F4EB2311}" presName="hierChild5" presStyleCnt="0"/>
      <dgm:spPr/>
    </dgm:pt>
    <dgm:pt modelId="{44285993-D6A2-4541-8C22-E04467646588}" type="pres">
      <dgm:prSet presAssocID="{8D8F59F2-3040-4078-B085-950704DE94F8}" presName="hierChild5" presStyleCnt="0"/>
      <dgm:spPr/>
    </dgm:pt>
    <dgm:pt modelId="{2E0F65E1-4B57-40B3-992B-D5D884A9BC3A}" type="pres">
      <dgm:prSet presAssocID="{CF182D0A-650C-4D1B-B9CB-A44A611B6399}" presName="hierChild5" presStyleCnt="0"/>
      <dgm:spPr/>
    </dgm:pt>
    <dgm:pt modelId="{432E3B2D-2857-45B6-BDD5-F0505F11B227}" type="pres">
      <dgm:prSet presAssocID="{E956CAE4-838B-482B-B6C2-8FD42488206F}" presName="Name37" presStyleLbl="parChTrans1D2" presStyleIdx="1" presStyleCnt="3"/>
      <dgm:spPr/>
    </dgm:pt>
    <dgm:pt modelId="{1E2FB2EE-A1FD-405F-8D37-3F4D3133A6DB}" type="pres">
      <dgm:prSet presAssocID="{974D1181-385D-4819-9530-FEB03362E561}" presName="hierRoot2" presStyleCnt="0">
        <dgm:presLayoutVars>
          <dgm:hierBranch val="init"/>
        </dgm:presLayoutVars>
      </dgm:prSet>
      <dgm:spPr/>
    </dgm:pt>
    <dgm:pt modelId="{FAFE8690-3EC0-4DE9-BBE7-C606F0016424}" type="pres">
      <dgm:prSet presAssocID="{974D1181-385D-4819-9530-FEB03362E561}" presName="rootComposite" presStyleCnt="0"/>
      <dgm:spPr/>
    </dgm:pt>
    <dgm:pt modelId="{F955EE53-BC19-457A-A430-FD94AE0882DE}" type="pres">
      <dgm:prSet presAssocID="{974D1181-385D-4819-9530-FEB03362E561}" presName="rootText" presStyleLbl="node2" presStyleIdx="1" presStyleCnt="3">
        <dgm:presLayoutVars>
          <dgm:chPref val="3"/>
        </dgm:presLayoutVars>
      </dgm:prSet>
      <dgm:spPr/>
    </dgm:pt>
    <dgm:pt modelId="{04DF087D-1473-44B5-85EF-6B16931F30EE}" type="pres">
      <dgm:prSet presAssocID="{974D1181-385D-4819-9530-FEB03362E561}" presName="rootConnector" presStyleLbl="node2" presStyleIdx="1" presStyleCnt="3"/>
      <dgm:spPr/>
    </dgm:pt>
    <dgm:pt modelId="{7125CB45-AC1B-4A0A-A8AC-0CDEE4DBD6C8}" type="pres">
      <dgm:prSet presAssocID="{974D1181-385D-4819-9530-FEB03362E561}" presName="hierChild4" presStyleCnt="0"/>
      <dgm:spPr/>
    </dgm:pt>
    <dgm:pt modelId="{8DB741E0-4442-48CC-A108-B03082854E12}" type="pres">
      <dgm:prSet presAssocID="{017B42B4-5177-4A07-84AB-331728601ABA}" presName="Name37" presStyleLbl="parChTrans1D3" presStyleIdx="1" presStyleCnt="4"/>
      <dgm:spPr/>
    </dgm:pt>
    <dgm:pt modelId="{80C609B2-C52C-4B2D-B784-0937F68F06BC}" type="pres">
      <dgm:prSet presAssocID="{41826F4E-68D8-40AB-ADB5-F36CB000C2F1}" presName="hierRoot2" presStyleCnt="0">
        <dgm:presLayoutVars>
          <dgm:hierBranch val="init"/>
        </dgm:presLayoutVars>
      </dgm:prSet>
      <dgm:spPr/>
    </dgm:pt>
    <dgm:pt modelId="{BC8E56CF-A2DF-423F-B20C-AA62CDFE10EF}" type="pres">
      <dgm:prSet presAssocID="{41826F4E-68D8-40AB-ADB5-F36CB000C2F1}" presName="rootComposite" presStyleCnt="0"/>
      <dgm:spPr/>
    </dgm:pt>
    <dgm:pt modelId="{C3564A86-DE7E-4AAC-AFE5-B79EB9CA919C}" type="pres">
      <dgm:prSet presAssocID="{41826F4E-68D8-40AB-ADB5-F36CB000C2F1}" presName="rootText" presStyleLbl="node3" presStyleIdx="1" presStyleCnt="4">
        <dgm:presLayoutVars>
          <dgm:chPref val="3"/>
        </dgm:presLayoutVars>
      </dgm:prSet>
      <dgm:spPr/>
    </dgm:pt>
    <dgm:pt modelId="{D5ED8B8B-C1EF-4794-9232-9DA0C1D91D9C}" type="pres">
      <dgm:prSet presAssocID="{41826F4E-68D8-40AB-ADB5-F36CB000C2F1}" presName="rootConnector" presStyleLbl="node3" presStyleIdx="1" presStyleCnt="4"/>
      <dgm:spPr/>
    </dgm:pt>
    <dgm:pt modelId="{9C8DDE82-0458-4FA1-9760-11ECC30FD8CF}" type="pres">
      <dgm:prSet presAssocID="{41826F4E-68D8-40AB-ADB5-F36CB000C2F1}" presName="hierChild4" presStyleCnt="0"/>
      <dgm:spPr/>
    </dgm:pt>
    <dgm:pt modelId="{BF63771F-7B53-4FD0-BC3F-1EB9BD2C9784}" type="pres">
      <dgm:prSet presAssocID="{C05EAE96-061E-49E5-A3B7-D6066A2D95E0}" presName="Name37" presStyleLbl="parChTrans1D4" presStyleIdx="1" presStyleCnt="2"/>
      <dgm:spPr/>
    </dgm:pt>
    <dgm:pt modelId="{D5AA9223-C9BF-46D0-9CF7-6893BF7E1095}" type="pres">
      <dgm:prSet presAssocID="{3788FC28-1170-4B8A-9D6E-477550A7A62A}" presName="hierRoot2" presStyleCnt="0">
        <dgm:presLayoutVars>
          <dgm:hierBranch val="init"/>
        </dgm:presLayoutVars>
      </dgm:prSet>
      <dgm:spPr/>
    </dgm:pt>
    <dgm:pt modelId="{A3BC7CAF-1BAE-4866-8691-86A704577BA8}" type="pres">
      <dgm:prSet presAssocID="{3788FC28-1170-4B8A-9D6E-477550A7A62A}" presName="rootComposite" presStyleCnt="0"/>
      <dgm:spPr/>
    </dgm:pt>
    <dgm:pt modelId="{424C004A-5802-4382-889E-62F9FC3BD9A2}" type="pres">
      <dgm:prSet presAssocID="{3788FC28-1170-4B8A-9D6E-477550A7A62A}" presName="rootText" presStyleLbl="node4" presStyleIdx="1" presStyleCnt="2">
        <dgm:presLayoutVars>
          <dgm:chPref val="3"/>
        </dgm:presLayoutVars>
      </dgm:prSet>
      <dgm:spPr/>
    </dgm:pt>
    <dgm:pt modelId="{420473BB-0DC4-41CA-A5CE-DBD757B848E6}" type="pres">
      <dgm:prSet presAssocID="{3788FC28-1170-4B8A-9D6E-477550A7A62A}" presName="rootConnector" presStyleLbl="node4" presStyleIdx="1" presStyleCnt="2"/>
      <dgm:spPr/>
    </dgm:pt>
    <dgm:pt modelId="{22B6ACA5-3D7C-4578-BC74-73C7685A923C}" type="pres">
      <dgm:prSet presAssocID="{3788FC28-1170-4B8A-9D6E-477550A7A62A}" presName="hierChild4" presStyleCnt="0"/>
      <dgm:spPr/>
    </dgm:pt>
    <dgm:pt modelId="{D5E5014B-333B-4480-A43E-7E3CEE7C1337}" type="pres">
      <dgm:prSet presAssocID="{3788FC28-1170-4B8A-9D6E-477550A7A62A}" presName="hierChild5" presStyleCnt="0"/>
      <dgm:spPr/>
    </dgm:pt>
    <dgm:pt modelId="{B5001FE9-1EA1-4C2B-8488-0E9F4890C27D}" type="pres">
      <dgm:prSet presAssocID="{41826F4E-68D8-40AB-ADB5-F36CB000C2F1}" presName="hierChild5" presStyleCnt="0"/>
      <dgm:spPr/>
    </dgm:pt>
    <dgm:pt modelId="{E608E18C-117E-4891-AE79-6299FBF757F9}" type="pres">
      <dgm:prSet presAssocID="{974D1181-385D-4819-9530-FEB03362E561}" presName="hierChild5" presStyleCnt="0"/>
      <dgm:spPr/>
    </dgm:pt>
    <dgm:pt modelId="{8991DA42-FDBF-4661-9229-E1DE1D3A6CF9}" type="pres">
      <dgm:prSet presAssocID="{5AF7D589-1416-427A-8609-41D9CE0549A5}" presName="Name37" presStyleLbl="parChTrans1D2" presStyleIdx="2" presStyleCnt="3"/>
      <dgm:spPr/>
    </dgm:pt>
    <dgm:pt modelId="{DAAF3B89-DDE2-4B22-AD0F-F71F0D9F4502}" type="pres">
      <dgm:prSet presAssocID="{0B600AC0-332C-4A68-B789-8D6590771A6E}" presName="hierRoot2" presStyleCnt="0">
        <dgm:presLayoutVars>
          <dgm:hierBranch val="init"/>
        </dgm:presLayoutVars>
      </dgm:prSet>
      <dgm:spPr/>
    </dgm:pt>
    <dgm:pt modelId="{47777B15-62E2-4018-9A80-71F8A7172536}" type="pres">
      <dgm:prSet presAssocID="{0B600AC0-332C-4A68-B789-8D6590771A6E}" presName="rootComposite" presStyleCnt="0"/>
      <dgm:spPr/>
    </dgm:pt>
    <dgm:pt modelId="{B16F34E1-13A6-48A6-902A-0303F55A96F0}" type="pres">
      <dgm:prSet presAssocID="{0B600AC0-332C-4A68-B789-8D6590771A6E}" presName="rootText" presStyleLbl="node2" presStyleIdx="2" presStyleCnt="3">
        <dgm:presLayoutVars>
          <dgm:chPref val="3"/>
        </dgm:presLayoutVars>
      </dgm:prSet>
      <dgm:spPr/>
    </dgm:pt>
    <dgm:pt modelId="{BE6A67DB-8313-476A-AEAE-146F7935945D}" type="pres">
      <dgm:prSet presAssocID="{0B600AC0-332C-4A68-B789-8D6590771A6E}" presName="rootConnector" presStyleLbl="node2" presStyleIdx="2" presStyleCnt="3"/>
      <dgm:spPr/>
    </dgm:pt>
    <dgm:pt modelId="{23A8142E-2655-43AD-A8B6-AF98C0501669}" type="pres">
      <dgm:prSet presAssocID="{0B600AC0-332C-4A68-B789-8D6590771A6E}" presName="hierChild4" presStyleCnt="0"/>
      <dgm:spPr/>
    </dgm:pt>
    <dgm:pt modelId="{7492520D-864C-484D-843B-64AC0BAC70B4}" type="pres">
      <dgm:prSet presAssocID="{E1F7E8D1-0FCD-47CB-9139-21427365E615}" presName="Name37" presStyleLbl="parChTrans1D3" presStyleIdx="2" presStyleCnt="4"/>
      <dgm:spPr/>
    </dgm:pt>
    <dgm:pt modelId="{6ADC35C8-97BA-4F66-89CA-CD731F3AA33C}" type="pres">
      <dgm:prSet presAssocID="{9146B305-82F6-4FC0-89E9-6287491159F2}" presName="hierRoot2" presStyleCnt="0">
        <dgm:presLayoutVars>
          <dgm:hierBranch val="init"/>
        </dgm:presLayoutVars>
      </dgm:prSet>
      <dgm:spPr/>
    </dgm:pt>
    <dgm:pt modelId="{1B6AF26F-116F-432C-AC15-B7D63CA10066}" type="pres">
      <dgm:prSet presAssocID="{9146B305-82F6-4FC0-89E9-6287491159F2}" presName="rootComposite" presStyleCnt="0"/>
      <dgm:spPr/>
    </dgm:pt>
    <dgm:pt modelId="{CCE32996-0A66-4D3A-9E0A-272D0886F3AB}" type="pres">
      <dgm:prSet presAssocID="{9146B305-82F6-4FC0-89E9-6287491159F2}" presName="rootText" presStyleLbl="node3" presStyleIdx="2" presStyleCnt="4">
        <dgm:presLayoutVars>
          <dgm:chPref val="3"/>
        </dgm:presLayoutVars>
      </dgm:prSet>
      <dgm:spPr/>
    </dgm:pt>
    <dgm:pt modelId="{4782B431-BFCB-4AD4-8A4A-0F07422D6F06}" type="pres">
      <dgm:prSet presAssocID="{9146B305-82F6-4FC0-89E9-6287491159F2}" presName="rootConnector" presStyleLbl="node3" presStyleIdx="2" presStyleCnt="4"/>
      <dgm:spPr/>
    </dgm:pt>
    <dgm:pt modelId="{50CBA367-5448-4985-88A8-8503D4E18368}" type="pres">
      <dgm:prSet presAssocID="{9146B305-82F6-4FC0-89E9-6287491159F2}" presName="hierChild4" presStyleCnt="0"/>
      <dgm:spPr/>
    </dgm:pt>
    <dgm:pt modelId="{D7C3710E-36EE-4E35-BE81-39A054E45463}" type="pres">
      <dgm:prSet presAssocID="{9146B305-82F6-4FC0-89E9-6287491159F2}" presName="hierChild5" presStyleCnt="0"/>
      <dgm:spPr/>
    </dgm:pt>
    <dgm:pt modelId="{46898321-813E-47DC-B8D7-604639BFA7BE}" type="pres">
      <dgm:prSet presAssocID="{1B7F322C-B213-49BC-A3C9-DA1A9BC8B739}" presName="Name37" presStyleLbl="parChTrans1D3" presStyleIdx="3" presStyleCnt="4"/>
      <dgm:spPr/>
    </dgm:pt>
    <dgm:pt modelId="{773A6E1E-7A5F-46CE-B35B-254F412485FF}" type="pres">
      <dgm:prSet presAssocID="{798C8E51-18A0-46F7-B5C4-20253F8FC191}" presName="hierRoot2" presStyleCnt="0">
        <dgm:presLayoutVars>
          <dgm:hierBranch val="init"/>
        </dgm:presLayoutVars>
      </dgm:prSet>
      <dgm:spPr/>
    </dgm:pt>
    <dgm:pt modelId="{06A9B7F2-54F0-4A85-AB67-595EA292C247}" type="pres">
      <dgm:prSet presAssocID="{798C8E51-18A0-46F7-B5C4-20253F8FC191}" presName="rootComposite" presStyleCnt="0"/>
      <dgm:spPr/>
    </dgm:pt>
    <dgm:pt modelId="{846C63B7-6B30-4D33-8CF5-DCA4F1AC1EFE}" type="pres">
      <dgm:prSet presAssocID="{798C8E51-18A0-46F7-B5C4-20253F8FC191}" presName="rootText" presStyleLbl="node3" presStyleIdx="3" presStyleCnt="4">
        <dgm:presLayoutVars>
          <dgm:chPref val="3"/>
        </dgm:presLayoutVars>
      </dgm:prSet>
      <dgm:spPr/>
    </dgm:pt>
    <dgm:pt modelId="{09397921-1F31-4EED-AA00-9B118FC2E8D1}" type="pres">
      <dgm:prSet presAssocID="{798C8E51-18A0-46F7-B5C4-20253F8FC191}" presName="rootConnector" presStyleLbl="node3" presStyleIdx="3" presStyleCnt="4"/>
      <dgm:spPr/>
    </dgm:pt>
    <dgm:pt modelId="{5673B807-8012-493B-8E5D-CF813D0E258E}" type="pres">
      <dgm:prSet presAssocID="{798C8E51-18A0-46F7-B5C4-20253F8FC191}" presName="hierChild4" presStyleCnt="0"/>
      <dgm:spPr/>
    </dgm:pt>
    <dgm:pt modelId="{630B9D7D-6A9F-4AB3-B7A9-87924ED7C063}" type="pres">
      <dgm:prSet presAssocID="{798C8E51-18A0-46F7-B5C4-20253F8FC191}" presName="hierChild5" presStyleCnt="0"/>
      <dgm:spPr/>
    </dgm:pt>
    <dgm:pt modelId="{C4EB05DE-F2ED-4751-A820-BD8AC5187354}" type="pres">
      <dgm:prSet presAssocID="{0B600AC0-332C-4A68-B789-8D6590771A6E}" presName="hierChild5" presStyleCnt="0"/>
      <dgm:spPr/>
    </dgm:pt>
    <dgm:pt modelId="{D5210AEB-D3FF-469E-8B52-EA0D93E232A8}" type="pres">
      <dgm:prSet presAssocID="{6F1F940B-8CBF-4717-B953-CC929B9407D2}" presName="hierChild3" presStyleCnt="0"/>
      <dgm:spPr/>
    </dgm:pt>
  </dgm:ptLst>
  <dgm:cxnLst>
    <dgm:cxn modelId="{B12A5F02-2E50-47C9-8367-B99BCBE1295C}" type="presOf" srcId="{798C8E51-18A0-46F7-B5C4-20253F8FC191}" destId="{09397921-1F31-4EED-AA00-9B118FC2E8D1}" srcOrd="1" destOrd="0" presId="urn:microsoft.com/office/officeart/2005/8/layout/orgChart1"/>
    <dgm:cxn modelId="{2C331C0D-7A37-442A-8467-962A087DD3E8}" type="presOf" srcId="{6F1F940B-8CBF-4717-B953-CC929B9407D2}" destId="{34B75C2A-F35A-4658-9510-EAF85C46B2CF}" srcOrd="1" destOrd="0" presId="urn:microsoft.com/office/officeart/2005/8/layout/orgChart1"/>
    <dgm:cxn modelId="{DB343D14-E911-45FB-8A82-C8DE65C3BEE3}" type="presOf" srcId="{27E6BEF2-3537-4A44-81A3-93F49A909B79}" destId="{24B196D5-B6C1-448F-8C65-650D8CF175C5}" srcOrd="0" destOrd="0" presId="urn:microsoft.com/office/officeart/2005/8/layout/orgChart1"/>
    <dgm:cxn modelId="{91361722-4C06-4BB9-B84F-1B0F3C54D878}" type="presOf" srcId="{E1F7E8D1-0FCD-47CB-9139-21427365E615}" destId="{7492520D-864C-484D-843B-64AC0BAC70B4}" srcOrd="0" destOrd="0" presId="urn:microsoft.com/office/officeart/2005/8/layout/orgChart1"/>
    <dgm:cxn modelId="{689AF031-A427-4021-9C7B-4264C23E2917}" srcId="{6F1F940B-8CBF-4717-B953-CC929B9407D2}" destId="{CF182D0A-650C-4D1B-B9CB-A44A611B6399}" srcOrd="0" destOrd="0" parTransId="{855DF59B-48C2-4815-8224-C1726963F580}" sibTransId="{34E0338A-8DB9-48CE-AFEE-6E0DB93B4D7B}"/>
    <dgm:cxn modelId="{E807FE5D-96FA-4DB9-9A33-89E7BD2F2353}" type="presOf" srcId="{41826F4E-68D8-40AB-ADB5-F36CB000C2F1}" destId="{D5ED8B8B-C1EF-4794-9232-9DA0C1D91D9C}" srcOrd="1" destOrd="0" presId="urn:microsoft.com/office/officeart/2005/8/layout/orgChart1"/>
    <dgm:cxn modelId="{31EA7A48-0B5B-4326-BD48-67126CC36802}" type="presOf" srcId="{C05EAE96-061E-49E5-A3B7-D6066A2D95E0}" destId="{BF63771F-7B53-4FD0-BC3F-1EB9BD2C9784}" srcOrd="0" destOrd="0" presId="urn:microsoft.com/office/officeart/2005/8/layout/orgChart1"/>
    <dgm:cxn modelId="{D410966C-DC26-469A-B706-0A75F17ABCCE}" type="presOf" srcId="{0B600AC0-332C-4A68-B789-8D6590771A6E}" destId="{B16F34E1-13A6-48A6-902A-0303F55A96F0}" srcOrd="0" destOrd="0" presId="urn:microsoft.com/office/officeart/2005/8/layout/orgChart1"/>
    <dgm:cxn modelId="{70900A52-9A61-4299-8FB4-1873FC7ACE02}" type="presOf" srcId="{974D1181-385D-4819-9530-FEB03362E561}" destId="{F955EE53-BC19-457A-A430-FD94AE0882DE}" srcOrd="0" destOrd="0" presId="urn:microsoft.com/office/officeart/2005/8/layout/orgChart1"/>
    <dgm:cxn modelId="{64C53652-B5B5-4692-9932-9A73C3C11850}" type="presOf" srcId="{3788FC28-1170-4B8A-9D6E-477550A7A62A}" destId="{420473BB-0DC4-41CA-A5CE-DBD757B848E6}" srcOrd="1" destOrd="0" presId="urn:microsoft.com/office/officeart/2005/8/layout/orgChart1"/>
    <dgm:cxn modelId="{A1D49574-05C7-4BD8-B680-F3466801FCD1}" srcId="{27E6BEF2-3537-4A44-81A3-93F49A909B79}" destId="{6F1F940B-8CBF-4717-B953-CC929B9407D2}" srcOrd="0" destOrd="0" parTransId="{D08EDDCF-F253-4EF3-997D-2C7EF362BE0D}" sibTransId="{8C0B4ACF-D58E-470A-A4C8-70A0B15DF97E}"/>
    <dgm:cxn modelId="{63E4FF56-2532-4DBA-866F-B19AD9008FFE}" type="presOf" srcId="{CF182D0A-650C-4D1B-B9CB-A44A611B6399}" destId="{3131FA05-7A06-473B-A6E1-271C5DE5F553}" srcOrd="1" destOrd="0" presId="urn:microsoft.com/office/officeart/2005/8/layout/orgChart1"/>
    <dgm:cxn modelId="{CC183059-78C0-4762-93F3-FF38A99D71AE}" type="presOf" srcId="{41826F4E-68D8-40AB-ADB5-F36CB000C2F1}" destId="{C3564A86-DE7E-4AAC-AFE5-B79EB9CA919C}" srcOrd="0" destOrd="0" presId="urn:microsoft.com/office/officeart/2005/8/layout/orgChart1"/>
    <dgm:cxn modelId="{E3596792-CF0D-4900-AE97-C6D1794AD5F0}" type="presOf" srcId="{798C8E51-18A0-46F7-B5C4-20253F8FC191}" destId="{846C63B7-6B30-4D33-8CF5-DCA4F1AC1EFE}" srcOrd="0" destOrd="0" presId="urn:microsoft.com/office/officeart/2005/8/layout/orgChart1"/>
    <dgm:cxn modelId="{D12A839C-D32E-49FE-8F0A-EA378631F6E7}" type="presOf" srcId="{486F9D87-8CE4-4800-817E-7A80025C99E3}" destId="{2A6D8346-4BF4-4EE0-8D4A-F0848933BF39}" srcOrd="0" destOrd="0" presId="urn:microsoft.com/office/officeart/2005/8/layout/orgChart1"/>
    <dgm:cxn modelId="{3E935B9F-5203-44DE-A4D7-1A3EDB50735F}" srcId="{0B600AC0-332C-4A68-B789-8D6590771A6E}" destId="{9146B305-82F6-4FC0-89E9-6287491159F2}" srcOrd="0" destOrd="0" parTransId="{E1F7E8D1-0FCD-47CB-9139-21427365E615}" sibTransId="{6AFCA32D-77BC-4DEF-8AE5-56ADC9E19251}"/>
    <dgm:cxn modelId="{1CC529A0-C2B3-4825-9AAC-5108484064E0}" type="presOf" srcId="{3788FC28-1170-4B8A-9D6E-477550A7A62A}" destId="{424C004A-5802-4382-889E-62F9FC3BD9A2}" srcOrd="0" destOrd="0" presId="urn:microsoft.com/office/officeart/2005/8/layout/orgChart1"/>
    <dgm:cxn modelId="{7CF640B1-11C9-400D-9655-40225A4BBEA4}" type="presOf" srcId="{017B42B4-5177-4A07-84AB-331728601ABA}" destId="{8DB741E0-4442-48CC-A108-B03082854E12}" srcOrd="0" destOrd="0" presId="urn:microsoft.com/office/officeart/2005/8/layout/orgChart1"/>
    <dgm:cxn modelId="{B82734B9-4CF2-4B41-B7DF-8BB9B5E0B75C}" type="presOf" srcId="{1B7F322C-B213-49BC-A3C9-DA1A9BC8B739}" destId="{46898321-813E-47DC-B8D7-604639BFA7BE}" srcOrd="0" destOrd="0" presId="urn:microsoft.com/office/officeart/2005/8/layout/orgChart1"/>
    <dgm:cxn modelId="{3860CCB9-DFC4-4265-B659-DBB640EBC55C}" type="presOf" srcId="{F2ECB783-0575-4AC8-9632-C376D1EBB59F}" destId="{6CE251B9-1FEB-4476-AB46-DC329986B214}" srcOrd="0" destOrd="0" presId="urn:microsoft.com/office/officeart/2005/8/layout/orgChart1"/>
    <dgm:cxn modelId="{57D9F6BB-9F1D-4B68-B02F-E1C6077CEAB4}" type="presOf" srcId="{9146B305-82F6-4FC0-89E9-6287491159F2}" destId="{4782B431-BFCB-4AD4-8A4A-0F07422D6F06}" srcOrd="1" destOrd="0" presId="urn:microsoft.com/office/officeart/2005/8/layout/orgChart1"/>
    <dgm:cxn modelId="{3E8A10BC-E5AC-41F6-8662-9F5392980AA9}" srcId="{8D8F59F2-3040-4078-B085-950704DE94F8}" destId="{0FFF3C51-4BE4-479C-9F70-EE38F4EB2311}" srcOrd="0" destOrd="0" parTransId="{486F9D87-8CE4-4800-817E-7A80025C99E3}" sibTransId="{96EEF17B-3055-4212-9442-D8D85A1CEE33}"/>
    <dgm:cxn modelId="{FF722CBE-6AFE-4267-8ECF-882CF35F974A}" type="presOf" srcId="{0B600AC0-332C-4A68-B789-8D6590771A6E}" destId="{BE6A67DB-8313-476A-AEAE-146F7935945D}" srcOrd="1" destOrd="0" presId="urn:microsoft.com/office/officeart/2005/8/layout/orgChart1"/>
    <dgm:cxn modelId="{39B629C3-947C-4650-9598-E340B634BD55}" srcId="{974D1181-385D-4819-9530-FEB03362E561}" destId="{41826F4E-68D8-40AB-ADB5-F36CB000C2F1}" srcOrd="0" destOrd="0" parTransId="{017B42B4-5177-4A07-84AB-331728601ABA}" sibTransId="{64DF90E9-4B4E-415B-A14C-FBB727D759DC}"/>
    <dgm:cxn modelId="{060DC9CC-7017-42CC-9E48-1B7F5D2967DC}" srcId="{41826F4E-68D8-40AB-ADB5-F36CB000C2F1}" destId="{3788FC28-1170-4B8A-9D6E-477550A7A62A}" srcOrd="0" destOrd="0" parTransId="{C05EAE96-061E-49E5-A3B7-D6066A2D95E0}" sibTransId="{7576772A-AAC4-48A4-A16F-1B3790C2863D}"/>
    <dgm:cxn modelId="{7AEC80D1-1EF8-4CE3-AD78-0919DC27D37F}" type="presOf" srcId="{8D8F59F2-3040-4078-B085-950704DE94F8}" destId="{2D74A643-1D21-4AF0-946A-4E3F2ACDE774}" srcOrd="0" destOrd="0" presId="urn:microsoft.com/office/officeart/2005/8/layout/orgChart1"/>
    <dgm:cxn modelId="{B90809D6-7371-484F-975C-C49FE68ED840}" srcId="{6F1F940B-8CBF-4717-B953-CC929B9407D2}" destId="{0B600AC0-332C-4A68-B789-8D6590771A6E}" srcOrd="2" destOrd="0" parTransId="{5AF7D589-1416-427A-8609-41D9CE0549A5}" sibTransId="{BDC03E24-7DAD-4296-A676-D89EFD5A14F2}"/>
    <dgm:cxn modelId="{0D634CD8-2F60-4D45-945C-5C430D47D3E9}" srcId="{CF182D0A-650C-4D1B-B9CB-A44A611B6399}" destId="{8D8F59F2-3040-4078-B085-950704DE94F8}" srcOrd="0" destOrd="0" parTransId="{F2ECB783-0575-4AC8-9632-C376D1EBB59F}" sibTransId="{2C8EC8F2-6160-45D8-8D7E-9F6F13098725}"/>
    <dgm:cxn modelId="{A1797BDD-A0F4-40DB-90BC-A4DDF8921EA3}" type="presOf" srcId="{8D8F59F2-3040-4078-B085-950704DE94F8}" destId="{9ABC2650-D196-488B-9C9F-769AB92DD1BF}" srcOrd="1" destOrd="0" presId="urn:microsoft.com/office/officeart/2005/8/layout/orgChart1"/>
    <dgm:cxn modelId="{2A58B6E1-6EDE-4C60-A8B3-34ADD050BBBF}" srcId="{0B600AC0-332C-4A68-B789-8D6590771A6E}" destId="{798C8E51-18A0-46F7-B5C4-20253F8FC191}" srcOrd="1" destOrd="0" parTransId="{1B7F322C-B213-49BC-A3C9-DA1A9BC8B739}" sibTransId="{796135A9-1620-4AA2-BCB3-46F9203CB5DE}"/>
    <dgm:cxn modelId="{4A6F2DE3-DF2F-45EE-8AA1-8C41F81F1C0B}" srcId="{6F1F940B-8CBF-4717-B953-CC929B9407D2}" destId="{974D1181-385D-4819-9530-FEB03362E561}" srcOrd="1" destOrd="0" parTransId="{E956CAE4-838B-482B-B6C2-8FD42488206F}" sibTransId="{B90B4970-D42E-4D61-9EEA-2C7B5686B188}"/>
    <dgm:cxn modelId="{6A1989E3-CA62-41F8-9101-5983FE9C46A7}" type="presOf" srcId="{6F1F940B-8CBF-4717-B953-CC929B9407D2}" destId="{723CD988-3504-4C97-BE2E-469404B25A8E}" srcOrd="0" destOrd="0" presId="urn:microsoft.com/office/officeart/2005/8/layout/orgChart1"/>
    <dgm:cxn modelId="{5CA71DE9-709C-4071-AB18-0B5BC46436AD}" type="presOf" srcId="{0FFF3C51-4BE4-479C-9F70-EE38F4EB2311}" destId="{65570FAF-723B-415E-833F-ED7C65259333}" srcOrd="1" destOrd="0" presId="urn:microsoft.com/office/officeart/2005/8/layout/orgChart1"/>
    <dgm:cxn modelId="{483FBBEA-AFC6-4B12-A5AF-F7D8E459015B}" type="presOf" srcId="{974D1181-385D-4819-9530-FEB03362E561}" destId="{04DF087D-1473-44B5-85EF-6B16931F30EE}" srcOrd="1" destOrd="0" presId="urn:microsoft.com/office/officeart/2005/8/layout/orgChart1"/>
    <dgm:cxn modelId="{C0D21DEE-5E1D-4A75-8BB9-A7A2434798EB}" type="presOf" srcId="{CF182D0A-650C-4D1B-B9CB-A44A611B6399}" destId="{8C920E6A-47C0-433F-B37A-989BAF3EC5B6}" srcOrd="0" destOrd="0" presId="urn:microsoft.com/office/officeart/2005/8/layout/orgChart1"/>
    <dgm:cxn modelId="{493C26EF-6D07-45F0-90D8-1C654416FB69}" type="presOf" srcId="{E956CAE4-838B-482B-B6C2-8FD42488206F}" destId="{432E3B2D-2857-45B6-BDD5-F0505F11B227}" srcOrd="0" destOrd="0" presId="urn:microsoft.com/office/officeart/2005/8/layout/orgChart1"/>
    <dgm:cxn modelId="{082121F1-AF31-4068-98DA-22E046D7CDEF}" type="presOf" srcId="{9146B305-82F6-4FC0-89E9-6287491159F2}" destId="{CCE32996-0A66-4D3A-9E0A-272D0886F3AB}" srcOrd="0" destOrd="0" presId="urn:microsoft.com/office/officeart/2005/8/layout/orgChart1"/>
    <dgm:cxn modelId="{0A54ADF5-0718-4646-B658-C8FC380BE19B}" type="presOf" srcId="{855DF59B-48C2-4815-8224-C1726963F580}" destId="{F213C1D8-BA1A-4FAF-BA68-F2A27D164AB4}" srcOrd="0" destOrd="0" presId="urn:microsoft.com/office/officeart/2005/8/layout/orgChart1"/>
    <dgm:cxn modelId="{8AC0BEF8-B562-4040-AD17-0FC9B8BD3007}" type="presOf" srcId="{5AF7D589-1416-427A-8609-41D9CE0549A5}" destId="{8991DA42-FDBF-4661-9229-E1DE1D3A6CF9}" srcOrd="0" destOrd="0" presId="urn:microsoft.com/office/officeart/2005/8/layout/orgChart1"/>
    <dgm:cxn modelId="{53CE30FF-8683-4968-B521-BFC032340CC0}" type="presOf" srcId="{0FFF3C51-4BE4-479C-9F70-EE38F4EB2311}" destId="{7EFE09AC-6B23-4B58-B729-FDD581E9FE40}" srcOrd="0" destOrd="0" presId="urn:microsoft.com/office/officeart/2005/8/layout/orgChart1"/>
    <dgm:cxn modelId="{1AC25147-22F0-4BF4-BFDC-D2FC4C7E8D8A}" type="presParOf" srcId="{24B196D5-B6C1-448F-8C65-650D8CF175C5}" destId="{1323E01C-61F3-47C6-BD16-225CBC474222}" srcOrd="0" destOrd="0" presId="urn:microsoft.com/office/officeart/2005/8/layout/orgChart1"/>
    <dgm:cxn modelId="{84B34143-626C-4D4B-8F1A-A3E124A2BCAF}" type="presParOf" srcId="{1323E01C-61F3-47C6-BD16-225CBC474222}" destId="{F9B531BF-377B-43BD-9257-28C2F2CE6922}" srcOrd="0" destOrd="0" presId="urn:microsoft.com/office/officeart/2005/8/layout/orgChart1"/>
    <dgm:cxn modelId="{507F054A-40BE-41BC-8B71-EC6D91CFA970}" type="presParOf" srcId="{F9B531BF-377B-43BD-9257-28C2F2CE6922}" destId="{723CD988-3504-4C97-BE2E-469404B25A8E}" srcOrd="0" destOrd="0" presId="urn:microsoft.com/office/officeart/2005/8/layout/orgChart1"/>
    <dgm:cxn modelId="{A48EA94A-C273-4EC9-9C8E-A717E0C5FA3E}" type="presParOf" srcId="{F9B531BF-377B-43BD-9257-28C2F2CE6922}" destId="{34B75C2A-F35A-4658-9510-EAF85C46B2CF}" srcOrd="1" destOrd="0" presId="urn:microsoft.com/office/officeart/2005/8/layout/orgChart1"/>
    <dgm:cxn modelId="{3CD34C1B-15D7-4D56-8CBD-2D1F1A6D4728}" type="presParOf" srcId="{1323E01C-61F3-47C6-BD16-225CBC474222}" destId="{8CC548D5-3C63-419F-A4A0-6E0851698DCE}" srcOrd="1" destOrd="0" presId="urn:microsoft.com/office/officeart/2005/8/layout/orgChart1"/>
    <dgm:cxn modelId="{D43CBE3D-4D92-48F4-B19A-66854819E3A6}" type="presParOf" srcId="{8CC548D5-3C63-419F-A4A0-6E0851698DCE}" destId="{F213C1D8-BA1A-4FAF-BA68-F2A27D164AB4}" srcOrd="0" destOrd="0" presId="urn:microsoft.com/office/officeart/2005/8/layout/orgChart1"/>
    <dgm:cxn modelId="{9C25D134-CC20-4C44-B36D-F9B5B98B4B60}" type="presParOf" srcId="{8CC548D5-3C63-419F-A4A0-6E0851698DCE}" destId="{73389436-5767-48FD-8F00-5551AC90CE47}" srcOrd="1" destOrd="0" presId="urn:microsoft.com/office/officeart/2005/8/layout/orgChart1"/>
    <dgm:cxn modelId="{F976D797-ACCF-45B0-8C0A-0EF9A957AAC9}" type="presParOf" srcId="{73389436-5767-48FD-8F00-5551AC90CE47}" destId="{83A98065-2699-48CC-8894-CB35E85B769B}" srcOrd="0" destOrd="0" presId="urn:microsoft.com/office/officeart/2005/8/layout/orgChart1"/>
    <dgm:cxn modelId="{E28A92B8-C842-453C-9FC2-BB4FB8BC01CA}" type="presParOf" srcId="{83A98065-2699-48CC-8894-CB35E85B769B}" destId="{8C920E6A-47C0-433F-B37A-989BAF3EC5B6}" srcOrd="0" destOrd="0" presId="urn:microsoft.com/office/officeart/2005/8/layout/orgChart1"/>
    <dgm:cxn modelId="{2B2DD062-7AEC-4DBC-82CA-26BD70CFC454}" type="presParOf" srcId="{83A98065-2699-48CC-8894-CB35E85B769B}" destId="{3131FA05-7A06-473B-A6E1-271C5DE5F553}" srcOrd="1" destOrd="0" presId="urn:microsoft.com/office/officeart/2005/8/layout/orgChart1"/>
    <dgm:cxn modelId="{C3FB31BD-72EE-4E7E-AE91-221EE645FC22}" type="presParOf" srcId="{73389436-5767-48FD-8F00-5551AC90CE47}" destId="{6A0B02C8-79AF-4736-B3FB-8F0F66738269}" srcOrd="1" destOrd="0" presId="urn:microsoft.com/office/officeart/2005/8/layout/orgChart1"/>
    <dgm:cxn modelId="{6B548221-011E-4484-89AB-0087E481BE62}" type="presParOf" srcId="{6A0B02C8-79AF-4736-B3FB-8F0F66738269}" destId="{6CE251B9-1FEB-4476-AB46-DC329986B214}" srcOrd="0" destOrd="0" presId="urn:microsoft.com/office/officeart/2005/8/layout/orgChart1"/>
    <dgm:cxn modelId="{2E578582-5C8C-44BF-B847-EB593E04F718}" type="presParOf" srcId="{6A0B02C8-79AF-4736-B3FB-8F0F66738269}" destId="{C4727063-F59A-44F4-A5B9-197D6CF2741F}" srcOrd="1" destOrd="0" presId="urn:microsoft.com/office/officeart/2005/8/layout/orgChart1"/>
    <dgm:cxn modelId="{AA546FDE-A3E9-42E8-AB0E-8E4671736CB1}" type="presParOf" srcId="{C4727063-F59A-44F4-A5B9-197D6CF2741F}" destId="{FD8197D2-6B9B-400D-A515-004554D4B916}" srcOrd="0" destOrd="0" presId="urn:microsoft.com/office/officeart/2005/8/layout/orgChart1"/>
    <dgm:cxn modelId="{271912A4-E97D-4D41-9452-EBD388F3D3D1}" type="presParOf" srcId="{FD8197D2-6B9B-400D-A515-004554D4B916}" destId="{2D74A643-1D21-4AF0-946A-4E3F2ACDE774}" srcOrd="0" destOrd="0" presId="urn:microsoft.com/office/officeart/2005/8/layout/orgChart1"/>
    <dgm:cxn modelId="{7FEF92B2-9E2C-4DF7-84A3-BD6F9A7CB5A1}" type="presParOf" srcId="{FD8197D2-6B9B-400D-A515-004554D4B916}" destId="{9ABC2650-D196-488B-9C9F-769AB92DD1BF}" srcOrd="1" destOrd="0" presId="urn:microsoft.com/office/officeart/2005/8/layout/orgChart1"/>
    <dgm:cxn modelId="{0D8597F5-CA14-4D58-A0C9-3621988A069D}" type="presParOf" srcId="{C4727063-F59A-44F4-A5B9-197D6CF2741F}" destId="{064C817C-935C-499D-9B02-B6CD5053B916}" srcOrd="1" destOrd="0" presId="urn:microsoft.com/office/officeart/2005/8/layout/orgChart1"/>
    <dgm:cxn modelId="{B49964A2-9945-496A-9681-CCEFC84A077C}" type="presParOf" srcId="{064C817C-935C-499D-9B02-B6CD5053B916}" destId="{2A6D8346-4BF4-4EE0-8D4A-F0848933BF39}" srcOrd="0" destOrd="0" presId="urn:microsoft.com/office/officeart/2005/8/layout/orgChart1"/>
    <dgm:cxn modelId="{FF7D3293-CCA9-4DDB-88D3-F7AEA9559DEF}" type="presParOf" srcId="{064C817C-935C-499D-9B02-B6CD5053B916}" destId="{9419E82B-C904-4300-A57E-1F10074F9754}" srcOrd="1" destOrd="0" presId="urn:microsoft.com/office/officeart/2005/8/layout/orgChart1"/>
    <dgm:cxn modelId="{14D4E73C-C275-4F3C-8B48-FD4600A01478}" type="presParOf" srcId="{9419E82B-C904-4300-A57E-1F10074F9754}" destId="{AD75055C-83F4-4341-BC01-3FF1539718FD}" srcOrd="0" destOrd="0" presId="urn:microsoft.com/office/officeart/2005/8/layout/orgChart1"/>
    <dgm:cxn modelId="{FD1212A2-8F36-4B45-BDB0-B71259F01671}" type="presParOf" srcId="{AD75055C-83F4-4341-BC01-3FF1539718FD}" destId="{7EFE09AC-6B23-4B58-B729-FDD581E9FE40}" srcOrd="0" destOrd="0" presId="urn:microsoft.com/office/officeart/2005/8/layout/orgChart1"/>
    <dgm:cxn modelId="{8B4DDCD2-C64F-4651-BA31-C3CABC8D1C57}" type="presParOf" srcId="{AD75055C-83F4-4341-BC01-3FF1539718FD}" destId="{65570FAF-723B-415E-833F-ED7C65259333}" srcOrd="1" destOrd="0" presId="urn:microsoft.com/office/officeart/2005/8/layout/orgChart1"/>
    <dgm:cxn modelId="{0817F58E-BC3D-45EC-B7FA-E422B0FAE4D7}" type="presParOf" srcId="{9419E82B-C904-4300-A57E-1F10074F9754}" destId="{C6F3804E-DC9C-41B2-A575-6F5CD783033B}" srcOrd="1" destOrd="0" presId="urn:microsoft.com/office/officeart/2005/8/layout/orgChart1"/>
    <dgm:cxn modelId="{CFFC0507-B682-4206-A769-A10F7A6C336A}" type="presParOf" srcId="{9419E82B-C904-4300-A57E-1F10074F9754}" destId="{9A8FC4F6-E32C-4ED4-B592-5FA9917D9F46}" srcOrd="2" destOrd="0" presId="urn:microsoft.com/office/officeart/2005/8/layout/orgChart1"/>
    <dgm:cxn modelId="{F8E39462-F2A9-49AB-90E0-5760812E5409}" type="presParOf" srcId="{C4727063-F59A-44F4-A5B9-197D6CF2741F}" destId="{44285993-D6A2-4541-8C22-E04467646588}" srcOrd="2" destOrd="0" presId="urn:microsoft.com/office/officeart/2005/8/layout/orgChart1"/>
    <dgm:cxn modelId="{6D772ECF-83ED-4E9E-AA14-7957DC99B9C8}" type="presParOf" srcId="{73389436-5767-48FD-8F00-5551AC90CE47}" destId="{2E0F65E1-4B57-40B3-992B-D5D884A9BC3A}" srcOrd="2" destOrd="0" presId="urn:microsoft.com/office/officeart/2005/8/layout/orgChart1"/>
    <dgm:cxn modelId="{9FB6BB4F-1480-440E-B28F-2AFD860FB432}" type="presParOf" srcId="{8CC548D5-3C63-419F-A4A0-6E0851698DCE}" destId="{432E3B2D-2857-45B6-BDD5-F0505F11B227}" srcOrd="2" destOrd="0" presId="urn:microsoft.com/office/officeart/2005/8/layout/orgChart1"/>
    <dgm:cxn modelId="{0AD82959-D826-4584-BA64-7EF0BC1AEB94}" type="presParOf" srcId="{8CC548D5-3C63-419F-A4A0-6E0851698DCE}" destId="{1E2FB2EE-A1FD-405F-8D37-3F4D3133A6DB}" srcOrd="3" destOrd="0" presId="urn:microsoft.com/office/officeart/2005/8/layout/orgChart1"/>
    <dgm:cxn modelId="{0ED575BB-A9E3-4BA7-92E7-3038FFC964CA}" type="presParOf" srcId="{1E2FB2EE-A1FD-405F-8D37-3F4D3133A6DB}" destId="{FAFE8690-3EC0-4DE9-BBE7-C606F0016424}" srcOrd="0" destOrd="0" presId="urn:microsoft.com/office/officeart/2005/8/layout/orgChart1"/>
    <dgm:cxn modelId="{E90F5D92-9DCD-46C5-9734-FDD9B82B0535}" type="presParOf" srcId="{FAFE8690-3EC0-4DE9-BBE7-C606F0016424}" destId="{F955EE53-BC19-457A-A430-FD94AE0882DE}" srcOrd="0" destOrd="0" presId="urn:microsoft.com/office/officeart/2005/8/layout/orgChart1"/>
    <dgm:cxn modelId="{3ED02C4D-029B-4C6A-8DF3-0FC5B6010A5F}" type="presParOf" srcId="{FAFE8690-3EC0-4DE9-BBE7-C606F0016424}" destId="{04DF087D-1473-44B5-85EF-6B16931F30EE}" srcOrd="1" destOrd="0" presId="urn:microsoft.com/office/officeart/2005/8/layout/orgChart1"/>
    <dgm:cxn modelId="{0312239A-198C-486A-99E4-5B18E43CD8CE}" type="presParOf" srcId="{1E2FB2EE-A1FD-405F-8D37-3F4D3133A6DB}" destId="{7125CB45-AC1B-4A0A-A8AC-0CDEE4DBD6C8}" srcOrd="1" destOrd="0" presId="urn:microsoft.com/office/officeart/2005/8/layout/orgChart1"/>
    <dgm:cxn modelId="{B6348A54-6D16-416E-9DE6-23157B1C9D3A}" type="presParOf" srcId="{7125CB45-AC1B-4A0A-A8AC-0CDEE4DBD6C8}" destId="{8DB741E0-4442-48CC-A108-B03082854E12}" srcOrd="0" destOrd="0" presId="urn:microsoft.com/office/officeart/2005/8/layout/orgChart1"/>
    <dgm:cxn modelId="{DC7D45CF-A4D2-4317-B967-BE9D007DA472}" type="presParOf" srcId="{7125CB45-AC1B-4A0A-A8AC-0CDEE4DBD6C8}" destId="{80C609B2-C52C-4B2D-B784-0937F68F06BC}" srcOrd="1" destOrd="0" presId="urn:microsoft.com/office/officeart/2005/8/layout/orgChart1"/>
    <dgm:cxn modelId="{846CD37E-7D8C-45D5-B63A-CDCA0CF04859}" type="presParOf" srcId="{80C609B2-C52C-4B2D-B784-0937F68F06BC}" destId="{BC8E56CF-A2DF-423F-B20C-AA62CDFE10EF}" srcOrd="0" destOrd="0" presId="urn:microsoft.com/office/officeart/2005/8/layout/orgChart1"/>
    <dgm:cxn modelId="{ABCBA414-F51E-4154-BCCE-E2C8D4FFFAA2}" type="presParOf" srcId="{BC8E56CF-A2DF-423F-B20C-AA62CDFE10EF}" destId="{C3564A86-DE7E-4AAC-AFE5-B79EB9CA919C}" srcOrd="0" destOrd="0" presId="urn:microsoft.com/office/officeart/2005/8/layout/orgChart1"/>
    <dgm:cxn modelId="{FD053B6E-B3D5-4EB9-A774-0671F7C26B89}" type="presParOf" srcId="{BC8E56CF-A2DF-423F-B20C-AA62CDFE10EF}" destId="{D5ED8B8B-C1EF-4794-9232-9DA0C1D91D9C}" srcOrd="1" destOrd="0" presId="urn:microsoft.com/office/officeart/2005/8/layout/orgChart1"/>
    <dgm:cxn modelId="{555426EF-3435-4B59-8AC2-A84F170A416B}" type="presParOf" srcId="{80C609B2-C52C-4B2D-B784-0937F68F06BC}" destId="{9C8DDE82-0458-4FA1-9760-11ECC30FD8CF}" srcOrd="1" destOrd="0" presId="urn:microsoft.com/office/officeart/2005/8/layout/orgChart1"/>
    <dgm:cxn modelId="{E39083E3-AE1B-4282-8AD9-998EE167E2ED}" type="presParOf" srcId="{9C8DDE82-0458-4FA1-9760-11ECC30FD8CF}" destId="{BF63771F-7B53-4FD0-BC3F-1EB9BD2C9784}" srcOrd="0" destOrd="0" presId="urn:microsoft.com/office/officeart/2005/8/layout/orgChart1"/>
    <dgm:cxn modelId="{D1206737-18B1-44BD-9EA1-52D2CE160D16}" type="presParOf" srcId="{9C8DDE82-0458-4FA1-9760-11ECC30FD8CF}" destId="{D5AA9223-C9BF-46D0-9CF7-6893BF7E1095}" srcOrd="1" destOrd="0" presId="urn:microsoft.com/office/officeart/2005/8/layout/orgChart1"/>
    <dgm:cxn modelId="{5DBE0A1D-4D8F-4B0B-BA5D-90AA3B2FD63C}" type="presParOf" srcId="{D5AA9223-C9BF-46D0-9CF7-6893BF7E1095}" destId="{A3BC7CAF-1BAE-4866-8691-86A704577BA8}" srcOrd="0" destOrd="0" presId="urn:microsoft.com/office/officeart/2005/8/layout/orgChart1"/>
    <dgm:cxn modelId="{D58A548E-072C-44DF-9D12-9EF871674929}" type="presParOf" srcId="{A3BC7CAF-1BAE-4866-8691-86A704577BA8}" destId="{424C004A-5802-4382-889E-62F9FC3BD9A2}" srcOrd="0" destOrd="0" presId="urn:microsoft.com/office/officeart/2005/8/layout/orgChart1"/>
    <dgm:cxn modelId="{6B7AD5CD-2D3D-4C6B-934C-391A40EAA68C}" type="presParOf" srcId="{A3BC7CAF-1BAE-4866-8691-86A704577BA8}" destId="{420473BB-0DC4-41CA-A5CE-DBD757B848E6}" srcOrd="1" destOrd="0" presId="urn:microsoft.com/office/officeart/2005/8/layout/orgChart1"/>
    <dgm:cxn modelId="{7B4BCDE7-B9BE-43AF-B28D-ECB97B70BF60}" type="presParOf" srcId="{D5AA9223-C9BF-46D0-9CF7-6893BF7E1095}" destId="{22B6ACA5-3D7C-4578-BC74-73C7685A923C}" srcOrd="1" destOrd="0" presId="urn:microsoft.com/office/officeart/2005/8/layout/orgChart1"/>
    <dgm:cxn modelId="{E473F404-7177-4AEA-9CF0-EEB53B5C50E9}" type="presParOf" srcId="{D5AA9223-C9BF-46D0-9CF7-6893BF7E1095}" destId="{D5E5014B-333B-4480-A43E-7E3CEE7C1337}" srcOrd="2" destOrd="0" presId="urn:microsoft.com/office/officeart/2005/8/layout/orgChart1"/>
    <dgm:cxn modelId="{E41825AD-7BC1-49F6-97AF-20D8C78C06D9}" type="presParOf" srcId="{80C609B2-C52C-4B2D-B784-0937F68F06BC}" destId="{B5001FE9-1EA1-4C2B-8488-0E9F4890C27D}" srcOrd="2" destOrd="0" presId="urn:microsoft.com/office/officeart/2005/8/layout/orgChart1"/>
    <dgm:cxn modelId="{62D711A0-44D0-432A-9306-2F2A6E37B8ED}" type="presParOf" srcId="{1E2FB2EE-A1FD-405F-8D37-3F4D3133A6DB}" destId="{E608E18C-117E-4891-AE79-6299FBF757F9}" srcOrd="2" destOrd="0" presId="urn:microsoft.com/office/officeart/2005/8/layout/orgChart1"/>
    <dgm:cxn modelId="{3307B99D-4AF1-48F5-B7E1-B20F5A53A4A0}" type="presParOf" srcId="{8CC548D5-3C63-419F-A4A0-6E0851698DCE}" destId="{8991DA42-FDBF-4661-9229-E1DE1D3A6CF9}" srcOrd="4" destOrd="0" presId="urn:microsoft.com/office/officeart/2005/8/layout/orgChart1"/>
    <dgm:cxn modelId="{E4BECEDA-62E0-4E4F-932F-8EC0AD7D8A06}" type="presParOf" srcId="{8CC548D5-3C63-419F-A4A0-6E0851698DCE}" destId="{DAAF3B89-DDE2-4B22-AD0F-F71F0D9F4502}" srcOrd="5" destOrd="0" presId="urn:microsoft.com/office/officeart/2005/8/layout/orgChart1"/>
    <dgm:cxn modelId="{B211FCCA-83EF-4955-857B-951AAA94FF31}" type="presParOf" srcId="{DAAF3B89-DDE2-4B22-AD0F-F71F0D9F4502}" destId="{47777B15-62E2-4018-9A80-71F8A7172536}" srcOrd="0" destOrd="0" presId="urn:microsoft.com/office/officeart/2005/8/layout/orgChart1"/>
    <dgm:cxn modelId="{F869188D-451C-4702-89EB-724340301F83}" type="presParOf" srcId="{47777B15-62E2-4018-9A80-71F8A7172536}" destId="{B16F34E1-13A6-48A6-902A-0303F55A96F0}" srcOrd="0" destOrd="0" presId="urn:microsoft.com/office/officeart/2005/8/layout/orgChart1"/>
    <dgm:cxn modelId="{C58CFBFC-3B0B-403D-B90B-550E4624CC92}" type="presParOf" srcId="{47777B15-62E2-4018-9A80-71F8A7172536}" destId="{BE6A67DB-8313-476A-AEAE-146F7935945D}" srcOrd="1" destOrd="0" presId="urn:microsoft.com/office/officeart/2005/8/layout/orgChart1"/>
    <dgm:cxn modelId="{61DF4EBC-FD86-4CA4-A07C-19A665699985}" type="presParOf" srcId="{DAAF3B89-DDE2-4B22-AD0F-F71F0D9F4502}" destId="{23A8142E-2655-43AD-A8B6-AF98C0501669}" srcOrd="1" destOrd="0" presId="urn:microsoft.com/office/officeart/2005/8/layout/orgChart1"/>
    <dgm:cxn modelId="{4338A2A9-B409-4824-B9C7-4BB53D373FB4}" type="presParOf" srcId="{23A8142E-2655-43AD-A8B6-AF98C0501669}" destId="{7492520D-864C-484D-843B-64AC0BAC70B4}" srcOrd="0" destOrd="0" presId="urn:microsoft.com/office/officeart/2005/8/layout/orgChart1"/>
    <dgm:cxn modelId="{8E3C88F5-5D5A-4321-9FA0-927C1B5F63DE}" type="presParOf" srcId="{23A8142E-2655-43AD-A8B6-AF98C0501669}" destId="{6ADC35C8-97BA-4F66-89CA-CD731F3AA33C}" srcOrd="1" destOrd="0" presId="urn:microsoft.com/office/officeart/2005/8/layout/orgChart1"/>
    <dgm:cxn modelId="{CFBA3483-1E0A-4363-B4A6-9CF8E7612B95}" type="presParOf" srcId="{6ADC35C8-97BA-4F66-89CA-CD731F3AA33C}" destId="{1B6AF26F-116F-432C-AC15-B7D63CA10066}" srcOrd="0" destOrd="0" presId="urn:microsoft.com/office/officeart/2005/8/layout/orgChart1"/>
    <dgm:cxn modelId="{C1DF8E87-FA6D-4FAA-9BC1-3D78E8DB7F75}" type="presParOf" srcId="{1B6AF26F-116F-432C-AC15-B7D63CA10066}" destId="{CCE32996-0A66-4D3A-9E0A-272D0886F3AB}" srcOrd="0" destOrd="0" presId="urn:microsoft.com/office/officeart/2005/8/layout/orgChart1"/>
    <dgm:cxn modelId="{313E5248-3B44-4487-9509-9B2AC84513B9}" type="presParOf" srcId="{1B6AF26F-116F-432C-AC15-B7D63CA10066}" destId="{4782B431-BFCB-4AD4-8A4A-0F07422D6F06}" srcOrd="1" destOrd="0" presId="urn:microsoft.com/office/officeart/2005/8/layout/orgChart1"/>
    <dgm:cxn modelId="{30254255-1912-4F58-9177-0224A86927CC}" type="presParOf" srcId="{6ADC35C8-97BA-4F66-89CA-CD731F3AA33C}" destId="{50CBA367-5448-4985-88A8-8503D4E18368}" srcOrd="1" destOrd="0" presId="urn:microsoft.com/office/officeart/2005/8/layout/orgChart1"/>
    <dgm:cxn modelId="{6B369A88-0405-4A3E-93B9-C5A573A7C050}" type="presParOf" srcId="{6ADC35C8-97BA-4F66-89CA-CD731F3AA33C}" destId="{D7C3710E-36EE-4E35-BE81-39A054E45463}" srcOrd="2" destOrd="0" presId="urn:microsoft.com/office/officeart/2005/8/layout/orgChart1"/>
    <dgm:cxn modelId="{1C3ECED2-A430-4C8C-B55D-EECA9DB134BB}" type="presParOf" srcId="{23A8142E-2655-43AD-A8B6-AF98C0501669}" destId="{46898321-813E-47DC-B8D7-604639BFA7BE}" srcOrd="2" destOrd="0" presId="urn:microsoft.com/office/officeart/2005/8/layout/orgChart1"/>
    <dgm:cxn modelId="{0367E93E-2273-4D97-9C82-C571F853C4F9}" type="presParOf" srcId="{23A8142E-2655-43AD-A8B6-AF98C0501669}" destId="{773A6E1E-7A5F-46CE-B35B-254F412485FF}" srcOrd="3" destOrd="0" presId="urn:microsoft.com/office/officeart/2005/8/layout/orgChart1"/>
    <dgm:cxn modelId="{CF860604-1C92-43E9-92D7-19FBBAAA3FDF}" type="presParOf" srcId="{773A6E1E-7A5F-46CE-B35B-254F412485FF}" destId="{06A9B7F2-54F0-4A85-AB67-595EA292C247}" srcOrd="0" destOrd="0" presId="urn:microsoft.com/office/officeart/2005/8/layout/orgChart1"/>
    <dgm:cxn modelId="{9B223DC6-D318-49CD-AE97-341599D70878}" type="presParOf" srcId="{06A9B7F2-54F0-4A85-AB67-595EA292C247}" destId="{846C63B7-6B30-4D33-8CF5-DCA4F1AC1EFE}" srcOrd="0" destOrd="0" presId="urn:microsoft.com/office/officeart/2005/8/layout/orgChart1"/>
    <dgm:cxn modelId="{751A2A67-7DEE-407B-A89F-F22840E225B6}" type="presParOf" srcId="{06A9B7F2-54F0-4A85-AB67-595EA292C247}" destId="{09397921-1F31-4EED-AA00-9B118FC2E8D1}" srcOrd="1" destOrd="0" presId="urn:microsoft.com/office/officeart/2005/8/layout/orgChart1"/>
    <dgm:cxn modelId="{5E85E52A-9989-43C3-AD2D-F9348B0D2187}" type="presParOf" srcId="{773A6E1E-7A5F-46CE-B35B-254F412485FF}" destId="{5673B807-8012-493B-8E5D-CF813D0E258E}" srcOrd="1" destOrd="0" presId="urn:microsoft.com/office/officeart/2005/8/layout/orgChart1"/>
    <dgm:cxn modelId="{50A0633F-6479-4F01-9A26-A02C1ADEBDB2}" type="presParOf" srcId="{773A6E1E-7A5F-46CE-B35B-254F412485FF}" destId="{630B9D7D-6A9F-4AB3-B7A9-87924ED7C063}" srcOrd="2" destOrd="0" presId="urn:microsoft.com/office/officeart/2005/8/layout/orgChart1"/>
    <dgm:cxn modelId="{361B1B9E-552C-4E7D-AE5D-EF3D8906A110}" type="presParOf" srcId="{DAAF3B89-DDE2-4B22-AD0F-F71F0D9F4502}" destId="{C4EB05DE-F2ED-4751-A820-BD8AC5187354}" srcOrd="2" destOrd="0" presId="urn:microsoft.com/office/officeart/2005/8/layout/orgChart1"/>
    <dgm:cxn modelId="{43C88948-4840-4E21-8368-F84F267DEE03}" type="presParOf" srcId="{1323E01C-61F3-47C6-BD16-225CBC474222}" destId="{D5210AEB-D3FF-469E-8B52-EA0D93E232A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02E6DF-21DF-4078-A79A-F53D4FE14802}" type="doc">
      <dgm:prSet loTypeId="urn:microsoft.com/office/officeart/2009/3/layout/HorizontalOrganizationChart" loCatId="hierarchy" qsTypeId="urn:microsoft.com/office/officeart/2005/8/quickstyle/simple1" qsCatId="simple" csTypeId="urn:microsoft.com/office/officeart/2005/8/colors/colorful3" csCatId="colorful" phldr="1"/>
      <dgm:spPr/>
      <dgm:t>
        <a:bodyPr/>
        <a:lstStyle/>
        <a:p>
          <a:endParaRPr lang="es-ES"/>
        </a:p>
      </dgm:t>
    </dgm:pt>
    <dgm:pt modelId="{56574D7F-70C2-4317-B05F-6D776A0575BB}">
      <dgm:prSet phldrT="[Texto]" custT="1"/>
      <dgm:spPr/>
      <dgm:t>
        <a:bodyPr/>
        <a:lstStyle/>
        <a:p>
          <a:r>
            <a:rPr lang="es-ES" sz="1400" dirty="0"/>
            <a:t>Función objetivo</a:t>
          </a:r>
        </a:p>
      </dgm:t>
    </dgm:pt>
    <dgm:pt modelId="{646FA43B-1314-48DC-97C5-0B8103ED3AAD}" type="parTrans" cxnId="{601ED5A5-CBED-4CC1-B5C9-3C4F10355B82}">
      <dgm:prSet/>
      <dgm:spPr/>
      <dgm:t>
        <a:bodyPr/>
        <a:lstStyle/>
        <a:p>
          <a:endParaRPr lang="es-ES"/>
        </a:p>
      </dgm:t>
    </dgm:pt>
    <dgm:pt modelId="{55ABFDED-7D82-4BD0-B817-EA0B84812D2A}" type="sibTrans" cxnId="{601ED5A5-CBED-4CC1-B5C9-3C4F10355B82}">
      <dgm:prSet/>
      <dgm:spPr/>
      <dgm:t>
        <a:bodyPr/>
        <a:lstStyle/>
        <a:p>
          <a:endParaRPr lang="es-ES"/>
        </a:p>
      </dgm:t>
    </dgm:pt>
    <dgm:pt modelId="{A5A37925-E5FF-416F-ABDD-D1F5808F5F00}">
      <dgm:prSet phldrT="[Texto]" custT="1"/>
      <dgm:spPr/>
      <dgm:t>
        <a:bodyPr/>
        <a:lstStyle/>
        <a:p>
          <a:r>
            <a:rPr lang="es-ES" sz="1400" dirty="0"/>
            <a:t>Maximizar</a:t>
          </a:r>
        </a:p>
      </dgm:t>
    </dgm:pt>
    <dgm:pt modelId="{C6D7DACE-7A49-4593-82DC-202D553E8DB3}" type="parTrans" cxnId="{A8562063-AF0B-43D6-AA8F-6C7FAA959AAA}">
      <dgm:prSet/>
      <dgm:spPr/>
      <dgm:t>
        <a:bodyPr/>
        <a:lstStyle/>
        <a:p>
          <a:endParaRPr lang="es-ES"/>
        </a:p>
      </dgm:t>
    </dgm:pt>
    <dgm:pt modelId="{2F746031-5AD4-490C-93B8-978450349B30}" type="sibTrans" cxnId="{A8562063-AF0B-43D6-AA8F-6C7FAA959AAA}">
      <dgm:prSet/>
      <dgm:spPr/>
      <dgm:t>
        <a:bodyPr/>
        <a:lstStyle/>
        <a:p>
          <a:endParaRPr lang="es-ES"/>
        </a:p>
      </dgm:t>
    </dgm:pt>
    <dgm:pt modelId="{E2481010-6CC8-4C4E-B892-4FA5EA49C5EB}">
      <dgm:prSet phldrT="[Texto]" custT="1"/>
      <dgm:spPr/>
      <dgm:t>
        <a:bodyPr/>
        <a:lstStyle/>
        <a:p>
          <a:r>
            <a:rPr lang="es-ES" sz="1400" dirty="0"/>
            <a:t>Minimizar</a:t>
          </a:r>
        </a:p>
      </dgm:t>
    </dgm:pt>
    <dgm:pt modelId="{73E1299B-7DAF-489E-ABDF-EB4110A91074}" type="parTrans" cxnId="{80267131-4A97-4066-860F-F3C1D38FF0C1}">
      <dgm:prSet/>
      <dgm:spPr/>
      <dgm:t>
        <a:bodyPr/>
        <a:lstStyle/>
        <a:p>
          <a:endParaRPr lang="es-ES"/>
        </a:p>
      </dgm:t>
    </dgm:pt>
    <dgm:pt modelId="{AFF07A3C-3CBA-4F62-8B79-045C23D3D41B}" type="sibTrans" cxnId="{80267131-4A97-4066-860F-F3C1D38FF0C1}">
      <dgm:prSet/>
      <dgm:spPr/>
      <dgm:t>
        <a:bodyPr/>
        <a:lstStyle/>
        <a:p>
          <a:endParaRPr lang="es-ES"/>
        </a:p>
      </dgm:t>
    </dgm:pt>
    <dgm:pt modelId="{50259688-8A93-495F-BF1B-6AC0C75967F4}">
      <dgm:prSet custT="1"/>
      <dgm:spPr/>
      <dgm:t>
        <a:bodyPr/>
        <a:lstStyle/>
        <a:p>
          <a:r>
            <a:rPr lang="es-ES" sz="1200" dirty="0"/>
            <a:t>Utilidades</a:t>
          </a:r>
        </a:p>
        <a:p>
          <a:r>
            <a:rPr lang="es-ES" sz="1200" dirty="0"/>
            <a:t>Beneficios</a:t>
          </a:r>
        </a:p>
        <a:p>
          <a:r>
            <a:rPr lang="es-ES" sz="1200" dirty="0"/>
            <a:t>Rentabilidad</a:t>
          </a:r>
        </a:p>
        <a:p>
          <a:endParaRPr lang="es-ES" sz="1200" dirty="0"/>
        </a:p>
      </dgm:t>
    </dgm:pt>
    <dgm:pt modelId="{219215D9-03A0-4BF0-8B21-36CC4E39821E}" type="parTrans" cxnId="{DFAEE781-3387-4C43-9591-CDC234407A63}">
      <dgm:prSet/>
      <dgm:spPr/>
      <dgm:t>
        <a:bodyPr/>
        <a:lstStyle/>
        <a:p>
          <a:endParaRPr lang="es-ES"/>
        </a:p>
      </dgm:t>
    </dgm:pt>
    <dgm:pt modelId="{B122CBEF-9856-4571-B7AC-5D58E825C0E1}" type="sibTrans" cxnId="{DFAEE781-3387-4C43-9591-CDC234407A63}">
      <dgm:prSet/>
      <dgm:spPr/>
      <dgm:t>
        <a:bodyPr/>
        <a:lstStyle/>
        <a:p>
          <a:endParaRPr lang="es-ES"/>
        </a:p>
      </dgm:t>
    </dgm:pt>
    <dgm:pt modelId="{41446CDE-E746-43DC-A704-0FAA32F92E85}">
      <dgm:prSet/>
      <dgm:spPr/>
      <dgm:t>
        <a:bodyPr/>
        <a:lstStyle/>
        <a:p>
          <a:r>
            <a:rPr lang="es-ES" dirty="0"/>
            <a:t>Costos</a:t>
          </a:r>
        </a:p>
        <a:p>
          <a:r>
            <a:rPr lang="es-ES" dirty="0"/>
            <a:t>Distancias</a:t>
          </a:r>
        </a:p>
        <a:p>
          <a:r>
            <a:rPr lang="es-ES" dirty="0"/>
            <a:t>Tiempos </a:t>
          </a:r>
        </a:p>
        <a:p>
          <a:endParaRPr lang="es-ES" dirty="0"/>
        </a:p>
      </dgm:t>
    </dgm:pt>
    <dgm:pt modelId="{DA441DDA-D66F-4113-83F1-406DE9CDBAD8}" type="parTrans" cxnId="{04B449EA-CCE2-4FDC-8FC0-04151328CEE9}">
      <dgm:prSet/>
      <dgm:spPr/>
      <dgm:t>
        <a:bodyPr/>
        <a:lstStyle/>
        <a:p>
          <a:endParaRPr lang="es-ES"/>
        </a:p>
      </dgm:t>
    </dgm:pt>
    <dgm:pt modelId="{7AE05266-4E28-4A9F-ACA3-F6E38F9B05B8}" type="sibTrans" cxnId="{04B449EA-CCE2-4FDC-8FC0-04151328CEE9}">
      <dgm:prSet/>
      <dgm:spPr/>
      <dgm:t>
        <a:bodyPr/>
        <a:lstStyle/>
        <a:p>
          <a:endParaRPr lang="es-ES"/>
        </a:p>
      </dgm:t>
    </dgm:pt>
    <dgm:pt modelId="{79463AE6-6A14-4D17-A6CD-3DA006087EEE}" type="pres">
      <dgm:prSet presAssocID="{7302E6DF-21DF-4078-A79A-F53D4FE14802}" presName="hierChild1" presStyleCnt="0">
        <dgm:presLayoutVars>
          <dgm:orgChart val="1"/>
          <dgm:chPref val="1"/>
          <dgm:dir/>
          <dgm:animOne val="branch"/>
          <dgm:animLvl val="lvl"/>
          <dgm:resizeHandles/>
        </dgm:presLayoutVars>
      </dgm:prSet>
      <dgm:spPr/>
    </dgm:pt>
    <dgm:pt modelId="{F169610D-D6AE-431A-9EB6-DF253508DD3F}" type="pres">
      <dgm:prSet presAssocID="{56574D7F-70C2-4317-B05F-6D776A0575BB}" presName="hierRoot1" presStyleCnt="0">
        <dgm:presLayoutVars>
          <dgm:hierBranch val="init"/>
        </dgm:presLayoutVars>
      </dgm:prSet>
      <dgm:spPr/>
    </dgm:pt>
    <dgm:pt modelId="{2DF733FC-AC16-49F3-8A0D-374CB0939DC4}" type="pres">
      <dgm:prSet presAssocID="{56574D7F-70C2-4317-B05F-6D776A0575BB}" presName="rootComposite1" presStyleCnt="0"/>
      <dgm:spPr/>
    </dgm:pt>
    <dgm:pt modelId="{7173093D-B098-4FE1-9438-E4755C61CB86}" type="pres">
      <dgm:prSet presAssocID="{56574D7F-70C2-4317-B05F-6D776A0575BB}" presName="rootText1" presStyleLbl="node0" presStyleIdx="0" presStyleCnt="1">
        <dgm:presLayoutVars>
          <dgm:chPref val="3"/>
        </dgm:presLayoutVars>
      </dgm:prSet>
      <dgm:spPr/>
    </dgm:pt>
    <dgm:pt modelId="{2DC22E9F-1E33-4174-B0B5-57988CB8A7FA}" type="pres">
      <dgm:prSet presAssocID="{56574D7F-70C2-4317-B05F-6D776A0575BB}" presName="rootConnector1" presStyleLbl="node1" presStyleIdx="0" presStyleCnt="0"/>
      <dgm:spPr/>
    </dgm:pt>
    <dgm:pt modelId="{0F5168D5-7586-4ED5-B5E1-0098025B1AFE}" type="pres">
      <dgm:prSet presAssocID="{56574D7F-70C2-4317-B05F-6D776A0575BB}" presName="hierChild2" presStyleCnt="0"/>
      <dgm:spPr/>
    </dgm:pt>
    <dgm:pt modelId="{10D3AF13-0B74-4217-8494-7105BADD54A3}" type="pres">
      <dgm:prSet presAssocID="{C6D7DACE-7A49-4593-82DC-202D553E8DB3}" presName="Name64" presStyleLbl="parChTrans1D2" presStyleIdx="0" presStyleCnt="2"/>
      <dgm:spPr/>
    </dgm:pt>
    <dgm:pt modelId="{699D6308-FC6E-4A44-A738-5E8FAF4BD0B3}" type="pres">
      <dgm:prSet presAssocID="{A5A37925-E5FF-416F-ABDD-D1F5808F5F00}" presName="hierRoot2" presStyleCnt="0">
        <dgm:presLayoutVars>
          <dgm:hierBranch val="init"/>
        </dgm:presLayoutVars>
      </dgm:prSet>
      <dgm:spPr/>
    </dgm:pt>
    <dgm:pt modelId="{34F5D102-1B0B-4427-90C3-F27D26B2FAEF}" type="pres">
      <dgm:prSet presAssocID="{A5A37925-E5FF-416F-ABDD-D1F5808F5F00}" presName="rootComposite" presStyleCnt="0"/>
      <dgm:spPr/>
    </dgm:pt>
    <dgm:pt modelId="{9B77FF03-004A-41AD-9DE8-ADBBD42F62C1}" type="pres">
      <dgm:prSet presAssocID="{A5A37925-E5FF-416F-ABDD-D1F5808F5F00}" presName="rootText" presStyleLbl="node2" presStyleIdx="0" presStyleCnt="2">
        <dgm:presLayoutVars>
          <dgm:chPref val="3"/>
        </dgm:presLayoutVars>
      </dgm:prSet>
      <dgm:spPr/>
    </dgm:pt>
    <dgm:pt modelId="{0E3EFDF2-991E-400D-A9FC-6BA1058F7614}" type="pres">
      <dgm:prSet presAssocID="{A5A37925-E5FF-416F-ABDD-D1F5808F5F00}" presName="rootConnector" presStyleLbl="node2" presStyleIdx="0" presStyleCnt="2"/>
      <dgm:spPr/>
    </dgm:pt>
    <dgm:pt modelId="{0A23566F-B037-48DF-9915-50301057CF95}" type="pres">
      <dgm:prSet presAssocID="{A5A37925-E5FF-416F-ABDD-D1F5808F5F00}" presName="hierChild4" presStyleCnt="0"/>
      <dgm:spPr/>
    </dgm:pt>
    <dgm:pt modelId="{0842A3E5-7701-4B92-81EC-E763F29DEB25}" type="pres">
      <dgm:prSet presAssocID="{219215D9-03A0-4BF0-8B21-36CC4E39821E}" presName="Name64" presStyleLbl="parChTrans1D3" presStyleIdx="0" presStyleCnt="2"/>
      <dgm:spPr/>
    </dgm:pt>
    <dgm:pt modelId="{0C22E860-DC9E-4980-A792-13E63CB13886}" type="pres">
      <dgm:prSet presAssocID="{50259688-8A93-495F-BF1B-6AC0C75967F4}" presName="hierRoot2" presStyleCnt="0">
        <dgm:presLayoutVars>
          <dgm:hierBranch val="init"/>
        </dgm:presLayoutVars>
      </dgm:prSet>
      <dgm:spPr/>
    </dgm:pt>
    <dgm:pt modelId="{F3D713E8-ED2F-4871-99B9-DB55004D1775}" type="pres">
      <dgm:prSet presAssocID="{50259688-8A93-495F-BF1B-6AC0C75967F4}" presName="rootComposite" presStyleCnt="0"/>
      <dgm:spPr/>
    </dgm:pt>
    <dgm:pt modelId="{AEF2417A-0A70-4A44-93B0-1DAFE9EBC4C1}" type="pres">
      <dgm:prSet presAssocID="{50259688-8A93-495F-BF1B-6AC0C75967F4}" presName="rootText" presStyleLbl="node3" presStyleIdx="0" presStyleCnt="2" custScaleY="130859">
        <dgm:presLayoutVars>
          <dgm:chPref val="3"/>
        </dgm:presLayoutVars>
      </dgm:prSet>
      <dgm:spPr/>
    </dgm:pt>
    <dgm:pt modelId="{3009E695-695E-43BD-9959-2D7F8FBD4235}" type="pres">
      <dgm:prSet presAssocID="{50259688-8A93-495F-BF1B-6AC0C75967F4}" presName="rootConnector" presStyleLbl="node3" presStyleIdx="0" presStyleCnt="2"/>
      <dgm:spPr/>
    </dgm:pt>
    <dgm:pt modelId="{E254EAAD-3161-469F-BF18-5D71F1F9F9C7}" type="pres">
      <dgm:prSet presAssocID="{50259688-8A93-495F-BF1B-6AC0C75967F4}" presName="hierChild4" presStyleCnt="0"/>
      <dgm:spPr/>
    </dgm:pt>
    <dgm:pt modelId="{0C2F7439-B19D-4B78-824D-AC05264A4F9F}" type="pres">
      <dgm:prSet presAssocID="{50259688-8A93-495F-BF1B-6AC0C75967F4}" presName="hierChild5" presStyleCnt="0"/>
      <dgm:spPr/>
    </dgm:pt>
    <dgm:pt modelId="{6B63AF41-C4B7-4130-8157-9124B662F40C}" type="pres">
      <dgm:prSet presAssocID="{A5A37925-E5FF-416F-ABDD-D1F5808F5F00}" presName="hierChild5" presStyleCnt="0"/>
      <dgm:spPr/>
    </dgm:pt>
    <dgm:pt modelId="{A3638858-8204-4458-B629-E516790A651C}" type="pres">
      <dgm:prSet presAssocID="{73E1299B-7DAF-489E-ABDF-EB4110A91074}" presName="Name64" presStyleLbl="parChTrans1D2" presStyleIdx="1" presStyleCnt="2"/>
      <dgm:spPr/>
    </dgm:pt>
    <dgm:pt modelId="{177B7058-DC7E-479C-A62D-0221A37D9B8E}" type="pres">
      <dgm:prSet presAssocID="{E2481010-6CC8-4C4E-B892-4FA5EA49C5EB}" presName="hierRoot2" presStyleCnt="0">
        <dgm:presLayoutVars>
          <dgm:hierBranch val="init"/>
        </dgm:presLayoutVars>
      </dgm:prSet>
      <dgm:spPr/>
    </dgm:pt>
    <dgm:pt modelId="{A753B097-7607-4787-95D9-C6E454857EEF}" type="pres">
      <dgm:prSet presAssocID="{E2481010-6CC8-4C4E-B892-4FA5EA49C5EB}" presName="rootComposite" presStyleCnt="0"/>
      <dgm:spPr/>
    </dgm:pt>
    <dgm:pt modelId="{C71F420A-1DC5-4201-BBA2-29278CEF3FDD}" type="pres">
      <dgm:prSet presAssocID="{E2481010-6CC8-4C4E-B892-4FA5EA49C5EB}" presName="rootText" presStyleLbl="node2" presStyleIdx="1" presStyleCnt="2">
        <dgm:presLayoutVars>
          <dgm:chPref val="3"/>
        </dgm:presLayoutVars>
      </dgm:prSet>
      <dgm:spPr/>
    </dgm:pt>
    <dgm:pt modelId="{C3C71B4E-B5A2-4401-87D2-4782AE0695D2}" type="pres">
      <dgm:prSet presAssocID="{E2481010-6CC8-4C4E-B892-4FA5EA49C5EB}" presName="rootConnector" presStyleLbl="node2" presStyleIdx="1" presStyleCnt="2"/>
      <dgm:spPr/>
    </dgm:pt>
    <dgm:pt modelId="{0EDB94B9-1B76-4B9A-8774-A07EB2301DBF}" type="pres">
      <dgm:prSet presAssocID="{E2481010-6CC8-4C4E-B892-4FA5EA49C5EB}" presName="hierChild4" presStyleCnt="0"/>
      <dgm:spPr/>
    </dgm:pt>
    <dgm:pt modelId="{9BC7E332-5D56-4155-86FC-9FABC0F7D994}" type="pres">
      <dgm:prSet presAssocID="{DA441DDA-D66F-4113-83F1-406DE9CDBAD8}" presName="Name64" presStyleLbl="parChTrans1D3" presStyleIdx="1" presStyleCnt="2"/>
      <dgm:spPr/>
    </dgm:pt>
    <dgm:pt modelId="{473F35FF-737A-473F-9484-E27280B0E800}" type="pres">
      <dgm:prSet presAssocID="{41446CDE-E746-43DC-A704-0FAA32F92E85}" presName="hierRoot2" presStyleCnt="0">
        <dgm:presLayoutVars>
          <dgm:hierBranch val="init"/>
        </dgm:presLayoutVars>
      </dgm:prSet>
      <dgm:spPr/>
    </dgm:pt>
    <dgm:pt modelId="{17DD883A-5D56-4719-AC34-D93186AD2C46}" type="pres">
      <dgm:prSet presAssocID="{41446CDE-E746-43DC-A704-0FAA32F92E85}" presName="rootComposite" presStyleCnt="0"/>
      <dgm:spPr/>
    </dgm:pt>
    <dgm:pt modelId="{47B99609-153F-484B-B26F-8E1DCC8E79A6}" type="pres">
      <dgm:prSet presAssocID="{41446CDE-E746-43DC-A704-0FAA32F92E85}" presName="rootText" presStyleLbl="node3" presStyleIdx="1" presStyleCnt="2" custScaleY="126013">
        <dgm:presLayoutVars>
          <dgm:chPref val="3"/>
        </dgm:presLayoutVars>
      </dgm:prSet>
      <dgm:spPr/>
    </dgm:pt>
    <dgm:pt modelId="{295CD3AF-51D6-48B2-A261-7C2B487B623E}" type="pres">
      <dgm:prSet presAssocID="{41446CDE-E746-43DC-A704-0FAA32F92E85}" presName="rootConnector" presStyleLbl="node3" presStyleIdx="1" presStyleCnt="2"/>
      <dgm:spPr/>
    </dgm:pt>
    <dgm:pt modelId="{A7B47953-4468-4A26-BA8C-BE0DB0D27E23}" type="pres">
      <dgm:prSet presAssocID="{41446CDE-E746-43DC-A704-0FAA32F92E85}" presName="hierChild4" presStyleCnt="0"/>
      <dgm:spPr/>
    </dgm:pt>
    <dgm:pt modelId="{16F14049-8EB2-437C-BCE5-A58692BA176A}" type="pres">
      <dgm:prSet presAssocID="{41446CDE-E746-43DC-A704-0FAA32F92E85}" presName="hierChild5" presStyleCnt="0"/>
      <dgm:spPr/>
    </dgm:pt>
    <dgm:pt modelId="{276769A2-F765-4C14-982C-0F98305083F9}" type="pres">
      <dgm:prSet presAssocID="{E2481010-6CC8-4C4E-B892-4FA5EA49C5EB}" presName="hierChild5" presStyleCnt="0"/>
      <dgm:spPr/>
    </dgm:pt>
    <dgm:pt modelId="{A24BCAA5-007A-4E2E-AB0E-43A7DFD67581}" type="pres">
      <dgm:prSet presAssocID="{56574D7F-70C2-4317-B05F-6D776A0575BB}" presName="hierChild3" presStyleCnt="0"/>
      <dgm:spPr/>
    </dgm:pt>
  </dgm:ptLst>
  <dgm:cxnLst>
    <dgm:cxn modelId="{66ADBA07-2561-4E53-B4D3-2B84F22AC14E}" type="presOf" srcId="{73E1299B-7DAF-489E-ABDF-EB4110A91074}" destId="{A3638858-8204-4458-B629-E516790A651C}" srcOrd="0" destOrd="0" presId="urn:microsoft.com/office/officeart/2009/3/layout/HorizontalOrganizationChart"/>
    <dgm:cxn modelId="{C78AD60E-4DBC-4C17-A5E0-9B7BFA895C58}" type="presOf" srcId="{56574D7F-70C2-4317-B05F-6D776A0575BB}" destId="{2DC22E9F-1E33-4174-B0B5-57988CB8A7FA}" srcOrd="1" destOrd="0" presId="urn:microsoft.com/office/officeart/2009/3/layout/HorizontalOrganizationChart"/>
    <dgm:cxn modelId="{ED7A2615-D636-44AA-9C7B-B545393FC5B5}" type="presOf" srcId="{50259688-8A93-495F-BF1B-6AC0C75967F4}" destId="{3009E695-695E-43BD-9959-2D7F8FBD4235}" srcOrd="1" destOrd="0" presId="urn:microsoft.com/office/officeart/2009/3/layout/HorizontalOrganizationChart"/>
    <dgm:cxn modelId="{A7EEAA1E-1EB9-4DF8-9FA2-A8A8EA83817C}" type="presOf" srcId="{7302E6DF-21DF-4078-A79A-F53D4FE14802}" destId="{79463AE6-6A14-4D17-A6CD-3DA006087EEE}" srcOrd="0" destOrd="0" presId="urn:microsoft.com/office/officeart/2009/3/layout/HorizontalOrganizationChart"/>
    <dgm:cxn modelId="{80267131-4A97-4066-860F-F3C1D38FF0C1}" srcId="{56574D7F-70C2-4317-B05F-6D776A0575BB}" destId="{E2481010-6CC8-4C4E-B892-4FA5EA49C5EB}" srcOrd="1" destOrd="0" parTransId="{73E1299B-7DAF-489E-ABDF-EB4110A91074}" sibTransId="{AFF07A3C-3CBA-4F62-8B79-045C23D3D41B}"/>
    <dgm:cxn modelId="{8D8DD532-F4F3-4687-9552-EDB234D7CAE6}" type="presOf" srcId="{E2481010-6CC8-4C4E-B892-4FA5EA49C5EB}" destId="{C3C71B4E-B5A2-4401-87D2-4782AE0695D2}" srcOrd="1" destOrd="0" presId="urn:microsoft.com/office/officeart/2009/3/layout/HorizontalOrganizationChart"/>
    <dgm:cxn modelId="{957E8E60-C806-4FFE-B5C6-0CEB2941F2B0}" type="presOf" srcId="{C6D7DACE-7A49-4593-82DC-202D553E8DB3}" destId="{10D3AF13-0B74-4217-8494-7105BADD54A3}" srcOrd="0" destOrd="0" presId="urn:microsoft.com/office/officeart/2009/3/layout/HorizontalOrganizationChart"/>
    <dgm:cxn modelId="{A8562063-AF0B-43D6-AA8F-6C7FAA959AAA}" srcId="{56574D7F-70C2-4317-B05F-6D776A0575BB}" destId="{A5A37925-E5FF-416F-ABDD-D1F5808F5F00}" srcOrd="0" destOrd="0" parTransId="{C6D7DACE-7A49-4593-82DC-202D553E8DB3}" sibTransId="{2F746031-5AD4-490C-93B8-978450349B30}"/>
    <dgm:cxn modelId="{FABDE768-62F0-44A9-98A1-035C5B5C5346}" type="presOf" srcId="{56574D7F-70C2-4317-B05F-6D776A0575BB}" destId="{7173093D-B098-4FE1-9438-E4755C61CB86}" srcOrd="0" destOrd="0" presId="urn:microsoft.com/office/officeart/2009/3/layout/HorizontalOrganizationChart"/>
    <dgm:cxn modelId="{F1CA0773-3CF7-4D9B-AD5E-6FA07323657D}" type="presOf" srcId="{A5A37925-E5FF-416F-ABDD-D1F5808F5F00}" destId="{0E3EFDF2-991E-400D-A9FC-6BA1058F7614}" srcOrd="1" destOrd="0" presId="urn:microsoft.com/office/officeart/2009/3/layout/HorizontalOrganizationChart"/>
    <dgm:cxn modelId="{1C7D1155-352A-41DC-B260-EBF68661364D}" type="presOf" srcId="{50259688-8A93-495F-BF1B-6AC0C75967F4}" destId="{AEF2417A-0A70-4A44-93B0-1DAFE9EBC4C1}" srcOrd="0" destOrd="0" presId="urn:microsoft.com/office/officeart/2009/3/layout/HorizontalOrganizationChart"/>
    <dgm:cxn modelId="{8C0D9B56-CCF3-430A-9936-4DEE4FE0266F}" type="presOf" srcId="{41446CDE-E746-43DC-A704-0FAA32F92E85}" destId="{295CD3AF-51D6-48B2-A261-7C2B487B623E}" srcOrd="1" destOrd="0" presId="urn:microsoft.com/office/officeart/2009/3/layout/HorizontalOrganizationChart"/>
    <dgm:cxn modelId="{DFAEE781-3387-4C43-9591-CDC234407A63}" srcId="{A5A37925-E5FF-416F-ABDD-D1F5808F5F00}" destId="{50259688-8A93-495F-BF1B-6AC0C75967F4}" srcOrd="0" destOrd="0" parTransId="{219215D9-03A0-4BF0-8B21-36CC4E39821E}" sibTransId="{B122CBEF-9856-4571-B7AC-5D58E825C0E1}"/>
    <dgm:cxn modelId="{3BEA119F-FCD9-4890-BEA7-60FE44A7635A}" type="presOf" srcId="{41446CDE-E746-43DC-A704-0FAA32F92E85}" destId="{47B99609-153F-484B-B26F-8E1DCC8E79A6}" srcOrd="0" destOrd="0" presId="urn:microsoft.com/office/officeart/2009/3/layout/HorizontalOrganizationChart"/>
    <dgm:cxn modelId="{601ED5A5-CBED-4CC1-B5C9-3C4F10355B82}" srcId="{7302E6DF-21DF-4078-A79A-F53D4FE14802}" destId="{56574D7F-70C2-4317-B05F-6D776A0575BB}" srcOrd="0" destOrd="0" parTransId="{646FA43B-1314-48DC-97C5-0B8103ED3AAD}" sibTransId="{55ABFDED-7D82-4BD0-B817-EA0B84812D2A}"/>
    <dgm:cxn modelId="{896723CC-5F84-4048-AFDD-D98F93AF983D}" type="presOf" srcId="{219215D9-03A0-4BF0-8B21-36CC4E39821E}" destId="{0842A3E5-7701-4B92-81EC-E763F29DEB25}" srcOrd="0" destOrd="0" presId="urn:microsoft.com/office/officeart/2009/3/layout/HorizontalOrganizationChart"/>
    <dgm:cxn modelId="{080A5FD3-4A4E-49F0-80E2-CCD9B729AC16}" type="presOf" srcId="{A5A37925-E5FF-416F-ABDD-D1F5808F5F00}" destId="{9B77FF03-004A-41AD-9DE8-ADBBD42F62C1}" srcOrd="0" destOrd="0" presId="urn:microsoft.com/office/officeart/2009/3/layout/HorizontalOrganizationChart"/>
    <dgm:cxn modelId="{04B449EA-CCE2-4FDC-8FC0-04151328CEE9}" srcId="{E2481010-6CC8-4C4E-B892-4FA5EA49C5EB}" destId="{41446CDE-E746-43DC-A704-0FAA32F92E85}" srcOrd="0" destOrd="0" parTransId="{DA441DDA-D66F-4113-83F1-406DE9CDBAD8}" sibTransId="{7AE05266-4E28-4A9F-ACA3-F6E38F9B05B8}"/>
    <dgm:cxn modelId="{9131DFEC-29A6-4BF9-9161-E1AB34CB6642}" type="presOf" srcId="{DA441DDA-D66F-4113-83F1-406DE9CDBAD8}" destId="{9BC7E332-5D56-4155-86FC-9FABC0F7D994}" srcOrd="0" destOrd="0" presId="urn:microsoft.com/office/officeart/2009/3/layout/HorizontalOrganizationChart"/>
    <dgm:cxn modelId="{5D2104F4-58C4-49E2-889A-CF02949523A7}" type="presOf" srcId="{E2481010-6CC8-4C4E-B892-4FA5EA49C5EB}" destId="{C71F420A-1DC5-4201-BBA2-29278CEF3FDD}" srcOrd="0" destOrd="0" presId="urn:microsoft.com/office/officeart/2009/3/layout/HorizontalOrganizationChart"/>
    <dgm:cxn modelId="{BA5BF69D-FEEA-4F63-8F6A-CADA7CF6F24B}" type="presParOf" srcId="{79463AE6-6A14-4D17-A6CD-3DA006087EEE}" destId="{F169610D-D6AE-431A-9EB6-DF253508DD3F}" srcOrd="0" destOrd="0" presId="urn:microsoft.com/office/officeart/2009/3/layout/HorizontalOrganizationChart"/>
    <dgm:cxn modelId="{FAC020E7-284E-441A-99E5-FE704E9469D3}" type="presParOf" srcId="{F169610D-D6AE-431A-9EB6-DF253508DD3F}" destId="{2DF733FC-AC16-49F3-8A0D-374CB0939DC4}" srcOrd="0" destOrd="0" presId="urn:microsoft.com/office/officeart/2009/3/layout/HorizontalOrganizationChart"/>
    <dgm:cxn modelId="{8CD09C9C-264A-4FE5-A38B-B22A19D6F22A}" type="presParOf" srcId="{2DF733FC-AC16-49F3-8A0D-374CB0939DC4}" destId="{7173093D-B098-4FE1-9438-E4755C61CB86}" srcOrd="0" destOrd="0" presId="urn:microsoft.com/office/officeart/2009/3/layout/HorizontalOrganizationChart"/>
    <dgm:cxn modelId="{70B61137-FBF7-4E80-A7AE-6D377278F1A7}" type="presParOf" srcId="{2DF733FC-AC16-49F3-8A0D-374CB0939DC4}" destId="{2DC22E9F-1E33-4174-B0B5-57988CB8A7FA}" srcOrd="1" destOrd="0" presId="urn:microsoft.com/office/officeart/2009/3/layout/HorizontalOrganizationChart"/>
    <dgm:cxn modelId="{3D6BCBA4-96CD-4A90-97BF-F8CD5CA9B372}" type="presParOf" srcId="{F169610D-D6AE-431A-9EB6-DF253508DD3F}" destId="{0F5168D5-7586-4ED5-B5E1-0098025B1AFE}" srcOrd="1" destOrd="0" presId="urn:microsoft.com/office/officeart/2009/3/layout/HorizontalOrganizationChart"/>
    <dgm:cxn modelId="{362C3447-3981-4DA5-B2C3-699CA2D16277}" type="presParOf" srcId="{0F5168D5-7586-4ED5-B5E1-0098025B1AFE}" destId="{10D3AF13-0B74-4217-8494-7105BADD54A3}" srcOrd="0" destOrd="0" presId="urn:microsoft.com/office/officeart/2009/3/layout/HorizontalOrganizationChart"/>
    <dgm:cxn modelId="{1E324D88-94DE-4F16-BDFE-E1C878175422}" type="presParOf" srcId="{0F5168D5-7586-4ED5-B5E1-0098025B1AFE}" destId="{699D6308-FC6E-4A44-A738-5E8FAF4BD0B3}" srcOrd="1" destOrd="0" presId="urn:microsoft.com/office/officeart/2009/3/layout/HorizontalOrganizationChart"/>
    <dgm:cxn modelId="{EB35728B-6F46-43CE-AD64-70AB4BBE91E4}" type="presParOf" srcId="{699D6308-FC6E-4A44-A738-5E8FAF4BD0B3}" destId="{34F5D102-1B0B-4427-90C3-F27D26B2FAEF}" srcOrd="0" destOrd="0" presId="urn:microsoft.com/office/officeart/2009/3/layout/HorizontalOrganizationChart"/>
    <dgm:cxn modelId="{004AF5B9-394A-45EB-BB9E-ABE524F26882}" type="presParOf" srcId="{34F5D102-1B0B-4427-90C3-F27D26B2FAEF}" destId="{9B77FF03-004A-41AD-9DE8-ADBBD42F62C1}" srcOrd="0" destOrd="0" presId="urn:microsoft.com/office/officeart/2009/3/layout/HorizontalOrganizationChart"/>
    <dgm:cxn modelId="{BB7402D5-368D-40A3-A4A4-7B96E364371B}" type="presParOf" srcId="{34F5D102-1B0B-4427-90C3-F27D26B2FAEF}" destId="{0E3EFDF2-991E-400D-A9FC-6BA1058F7614}" srcOrd="1" destOrd="0" presId="urn:microsoft.com/office/officeart/2009/3/layout/HorizontalOrganizationChart"/>
    <dgm:cxn modelId="{2CC7E3C5-CF58-4C2F-AEF1-C8D48EC75E7A}" type="presParOf" srcId="{699D6308-FC6E-4A44-A738-5E8FAF4BD0B3}" destId="{0A23566F-B037-48DF-9915-50301057CF95}" srcOrd="1" destOrd="0" presId="urn:microsoft.com/office/officeart/2009/3/layout/HorizontalOrganizationChart"/>
    <dgm:cxn modelId="{8AF38A01-7FDF-46EB-96E4-ACFF4517511F}" type="presParOf" srcId="{0A23566F-B037-48DF-9915-50301057CF95}" destId="{0842A3E5-7701-4B92-81EC-E763F29DEB25}" srcOrd="0" destOrd="0" presId="urn:microsoft.com/office/officeart/2009/3/layout/HorizontalOrganizationChart"/>
    <dgm:cxn modelId="{88B0A0F0-ECA4-497A-8496-17D6DB9E6E24}" type="presParOf" srcId="{0A23566F-B037-48DF-9915-50301057CF95}" destId="{0C22E860-DC9E-4980-A792-13E63CB13886}" srcOrd="1" destOrd="0" presId="urn:microsoft.com/office/officeart/2009/3/layout/HorizontalOrganizationChart"/>
    <dgm:cxn modelId="{D9B2D58A-6B5D-4ACF-94D8-EE5020BFD4FF}" type="presParOf" srcId="{0C22E860-DC9E-4980-A792-13E63CB13886}" destId="{F3D713E8-ED2F-4871-99B9-DB55004D1775}" srcOrd="0" destOrd="0" presId="urn:microsoft.com/office/officeart/2009/3/layout/HorizontalOrganizationChart"/>
    <dgm:cxn modelId="{E6284C92-98A8-4AF7-91D6-2895F1173A7D}" type="presParOf" srcId="{F3D713E8-ED2F-4871-99B9-DB55004D1775}" destId="{AEF2417A-0A70-4A44-93B0-1DAFE9EBC4C1}" srcOrd="0" destOrd="0" presId="urn:microsoft.com/office/officeart/2009/3/layout/HorizontalOrganizationChart"/>
    <dgm:cxn modelId="{32829E5F-1DFF-43C9-BD2F-57E31749DAA0}" type="presParOf" srcId="{F3D713E8-ED2F-4871-99B9-DB55004D1775}" destId="{3009E695-695E-43BD-9959-2D7F8FBD4235}" srcOrd="1" destOrd="0" presId="urn:microsoft.com/office/officeart/2009/3/layout/HorizontalOrganizationChart"/>
    <dgm:cxn modelId="{A5158C50-6E1B-42FC-AB8B-8AD2026D2969}" type="presParOf" srcId="{0C22E860-DC9E-4980-A792-13E63CB13886}" destId="{E254EAAD-3161-469F-BF18-5D71F1F9F9C7}" srcOrd="1" destOrd="0" presId="urn:microsoft.com/office/officeart/2009/3/layout/HorizontalOrganizationChart"/>
    <dgm:cxn modelId="{C98AB5A1-9109-4E95-98D9-459949683955}" type="presParOf" srcId="{0C22E860-DC9E-4980-A792-13E63CB13886}" destId="{0C2F7439-B19D-4B78-824D-AC05264A4F9F}" srcOrd="2" destOrd="0" presId="urn:microsoft.com/office/officeart/2009/3/layout/HorizontalOrganizationChart"/>
    <dgm:cxn modelId="{C2BA1F32-E6F6-40F6-AD31-B8D95EB044CB}" type="presParOf" srcId="{699D6308-FC6E-4A44-A738-5E8FAF4BD0B3}" destId="{6B63AF41-C4B7-4130-8157-9124B662F40C}" srcOrd="2" destOrd="0" presId="urn:microsoft.com/office/officeart/2009/3/layout/HorizontalOrganizationChart"/>
    <dgm:cxn modelId="{D17B468E-3EB2-412D-9559-33C353BE87BA}" type="presParOf" srcId="{0F5168D5-7586-4ED5-B5E1-0098025B1AFE}" destId="{A3638858-8204-4458-B629-E516790A651C}" srcOrd="2" destOrd="0" presId="urn:microsoft.com/office/officeart/2009/3/layout/HorizontalOrganizationChart"/>
    <dgm:cxn modelId="{8E9850F7-E0C3-4BDB-9CE8-053344CE1FE7}" type="presParOf" srcId="{0F5168D5-7586-4ED5-B5E1-0098025B1AFE}" destId="{177B7058-DC7E-479C-A62D-0221A37D9B8E}" srcOrd="3" destOrd="0" presId="urn:microsoft.com/office/officeart/2009/3/layout/HorizontalOrganizationChart"/>
    <dgm:cxn modelId="{A732C7A7-AC8A-4489-ABF8-EE8C5FDC6C31}" type="presParOf" srcId="{177B7058-DC7E-479C-A62D-0221A37D9B8E}" destId="{A753B097-7607-4787-95D9-C6E454857EEF}" srcOrd="0" destOrd="0" presId="urn:microsoft.com/office/officeart/2009/3/layout/HorizontalOrganizationChart"/>
    <dgm:cxn modelId="{717E0B43-CD0E-4978-957D-9ED3CBCCFF12}" type="presParOf" srcId="{A753B097-7607-4787-95D9-C6E454857EEF}" destId="{C71F420A-1DC5-4201-BBA2-29278CEF3FDD}" srcOrd="0" destOrd="0" presId="urn:microsoft.com/office/officeart/2009/3/layout/HorizontalOrganizationChart"/>
    <dgm:cxn modelId="{5BA0A2DF-F039-4C59-983F-A952123AFAB2}" type="presParOf" srcId="{A753B097-7607-4787-95D9-C6E454857EEF}" destId="{C3C71B4E-B5A2-4401-87D2-4782AE0695D2}" srcOrd="1" destOrd="0" presId="urn:microsoft.com/office/officeart/2009/3/layout/HorizontalOrganizationChart"/>
    <dgm:cxn modelId="{93285436-45F4-4CF2-8F09-A56344F1E387}" type="presParOf" srcId="{177B7058-DC7E-479C-A62D-0221A37D9B8E}" destId="{0EDB94B9-1B76-4B9A-8774-A07EB2301DBF}" srcOrd="1" destOrd="0" presId="urn:microsoft.com/office/officeart/2009/3/layout/HorizontalOrganizationChart"/>
    <dgm:cxn modelId="{0EB0DBD0-C0AC-4020-8334-FF5D20FB8DC0}" type="presParOf" srcId="{0EDB94B9-1B76-4B9A-8774-A07EB2301DBF}" destId="{9BC7E332-5D56-4155-86FC-9FABC0F7D994}" srcOrd="0" destOrd="0" presId="urn:microsoft.com/office/officeart/2009/3/layout/HorizontalOrganizationChart"/>
    <dgm:cxn modelId="{804090E4-A16B-46B9-A823-860784432E23}" type="presParOf" srcId="{0EDB94B9-1B76-4B9A-8774-A07EB2301DBF}" destId="{473F35FF-737A-473F-9484-E27280B0E800}" srcOrd="1" destOrd="0" presId="urn:microsoft.com/office/officeart/2009/3/layout/HorizontalOrganizationChart"/>
    <dgm:cxn modelId="{474837F7-AE65-4B0B-8ACA-666146B10B1A}" type="presParOf" srcId="{473F35FF-737A-473F-9484-E27280B0E800}" destId="{17DD883A-5D56-4719-AC34-D93186AD2C46}" srcOrd="0" destOrd="0" presId="urn:microsoft.com/office/officeart/2009/3/layout/HorizontalOrganizationChart"/>
    <dgm:cxn modelId="{AEBFA16E-6200-43EE-973A-7063FF8AE9D3}" type="presParOf" srcId="{17DD883A-5D56-4719-AC34-D93186AD2C46}" destId="{47B99609-153F-484B-B26F-8E1DCC8E79A6}" srcOrd="0" destOrd="0" presId="urn:microsoft.com/office/officeart/2009/3/layout/HorizontalOrganizationChart"/>
    <dgm:cxn modelId="{307D321E-9DFD-48B7-96FF-C1A1146B6966}" type="presParOf" srcId="{17DD883A-5D56-4719-AC34-D93186AD2C46}" destId="{295CD3AF-51D6-48B2-A261-7C2B487B623E}" srcOrd="1" destOrd="0" presId="urn:microsoft.com/office/officeart/2009/3/layout/HorizontalOrganizationChart"/>
    <dgm:cxn modelId="{5B8FF146-3E0A-41B1-87F6-FE91E2802B3A}" type="presParOf" srcId="{473F35FF-737A-473F-9484-E27280B0E800}" destId="{A7B47953-4468-4A26-BA8C-BE0DB0D27E23}" srcOrd="1" destOrd="0" presId="urn:microsoft.com/office/officeart/2009/3/layout/HorizontalOrganizationChart"/>
    <dgm:cxn modelId="{F79EA854-3AAE-4EA9-8A6D-CDF9E98860B2}" type="presParOf" srcId="{473F35FF-737A-473F-9484-E27280B0E800}" destId="{16F14049-8EB2-437C-BCE5-A58692BA176A}" srcOrd="2" destOrd="0" presId="urn:microsoft.com/office/officeart/2009/3/layout/HorizontalOrganizationChart"/>
    <dgm:cxn modelId="{7638D77C-9588-439D-A9B7-3CAF0DBC7913}" type="presParOf" srcId="{177B7058-DC7E-479C-A62D-0221A37D9B8E}" destId="{276769A2-F765-4C14-982C-0F98305083F9}" srcOrd="2" destOrd="0" presId="urn:microsoft.com/office/officeart/2009/3/layout/HorizontalOrganizationChart"/>
    <dgm:cxn modelId="{5D1EBA90-2D66-4BF4-806F-E0E9E3A8C04B}" type="presParOf" srcId="{F169610D-D6AE-431A-9EB6-DF253508DD3F}" destId="{A24BCAA5-007A-4E2E-AB0E-43A7DFD67581}"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F32F0-8D36-47FE-9780-84BD68E980C2}">
      <dsp:nvSpPr>
        <dsp:cNvPr id="0" name=""/>
        <dsp:cNvSpPr/>
      </dsp:nvSpPr>
      <dsp:spPr>
        <a:xfrm>
          <a:off x="3020208" y="1153"/>
          <a:ext cx="1301288" cy="845837"/>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Identificación, observación y planteamiento del problema </a:t>
          </a:r>
        </a:p>
      </dsp:txBody>
      <dsp:txXfrm>
        <a:off x="3061498" y="42443"/>
        <a:ext cx="1218708" cy="763257"/>
      </dsp:txXfrm>
    </dsp:sp>
    <dsp:sp modelId="{B4F9CF64-C1CD-406B-AADB-028B55B3F5DD}">
      <dsp:nvSpPr>
        <dsp:cNvPr id="0" name=""/>
        <dsp:cNvSpPr/>
      </dsp:nvSpPr>
      <dsp:spPr>
        <a:xfrm>
          <a:off x="1676403" y="424071"/>
          <a:ext cx="3988898" cy="3988898"/>
        </a:xfrm>
        <a:custGeom>
          <a:avLst/>
          <a:gdLst/>
          <a:ahLst/>
          <a:cxnLst/>
          <a:rect l="0" t="0" r="0" b="0"/>
          <a:pathLst>
            <a:path>
              <a:moveTo>
                <a:pt x="2653427" y="112010"/>
              </a:moveTo>
              <a:arcTo wR="1994449" hR="1994449" stAng="17357606" swAng="1503079"/>
            </a:path>
          </a:pathLst>
        </a:custGeom>
        <a:noFill/>
        <a:ln w="6350" cap="flat" cmpd="sng" algn="ctr">
          <a:solidFill>
            <a:schemeClr val="accent3">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DB4208B-9F99-4486-A268-453119D7855D}">
      <dsp:nvSpPr>
        <dsp:cNvPr id="0" name=""/>
        <dsp:cNvSpPr/>
      </dsp:nvSpPr>
      <dsp:spPr>
        <a:xfrm>
          <a:off x="4747451" y="998377"/>
          <a:ext cx="1301288" cy="845837"/>
        </a:xfrm>
        <a:prstGeom prst="roundRect">
          <a:avLst/>
        </a:prstGeom>
        <a:gradFill rotWithShape="0">
          <a:gsLst>
            <a:gs pos="0">
              <a:schemeClr val="accent3">
                <a:hueOff val="2853927"/>
                <a:satOff val="-6168"/>
                <a:lumOff val="-196"/>
                <a:alphaOff val="0"/>
                <a:satMod val="103000"/>
                <a:lumMod val="102000"/>
                <a:tint val="94000"/>
              </a:schemeClr>
            </a:gs>
            <a:gs pos="50000">
              <a:schemeClr val="accent3">
                <a:hueOff val="2853927"/>
                <a:satOff val="-6168"/>
                <a:lumOff val="-196"/>
                <a:alphaOff val="0"/>
                <a:satMod val="110000"/>
                <a:lumMod val="100000"/>
                <a:shade val="100000"/>
              </a:schemeClr>
            </a:gs>
            <a:gs pos="100000">
              <a:schemeClr val="accent3">
                <a:hueOff val="2853927"/>
                <a:satOff val="-6168"/>
                <a:lumOff val="-19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Construcción del modelo </a:t>
          </a:r>
        </a:p>
      </dsp:txBody>
      <dsp:txXfrm>
        <a:off x="4788741" y="1039667"/>
        <a:ext cx="1218708" cy="763257"/>
      </dsp:txXfrm>
    </dsp:sp>
    <dsp:sp modelId="{36A6FEF1-76A6-4D7C-B8C4-80FEFAACFBB0}">
      <dsp:nvSpPr>
        <dsp:cNvPr id="0" name=""/>
        <dsp:cNvSpPr/>
      </dsp:nvSpPr>
      <dsp:spPr>
        <a:xfrm>
          <a:off x="1676403" y="424071"/>
          <a:ext cx="3988898" cy="3988898"/>
        </a:xfrm>
        <a:custGeom>
          <a:avLst/>
          <a:gdLst/>
          <a:ahLst/>
          <a:cxnLst/>
          <a:rect l="0" t="0" r="0" b="0"/>
          <a:pathLst>
            <a:path>
              <a:moveTo>
                <a:pt x="3907698" y="1431152"/>
              </a:moveTo>
              <a:arcTo wR="1994449" hR="1994449" stAng="20615675" swAng="1968650"/>
            </a:path>
          </a:pathLst>
        </a:custGeom>
        <a:noFill/>
        <a:ln w="6350" cap="flat" cmpd="sng" algn="ctr">
          <a:solidFill>
            <a:schemeClr val="accent3">
              <a:hueOff val="2853927"/>
              <a:satOff val="-6168"/>
              <a:lumOff val="-196"/>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25A9132-667B-4508-8665-73F5D2045289}">
      <dsp:nvSpPr>
        <dsp:cNvPr id="0" name=""/>
        <dsp:cNvSpPr/>
      </dsp:nvSpPr>
      <dsp:spPr>
        <a:xfrm>
          <a:off x="4747451" y="2992826"/>
          <a:ext cx="1301288" cy="845837"/>
        </a:xfrm>
        <a:prstGeom prst="roundRect">
          <a:avLst/>
        </a:prstGeom>
        <a:gradFill rotWithShape="0">
          <a:gsLst>
            <a:gs pos="0">
              <a:schemeClr val="accent3">
                <a:hueOff val="5707854"/>
                <a:satOff val="-12337"/>
                <a:lumOff val="-391"/>
                <a:alphaOff val="0"/>
                <a:satMod val="103000"/>
                <a:lumMod val="102000"/>
                <a:tint val="94000"/>
              </a:schemeClr>
            </a:gs>
            <a:gs pos="50000">
              <a:schemeClr val="accent3">
                <a:hueOff val="5707854"/>
                <a:satOff val="-12337"/>
                <a:lumOff val="-391"/>
                <a:alphaOff val="0"/>
                <a:satMod val="110000"/>
                <a:lumMod val="100000"/>
                <a:shade val="100000"/>
              </a:schemeClr>
            </a:gs>
            <a:gs pos="100000">
              <a:schemeClr val="accent3">
                <a:hueOff val="5707854"/>
                <a:satOff val="-12337"/>
                <a:lumOff val="-39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Generación de una solución</a:t>
          </a:r>
        </a:p>
      </dsp:txBody>
      <dsp:txXfrm>
        <a:off x="4788741" y="3034116"/>
        <a:ext cx="1218708" cy="763257"/>
      </dsp:txXfrm>
    </dsp:sp>
    <dsp:sp modelId="{3E3AF691-0F3A-40FB-9D54-3F1F51F2F2E8}">
      <dsp:nvSpPr>
        <dsp:cNvPr id="0" name=""/>
        <dsp:cNvSpPr/>
      </dsp:nvSpPr>
      <dsp:spPr>
        <a:xfrm>
          <a:off x="1676403" y="424071"/>
          <a:ext cx="3988898" cy="3988898"/>
        </a:xfrm>
        <a:custGeom>
          <a:avLst/>
          <a:gdLst/>
          <a:ahLst/>
          <a:cxnLst/>
          <a:rect l="0" t="0" r="0" b="0"/>
          <a:pathLst>
            <a:path>
              <a:moveTo>
                <a:pt x="3388517" y="3420773"/>
              </a:moveTo>
              <a:arcTo wR="1994449" hR="1994449" stAng="2739315" swAng="1503079"/>
            </a:path>
          </a:pathLst>
        </a:custGeom>
        <a:noFill/>
        <a:ln w="6350" cap="flat" cmpd="sng" algn="ctr">
          <a:solidFill>
            <a:schemeClr val="accent3">
              <a:hueOff val="5707854"/>
              <a:satOff val="-12337"/>
              <a:lumOff val="-391"/>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8351BC9-D291-4D3F-8C98-C6A695FD0196}">
      <dsp:nvSpPr>
        <dsp:cNvPr id="0" name=""/>
        <dsp:cNvSpPr/>
      </dsp:nvSpPr>
      <dsp:spPr>
        <a:xfrm>
          <a:off x="3020208" y="3990051"/>
          <a:ext cx="1301288" cy="845837"/>
        </a:xfrm>
        <a:prstGeom prst="roundRect">
          <a:avLst/>
        </a:prstGeom>
        <a:gradFill rotWithShape="0">
          <a:gsLst>
            <a:gs pos="0">
              <a:schemeClr val="accent3">
                <a:hueOff val="8561782"/>
                <a:satOff val="-18505"/>
                <a:lumOff val="-587"/>
                <a:alphaOff val="0"/>
                <a:satMod val="103000"/>
                <a:lumMod val="102000"/>
                <a:tint val="94000"/>
              </a:schemeClr>
            </a:gs>
            <a:gs pos="50000">
              <a:schemeClr val="accent3">
                <a:hueOff val="8561782"/>
                <a:satOff val="-18505"/>
                <a:lumOff val="-587"/>
                <a:alphaOff val="0"/>
                <a:satMod val="110000"/>
                <a:lumMod val="100000"/>
                <a:shade val="100000"/>
              </a:schemeClr>
            </a:gs>
            <a:gs pos="100000">
              <a:schemeClr val="accent3">
                <a:hueOff val="8561782"/>
                <a:satOff val="-18505"/>
                <a:lumOff val="-58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Prueba y evaluación de la solución</a:t>
          </a:r>
        </a:p>
      </dsp:txBody>
      <dsp:txXfrm>
        <a:off x="3061498" y="4031341"/>
        <a:ext cx="1218708" cy="763257"/>
      </dsp:txXfrm>
    </dsp:sp>
    <dsp:sp modelId="{58E9E5BF-EC16-43CE-9228-B419BAAEBE3E}">
      <dsp:nvSpPr>
        <dsp:cNvPr id="0" name=""/>
        <dsp:cNvSpPr/>
      </dsp:nvSpPr>
      <dsp:spPr>
        <a:xfrm>
          <a:off x="1676403" y="424071"/>
          <a:ext cx="3988898" cy="3988898"/>
        </a:xfrm>
        <a:custGeom>
          <a:avLst/>
          <a:gdLst/>
          <a:ahLst/>
          <a:cxnLst/>
          <a:rect l="0" t="0" r="0" b="0"/>
          <a:pathLst>
            <a:path>
              <a:moveTo>
                <a:pt x="1335470" y="3876887"/>
              </a:moveTo>
              <a:arcTo wR="1994449" hR="1994449" stAng="6557606" swAng="1503079"/>
            </a:path>
          </a:pathLst>
        </a:custGeom>
        <a:noFill/>
        <a:ln w="6350" cap="flat" cmpd="sng" algn="ctr">
          <a:solidFill>
            <a:schemeClr val="accent3">
              <a:hueOff val="8561782"/>
              <a:satOff val="-18505"/>
              <a:lumOff val="-587"/>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C0BC5574-58AB-4A3C-9B8F-217233020932}">
      <dsp:nvSpPr>
        <dsp:cNvPr id="0" name=""/>
        <dsp:cNvSpPr/>
      </dsp:nvSpPr>
      <dsp:spPr>
        <a:xfrm>
          <a:off x="1292964" y="2992826"/>
          <a:ext cx="1301288" cy="845837"/>
        </a:xfrm>
        <a:prstGeom prst="roundRect">
          <a:avLst/>
        </a:prstGeom>
        <a:gradFill rotWithShape="0">
          <a:gsLst>
            <a:gs pos="0">
              <a:schemeClr val="accent3">
                <a:hueOff val="11415709"/>
                <a:satOff val="-24674"/>
                <a:lumOff val="-782"/>
                <a:alphaOff val="0"/>
                <a:satMod val="103000"/>
                <a:lumMod val="102000"/>
                <a:tint val="94000"/>
              </a:schemeClr>
            </a:gs>
            <a:gs pos="50000">
              <a:schemeClr val="accent3">
                <a:hueOff val="11415709"/>
                <a:satOff val="-24674"/>
                <a:lumOff val="-782"/>
                <a:alphaOff val="0"/>
                <a:satMod val="110000"/>
                <a:lumMod val="100000"/>
                <a:shade val="100000"/>
              </a:schemeClr>
            </a:gs>
            <a:gs pos="100000">
              <a:schemeClr val="accent3">
                <a:hueOff val="11415709"/>
                <a:satOff val="-24674"/>
                <a:lumOff val="-78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Implementación </a:t>
          </a:r>
        </a:p>
      </dsp:txBody>
      <dsp:txXfrm>
        <a:off x="1334254" y="3034116"/>
        <a:ext cx="1218708" cy="763257"/>
      </dsp:txXfrm>
    </dsp:sp>
    <dsp:sp modelId="{227319A7-39D3-4924-929E-040AA6730F5F}">
      <dsp:nvSpPr>
        <dsp:cNvPr id="0" name=""/>
        <dsp:cNvSpPr/>
      </dsp:nvSpPr>
      <dsp:spPr>
        <a:xfrm>
          <a:off x="1676403" y="424071"/>
          <a:ext cx="3988898" cy="3988898"/>
        </a:xfrm>
        <a:custGeom>
          <a:avLst/>
          <a:gdLst/>
          <a:ahLst/>
          <a:cxnLst/>
          <a:rect l="0" t="0" r="0" b="0"/>
          <a:pathLst>
            <a:path>
              <a:moveTo>
                <a:pt x="81199" y="2557745"/>
              </a:moveTo>
              <a:arcTo wR="1994449" hR="1994449" stAng="9815675" swAng="1968650"/>
            </a:path>
          </a:pathLst>
        </a:custGeom>
        <a:noFill/>
        <a:ln w="6350" cap="flat" cmpd="sng" algn="ctr">
          <a:solidFill>
            <a:schemeClr val="accent3">
              <a:hueOff val="11415709"/>
              <a:satOff val="-24674"/>
              <a:lumOff val="-782"/>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7E3AD48D-EA08-47C4-BCDC-5C85723AF2A2}">
      <dsp:nvSpPr>
        <dsp:cNvPr id="0" name=""/>
        <dsp:cNvSpPr/>
      </dsp:nvSpPr>
      <dsp:spPr>
        <a:xfrm>
          <a:off x="1292964" y="998377"/>
          <a:ext cx="1301288" cy="845837"/>
        </a:xfrm>
        <a:prstGeom prst="roundRect">
          <a:avLst/>
        </a:prstGeom>
        <a:gradFill rotWithShape="0">
          <a:gsLst>
            <a:gs pos="0">
              <a:schemeClr val="accent3">
                <a:hueOff val="14269635"/>
                <a:satOff val="-30842"/>
                <a:lumOff val="-978"/>
                <a:alphaOff val="0"/>
                <a:satMod val="103000"/>
                <a:lumMod val="102000"/>
                <a:tint val="94000"/>
              </a:schemeClr>
            </a:gs>
            <a:gs pos="50000">
              <a:schemeClr val="accent3">
                <a:hueOff val="14269635"/>
                <a:satOff val="-30842"/>
                <a:lumOff val="-978"/>
                <a:alphaOff val="0"/>
                <a:satMod val="110000"/>
                <a:lumMod val="100000"/>
                <a:shade val="100000"/>
              </a:schemeClr>
            </a:gs>
            <a:gs pos="100000">
              <a:schemeClr val="accent3">
                <a:hueOff val="14269635"/>
                <a:satOff val="-30842"/>
                <a:lumOff val="-97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kern="1200" dirty="0"/>
            <a:t>Evaluación</a:t>
          </a:r>
        </a:p>
      </dsp:txBody>
      <dsp:txXfrm>
        <a:off x="1334254" y="1039667"/>
        <a:ext cx="1218708" cy="763257"/>
      </dsp:txXfrm>
    </dsp:sp>
    <dsp:sp modelId="{B6290D91-50D3-4A91-9ACD-D824D9BB62A0}">
      <dsp:nvSpPr>
        <dsp:cNvPr id="0" name=""/>
        <dsp:cNvSpPr/>
      </dsp:nvSpPr>
      <dsp:spPr>
        <a:xfrm>
          <a:off x="1676403" y="424071"/>
          <a:ext cx="3988898" cy="3988898"/>
        </a:xfrm>
        <a:custGeom>
          <a:avLst/>
          <a:gdLst/>
          <a:ahLst/>
          <a:cxnLst/>
          <a:rect l="0" t="0" r="0" b="0"/>
          <a:pathLst>
            <a:path>
              <a:moveTo>
                <a:pt x="600381" y="568124"/>
              </a:moveTo>
              <a:arcTo wR="1994449" hR="1994449" stAng="13539315" swAng="1503079"/>
            </a:path>
          </a:pathLst>
        </a:custGeom>
        <a:noFill/>
        <a:ln w="6350" cap="flat" cmpd="sng" algn="ctr">
          <a:solidFill>
            <a:schemeClr val="accent3">
              <a:hueOff val="14269635"/>
              <a:satOff val="-30842"/>
              <a:lumOff val="-978"/>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898321-813E-47DC-B8D7-604639BFA7BE}">
      <dsp:nvSpPr>
        <dsp:cNvPr id="0" name=""/>
        <dsp:cNvSpPr/>
      </dsp:nvSpPr>
      <dsp:spPr>
        <a:xfrm>
          <a:off x="5516884" y="2595195"/>
          <a:ext cx="321677" cy="2509080"/>
        </a:xfrm>
        <a:custGeom>
          <a:avLst/>
          <a:gdLst/>
          <a:ahLst/>
          <a:cxnLst/>
          <a:rect l="0" t="0" r="0" b="0"/>
          <a:pathLst>
            <a:path>
              <a:moveTo>
                <a:pt x="0" y="0"/>
              </a:moveTo>
              <a:lnTo>
                <a:pt x="0" y="2509080"/>
              </a:lnTo>
              <a:lnTo>
                <a:pt x="321677" y="250908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92520D-864C-484D-843B-64AC0BAC70B4}">
      <dsp:nvSpPr>
        <dsp:cNvPr id="0" name=""/>
        <dsp:cNvSpPr/>
      </dsp:nvSpPr>
      <dsp:spPr>
        <a:xfrm>
          <a:off x="5516884" y="2595195"/>
          <a:ext cx="321677" cy="986476"/>
        </a:xfrm>
        <a:custGeom>
          <a:avLst/>
          <a:gdLst/>
          <a:ahLst/>
          <a:cxnLst/>
          <a:rect l="0" t="0" r="0" b="0"/>
          <a:pathLst>
            <a:path>
              <a:moveTo>
                <a:pt x="0" y="0"/>
              </a:moveTo>
              <a:lnTo>
                <a:pt x="0" y="986476"/>
              </a:lnTo>
              <a:lnTo>
                <a:pt x="321677" y="98647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91DA42-FDBF-4661-9229-E1DE1D3A6CF9}">
      <dsp:nvSpPr>
        <dsp:cNvPr id="0" name=""/>
        <dsp:cNvSpPr/>
      </dsp:nvSpPr>
      <dsp:spPr>
        <a:xfrm>
          <a:off x="3779828" y="1072590"/>
          <a:ext cx="2594861" cy="450347"/>
        </a:xfrm>
        <a:custGeom>
          <a:avLst/>
          <a:gdLst/>
          <a:ahLst/>
          <a:cxnLst/>
          <a:rect l="0" t="0" r="0" b="0"/>
          <a:pathLst>
            <a:path>
              <a:moveTo>
                <a:pt x="0" y="0"/>
              </a:moveTo>
              <a:lnTo>
                <a:pt x="0" y="225173"/>
              </a:lnTo>
              <a:lnTo>
                <a:pt x="2594861" y="225173"/>
              </a:lnTo>
              <a:lnTo>
                <a:pt x="2594861" y="45034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63771F-7B53-4FD0-BC3F-1EB9BD2C9784}">
      <dsp:nvSpPr>
        <dsp:cNvPr id="0" name=""/>
        <dsp:cNvSpPr/>
      </dsp:nvSpPr>
      <dsp:spPr>
        <a:xfrm>
          <a:off x="2922022" y="4117799"/>
          <a:ext cx="321677" cy="986476"/>
        </a:xfrm>
        <a:custGeom>
          <a:avLst/>
          <a:gdLst/>
          <a:ahLst/>
          <a:cxnLst/>
          <a:rect l="0" t="0" r="0" b="0"/>
          <a:pathLst>
            <a:path>
              <a:moveTo>
                <a:pt x="0" y="0"/>
              </a:moveTo>
              <a:lnTo>
                <a:pt x="0" y="986476"/>
              </a:lnTo>
              <a:lnTo>
                <a:pt x="321677" y="98647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DB741E0-4442-48CC-A108-B03082854E12}">
      <dsp:nvSpPr>
        <dsp:cNvPr id="0" name=""/>
        <dsp:cNvSpPr/>
      </dsp:nvSpPr>
      <dsp:spPr>
        <a:xfrm>
          <a:off x="3734108" y="2595195"/>
          <a:ext cx="91440" cy="450347"/>
        </a:xfrm>
        <a:custGeom>
          <a:avLst/>
          <a:gdLst/>
          <a:ahLst/>
          <a:cxnLst/>
          <a:rect l="0" t="0" r="0" b="0"/>
          <a:pathLst>
            <a:path>
              <a:moveTo>
                <a:pt x="45720" y="0"/>
              </a:moveTo>
              <a:lnTo>
                <a:pt x="45720" y="45034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2E3B2D-2857-45B6-BDD5-F0505F11B227}">
      <dsp:nvSpPr>
        <dsp:cNvPr id="0" name=""/>
        <dsp:cNvSpPr/>
      </dsp:nvSpPr>
      <dsp:spPr>
        <a:xfrm>
          <a:off x="3734108" y="1072590"/>
          <a:ext cx="91440" cy="450347"/>
        </a:xfrm>
        <a:custGeom>
          <a:avLst/>
          <a:gdLst/>
          <a:ahLst/>
          <a:cxnLst/>
          <a:rect l="0" t="0" r="0" b="0"/>
          <a:pathLst>
            <a:path>
              <a:moveTo>
                <a:pt x="45720" y="0"/>
              </a:moveTo>
              <a:lnTo>
                <a:pt x="45720" y="45034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A6D8346-4BF4-4EE0-8D4A-F0848933BF39}">
      <dsp:nvSpPr>
        <dsp:cNvPr id="0" name=""/>
        <dsp:cNvSpPr/>
      </dsp:nvSpPr>
      <dsp:spPr>
        <a:xfrm>
          <a:off x="327161" y="4117799"/>
          <a:ext cx="321677" cy="986476"/>
        </a:xfrm>
        <a:custGeom>
          <a:avLst/>
          <a:gdLst/>
          <a:ahLst/>
          <a:cxnLst/>
          <a:rect l="0" t="0" r="0" b="0"/>
          <a:pathLst>
            <a:path>
              <a:moveTo>
                <a:pt x="0" y="0"/>
              </a:moveTo>
              <a:lnTo>
                <a:pt x="0" y="986476"/>
              </a:lnTo>
              <a:lnTo>
                <a:pt x="321677" y="98647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E251B9-1FEB-4476-AB46-DC329986B214}">
      <dsp:nvSpPr>
        <dsp:cNvPr id="0" name=""/>
        <dsp:cNvSpPr/>
      </dsp:nvSpPr>
      <dsp:spPr>
        <a:xfrm>
          <a:off x="1139247" y="2595195"/>
          <a:ext cx="91440" cy="450347"/>
        </a:xfrm>
        <a:custGeom>
          <a:avLst/>
          <a:gdLst/>
          <a:ahLst/>
          <a:cxnLst/>
          <a:rect l="0" t="0" r="0" b="0"/>
          <a:pathLst>
            <a:path>
              <a:moveTo>
                <a:pt x="45720" y="0"/>
              </a:moveTo>
              <a:lnTo>
                <a:pt x="45720" y="45034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13C1D8-BA1A-4FAF-BA68-F2A27D164AB4}">
      <dsp:nvSpPr>
        <dsp:cNvPr id="0" name=""/>
        <dsp:cNvSpPr/>
      </dsp:nvSpPr>
      <dsp:spPr>
        <a:xfrm>
          <a:off x="1184967" y="1072590"/>
          <a:ext cx="2594861" cy="450347"/>
        </a:xfrm>
        <a:custGeom>
          <a:avLst/>
          <a:gdLst/>
          <a:ahLst/>
          <a:cxnLst/>
          <a:rect l="0" t="0" r="0" b="0"/>
          <a:pathLst>
            <a:path>
              <a:moveTo>
                <a:pt x="2594861" y="0"/>
              </a:moveTo>
              <a:lnTo>
                <a:pt x="2594861" y="225173"/>
              </a:lnTo>
              <a:lnTo>
                <a:pt x="0" y="225173"/>
              </a:lnTo>
              <a:lnTo>
                <a:pt x="0" y="450347"/>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3CD988-3504-4C97-BE2E-469404B25A8E}">
      <dsp:nvSpPr>
        <dsp:cNvPr id="0" name=""/>
        <dsp:cNvSpPr/>
      </dsp:nvSpPr>
      <dsp:spPr>
        <a:xfrm>
          <a:off x="2707571" y="333"/>
          <a:ext cx="2144513" cy="107225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kern="1200" dirty="0"/>
            <a:t>Modelos</a:t>
          </a:r>
        </a:p>
      </dsp:txBody>
      <dsp:txXfrm>
        <a:off x="2707571" y="333"/>
        <a:ext cx="2144513" cy="1072256"/>
      </dsp:txXfrm>
    </dsp:sp>
    <dsp:sp modelId="{8C920E6A-47C0-433F-B37A-989BAF3EC5B6}">
      <dsp:nvSpPr>
        <dsp:cNvPr id="0" name=""/>
        <dsp:cNvSpPr/>
      </dsp:nvSpPr>
      <dsp:spPr>
        <a:xfrm>
          <a:off x="112710" y="1522938"/>
          <a:ext cx="2144513" cy="1072256"/>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Icónicos </a:t>
          </a:r>
        </a:p>
      </dsp:txBody>
      <dsp:txXfrm>
        <a:off x="112710" y="1522938"/>
        <a:ext cx="2144513" cy="1072256"/>
      </dsp:txXfrm>
    </dsp:sp>
    <dsp:sp modelId="{2D74A643-1D21-4AF0-946A-4E3F2ACDE774}">
      <dsp:nvSpPr>
        <dsp:cNvPr id="0" name=""/>
        <dsp:cNvSpPr/>
      </dsp:nvSpPr>
      <dsp:spPr>
        <a:xfrm>
          <a:off x="112710" y="3045542"/>
          <a:ext cx="2144513" cy="10722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Es una representación a escala de la realidad</a:t>
          </a:r>
        </a:p>
      </dsp:txBody>
      <dsp:txXfrm>
        <a:off x="112710" y="3045542"/>
        <a:ext cx="2144513" cy="1072256"/>
      </dsp:txXfrm>
    </dsp:sp>
    <dsp:sp modelId="{7EFE09AC-6B23-4B58-B729-FDD581E9FE40}">
      <dsp:nvSpPr>
        <dsp:cNvPr id="0" name=""/>
        <dsp:cNvSpPr/>
      </dsp:nvSpPr>
      <dsp:spPr>
        <a:xfrm>
          <a:off x="648838" y="4568147"/>
          <a:ext cx="2144513" cy="1072256"/>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ES" sz="1000" kern="1200" dirty="0"/>
            <a:t>Maqueta de una casa</a:t>
          </a:r>
        </a:p>
        <a:p>
          <a:pPr marL="0" lvl="0" indent="0" algn="ctr" defTabSz="444500">
            <a:lnSpc>
              <a:spcPct val="90000"/>
            </a:lnSpc>
            <a:spcBef>
              <a:spcPct val="0"/>
            </a:spcBef>
            <a:spcAft>
              <a:spcPct val="35000"/>
            </a:spcAft>
            <a:buNone/>
          </a:pPr>
          <a:r>
            <a:rPr lang="es-ES" sz="1000" kern="1200" dirty="0"/>
            <a:t>Mapa de un continente</a:t>
          </a:r>
        </a:p>
        <a:p>
          <a:pPr marL="0" lvl="0" indent="0" algn="ctr" defTabSz="444500">
            <a:lnSpc>
              <a:spcPct val="90000"/>
            </a:lnSpc>
            <a:spcBef>
              <a:spcPct val="0"/>
            </a:spcBef>
            <a:spcAft>
              <a:spcPct val="35000"/>
            </a:spcAft>
            <a:buNone/>
          </a:pPr>
          <a:r>
            <a:rPr lang="es-ES" sz="1000" kern="1200" dirty="0"/>
            <a:t>Modelo a escala de un avión</a:t>
          </a:r>
        </a:p>
        <a:p>
          <a:pPr marL="0" lvl="0" indent="0" algn="ctr" defTabSz="444500">
            <a:lnSpc>
              <a:spcPct val="90000"/>
            </a:lnSpc>
            <a:spcBef>
              <a:spcPct val="0"/>
            </a:spcBef>
            <a:spcAft>
              <a:spcPct val="35000"/>
            </a:spcAft>
            <a:buNone/>
          </a:pPr>
          <a:r>
            <a:rPr lang="es-ES" sz="1000" kern="1200" dirty="0"/>
            <a:t>Globo terráqueo para un trabajo escolar</a:t>
          </a:r>
        </a:p>
      </dsp:txBody>
      <dsp:txXfrm>
        <a:off x="648838" y="4568147"/>
        <a:ext cx="2144513" cy="1072256"/>
      </dsp:txXfrm>
    </dsp:sp>
    <dsp:sp modelId="{F955EE53-BC19-457A-A430-FD94AE0882DE}">
      <dsp:nvSpPr>
        <dsp:cNvPr id="0" name=""/>
        <dsp:cNvSpPr/>
      </dsp:nvSpPr>
      <dsp:spPr>
        <a:xfrm>
          <a:off x="2707571" y="1522938"/>
          <a:ext cx="2144513" cy="1072256"/>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Analógicos</a:t>
          </a:r>
        </a:p>
      </dsp:txBody>
      <dsp:txXfrm>
        <a:off x="2707571" y="1522938"/>
        <a:ext cx="2144513" cy="1072256"/>
      </dsp:txXfrm>
    </dsp:sp>
    <dsp:sp modelId="{C3564A86-DE7E-4AAC-AFE5-B79EB9CA919C}">
      <dsp:nvSpPr>
        <dsp:cNvPr id="0" name=""/>
        <dsp:cNvSpPr/>
      </dsp:nvSpPr>
      <dsp:spPr>
        <a:xfrm>
          <a:off x="2707571" y="3045542"/>
          <a:ext cx="2144513" cy="10722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ES" sz="1000" kern="1200" dirty="0"/>
            <a:t>Es  un sistema que tiene un comportamiento parecido al problema que se desea estudiar pero con la diferencia que se puede manipular</a:t>
          </a:r>
        </a:p>
      </dsp:txBody>
      <dsp:txXfrm>
        <a:off x="2707571" y="3045542"/>
        <a:ext cx="2144513" cy="1072256"/>
      </dsp:txXfrm>
    </dsp:sp>
    <dsp:sp modelId="{424C004A-5802-4382-889E-62F9FC3BD9A2}">
      <dsp:nvSpPr>
        <dsp:cNvPr id="0" name=""/>
        <dsp:cNvSpPr/>
      </dsp:nvSpPr>
      <dsp:spPr>
        <a:xfrm>
          <a:off x="3243699" y="4568147"/>
          <a:ext cx="2144513" cy="1072256"/>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ES" sz="1000" kern="1200" dirty="0"/>
            <a:t>Un diagrama de flujo</a:t>
          </a:r>
        </a:p>
        <a:p>
          <a:pPr marL="0" lvl="0" indent="0" algn="ctr" defTabSz="444500">
            <a:lnSpc>
              <a:spcPct val="90000"/>
            </a:lnSpc>
            <a:spcBef>
              <a:spcPct val="0"/>
            </a:spcBef>
            <a:spcAft>
              <a:spcPct val="35000"/>
            </a:spcAft>
            <a:buNone/>
          </a:pPr>
          <a:r>
            <a:rPr lang="es-ES" sz="1000" kern="1200" dirty="0"/>
            <a:t>Un circuito eléctrico</a:t>
          </a:r>
        </a:p>
        <a:p>
          <a:pPr marL="0" lvl="0" indent="0" algn="ctr" defTabSz="444500">
            <a:lnSpc>
              <a:spcPct val="90000"/>
            </a:lnSpc>
            <a:spcBef>
              <a:spcPct val="0"/>
            </a:spcBef>
            <a:spcAft>
              <a:spcPct val="35000"/>
            </a:spcAft>
            <a:buNone/>
          </a:pPr>
          <a:r>
            <a:rPr lang="es-ES" sz="1000" kern="1200" dirty="0"/>
            <a:t>Prototipos de un equipo o maquinaria</a:t>
          </a:r>
        </a:p>
        <a:p>
          <a:pPr marL="0" lvl="0" indent="0" algn="ctr" defTabSz="444500">
            <a:lnSpc>
              <a:spcPct val="90000"/>
            </a:lnSpc>
            <a:spcBef>
              <a:spcPct val="0"/>
            </a:spcBef>
            <a:spcAft>
              <a:spcPct val="35000"/>
            </a:spcAft>
            <a:buNone/>
          </a:pPr>
          <a:r>
            <a:rPr lang="es-ES" sz="1000" kern="1200" dirty="0"/>
            <a:t>Simulación de una planta o equipo </a:t>
          </a:r>
        </a:p>
        <a:p>
          <a:pPr marL="0" lvl="0" indent="0" algn="ctr" defTabSz="444500">
            <a:lnSpc>
              <a:spcPct val="90000"/>
            </a:lnSpc>
            <a:spcBef>
              <a:spcPct val="0"/>
            </a:spcBef>
            <a:spcAft>
              <a:spcPct val="35000"/>
            </a:spcAft>
            <a:buNone/>
          </a:pPr>
          <a:endParaRPr lang="es-ES" sz="1000" kern="1200" dirty="0"/>
        </a:p>
      </dsp:txBody>
      <dsp:txXfrm>
        <a:off x="3243699" y="4568147"/>
        <a:ext cx="2144513" cy="1072256"/>
      </dsp:txXfrm>
    </dsp:sp>
    <dsp:sp modelId="{B16F34E1-13A6-48A6-902A-0303F55A96F0}">
      <dsp:nvSpPr>
        <dsp:cNvPr id="0" name=""/>
        <dsp:cNvSpPr/>
      </dsp:nvSpPr>
      <dsp:spPr>
        <a:xfrm>
          <a:off x="5302432" y="1522938"/>
          <a:ext cx="2144513" cy="1072256"/>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t>Matemáticos</a:t>
          </a:r>
        </a:p>
      </dsp:txBody>
      <dsp:txXfrm>
        <a:off x="5302432" y="1522938"/>
        <a:ext cx="2144513" cy="1072256"/>
      </dsp:txXfrm>
    </dsp:sp>
    <dsp:sp modelId="{CCE32996-0A66-4D3A-9E0A-272D0886F3AB}">
      <dsp:nvSpPr>
        <dsp:cNvPr id="0" name=""/>
        <dsp:cNvSpPr/>
      </dsp:nvSpPr>
      <dsp:spPr>
        <a:xfrm>
          <a:off x="5838561" y="3045542"/>
          <a:ext cx="2144513" cy="10722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s-ES" sz="1100" kern="1200" dirty="0"/>
            <a:t>Representan la realidad mediante símbolos y cantidades relacionadas matemáticamente </a:t>
          </a:r>
        </a:p>
      </dsp:txBody>
      <dsp:txXfrm>
        <a:off x="5838561" y="3045542"/>
        <a:ext cx="2144513" cy="1072256"/>
      </dsp:txXfrm>
    </dsp:sp>
    <dsp:sp modelId="{846C63B7-6B30-4D33-8CF5-DCA4F1AC1EFE}">
      <dsp:nvSpPr>
        <dsp:cNvPr id="0" name=""/>
        <dsp:cNvSpPr/>
      </dsp:nvSpPr>
      <dsp:spPr>
        <a:xfrm>
          <a:off x="5838561" y="4568147"/>
          <a:ext cx="2144513" cy="1072256"/>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s-ES" sz="1000" kern="1200" dirty="0"/>
            <a:t>La ecuación de la relatividad de Einstein</a:t>
          </a:r>
        </a:p>
        <a:p>
          <a:pPr marL="0" lvl="0" indent="0" algn="ctr" defTabSz="444500">
            <a:lnSpc>
              <a:spcPct val="90000"/>
            </a:lnSpc>
            <a:spcBef>
              <a:spcPct val="0"/>
            </a:spcBef>
            <a:spcAft>
              <a:spcPct val="35000"/>
            </a:spcAft>
            <a:buNone/>
          </a:pPr>
          <a:r>
            <a:rPr lang="es-ES" sz="1000" kern="1200" dirty="0"/>
            <a:t>La segunda ley de Newton</a:t>
          </a:r>
        </a:p>
        <a:p>
          <a:pPr marL="0" lvl="0" indent="0" algn="ctr" defTabSz="444500">
            <a:lnSpc>
              <a:spcPct val="90000"/>
            </a:lnSpc>
            <a:spcBef>
              <a:spcPct val="0"/>
            </a:spcBef>
            <a:spcAft>
              <a:spcPct val="35000"/>
            </a:spcAft>
            <a:buNone/>
          </a:pPr>
          <a:r>
            <a:rPr lang="es-ES" sz="1000" kern="1200" dirty="0"/>
            <a:t>La función de costos de un proceso</a:t>
          </a:r>
        </a:p>
        <a:p>
          <a:pPr marL="0" lvl="0" indent="0" algn="ctr" defTabSz="444500">
            <a:lnSpc>
              <a:spcPct val="90000"/>
            </a:lnSpc>
            <a:spcBef>
              <a:spcPct val="0"/>
            </a:spcBef>
            <a:spcAft>
              <a:spcPct val="35000"/>
            </a:spcAft>
            <a:buNone/>
          </a:pPr>
          <a:r>
            <a:rPr lang="es-ES" sz="1000" kern="1200" dirty="0"/>
            <a:t>Modelo de programación lineal de un problema de optimización</a:t>
          </a:r>
        </a:p>
      </dsp:txBody>
      <dsp:txXfrm>
        <a:off x="5838561" y="4568147"/>
        <a:ext cx="2144513" cy="10722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7E332-5D56-4155-86FC-9FABC0F7D994}">
      <dsp:nvSpPr>
        <dsp:cNvPr id="0" name=""/>
        <dsp:cNvSpPr/>
      </dsp:nvSpPr>
      <dsp:spPr>
        <a:xfrm>
          <a:off x="5122077" y="2596038"/>
          <a:ext cx="465357" cy="91440"/>
        </a:xfrm>
        <a:custGeom>
          <a:avLst/>
          <a:gdLst/>
          <a:ahLst/>
          <a:cxnLst/>
          <a:rect l="0" t="0" r="0" b="0"/>
          <a:pathLst>
            <a:path>
              <a:moveTo>
                <a:pt x="0" y="45720"/>
              </a:moveTo>
              <a:lnTo>
                <a:pt x="465357" y="4572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3638858-8204-4458-B629-E516790A651C}">
      <dsp:nvSpPr>
        <dsp:cNvPr id="0" name=""/>
        <dsp:cNvSpPr/>
      </dsp:nvSpPr>
      <dsp:spPr>
        <a:xfrm>
          <a:off x="2329930" y="2040597"/>
          <a:ext cx="465357" cy="601160"/>
        </a:xfrm>
        <a:custGeom>
          <a:avLst/>
          <a:gdLst/>
          <a:ahLst/>
          <a:cxnLst/>
          <a:rect l="0" t="0" r="0" b="0"/>
          <a:pathLst>
            <a:path>
              <a:moveTo>
                <a:pt x="0" y="0"/>
              </a:moveTo>
              <a:lnTo>
                <a:pt x="232678" y="0"/>
              </a:lnTo>
              <a:lnTo>
                <a:pt x="232678" y="601160"/>
              </a:lnTo>
              <a:lnTo>
                <a:pt x="465357" y="60116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42A3E5-7701-4B92-81EC-E763F29DEB25}">
      <dsp:nvSpPr>
        <dsp:cNvPr id="0" name=""/>
        <dsp:cNvSpPr/>
      </dsp:nvSpPr>
      <dsp:spPr>
        <a:xfrm>
          <a:off x="5122077" y="1393716"/>
          <a:ext cx="465357" cy="91440"/>
        </a:xfrm>
        <a:custGeom>
          <a:avLst/>
          <a:gdLst/>
          <a:ahLst/>
          <a:cxnLst/>
          <a:rect l="0" t="0" r="0" b="0"/>
          <a:pathLst>
            <a:path>
              <a:moveTo>
                <a:pt x="0" y="45720"/>
              </a:moveTo>
              <a:lnTo>
                <a:pt x="465357" y="4572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D3AF13-0B74-4217-8494-7105BADD54A3}">
      <dsp:nvSpPr>
        <dsp:cNvPr id="0" name=""/>
        <dsp:cNvSpPr/>
      </dsp:nvSpPr>
      <dsp:spPr>
        <a:xfrm>
          <a:off x="2329930" y="1439436"/>
          <a:ext cx="465357" cy="601160"/>
        </a:xfrm>
        <a:custGeom>
          <a:avLst/>
          <a:gdLst/>
          <a:ahLst/>
          <a:cxnLst/>
          <a:rect l="0" t="0" r="0" b="0"/>
          <a:pathLst>
            <a:path>
              <a:moveTo>
                <a:pt x="0" y="601160"/>
              </a:moveTo>
              <a:lnTo>
                <a:pt x="232678" y="601160"/>
              </a:lnTo>
              <a:lnTo>
                <a:pt x="232678" y="0"/>
              </a:lnTo>
              <a:lnTo>
                <a:pt x="465357" y="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73093D-B098-4FE1-9438-E4755C61CB86}">
      <dsp:nvSpPr>
        <dsp:cNvPr id="0" name=""/>
        <dsp:cNvSpPr/>
      </dsp:nvSpPr>
      <dsp:spPr>
        <a:xfrm>
          <a:off x="3141" y="1685762"/>
          <a:ext cx="2326789" cy="70967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Función objetivo</a:t>
          </a:r>
        </a:p>
      </dsp:txBody>
      <dsp:txXfrm>
        <a:off x="3141" y="1685762"/>
        <a:ext cx="2326789" cy="709670"/>
      </dsp:txXfrm>
    </dsp:sp>
    <dsp:sp modelId="{9B77FF03-004A-41AD-9DE8-ADBBD42F62C1}">
      <dsp:nvSpPr>
        <dsp:cNvPr id="0" name=""/>
        <dsp:cNvSpPr/>
      </dsp:nvSpPr>
      <dsp:spPr>
        <a:xfrm>
          <a:off x="2795288" y="1084601"/>
          <a:ext cx="2326789" cy="70967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Maximizar</a:t>
          </a:r>
        </a:p>
      </dsp:txBody>
      <dsp:txXfrm>
        <a:off x="2795288" y="1084601"/>
        <a:ext cx="2326789" cy="709670"/>
      </dsp:txXfrm>
    </dsp:sp>
    <dsp:sp modelId="{AEF2417A-0A70-4A44-93B0-1DAFE9EBC4C1}">
      <dsp:nvSpPr>
        <dsp:cNvPr id="0" name=""/>
        <dsp:cNvSpPr/>
      </dsp:nvSpPr>
      <dsp:spPr>
        <a:xfrm>
          <a:off x="5587435" y="975102"/>
          <a:ext cx="2326789" cy="92866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Utilidades</a:t>
          </a:r>
        </a:p>
        <a:p>
          <a:pPr marL="0" lvl="0" indent="0" algn="ctr" defTabSz="533400">
            <a:lnSpc>
              <a:spcPct val="90000"/>
            </a:lnSpc>
            <a:spcBef>
              <a:spcPct val="0"/>
            </a:spcBef>
            <a:spcAft>
              <a:spcPct val="35000"/>
            </a:spcAft>
            <a:buNone/>
          </a:pPr>
          <a:r>
            <a:rPr lang="es-ES" sz="1200" kern="1200" dirty="0"/>
            <a:t>Beneficios</a:t>
          </a:r>
        </a:p>
        <a:p>
          <a:pPr marL="0" lvl="0" indent="0" algn="ctr" defTabSz="533400">
            <a:lnSpc>
              <a:spcPct val="90000"/>
            </a:lnSpc>
            <a:spcBef>
              <a:spcPct val="0"/>
            </a:spcBef>
            <a:spcAft>
              <a:spcPct val="35000"/>
            </a:spcAft>
            <a:buNone/>
          </a:pPr>
          <a:r>
            <a:rPr lang="es-ES" sz="1200" kern="1200" dirty="0"/>
            <a:t>Rentabilidad</a:t>
          </a:r>
        </a:p>
        <a:p>
          <a:pPr marL="0" lvl="0" indent="0" algn="ctr" defTabSz="533400">
            <a:lnSpc>
              <a:spcPct val="90000"/>
            </a:lnSpc>
            <a:spcBef>
              <a:spcPct val="0"/>
            </a:spcBef>
            <a:spcAft>
              <a:spcPct val="35000"/>
            </a:spcAft>
            <a:buNone/>
          </a:pPr>
          <a:endParaRPr lang="es-ES" sz="1200" kern="1200" dirty="0"/>
        </a:p>
      </dsp:txBody>
      <dsp:txXfrm>
        <a:off x="5587435" y="975102"/>
        <a:ext cx="2326789" cy="928668"/>
      </dsp:txXfrm>
    </dsp:sp>
    <dsp:sp modelId="{C71F420A-1DC5-4201-BBA2-29278CEF3FDD}">
      <dsp:nvSpPr>
        <dsp:cNvPr id="0" name=""/>
        <dsp:cNvSpPr/>
      </dsp:nvSpPr>
      <dsp:spPr>
        <a:xfrm>
          <a:off x="2795288" y="2286922"/>
          <a:ext cx="2326789" cy="70967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ES" sz="1400" kern="1200" dirty="0"/>
            <a:t>Minimizar</a:t>
          </a:r>
        </a:p>
      </dsp:txBody>
      <dsp:txXfrm>
        <a:off x="2795288" y="2286922"/>
        <a:ext cx="2326789" cy="709670"/>
      </dsp:txXfrm>
    </dsp:sp>
    <dsp:sp modelId="{47B99609-153F-484B-B26F-8E1DCC8E79A6}">
      <dsp:nvSpPr>
        <dsp:cNvPr id="0" name=""/>
        <dsp:cNvSpPr/>
      </dsp:nvSpPr>
      <dsp:spPr>
        <a:xfrm>
          <a:off x="5587435" y="2194619"/>
          <a:ext cx="2326789" cy="89427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Costos</a:t>
          </a:r>
        </a:p>
        <a:p>
          <a:pPr marL="0" lvl="0" indent="0" algn="ctr" defTabSz="533400">
            <a:lnSpc>
              <a:spcPct val="90000"/>
            </a:lnSpc>
            <a:spcBef>
              <a:spcPct val="0"/>
            </a:spcBef>
            <a:spcAft>
              <a:spcPct val="35000"/>
            </a:spcAft>
            <a:buNone/>
          </a:pPr>
          <a:r>
            <a:rPr lang="es-ES" sz="1200" kern="1200" dirty="0"/>
            <a:t>Distancias</a:t>
          </a:r>
        </a:p>
        <a:p>
          <a:pPr marL="0" lvl="0" indent="0" algn="ctr" defTabSz="533400">
            <a:lnSpc>
              <a:spcPct val="90000"/>
            </a:lnSpc>
            <a:spcBef>
              <a:spcPct val="0"/>
            </a:spcBef>
            <a:spcAft>
              <a:spcPct val="35000"/>
            </a:spcAft>
            <a:buNone/>
          </a:pPr>
          <a:r>
            <a:rPr lang="es-ES" sz="1200" kern="1200" dirty="0"/>
            <a:t>Tiempos </a:t>
          </a:r>
        </a:p>
        <a:p>
          <a:pPr marL="0" lvl="0" indent="0" algn="ctr" defTabSz="533400">
            <a:lnSpc>
              <a:spcPct val="90000"/>
            </a:lnSpc>
            <a:spcBef>
              <a:spcPct val="0"/>
            </a:spcBef>
            <a:spcAft>
              <a:spcPct val="35000"/>
            </a:spcAft>
            <a:buNone/>
          </a:pPr>
          <a:endParaRPr lang="es-ES" sz="1200" kern="1200" dirty="0"/>
        </a:p>
      </dsp:txBody>
      <dsp:txXfrm>
        <a:off x="5587435" y="2194619"/>
        <a:ext cx="2326789" cy="894277"/>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799118" y="1828800"/>
            <a:ext cx="6173808" cy="2895600"/>
          </a:xfrm>
        </p:spPr>
        <p:txBody>
          <a:bodyPr rtlCol="0" anchor="b">
            <a:normAutofit/>
          </a:bodyPr>
          <a:lstStyle>
            <a:lvl1pPr algn="l" rtl="0">
              <a:lnSpc>
                <a:spcPct val="80000"/>
              </a:lnSpc>
              <a:defRPr sz="4951">
                <a:solidFill>
                  <a:schemeClr val="tx1"/>
                </a:solidFill>
              </a:defRPr>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799118" y="4800600"/>
            <a:ext cx="6173808" cy="1219200"/>
          </a:xfrm>
        </p:spPr>
        <p:txBody>
          <a:bodyPr rtlCol="0">
            <a:normAutofit/>
          </a:bodyPr>
          <a:lstStyle>
            <a:lvl1pPr marL="0" indent="0" algn="l" rtl="0">
              <a:spcBef>
                <a:spcPts val="0"/>
              </a:spcBef>
              <a:buNone/>
              <a:defRPr sz="1500" cap="all" spc="150" baseline="0">
                <a:solidFill>
                  <a:schemeClr val="accent1"/>
                </a:solidFill>
              </a:defRPr>
            </a:lvl1pPr>
            <a:lvl2pPr marL="342991" indent="0" algn="ctr" rtl="0">
              <a:buNone/>
              <a:defRPr>
                <a:solidFill>
                  <a:schemeClr val="tx1">
                    <a:tint val="75000"/>
                  </a:schemeClr>
                </a:solidFill>
              </a:defRPr>
            </a:lvl2pPr>
            <a:lvl3pPr marL="685983" indent="0" algn="ctr" rtl="0">
              <a:buNone/>
              <a:defRPr>
                <a:solidFill>
                  <a:schemeClr val="tx1">
                    <a:tint val="75000"/>
                  </a:schemeClr>
                </a:solidFill>
              </a:defRPr>
            </a:lvl3pPr>
            <a:lvl4pPr marL="1028974" indent="0" algn="ctr" rtl="0">
              <a:buNone/>
              <a:defRPr>
                <a:solidFill>
                  <a:schemeClr val="tx1">
                    <a:tint val="75000"/>
                  </a:schemeClr>
                </a:solidFill>
              </a:defRPr>
            </a:lvl4pPr>
            <a:lvl5pPr marL="1371966" indent="0" algn="ctr" rtl="0">
              <a:buNone/>
              <a:defRPr>
                <a:solidFill>
                  <a:schemeClr val="tx1">
                    <a:tint val="75000"/>
                  </a:schemeClr>
                </a:solidFill>
              </a:defRPr>
            </a:lvl5pPr>
            <a:lvl6pPr marL="1714957" indent="0" algn="ctr" rtl="0">
              <a:buNone/>
              <a:defRPr>
                <a:solidFill>
                  <a:schemeClr val="tx1">
                    <a:tint val="75000"/>
                  </a:schemeClr>
                </a:solidFill>
              </a:defRPr>
            </a:lvl6pPr>
            <a:lvl7pPr marL="2057949" indent="0" algn="ctr" rtl="0">
              <a:buNone/>
              <a:defRPr>
                <a:solidFill>
                  <a:schemeClr val="tx1">
                    <a:tint val="75000"/>
                  </a:schemeClr>
                </a:solidFill>
              </a:defRPr>
            </a:lvl7pPr>
            <a:lvl8pPr marL="2400940" indent="0" algn="ctr" rtl="0">
              <a:buNone/>
              <a:defRPr>
                <a:solidFill>
                  <a:schemeClr val="tx1">
                    <a:tint val="75000"/>
                  </a:schemeClr>
                </a:solidFill>
              </a:defRPr>
            </a:lvl8pPr>
            <a:lvl9pPr marL="2743932" indent="0" algn="ctr" rtl="0">
              <a:buNone/>
              <a:defRPr>
                <a:solidFill>
                  <a:schemeClr val="tx1">
                    <a:tint val="75000"/>
                  </a:schemeClr>
                </a:solidFill>
              </a:defRPr>
            </a:lvl9pPr>
          </a:lstStyle>
          <a:p>
            <a:pPr rtl="0"/>
            <a:r>
              <a:rPr lang="es-ES" noProof="0"/>
              <a:t>Haga clic para modificar el estilo de subtítulo del patrón</a:t>
            </a:r>
            <a:endParaRPr lang="es-ES" noProof="0" dirty="0"/>
          </a:p>
        </p:txBody>
      </p:sp>
    </p:spTree>
    <p:extLst>
      <p:ext uri="{BB962C8B-B14F-4D97-AF65-F5344CB8AC3E}">
        <p14:creationId xmlns:p14="http://schemas.microsoft.com/office/powerpoint/2010/main" val="206706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393251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596" y="381001"/>
            <a:ext cx="1143298" cy="5638800"/>
          </a:xfrm>
        </p:spPr>
        <p:txBody>
          <a:bodyPr vert="eaVert"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142107" y="381001"/>
            <a:ext cx="5544993" cy="5638800"/>
          </a:xfrm>
        </p:spPr>
        <p:txBody>
          <a:bodyPr vert="eaVert" rtlCol="0"/>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416588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54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lvl5pPr algn="l" rtl="0">
              <a:defRPr/>
            </a:lvl5pPr>
            <a:lvl6pPr algn="l" rtl="0">
              <a:defRPr/>
            </a:lvl6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fecha 3"/>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3807300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94918" y="2514600"/>
            <a:ext cx="6520997" cy="2819400"/>
          </a:xfrm>
        </p:spPr>
        <p:txBody>
          <a:bodyPr rtlCol="0" anchor="b">
            <a:normAutofit/>
          </a:bodyPr>
          <a:lstStyle>
            <a:lvl1pPr algn="l" rtl="0">
              <a:lnSpc>
                <a:spcPct val="80000"/>
              </a:lnSpc>
              <a:defRPr sz="3601" b="0" cap="none" baseline="0"/>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799118" y="5410201"/>
            <a:ext cx="6517197" cy="609601"/>
          </a:xfrm>
        </p:spPr>
        <p:txBody>
          <a:bodyPr rtlCol="0" anchor="t">
            <a:normAutofit/>
          </a:bodyPr>
          <a:lstStyle>
            <a:lvl1pPr marL="0" indent="0" algn="l" rtl="0">
              <a:spcBef>
                <a:spcPts val="0"/>
              </a:spcBef>
              <a:buNone/>
              <a:defRPr sz="1500" cap="all" spc="150" baseline="0">
                <a:solidFill>
                  <a:schemeClr val="accent1"/>
                </a:solidFill>
              </a:defRPr>
            </a:lvl1pPr>
            <a:lvl2pPr marL="342991" indent="0" algn="l" rtl="0">
              <a:buNone/>
              <a:defRPr sz="1350">
                <a:solidFill>
                  <a:schemeClr val="tx1">
                    <a:tint val="75000"/>
                  </a:schemeClr>
                </a:solidFill>
              </a:defRPr>
            </a:lvl2pPr>
            <a:lvl3pPr marL="685983" indent="0" algn="l" rtl="0">
              <a:buNone/>
              <a:defRPr sz="1200">
                <a:solidFill>
                  <a:schemeClr val="tx1">
                    <a:tint val="75000"/>
                  </a:schemeClr>
                </a:solidFill>
              </a:defRPr>
            </a:lvl3pPr>
            <a:lvl4pPr marL="1028974" indent="0" algn="l" rtl="0">
              <a:buNone/>
              <a:defRPr sz="1050">
                <a:solidFill>
                  <a:schemeClr val="tx1">
                    <a:tint val="75000"/>
                  </a:schemeClr>
                </a:solidFill>
              </a:defRPr>
            </a:lvl4pPr>
            <a:lvl5pPr marL="1371966" indent="0" algn="l" rtl="0">
              <a:buNone/>
              <a:defRPr sz="1050">
                <a:solidFill>
                  <a:schemeClr val="tx1">
                    <a:tint val="75000"/>
                  </a:schemeClr>
                </a:solidFill>
              </a:defRPr>
            </a:lvl5pPr>
            <a:lvl6pPr marL="1714957" indent="0" algn="l" rtl="0">
              <a:buNone/>
              <a:defRPr sz="1050">
                <a:solidFill>
                  <a:schemeClr val="tx1">
                    <a:tint val="75000"/>
                  </a:schemeClr>
                </a:solidFill>
              </a:defRPr>
            </a:lvl6pPr>
            <a:lvl7pPr marL="2057949" indent="0" algn="l" rtl="0">
              <a:buNone/>
              <a:defRPr sz="1050">
                <a:solidFill>
                  <a:schemeClr val="tx1">
                    <a:tint val="75000"/>
                  </a:schemeClr>
                </a:solidFill>
              </a:defRPr>
            </a:lvl7pPr>
            <a:lvl8pPr marL="2400940" indent="0" algn="l" rtl="0">
              <a:buNone/>
              <a:defRPr sz="1050">
                <a:solidFill>
                  <a:schemeClr val="tx1">
                    <a:tint val="75000"/>
                  </a:schemeClr>
                </a:solidFill>
              </a:defRPr>
            </a:lvl8pPr>
            <a:lvl9pPr marL="2743932" indent="0" algn="l" rtl="0">
              <a:buNone/>
              <a:defRPr sz="1050">
                <a:solidFill>
                  <a:schemeClr val="tx1">
                    <a:tint val="75000"/>
                  </a:schemeClr>
                </a:solidFill>
              </a:defRPr>
            </a:lvl9pPr>
          </a:lstStyle>
          <a:p>
            <a:pPr lvl="0" rtl="0"/>
            <a:r>
              <a:rPr lang="es-ES" noProof="0"/>
              <a:t>Editar los estilos de texto del patrón</a:t>
            </a:r>
          </a:p>
        </p:txBody>
      </p:sp>
      <p:sp>
        <p:nvSpPr>
          <p:cNvPr id="4" name="Marcador de posición de fecha 3"/>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2041942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1128880" y="1905001"/>
            <a:ext cx="3315563" cy="4114800"/>
          </a:xfrm>
        </p:spPr>
        <p:txBody>
          <a:bodyPr rtlCol="0">
            <a:normAutofit/>
          </a:bodyPr>
          <a:lstStyle>
            <a:lvl1pPr algn="l" rtl="0">
              <a:defRPr sz="1800"/>
            </a:lvl1pPr>
            <a:lvl2pPr algn="l" rtl="0">
              <a:defRPr sz="1500"/>
            </a:lvl2pPr>
            <a:lvl3pPr algn="l" rtl="0">
              <a:defRPr sz="135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4673104" y="1905001"/>
            <a:ext cx="3315563" cy="4114800"/>
          </a:xfrm>
        </p:spPr>
        <p:txBody>
          <a:bodyPr rtlCol="0">
            <a:normAutofit/>
          </a:bodyPr>
          <a:lstStyle>
            <a:lvl1pPr algn="l" rtl="0">
              <a:defRPr sz="1800"/>
            </a:lvl1pPr>
            <a:lvl2pPr algn="l" rtl="0">
              <a:defRPr sz="1500"/>
            </a:lvl2pPr>
            <a:lvl3pPr algn="l" rtl="0">
              <a:defRPr sz="135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14CCEAAA-CF88-408B-8E26-4D779AD55A9E}" type="datetimeFigureOut">
              <a:rPr lang="es-MX" smtClean="0"/>
              <a:t>16/10/2017</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2768915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algn="l" rtl="0">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142106" y="1905000"/>
            <a:ext cx="3313277" cy="762000"/>
          </a:xfrm>
        </p:spPr>
        <p:txBody>
          <a:bodyPr rtlCol="0" anchor="ctr">
            <a:noAutofit/>
          </a:bodyPr>
          <a:lstStyle>
            <a:lvl1pPr marL="0" indent="0" algn="l" rtl="0">
              <a:spcBef>
                <a:spcPts val="0"/>
              </a:spcBef>
              <a:buNone/>
              <a:defRPr sz="1500" b="0" cap="all" spc="150" baseline="0">
                <a:solidFill>
                  <a:schemeClr val="accent1"/>
                </a:solidFill>
              </a:defRPr>
            </a:lvl1pPr>
            <a:lvl2pPr marL="342991" indent="0" algn="l" rtl="0">
              <a:buNone/>
              <a:defRPr sz="1500" b="1"/>
            </a:lvl2pPr>
            <a:lvl3pPr marL="685983" indent="0" algn="l" rtl="0">
              <a:buNone/>
              <a:defRPr sz="1350" b="1"/>
            </a:lvl3pPr>
            <a:lvl4pPr marL="1028974" indent="0" algn="l" rtl="0">
              <a:buNone/>
              <a:defRPr sz="1200" b="1"/>
            </a:lvl4pPr>
            <a:lvl5pPr marL="1371966" indent="0" algn="l" rtl="0">
              <a:buNone/>
              <a:defRPr sz="1200" b="1"/>
            </a:lvl5pPr>
            <a:lvl6pPr marL="1714957" indent="0" algn="l" rtl="0">
              <a:buNone/>
              <a:defRPr sz="1200" b="1"/>
            </a:lvl6pPr>
            <a:lvl7pPr marL="2057949" indent="0" algn="l" rtl="0">
              <a:buNone/>
              <a:defRPr sz="1200" b="1"/>
            </a:lvl7pPr>
            <a:lvl8pPr marL="2400940" indent="0" algn="l" rtl="0">
              <a:buNone/>
              <a:defRPr sz="1200" b="1"/>
            </a:lvl8pPr>
            <a:lvl9pPr marL="2743932" indent="0" algn="l" rtl="0">
              <a:buNone/>
              <a:defRPr sz="1200" b="1"/>
            </a:lvl9pPr>
          </a:lstStyle>
          <a:p>
            <a:pPr lvl="0" rtl="0"/>
            <a:r>
              <a:rPr lang="es-ES" noProof="0"/>
              <a:t>Editar los estilos de texto del patrón</a:t>
            </a:r>
          </a:p>
        </p:txBody>
      </p:sp>
      <p:sp>
        <p:nvSpPr>
          <p:cNvPr id="4" name="Marcador de posición de contenido 3"/>
          <p:cNvSpPr>
            <a:spLocks noGrp="1"/>
          </p:cNvSpPr>
          <p:nvPr>
            <p:ph sz="half" idx="2"/>
          </p:nvPr>
        </p:nvSpPr>
        <p:spPr>
          <a:xfrm>
            <a:off x="1142106" y="2743201"/>
            <a:ext cx="3313277" cy="3276600"/>
          </a:xfrm>
        </p:spPr>
        <p:txBody>
          <a:bodyPr rtlCol="0">
            <a:normAutofit/>
          </a:bodyPr>
          <a:lstStyle>
            <a:lvl1pPr algn="l" rtl="0">
              <a:defRPr sz="1800"/>
            </a:lvl1pPr>
            <a:lvl2pPr algn="l" rtl="0">
              <a:defRPr sz="1500"/>
            </a:lvl2pPr>
            <a:lvl3pPr algn="l" rtl="0">
              <a:defRPr sz="135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4688617" y="1905000"/>
            <a:ext cx="3313277" cy="762000"/>
          </a:xfrm>
        </p:spPr>
        <p:txBody>
          <a:bodyPr rtlCol="0" anchor="ctr">
            <a:noAutofit/>
          </a:bodyPr>
          <a:lstStyle>
            <a:lvl1pPr marL="0" indent="0" algn="l" rtl="0">
              <a:spcBef>
                <a:spcPts val="0"/>
              </a:spcBef>
              <a:buNone/>
              <a:defRPr sz="1500" b="0" cap="all" spc="150" baseline="0">
                <a:solidFill>
                  <a:schemeClr val="accent1"/>
                </a:solidFill>
              </a:defRPr>
            </a:lvl1pPr>
            <a:lvl2pPr marL="342991" indent="0" algn="l" rtl="0">
              <a:buNone/>
              <a:defRPr sz="1500" b="1"/>
            </a:lvl2pPr>
            <a:lvl3pPr marL="685983" indent="0" algn="l" rtl="0">
              <a:buNone/>
              <a:defRPr sz="1350" b="1"/>
            </a:lvl3pPr>
            <a:lvl4pPr marL="1028974" indent="0" algn="l" rtl="0">
              <a:buNone/>
              <a:defRPr sz="1200" b="1"/>
            </a:lvl4pPr>
            <a:lvl5pPr marL="1371966" indent="0" algn="l" rtl="0">
              <a:buNone/>
              <a:defRPr sz="1200" b="1"/>
            </a:lvl5pPr>
            <a:lvl6pPr marL="1714957" indent="0" algn="l" rtl="0">
              <a:buNone/>
              <a:defRPr sz="1200" b="1"/>
            </a:lvl6pPr>
            <a:lvl7pPr marL="2057949" indent="0" algn="l" rtl="0">
              <a:buNone/>
              <a:defRPr sz="1200" b="1"/>
            </a:lvl7pPr>
            <a:lvl8pPr marL="2400940" indent="0" algn="l" rtl="0">
              <a:buNone/>
              <a:defRPr sz="1200" b="1"/>
            </a:lvl8pPr>
            <a:lvl9pPr marL="2743932" indent="0" algn="l" rtl="0">
              <a:buNone/>
              <a:defRPr sz="1200" b="1"/>
            </a:lvl9pPr>
          </a:lstStyle>
          <a:p>
            <a:pPr lvl="0" rtl="0"/>
            <a:r>
              <a:rPr lang="es-ES" noProof="0"/>
              <a:t>Editar los estilos de texto del patrón</a:t>
            </a:r>
          </a:p>
        </p:txBody>
      </p:sp>
      <p:sp>
        <p:nvSpPr>
          <p:cNvPr id="6" name="Marcador de posición de contenido 5"/>
          <p:cNvSpPr>
            <a:spLocks noGrp="1"/>
          </p:cNvSpPr>
          <p:nvPr>
            <p:ph sz="quarter" idx="4"/>
          </p:nvPr>
        </p:nvSpPr>
        <p:spPr>
          <a:xfrm>
            <a:off x="4688617" y="2743201"/>
            <a:ext cx="3313277" cy="3276600"/>
          </a:xfrm>
        </p:spPr>
        <p:txBody>
          <a:bodyPr rtlCol="0">
            <a:normAutofit/>
          </a:bodyPr>
          <a:lstStyle>
            <a:lvl1pPr algn="l" rtl="0">
              <a:defRPr sz="1800"/>
            </a:lvl1pPr>
            <a:lvl2pPr algn="l" rtl="0">
              <a:defRPr sz="1500"/>
            </a:lvl2pPr>
            <a:lvl3pPr algn="l" rtl="0">
              <a:defRPr sz="135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posición de fecha 6"/>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8" name="Marcador de posición de pie de página 7"/>
          <p:cNvSpPr>
            <a:spLocks noGrp="1"/>
          </p:cNvSpPr>
          <p:nvPr>
            <p:ph type="ftr" sz="quarter" idx="11"/>
          </p:nvPr>
        </p:nvSpPr>
        <p:spPr/>
        <p:txBody>
          <a:bodyPr rtlCol="0"/>
          <a:lstStyle/>
          <a:p>
            <a:endParaRPr lang="es-MX"/>
          </a:p>
        </p:txBody>
      </p:sp>
      <p:sp>
        <p:nvSpPr>
          <p:cNvPr id="9" name="Marcador de posición de número de diapositiva 8"/>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152116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4" name="Marcador de posición de pie de página 3"/>
          <p:cNvSpPr>
            <a:spLocks noGrp="1"/>
          </p:cNvSpPr>
          <p:nvPr>
            <p:ph type="ftr" sz="quarter" idx="11"/>
          </p:nvPr>
        </p:nvSpPr>
        <p:spPr/>
        <p:txBody>
          <a:bodyPr rtlCol="0"/>
          <a:lstStyle/>
          <a:p>
            <a:endParaRPr lang="es-MX"/>
          </a:p>
        </p:txBody>
      </p:sp>
      <p:sp>
        <p:nvSpPr>
          <p:cNvPr id="5" name="Marcador de posición de número de diapositiva 4"/>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59033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2"/>
        </a:solidFill>
        <a:effectLst/>
      </p:bgPr>
    </p:bg>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3" name="Marcador de posición de pie de página 2"/>
          <p:cNvSpPr>
            <a:spLocks noGrp="1"/>
          </p:cNvSpPr>
          <p:nvPr>
            <p:ph type="ftr" sz="quarter" idx="11"/>
          </p:nvPr>
        </p:nvSpPr>
        <p:spPr/>
        <p:txBody>
          <a:bodyPr rtlCol="0"/>
          <a:lstStyle/>
          <a:p>
            <a:endParaRPr lang="es-MX"/>
          </a:p>
        </p:txBody>
      </p:sp>
      <p:sp>
        <p:nvSpPr>
          <p:cNvPr id="4" name="Marcador de posición de número de diapositiva 3"/>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2165262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91910" y="1905000"/>
            <a:ext cx="2698158" cy="2667000"/>
          </a:xfrm>
        </p:spPr>
        <p:txBody>
          <a:bodyPr rtlCol="0" anchor="b">
            <a:noAutofit/>
          </a:bodyPr>
          <a:lstStyle>
            <a:lvl1pPr algn="l" rtl="0">
              <a:lnSpc>
                <a:spcPct val="90000"/>
              </a:lnSpc>
              <a:defRPr sz="2701" b="0" baseline="0">
                <a:solidFill>
                  <a:schemeClr val="tx1"/>
                </a:solidFill>
              </a:defRPr>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3714528" y="685800"/>
            <a:ext cx="4801850" cy="5334000"/>
          </a:xfrm>
        </p:spPr>
        <p:txBody>
          <a:bodyPr rtlCol="0">
            <a:normAutofit/>
          </a:bodyPr>
          <a:lstStyle>
            <a:lvl1pPr algn="l" rtl="0">
              <a:defRPr sz="1800"/>
            </a:lvl1pPr>
            <a:lvl2pPr algn="l" rtl="0">
              <a:defRPr sz="1500"/>
            </a:lvl2pPr>
            <a:lvl3pPr algn="l" rtl="0">
              <a:defRPr sz="135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es-ES" noProof="0"/>
              <a:t>Editar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texto 3"/>
          <p:cNvSpPr>
            <a:spLocks noGrp="1"/>
          </p:cNvSpPr>
          <p:nvPr>
            <p:ph type="body" sz="half" idx="2"/>
          </p:nvPr>
        </p:nvSpPr>
        <p:spPr>
          <a:xfrm>
            <a:off x="799118" y="4648200"/>
            <a:ext cx="2686749" cy="1371600"/>
          </a:xfrm>
        </p:spPr>
        <p:txBody>
          <a:bodyPr rtlCol="0">
            <a:normAutofit/>
          </a:bodyPr>
          <a:lstStyle>
            <a:lvl1pPr marL="0" indent="0" algn="l" rtl="0">
              <a:lnSpc>
                <a:spcPct val="90000"/>
              </a:lnSpc>
              <a:spcBef>
                <a:spcPts val="900"/>
              </a:spcBef>
              <a:buNone/>
              <a:defRPr sz="1350"/>
            </a:lvl1pPr>
            <a:lvl2pPr marL="342991" indent="0" algn="l" rtl="0">
              <a:buNone/>
              <a:defRPr sz="900"/>
            </a:lvl2pPr>
            <a:lvl3pPr marL="685983" indent="0" algn="l" rtl="0">
              <a:buNone/>
              <a:defRPr sz="750"/>
            </a:lvl3pPr>
            <a:lvl4pPr marL="1028974" indent="0" algn="l" rtl="0">
              <a:buNone/>
              <a:defRPr sz="675"/>
            </a:lvl4pPr>
            <a:lvl5pPr marL="1371966" indent="0" algn="l" rtl="0">
              <a:buNone/>
              <a:defRPr sz="675"/>
            </a:lvl5pPr>
            <a:lvl6pPr marL="1714957" indent="0" algn="l" rtl="0">
              <a:buNone/>
              <a:defRPr sz="675"/>
            </a:lvl6pPr>
            <a:lvl7pPr marL="2057949" indent="0" algn="l" rtl="0">
              <a:buNone/>
              <a:defRPr sz="675"/>
            </a:lvl7pPr>
            <a:lvl8pPr marL="2400940" indent="0" algn="l" rtl="0">
              <a:buNone/>
              <a:defRPr sz="675"/>
            </a:lvl8pPr>
            <a:lvl9pPr marL="2743932" indent="0" algn="l" rtl="0">
              <a:buNone/>
              <a:defRPr sz="675"/>
            </a:lvl9pPr>
          </a:lstStyle>
          <a:p>
            <a:pPr lvl="0" rtl="0"/>
            <a:r>
              <a:rPr lang="es-ES" noProof="0"/>
              <a:t>Editar los estilos de texto del patrón</a:t>
            </a:r>
          </a:p>
        </p:txBody>
      </p:sp>
      <p:sp>
        <p:nvSpPr>
          <p:cNvPr id="5" name="Marcador de posición de fecha 4"/>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3253555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Marcador de posición de imagen 2"/>
          <p:cNvSpPr>
            <a:spLocks noGrp="1"/>
          </p:cNvSpPr>
          <p:nvPr>
            <p:ph type="pic" idx="1"/>
          </p:nvPr>
        </p:nvSpPr>
        <p:spPr>
          <a:xfrm>
            <a:off x="3714528" y="685800"/>
            <a:ext cx="4801850" cy="5334000"/>
          </a:xfrm>
          <a:solidFill>
            <a:schemeClr val="bg2"/>
          </a:solidFill>
          <a:ln w="76200">
            <a:solidFill>
              <a:schemeClr val="tx1"/>
            </a:solidFill>
            <a:miter lim="800000"/>
          </a:ln>
        </p:spPr>
        <p:txBody>
          <a:bodyPr rtlCol="0">
            <a:normAutofit/>
          </a:bodyPr>
          <a:lstStyle>
            <a:lvl1pPr marL="0" indent="0" algn="ctr" rtl="0">
              <a:buNone/>
              <a:defRPr sz="1800"/>
            </a:lvl1pPr>
            <a:lvl2pPr marL="342991" indent="0" algn="l" rtl="0">
              <a:buNone/>
              <a:defRPr sz="2101"/>
            </a:lvl2pPr>
            <a:lvl3pPr marL="685983" indent="0" algn="l" rtl="0">
              <a:buNone/>
              <a:defRPr sz="1800"/>
            </a:lvl3pPr>
            <a:lvl4pPr marL="1028974" indent="0" algn="l" rtl="0">
              <a:buNone/>
              <a:defRPr sz="1500"/>
            </a:lvl4pPr>
            <a:lvl5pPr marL="1371966" indent="0" algn="l" rtl="0">
              <a:buNone/>
              <a:defRPr sz="1500"/>
            </a:lvl5pPr>
            <a:lvl6pPr marL="1714957" indent="0" algn="l" rtl="0">
              <a:buNone/>
              <a:defRPr sz="1500"/>
            </a:lvl6pPr>
            <a:lvl7pPr marL="2057949" indent="0" algn="l" rtl="0">
              <a:buNone/>
              <a:defRPr sz="1500"/>
            </a:lvl7pPr>
            <a:lvl8pPr marL="2400940" indent="0" algn="l" rtl="0">
              <a:buNone/>
              <a:defRPr sz="1500"/>
            </a:lvl8pPr>
            <a:lvl9pPr marL="2743932" indent="0" algn="l" rtl="0">
              <a:buNone/>
              <a:defRPr sz="1500"/>
            </a:lvl9pPr>
          </a:lstStyle>
          <a:p>
            <a:pPr rtl="0"/>
            <a:r>
              <a:rPr lang="es-ES" noProof="0"/>
              <a:t>Haga clic en el icono para agregar una imagen</a:t>
            </a:r>
            <a:endParaRPr lang="es-ES" noProof="0" dirty="0"/>
          </a:p>
        </p:txBody>
      </p:sp>
      <p:sp>
        <p:nvSpPr>
          <p:cNvPr id="2" name="Título 1"/>
          <p:cNvSpPr>
            <a:spLocks noGrp="1"/>
          </p:cNvSpPr>
          <p:nvPr>
            <p:ph type="title"/>
          </p:nvPr>
        </p:nvSpPr>
        <p:spPr>
          <a:xfrm>
            <a:off x="791910" y="1905000"/>
            <a:ext cx="2698158" cy="2667000"/>
          </a:xfrm>
        </p:spPr>
        <p:txBody>
          <a:bodyPr rtlCol="0" anchor="b">
            <a:normAutofit/>
          </a:bodyPr>
          <a:lstStyle>
            <a:lvl1pPr algn="l" rtl="0">
              <a:lnSpc>
                <a:spcPct val="90000"/>
              </a:lnSpc>
              <a:defRPr sz="2701" b="0" i="0" baseline="0">
                <a:solidFill>
                  <a:schemeClr val="tx1"/>
                </a:solidFill>
              </a:defRPr>
            </a:lvl1pPr>
          </a:lstStyle>
          <a:p>
            <a:pPr rtl="0"/>
            <a:r>
              <a:rPr lang="es-ES" noProof="0"/>
              <a:t>Haga clic para modificar el estilo de título del patrón</a:t>
            </a:r>
            <a:endParaRPr lang="es-ES" noProof="0" dirty="0"/>
          </a:p>
        </p:txBody>
      </p:sp>
      <p:sp>
        <p:nvSpPr>
          <p:cNvPr id="4" name="Marcador de posición de texto 3"/>
          <p:cNvSpPr>
            <a:spLocks noGrp="1"/>
          </p:cNvSpPr>
          <p:nvPr>
            <p:ph type="body" sz="half" idx="2"/>
          </p:nvPr>
        </p:nvSpPr>
        <p:spPr>
          <a:xfrm>
            <a:off x="799118" y="4648200"/>
            <a:ext cx="2686749" cy="1371600"/>
          </a:xfrm>
        </p:spPr>
        <p:txBody>
          <a:bodyPr rtlCol="0">
            <a:normAutofit/>
          </a:bodyPr>
          <a:lstStyle>
            <a:lvl1pPr marL="0" indent="0" algn="l" rtl="0">
              <a:lnSpc>
                <a:spcPct val="90000"/>
              </a:lnSpc>
              <a:spcBef>
                <a:spcPts val="900"/>
              </a:spcBef>
              <a:buNone/>
              <a:defRPr sz="1350"/>
            </a:lvl1pPr>
            <a:lvl2pPr marL="342991" indent="0" algn="l" rtl="0">
              <a:buNone/>
              <a:defRPr sz="900"/>
            </a:lvl2pPr>
            <a:lvl3pPr marL="685983" indent="0" algn="l" rtl="0">
              <a:buNone/>
              <a:defRPr sz="750"/>
            </a:lvl3pPr>
            <a:lvl4pPr marL="1028974" indent="0" algn="l" rtl="0">
              <a:buNone/>
              <a:defRPr sz="675"/>
            </a:lvl4pPr>
            <a:lvl5pPr marL="1371966" indent="0" algn="l" rtl="0">
              <a:buNone/>
              <a:defRPr sz="675"/>
            </a:lvl5pPr>
            <a:lvl6pPr marL="1714957" indent="0" algn="l" rtl="0">
              <a:buNone/>
              <a:defRPr sz="675"/>
            </a:lvl6pPr>
            <a:lvl7pPr marL="2057949" indent="0" algn="l" rtl="0">
              <a:buNone/>
              <a:defRPr sz="675"/>
            </a:lvl7pPr>
            <a:lvl8pPr marL="2400940" indent="0" algn="l" rtl="0">
              <a:buNone/>
              <a:defRPr sz="675"/>
            </a:lvl8pPr>
            <a:lvl9pPr marL="2743932" indent="0" algn="l" rtl="0">
              <a:buNone/>
              <a:defRPr sz="675"/>
            </a:lvl9pPr>
          </a:lstStyle>
          <a:p>
            <a:pPr lvl="0" rtl="0"/>
            <a:r>
              <a:rPr lang="es-ES" noProof="0"/>
              <a:t>Editar los estilos de texto del patrón</a:t>
            </a:r>
          </a:p>
        </p:txBody>
      </p:sp>
      <p:sp>
        <p:nvSpPr>
          <p:cNvPr id="5" name="Marcador de posición de fecha 4"/>
          <p:cNvSpPr>
            <a:spLocks noGrp="1"/>
          </p:cNvSpPr>
          <p:nvPr>
            <p:ph type="dt" sz="half" idx="10"/>
          </p:nvPr>
        </p:nvSpPr>
        <p:spPr/>
        <p:txBody>
          <a:bodyPr rtlCol="0"/>
          <a:lstStyle>
            <a:lvl1pPr algn="r">
              <a:defRPr/>
            </a:lvl1pPr>
          </a:lstStyle>
          <a:p>
            <a:fld id="{14CCEAAA-CF88-408B-8E26-4D779AD55A9E}" type="datetimeFigureOut">
              <a:rPr lang="es-MX" smtClean="0"/>
              <a:t>16/10/2017</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49DBAD5A-51B5-4574-AB35-07FE13A76B44}" type="slidenum">
              <a:rPr lang="es-MX" smtClean="0"/>
              <a:t>‹Nº›</a:t>
            </a:fld>
            <a:endParaRPr lang="es-MX"/>
          </a:p>
        </p:txBody>
      </p:sp>
    </p:spTree>
    <p:extLst>
      <p:ext uri="{BB962C8B-B14F-4D97-AF65-F5344CB8AC3E}">
        <p14:creationId xmlns:p14="http://schemas.microsoft.com/office/powerpoint/2010/main" val="412053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142108" y="381000"/>
            <a:ext cx="6859787" cy="1371600"/>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1142107" y="1904999"/>
            <a:ext cx="6852578" cy="4114801"/>
          </a:xfrm>
          <a:prstGeom prst="rect">
            <a:avLst/>
          </a:prstGeom>
        </p:spPr>
        <p:txBody>
          <a:bodyPr vert="horz" lIns="91440" tIns="45720" rIns="91440" bIns="45720" rtlCol="0">
            <a:normAutofit/>
          </a:bodyPr>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posición de fecha 3"/>
          <p:cNvSpPr>
            <a:spLocks noGrp="1"/>
          </p:cNvSpPr>
          <p:nvPr>
            <p:ph type="dt" sz="half" idx="2"/>
          </p:nvPr>
        </p:nvSpPr>
        <p:spPr>
          <a:xfrm>
            <a:off x="6171424" y="6400800"/>
            <a:ext cx="1087325" cy="276228"/>
          </a:xfrm>
          <a:prstGeom prst="rect">
            <a:avLst/>
          </a:prstGeom>
        </p:spPr>
        <p:txBody>
          <a:bodyPr vert="horz" lIns="91440" tIns="45720" rIns="91440" bIns="45720" rtlCol="0" anchor="ctr"/>
          <a:lstStyle>
            <a:lvl1pPr algn="l" rtl="0">
              <a:defRPr sz="750">
                <a:solidFill>
                  <a:schemeClr val="tx1">
                    <a:tint val="75000"/>
                  </a:schemeClr>
                </a:solidFill>
              </a:defRPr>
            </a:lvl1pPr>
          </a:lstStyle>
          <a:p>
            <a:fld id="{14CCEAAA-CF88-408B-8E26-4D779AD55A9E}" type="datetimeFigureOut">
              <a:rPr lang="es-MX" smtClean="0"/>
              <a:t>16/10/2017</a:t>
            </a:fld>
            <a:endParaRPr lang="es-MX"/>
          </a:p>
        </p:txBody>
      </p:sp>
      <p:sp>
        <p:nvSpPr>
          <p:cNvPr id="5" name="Marcador de posición de pie de página 4"/>
          <p:cNvSpPr>
            <a:spLocks noGrp="1"/>
          </p:cNvSpPr>
          <p:nvPr>
            <p:ph type="ftr" sz="quarter" idx="3"/>
          </p:nvPr>
        </p:nvSpPr>
        <p:spPr>
          <a:xfrm>
            <a:off x="1142107" y="6400800"/>
            <a:ext cx="4916180" cy="276228"/>
          </a:xfrm>
          <a:prstGeom prst="rect">
            <a:avLst/>
          </a:prstGeom>
        </p:spPr>
        <p:txBody>
          <a:bodyPr vert="horz" lIns="91440" tIns="45720" rIns="91440" bIns="45720" rtlCol="0" anchor="ctr"/>
          <a:lstStyle>
            <a:lvl1pPr algn="l" rtl="0">
              <a:defRPr sz="750">
                <a:solidFill>
                  <a:schemeClr val="tx1">
                    <a:tint val="75000"/>
                  </a:schemeClr>
                </a:solidFill>
              </a:defRPr>
            </a:lvl1pPr>
          </a:lstStyle>
          <a:p>
            <a:endParaRPr lang="es-MX"/>
          </a:p>
        </p:txBody>
      </p:sp>
      <p:sp>
        <p:nvSpPr>
          <p:cNvPr id="6" name="Marcador de posición de número de diapositiva 5"/>
          <p:cNvSpPr>
            <a:spLocks noGrp="1"/>
          </p:cNvSpPr>
          <p:nvPr>
            <p:ph type="sldNum" sz="quarter" idx="4"/>
          </p:nvPr>
        </p:nvSpPr>
        <p:spPr>
          <a:xfrm>
            <a:off x="7373078" y="6400800"/>
            <a:ext cx="628815" cy="276228"/>
          </a:xfrm>
          <a:prstGeom prst="rect">
            <a:avLst/>
          </a:prstGeom>
        </p:spPr>
        <p:txBody>
          <a:bodyPr vert="horz" lIns="91440" tIns="45720" rIns="91440" bIns="45720" rtlCol="0" anchor="ctr"/>
          <a:lstStyle>
            <a:lvl1pPr algn="r" rtl="0">
              <a:defRPr sz="750">
                <a:solidFill>
                  <a:schemeClr val="tx1">
                    <a:tint val="75000"/>
                  </a:schemeClr>
                </a:solidFill>
              </a:defRPr>
            </a:lvl1pPr>
          </a:lstStyle>
          <a:p>
            <a:fld id="{49DBAD5A-51B5-4574-AB35-07FE13A76B44}" type="slidenum">
              <a:rPr lang="es-MX" smtClean="0"/>
              <a:t>‹Nº›</a:t>
            </a:fld>
            <a:endParaRPr lang="es-MX"/>
          </a:p>
        </p:txBody>
      </p:sp>
    </p:spTree>
    <p:extLst>
      <p:ext uri="{BB962C8B-B14F-4D97-AF65-F5344CB8AC3E}">
        <p14:creationId xmlns:p14="http://schemas.microsoft.com/office/powerpoint/2010/main" val="773686376"/>
      </p:ext>
    </p:extLst>
  </p:cSld>
  <p:clrMap bg1="dk1" tx1="lt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983" rtl="0" eaLnBrk="1" latinLnBrk="0" hangingPunct="1">
        <a:lnSpc>
          <a:spcPct val="90000"/>
        </a:lnSpc>
        <a:spcBef>
          <a:spcPct val="0"/>
        </a:spcBef>
        <a:buNone/>
        <a:defRPr sz="2701" kern="1200" spc="75" baseline="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Clr>
          <a:schemeClr val="accent1"/>
        </a:buClr>
        <a:buSzPct val="100000"/>
        <a:buFont typeface="Arial" pitchFamily="34" charset="0"/>
        <a:buChar char="•"/>
        <a:defRPr sz="1800" kern="1200">
          <a:solidFill>
            <a:schemeClr val="tx1"/>
          </a:solidFill>
          <a:latin typeface="+mn-lt"/>
          <a:ea typeface="+mn-ea"/>
          <a:cs typeface="+mn-cs"/>
        </a:defRPr>
      </a:lvl1pPr>
      <a:lvl2pPr marL="347755" indent="-173878" algn="l" defTabSz="685983" rtl="0" eaLnBrk="1" latinLnBrk="0" hangingPunct="1">
        <a:lnSpc>
          <a:spcPct val="90000"/>
        </a:lnSpc>
        <a:spcBef>
          <a:spcPts val="900"/>
        </a:spcBef>
        <a:buClr>
          <a:schemeClr val="accent1"/>
        </a:buClr>
        <a:buSzPct val="100000"/>
        <a:buFont typeface="Arial" pitchFamily="34" charset="0"/>
        <a:buChar char="•"/>
        <a:defRPr sz="1500" kern="1200">
          <a:solidFill>
            <a:schemeClr val="tx1"/>
          </a:solidFill>
          <a:latin typeface="+mn-lt"/>
          <a:ea typeface="+mn-ea"/>
          <a:cs typeface="+mn-cs"/>
        </a:defRPr>
      </a:lvl2pPr>
      <a:lvl3pPr marL="512105" indent="-164350" algn="l" defTabSz="685983" rtl="0" eaLnBrk="1" latinLnBrk="0" hangingPunct="1">
        <a:lnSpc>
          <a:spcPct val="90000"/>
        </a:lnSpc>
        <a:spcBef>
          <a:spcPts val="450"/>
        </a:spcBef>
        <a:buClr>
          <a:schemeClr val="accent1"/>
        </a:buClr>
        <a:buSzPct val="100000"/>
        <a:buFont typeface="Arial" pitchFamily="34" charset="0"/>
        <a:buChar char="•"/>
        <a:defRPr sz="1350" kern="1200">
          <a:solidFill>
            <a:schemeClr val="tx1"/>
          </a:solidFill>
          <a:latin typeface="+mn-lt"/>
          <a:ea typeface="+mn-ea"/>
          <a:cs typeface="+mn-cs"/>
        </a:defRPr>
      </a:lvl3pPr>
      <a:lvl4pPr marL="643109" indent="-131004"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4pPr>
      <a:lvl5pPr marL="772922" indent="-129813" algn="l" defTabSz="685983" rtl="0" eaLnBrk="1" latinLnBrk="0" hangingPunct="1">
        <a:lnSpc>
          <a:spcPct val="90000"/>
        </a:lnSpc>
        <a:spcBef>
          <a:spcPts val="450"/>
        </a:spcBef>
        <a:buClr>
          <a:schemeClr val="accent1"/>
        </a:buClr>
        <a:buSzPct val="100000"/>
        <a:buFont typeface="Arial" pitchFamily="34" charset="0"/>
        <a:buChar char="•"/>
        <a:defRPr sz="1200" kern="1200">
          <a:solidFill>
            <a:schemeClr val="tx1"/>
          </a:solidFill>
          <a:latin typeface="+mn-lt"/>
          <a:ea typeface="+mn-ea"/>
          <a:cs typeface="+mn-cs"/>
        </a:defRPr>
      </a:lvl5pPr>
      <a:lvl6pPr marL="905497"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6pPr>
      <a:lvl7pPr marL="1035834"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7pPr>
      <a:lvl8pPr marL="1166171"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8pPr>
      <a:lvl9pPr marL="1296508" indent="-130337" algn="l" defTabSz="685983" rtl="0" eaLnBrk="1" latinLnBrk="0" hangingPunct="1">
        <a:spcBef>
          <a:spcPts val="450"/>
        </a:spcBef>
        <a:buClr>
          <a:schemeClr val="accent1"/>
        </a:buClr>
        <a:buFont typeface="Arial" pitchFamily="34" charset="0"/>
        <a:buChar char="•"/>
        <a:defRPr sz="120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Rectángulo"/>
          <p:cNvSpPr/>
          <p:nvPr/>
        </p:nvSpPr>
        <p:spPr>
          <a:xfrm>
            <a:off x="1741814" y="4954472"/>
            <a:ext cx="5832648" cy="900246"/>
          </a:xfrm>
          <a:prstGeom prst="rect">
            <a:avLst/>
          </a:prstGeom>
          <a:noFill/>
        </p:spPr>
        <p:txBody>
          <a:bodyPr wrap="square" lIns="68580" tIns="34290" rIns="68580" bIns="34290">
            <a:spAutoFit/>
            <a:scene3d>
              <a:camera prst="orthographicFront"/>
              <a:lightRig rig="threePt" dir="t"/>
            </a:scene3d>
            <a:sp3d extrusionH="57150">
              <a:bevelT w="38100" h="38100"/>
            </a:sp3d>
          </a:bodyPr>
          <a:lstStyle/>
          <a:p>
            <a:pPr algn="ctr"/>
            <a:r>
              <a:rPr lang="es-ES" sz="2700" b="1" dirty="0">
                <a:ln w="9525">
                  <a:solidFill>
                    <a:schemeClr val="tx2">
                      <a:lumMod val="60000"/>
                      <a:lumOff val="40000"/>
                    </a:schemeClr>
                  </a:solidFill>
                  <a:prstDash val="solid"/>
                </a:ln>
                <a:solidFill>
                  <a:schemeClr val="tx2">
                    <a:lumMod val="60000"/>
                    <a:lumOff val="40000"/>
                  </a:schemeClr>
                </a:solidFill>
                <a:effectLst>
                  <a:outerShdw blurRad="12700" dist="38100" dir="2700000" algn="tl" rotWithShape="0">
                    <a:schemeClr val="accent5">
                      <a:lumMod val="60000"/>
                      <a:lumOff val="40000"/>
                    </a:schemeClr>
                  </a:outerShdw>
                </a:effectLst>
              </a:rPr>
              <a:t>Introducción a la investigación de operaciones y programación lineal</a:t>
            </a:r>
          </a:p>
        </p:txBody>
      </p:sp>
      <p:sp>
        <p:nvSpPr>
          <p:cNvPr id="7" name="CuadroTexto 6"/>
          <p:cNvSpPr txBox="1"/>
          <p:nvPr/>
        </p:nvSpPr>
        <p:spPr>
          <a:xfrm>
            <a:off x="403004" y="5954033"/>
            <a:ext cx="2454326" cy="369332"/>
          </a:xfrm>
          <a:prstGeom prst="rect">
            <a:avLst/>
          </a:prstGeom>
          <a:noFill/>
        </p:spPr>
        <p:txBody>
          <a:bodyPr wrap="none" rtlCol="0">
            <a:spAutoFit/>
          </a:bodyPr>
          <a:lstStyle/>
          <a:p>
            <a:r>
              <a:rPr lang="es-MX" dirty="0"/>
              <a:t>Fecha: Septiembre 2017</a:t>
            </a:r>
          </a:p>
        </p:txBody>
      </p:sp>
      <p:sp>
        <p:nvSpPr>
          <p:cNvPr id="8" name="CuadroTexto 7"/>
          <p:cNvSpPr txBox="1"/>
          <p:nvPr/>
        </p:nvSpPr>
        <p:spPr>
          <a:xfrm>
            <a:off x="4854126" y="5843802"/>
            <a:ext cx="4349332" cy="415498"/>
          </a:xfrm>
          <a:prstGeom prst="rect">
            <a:avLst/>
          </a:prstGeom>
          <a:noFill/>
        </p:spPr>
        <p:txBody>
          <a:bodyPr wrap="none" rtlCol="0">
            <a:spAutoFit/>
          </a:bodyPr>
          <a:lstStyle/>
          <a:p>
            <a:r>
              <a:rPr lang="es-MX" sz="2100" b="1" dirty="0"/>
              <a:t>Elaboró: Diana Beatriz Ruiz Tinajero</a:t>
            </a:r>
          </a:p>
        </p:txBody>
      </p:sp>
      <p:sp>
        <p:nvSpPr>
          <p:cNvPr id="9" name="Rectángulo 8"/>
          <p:cNvSpPr/>
          <p:nvPr/>
        </p:nvSpPr>
        <p:spPr>
          <a:xfrm>
            <a:off x="2915353" y="3632290"/>
            <a:ext cx="3485571" cy="484748"/>
          </a:xfrm>
          <a:prstGeom prst="rect">
            <a:avLst/>
          </a:prstGeom>
          <a:noFill/>
        </p:spPr>
        <p:txBody>
          <a:bodyPr wrap="none" lIns="68580" tIns="34290" rIns="68580" bIns="34290">
            <a:spAutoFit/>
          </a:bodyPr>
          <a:lstStyle/>
          <a:p>
            <a:pPr algn="ctr"/>
            <a:r>
              <a:rPr lang="es-ES" sz="2700" b="1" dirty="0">
                <a:ln w="9525">
                  <a:solidFill>
                    <a:schemeClr val="tx2"/>
                  </a:solidFill>
                  <a:prstDash val="solid"/>
                </a:ln>
                <a:solidFill>
                  <a:schemeClr val="tx2">
                    <a:lumMod val="75000"/>
                  </a:schemeClr>
                </a:solidFill>
                <a:effectLst>
                  <a:outerShdw blurRad="12700" dist="38100" dir="2700000" algn="tl" rotWithShape="0">
                    <a:schemeClr val="accent5">
                      <a:lumMod val="60000"/>
                      <a:lumOff val="40000"/>
                    </a:schemeClr>
                  </a:outerShdw>
                </a:effectLst>
              </a:rPr>
              <a:t>Unidad de aprendizaje</a:t>
            </a:r>
            <a:endParaRPr lang="es-MX" sz="2700" b="1" dirty="0">
              <a:ln w="9525">
                <a:solidFill>
                  <a:schemeClr val="tx2"/>
                </a:solidFill>
                <a:prstDash val="solid"/>
              </a:ln>
              <a:solidFill>
                <a:schemeClr val="tx2">
                  <a:lumMod val="75000"/>
                </a:schemeClr>
              </a:solidFill>
            </a:endParaRPr>
          </a:p>
        </p:txBody>
      </p:sp>
      <p:sp>
        <p:nvSpPr>
          <p:cNvPr id="10" name="Rectángulo 9"/>
          <p:cNvSpPr/>
          <p:nvPr/>
        </p:nvSpPr>
        <p:spPr>
          <a:xfrm>
            <a:off x="2431893" y="4191077"/>
            <a:ext cx="4220772" cy="438582"/>
          </a:xfrm>
          <a:prstGeom prst="rect">
            <a:avLst/>
          </a:prstGeom>
          <a:noFill/>
        </p:spPr>
        <p:txBody>
          <a:bodyPr wrap="none" lIns="68580" tIns="34290" rIns="68580" bIns="34290">
            <a:spAutoFit/>
          </a:bodyPr>
          <a:lstStyle/>
          <a:p>
            <a:pPr algn="ctr"/>
            <a:r>
              <a:rPr lang="es-ES" sz="2400" b="1" spc="38" dirty="0">
                <a:ln w="0"/>
                <a:solidFill>
                  <a:schemeClr val="bg2">
                    <a:lumMod val="25000"/>
                    <a:lumOff val="75000"/>
                  </a:schemeClr>
                </a:solidFill>
                <a:effectLst>
                  <a:innerShdw blurRad="63500" dist="50800" dir="13500000">
                    <a:srgbClr val="000000">
                      <a:alpha val="50000"/>
                    </a:srgbClr>
                  </a:innerShdw>
                </a:effectLst>
              </a:rPr>
              <a:t>Investigación de Operaciones </a:t>
            </a:r>
            <a:endParaRPr lang="es-MX" sz="2400" b="1" spc="38" dirty="0">
              <a:ln w="0"/>
              <a:solidFill>
                <a:schemeClr val="bg2">
                  <a:lumMod val="25000"/>
                  <a:lumOff val="75000"/>
                </a:schemeClr>
              </a:solidFill>
              <a:effectLst>
                <a:innerShdw blurRad="63500" dist="50800" dir="13500000">
                  <a:srgbClr val="000000">
                    <a:alpha val="50000"/>
                  </a:srgbClr>
                </a:innerShdw>
              </a:effectLst>
            </a:endParaRPr>
          </a:p>
        </p:txBody>
      </p:sp>
      <p:sp>
        <p:nvSpPr>
          <p:cNvPr id="11" name="Rectángulo 10"/>
          <p:cNvSpPr/>
          <p:nvPr/>
        </p:nvSpPr>
        <p:spPr>
          <a:xfrm>
            <a:off x="666481" y="256649"/>
            <a:ext cx="7949484" cy="1315745"/>
          </a:xfrm>
          <a:prstGeom prst="rect">
            <a:avLst/>
          </a:prstGeom>
        </p:spPr>
        <p:style>
          <a:lnRef idx="1">
            <a:schemeClr val="accent1"/>
          </a:lnRef>
          <a:fillRef idx="2">
            <a:schemeClr val="accent1"/>
          </a:fillRef>
          <a:effectRef idx="1">
            <a:schemeClr val="accent1"/>
          </a:effectRef>
          <a:fontRef idx="minor">
            <a:schemeClr val="dk1"/>
          </a:fontRef>
        </p:style>
        <p:txBody>
          <a:bodyPr wrap="square" lIns="68580" tIns="34290" rIns="68580" bIns="34290">
            <a:spAutoFit/>
            <a:scene3d>
              <a:camera prst="orthographicFront"/>
              <a:lightRig rig="soft" dir="t">
                <a:rot lat="0" lon="0" rev="15600000"/>
              </a:lightRig>
            </a:scene3d>
            <a:sp3d extrusionH="57150" prstMaterial="softEdge">
              <a:bevelT w="25400" h="38100"/>
            </a:sp3d>
          </a:bodyPr>
          <a:lstStyle/>
          <a:p>
            <a:pPr algn="ctr"/>
            <a:r>
              <a:rPr lang="es-MX" sz="2700" b="1" dirty="0">
                <a:ln/>
                <a:solidFill>
                  <a:schemeClr val="bg2">
                    <a:lumMod val="50000"/>
                  </a:schemeClr>
                </a:solidFill>
                <a:effectLst>
                  <a:reflection blurRad="6350" stA="55000" endA="300" endPos="45500" dir="5400000" sy="-100000" algn="bl" rotWithShape="0"/>
                </a:effectLst>
              </a:rPr>
              <a:t>UNIVERSIDAD AUTONOMA DEL ESTADO DE </a:t>
            </a:r>
            <a:r>
              <a:rPr lang="es-MX" sz="2700" b="1" dirty="0">
                <a:ln/>
                <a:solidFill>
                  <a:schemeClr val="bg2">
                    <a:lumMod val="50000"/>
                  </a:schemeClr>
                </a:solidFill>
              </a:rPr>
              <a:t>MÉXICO</a:t>
            </a:r>
          </a:p>
          <a:p>
            <a:pPr algn="ctr"/>
            <a:r>
              <a:rPr lang="es-MX" sz="2700" b="1" dirty="0">
                <a:ln/>
                <a:solidFill>
                  <a:schemeClr val="bg2">
                    <a:lumMod val="50000"/>
                  </a:schemeClr>
                </a:solidFill>
                <a:effectLst>
                  <a:reflection blurRad="6350" stA="55000" endA="300" endPos="45500" dir="5400000" sy="-100000" algn="bl" rotWithShape="0"/>
                </a:effectLst>
              </a:rPr>
              <a:t>CENTRO UNIVERSITARIO UAEM VALLE DE MÉXICO</a:t>
            </a:r>
          </a:p>
        </p:txBody>
      </p:sp>
      <p:sp>
        <p:nvSpPr>
          <p:cNvPr id="12" name="Rectángulo 11"/>
          <p:cNvSpPr/>
          <p:nvPr/>
        </p:nvSpPr>
        <p:spPr>
          <a:xfrm>
            <a:off x="172278" y="2057142"/>
            <a:ext cx="8971722" cy="1315745"/>
          </a:xfrm>
          <a:prstGeom prst="rect">
            <a:avLst/>
          </a:prstGeom>
          <a:solidFill>
            <a:schemeClr val="bg2">
              <a:lumMod val="75000"/>
              <a:lumOff val="25000"/>
            </a:schemeClr>
          </a:solidFill>
        </p:spPr>
        <p:txBody>
          <a:bodyPr wrap="square" lIns="68580" tIns="34290" rIns="68580" bIns="34290">
            <a:spAutoFit/>
          </a:bodyPr>
          <a:lstStyle/>
          <a:p>
            <a:pPr algn="ctr"/>
            <a:r>
              <a:rPr lang="es-ES" sz="4050" dirty="0">
                <a:ln w="0"/>
                <a:solidFill>
                  <a:schemeClr val="tx2">
                    <a:lumMod val="40000"/>
                    <a:lumOff val="60000"/>
                  </a:schemeClr>
                </a:solidFill>
                <a:effectLst>
                  <a:reflection blurRad="6350" stA="53000" endA="300" endPos="35500" dir="5400000" sy="-90000" algn="bl" rotWithShape="0"/>
                </a:effectLst>
              </a:rPr>
              <a:t>Licenciatura en Ingeniería en Sistemas y Comunicaciones </a:t>
            </a:r>
            <a:endParaRPr lang="es-MX" sz="4050" dirty="0">
              <a:ln w="0"/>
              <a:solidFill>
                <a:schemeClr val="tx2">
                  <a:lumMod val="40000"/>
                  <a:lumOff val="60000"/>
                </a:schemeClr>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4065061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2319D93-7CF6-4CD6-8561-B0DB05C3F2B5}"/>
              </a:ext>
            </a:extLst>
          </p:cNvPr>
          <p:cNvSpPr/>
          <p:nvPr/>
        </p:nvSpPr>
        <p:spPr>
          <a:xfrm>
            <a:off x="2303034" y="706456"/>
            <a:ext cx="3613490" cy="584775"/>
          </a:xfrm>
          <a:prstGeom prst="rect">
            <a:avLst/>
          </a:prstGeom>
          <a:noFill/>
        </p:spPr>
        <p:txBody>
          <a:bodyPr wrap="none" lIns="91440" tIns="45720" rIns="91440" bIns="45720">
            <a:spAutoFit/>
          </a:bodyPr>
          <a:lstStyle/>
          <a:p>
            <a:pPr algn="ctr"/>
            <a:r>
              <a:rPr lang="es-ES" sz="3200" dirty="0">
                <a:ln w="0"/>
                <a:effectLst>
                  <a:outerShdw blurRad="38100" dist="19050" dir="2700000" algn="tl" rotWithShape="0">
                    <a:schemeClr val="dk1">
                      <a:alpha val="40000"/>
                    </a:schemeClr>
                  </a:outerShdw>
                </a:effectLst>
              </a:rPr>
              <a:t>¿Qué es un modelo?</a:t>
            </a:r>
            <a:endParaRPr lang="es-ES" sz="3200" b="0" cap="none" spc="0" dirty="0">
              <a:ln w="0"/>
              <a:solidFill>
                <a:schemeClr val="tx1"/>
              </a:solidFill>
              <a:effectLst>
                <a:outerShdw blurRad="38100" dist="19050" dir="2700000" algn="tl" rotWithShape="0">
                  <a:schemeClr val="dk1">
                    <a:alpha val="40000"/>
                  </a:schemeClr>
                </a:outerShdw>
              </a:effectLst>
            </a:endParaRPr>
          </a:p>
        </p:txBody>
      </p:sp>
      <p:sp>
        <p:nvSpPr>
          <p:cNvPr id="3" name="Rectángulo 2">
            <a:extLst>
              <a:ext uri="{FF2B5EF4-FFF2-40B4-BE49-F238E27FC236}">
                <a16:creationId xmlns:a16="http://schemas.microsoft.com/office/drawing/2014/main" id="{ACE63115-8AD4-4B65-8E72-7C5AC669C54B}"/>
              </a:ext>
            </a:extLst>
          </p:cNvPr>
          <p:cNvSpPr/>
          <p:nvPr/>
        </p:nvSpPr>
        <p:spPr>
          <a:xfrm>
            <a:off x="591014" y="1550009"/>
            <a:ext cx="5185317" cy="1477328"/>
          </a:xfrm>
          <a:prstGeom prst="rect">
            <a:avLst/>
          </a:prstGeom>
          <a:solidFill>
            <a:schemeClr val="accent1">
              <a:lumMod val="75000"/>
            </a:schemeClr>
          </a:solidFill>
          <a:ln w="38100">
            <a:solidFill>
              <a:schemeClr val="tx1"/>
            </a:solidFill>
          </a:ln>
        </p:spPr>
        <p:txBody>
          <a:bodyPr wrap="square">
            <a:spAutoFit/>
          </a:bodyPr>
          <a:lstStyle/>
          <a:p>
            <a:pPr algn="just"/>
            <a:r>
              <a:rPr lang="es-MX" dirty="0" err="1"/>
              <a:t>Pidd</a:t>
            </a:r>
            <a:r>
              <a:rPr lang="es-MX" dirty="0"/>
              <a:t> (2010) propone que la siguiente definición: “Un modelo es una representación explícita y externa de parte de la realidad como la ven las personas que desean usar el modelo para entender, cambiar, gestionar y controlar dicha parte de la realidad”</a:t>
            </a:r>
          </a:p>
        </p:txBody>
      </p:sp>
      <p:sp>
        <p:nvSpPr>
          <p:cNvPr id="4" name="Rectángulo 3">
            <a:extLst>
              <a:ext uri="{FF2B5EF4-FFF2-40B4-BE49-F238E27FC236}">
                <a16:creationId xmlns:a16="http://schemas.microsoft.com/office/drawing/2014/main" id="{972F329C-DF89-4E89-8322-F3ACC242B0F9}"/>
              </a:ext>
            </a:extLst>
          </p:cNvPr>
          <p:cNvSpPr/>
          <p:nvPr/>
        </p:nvSpPr>
        <p:spPr>
          <a:xfrm>
            <a:off x="4109779" y="3641754"/>
            <a:ext cx="4572000" cy="2308324"/>
          </a:xfrm>
          <a:prstGeom prst="rect">
            <a:avLst/>
          </a:prstGeom>
          <a:solidFill>
            <a:schemeClr val="accent1">
              <a:lumMod val="50000"/>
            </a:schemeClr>
          </a:solidFill>
          <a:ln w="19050">
            <a:solidFill>
              <a:schemeClr val="tx1"/>
            </a:solidFill>
            <a:prstDash val="dash"/>
          </a:ln>
        </p:spPr>
        <p:txBody>
          <a:bodyPr>
            <a:spAutoFit/>
          </a:bodyPr>
          <a:lstStyle/>
          <a:p>
            <a:pPr algn="just"/>
            <a:r>
              <a:rPr lang="es-MX" dirty="0"/>
              <a:t>De esta definición se pueden extraer muchas reflexiones interesantes sobre los modelos y su uso en Investigación de Operaciones. Quizá la más relevante es que los modelos son representaciones (no son la realidad, que, por cierto, se asume que existe) pero que los hacemos con un objetivo respecto a la realidad modelada. </a:t>
            </a:r>
          </a:p>
        </p:txBody>
      </p:sp>
      <p:pic>
        <p:nvPicPr>
          <p:cNvPr id="4098" name="Picture 2" descr="Resultado de imagen para modelo matematico">
            <a:extLst>
              <a:ext uri="{FF2B5EF4-FFF2-40B4-BE49-F238E27FC236}">
                <a16:creationId xmlns:a16="http://schemas.microsoft.com/office/drawing/2014/main" id="{72727054-D9D0-4B50-9CED-6D680834F1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805" y="3504941"/>
            <a:ext cx="3392098" cy="24451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modelo matematico">
            <a:extLst>
              <a:ext uri="{FF2B5EF4-FFF2-40B4-BE49-F238E27FC236}">
                <a16:creationId xmlns:a16="http://schemas.microsoft.com/office/drawing/2014/main" id="{13D311A4-7B50-4539-BF7E-8DFFD5DE0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3449" y="1264730"/>
            <a:ext cx="2047885" cy="2047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738705"/>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86E238CD-0F40-46FE-AAA5-65B1C59EE4BF}"/>
              </a:ext>
            </a:extLst>
          </p:cNvPr>
          <p:cNvGraphicFramePr/>
          <p:nvPr>
            <p:extLst>
              <p:ext uri="{D42A27DB-BD31-4B8C-83A1-F6EECF244321}">
                <p14:modId xmlns:p14="http://schemas.microsoft.com/office/powerpoint/2010/main" val="264046444"/>
              </p:ext>
            </p:extLst>
          </p:nvPr>
        </p:nvGraphicFramePr>
        <p:xfrm>
          <a:off x="535259" y="503584"/>
          <a:ext cx="8095785" cy="5640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4013189"/>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A080DC-230A-4691-AB08-E5A92B61F4F3}"/>
              </a:ext>
            </a:extLst>
          </p:cNvPr>
          <p:cNvSpPr txBox="1">
            <a:spLocks/>
          </p:cNvSpPr>
          <p:nvPr/>
        </p:nvSpPr>
        <p:spPr>
          <a:xfrm>
            <a:off x="278780" y="609600"/>
            <a:ext cx="7326352" cy="68481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600" dirty="0"/>
              <a:t>Tipos de modelos matemáticos en I.O</a:t>
            </a:r>
          </a:p>
        </p:txBody>
      </p:sp>
      <p:sp>
        <p:nvSpPr>
          <p:cNvPr id="3" name="CuadroTexto 2">
            <a:extLst>
              <a:ext uri="{FF2B5EF4-FFF2-40B4-BE49-F238E27FC236}">
                <a16:creationId xmlns:a16="http://schemas.microsoft.com/office/drawing/2014/main" id="{A547ABC6-7D5D-4303-89B9-FD187B9EC30C}"/>
              </a:ext>
            </a:extLst>
          </p:cNvPr>
          <p:cNvSpPr txBox="1"/>
          <p:nvPr/>
        </p:nvSpPr>
        <p:spPr>
          <a:xfrm>
            <a:off x="509724" y="1565082"/>
            <a:ext cx="3078459" cy="2031325"/>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MX" i="1" u="sng" dirty="0"/>
              <a:t>Programación lineal</a:t>
            </a:r>
          </a:p>
          <a:p>
            <a:pPr marL="342900" indent="-342900">
              <a:buFont typeface="+mj-lt"/>
              <a:buAutoNum type="arabicPeriod"/>
            </a:pPr>
            <a:r>
              <a:rPr lang="es-MX" dirty="0"/>
              <a:t>Toma de decisiones en los negocios</a:t>
            </a:r>
          </a:p>
          <a:p>
            <a:pPr marL="342900" indent="-342900">
              <a:buFont typeface="+mj-lt"/>
              <a:buAutoNum type="arabicPeriod"/>
            </a:pPr>
            <a:r>
              <a:rPr lang="es-MX" dirty="0"/>
              <a:t>Transporte</a:t>
            </a:r>
          </a:p>
          <a:p>
            <a:pPr marL="342900" indent="-342900">
              <a:buFont typeface="+mj-lt"/>
              <a:buAutoNum type="arabicPeriod"/>
            </a:pPr>
            <a:r>
              <a:rPr lang="es-MX" dirty="0"/>
              <a:t>Asignación de recursos </a:t>
            </a:r>
          </a:p>
          <a:p>
            <a:pPr marL="342900" indent="-342900">
              <a:buFont typeface="+mj-lt"/>
              <a:buAutoNum type="arabicPeriod"/>
            </a:pPr>
            <a:r>
              <a:rPr lang="es-MX" dirty="0"/>
              <a:t>Dietas</a:t>
            </a:r>
          </a:p>
          <a:p>
            <a:pPr marL="342900" indent="-342900">
              <a:buFont typeface="+mj-lt"/>
              <a:buAutoNum type="arabicPeriod"/>
            </a:pPr>
            <a:r>
              <a:rPr lang="es-MX" dirty="0"/>
              <a:t>Producción</a:t>
            </a:r>
          </a:p>
        </p:txBody>
      </p:sp>
      <p:sp>
        <p:nvSpPr>
          <p:cNvPr id="4" name="CuadroTexto 3">
            <a:extLst>
              <a:ext uri="{FF2B5EF4-FFF2-40B4-BE49-F238E27FC236}">
                <a16:creationId xmlns:a16="http://schemas.microsoft.com/office/drawing/2014/main" id="{AB069103-0D21-40FD-824D-2366FEF18335}"/>
              </a:ext>
            </a:extLst>
          </p:cNvPr>
          <p:cNvSpPr txBox="1"/>
          <p:nvPr/>
        </p:nvSpPr>
        <p:spPr>
          <a:xfrm>
            <a:off x="4873082" y="1453568"/>
            <a:ext cx="3622337" cy="1477328"/>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s-MX" i="1" u="sng" dirty="0"/>
              <a:t>Programación entera</a:t>
            </a:r>
          </a:p>
          <a:p>
            <a:pPr marL="342900" indent="-342900">
              <a:buFont typeface="+mj-lt"/>
              <a:buAutoNum type="arabicPeriod"/>
            </a:pPr>
            <a:r>
              <a:rPr lang="es-MX" dirty="0"/>
              <a:t>Problemas de costo fijo</a:t>
            </a:r>
          </a:p>
          <a:p>
            <a:pPr marL="342900" indent="-342900">
              <a:buFont typeface="+mj-lt"/>
              <a:buAutoNum type="arabicPeriod"/>
            </a:pPr>
            <a:r>
              <a:rPr lang="es-MX" dirty="0"/>
              <a:t>Problemas de transporte</a:t>
            </a:r>
          </a:p>
          <a:p>
            <a:pPr marL="342900" indent="-342900">
              <a:buFont typeface="+mj-lt"/>
              <a:buAutoNum type="arabicPeriod"/>
            </a:pPr>
            <a:r>
              <a:rPr lang="es-MX" dirty="0"/>
              <a:t>Problemas de asignación de recursos.</a:t>
            </a:r>
          </a:p>
        </p:txBody>
      </p:sp>
      <p:sp>
        <p:nvSpPr>
          <p:cNvPr id="5" name="CuadroTexto 4">
            <a:extLst>
              <a:ext uri="{FF2B5EF4-FFF2-40B4-BE49-F238E27FC236}">
                <a16:creationId xmlns:a16="http://schemas.microsoft.com/office/drawing/2014/main" id="{1FC02178-AC7E-415C-B181-964BCC3087E1}"/>
              </a:ext>
            </a:extLst>
          </p:cNvPr>
          <p:cNvSpPr txBox="1"/>
          <p:nvPr/>
        </p:nvSpPr>
        <p:spPr>
          <a:xfrm>
            <a:off x="509723" y="4093270"/>
            <a:ext cx="3253893" cy="1477328"/>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s-MX" i="1" u="sng" dirty="0"/>
              <a:t>Modelos de redes</a:t>
            </a:r>
          </a:p>
          <a:p>
            <a:pPr marL="342900" indent="-342900">
              <a:buFont typeface="+mj-lt"/>
              <a:buAutoNum type="arabicPeriod"/>
            </a:pPr>
            <a:r>
              <a:rPr lang="es-MX" dirty="0"/>
              <a:t>Problemas de ruta mas corta</a:t>
            </a:r>
          </a:p>
          <a:p>
            <a:pPr marL="342900" indent="-342900">
              <a:buFont typeface="+mj-lt"/>
              <a:buAutoNum type="arabicPeriod"/>
            </a:pPr>
            <a:r>
              <a:rPr lang="es-MX" dirty="0"/>
              <a:t>Problema de flujo máximo </a:t>
            </a:r>
          </a:p>
          <a:p>
            <a:pPr marL="342900" indent="-342900">
              <a:buFont typeface="+mj-lt"/>
              <a:buAutoNum type="arabicPeriod"/>
            </a:pPr>
            <a:r>
              <a:rPr lang="es-MX" dirty="0"/>
              <a:t>Problemas de costo mínimo </a:t>
            </a:r>
          </a:p>
          <a:p>
            <a:pPr marL="342900" indent="-342900">
              <a:buFont typeface="+mj-lt"/>
              <a:buAutoNum type="arabicPeriod"/>
            </a:pPr>
            <a:r>
              <a:rPr lang="es-MX" dirty="0"/>
              <a:t>PERT y CPM</a:t>
            </a:r>
          </a:p>
        </p:txBody>
      </p:sp>
      <p:sp>
        <p:nvSpPr>
          <p:cNvPr id="6" name="CuadroTexto 5">
            <a:extLst>
              <a:ext uri="{FF2B5EF4-FFF2-40B4-BE49-F238E27FC236}">
                <a16:creationId xmlns:a16="http://schemas.microsoft.com/office/drawing/2014/main" id="{2D0ADCEE-CBBA-4B05-85D2-D3E4C2779FAB}"/>
              </a:ext>
            </a:extLst>
          </p:cNvPr>
          <p:cNvSpPr txBox="1"/>
          <p:nvPr/>
        </p:nvSpPr>
        <p:spPr>
          <a:xfrm>
            <a:off x="5003256" y="3816271"/>
            <a:ext cx="3492164" cy="2031325"/>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MX" i="1" u="sng" dirty="0"/>
              <a:t>Modelos de líneas de espera</a:t>
            </a:r>
          </a:p>
          <a:p>
            <a:pPr marL="342900" indent="-342900">
              <a:buFont typeface="+mj-lt"/>
              <a:buAutoNum type="arabicPeriod"/>
            </a:pPr>
            <a:r>
              <a:rPr lang="es-MX" dirty="0"/>
              <a:t>Modelos de distribución de </a:t>
            </a:r>
            <a:r>
              <a:rPr lang="es-MX" dirty="0" err="1"/>
              <a:t>Poisson</a:t>
            </a:r>
            <a:r>
              <a:rPr lang="es-MX" dirty="0"/>
              <a:t>.</a:t>
            </a:r>
          </a:p>
          <a:p>
            <a:pPr marL="342900" indent="-342900">
              <a:buFont typeface="+mj-lt"/>
              <a:buAutoNum type="arabicPeriod"/>
            </a:pPr>
            <a:r>
              <a:rPr lang="es-MX" dirty="0"/>
              <a:t>Modelos de distribución exponencial</a:t>
            </a:r>
          </a:p>
          <a:p>
            <a:pPr marL="342900" indent="-342900">
              <a:buFont typeface="+mj-lt"/>
              <a:buAutoNum type="arabicPeriod"/>
            </a:pPr>
            <a:r>
              <a:rPr lang="es-MX" dirty="0"/>
              <a:t>Modelos de un canal</a:t>
            </a:r>
          </a:p>
          <a:p>
            <a:pPr marL="342900" indent="-342900">
              <a:buFont typeface="+mj-lt"/>
              <a:buAutoNum type="arabicPeriod"/>
            </a:pPr>
            <a:r>
              <a:rPr lang="es-MX" dirty="0"/>
              <a:t>Modelos multicanales</a:t>
            </a:r>
          </a:p>
        </p:txBody>
      </p:sp>
    </p:spTree>
    <p:extLst>
      <p:ext uri="{BB962C8B-B14F-4D97-AF65-F5344CB8AC3E}">
        <p14:creationId xmlns:p14="http://schemas.microsoft.com/office/powerpoint/2010/main" val="21078688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9476620D-7CCE-498A-9111-87223A95EB77}"/>
              </a:ext>
            </a:extLst>
          </p:cNvPr>
          <p:cNvSpPr/>
          <p:nvPr/>
        </p:nvSpPr>
        <p:spPr>
          <a:xfrm>
            <a:off x="189571" y="446747"/>
            <a:ext cx="8784392" cy="584775"/>
          </a:xfrm>
          <a:prstGeom prst="rect">
            <a:avLst/>
          </a:prstGeom>
          <a:noFill/>
        </p:spPr>
        <p:txBody>
          <a:bodyPr wrap="none" lIns="91440" tIns="45720" rIns="91440" bIns="45720">
            <a:spAutoFit/>
          </a:bodyPr>
          <a:lstStyle/>
          <a:p>
            <a:pPr algn="ctr"/>
            <a:r>
              <a:rPr lang="es-ES" sz="3200" dirty="0">
                <a:ln w="0"/>
                <a:effectLst>
                  <a:outerShdw blurRad="38100" dist="19050" dir="2700000" algn="tl" rotWithShape="0">
                    <a:schemeClr val="dk1">
                      <a:alpha val="40000"/>
                    </a:schemeClr>
                  </a:outerShdw>
                </a:effectLst>
              </a:rPr>
              <a:t>Construcción de un modelo de programación lineal </a:t>
            </a:r>
            <a:endParaRPr lang="es-ES" sz="3200" b="0" cap="none" spc="0" dirty="0">
              <a:ln w="0"/>
              <a:solidFill>
                <a:schemeClr val="tx1"/>
              </a:solidFill>
              <a:effectLst>
                <a:outerShdw blurRad="38100" dist="19050" dir="2700000" algn="tl" rotWithShape="0">
                  <a:schemeClr val="dk1">
                    <a:alpha val="40000"/>
                  </a:schemeClr>
                </a:outerShdw>
              </a:effectLst>
            </a:endParaRPr>
          </a:p>
        </p:txBody>
      </p:sp>
      <p:sp>
        <p:nvSpPr>
          <p:cNvPr id="3" name="Rectángulo 2">
            <a:extLst>
              <a:ext uri="{FF2B5EF4-FFF2-40B4-BE49-F238E27FC236}">
                <a16:creationId xmlns:a16="http://schemas.microsoft.com/office/drawing/2014/main" id="{BCAE76EA-BCDB-45E9-B15C-E32F35420D8E}"/>
              </a:ext>
            </a:extLst>
          </p:cNvPr>
          <p:cNvSpPr/>
          <p:nvPr/>
        </p:nvSpPr>
        <p:spPr>
          <a:xfrm>
            <a:off x="293553" y="1334576"/>
            <a:ext cx="8680410" cy="2246769"/>
          </a:xfrm>
          <a:prstGeom prst="rect">
            <a:avLst/>
          </a:prstGeom>
          <a:solidFill>
            <a:schemeClr val="tx2">
              <a:lumMod val="50000"/>
            </a:schemeClr>
          </a:solidFill>
          <a:ln w="28575">
            <a:solidFill>
              <a:srgbClr val="92D050"/>
            </a:solidFill>
          </a:ln>
        </p:spPr>
        <p:txBody>
          <a:bodyPr wrap="square">
            <a:spAutoFit/>
          </a:bodyPr>
          <a:lstStyle/>
          <a:p>
            <a:pPr algn="just"/>
            <a:r>
              <a:rPr lang="es-MX" sz="2800" dirty="0"/>
              <a:t>Uno de los modelos más importantes en la I. O. es el modelo de programación lineal (P. L.), el cual se define como: </a:t>
            </a:r>
            <a:r>
              <a:rPr lang="es-MX" sz="2800" b="1" i="1" dirty="0"/>
              <a:t>Un modelo de P. L. consiste en una función lineal, la cual se desea optimizar (maximizar o minimizar) sujeta a un conjunto de restricciones lineales.</a:t>
            </a:r>
          </a:p>
        </p:txBody>
      </p:sp>
      <p:pic>
        <p:nvPicPr>
          <p:cNvPr id="6146" name="Picture 2" descr="Resultado de imagen para restricciones matematicas">
            <a:extLst>
              <a:ext uri="{FF2B5EF4-FFF2-40B4-BE49-F238E27FC236}">
                <a16:creationId xmlns:a16="http://schemas.microsoft.com/office/drawing/2014/main" id="{F34280FD-E9B9-4B2A-A7F1-47E701E0A8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191" y="4028661"/>
            <a:ext cx="3852964" cy="2392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22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Resultado de imagen para restricciones matematicas">
            <a:extLst>
              <a:ext uri="{FF2B5EF4-FFF2-40B4-BE49-F238E27FC236}">
                <a16:creationId xmlns:a16="http://schemas.microsoft.com/office/drawing/2014/main" id="{0404C2B8-74B2-4468-A5CD-F994C81861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538" y="3696213"/>
            <a:ext cx="5685183" cy="2375144"/>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73A5C1E0-9683-495B-A37D-A5F91BF627CC}"/>
              </a:ext>
            </a:extLst>
          </p:cNvPr>
          <p:cNvSpPr txBox="1"/>
          <p:nvPr/>
        </p:nvSpPr>
        <p:spPr>
          <a:xfrm>
            <a:off x="834887" y="1320692"/>
            <a:ext cx="7275443" cy="1815882"/>
          </a:xfrm>
          <a:prstGeom prst="rect">
            <a:avLst/>
          </a:prstGeom>
          <a:solidFill>
            <a:schemeClr val="bg2">
              <a:lumMod val="50000"/>
              <a:lumOff val="50000"/>
            </a:schemeClr>
          </a:solidFill>
          <a:ln w="28575">
            <a:solidFill>
              <a:srgbClr val="FF0000"/>
            </a:solidFill>
            <a:prstDash val="lgDash"/>
          </a:ln>
        </p:spPr>
        <p:txBody>
          <a:bodyPr wrap="square" rtlCol="0">
            <a:spAutoFit/>
          </a:bodyPr>
          <a:lstStyle/>
          <a:p>
            <a:r>
              <a:rPr lang="es-MX" sz="2800" dirty="0"/>
              <a:t>Para construir un modelo de P.L se recomienda:</a:t>
            </a:r>
          </a:p>
          <a:p>
            <a:pPr marL="285750" indent="-285750">
              <a:buFont typeface="Arial" panose="020B0604020202020204" pitchFamily="34" charset="0"/>
              <a:buChar char="•"/>
            </a:pPr>
            <a:r>
              <a:rPr lang="es-MX" sz="2800" dirty="0"/>
              <a:t>Identificar los datos y la variables de decisión</a:t>
            </a:r>
          </a:p>
          <a:p>
            <a:pPr marL="285750" indent="-285750">
              <a:buFont typeface="Arial" panose="020B0604020202020204" pitchFamily="34" charset="0"/>
              <a:buChar char="•"/>
            </a:pPr>
            <a:r>
              <a:rPr lang="es-MX" sz="2800" dirty="0"/>
              <a:t>Identificar las restricciones </a:t>
            </a:r>
          </a:p>
          <a:p>
            <a:pPr marL="285750" indent="-285750">
              <a:buFont typeface="Arial" panose="020B0604020202020204" pitchFamily="34" charset="0"/>
              <a:buChar char="•"/>
            </a:pPr>
            <a:r>
              <a:rPr lang="es-MX" sz="2800" dirty="0"/>
              <a:t>Identificar la función objetivo</a:t>
            </a:r>
          </a:p>
        </p:txBody>
      </p:sp>
      <p:sp>
        <p:nvSpPr>
          <p:cNvPr id="5" name="Rectángulo 4">
            <a:extLst>
              <a:ext uri="{FF2B5EF4-FFF2-40B4-BE49-F238E27FC236}">
                <a16:creationId xmlns:a16="http://schemas.microsoft.com/office/drawing/2014/main" id="{0874122A-3248-4F80-95A7-A88B57161B92}"/>
              </a:ext>
            </a:extLst>
          </p:cNvPr>
          <p:cNvSpPr/>
          <p:nvPr/>
        </p:nvSpPr>
        <p:spPr>
          <a:xfrm>
            <a:off x="212933" y="353981"/>
            <a:ext cx="8784392" cy="584775"/>
          </a:xfrm>
          <a:prstGeom prst="rect">
            <a:avLst/>
          </a:prstGeom>
          <a:noFill/>
        </p:spPr>
        <p:txBody>
          <a:bodyPr wrap="none" lIns="91440" tIns="45720" rIns="91440" bIns="45720">
            <a:spAutoFit/>
          </a:bodyPr>
          <a:lstStyle/>
          <a:p>
            <a:pPr algn="ctr"/>
            <a:r>
              <a:rPr lang="es-ES" sz="3200" dirty="0">
                <a:ln w="0"/>
                <a:effectLst>
                  <a:outerShdw blurRad="38100" dist="19050" dir="2700000" algn="tl" rotWithShape="0">
                    <a:schemeClr val="dk1">
                      <a:alpha val="40000"/>
                    </a:schemeClr>
                  </a:outerShdw>
                </a:effectLst>
              </a:rPr>
              <a:t>Construcción de un modelo de programación lineal </a:t>
            </a:r>
            <a:endParaRPr lang="es-ES" sz="3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33268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AF9F3CA-BBB1-4326-8F22-142BAB9B0DB7}"/>
              </a:ext>
            </a:extLst>
          </p:cNvPr>
          <p:cNvSpPr txBox="1"/>
          <p:nvPr/>
        </p:nvSpPr>
        <p:spPr>
          <a:xfrm>
            <a:off x="715616" y="1152939"/>
            <a:ext cx="8031109" cy="1077218"/>
          </a:xfrm>
          <a:prstGeom prst="rect">
            <a:avLst/>
          </a:prstGeom>
          <a:noFill/>
        </p:spPr>
        <p:txBody>
          <a:bodyPr wrap="square" rtlCol="0">
            <a:spAutoFit/>
          </a:bodyPr>
          <a:lstStyle/>
          <a:p>
            <a:pPr algn="ctr"/>
            <a:r>
              <a:rPr lang="es-MX" sz="3200" b="1" dirty="0"/>
              <a:t>Formulación de problemas de programación lineal</a:t>
            </a:r>
          </a:p>
        </p:txBody>
      </p:sp>
      <p:sp>
        <p:nvSpPr>
          <p:cNvPr id="3" name="CuadroTexto 2">
            <a:extLst>
              <a:ext uri="{FF2B5EF4-FFF2-40B4-BE49-F238E27FC236}">
                <a16:creationId xmlns:a16="http://schemas.microsoft.com/office/drawing/2014/main" id="{43E9587A-26A2-4DBB-84D2-7D35D6E78B6A}"/>
              </a:ext>
            </a:extLst>
          </p:cNvPr>
          <p:cNvSpPr txBox="1"/>
          <p:nvPr/>
        </p:nvSpPr>
        <p:spPr>
          <a:xfrm>
            <a:off x="715616" y="2849218"/>
            <a:ext cx="8031109" cy="1569660"/>
          </a:xfrm>
          <a:prstGeom prst="rect">
            <a:avLst/>
          </a:prstGeom>
          <a:noFill/>
        </p:spPr>
        <p:txBody>
          <a:bodyPr wrap="square" rtlCol="0">
            <a:spAutoFit/>
          </a:bodyPr>
          <a:lstStyle/>
          <a:p>
            <a:pPr algn="just"/>
            <a:r>
              <a:rPr lang="es-MX" sz="2400" dirty="0"/>
              <a:t>Una vez que se ha descrito un problema de forma verbal, es importante transformar  las descripciones verbales en una estructura matemática apropiada. Un procedimiento funcional que se puede utilizar en esta etapa del proceso es el siguiente:</a:t>
            </a:r>
          </a:p>
        </p:txBody>
      </p:sp>
    </p:spTree>
    <p:extLst>
      <p:ext uri="{BB962C8B-B14F-4D97-AF65-F5344CB8AC3E}">
        <p14:creationId xmlns:p14="http://schemas.microsoft.com/office/powerpoint/2010/main" val="24110751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F613BD2-FFB9-4531-A86A-6B10B8DBB538}"/>
              </a:ext>
            </a:extLst>
          </p:cNvPr>
          <p:cNvSpPr/>
          <p:nvPr/>
        </p:nvSpPr>
        <p:spPr>
          <a:xfrm>
            <a:off x="740236" y="1029842"/>
            <a:ext cx="7475124" cy="584775"/>
          </a:xfrm>
          <a:prstGeom prst="rect">
            <a:avLst/>
          </a:prstGeom>
          <a:noFill/>
        </p:spPr>
        <p:txBody>
          <a:bodyPr wrap="none" lIns="91440" tIns="45720" rIns="91440" bIns="45720">
            <a:spAutoFit/>
          </a:bodyPr>
          <a:lstStyle/>
          <a:p>
            <a:pPr algn="ctr"/>
            <a:r>
              <a:rPr lang="es-ES" sz="3200" b="0" cap="none" spc="0" dirty="0">
                <a:ln w="0"/>
                <a:solidFill>
                  <a:schemeClr val="tx1"/>
                </a:solidFill>
                <a:effectLst>
                  <a:outerShdw blurRad="38100" dist="19050" dir="2700000" algn="tl" rotWithShape="0">
                    <a:schemeClr val="dk1">
                      <a:alpha val="40000"/>
                    </a:schemeClr>
                  </a:outerShdw>
                </a:effectLst>
              </a:rPr>
              <a:t>Identificar y definir las variables de decisión</a:t>
            </a:r>
          </a:p>
        </p:txBody>
      </p:sp>
      <p:sp>
        <p:nvSpPr>
          <p:cNvPr id="3" name="Rectángulo 2">
            <a:extLst>
              <a:ext uri="{FF2B5EF4-FFF2-40B4-BE49-F238E27FC236}">
                <a16:creationId xmlns:a16="http://schemas.microsoft.com/office/drawing/2014/main" id="{D2A18554-C8A1-4F5E-A4CB-9819FEC6F2E1}"/>
              </a:ext>
            </a:extLst>
          </p:cNvPr>
          <p:cNvSpPr/>
          <p:nvPr/>
        </p:nvSpPr>
        <p:spPr>
          <a:xfrm>
            <a:off x="512955" y="1747168"/>
            <a:ext cx="4761571" cy="3970318"/>
          </a:xfrm>
          <a:prstGeom prst="rect">
            <a:avLst/>
          </a:prstGeom>
        </p:spPr>
        <p:txBody>
          <a:bodyPr wrap="square">
            <a:spAutoFit/>
          </a:bodyPr>
          <a:lstStyle/>
          <a:p>
            <a:r>
              <a:rPr lang="es-MX" dirty="0"/>
              <a:t>El primer paso para la construcción de modelos consiste en identificar las variables controlables o de decisión, esto es, las variables cuyo valor deseamos determinar.</a:t>
            </a:r>
          </a:p>
          <a:p>
            <a:endParaRPr lang="es-MX" dirty="0"/>
          </a:p>
          <a:p>
            <a:pPr algn="just"/>
            <a:r>
              <a:rPr lang="es-MX" dirty="0"/>
              <a:t>El valor de estas variables, una vez determinado, representa la solución del problema. Para identificar estas variables, debemos cuestionarnos: ¿qué es lo que queremos cuantificar?, ¿qué valores del problema podemos manipular?, ¿cuáles son los valores de las variables a optimizar?, ¿qué valores, una vez determinados, forman una solución del problema?</a:t>
            </a:r>
          </a:p>
        </p:txBody>
      </p:sp>
      <p:pic>
        <p:nvPicPr>
          <p:cNvPr id="7170" name="Picture 2" descr="Resultado de imagen para variables de decision">
            <a:extLst>
              <a:ext uri="{FF2B5EF4-FFF2-40B4-BE49-F238E27FC236}">
                <a16:creationId xmlns:a16="http://schemas.microsoft.com/office/drawing/2014/main" id="{03C301A1-2B96-49B7-9DA8-9CA743ED6A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8296" y="2190982"/>
            <a:ext cx="3209925"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1192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2F9E1187-F777-4C96-9433-F1A907A8E087}"/>
              </a:ext>
            </a:extLst>
          </p:cNvPr>
          <p:cNvSpPr/>
          <p:nvPr/>
        </p:nvSpPr>
        <p:spPr>
          <a:xfrm>
            <a:off x="680225" y="1299998"/>
            <a:ext cx="7995424" cy="2308324"/>
          </a:xfrm>
          <a:prstGeom prst="rect">
            <a:avLst/>
          </a:prstGeom>
          <a:solidFill>
            <a:srgbClr val="00CC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just"/>
            <a:r>
              <a:rPr lang="es-MX" dirty="0"/>
              <a:t>Una vez determinadas las variables de decisión, debemos identificar aquellas cantidades que intervienen en el problema. Por ejemplo; los costos de fabricación de cada impresora, la demanda del producto, la fuerza de trabajo disponible, el tiempo de uso de una máquina, etc.</a:t>
            </a:r>
          </a:p>
          <a:p>
            <a:pPr algn="just"/>
            <a:endParaRPr lang="es-MX" dirty="0"/>
          </a:p>
          <a:p>
            <a:pPr algn="just"/>
            <a:r>
              <a:rPr lang="es-MX" dirty="0"/>
              <a:t>A todas estas cantidades se les conoce también como tasas físicas de contribución, los cuales son los coeficientes que señalan las tasas a las cuales los recursos se convierten en un  producto final.</a:t>
            </a:r>
          </a:p>
        </p:txBody>
      </p:sp>
      <p:sp>
        <p:nvSpPr>
          <p:cNvPr id="3" name="Rectángulo 2">
            <a:extLst>
              <a:ext uri="{FF2B5EF4-FFF2-40B4-BE49-F238E27FC236}">
                <a16:creationId xmlns:a16="http://schemas.microsoft.com/office/drawing/2014/main" id="{EDBA879E-95D7-4F56-8027-C86011127D1F}"/>
              </a:ext>
            </a:extLst>
          </p:cNvPr>
          <p:cNvSpPr/>
          <p:nvPr/>
        </p:nvSpPr>
        <p:spPr>
          <a:xfrm>
            <a:off x="904068" y="550339"/>
            <a:ext cx="7303602" cy="584775"/>
          </a:xfrm>
          <a:prstGeom prst="rect">
            <a:avLst/>
          </a:prstGeom>
          <a:noFill/>
        </p:spPr>
        <p:txBody>
          <a:bodyPr wrap="none" lIns="91440" tIns="45720" rIns="91440" bIns="45720">
            <a:spAutoFit/>
          </a:bodyPr>
          <a:lstStyle/>
          <a:p>
            <a:pPr algn="ctr"/>
            <a:r>
              <a:rPr lang="es-ES" sz="3200" dirty="0">
                <a:ln w="0"/>
                <a:effectLst>
                  <a:outerShdw blurRad="38100" dist="19050" dir="2700000" algn="tl" rotWithShape="0">
                    <a:schemeClr val="dk1">
                      <a:alpha val="40000"/>
                    </a:schemeClr>
                  </a:outerShdw>
                </a:effectLst>
              </a:rPr>
              <a:t>Identificar los coeficientes de contribución</a:t>
            </a:r>
            <a:endParaRPr lang="es-ES" sz="3200" b="0" cap="none" spc="0" dirty="0">
              <a:ln w="0"/>
              <a:solidFill>
                <a:schemeClr val="tx1"/>
              </a:solidFill>
              <a:effectLst>
                <a:outerShdw blurRad="38100" dist="19050" dir="2700000" algn="tl" rotWithShape="0">
                  <a:schemeClr val="dk1">
                    <a:alpha val="40000"/>
                  </a:schemeClr>
                </a:outerShdw>
              </a:effectLst>
            </a:endParaRPr>
          </a:p>
        </p:txBody>
      </p:sp>
      <p:pic>
        <p:nvPicPr>
          <p:cNvPr id="8194" name="Picture 2" descr="Resultado de imagen para costos">
            <a:extLst>
              <a:ext uri="{FF2B5EF4-FFF2-40B4-BE49-F238E27FC236}">
                <a16:creationId xmlns:a16="http://schemas.microsoft.com/office/drawing/2014/main" id="{D787EEC3-3FBA-4A85-AD4F-63D6D3963F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021" y="4047892"/>
            <a:ext cx="2071688" cy="2071688"/>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Resultado de imagen para signo de precio">
            <a:extLst>
              <a:ext uri="{FF2B5EF4-FFF2-40B4-BE49-F238E27FC236}">
                <a16:creationId xmlns:a16="http://schemas.microsoft.com/office/drawing/2014/main" id="{380A95AD-D35D-4DFD-910E-3D5E92C174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2386" y="4047892"/>
            <a:ext cx="2338865" cy="233886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Resultado de imagen para tiempo">
            <a:extLst>
              <a:ext uri="{FF2B5EF4-FFF2-40B4-BE49-F238E27FC236}">
                <a16:creationId xmlns:a16="http://schemas.microsoft.com/office/drawing/2014/main" id="{BEBF374A-A76E-41D6-9E18-8A9ECFE933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3399" y="4127467"/>
            <a:ext cx="2873762" cy="1912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1490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200782C-EB59-4EB3-8998-037CCC3019F8}"/>
              </a:ext>
            </a:extLst>
          </p:cNvPr>
          <p:cNvSpPr/>
          <p:nvPr/>
        </p:nvSpPr>
        <p:spPr>
          <a:xfrm>
            <a:off x="2113738" y="461378"/>
            <a:ext cx="5139548" cy="584775"/>
          </a:xfrm>
          <a:prstGeom prst="rect">
            <a:avLst/>
          </a:prstGeom>
        </p:spPr>
        <p:txBody>
          <a:bodyPr wrap="none">
            <a:spAutoFit/>
          </a:bodyPr>
          <a:lstStyle/>
          <a:p>
            <a:r>
              <a:rPr lang="es-MX" sz="3200" b="1" dirty="0"/>
              <a:t>Plantear la función objetivo </a:t>
            </a:r>
          </a:p>
        </p:txBody>
      </p:sp>
      <p:sp>
        <p:nvSpPr>
          <p:cNvPr id="3" name="Rectángulo 2">
            <a:extLst>
              <a:ext uri="{FF2B5EF4-FFF2-40B4-BE49-F238E27FC236}">
                <a16:creationId xmlns:a16="http://schemas.microsoft.com/office/drawing/2014/main" id="{0F3983AB-55B4-479E-9158-6D5647457512}"/>
              </a:ext>
            </a:extLst>
          </p:cNvPr>
          <p:cNvSpPr/>
          <p:nvPr/>
        </p:nvSpPr>
        <p:spPr>
          <a:xfrm>
            <a:off x="724829" y="1173770"/>
            <a:ext cx="7917366" cy="2031325"/>
          </a:xfrm>
          <a:prstGeom prst="rect">
            <a:avLst/>
          </a:prstGeom>
          <a:solidFill>
            <a:schemeClr val="bg2">
              <a:lumMod val="50000"/>
              <a:lumOff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r>
              <a:rPr lang="es-MX" dirty="0"/>
              <a:t>Una vez que se tienen las variables de decisión y los datos del problema, se formula matemáticamente, tanto el objetivo que se persigue, como cada una de las restricciones del problema. </a:t>
            </a:r>
          </a:p>
          <a:p>
            <a:pPr algn="just"/>
            <a:endParaRPr lang="es-MX" dirty="0"/>
          </a:p>
          <a:p>
            <a:pPr algn="just"/>
            <a:r>
              <a:rPr lang="es-MX" dirty="0"/>
              <a:t>Estos factores son los que se deben ver reflejados en la función objetivo, la cual debe medir de una manera matemática los costos o utilidades de producir y vender una combinación de productos</a:t>
            </a:r>
          </a:p>
        </p:txBody>
      </p:sp>
      <p:graphicFrame>
        <p:nvGraphicFramePr>
          <p:cNvPr id="4" name="Diagrama 3">
            <a:extLst>
              <a:ext uri="{FF2B5EF4-FFF2-40B4-BE49-F238E27FC236}">
                <a16:creationId xmlns:a16="http://schemas.microsoft.com/office/drawing/2014/main" id="{EE5F263F-D279-486B-9871-D0054CC24FBC}"/>
              </a:ext>
            </a:extLst>
          </p:cNvPr>
          <p:cNvGraphicFramePr/>
          <p:nvPr>
            <p:extLst/>
          </p:nvPr>
        </p:nvGraphicFramePr>
        <p:xfrm>
          <a:off x="724829" y="2794000"/>
          <a:ext cx="791736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1897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8D24716-74E5-4C1E-877F-2FF699B7BB3B}"/>
              </a:ext>
            </a:extLst>
          </p:cNvPr>
          <p:cNvSpPr txBox="1"/>
          <p:nvPr/>
        </p:nvSpPr>
        <p:spPr>
          <a:xfrm>
            <a:off x="128597" y="715617"/>
            <a:ext cx="8737108" cy="523220"/>
          </a:xfrm>
          <a:prstGeom prst="rect">
            <a:avLst/>
          </a:prstGeom>
          <a:noFill/>
        </p:spPr>
        <p:txBody>
          <a:bodyPr wrap="square" rtlCol="0">
            <a:spAutoFit/>
          </a:bodyPr>
          <a:lstStyle/>
          <a:p>
            <a:pPr algn="ctr"/>
            <a:r>
              <a:rPr lang="es-MX" sz="2800" b="1" dirty="0"/>
              <a:t>Identificar los requerimientos disponibles </a:t>
            </a:r>
          </a:p>
        </p:txBody>
      </p:sp>
      <p:sp>
        <p:nvSpPr>
          <p:cNvPr id="3" name="CuadroTexto 2">
            <a:extLst>
              <a:ext uri="{FF2B5EF4-FFF2-40B4-BE49-F238E27FC236}">
                <a16:creationId xmlns:a16="http://schemas.microsoft.com/office/drawing/2014/main" id="{7291C07E-8E67-4636-8AAE-A084E38223B3}"/>
              </a:ext>
            </a:extLst>
          </p:cNvPr>
          <p:cNvSpPr txBox="1"/>
          <p:nvPr/>
        </p:nvSpPr>
        <p:spPr>
          <a:xfrm>
            <a:off x="940904" y="1802296"/>
            <a:ext cx="184731" cy="369332"/>
          </a:xfrm>
          <a:prstGeom prst="rect">
            <a:avLst/>
          </a:prstGeom>
          <a:noFill/>
        </p:spPr>
        <p:txBody>
          <a:bodyPr wrap="none" rtlCol="0">
            <a:spAutoFit/>
          </a:bodyPr>
          <a:lstStyle/>
          <a:p>
            <a:endParaRPr lang="es-MX" dirty="0"/>
          </a:p>
        </p:txBody>
      </p:sp>
      <p:sp>
        <p:nvSpPr>
          <p:cNvPr id="4" name="CuadroTexto 3">
            <a:extLst>
              <a:ext uri="{FF2B5EF4-FFF2-40B4-BE49-F238E27FC236}">
                <a16:creationId xmlns:a16="http://schemas.microsoft.com/office/drawing/2014/main" id="{6C535373-7741-4328-B14B-6FB948C5C0F6}"/>
              </a:ext>
            </a:extLst>
          </p:cNvPr>
          <p:cNvSpPr txBox="1"/>
          <p:nvPr/>
        </p:nvSpPr>
        <p:spPr>
          <a:xfrm>
            <a:off x="834887" y="1683026"/>
            <a:ext cx="7460974" cy="1384995"/>
          </a:xfrm>
          <a:prstGeom prst="rect">
            <a:avLst/>
          </a:prstGeom>
          <a:solidFill>
            <a:schemeClr val="bg2">
              <a:lumMod val="50000"/>
              <a:lumOff val="50000"/>
            </a:schemeClr>
          </a:solidFill>
          <a:scene3d>
            <a:camera prst="orthographicFront"/>
            <a:lightRig rig="threePt" dir="t"/>
          </a:scene3d>
          <a:sp3d>
            <a:bevelT prst="convex"/>
          </a:sp3d>
        </p:spPr>
        <p:txBody>
          <a:bodyPr wrap="square" rtlCol="0">
            <a:spAutoFit/>
          </a:bodyPr>
          <a:lstStyle/>
          <a:p>
            <a:pPr algn="just"/>
            <a:r>
              <a:rPr lang="es-MX" sz="2000" dirty="0"/>
              <a:t>Los requerimientos disponibles son los valores de los recursos con los cuales cuenta la empresa, organización o personas para el logro de sus objetivos, normalmente estos valores se encuentran ubicados a la derecha del signo de desigualdad en las ecuaciones de restricción</a:t>
            </a:r>
            <a:r>
              <a:rPr lang="es-MX" sz="2400" dirty="0"/>
              <a:t>.</a:t>
            </a:r>
          </a:p>
        </p:txBody>
      </p:sp>
      <p:pic>
        <p:nvPicPr>
          <p:cNvPr id="1026" name="Picture 2" descr="Resultado de imagen para requerimientos investigacion de operaciones">
            <a:extLst>
              <a:ext uri="{FF2B5EF4-FFF2-40B4-BE49-F238E27FC236}">
                <a16:creationId xmlns:a16="http://schemas.microsoft.com/office/drawing/2014/main" id="{07718670-BAF3-435E-BE4D-7EAED3562E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9983" y="3332054"/>
            <a:ext cx="2305878" cy="32040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requerimientos">
            <a:extLst>
              <a:ext uri="{FF2B5EF4-FFF2-40B4-BE49-F238E27FC236}">
                <a16:creationId xmlns:a16="http://schemas.microsoft.com/office/drawing/2014/main" id="{4CD26AA0-52A1-466C-8FF2-2205FDE9B6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635" y="3512210"/>
            <a:ext cx="2622273" cy="2622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414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DC34F6A-0600-4047-A014-9C5C71207216}"/>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74258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287859B-2E4D-4D28-BDE1-69DEF9C31B49}"/>
              </a:ext>
            </a:extLst>
          </p:cNvPr>
          <p:cNvSpPr/>
          <p:nvPr/>
        </p:nvSpPr>
        <p:spPr>
          <a:xfrm>
            <a:off x="570819" y="1353538"/>
            <a:ext cx="8095785" cy="1754326"/>
          </a:xfrm>
          <a:prstGeom prst="rect">
            <a:avLst/>
          </a:prstGeom>
          <a:solidFill>
            <a:schemeClr val="bg2">
              <a:lumMod val="50000"/>
              <a:lumOff val="50000"/>
            </a:schemeClr>
          </a:solidFill>
          <a:ln>
            <a:noFill/>
          </a:ln>
          <a:effectLst/>
          <a:scene3d>
            <a:camera prst="orthographicFront">
              <a:rot lat="0" lon="0" rev="0"/>
            </a:camera>
            <a:lightRig rig="glow" dir="t">
              <a:rot lat="0" lon="0" rev="14100000"/>
            </a:lightRig>
          </a:scene3d>
          <a:sp3d prstMaterial="softEdge">
            <a:bevelT w="127000" prst="artDeco"/>
          </a:sp3d>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MX" b="1" dirty="0"/>
              <a:t>Las restricciones son relaciones matemáticas entre las variables de decisión y las limitantes de la empresa. En el caso de los modelos de P. L. estas restricciones son desigualdades o igualdades lineales. Estas inecuaciones matemáticas incluyen restricciones lógicas para las variables que las condicionan a ser siempre positivas. A estas restricciones que se presentan al final del modelo les llamaremos condiciones de no negatividad</a:t>
            </a:r>
          </a:p>
        </p:txBody>
      </p:sp>
      <p:sp>
        <p:nvSpPr>
          <p:cNvPr id="3" name="Rectángulo 2">
            <a:extLst>
              <a:ext uri="{FF2B5EF4-FFF2-40B4-BE49-F238E27FC236}">
                <a16:creationId xmlns:a16="http://schemas.microsoft.com/office/drawing/2014/main" id="{4ABE6AE1-1620-4D56-8F89-7C346C570E9D}"/>
              </a:ext>
            </a:extLst>
          </p:cNvPr>
          <p:cNvSpPr/>
          <p:nvPr/>
        </p:nvSpPr>
        <p:spPr>
          <a:xfrm>
            <a:off x="1239058" y="611642"/>
            <a:ext cx="7087581" cy="584775"/>
          </a:xfrm>
          <a:prstGeom prst="rect">
            <a:avLst/>
          </a:prstGeom>
        </p:spPr>
        <p:txBody>
          <a:bodyPr wrap="none">
            <a:spAutoFit/>
          </a:bodyPr>
          <a:lstStyle/>
          <a:p>
            <a:r>
              <a:rPr lang="es-MX" sz="3200" b="1" dirty="0"/>
              <a:t>Plantear las restricciones del problema</a:t>
            </a:r>
          </a:p>
        </p:txBody>
      </p:sp>
      <p:pic>
        <p:nvPicPr>
          <p:cNvPr id="9218" name="Picture 2" descr="Resultado de imagen para costos precios">
            <a:extLst>
              <a:ext uri="{FF2B5EF4-FFF2-40B4-BE49-F238E27FC236}">
                <a16:creationId xmlns:a16="http://schemas.microsoft.com/office/drawing/2014/main" id="{C8D6E52A-B579-4048-A0E8-41264E1F33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0829" y="3264985"/>
            <a:ext cx="3122341" cy="310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63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9607B7A0-C444-407E-97AB-B0CB467218D1}"/>
              </a:ext>
            </a:extLst>
          </p:cNvPr>
          <p:cNvPicPr>
            <a:picLocks noChangeAspect="1"/>
          </p:cNvPicPr>
          <p:nvPr/>
        </p:nvPicPr>
        <p:blipFill>
          <a:blip r:embed="rId2"/>
          <a:stretch>
            <a:fillRect/>
          </a:stretch>
        </p:blipFill>
        <p:spPr>
          <a:xfrm>
            <a:off x="583095" y="369774"/>
            <a:ext cx="8280433" cy="6031025"/>
          </a:xfrm>
          <a:prstGeom prst="rect">
            <a:avLst/>
          </a:prstGeom>
        </p:spPr>
      </p:pic>
    </p:spTree>
    <p:extLst>
      <p:ext uri="{BB962C8B-B14F-4D97-AF65-F5344CB8AC3E}">
        <p14:creationId xmlns:p14="http://schemas.microsoft.com/office/powerpoint/2010/main" val="13784153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1831AD5-2615-49E1-98C8-0E2A19204CAF}"/>
              </a:ext>
            </a:extLst>
          </p:cNvPr>
          <p:cNvSpPr/>
          <p:nvPr/>
        </p:nvSpPr>
        <p:spPr>
          <a:xfrm>
            <a:off x="1239058" y="611642"/>
            <a:ext cx="7398179" cy="584775"/>
          </a:xfrm>
          <a:prstGeom prst="rect">
            <a:avLst/>
          </a:prstGeom>
        </p:spPr>
        <p:txBody>
          <a:bodyPr wrap="none">
            <a:spAutoFit/>
          </a:bodyPr>
          <a:lstStyle/>
          <a:p>
            <a:r>
              <a:rPr lang="es-MX" sz="3200" b="1" dirty="0"/>
              <a:t>Definir las condiciones de no negatividad</a:t>
            </a:r>
          </a:p>
        </p:txBody>
      </p:sp>
      <p:sp>
        <p:nvSpPr>
          <p:cNvPr id="3" name="CuadroTexto 2">
            <a:extLst>
              <a:ext uri="{FF2B5EF4-FFF2-40B4-BE49-F238E27FC236}">
                <a16:creationId xmlns:a16="http://schemas.microsoft.com/office/drawing/2014/main" id="{0C490812-0F77-4E6B-89D9-DB2B937EAB4F}"/>
              </a:ext>
            </a:extLst>
          </p:cNvPr>
          <p:cNvSpPr txBox="1"/>
          <p:nvPr/>
        </p:nvSpPr>
        <p:spPr>
          <a:xfrm>
            <a:off x="795130" y="1762539"/>
            <a:ext cx="8136835" cy="2677656"/>
          </a:xfrm>
          <a:prstGeom prst="rect">
            <a:avLst/>
          </a:prstGeom>
          <a:noFill/>
        </p:spPr>
        <p:txBody>
          <a:bodyPr wrap="square" rtlCol="0">
            <a:spAutoFit/>
          </a:bodyPr>
          <a:lstStyle/>
          <a:p>
            <a:r>
              <a:rPr lang="es-MX" sz="2400" dirty="0"/>
              <a:t>La restricción de </a:t>
            </a:r>
            <a:r>
              <a:rPr lang="es-MX" sz="2400" b="1" dirty="0"/>
              <a:t>no negatividad</a:t>
            </a:r>
            <a:r>
              <a:rPr lang="es-MX" sz="2400" dirty="0"/>
              <a:t>, esta asociada a las variables de decisión en donde se  indica que los valores  que pueden tomar estas deben ser positivos o cero.</a:t>
            </a:r>
          </a:p>
          <a:p>
            <a:endParaRPr lang="es-MX" sz="2400" dirty="0"/>
          </a:p>
          <a:p>
            <a:pPr algn="just"/>
            <a:r>
              <a:rPr lang="es-MX" sz="2400" dirty="0"/>
              <a:t>Entendiendo que los valores de las variables de decisión en este tipo de planteamiento puede tomar valores enteros o fraccionarios.</a:t>
            </a:r>
          </a:p>
        </p:txBody>
      </p:sp>
      <p:sp>
        <p:nvSpPr>
          <p:cNvPr id="4" name="CuadroTexto 3">
            <a:extLst>
              <a:ext uri="{FF2B5EF4-FFF2-40B4-BE49-F238E27FC236}">
                <a16:creationId xmlns:a16="http://schemas.microsoft.com/office/drawing/2014/main" id="{10DF2B1B-3536-4059-AEAF-E4363EABFBB9}"/>
              </a:ext>
            </a:extLst>
          </p:cNvPr>
          <p:cNvSpPr txBox="1"/>
          <p:nvPr/>
        </p:nvSpPr>
        <p:spPr>
          <a:xfrm>
            <a:off x="2955235" y="4744707"/>
            <a:ext cx="3401444" cy="523220"/>
          </a:xfrm>
          <a:prstGeom prst="rect">
            <a:avLst/>
          </a:prstGeom>
          <a:solidFill>
            <a:schemeClr val="bg2">
              <a:lumMod val="50000"/>
              <a:lumOff val="50000"/>
            </a:schemeClr>
          </a:solidFill>
        </p:spPr>
        <p:txBody>
          <a:bodyPr wrap="none" rtlCol="0">
            <a:spAutoFit/>
          </a:bodyPr>
          <a:lstStyle/>
          <a:p>
            <a:r>
              <a:rPr lang="es-MX" sz="2800" dirty="0"/>
              <a:t>X1, X2, X3, ………….≥0</a:t>
            </a:r>
          </a:p>
        </p:txBody>
      </p:sp>
    </p:spTree>
    <p:extLst>
      <p:ext uri="{BB962C8B-B14F-4D97-AF65-F5344CB8AC3E}">
        <p14:creationId xmlns:p14="http://schemas.microsoft.com/office/powerpoint/2010/main" val="23687043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CD64703-9A81-479D-9A2C-B41031C2EB83}"/>
              </a:ext>
            </a:extLst>
          </p:cNvPr>
          <p:cNvSpPr/>
          <p:nvPr/>
        </p:nvSpPr>
        <p:spPr>
          <a:xfrm>
            <a:off x="490652" y="439563"/>
            <a:ext cx="8240752" cy="954107"/>
          </a:xfrm>
          <a:prstGeom prst="rect">
            <a:avLst/>
          </a:prstGeom>
        </p:spPr>
        <p:txBody>
          <a:bodyPr wrap="square">
            <a:spAutoFit/>
          </a:bodyPr>
          <a:lstStyle/>
          <a:p>
            <a:pPr algn="ctr"/>
            <a:r>
              <a:rPr lang="es-MX" sz="2800" b="1" dirty="0"/>
              <a:t>Formulación de un modelo de maximización de programación lineal (PL)</a:t>
            </a:r>
          </a:p>
        </p:txBody>
      </p:sp>
      <p:sp>
        <p:nvSpPr>
          <p:cNvPr id="3" name="CuadroTexto 2">
            <a:extLst>
              <a:ext uri="{FF2B5EF4-FFF2-40B4-BE49-F238E27FC236}">
                <a16:creationId xmlns:a16="http://schemas.microsoft.com/office/drawing/2014/main" id="{25882C89-DBCA-4EE7-B9A9-CCC0E0071A29}"/>
              </a:ext>
            </a:extLst>
          </p:cNvPr>
          <p:cNvSpPr txBox="1"/>
          <p:nvPr/>
        </p:nvSpPr>
        <p:spPr>
          <a:xfrm>
            <a:off x="382906" y="2094836"/>
            <a:ext cx="8456245" cy="3046988"/>
          </a:xfrm>
          <a:prstGeom prst="rect">
            <a:avLst/>
          </a:prstGeom>
          <a:solidFill>
            <a:schemeClr val="bg2">
              <a:lumMod val="50000"/>
              <a:lumOff val="50000"/>
            </a:schemeClr>
          </a:solidFill>
          <a:ln w="1270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just"/>
            <a:r>
              <a:rPr lang="es-ES" sz="2400" dirty="0"/>
              <a:t>La compañía de anillos </a:t>
            </a:r>
            <a:r>
              <a:rPr lang="es-ES" sz="2400" dirty="0" err="1"/>
              <a:t>Acme</a:t>
            </a:r>
            <a:r>
              <a:rPr lang="es-ES" sz="2400" dirty="0"/>
              <a:t> </a:t>
            </a:r>
            <a:r>
              <a:rPr lang="es-ES" sz="2400" dirty="0" err="1"/>
              <a:t>class</a:t>
            </a:r>
            <a:r>
              <a:rPr lang="es-ES" sz="2400" dirty="0"/>
              <a:t> diseña y vende dos tipos de anillos. El tipo VIP y el tipo SST.  La empresa puede producir 24 anillos diarios y cuenta con  60 horas de trabajo diarias. Si un anillo del tipo VIP toma 3 horas de trabajo y un anillo SST requiere de 2 horas de trabajo. ¿Cuántos anillos de cada tipo debe producir la empresa para maximizar sus ganancias si un anillo VIP puede venderse en $30 y un anillo SST en $40?</a:t>
            </a:r>
            <a:endParaRPr lang="es-MX" sz="2400" dirty="0"/>
          </a:p>
          <a:p>
            <a:pPr lvl="0" algn="just"/>
            <a:endParaRPr lang="es-MX" sz="2400" dirty="0"/>
          </a:p>
        </p:txBody>
      </p:sp>
    </p:spTree>
    <p:extLst>
      <p:ext uri="{BB962C8B-B14F-4D97-AF65-F5344CB8AC3E}">
        <p14:creationId xmlns:p14="http://schemas.microsoft.com/office/powerpoint/2010/main" val="2585093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86AC9DF-9506-4513-94E5-9D1D9E598C74}"/>
              </a:ext>
            </a:extLst>
          </p:cNvPr>
          <p:cNvSpPr txBox="1"/>
          <p:nvPr/>
        </p:nvSpPr>
        <p:spPr>
          <a:xfrm>
            <a:off x="742122" y="887896"/>
            <a:ext cx="2469266" cy="461665"/>
          </a:xfrm>
          <a:prstGeom prst="rect">
            <a:avLst/>
          </a:prstGeom>
          <a:noFill/>
        </p:spPr>
        <p:txBody>
          <a:bodyPr wrap="none" rtlCol="0">
            <a:spAutoFit/>
          </a:bodyPr>
          <a:lstStyle/>
          <a:p>
            <a:r>
              <a:rPr lang="es-MX" sz="2400" b="1" dirty="0"/>
              <a:t>Objetivo  (verbal)</a:t>
            </a:r>
          </a:p>
        </p:txBody>
      </p:sp>
      <p:sp>
        <p:nvSpPr>
          <p:cNvPr id="4" name="Rectángulo 3">
            <a:extLst>
              <a:ext uri="{FF2B5EF4-FFF2-40B4-BE49-F238E27FC236}">
                <a16:creationId xmlns:a16="http://schemas.microsoft.com/office/drawing/2014/main" id="{C79CF9AF-A557-4750-8570-4945F18AE84E}"/>
              </a:ext>
            </a:extLst>
          </p:cNvPr>
          <p:cNvSpPr/>
          <p:nvPr/>
        </p:nvSpPr>
        <p:spPr>
          <a:xfrm>
            <a:off x="742121" y="1503619"/>
            <a:ext cx="7871791" cy="1200329"/>
          </a:xfrm>
          <a:prstGeom prst="rect">
            <a:avLst/>
          </a:prstGeom>
          <a:solidFill>
            <a:schemeClr val="bg2">
              <a:lumMod val="50000"/>
              <a:lumOff val="50000"/>
            </a:schemeClr>
          </a:solidFill>
        </p:spPr>
        <p:txBody>
          <a:bodyPr wrap="square">
            <a:spAutoFit/>
          </a:bodyPr>
          <a:lstStyle/>
          <a:p>
            <a:pPr algn="just"/>
            <a:r>
              <a:rPr lang="es-ES" sz="2400" dirty="0"/>
              <a:t>¿Cuántos anillos de cada tipo debe producir la empresa para maximizar sus ganancias si un anillo VIP puede venderse en $30 y un anillo SST en $40?</a:t>
            </a:r>
            <a:endParaRPr lang="es-MX" sz="2400" dirty="0"/>
          </a:p>
        </p:txBody>
      </p:sp>
      <p:sp>
        <p:nvSpPr>
          <p:cNvPr id="5" name="CuadroTexto 4">
            <a:extLst>
              <a:ext uri="{FF2B5EF4-FFF2-40B4-BE49-F238E27FC236}">
                <a16:creationId xmlns:a16="http://schemas.microsoft.com/office/drawing/2014/main" id="{5B10C4A0-8CBA-44D4-9DC1-BB1B3AE57444}"/>
              </a:ext>
            </a:extLst>
          </p:cNvPr>
          <p:cNvSpPr txBox="1"/>
          <p:nvPr/>
        </p:nvSpPr>
        <p:spPr>
          <a:xfrm>
            <a:off x="742121" y="3253409"/>
            <a:ext cx="3292312" cy="461665"/>
          </a:xfrm>
          <a:prstGeom prst="rect">
            <a:avLst/>
          </a:prstGeom>
          <a:noFill/>
        </p:spPr>
        <p:txBody>
          <a:bodyPr wrap="none" rtlCol="0">
            <a:spAutoFit/>
          </a:bodyPr>
          <a:lstStyle/>
          <a:p>
            <a:r>
              <a:rPr lang="es-MX" sz="2400" b="1" dirty="0"/>
              <a:t>Restricciones (verbales)</a:t>
            </a:r>
          </a:p>
        </p:txBody>
      </p:sp>
      <p:sp>
        <p:nvSpPr>
          <p:cNvPr id="6" name="Rectángulo 5">
            <a:extLst>
              <a:ext uri="{FF2B5EF4-FFF2-40B4-BE49-F238E27FC236}">
                <a16:creationId xmlns:a16="http://schemas.microsoft.com/office/drawing/2014/main" id="{0BB61D06-A240-4EA7-ADE3-370C0A66B8EE}"/>
              </a:ext>
            </a:extLst>
          </p:cNvPr>
          <p:cNvSpPr/>
          <p:nvPr/>
        </p:nvSpPr>
        <p:spPr>
          <a:xfrm>
            <a:off x="742120" y="3941369"/>
            <a:ext cx="7871791" cy="1200329"/>
          </a:xfrm>
          <a:prstGeom prst="rect">
            <a:avLst/>
          </a:prstGeom>
          <a:solidFill>
            <a:schemeClr val="bg2">
              <a:lumMod val="50000"/>
              <a:lumOff val="50000"/>
            </a:schemeClr>
          </a:solidFill>
        </p:spPr>
        <p:txBody>
          <a:bodyPr wrap="square">
            <a:spAutoFit/>
          </a:bodyPr>
          <a:lstStyle/>
          <a:p>
            <a:pPr marL="342900" indent="-342900">
              <a:buFont typeface="Arial" panose="020B0604020202020204" pitchFamily="34" charset="0"/>
              <a:buChar char="•"/>
            </a:pPr>
            <a:r>
              <a:rPr lang="es-ES" sz="2400" dirty="0"/>
              <a:t>La empresa puede producir 24 anillos diarios </a:t>
            </a:r>
          </a:p>
          <a:p>
            <a:endParaRPr lang="es-ES" sz="2400" dirty="0"/>
          </a:p>
          <a:p>
            <a:pPr marL="342900" indent="-342900">
              <a:buFont typeface="Arial" panose="020B0604020202020204" pitchFamily="34" charset="0"/>
              <a:buChar char="•"/>
            </a:pPr>
            <a:r>
              <a:rPr lang="es-ES" sz="2400" dirty="0"/>
              <a:t>Cuenta con  60 horas de trabajo diarias.</a:t>
            </a:r>
            <a:endParaRPr lang="es-MX" sz="2400" dirty="0"/>
          </a:p>
        </p:txBody>
      </p:sp>
    </p:spTree>
    <p:extLst>
      <p:ext uri="{BB962C8B-B14F-4D97-AF65-F5344CB8AC3E}">
        <p14:creationId xmlns:p14="http://schemas.microsoft.com/office/powerpoint/2010/main" val="5751098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C44EFF7-5150-4BEA-8E2F-1F5D51138776}"/>
              </a:ext>
            </a:extLst>
          </p:cNvPr>
          <p:cNvSpPr txBox="1"/>
          <p:nvPr/>
        </p:nvSpPr>
        <p:spPr>
          <a:xfrm>
            <a:off x="689113" y="775252"/>
            <a:ext cx="7964557" cy="2677656"/>
          </a:xfrm>
          <a:prstGeom prst="rect">
            <a:avLst/>
          </a:prstGeom>
          <a:noFill/>
          <a:ln w="38100" cap="rnd" cmpd="dbl">
            <a:solidFill>
              <a:schemeClr val="accent1"/>
            </a:solidFill>
          </a:ln>
        </p:spPr>
        <p:txBody>
          <a:bodyPr wrap="square" rtlCol="0">
            <a:spAutoFit/>
          </a:bodyPr>
          <a:lstStyle/>
          <a:p>
            <a:r>
              <a:rPr lang="es-MX" sz="2400" b="1" dirty="0"/>
              <a:t>Variables (Estructura matemática)</a:t>
            </a:r>
          </a:p>
          <a:p>
            <a:r>
              <a:rPr lang="es-MX" sz="2400" b="1" dirty="0"/>
              <a:t>Dado que es necesario determinar la cantidad de cada tipo de anillos que debe fabricar la empresa, se requieren dos variables:</a:t>
            </a:r>
          </a:p>
          <a:p>
            <a:endParaRPr lang="es-MX" sz="2400" b="1" dirty="0">
              <a:solidFill>
                <a:schemeClr val="bg2">
                  <a:lumMod val="25000"/>
                  <a:lumOff val="75000"/>
                </a:schemeClr>
              </a:solidFill>
            </a:endParaRPr>
          </a:p>
          <a:p>
            <a:r>
              <a:rPr lang="es-MX" sz="2400" b="1" dirty="0">
                <a:solidFill>
                  <a:schemeClr val="bg2">
                    <a:lumMod val="25000"/>
                    <a:lumOff val="75000"/>
                  </a:schemeClr>
                </a:solidFill>
              </a:rPr>
              <a:t>X1 =Tipo VIP</a:t>
            </a:r>
          </a:p>
          <a:p>
            <a:r>
              <a:rPr lang="es-MX" sz="2400" b="1" dirty="0">
                <a:solidFill>
                  <a:schemeClr val="bg2">
                    <a:lumMod val="25000"/>
                    <a:lumOff val="75000"/>
                  </a:schemeClr>
                </a:solidFill>
              </a:rPr>
              <a:t>X2= Tipo SST</a:t>
            </a:r>
          </a:p>
        </p:txBody>
      </p:sp>
      <p:sp>
        <p:nvSpPr>
          <p:cNvPr id="3" name="CuadroTexto 2">
            <a:extLst>
              <a:ext uri="{FF2B5EF4-FFF2-40B4-BE49-F238E27FC236}">
                <a16:creationId xmlns:a16="http://schemas.microsoft.com/office/drawing/2014/main" id="{1F27AAA2-FFF5-467D-8863-4779556150F6}"/>
              </a:ext>
            </a:extLst>
          </p:cNvPr>
          <p:cNvSpPr txBox="1"/>
          <p:nvPr/>
        </p:nvSpPr>
        <p:spPr>
          <a:xfrm>
            <a:off x="689114" y="4161183"/>
            <a:ext cx="8097078" cy="2308324"/>
          </a:xfrm>
          <a:prstGeom prst="rect">
            <a:avLst/>
          </a:prstGeom>
          <a:noFill/>
          <a:ln w="38100">
            <a:solidFill>
              <a:schemeClr val="accent4">
                <a:lumMod val="60000"/>
                <a:lumOff val="40000"/>
              </a:schemeClr>
            </a:solidFill>
          </a:ln>
        </p:spPr>
        <p:txBody>
          <a:bodyPr wrap="square" rtlCol="0">
            <a:spAutoFit/>
          </a:bodyPr>
          <a:lstStyle/>
          <a:p>
            <a:r>
              <a:rPr lang="es-MX" sz="2400" b="1" dirty="0"/>
              <a:t>Coeficientes de la función objetivo (estructura matemática)</a:t>
            </a:r>
          </a:p>
          <a:p>
            <a:endParaRPr lang="es-MX" sz="2400" b="1" dirty="0"/>
          </a:p>
          <a:p>
            <a:r>
              <a:rPr lang="es-MX" sz="2400" b="1" dirty="0"/>
              <a:t>La función objetivo se expresa en pesos, puesto que el objetivo es maximizar utilidades. Por ello:</a:t>
            </a:r>
          </a:p>
          <a:p>
            <a:r>
              <a:rPr lang="es-MX" sz="2400" b="1" dirty="0"/>
              <a:t>C1 = $30 para el anillo VIP </a:t>
            </a:r>
          </a:p>
          <a:p>
            <a:r>
              <a:rPr lang="es-MX" sz="2400" b="1" dirty="0"/>
              <a:t>C2 =$40 para el anillo SST</a:t>
            </a:r>
          </a:p>
        </p:txBody>
      </p:sp>
    </p:spTree>
    <p:extLst>
      <p:ext uri="{BB962C8B-B14F-4D97-AF65-F5344CB8AC3E}">
        <p14:creationId xmlns:p14="http://schemas.microsoft.com/office/powerpoint/2010/main" val="33177432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4A412FB-8717-4968-8650-4DBACF597C8D}"/>
              </a:ext>
            </a:extLst>
          </p:cNvPr>
          <p:cNvSpPr txBox="1"/>
          <p:nvPr/>
        </p:nvSpPr>
        <p:spPr>
          <a:xfrm>
            <a:off x="954156" y="715617"/>
            <a:ext cx="7407965" cy="1384995"/>
          </a:xfrm>
          <a:prstGeom prst="rect">
            <a:avLst/>
          </a:prstGeom>
          <a:noFill/>
          <a:ln w="38100">
            <a:solidFill>
              <a:schemeClr val="accent6">
                <a:lumMod val="60000"/>
                <a:lumOff val="40000"/>
              </a:schemeClr>
            </a:solidFill>
          </a:ln>
        </p:spPr>
        <p:txBody>
          <a:bodyPr wrap="square" rtlCol="0">
            <a:spAutoFit/>
          </a:bodyPr>
          <a:lstStyle/>
          <a:p>
            <a:r>
              <a:rPr lang="es-MX" sz="2400" b="1" dirty="0"/>
              <a:t>Función objetivo (estructura matemática)</a:t>
            </a:r>
          </a:p>
          <a:p>
            <a:endParaRPr lang="es-MX" dirty="0"/>
          </a:p>
          <a:p>
            <a:r>
              <a:rPr lang="es-MX" sz="2400" dirty="0"/>
              <a:t>Maximizar  Z= 30X1 + 40X2</a:t>
            </a:r>
          </a:p>
          <a:p>
            <a:endParaRPr lang="es-MX" dirty="0"/>
          </a:p>
        </p:txBody>
      </p:sp>
      <p:sp>
        <p:nvSpPr>
          <p:cNvPr id="3" name="CuadroTexto 2">
            <a:extLst>
              <a:ext uri="{FF2B5EF4-FFF2-40B4-BE49-F238E27FC236}">
                <a16:creationId xmlns:a16="http://schemas.microsoft.com/office/drawing/2014/main" id="{4F9189E3-4BCD-499A-A5C9-660C0FB113A5}"/>
              </a:ext>
            </a:extLst>
          </p:cNvPr>
          <p:cNvSpPr txBox="1"/>
          <p:nvPr/>
        </p:nvSpPr>
        <p:spPr>
          <a:xfrm>
            <a:off x="901146" y="2438400"/>
            <a:ext cx="7513983" cy="4154984"/>
          </a:xfrm>
          <a:prstGeom prst="rect">
            <a:avLst/>
          </a:prstGeom>
          <a:noFill/>
          <a:ln w="28575">
            <a:solidFill>
              <a:schemeClr val="accent1">
                <a:lumMod val="75000"/>
              </a:schemeClr>
            </a:solidFill>
          </a:ln>
        </p:spPr>
        <p:txBody>
          <a:bodyPr wrap="square" rtlCol="0">
            <a:spAutoFit/>
          </a:bodyPr>
          <a:lstStyle/>
          <a:p>
            <a:r>
              <a:rPr lang="es-MX" sz="2400" dirty="0"/>
              <a:t>Restricciones (estructura matemática)</a:t>
            </a:r>
          </a:p>
          <a:p>
            <a:pPr algn="just"/>
            <a:r>
              <a:rPr lang="es-MX" sz="2400" dirty="0"/>
              <a:t>Es importante verificar la consistencia de las unidades de medición de los coeficientes  y los valores de los requerimientos disponibles.</a:t>
            </a:r>
          </a:p>
          <a:p>
            <a:pPr algn="just"/>
            <a:endParaRPr lang="es-MX" sz="2400" dirty="0"/>
          </a:p>
          <a:p>
            <a:pPr marL="457200" indent="-457200" algn="just">
              <a:buAutoNum type="arabicPeriod"/>
            </a:pPr>
            <a:r>
              <a:rPr lang="es-MX" sz="2400" dirty="0"/>
              <a:t>Limite de anillos producidos por día </a:t>
            </a:r>
          </a:p>
          <a:p>
            <a:pPr algn="ctr"/>
            <a:r>
              <a:rPr lang="es-MX" sz="2400" dirty="0"/>
              <a:t>    x1 + x2 ≤24</a:t>
            </a:r>
          </a:p>
          <a:p>
            <a:pPr marL="457200" indent="-457200" algn="just">
              <a:buAutoNum type="arabicPeriod" startAt="2"/>
            </a:pPr>
            <a:r>
              <a:rPr lang="es-MX" sz="2400" dirty="0"/>
              <a:t>Límite de tiempo de producción en la empresa</a:t>
            </a:r>
          </a:p>
          <a:p>
            <a:pPr algn="ctr"/>
            <a:r>
              <a:rPr lang="es-MX" sz="2400" dirty="0"/>
              <a:t>3X1 + 2x2 ≤60  </a:t>
            </a:r>
          </a:p>
          <a:p>
            <a:pPr marL="457200" indent="-457200">
              <a:buAutoNum type="arabicPeriod" startAt="3"/>
            </a:pPr>
            <a:r>
              <a:rPr lang="es-MX" sz="2400" dirty="0"/>
              <a:t>Restricción de signo </a:t>
            </a:r>
          </a:p>
          <a:p>
            <a:pPr algn="ctr"/>
            <a:r>
              <a:rPr lang="es-MX" sz="2400" dirty="0"/>
              <a:t>X1, X2 ≥0</a:t>
            </a:r>
          </a:p>
        </p:txBody>
      </p:sp>
    </p:spTree>
    <p:extLst>
      <p:ext uri="{BB962C8B-B14F-4D97-AF65-F5344CB8AC3E}">
        <p14:creationId xmlns:p14="http://schemas.microsoft.com/office/powerpoint/2010/main" val="3039633196"/>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6022AE77-9719-4491-98A4-A8C31E4E6F8F}"/>
              </a:ext>
            </a:extLst>
          </p:cNvPr>
          <p:cNvGraphicFramePr>
            <a:graphicFrameLocks noGrp="1"/>
          </p:cNvGraphicFramePr>
          <p:nvPr>
            <p:extLst>
              <p:ext uri="{D42A27DB-BD31-4B8C-83A1-F6EECF244321}">
                <p14:modId xmlns:p14="http://schemas.microsoft.com/office/powerpoint/2010/main" val="2883672848"/>
              </p:ext>
            </p:extLst>
          </p:nvPr>
        </p:nvGraphicFramePr>
        <p:xfrm>
          <a:off x="610424" y="1850381"/>
          <a:ext cx="7819897" cy="2584068"/>
        </p:xfrm>
        <a:graphic>
          <a:graphicData uri="http://schemas.openxmlformats.org/drawingml/2006/table">
            <a:tbl>
              <a:tblPr firstRow="1" firstCol="1" bandRow="1">
                <a:tableStyleId>{3C2FFA5D-87B4-456A-9821-1D502468CF0F}</a:tableStyleId>
              </a:tblPr>
              <a:tblGrid>
                <a:gridCol w="1565208">
                  <a:extLst>
                    <a:ext uri="{9D8B030D-6E8A-4147-A177-3AD203B41FA5}">
                      <a16:colId xmlns:a16="http://schemas.microsoft.com/office/drawing/2014/main" val="20000"/>
                    </a:ext>
                  </a:extLst>
                </a:gridCol>
                <a:gridCol w="1123385">
                  <a:extLst>
                    <a:ext uri="{9D8B030D-6E8A-4147-A177-3AD203B41FA5}">
                      <a16:colId xmlns:a16="http://schemas.microsoft.com/office/drawing/2014/main" val="20001"/>
                    </a:ext>
                  </a:extLst>
                </a:gridCol>
                <a:gridCol w="1416142">
                  <a:extLst>
                    <a:ext uri="{9D8B030D-6E8A-4147-A177-3AD203B41FA5}">
                      <a16:colId xmlns:a16="http://schemas.microsoft.com/office/drawing/2014/main" val="20002"/>
                    </a:ext>
                  </a:extLst>
                </a:gridCol>
                <a:gridCol w="1416142">
                  <a:extLst>
                    <a:ext uri="{9D8B030D-6E8A-4147-A177-3AD203B41FA5}">
                      <a16:colId xmlns:a16="http://schemas.microsoft.com/office/drawing/2014/main" val="719985095"/>
                    </a:ext>
                  </a:extLst>
                </a:gridCol>
                <a:gridCol w="2299020">
                  <a:extLst>
                    <a:ext uri="{9D8B030D-6E8A-4147-A177-3AD203B41FA5}">
                      <a16:colId xmlns:a16="http://schemas.microsoft.com/office/drawing/2014/main" val="20003"/>
                    </a:ext>
                  </a:extLst>
                </a:gridCol>
              </a:tblGrid>
              <a:tr h="646017">
                <a:tc>
                  <a:txBody>
                    <a:bodyPr/>
                    <a:lstStyle/>
                    <a:p>
                      <a:pPr algn="ctr">
                        <a:lnSpc>
                          <a:spcPct val="115000"/>
                        </a:lnSpc>
                        <a:spcAft>
                          <a:spcPts val="0"/>
                        </a:spcAft>
                      </a:pPr>
                      <a:r>
                        <a:rPr lang="es-ES_tradnl" sz="2000" dirty="0">
                          <a:effectLst/>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X1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X2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Restricción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646017">
                <a:tc>
                  <a:txBody>
                    <a:bodyPr/>
                    <a:lstStyle/>
                    <a:p>
                      <a:pPr>
                        <a:lnSpc>
                          <a:spcPct val="115000"/>
                        </a:lnSpc>
                        <a:spcAft>
                          <a:spcPts val="0"/>
                        </a:spcAft>
                      </a:pPr>
                      <a:r>
                        <a:rPr lang="es-ES_tradnl" sz="2000" dirty="0">
                          <a:effectLst/>
                        </a:rPr>
                        <a:t>Producción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rPr>
                        <a:t>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rPr>
                        <a:t>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lgn="ctr">
                        <a:lnSpc>
                          <a:spcPct val="115000"/>
                        </a:lnSpc>
                        <a:spcAft>
                          <a:spcPts val="0"/>
                        </a:spcAft>
                      </a:pPr>
                      <a:r>
                        <a:rPr lang="es-ES_tradnl" sz="2000" baseline="0" dirty="0">
                          <a:effectLst/>
                        </a:rPr>
                        <a:t>24</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646017">
                <a:tc>
                  <a:txBody>
                    <a:bodyPr/>
                    <a:lstStyle/>
                    <a:p>
                      <a:pPr>
                        <a:lnSpc>
                          <a:spcPct val="115000"/>
                        </a:lnSpc>
                        <a:spcAft>
                          <a:spcPts val="0"/>
                        </a:spcAft>
                      </a:pPr>
                      <a:r>
                        <a:rPr lang="es-ES_tradnl" sz="2000" dirty="0">
                          <a:effectLst/>
                        </a:rPr>
                        <a:t>Tiempo</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3</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 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lgn="ctr">
                        <a:lnSpc>
                          <a:spcPct val="115000"/>
                        </a:lnSpc>
                        <a:spcAft>
                          <a:spcPts val="0"/>
                        </a:spcAft>
                      </a:pPr>
                      <a:r>
                        <a:rPr lang="es-ES_tradnl" sz="2000" dirty="0">
                          <a:effectLst/>
                        </a:rPr>
                        <a:t>60</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646017">
                <a:tc>
                  <a:txBody>
                    <a:bodyPr/>
                    <a:lstStyle/>
                    <a:p>
                      <a:pPr>
                        <a:lnSpc>
                          <a:spcPct val="115000"/>
                        </a:lnSpc>
                        <a:spcAft>
                          <a:spcPts val="0"/>
                        </a:spcAft>
                      </a:pPr>
                      <a:r>
                        <a:rPr lang="es-ES_tradnl" sz="2000" dirty="0">
                          <a:effectLst/>
                        </a:rPr>
                        <a:t>Ganancia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30</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40</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Maximizar Z</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Rectángulo 2">
            <a:extLst>
              <a:ext uri="{FF2B5EF4-FFF2-40B4-BE49-F238E27FC236}">
                <a16:creationId xmlns:a16="http://schemas.microsoft.com/office/drawing/2014/main" id="{F8E48C55-B567-4175-9F74-FD1144940012}"/>
              </a:ext>
            </a:extLst>
          </p:cNvPr>
          <p:cNvSpPr/>
          <p:nvPr/>
        </p:nvSpPr>
        <p:spPr>
          <a:xfrm>
            <a:off x="490652" y="1009406"/>
            <a:ext cx="8240752" cy="523220"/>
          </a:xfrm>
          <a:prstGeom prst="rect">
            <a:avLst/>
          </a:prstGeom>
        </p:spPr>
        <p:txBody>
          <a:bodyPr wrap="square">
            <a:spAutoFit/>
          </a:bodyPr>
          <a:lstStyle/>
          <a:p>
            <a:pPr algn="ctr"/>
            <a:r>
              <a:rPr lang="es-MX" sz="2800" b="1" dirty="0"/>
              <a:t>Planteamiento matemático</a:t>
            </a:r>
          </a:p>
        </p:txBody>
      </p:sp>
    </p:spTree>
    <p:extLst>
      <p:ext uri="{BB962C8B-B14F-4D97-AF65-F5344CB8AC3E}">
        <p14:creationId xmlns:p14="http://schemas.microsoft.com/office/powerpoint/2010/main" val="225732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B43AFE9-78B2-4A52-93CD-B219E0CF2820}"/>
              </a:ext>
            </a:extLst>
          </p:cNvPr>
          <p:cNvSpPr/>
          <p:nvPr/>
        </p:nvSpPr>
        <p:spPr>
          <a:xfrm>
            <a:off x="477400" y="545580"/>
            <a:ext cx="8240752" cy="523220"/>
          </a:xfrm>
          <a:prstGeom prst="rect">
            <a:avLst/>
          </a:prstGeom>
        </p:spPr>
        <p:txBody>
          <a:bodyPr wrap="square">
            <a:spAutoFit/>
          </a:bodyPr>
          <a:lstStyle/>
          <a:p>
            <a:pPr algn="ctr"/>
            <a:r>
              <a:rPr lang="es-MX" sz="2800" b="1" dirty="0">
                <a:solidFill>
                  <a:schemeClr val="bg2">
                    <a:lumMod val="25000"/>
                    <a:lumOff val="75000"/>
                  </a:schemeClr>
                </a:solidFill>
              </a:rPr>
              <a:t>Planteamiento matemático</a:t>
            </a:r>
          </a:p>
        </p:txBody>
      </p:sp>
      <p:sp>
        <p:nvSpPr>
          <p:cNvPr id="4" name="Rectángulo 3">
            <a:extLst>
              <a:ext uri="{FF2B5EF4-FFF2-40B4-BE49-F238E27FC236}">
                <a16:creationId xmlns:a16="http://schemas.microsoft.com/office/drawing/2014/main" id="{5D221086-1FE0-429A-8FF2-4A82965A8C48}"/>
              </a:ext>
            </a:extLst>
          </p:cNvPr>
          <p:cNvSpPr/>
          <p:nvPr/>
        </p:nvSpPr>
        <p:spPr>
          <a:xfrm>
            <a:off x="2559109" y="1398225"/>
            <a:ext cx="4077335" cy="523220"/>
          </a:xfrm>
          <a:prstGeom prst="rect">
            <a:avLst/>
          </a:prstGeom>
        </p:spPr>
        <p:txBody>
          <a:bodyPr wrap="none">
            <a:spAutoFit/>
          </a:bodyPr>
          <a:lstStyle/>
          <a:p>
            <a:pPr algn="ctr"/>
            <a:r>
              <a:rPr lang="es-MX" sz="2800" dirty="0"/>
              <a:t>Maximizar Z= 30X1 + 40X2</a:t>
            </a:r>
          </a:p>
        </p:txBody>
      </p:sp>
      <p:sp>
        <p:nvSpPr>
          <p:cNvPr id="5" name="Rectángulo 4">
            <a:extLst>
              <a:ext uri="{FF2B5EF4-FFF2-40B4-BE49-F238E27FC236}">
                <a16:creationId xmlns:a16="http://schemas.microsoft.com/office/drawing/2014/main" id="{DD919307-05A0-40F6-B05B-66DF312BF064}"/>
              </a:ext>
            </a:extLst>
          </p:cNvPr>
          <p:cNvSpPr/>
          <p:nvPr/>
        </p:nvSpPr>
        <p:spPr>
          <a:xfrm>
            <a:off x="2697768" y="2250870"/>
            <a:ext cx="4572000" cy="2677656"/>
          </a:xfrm>
          <a:prstGeom prst="rect">
            <a:avLst/>
          </a:prstGeom>
        </p:spPr>
        <p:txBody>
          <a:bodyPr>
            <a:spAutoFit/>
          </a:bodyPr>
          <a:lstStyle/>
          <a:p>
            <a:pPr algn="just">
              <a:lnSpc>
                <a:spcPct val="150000"/>
              </a:lnSpc>
            </a:pPr>
            <a:r>
              <a:rPr lang="es-MX" sz="2800" dirty="0"/>
              <a:t>Sujeto a </a:t>
            </a:r>
          </a:p>
          <a:p>
            <a:pPr algn="ctr">
              <a:lnSpc>
                <a:spcPct val="150000"/>
              </a:lnSpc>
            </a:pPr>
            <a:r>
              <a:rPr lang="es-MX" sz="2800" dirty="0"/>
              <a:t>x1 + x2 ≤24</a:t>
            </a:r>
          </a:p>
          <a:p>
            <a:pPr algn="ctr">
              <a:lnSpc>
                <a:spcPct val="150000"/>
              </a:lnSpc>
            </a:pPr>
            <a:r>
              <a:rPr lang="es-MX" sz="2800" dirty="0"/>
              <a:t>3X1 + 2x2 ≤ 60</a:t>
            </a:r>
          </a:p>
          <a:p>
            <a:pPr algn="ctr">
              <a:lnSpc>
                <a:spcPct val="150000"/>
              </a:lnSpc>
            </a:pPr>
            <a:r>
              <a:rPr lang="es-MX" sz="2800" dirty="0"/>
              <a:t>X1, X2 ≥0</a:t>
            </a:r>
          </a:p>
        </p:txBody>
      </p:sp>
    </p:spTree>
    <p:extLst>
      <p:ext uri="{BB962C8B-B14F-4D97-AF65-F5344CB8AC3E}">
        <p14:creationId xmlns:p14="http://schemas.microsoft.com/office/powerpoint/2010/main" val="81668865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6FFE11F-6ED9-4FDC-A525-0872736BB979}"/>
              </a:ext>
            </a:extLst>
          </p:cNvPr>
          <p:cNvSpPr/>
          <p:nvPr/>
        </p:nvSpPr>
        <p:spPr>
          <a:xfrm>
            <a:off x="490652" y="439563"/>
            <a:ext cx="8240752" cy="954107"/>
          </a:xfrm>
          <a:prstGeom prst="rect">
            <a:avLst/>
          </a:prstGeom>
        </p:spPr>
        <p:txBody>
          <a:bodyPr wrap="square">
            <a:spAutoFit/>
          </a:bodyPr>
          <a:lstStyle/>
          <a:p>
            <a:pPr algn="ctr"/>
            <a:r>
              <a:rPr lang="es-MX" sz="2800" b="1" dirty="0"/>
              <a:t>Formulación de un modelo de minimización de programación lineal (PL)</a:t>
            </a:r>
          </a:p>
        </p:txBody>
      </p:sp>
      <p:sp>
        <p:nvSpPr>
          <p:cNvPr id="5" name="CuadroTexto 4">
            <a:extLst>
              <a:ext uri="{FF2B5EF4-FFF2-40B4-BE49-F238E27FC236}">
                <a16:creationId xmlns:a16="http://schemas.microsoft.com/office/drawing/2014/main" id="{5B2F4ECB-25AC-4422-807C-1FE38F075B04}"/>
              </a:ext>
            </a:extLst>
          </p:cNvPr>
          <p:cNvSpPr txBox="1"/>
          <p:nvPr/>
        </p:nvSpPr>
        <p:spPr>
          <a:xfrm>
            <a:off x="225287" y="1696278"/>
            <a:ext cx="8506117" cy="4247317"/>
          </a:xfrm>
          <a:prstGeom prst="rect">
            <a:avLst/>
          </a:prstGeom>
          <a:noFill/>
        </p:spPr>
        <p:txBody>
          <a:bodyPr wrap="square" rtlCol="0">
            <a:spAutoFit/>
          </a:bodyPr>
          <a:lstStyle/>
          <a:p>
            <a:pPr algn="just"/>
            <a:r>
              <a:rPr lang="es-MX" dirty="0"/>
              <a:t>Una refinería puede comprar petróleo crudo ligero y petróleo crudo pesado. El coste por barril de estos tipos de petróleo es de 11 y 9 dólares, respectivamente. De cada tipo de petróleo se producen por barril las siguientes cantidades de gasolina, keroseno y combustible para reactores. </a:t>
            </a:r>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r>
              <a:rPr lang="es-MX" dirty="0"/>
              <a:t>La refinería tiene un contrato para entregar un millón de barriles de gasolina, cuatrocientos mil barriles de keroseno, y doscientos cincuenta mil barriles de combustible para reactores. Determine el número de barriles de cada tipo de petróleo crudo que satisfacen la demanda y minimizan el coste.</a:t>
            </a:r>
          </a:p>
        </p:txBody>
      </p:sp>
      <p:pic>
        <p:nvPicPr>
          <p:cNvPr id="6" name="Imagen 5">
            <a:extLst>
              <a:ext uri="{FF2B5EF4-FFF2-40B4-BE49-F238E27FC236}">
                <a16:creationId xmlns:a16="http://schemas.microsoft.com/office/drawing/2014/main" id="{F8522902-5148-408A-BBEF-D3D5EB9E498E}"/>
              </a:ext>
            </a:extLst>
          </p:cNvPr>
          <p:cNvPicPr>
            <a:picLocks noChangeAspect="1"/>
          </p:cNvPicPr>
          <p:nvPr/>
        </p:nvPicPr>
        <p:blipFill>
          <a:blip r:embed="rId2"/>
          <a:stretch>
            <a:fillRect/>
          </a:stretch>
        </p:blipFill>
        <p:spPr>
          <a:xfrm>
            <a:off x="1386961" y="3055868"/>
            <a:ext cx="6448134" cy="1264340"/>
          </a:xfrm>
          <a:prstGeom prst="rect">
            <a:avLst/>
          </a:prstGeom>
        </p:spPr>
      </p:pic>
    </p:spTree>
    <p:extLst>
      <p:ext uri="{BB962C8B-B14F-4D97-AF65-F5344CB8AC3E}">
        <p14:creationId xmlns:p14="http://schemas.microsoft.com/office/powerpoint/2010/main" val="382990991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54FDFD0-581E-4B2E-B048-AA248DC4F3EE}"/>
              </a:ext>
            </a:extLst>
          </p:cNvPr>
          <p:cNvPicPr>
            <a:picLocks noChangeAspect="1"/>
          </p:cNvPicPr>
          <p:nvPr/>
        </p:nvPicPr>
        <p:blipFill>
          <a:blip r:embed="rId2"/>
          <a:stretch>
            <a:fillRect/>
          </a:stretch>
        </p:blipFill>
        <p:spPr>
          <a:xfrm>
            <a:off x="0" y="0"/>
            <a:ext cx="9144000" cy="6858000"/>
          </a:xfrm>
          <a:prstGeom prst="rect">
            <a:avLst/>
          </a:prstGeom>
        </p:spPr>
      </p:pic>
      <p:sp>
        <p:nvSpPr>
          <p:cNvPr id="3" name="Elipse 2">
            <a:extLst>
              <a:ext uri="{FF2B5EF4-FFF2-40B4-BE49-F238E27FC236}">
                <a16:creationId xmlns:a16="http://schemas.microsoft.com/office/drawing/2014/main" id="{1CEEC556-9A37-4AD8-AA61-6C3D0CB42FA8}"/>
              </a:ext>
            </a:extLst>
          </p:cNvPr>
          <p:cNvSpPr/>
          <p:nvPr/>
        </p:nvSpPr>
        <p:spPr>
          <a:xfrm>
            <a:off x="3903171" y="2852936"/>
            <a:ext cx="792088" cy="36004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5066319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D74430F-23E5-4E4F-A9F1-4DA0B44E9B4A}"/>
              </a:ext>
            </a:extLst>
          </p:cNvPr>
          <p:cNvSpPr txBox="1"/>
          <p:nvPr/>
        </p:nvSpPr>
        <p:spPr>
          <a:xfrm>
            <a:off x="742122" y="887896"/>
            <a:ext cx="2469266" cy="461665"/>
          </a:xfrm>
          <a:prstGeom prst="rect">
            <a:avLst/>
          </a:prstGeom>
          <a:noFill/>
        </p:spPr>
        <p:txBody>
          <a:bodyPr wrap="none" rtlCol="0">
            <a:spAutoFit/>
          </a:bodyPr>
          <a:lstStyle/>
          <a:p>
            <a:r>
              <a:rPr lang="es-MX" sz="2400" b="1" dirty="0"/>
              <a:t>Objetivo  (verbal)</a:t>
            </a:r>
          </a:p>
        </p:txBody>
      </p:sp>
      <p:sp>
        <p:nvSpPr>
          <p:cNvPr id="3" name="Rectángulo 2">
            <a:extLst>
              <a:ext uri="{FF2B5EF4-FFF2-40B4-BE49-F238E27FC236}">
                <a16:creationId xmlns:a16="http://schemas.microsoft.com/office/drawing/2014/main" id="{D3BAABA7-9785-45A7-A499-D86D770DB6F3}"/>
              </a:ext>
            </a:extLst>
          </p:cNvPr>
          <p:cNvSpPr/>
          <p:nvPr/>
        </p:nvSpPr>
        <p:spPr>
          <a:xfrm>
            <a:off x="742121" y="1503619"/>
            <a:ext cx="7871791" cy="1200329"/>
          </a:xfrm>
          <a:prstGeom prst="rect">
            <a:avLst/>
          </a:prstGeom>
          <a:solidFill>
            <a:schemeClr val="bg2">
              <a:lumMod val="50000"/>
              <a:lumOff val="50000"/>
            </a:schemeClr>
          </a:solidFill>
        </p:spPr>
        <p:txBody>
          <a:bodyPr wrap="square">
            <a:spAutoFit/>
          </a:bodyPr>
          <a:lstStyle/>
          <a:p>
            <a:pPr algn="just"/>
            <a:r>
              <a:rPr lang="es-MX" sz="2400" dirty="0"/>
              <a:t>Determine el número de barriles de cada tipo de petróleo crudo ligero y pesado que satisfacen la demanda y minimizan el coste</a:t>
            </a:r>
          </a:p>
        </p:txBody>
      </p:sp>
      <p:sp>
        <p:nvSpPr>
          <p:cNvPr id="4" name="CuadroTexto 3">
            <a:extLst>
              <a:ext uri="{FF2B5EF4-FFF2-40B4-BE49-F238E27FC236}">
                <a16:creationId xmlns:a16="http://schemas.microsoft.com/office/drawing/2014/main" id="{3D32AFBA-B199-4048-ABD0-F566B048DCD6}"/>
              </a:ext>
            </a:extLst>
          </p:cNvPr>
          <p:cNvSpPr txBox="1"/>
          <p:nvPr/>
        </p:nvSpPr>
        <p:spPr>
          <a:xfrm>
            <a:off x="742120" y="2676327"/>
            <a:ext cx="3292312" cy="461665"/>
          </a:xfrm>
          <a:prstGeom prst="rect">
            <a:avLst/>
          </a:prstGeom>
          <a:noFill/>
        </p:spPr>
        <p:txBody>
          <a:bodyPr wrap="none" rtlCol="0">
            <a:spAutoFit/>
          </a:bodyPr>
          <a:lstStyle/>
          <a:p>
            <a:r>
              <a:rPr lang="es-MX" sz="2400" b="1" dirty="0"/>
              <a:t>Restricciones (verbales)</a:t>
            </a:r>
          </a:p>
        </p:txBody>
      </p:sp>
      <p:sp>
        <p:nvSpPr>
          <p:cNvPr id="5" name="Rectángulo 4">
            <a:extLst>
              <a:ext uri="{FF2B5EF4-FFF2-40B4-BE49-F238E27FC236}">
                <a16:creationId xmlns:a16="http://schemas.microsoft.com/office/drawing/2014/main" id="{87F44227-6962-4E64-AFC6-674D8C3D1419}"/>
              </a:ext>
            </a:extLst>
          </p:cNvPr>
          <p:cNvSpPr/>
          <p:nvPr/>
        </p:nvSpPr>
        <p:spPr>
          <a:xfrm>
            <a:off x="742121" y="3371525"/>
            <a:ext cx="7871791" cy="2677656"/>
          </a:xfrm>
          <a:prstGeom prst="rect">
            <a:avLst/>
          </a:prstGeom>
          <a:solidFill>
            <a:schemeClr val="bg2">
              <a:lumMod val="50000"/>
              <a:lumOff val="50000"/>
            </a:schemeClr>
          </a:solidFill>
        </p:spPr>
        <p:txBody>
          <a:bodyPr wrap="square">
            <a:spAutoFit/>
          </a:bodyPr>
          <a:lstStyle/>
          <a:p>
            <a:pPr marL="342900" indent="-342900">
              <a:buFont typeface="Arial" panose="020B0604020202020204" pitchFamily="34" charset="0"/>
              <a:buChar char="•"/>
            </a:pPr>
            <a:r>
              <a:rPr lang="es-MX" sz="2400" dirty="0"/>
              <a:t>Por cada barril de petróleo crudo ligero se obtienen 0.40 barriles de gasolina, 0.20 barriles de keroseno y  0.35 de combustible</a:t>
            </a:r>
          </a:p>
          <a:p>
            <a:pPr marL="342900" indent="-342900">
              <a:buFont typeface="Arial" panose="020B0604020202020204" pitchFamily="34" charset="0"/>
              <a:buChar char="•"/>
            </a:pPr>
            <a:r>
              <a:rPr lang="es-MX" sz="2400" dirty="0"/>
              <a:t>Por cada barril de petróleo crudo pesado se obtienen 0.32 barriles de gasolina, 0.40 barriles de keroseno y  0.20 de combustible</a:t>
            </a:r>
          </a:p>
          <a:p>
            <a:pPr marL="342900" indent="-342900">
              <a:buFont typeface="Arial" panose="020B0604020202020204" pitchFamily="34" charset="0"/>
              <a:buChar char="•"/>
            </a:pPr>
            <a:endParaRPr lang="es-MX" sz="2400" dirty="0"/>
          </a:p>
        </p:txBody>
      </p:sp>
    </p:spTree>
    <p:extLst>
      <p:ext uri="{BB962C8B-B14F-4D97-AF65-F5344CB8AC3E}">
        <p14:creationId xmlns:p14="http://schemas.microsoft.com/office/powerpoint/2010/main" val="42158499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D50F906-9CC7-40D8-BE61-6429B0037251}"/>
              </a:ext>
            </a:extLst>
          </p:cNvPr>
          <p:cNvSpPr txBox="1"/>
          <p:nvPr/>
        </p:nvSpPr>
        <p:spPr>
          <a:xfrm>
            <a:off x="689113" y="775252"/>
            <a:ext cx="7964557" cy="2677656"/>
          </a:xfrm>
          <a:prstGeom prst="rect">
            <a:avLst/>
          </a:prstGeom>
          <a:noFill/>
          <a:ln w="38100" cap="rnd" cmpd="dbl">
            <a:solidFill>
              <a:schemeClr val="accent1"/>
            </a:solidFill>
          </a:ln>
        </p:spPr>
        <p:txBody>
          <a:bodyPr wrap="square" rtlCol="0">
            <a:spAutoFit/>
          </a:bodyPr>
          <a:lstStyle/>
          <a:p>
            <a:r>
              <a:rPr lang="es-MX" sz="2400" b="1" dirty="0"/>
              <a:t>Variables (Estructura matemática)</a:t>
            </a:r>
          </a:p>
          <a:p>
            <a:r>
              <a:rPr lang="es-MX" sz="2400" b="1" dirty="0"/>
              <a:t>Dado que es necesario determinar la cantidad de barriles de cada tipo de petróleo, las variables están determinadas por:</a:t>
            </a:r>
          </a:p>
          <a:p>
            <a:endParaRPr lang="es-MX" sz="2400" b="1" dirty="0">
              <a:solidFill>
                <a:schemeClr val="bg2">
                  <a:lumMod val="25000"/>
                  <a:lumOff val="75000"/>
                </a:schemeClr>
              </a:solidFill>
            </a:endParaRPr>
          </a:p>
          <a:p>
            <a:r>
              <a:rPr lang="es-MX" sz="2400" b="1" dirty="0">
                <a:solidFill>
                  <a:schemeClr val="bg2">
                    <a:lumMod val="25000"/>
                    <a:lumOff val="75000"/>
                  </a:schemeClr>
                </a:solidFill>
              </a:rPr>
              <a:t>X1 =barriles de petróleo crudo ligero</a:t>
            </a:r>
          </a:p>
          <a:p>
            <a:r>
              <a:rPr lang="es-MX" sz="2400" b="1" dirty="0">
                <a:solidFill>
                  <a:schemeClr val="bg2">
                    <a:lumMod val="25000"/>
                    <a:lumOff val="75000"/>
                  </a:schemeClr>
                </a:solidFill>
              </a:rPr>
              <a:t>X2= barriles de petróleo crudo pesado</a:t>
            </a:r>
          </a:p>
        </p:txBody>
      </p:sp>
      <p:sp>
        <p:nvSpPr>
          <p:cNvPr id="3" name="CuadroTexto 2">
            <a:extLst>
              <a:ext uri="{FF2B5EF4-FFF2-40B4-BE49-F238E27FC236}">
                <a16:creationId xmlns:a16="http://schemas.microsoft.com/office/drawing/2014/main" id="{26F38501-EFFF-4F28-9101-73FCCC8DE092}"/>
              </a:ext>
            </a:extLst>
          </p:cNvPr>
          <p:cNvSpPr txBox="1"/>
          <p:nvPr/>
        </p:nvSpPr>
        <p:spPr>
          <a:xfrm>
            <a:off x="689114" y="4161183"/>
            <a:ext cx="8097078" cy="2308324"/>
          </a:xfrm>
          <a:prstGeom prst="rect">
            <a:avLst/>
          </a:prstGeom>
          <a:noFill/>
          <a:ln w="38100">
            <a:solidFill>
              <a:schemeClr val="accent4">
                <a:lumMod val="60000"/>
                <a:lumOff val="40000"/>
              </a:schemeClr>
            </a:solidFill>
          </a:ln>
        </p:spPr>
        <p:txBody>
          <a:bodyPr wrap="square" rtlCol="0">
            <a:spAutoFit/>
          </a:bodyPr>
          <a:lstStyle/>
          <a:p>
            <a:r>
              <a:rPr lang="es-MX" sz="2400" b="1" dirty="0"/>
              <a:t>Coeficientes de la función objetivo (estructura matemática)</a:t>
            </a:r>
          </a:p>
          <a:p>
            <a:endParaRPr lang="es-MX" sz="2400" b="1" dirty="0"/>
          </a:p>
          <a:p>
            <a:r>
              <a:rPr lang="es-MX" sz="2400" b="1" dirty="0"/>
              <a:t>La función objetivo se expresa en dólares, puesto que el objetivo es minimizar costos. Por ello:</a:t>
            </a:r>
          </a:p>
          <a:p>
            <a:r>
              <a:rPr lang="es-MX" sz="2400" b="1" dirty="0"/>
              <a:t>C1 = $11 para el barril de petróleo crudo ligero</a:t>
            </a:r>
          </a:p>
          <a:p>
            <a:r>
              <a:rPr lang="es-MX" sz="2400" b="1" dirty="0"/>
              <a:t>C2 =$9 para el barril de petróleo crudo pesado</a:t>
            </a:r>
          </a:p>
        </p:txBody>
      </p:sp>
    </p:spTree>
    <p:extLst>
      <p:ext uri="{BB962C8B-B14F-4D97-AF65-F5344CB8AC3E}">
        <p14:creationId xmlns:p14="http://schemas.microsoft.com/office/powerpoint/2010/main" val="275768472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AB3EB3E-7E95-4C4C-B494-6EF4DD0719D1}"/>
              </a:ext>
            </a:extLst>
          </p:cNvPr>
          <p:cNvSpPr txBox="1"/>
          <p:nvPr/>
        </p:nvSpPr>
        <p:spPr>
          <a:xfrm>
            <a:off x="1060174" y="503582"/>
            <a:ext cx="7513983" cy="1107996"/>
          </a:xfrm>
          <a:prstGeom prst="rect">
            <a:avLst/>
          </a:prstGeom>
          <a:noFill/>
          <a:ln w="38100">
            <a:solidFill>
              <a:schemeClr val="accent6">
                <a:lumMod val="60000"/>
                <a:lumOff val="40000"/>
              </a:schemeClr>
            </a:solidFill>
          </a:ln>
        </p:spPr>
        <p:txBody>
          <a:bodyPr wrap="square" rtlCol="0">
            <a:spAutoFit/>
          </a:bodyPr>
          <a:lstStyle/>
          <a:p>
            <a:r>
              <a:rPr lang="es-MX" sz="2400" b="1" dirty="0"/>
              <a:t>Función objetivo (estructura matemática)</a:t>
            </a:r>
          </a:p>
          <a:p>
            <a:endParaRPr lang="es-MX" dirty="0"/>
          </a:p>
          <a:p>
            <a:r>
              <a:rPr lang="es-MX" sz="2400" dirty="0"/>
              <a:t>Minimizar Z= 11X1 + 9X2</a:t>
            </a:r>
          </a:p>
        </p:txBody>
      </p:sp>
      <p:sp>
        <p:nvSpPr>
          <p:cNvPr id="3" name="CuadroTexto 2">
            <a:extLst>
              <a:ext uri="{FF2B5EF4-FFF2-40B4-BE49-F238E27FC236}">
                <a16:creationId xmlns:a16="http://schemas.microsoft.com/office/drawing/2014/main" id="{E7D90BF7-8455-4E4B-B7FF-967BC385CE0B}"/>
              </a:ext>
            </a:extLst>
          </p:cNvPr>
          <p:cNvSpPr txBox="1"/>
          <p:nvPr/>
        </p:nvSpPr>
        <p:spPr>
          <a:xfrm>
            <a:off x="1060174" y="1842052"/>
            <a:ext cx="7513983" cy="4893647"/>
          </a:xfrm>
          <a:prstGeom prst="rect">
            <a:avLst/>
          </a:prstGeom>
          <a:noFill/>
          <a:ln w="28575">
            <a:solidFill>
              <a:schemeClr val="accent1">
                <a:lumMod val="75000"/>
              </a:schemeClr>
            </a:solidFill>
          </a:ln>
        </p:spPr>
        <p:txBody>
          <a:bodyPr wrap="square" rtlCol="0">
            <a:spAutoFit/>
          </a:bodyPr>
          <a:lstStyle/>
          <a:p>
            <a:r>
              <a:rPr lang="es-MX" sz="2400" dirty="0"/>
              <a:t>Restricciones (estructura matemática)</a:t>
            </a:r>
          </a:p>
          <a:p>
            <a:pPr algn="just"/>
            <a:r>
              <a:rPr lang="es-MX" sz="2400" dirty="0"/>
              <a:t>Es importante verificar la consistencia de las unidades de medición de los coeficientes  y los valores de los requerimientos disponibles.</a:t>
            </a:r>
          </a:p>
          <a:p>
            <a:pPr algn="just"/>
            <a:endParaRPr lang="es-MX" sz="2400" dirty="0"/>
          </a:p>
          <a:p>
            <a:pPr marL="457200" indent="-457200" algn="just">
              <a:buAutoNum type="arabicPeriod"/>
            </a:pPr>
            <a:r>
              <a:rPr lang="es-MX" sz="2400" dirty="0"/>
              <a:t>Número de barriles de gasolina </a:t>
            </a:r>
          </a:p>
          <a:p>
            <a:pPr algn="ctr"/>
            <a:r>
              <a:rPr lang="es-MX" sz="2400" dirty="0"/>
              <a:t>    0.40x1 + 0.32x2 ≥1,000,000</a:t>
            </a:r>
          </a:p>
          <a:p>
            <a:pPr marL="457200" indent="-457200" algn="just">
              <a:buAutoNum type="arabicPeriod" startAt="2"/>
            </a:pPr>
            <a:r>
              <a:rPr lang="es-MX" sz="2400" dirty="0"/>
              <a:t>Número de barriles de keroseno</a:t>
            </a:r>
          </a:p>
          <a:p>
            <a:pPr algn="ctr"/>
            <a:r>
              <a:rPr lang="es-MX" sz="2400" dirty="0"/>
              <a:t>0.20X1 + 0.40x2 ≥400,000 </a:t>
            </a:r>
          </a:p>
          <a:p>
            <a:r>
              <a:rPr lang="es-MX" sz="2400" dirty="0"/>
              <a:t>3.    Número de barriles de combustible</a:t>
            </a:r>
          </a:p>
          <a:p>
            <a:pPr algn="ctr"/>
            <a:r>
              <a:rPr lang="es-MX" sz="2400" dirty="0"/>
              <a:t>0.35X1 + 0.20x2 ≥250,000 </a:t>
            </a:r>
          </a:p>
          <a:p>
            <a:r>
              <a:rPr lang="es-MX" sz="2400" dirty="0"/>
              <a:t>4.   Restricción de signo </a:t>
            </a:r>
          </a:p>
          <a:p>
            <a:pPr algn="ctr"/>
            <a:r>
              <a:rPr lang="es-MX" sz="2400" dirty="0"/>
              <a:t>X1, X2 ≥0</a:t>
            </a:r>
          </a:p>
        </p:txBody>
      </p:sp>
    </p:spTree>
    <p:extLst>
      <p:ext uri="{BB962C8B-B14F-4D97-AF65-F5344CB8AC3E}">
        <p14:creationId xmlns:p14="http://schemas.microsoft.com/office/powerpoint/2010/main" val="185864956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393F4213-B141-4A8A-9C38-1CCE0D4A1AD2}"/>
              </a:ext>
            </a:extLst>
          </p:cNvPr>
          <p:cNvGraphicFramePr>
            <a:graphicFrameLocks noGrp="1"/>
          </p:cNvGraphicFramePr>
          <p:nvPr>
            <p:extLst>
              <p:ext uri="{D42A27DB-BD31-4B8C-83A1-F6EECF244321}">
                <p14:modId xmlns:p14="http://schemas.microsoft.com/office/powerpoint/2010/main" val="391627539"/>
              </p:ext>
            </p:extLst>
          </p:nvPr>
        </p:nvGraphicFramePr>
        <p:xfrm>
          <a:off x="861785" y="1615573"/>
          <a:ext cx="7819896" cy="3395154"/>
        </p:xfrm>
        <a:graphic>
          <a:graphicData uri="http://schemas.openxmlformats.org/drawingml/2006/table">
            <a:tbl>
              <a:tblPr firstRow="1" firstCol="1" bandRow="1">
                <a:tableStyleId>{3C2FFA5D-87B4-456A-9821-1D502468CF0F}</a:tableStyleId>
              </a:tblPr>
              <a:tblGrid>
                <a:gridCol w="1565208">
                  <a:extLst>
                    <a:ext uri="{9D8B030D-6E8A-4147-A177-3AD203B41FA5}">
                      <a16:colId xmlns:a16="http://schemas.microsoft.com/office/drawing/2014/main" val="20000"/>
                    </a:ext>
                  </a:extLst>
                </a:gridCol>
                <a:gridCol w="1123385">
                  <a:extLst>
                    <a:ext uri="{9D8B030D-6E8A-4147-A177-3AD203B41FA5}">
                      <a16:colId xmlns:a16="http://schemas.microsoft.com/office/drawing/2014/main" val="20001"/>
                    </a:ext>
                  </a:extLst>
                </a:gridCol>
                <a:gridCol w="1416142">
                  <a:extLst>
                    <a:ext uri="{9D8B030D-6E8A-4147-A177-3AD203B41FA5}">
                      <a16:colId xmlns:a16="http://schemas.microsoft.com/office/drawing/2014/main" val="20002"/>
                    </a:ext>
                  </a:extLst>
                </a:gridCol>
                <a:gridCol w="1416142">
                  <a:extLst>
                    <a:ext uri="{9D8B030D-6E8A-4147-A177-3AD203B41FA5}">
                      <a16:colId xmlns:a16="http://schemas.microsoft.com/office/drawing/2014/main" val="1768489916"/>
                    </a:ext>
                  </a:extLst>
                </a:gridCol>
                <a:gridCol w="2299019">
                  <a:extLst>
                    <a:ext uri="{9D8B030D-6E8A-4147-A177-3AD203B41FA5}">
                      <a16:colId xmlns:a16="http://schemas.microsoft.com/office/drawing/2014/main" val="20003"/>
                    </a:ext>
                  </a:extLst>
                </a:gridCol>
              </a:tblGrid>
              <a:tr h="646017">
                <a:tc>
                  <a:txBody>
                    <a:bodyPr/>
                    <a:lstStyle/>
                    <a:p>
                      <a:pPr algn="ctr">
                        <a:lnSpc>
                          <a:spcPct val="115000"/>
                        </a:lnSpc>
                        <a:spcAft>
                          <a:spcPts val="0"/>
                        </a:spcAft>
                      </a:pPr>
                      <a:r>
                        <a:rPr lang="es-ES_tradnl" sz="2000" dirty="0">
                          <a:effectLst/>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X1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X2</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Signo</a:t>
                      </a:r>
                    </a:p>
                  </a:txBody>
                  <a:tcPr marL="68580" marR="68580" marT="0" marB="0"/>
                </a:tc>
                <a:tc>
                  <a:txBody>
                    <a:bodyPr/>
                    <a:lstStyle/>
                    <a:p>
                      <a:pPr algn="ctr">
                        <a:lnSpc>
                          <a:spcPct val="115000"/>
                        </a:lnSpc>
                        <a:spcAft>
                          <a:spcPts val="0"/>
                        </a:spcAft>
                      </a:pPr>
                      <a:r>
                        <a:rPr lang="es-ES_tradnl" sz="2000" dirty="0">
                          <a:effectLst/>
                        </a:rPr>
                        <a:t>Restricción</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646017">
                <a:tc>
                  <a:txBody>
                    <a:bodyPr/>
                    <a:lstStyle/>
                    <a:p>
                      <a:pPr>
                        <a:lnSpc>
                          <a:spcPct val="115000"/>
                        </a:lnSpc>
                        <a:spcAft>
                          <a:spcPts val="0"/>
                        </a:spcAft>
                      </a:pPr>
                      <a:r>
                        <a:rPr lang="es-ES_tradnl" sz="2000" dirty="0">
                          <a:effectLst/>
                        </a:rPr>
                        <a:t>Barriles de Gasolina</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0.40</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0.32</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1,000,000</a:t>
                      </a:r>
                    </a:p>
                  </a:txBody>
                  <a:tcPr marL="68580" marR="68580" marT="0" marB="0"/>
                </a:tc>
                <a:extLst>
                  <a:ext uri="{0D108BD9-81ED-4DB2-BD59-A6C34878D82A}">
                    <a16:rowId xmlns:a16="http://schemas.microsoft.com/office/drawing/2014/main" val="10001"/>
                  </a:ext>
                </a:extLst>
              </a:tr>
              <a:tr h="646017">
                <a:tc>
                  <a:txBody>
                    <a:bodyPr/>
                    <a:lstStyle/>
                    <a:p>
                      <a:pP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Barriles de Keroseno</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0.20</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0.40</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400,000</a:t>
                      </a:r>
                    </a:p>
                  </a:txBody>
                  <a:tcPr marL="68580" marR="68580" marT="0" marB="0"/>
                </a:tc>
                <a:extLst>
                  <a:ext uri="{0D108BD9-81ED-4DB2-BD59-A6C34878D82A}">
                    <a16:rowId xmlns:a16="http://schemas.microsoft.com/office/drawing/2014/main" val="4040603597"/>
                  </a:ext>
                </a:extLst>
              </a:tr>
              <a:tr h="646017">
                <a:tc>
                  <a:txBody>
                    <a:bodyPr/>
                    <a:lstStyle/>
                    <a:p>
                      <a:pPr>
                        <a:lnSpc>
                          <a:spcPct val="115000"/>
                        </a:lnSpc>
                        <a:spcAft>
                          <a:spcPts val="0"/>
                        </a:spcAft>
                      </a:pPr>
                      <a:r>
                        <a:rPr lang="es-ES_tradnl" sz="2000" dirty="0">
                          <a:effectLst/>
                        </a:rPr>
                        <a:t>Barriles de Gasolina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latin typeface="Calibri" panose="020F0502020204030204" pitchFamily="34" charset="0"/>
                          <a:ea typeface="Calibri" panose="020F0502020204030204" pitchFamily="34" charset="0"/>
                          <a:cs typeface="Times New Roman" panose="02020603050405020304" pitchFamily="18" charset="0"/>
                        </a:rPr>
                        <a:t>0.35</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kern="1200" dirty="0">
                          <a:solidFill>
                            <a:schemeClr val="dk1"/>
                          </a:solidFill>
                          <a:effectLst/>
                          <a:latin typeface="Calibri" panose="020F0502020204030204" pitchFamily="34" charset="0"/>
                          <a:cs typeface="Times New Roman" panose="02020603050405020304" pitchFamily="18" charset="0"/>
                        </a:rPr>
                        <a:t>0.20</a:t>
                      </a:r>
                      <a:r>
                        <a:rPr lang="es-ES_tradnl" sz="2000" dirty="0">
                          <a:effectLst/>
                        </a:rPr>
                        <a:t>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algn="ctr">
                        <a:lnSpc>
                          <a:spcPct val="115000"/>
                        </a:lnSpc>
                        <a:spcAft>
                          <a:spcPts val="0"/>
                        </a:spcAft>
                      </a:pPr>
                      <a:r>
                        <a:rPr lang="es-MX" sz="2000" kern="1200" dirty="0">
                          <a:solidFill>
                            <a:schemeClr val="dk1"/>
                          </a:solidFill>
                          <a:effectLst/>
                          <a:latin typeface="Calibri" panose="020F0502020204030204" pitchFamily="34" charset="0"/>
                          <a:ea typeface="+mn-ea"/>
                          <a:cs typeface="Times New Roman" panose="02020603050405020304" pitchFamily="18" charset="0"/>
                        </a:rPr>
                        <a:t>250,000</a:t>
                      </a:r>
                    </a:p>
                  </a:txBody>
                  <a:tcPr marL="68580" marR="68580" marT="0" marB="0"/>
                </a:tc>
                <a:extLst>
                  <a:ext uri="{0D108BD9-81ED-4DB2-BD59-A6C34878D82A}">
                    <a16:rowId xmlns:a16="http://schemas.microsoft.com/office/drawing/2014/main" val="10002"/>
                  </a:ext>
                </a:extLst>
              </a:tr>
              <a:tr h="646017">
                <a:tc>
                  <a:txBody>
                    <a:bodyPr/>
                    <a:lstStyle/>
                    <a:p>
                      <a:pPr>
                        <a:lnSpc>
                          <a:spcPct val="115000"/>
                        </a:lnSpc>
                        <a:spcAft>
                          <a:spcPts val="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Costos </a:t>
                      </a:r>
                    </a:p>
                  </a:txBody>
                  <a:tcPr marL="68580" marR="68580" marT="0" marB="0"/>
                </a:tc>
                <a:tc>
                  <a:txBody>
                    <a:bodyPr/>
                    <a:lstStyle/>
                    <a:p>
                      <a:pPr algn="ctr">
                        <a:lnSpc>
                          <a:spcPct val="115000"/>
                        </a:lnSpc>
                        <a:spcAft>
                          <a:spcPts val="0"/>
                        </a:spcAft>
                      </a:pPr>
                      <a:r>
                        <a:rPr lang="es-ES_tradnl" sz="2000" dirty="0">
                          <a:effectLst/>
                          <a:latin typeface="Calibri" panose="020F0502020204030204" pitchFamily="34" charset="0"/>
                          <a:ea typeface="Calibri" panose="020F0502020204030204" pitchFamily="34" charset="0"/>
                          <a:cs typeface="Times New Roman" panose="02020603050405020304" pitchFamily="18" charset="0"/>
                        </a:rPr>
                        <a:t>11</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latin typeface="Calibri" panose="020F0502020204030204" pitchFamily="34" charset="0"/>
                          <a:ea typeface="Calibri" panose="020F0502020204030204" pitchFamily="34" charset="0"/>
                          <a:cs typeface="Times New Roman" panose="02020603050405020304" pitchFamily="18" charset="0"/>
                        </a:rPr>
                        <a:t>9</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ES_tradnl" sz="2000" dirty="0">
                          <a:effectLst/>
                        </a:rPr>
                        <a:t>Minimizar Z</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Rectángulo 2">
            <a:extLst>
              <a:ext uri="{FF2B5EF4-FFF2-40B4-BE49-F238E27FC236}">
                <a16:creationId xmlns:a16="http://schemas.microsoft.com/office/drawing/2014/main" id="{C0C80A09-2993-45D9-9E96-B5E7F52BB2AB}"/>
              </a:ext>
            </a:extLst>
          </p:cNvPr>
          <p:cNvSpPr/>
          <p:nvPr/>
        </p:nvSpPr>
        <p:spPr>
          <a:xfrm>
            <a:off x="477400" y="545580"/>
            <a:ext cx="8240752" cy="523220"/>
          </a:xfrm>
          <a:prstGeom prst="rect">
            <a:avLst/>
          </a:prstGeom>
        </p:spPr>
        <p:txBody>
          <a:bodyPr wrap="square">
            <a:spAutoFit/>
          </a:bodyPr>
          <a:lstStyle/>
          <a:p>
            <a:pPr algn="ctr"/>
            <a:r>
              <a:rPr lang="es-MX" sz="2800" b="1" dirty="0">
                <a:solidFill>
                  <a:schemeClr val="bg2">
                    <a:lumMod val="25000"/>
                    <a:lumOff val="75000"/>
                  </a:schemeClr>
                </a:solidFill>
              </a:rPr>
              <a:t>Planteamiento matemático</a:t>
            </a:r>
          </a:p>
        </p:txBody>
      </p:sp>
    </p:spTree>
    <p:extLst>
      <p:ext uri="{BB962C8B-B14F-4D97-AF65-F5344CB8AC3E}">
        <p14:creationId xmlns:p14="http://schemas.microsoft.com/office/powerpoint/2010/main" val="365143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B43AFE9-78B2-4A52-93CD-B219E0CF2820}"/>
              </a:ext>
            </a:extLst>
          </p:cNvPr>
          <p:cNvSpPr/>
          <p:nvPr/>
        </p:nvSpPr>
        <p:spPr>
          <a:xfrm>
            <a:off x="477400" y="545580"/>
            <a:ext cx="8240752" cy="523220"/>
          </a:xfrm>
          <a:prstGeom prst="rect">
            <a:avLst/>
          </a:prstGeom>
        </p:spPr>
        <p:txBody>
          <a:bodyPr wrap="square">
            <a:spAutoFit/>
          </a:bodyPr>
          <a:lstStyle/>
          <a:p>
            <a:pPr algn="ctr"/>
            <a:r>
              <a:rPr lang="es-MX" sz="2800" b="1" dirty="0">
                <a:solidFill>
                  <a:schemeClr val="bg2">
                    <a:lumMod val="25000"/>
                    <a:lumOff val="75000"/>
                  </a:schemeClr>
                </a:solidFill>
              </a:rPr>
              <a:t>Planteamiento matemático</a:t>
            </a:r>
          </a:p>
        </p:txBody>
      </p:sp>
      <p:sp>
        <p:nvSpPr>
          <p:cNvPr id="4" name="Rectángulo 3">
            <a:extLst>
              <a:ext uri="{FF2B5EF4-FFF2-40B4-BE49-F238E27FC236}">
                <a16:creationId xmlns:a16="http://schemas.microsoft.com/office/drawing/2014/main" id="{5D221086-1FE0-429A-8FF2-4A82965A8C48}"/>
              </a:ext>
            </a:extLst>
          </p:cNvPr>
          <p:cNvSpPr/>
          <p:nvPr/>
        </p:nvSpPr>
        <p:spPr>
          <a:xfrm>
            <a:off x="2697768" y="1398225"/>
            <a:ext cx="3800015" cy="523220"/>
          </a:xfrm>
          <a:prstGeom prst="rect">
            <a:avLst/>
          </a:prstGeom>
        </p:spPr>
        <p:txBody>
          <a:bodyPr wrap="none">
            <a:spAutoFit/>
          </a:bodyPr>
          <a:lstStyle/>
          <a:p>
            <a:pPr algn="ctr"/>
            <a:r>
              <a:rPr lang="es-MX" sz="2800" dirty="0"/>
              <a:t>Minimizar Z= 11X1 + 9X2</a:t>
            </a:r>
          </a:p>
        </p:txBody>
      </p:sp>
      <p:sp>
        <p:nvSpPr>
          <p:cNvPr id="5" name="Rectángulo 4">
            <a:extLst>
              <a:ext uri="{FF2B5EF4-FFF2-40B4-BE49-F238E27FC236}">
                <a16:creationId xmlns:a16="http://schemas.microsoft.com/office/drawing/2014/main" id="{DD919307-05A0-40F6-B05B-66DF312BF064}"/>
              </a:ext>
            </a:extLst>
          </p:cNvPr>
          <p:cNvSpPr/>
          <p:nvPr/>
        </p:nvSpPr>
        <p:spPr>
          <a:xfrm>
            <a:off x="2697768" y="2250870"/>
            <a:ext cx="4572000" cy="3257174"/>
          </a:xfrm>
          <a:prstGeom prst="rect">
            <a:avLst/>
          </a:prstGeom>
        </p:spPr>
        <p:txBody>
          <a:bodyPr>
            <a:spAutoFit/>
          </a:bodyPr>
          <a:lstStyle/>
          <a:p>
            <a:pPr algn="just">
              <a:lnSpc>
                <a:spcPct val="150000"/>
              </a:lnSpc>
            </a:pPr>
            <a:r>
              <a:rPr lang="es-MX" sz="2800" dirty="0"/>
              <a:t>Sujeto a </a:t>
            </a:r>
          </a:p>
          <a:p>
            <a:pPr algn="just">
              <a:lnSpc>
                <a:spcPct val="150000"/>
              </a:lnSpc>
            </a:pPr>
            <a:r>
              <a:rPr lang="es-MX" sz="2800" dirty="0"/>
              <a:t>0.40x1 + 0.32x2 ≥1,000,000</a:t>
            </a:r>
          </a:p>
          <a:p>
            <a:pPr algn="just">
              <a:lnSpc>
                <a:spcPct val="150000"/>
              </a:lnSpc>
            </a:pPr>
            <a:r>
              <a:rPr lang="es-MX" sz="2800" dirty="0"/>
              <a:t>0.20X1 + 0.40x2 ≥400,000 </a:t>
            </a:r>
          </a:p>
          <a:p>
            <a:pPr algn="just">
              <a:lnSpc>
                <a:spcPct val="150000"/>
              </a:lnSpc>
            </a:pPr>
            <a:r>
              <a:rPr lang="es-MX" sz="2800" dirty="0"/>
              <a:t>0.35X1 + 0.20x2 ≥250,000 </a:t>
            </a:r>
          </a:p>
          <a:p>
            <a:pPr>
              <a:lnSpc>
                <a:spcPct val="150000"/>
              </a:lnSpc>
            </a:pPr>
            <a:r>
              <a:rPr lang="es-MX" sz="2800" dirty="0"/>
              <a:t>X1, X2 ≥0</a:t>
            </a:r>
          </a:p>
        </p:txBody>
      </p:sp>
    </p:spTree>
    <p:extLst>
      <p:ext uri="{BB962C8B-B14F-4D97-AF65-F5344CB8AC3E}">
        <p14:creationId xmlns:p14="http://schemas.microsoft.com/office/powerpoint/2010/main" val="168861008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57AE031-252C-4ADE-8811-7263B2B11221}"/>
              </a:ext>
            </a:extLst>
          </p:cNvPr>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Conclusiones </a:t>
            </a:r>
          </a:p>
        </p:txBody>
      </p:sp>
      <p:sp>
        <p:nvSpPr>
          <p:cNvPr id="3" name="CuadroTexto 2">
            <a:extLst>
              <a:ext uri="{FF2B5EF4-FFF2-40B4-BE49-F238E27FC236}">
                <a16:creationId xmlns:a16="http://schemas.microsoft.com/office/drawing/2014/main" id="{A4A15019-4190-481C-ABC3-7CD65C2385E0}"/>
              </a:ext>
            </a:extLst>
          </p:cNvPr>
          <p:cNvSpPr txBox="1"/>
          <p:nvPr/>
        </p:nvSpPr>
        <p:spPr>
          <a:xfrm>
            <a:off x="709424" y="1295688"/>
            <a:ext cx="8143028" cy="4893647"/>
          </a:xfrm>
          <a:prstGeom prst="rect">
            <a:avLst/>
          </a:prstGeom>
          <a:noFill/>
        </p:spPr>
        <p:txBody>
          <a:bodyPr wrap="square" rtlCol="0">
            <a:spAutoFit/>
          </a:bodyPr>
          <a:lstStyle/>
          <a:p>
            <a:pPr algn="just"/>
            <a:r>
              <a:rPr lang="es-MX" sz="2400" dirty="0"/>
              <a:t>La Investigación de operaciones es una disciplina que intenta ayudar en la toma de decisiones gerenciales aplicando un enfoque científico a los problemas gerenciales que incorporan factores cuantitativos , por lo que es fundamental para la gerencia  desarrollar modelos matemáticos que representen las decisiones cuantificables a tomar.</a:t>
            </a:r>
          </a:p>
          <a:p>
            <a:pPr algn="just"/>
            <a:endParaRPr lang="es-MX" sz="2400" dirty="0"/>
          </a:p>
          <a:p>
            <a:pPr algn="just"/>
            <a:r>
              <a:rPr lang="es-MX" sz="2400" dirty="0"/>
              <a:t>Por lo que la Investigación de operaciones ha tenido un impacto importante en las organizaciones de todo el mundo al coadyubar en la toma de decisiones  para los gerentes  y tener una mayor certeza sobre los posibles escenarios  que se analizan en cuanto a la obtención de ganancias, reducción de costos y mejor utilización de los recursos con los que se cuenta</a:t>
            </a:r>
            <a:r>
              <a:rPr lang="es-MX" dirty="0"/>
              <a:t>.</a:t>
            </a:r>
          </a:p>
        </p:txBody>
      </p:sp>
    </p:spTree>
    <p:extLst>
      <p:ext uri="{BB962C8B-B14F-4D97-AF65-F5344CB8AC3E}">
        <p14:creationId xmlns:p14="http://schemas.microsoft.com/office/powerpoint/2010/main" val="7107899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9061F7A-FB51-48D3-8744-9EFBB84657E1}"/>
              </a:ext>
            </a:extLst>
          </p:cNvPr>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Glosario</a:t>
            </a:r>
          </a:p>
        </p:txBody>
      </p:sp>
      <p:sp>
        <p:nvSpPr>
          <p:cNvPr id="4" name="CuadroTexto 3">
            <a:extLst>
              <a:ext uri="{FF2B5EF4-FFF2-40B4-BE49-F238E27FC236}">
                <a16:creationId xmlns:a16="http://schemas.microsoft.com/office/drawing/2014/main" id="{E9691B35-216E-4932-BB41-9690A11ECCD6}"/>
              </a:ext>
            </a:extLst>
          </p:cNvPr>
          <p:cNvSpPr txBox="1"/>
          <p:nvPr/>
        </p:nvSpPr>
        <p:spPr>
          <a:xfrm>
            <a:off x="616276" y="1325217"/>
            <a:ext cx="8136835" cy="5632311"/>
          </a:xfrm>
          <a:prstGeom prst="rect">
            <a:avLst/>
          </a:prstGeom>
          <a:noFill/>
        </p:spPr>
        <p:txBody>
          <a:bodyPr wrap="square" rtlCol="0">
            <a:spAutoFit/>
          </a:bodyPr>
          <a:lstStyle/>
          <a:p>
            <a:r>
              <a:rPr lang="es-MX" b="1" dirty="0"/>
              <a:t>Algoritmo: </a:t>
            </a:r>
            <a:r>
              <a:rPr lang="es-MX" dirty="0"/>
              <a:t>Conjunto de procedimientos que, cuando se siguen en forma ordenada, proporcionan una solución óptima a un problema</a:t>
            </a:r>
          </a:p>
          <a:p>
            <a:endParaRPr lang="es-MX" dirty="0"/>
          </a:p>
          <a:p>
            <a:r>
              <a:rPr lang="es-MX" b="1" dirty="0"/>
              <a:t>Función objetivo: </a:t>
            </a:r>
            <a:r>
              <a:rPr lang="es-MX" dirty="0"/>
              <a:t>Función matemática que definen la efectividad del modelo como una función de las variables de decisión.</a:t>
            </a:r>
          </a:p>
          <a:p>
            <a:endParaRPr lang="es-MX" dirty="0"/>
          </a:p>
          <a:p>
            <a:r>
              <a:rPr lang="es-MX" b="1" dirty="0"/>
              <a:t>Investigación de operaciones: </a:t>
            </a:r>
            <a:r>
              <a:rPr lang="es-MX" dirty="0"/>
              <a:t>Nombre que se utilizó para describir las actividades de ciencia de la administración / investigación de operaciones en las operaciones militares británicas durante la segunda guerra mundial.</a:t>
            </a:r>
          </a:p>
          <a:p>
            <a:endParaRPr lang="es-MX" dirty="0"/>
          </a:p>
          <a:p>
            <a:pPr algn="just"/>
            <a:r>
              <a:rPr lang="es-MX" b="1" dirty="0"/>
              <a:t>Modelo lineal: </a:t>
            </a:r>
            <a:r>
              <a:rPr lang="es-MX" dirty="0"/>
              <a:t>Modelo en el que todas las relaciones funcionales son de tal naturaleza que la variable dependiente es proporcional a las variables independientes.</a:t>
            </a:r>
          </a:p>
          <a:p>
            <a:pPr algn="just"/>
            <a:endParaRPr lang="es-MX" dirty="0"/>
          </a:p>
          <a:p>
            <a:pPr algn="just"/>
            <a:r>
              <a:rPr lang="es-MX" b="1" dirty="0"/>
              <a:t>Restricción: </a:t>
            </a:r>
            <a:r>
              <a:rPr lang="es-MX" dirty="0"/>
              <a:t>Función matemática que describe o asigna un límite factible al modelo y/o las variables de decisión.</a:t>
            </a:r>
          </a:p>
          <a:p>
            <a:endParaRPr lang="es-MX" dirty="0"/>
          </a:p>
          <a:p>
            <a:r>
              <a:rPr lang="es-MX" b="1" dirty="0"/>
              <a:t>Variable de decisión: </a:t>
            </a:r>
            <a:r>
              <a:rPr lang="es-MX" dirty="0"/>
              <a:t>Cantidades desconocidas que deben determinarse en la solución para un modelo.</a:t>
            </a:r>
          </a:p>
          <a:p>
            <a:endParaRPr lang="es-MX" dirty="0"/>
          </a:p>
        </p:txBody>
      </p:sp>
    </p:spTree>
    <p:extLst>
      <p:ext uri="{BB962C8B-B14F-4D97-AF65-F5344CB8AC3E}">
        <p14:creationId xmlns:p14="http://schemas.microsoft.com/office/powerpoint/2010/main" val="40647400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Referencias bibliográficas</a:t>
            </a:r>
          </a:p>
        </p:txBody>
      </p:sp>
      <p:sp>
        <p:nvSpPr>
          <p:cNvPr id="3" name="CuadroTexto 2"/>
          <p:cNvSpPr txBox="1"/>
          <p:nvPr/>
        </p:nvSpPr>
        <p:spPr>
          <a:xfrm>
            <a:off x="539552" y="1797089"/>
            <a:ext cx="7992888" cy="4431983"/>
          </a:xfrm>
          <a:prstGeom prst="rect">
            <a:avLst/>
          </a:prstGeom>
          <a:noFill/>
        </p:spPr>
        <p:txBody>
          <a:bodyPr wrap="square" rtlCol="0">
            <a:spAutoFit/>
          </a:bodyPr>
          <a:lstStyle/>
          <a:p>
            <a:pPr marL="285750" indent="-285750">
              <a:buFont typeface="Arial" panose="020B0604020202020204" pitchFamily="34" charset="0"/>
              <a:buChar char="•"/>
            </a:pPr>
            <a:r>
              <a:rPr lang="es-MX" sz="2400" dirty="0" err="1"/>
              <a:t>McKeown</a:t>
            </a:r>
            <a:r>
              <a:rPr lang="es-MX" sz="2400" dirty="0"/>
              <a:t>, D. ( 2000). Modelos Cuantitativos para Administración.  México: Editorial Iberoamericana. Pág. 2-20</a:t>
            </a:r>
          </a:p>
          <a:p>
            <a:endParaRPr lang="es-MX" sz="2400" dirty="0"/>
          </a:p>
          <a:p>
            <a:pPr marL="285750" indent="-285750">
              <a:buFont typeface="Arial" panose="020B0604020202020204" pitchFamily="34" charset="0"/>
              <a:buChar char="•"/>
            </a:pPr>
            <a:r>
              <a:rPr lang="es-MX" sz="2400" dirty="0" err="1"/>
              <a:t>Hiller</a:t>
            </a:r>
            <a:r>
              <a:rPr lang="es-MX" sz="2400" dirty="0"/>
              <a:t>, K. y </a:t>
            </a:r>
            <a:r>
              <a:rPr lang="es-MX" sz="2400" dirty="0" err="1"/>
              <a:t>Hiller</a:t>
            </a:r>
            <a:r>
              <a:rPr lang="es-MX" sz="2400" dirty="0"/>
              <a:t>, M. (2008). Métodos cuantitativos para la Administración. México: Editorial Mc Graw-Hill. Pág. 1-14</a:t>
            </a:r>
          </a:p>
          <a:p>
            <a:pPr marL="285750" indent="-285750">
              <a:buFont typeface="Arial" panose="020B0604020202020204" pitchFamily="34" charset="0"/>
              <a:buChar char="•"/>
            </a:pPr>
            <a:endParaRPr lang="es-MX" sz="2400" dirty="0"/>
          </a:p>
          <a:p>
            <a:pPr marL="285750" indent="-285750">
              <a:buFont typeface="Arial" panose="020B0604020202020204" pitchFamily="34" charset="0"/>
              <a:buChar char="•"/>
            </a:pPr>
            <a:r>
              <a:rPr lang="es-MX" sz="2400" dirty="0"/>
              <a:t> </a:t>
            </a:r>
            <a:r>
              <a:rPr lang="es-MX" sz="2400" dirty="0" err="1"/>
              <a:t>Wynston</a:t>
            </a:r>
            <a:r>
              <a:rPr lang="es-MX" sz="2400" dirty="0"/>
              <a:t>, W. (2005). Investigación de operaciones: aplicaciones y algoritmos. México: Editorial Thomson. Pág. 49-63</a:t>
            </a:r>
          </a:p>
          <a:p>
            <a:endParaRPr lang="es-MX" sz="2400" dirty="0"/>
          </a:p>
          <a:p>
            <a:endParaRPr lang="es-MX" dirty="0"/>
          </a:p>
        </p:txBody>
      </p:sp>
    </p:spTree>
    <p:extLst>
      <p:ext uri="{BB962C8B-B14F-4D97-AF65-F5344CB8AC3E}">
        <p14:creationId xmlns:p14="http://schemas.microsoft.com/office/powerpoint/2010/main" val="186895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40D14AE-DBFA-4CFA-836B-2BB629F7649C}"/>
              </a:ext>
            </a:extLst>
          </p:cNvPr>
          <p:cNvSpPr txBox="1"/>
          <p:nvPr/>
        </p:nvSpPr>
        <p:spPr>
          <a:xfrm>
            <a:off x="1253885" y="384313"/>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Referencias bibliográficas</a:t>
            </a:r>
          </a:p>
        </p:txBody>
      </p:sp>
      <p:sp>
        <p:nvSpPr>
          <p:cNvPr id="3" name="CuadroTexto 2">
            <a:extLst>
              <a:ext uri="{FF2B5EF4-FFF2-40B4-BE49-F238E27FC236}">
                <a16:creationId xmlns:a16="http://schemas.microsoft.com/office/drawing/2014/main" id="{BD21E8F9-0877-421F-A53B-5CAF727046B6}"/>
              </a:ext>
            </a:extLst>
          </p:cNvPr>
          <p:cNvSpPr txBox="1"/>
          <p:nvPr/>
        </p:nvSpPr>
        <p:spPr>
          <a:xfrm>
            <a:off x="914400" y="1656522"/>
            <a:ext cx="7301552" cy="2677656"/>
          </a:xfrm>
          <a:prstGeom prst="rect">
            <a:avLst/>
          </a:prstGeom>
          <a:noFill/>
        </p:spPr>
        <p:txBody>
          <a:bodyPr wrap="square" rtlCol="0">
            <a:spAutoFit/>
          </a:bodyPr>
          <a:lstStyle/>
          <a:p>
            <a:pPr marL="285750" indent="-285750">
              <a:buFont typeface="Arial" panose="020B0604020202020204" pitchFamily="34" charset="0"/>
              <a:buChar char="•"/>
            </a:pPr>
            <a:r>
              <a:rPr lang="es-MX" sz="2400" dirty="0"/>
              <a:t>Martínez, S. I. A., &amp; Vértiz, C. G. (2014). Investigaciones de operaciones. México, D.F., MX: Grupo Editorial Patria. Pág.  2-34</a:t>
            </a:r>
          </a:p>
          <a:p>
            <a:endParaRPr lang="es-MX" sz="2400" dirty="0"/>
          </a:p>
          <a:p>
            <a:pPr marL="285750" indent="-285750">
              <a:buFont typeface="Arial" panose="020B0604020202020204" pitchFamily="34" charset="0"/>
              <a:buChar char="•"/>
            </a:pPr>
            <a:r>
              <a:rPr lang="es-MX" sz="2400" dirty="0"/>
              <a:t>Render, B. (2016). Métodos Cuantitativos para los negocios. México. Pearson. Pág.  1-17</a:t>
            </a:r>
          </a:p>
          <a:p>
            <a:pPr marL="285750" indent="-285750">
              <a:buFont typeface="Arial" panose="020B0604020202020204" pitchFamily="34" charset="0"/>
              <a:buChar char="•"/>
            </a:pPr>
            <a:endParaRPr lang="es-MX" sz="2400" dirty="0"/>
          </a:p>
        </p:txBody>
      </p:sp>
    </p:spTree>
    <p:extLst>
      <p:ext uri="{BB962C8B-B14F-4D97-AF65-F5344CB8AC3E}">
        <p14:creationId xmlns:p14="http://schemas.microsoft.com/office/powerpoint/2010/main" val="200282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87623" y="530087"/>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Guion explicativo</a:t>
            </a:r>
          </a:p>
        </p:txBody>
      </p:sp>
      <p:sp>
        <p:nvSpPr>
          <p:cNvPr id="3" name="CuadroTexto 2"/>
          <p:cNvSpPr txBox="1"/>
          <p:nvPr/>
        </p:nvSpPr>
        <p:spPr>
          <a:xfrm>
            <a:off x="621989" y="1441461"/>
            <a:ext cx="7992888" cy="5016758"/>
          </a:xfrm>
          <a:prstGeom prst="rect">
            <a:avLst/>
          </a:prstGeom>
          <a:noFill/>
        </p:spPr>
        <p:txBody>
          <a:bodyPr wrap="square" rtlCol="0">
            <a:spAutoFit/>
          </a:bodyPr>
          <a:lstStyle/>
          <a:p>
            <a:pPr marL="285750" indent="-285750">
              <a:buFont typeface="Arial" panose="020B0604020202020204" pitchFamily="34" charset="0"/>
              <a:buChar char="•"/>
            </a:pPr>
            <a:r>
              <a:rPr lang="es-MX" sz="2000" dirty="0"/>
              <a:t>Este material se utilizará como apoyo para explicar el tema de introducción a la investigación de operaciones , por lo que es necesario que el alumno tenga conocimientos básicos de algebra y planteamiento de ecuaciones con 2 y 3 incógnitas.</a:t>
            </a:r>
          </a:p>
          <a:p>
            <a:endParaRPr lang="es-MX" sz="2000" dirty="0"/>
          </a:p>
          <a:p>
            <a:pPr marL="285750" indent="-285750">
              <a:buFont typeface="Arial" panose="020B0604020202020204" pitchFamily="34" charset="0"/>
              <a:buChar char="•"/>
            </a:pPr>
            <a:r>
              <a:rPr lang="es-MX" sz="2000" dirty="0"/>
              <a:t>Se recomienda utilizar el material al inicio de la unidad como apoyo para introducir al alumno a la investigación de operaciones y reforzar los conocimientos con actividades  y ejercicios adicionales .</a:t>
            </a:r>
          </a:p>
          <a:p>
            <a:endParaRPr lang="es-MX" sz="2000" dirty="0"/>
          </a:p>
          <a:p>
            <a:pPr marL="285750" indent="-285750" algn="just">
              <a:buFont typeface="Arial" panose="020B0604020202020204" pitchFamily="34" charset="0"/>
              <a:buChar char="•"/>
            </a:pPr>
            <a:r>
              <a:rPr lang="es-MX" sz="2000" dirty="0"/>
              <a:t>El documento se encuentra dividido por secciones explicando cada uno de los temas indicados al inicio de la presentación, por lo que puede ser utilizado en forma parcial o total, sin que esto afecte el proceso de enseñanza y comprensión de cada uno de los temas por parte del alumno.</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endParaRPr lang="es-MX" sz="2000" dirty="0"/>
          </a:p>
        </p:txBody>
      </p:sp>
    </p:spTree>
    <p:extLst>
      <p:ext uri="{BB962C8B-B14F-4D97-AF65-F5344CB8AC3E}">
        <p14:creationId xmlns:p14="http://schemas.microsoft.com/office/powerpoint/2010/main" val="410139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3AD3BE2-F8FE-4768-B152-D4370D7B72D8}"/>
              </a:ext>
            </a:extLst>
          </p:cNvPr>
          <p:cNvSpPr txBox="1"/>
          <p:nvPr/>
        </p:nvSpPr>
        <p:spPr>
          <a:xfrm>
            <a:off x="971600" y="980728"/>
            <a:ext cx="6794174" cy="584775"/>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pPr algn="ctr"/>
            <a:r>
              <a:rPr lang="es-MX" sz="3200" dirty="0"/>
              <a:t>Objetivo específico</a:t>
            </a:r>
          </a:p>
        </p:txBody>
      </p:sp>
      <p:sp>
        <p:nvSpPr>
          <p:cNvPr id="4" name="CuadroTexto 3">
            <a:extLst>
              <a:ext uri="{FF2B5EF4-FFF2-40B4-BE49-F238E27FC236}">
                <a16:creationId xmlns:a16="http://schemas.microsoft.com/office/drawing/2014/main" id="{11241998-11DF-4742-A93A-B426C3DA054C}"/>
              </a:ext>
            </a:extLst>
          </p:cNvPr>
          <p:cNvSpPr txBox="1"/>
          <p:nvPr/>
        </p:nvSpPr>
        <p:spPr>
          <a:xfrm>
            <a:off x="755576" y="2348880"/>
            <a:ext cx="7128792" cy="2677656"/>
          </a:xfrm>
          <a:prstGeom prst="rect">
            <a:avLst/>
          </a:prstGeom>
          <a:noFill/>
        </p:spPr>
        <p:txBody>
          <a:bodyPr wrap="square" rtlCol="0">
            <a:spAutoFit/>
          </a:bodyPr>
          <a:lstStyle/>
          <a:p>
            <a:pPr algn="just"/>
            <a:r>
              <a:rPr lang="es-MX" sz="2800" dirty="0"/>
              <a:t>Al finalizar la unidad el alumno:</a:t>
            </a:r>
          </a:p>
          <a:p>
            <a:pPr algn="just"/>
            <a:endParaRPr lang="es-MX" sz="2800" dirty="0"/>
          </a:p>
          <a:p>
            <a:pPr algn="just"/>
            <a:r>
              <a:rPr lang="es-MX" sz="2800" dirty="0"/>
              <a:t>Será capaz de comprender los conceptos básicos que definen la Investigación de Operaciones y su importancia en la solución de problemas en Ingeniería</a:t>
            </a:r>
          </a:p>
        </p:txBody>
      </p:sp>
    </p:spTree>
    <p:extLst>
      <p:ext uri="{BB962C8B-B14F-4D97-AF65-F5344CB8AC3E}">
        <p14:creationId xmlns:p14="http://schemas.microsoft.com/office/powerpoint/2010/main" val="15777399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3144751-CC8B-4225-89F9-3C5795658317}"/>
              </a:ext>
            </a:extLst>
          </p:cNvPr>
          <p:cNvSpPr/>
          <p:nvPr/>
        </p:nvSpPr>
        <p:spPr>
          <a:xfrm>
            <a:off x="576519" y="1616120"/>
            <a:ext cx="8083826" cy="2554545"/>
          </a:xfrm>
          <a:prstGeom prst="rect">
            <a:avLst/>
          </a:prstGeom>
        </p:spPr>
        <p:txBody>
          <a:bodyPr wrap="square">
            <a:spAutoFit/>
          </a:bodyPr>
          <a:lstStyle/>
          <a:p>
            <a:pPr marL="285750" indent="-285750" algn="just">
              <a:buFont typeface="Arial" panose="020B0604020202020204" pitchFamily="34" charset="0"/>
              <a:buChar char="•"/>
            </a:pPr>
            <a:r>
              <a:rPr lang="es-MX" sz="2000" dirty="0"/>
              <a:t>Es importante que el docente explique de manera detalla cada uno de los pasos para la construcción de un modelo de programación lineal y las diferencias entre problemas de maximización y minimización.</a:t>
            </a:r>
          </a:p>
          <a:p>
            <a:pPr marL="285750" indent="-285750" algn="just">
              <a:buFont typeface="Arial" panose="020B0604020202020204" pitchFamily="34" charset="0"/>
              <a:buChar char="•"/>
            </a:pPr>
            <a:endParaRPr lang="es-MX" sz="2000" dirty="0"/>
          </a:p>
          <a:p>
            <a:pPr marL="285750" indent="-285750" algn="just">
              <a:buFont typeface="Arial" panose="020B0604020202020204" pitchFamily="34" charset="0"/>
              <a:buChar char="•"/>
            </a:pPr>
            <a:r>
              <a:rPr lang="es-MX" sz="2000" dirty="0"/>
              <a:t>El documento puede ser explicado en forma de presentación ya que contiene animaciones para presentar la información o puede ser utilizado en formato de edición, si se desean realizar anotaciones u observaciones durante la sesión que se utilice.</a:t>
            </a:r>
          </a:p>
        </p:txBody>
      </p:sp>
      <p:sp>
        <p:nvSpPr>
          <p:cNvPr id="3" name="CuadroTexto 2">
            <a:extLst>
              <a:ext uri="{FF2B5EF4-FFF2-40B4-BE49-F238E27FC236}">
                <a16:creationId xmlns:a16="http://schemas.microsoft.com/office/drawing/2014/main" id="{AD526708-EC39-4480-8D0A-3B694599C820}"/>
              </a:ext>
            </a:extLst>
          </p:cNvPr>
          <p:cNvSpPr txBox="1"/>
          <p:nvPr/>
        </p:nvSpPr>
        <p:spPr>
          <a:xfrm>
            <a:off x="1187623" y="530087"/>
            <a:ext cx="6861619" cy="646331"/>
          </a:xfrm>
          <a:prstGeom prst="rect">
            <a:avLst/>
          </a:prstGeom>
          <a:solidFill>
            <a:schemeClr val="bg2">
              <a:lumMod val="50000"/>
              <a:lumOff val="50000"/>
            </a:schemeClr>
          </a:solidFill>
          <a:ln>
            <a:noFill/>
          </a:ln>
          <a:effectLst/>
          <a:scene3d>
            <a:camera prst="orthographicFront">
              <a:rot lat="0" lon="0" rev="0"/>
            </a:camera>
            <a:lightRig rig="balanced" dir="t">
              <a:rot lat="0" lon="0" rev="8700000"/>
            </a:lightRig>
          </a:scene3d>
          <a:sp3d>
            <a:bevelT w="190500" h="38100" prst="artDeco"/>
          </a:sp3d>
        </p:spPr>
        <p:txBody>
          <a:bodyPr wrap="square" rtlCol="0">
            <a:spAutoFit/>
          </a:bodyPr>
          <a:lstStyle/>
          <a:p>
            <a:pPr algn="ctr"/>
            <a:r>
              <a:rPr lang="es-MX" sz="3600" dirty="0"/>
              <a:t>Guion explicativo</a:t>
            </a:r>
          </a:p>
        </p:txBody>
      </p:sp>
    </p:spTree>
    <p:extLst>
      <p:ext uri="{BB962C8B-B14F-4D97-AF65-F5344CB8AC3E}">
        <p14:creationId xmlns:p14="http://schemas.microsoft.com/office/powerpoint/2010/main" val="2498099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B2F003B-4B8A-4904-B290-8E4E1C82891B}"/>
              </a:ext>
            </a:extLst>
          </p:cNvPr>
          <p:cNvSpPr txBox="1"/>
          <p:nvPr/>
        </p:nvSpPr>
        <p:spPr>
          <a:xfrm>
            <a:off x="2951820" y="404664"/>
            <a:ext cx="3096344" cy="584775"/>
          </a:xfrm>
          <a:prstGeom prst="rect">
            <a:avLst/>
          </a:prstGeom>
          <a:solidFill>
            <a:schemeClr val="bg2">
              <a:lumMod val="50000"/>
              <a:lumOff val="50000"/>
            </a:schemeClr>
          </a:solidFill>
          <a:effectLst>
            <a:reflection blurRad="6350" stA="50000" endA="300" endPos="55000" dir="5400000" sy="-100000" algn="bl" rotWithShape="0"/>
          </a:effectLst>
          <a:scene3d>
            <a:camera prst="orthographicFront"/>
            <a:lightRig rig="threePt" dir="t"/>
          </a:scene3d>
          <a:sp3d>
            <a:bevelT/>
          </a:sp3d>
        </p:spPr>
        <p:txBody>
          <a:bodyPr wrap="square" rtlCol="0">
            <a:spAutoFit/>
          </a:bodyPr>
          <a:lstStyle/>
          <a:p>
            <a:pPr algn="ctr"/>
            <a:r>
              <a:rPr lang="es-MX" sz="3200" dirty="0"/>
              <a:t>Contenido </a:t>
            </a:r>
          </a:p>
        </p:txBody>
      </p:sp>
      <p:sp>
        <p:nvSpPr>
          <p:cNvPr id="3" name="CuadroTexto 2">
            <a:extLst>
              <a:ext uri="{FF2B5EF4-FFF2-40B4-BE49-F238E27FC236}">
                <a16:creationId xmlns:a16="http://schemas.microsoft.com/office/drawing/2014/main" id="{52D7AD9F-6562-41F3-994A-0FD9B0E04436}"/>
              </a:ext>
            </a:extLst>
          </p:cNvPr>
          <p:cNvSpPr txBox="1"/>
          <p:nvPr/>
        </p:nvSpPr>
        <p:spPr>
          <a:xfrm>
            <a:off x="899592" y="1607570"/>
            <a:ext cx="7608304" cy="547842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s-MX" sz="2800" dirty="0">
                <a:solidFill>
                  <a:schemeClr val="bg2">
                    <a:lumMod val="25000"/>
                    <a:lumOff val="75000"/>
                  </a:schemeClr>
                </a:solidFill>
                <a:effectLst>
                  <a:outerShdw blurRad="38100" dist="38100" dir="2700000" algn="tl">
                    <a:srgbClr val="000000">
                      <a:alpha val="43137"/>
                    </a:srgbClr>
                  </a:outerShdw>
                </a:effectLst>
              </a:rPr>
              <a:t>Concepto de Investigación de Operaciones </a:t>
            </a:r>
          </a:p>
          <a:p>
            <a:pPr marL="457200" indent="-457200">
              <a:lnSpc>
                <a:spcPct val="150000"/>
              </a:lnSpc>
              <a:buFont typeface="Arial" panose="020B0604020202020204" pitchFamily="34" charset="0"/>
              <a:buChar char="•"/>
            </a:pPr>
            <a:r>
              <a:rPr lang="es-MX" sz="2800" dirty="0">
                <a:solidFill>
                  <a:schemeClr val="bg2">
                    <a:lumMod val="25000"/>
                    <a:lumOff val="75000"/>
                  </a:schemeClr>
                </a:solidFill>
                <a:effectLst>
                  <a:outerShdw blurRad="38100" dist="38100" dir="2700000" algn="tl">
                    <a:srgbClr val="000000">
                      <a:alpha val="43137"/>
                    </a:srgbClr>
                  </a:outerShdw>
                </a:effectLst>
              </a:rPr>
              <a:t>Modelos matemáticos en Investigación de Operaciones </a:t>
            </a:r>
          </a:p>
          <a:p>
            <a:pPr marL="457200" indent="-457200">
              <a:lnSpc>
                <a:spcPct val="150000"/>
              </a:lnSpc>
              <a:buFont typeface="Arial" panose="020B0604020202020204" pitchFamily="34" charset="0"/>
              <a:buChar char="•"/>
            </a:pPr>
            <a:r>
              <a:rPr lang="es-MX" sz="2800" dirty="0">
                <a:solidFill>
                  <a:schemeClr val="bg2">
                    <a:lumMod val="25000"/>
                    <a:lumOff val="75000"/>
                  </a:schemeClr>
                </a:solidFill>
                <a:effectLst>
                  <a:outerShdw blurRad="38100" dist="38100" dir="2700000" algn="tl">
                    <a:srgbClr val="000000">
                      <a:alpha val="43137"/>
                    </a:srgbClr>
                  </a:outerShdw>
                </a:effectLst>
              </a:rPr>
              <a:t>Construcción de un modelo de programación lineal </a:t>
            </a:r>
          </a:p>
          <a:p>
            <a:pPr marL="457200" indent="-457200">
              <a:lnSpc>
                <a:spcPct val="150000"/>
              </a:lnSpc>
              <a:buFont typeface="Arial" panose="020B0604020202020204" pitchFamily="34" charset="0"/>
              <a:buChar char="•"/>
            </a:pPr>
            <a:r>
              <a:rPr lang="es-MX" sz="2800" dirty="0">
                <a:solidFill>
                  <a:schemeClr val="bg2">
                    <a:lumMod val="25000"/>
                    <a:lumOff val="75000"/>
                  </a:schemeClr>
                </a:solidFill>
                <a:effectLst>
                  <a:outerShdw blurRad="38100" dist="38100" dir="2700000" algn="tl">
                    <a:srgbClr val="000000">
                      <a:alpha val="43137"/>
                    </a:srgbClr>
                  </a:outerShdw>
                </a:effectLst>
              </a:rPr>
              <a:t>Formulación de problemas de maximización </a:t>
            </a:r>
          </a:p>
          <a:p>
            <a:pPr marL="457200" indent="-457200">
              <a:lnSpc>
                <a:spcPct val="150000"/>
              </a:lnSpc>
              <a:buFont typeface="Arial" panose="020B0604020202020204" pitchFamily="34" charset="0"/>
              <a:buChar char="•"/>
            </a:pPr>
            <a:r>
              <a:rPr lang="es-MX" sz="2800" dirty="0">
                <a:solidFill>
                  <a:schemeClr val="bg2">
                    <a:lumMod val="25000"/>
                    <a:lumOff val="75000"/>
                  </a:schemeClr>
                </a:solidFill>
                <a:effectLst>
                  <a:outerShdw blurRad="38100" dist="38100" dir="2700000" algn="tl">
                    <a:srgbClr val="000000">
                      <a:alpha val="43137"/>
                    </a:srgbClr>
                  </a:outerShdw>
                </a:effectLst>
              </a:rPr>
              <a:t>Formulación de problemas de minimización</a:t>
            </a:r>
          </a:p>
          <a:p>
            <a:endParaRPr lang="es-MX" sz="2800" dirty="0">
              <a:solidFill>
                <a:schemeClr val="accent3">
                  <a:lumMod val="50000"/>
                </a:schemeClr>
              </a:solidFill>
              <a:effectLst>
                <a:outerShdw blurRad="38100" dist="38100" dir="2700000" algn="tl">
                  <a:srgbClr val="000000">
                    <a:alpha val="43137"/>
                  </a:srgbClr>
                </a:outerShdw>
              </a:effectLst>
            </a:endParaRPr>
          </a:p>
          <a:p>
            <a:endParaRPr lang="es-MX" sz="2800" dirty="0">
              <a:solidFill>
                <a:schemeClr val="accent3">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202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a:extLst>
              <a:ext uri="{FF2B5EF4-FFF2-40B4-BE49-F238E27FC236}">
                <a16:creationId xmlns:a16="http://schemas.microsoft.com/office/drawing/2014/main" id="{0CE6FD04-6F5F-42A6-BDB9-11B6CBC6F591}"/>
              </a:ext>
            </a:extLst>
          </p:cNvPr>
          <p:cNvSpPr txBox="1">
            <a:spLocks/>
          </p:cNvSpPr>
          <p:nvPr/>
        </p:nvSpPr>
        <p:spPr>
          <a:xfrm>
            <a:off x="214195" y="380011"/>
            <a:ext cx="8457531" cy="47325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dirty="0"/>
              <a:t>CONCEPTO DE INVESTIGACIÓN DE OPERACIONES </a:t>
            </a:r>
          </a:p>
        </p:txBody>
      </p:sp>
      <p:pic>
        <p:nvPicPr>
          <p:cNvPr id="16" name="Marcador de contenido 6">
            <a:extLst>
              <a:ext uri="{FF2B5EF4-FFF2-40B4-BE49-F238E27FC236}">
                <a16:creationId xmlns:a16="http://schemas.microsoft.com/office/drawing/2014/main" id="{2A98BDF4-D4A3-4DBF-82C6-83636F1355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4501" y="3540159"/>
            <a:ext cx="5586496" cy="2935680"/>
          </a:xfrm>
          <a:prstGeom prst="rect">
            <a:avLst/>
          </a:prstGeom>
        </p:spPr>
      </p:pic>
      <p:sp>
        <p:nvSpPr>
          <p:cNvPr id="18" name="Marcador de texto 3">
            <a:extLst>
              <a:ext uri="{FF2B5EF4-FFF2-40B4-BE49-F238E27FC236}">
                <a16:creationId xmlns:a16="http://schemas.microsoft.com/office/drawing/2014/main" id="{9021322B-DDF9-4BC0-9C1A-FF0CDE783C07}"/>
              </a:ext>
            </a:extLst>
          </p:cNvPr>
          <p:cNvSpPr txBox="1">
            <a:spLocks/>
          </p:cNvSpPr>
          <p:nvPr/>
        </p:nvSpPr>
        <p:spPr>
          <a:xfrm>
            <a:off x="214195" y="1019521"/>
            <a:ext cx="8457532" cy="218681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MX" sz="1800" dirty="0"/>
              <a:t>La investigación de operaciones (I.O) tiene diversas definiciones una de ellas dice “ La I.O es el conjunto de técnicas matemáticas y computacionales que utiliza el ingeniero para la toma de decisiones, basadas en el análisis cuantitativo, para la solución de problema de tipo operacional”.</a:t>
            </a:r>
          </a:p>
        </p:txBody>
      </p:sp>
      <p:sp>
        <p:nvSpPr>
          <p:cNvPr id="20" name="CuadroTexto 19">
            <a:extLst>
              <a:ext uri="{FF2B5EF4-FFF2-40B4-BE49-F238E27FC236}">
                <a16:creationId xmlns:a16="http://schemas.microsoft.com/office/drawing/2014/main" id="{4BC53374-E708-4B13-8C4D-7FBA3163400A}"/>
              </a:ext>
            </a:extLst>
          </p:cNvPr>
          <p:cNvSpPr txBox="1"/>
          <p:nvPr/>
        </p:nvSpPr>
        <p:spPr>
          <a:xfrm>
            <a:off x="172833" y="2283008"/>
            <a:ext cx="3774526" cy="923330"/>
          </a:xfrm>
          <a:prstGeom prst="rect">
            <a:avLst/>
          </a:prstGeom>
          <a:solidFill>
            <a:schemeClr val="accent2">
              <a:lumMod val="60000"/>
              <a:lumOff val="40000"/>
            </a:schemeClr>
          </a:solidFill>
          <a:ln w="28575">
            <a:solidFill>
              <a:schemeClr val="accent1"/>
            </a:solidFill>
          </a:ln>
          <a:effectLst>
            <a:glow rad="139700">
              <a:schemeClr val="accent2">
                <a:satMod val="175000"/>
                <a:alpha val="40000"/>
              </a:schemeClr>
            </a:glow>
          </a:effectLst>
        </p:spPr>
        <p:txBody>
          <a:bodyPr wrap="square" rtlCol="0">
            <a:spAutoFit/>
          </a:bodyPr>
          <a:lstStyle/>
          <a:p>
            <a:r>
              <a:rPr lang="es-MX" dirty="0"/>
              <a:t>Esta definición implica que la I.O se auxilia de dos ciencias como son las matemáticas y la computación. </a:t>
            </a:r>
          </a:p>
        </p:txBody>
      </p:sp>
      <p:pic>
        <p:nvPicPr>
          <p:cNvPr id="2050" name="Picture 2" descr="Resultado de imagen para matematicas y computacion">
            <a:extLst>
              <a:ext uri="{FF2B5EF4-FFF2-40B4-BE49-F238E27FC236}">
                <a16:creationId xmlns:a16="http://schemas.microsoft.com/office/drawing/2014/main" id="{0FC8633F-BB42-438F-98DD-84D2190A42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006" y="3461334"/>
            <a:ext cx="2750736" cy="3014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1985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6E84789-6588-4FC4-BB89-BAE214DB7F99}"/>
              </a:ext>
            </a:extLst>
          </p:cNvPr>
          <p:cNvSpPr txBox="1"/>
          <p:nvPr/>
        </p:nvSpPr>
        <p:spPr>
          <a:xfrm>
            <a:off x="566362" y="645923"/>
            <a:ext cx="7874254" cy="2677656"/>
          </a:xfrm>
          <a:prstGeom prst="rect">
            <a:avLst/>
          </a:prstGeom>
          <a:solidFill>
            <a:srgbClr val="FFC000"/>
          </a:solidFill>
          <a:ln w="38100">
            <a:solidFill>
              <a:schemeClr val="tx1"/>
            </a:solidFill>
          </a:ln>
          <a:effectLst>
            <a:reflection blurRad="6350" stA="50000" endA="300" endPos="55500" dist="50800" dir="5400000" sy="-100000" algn="bl" rotWithShape="0"/>
          </a:effectLst>
        </p:spPr>
        <p:txBody>
          <a:bodyPr wrap="square" rtlCol="0">
            <a:spAutoFit/>
          </a:bodyPr>
          <a:lstStyle/>
          <a:p>
            <a:r>
              <a:rPr lang="es-MX" sz="2400" dirty="0"/>
              <a:t>Al combinar los aspectos matemáticos y computacionales en la I.O que permiten resolver problemas para la toma de decisiones operacionales de una manera rápida y confiable se han desarrollado aplicaciones informáticas que permiten resolver problemas para la asignación de recursos, redes de distribución, programación lineal, inventarios, líneas de espera y redes.</a:t>
            </a:r>
          </a:p>
        </p:txBody>
      </p:sp>
      <p:pic>
        <p:nvPicPr>
          <p:cNvPr id="1026" name="Picture 2" descr="Resultado de imagen para investigacion de operaciones">
            <a:extLst>
              <a:ext uri="{FF2B5EF4-FFF2-40B4-BE49-F238E27FC236}">
                <a16:creationId xmlns:a16="http://schemas.microsoft.com/office/drawing/2014/main" id="{A41881DD-2DC1-4A6D-8995-791FA28621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2434" y="3634259"/>
            <a:ext cx="2982110" cy="2986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5819588"/>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2F40D02-EE06-488D-9B02-9A0A9A11694E}"/>
              </a:ext>
            </a:extLst>
          </p:cNvPr>
          <p:cNvSpPr txBox="1"/>
          <p:nvPr/>
        </p:nvSpPr>
        <p:spPr>
          <a:xfrm>
            <a:off x="471399" y="374120"/>
            <a:ext cx="8179358" cy="3416320"/>
          </a:xfrm>
          <a:prstGeom prst="rect">
            <a:avLst/>
          </a:prstGeom>
          <a:solidFill>
            <a:schemeClr val="bg2">
              <a:lumMod val="50000"/>
              <a:lumOff val="50000"/>
            </a:schemeClr>
          </a:solidFill>
          <a:ln w="28575">
            <a:solidFill>
              <a:srgbClr val="FF0000"/>
            </a:solidFill>
          </a:ln>
        </p:spPr>
        <p:txBody>
          <a:bodyPr wrap="square" rtlCol="0">
            <a:spAutoFit/>
          </a:bodyPr>
          <a:lstStyle/>
          <a:p>
            <a:pPr algn="just"/>
            <a:r>
              <a:rPr lang="es-MX" sz="2400" dirty="0"/>
              <a:t>La </a:t>
            </a:r>
            <a:r>
              <a:rPr lang="es-MX" sz="2400" b="1" dirty="0"/>
              <a:t>Investigación de Operaciones</a:t>
            </a:r>
            <a:r>
              <a:rPr lang="es-MX" sz="2400" dirty="0"/>
              <a:t> utiliza técnicas de modelamiento matemático, análisis estadístico y optimización matemática, con el objetivo de alcanzar soluciones óptimas o cercanas a ellas cuando se enfrentan problemas de decisión complejos. Se espera que las decisiones alcanzadas mediante el uso de un modelo de investigación operativa sean significativamente mejores en comparación a aquellas decisiones que se podrían tomar haciendo uso de la simple intuición o experiencia del tomador de decisiones</a:t>
            </a:r>
          </a:p>
        </p:txBody>
      </p:sp>
      <p:pic>
        <p:nvPicPr>
          <p:cNvPr id="3074" name="Picture 2" descr="Resultado de imagen para optimizacion de procesos">
            <a:extLst>
              <a:ext uri="{FF2B5EF4-FFF2-40B4-BE49-F238E27FC236}">
                <a16:creationId xmlns:a16="http://schemas.microsoft.com/office/drawing/2014/main" id="{38B3C1EE-3F9C-42ED-9A03-7E1F61C13E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2296" y="4260881"/>
            <a:ext cx="5799501" cy="2353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94988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A44C1AA-922B-467D-9017-85A91241C4D0}"/>
              </a:ext>
            </a:extLst>
          </p:cNvPr>
          <p:cNvSpPr/>
          <p:nvPr/>
        </p:nvSpPr>
        <p:spPr>
          <a:xfrm>
            <a:off x="861391" y="331194"/>
            <a:ext cx="7726641" cy="1077218"/>
          </a:xfrm>
          <a:prstGeom prst="rect">
            <a:avLst/>
          </a:prstGeom>
          <a:noFill/>
        </p:spPr>
        <p:txBody>
          <a:bodyPr wrap="square" lIns="91440" tIns="45720" rIns="91440" bIns="45720">
            <a:spAutoFit/>
          </a:bodyPr>
          <a:lstStyle/>
          <a:p>
            <a:pPr algn="ctr"/>
            <a:r>
              <a:rPr lang="es-ES" sz="3200" b="0" cap="none" spc="0" dirty="0">
                <a:ln w="0"/>
                <a:solidFill>
                  <a:schemeClr val="tx1"/>
                </a:solidFill>
                <a:effectLst>
                  <a:outerShdw blurRad="38100" dist="19050" dir="2700000" algn="tl" rotWithShape="0">
                    <a:schemeClr val="dk1">
                      <a:alpha val="40000"/>
                    </a:schemeClr>
                  </a:outerShdw>
                </a:effectLst>
              </a:rPr>
              <a:t>Proceso de solución de problemas </a:t>
            </a:r>
            <a:r>
              <a:rPr lang="es-ES" sz="3200" dirty="0">
                <a:ln w="0"/>
                <a:effectLst>
                  <a:outerShdw blurRad="38100" dist="19050" dir="2700000" algn="tl" rotWithShape="0">
                    <a:schemeClr val="dk1">
                      <a:alpha val="40000"/>
                    </a:schemeClr>
                  </a:outerShdw>
                </a:effectLst>
              </a:rPr>
              <a:t>en </a:t>
            </a:r>
          </a:p>
          <a:p>
            <a:pPr algn="ctr"/>
            <a:r>
              <a:rPr lang="es-ES" sz="3200" b="0" cap="none" spc="0" dirty="0">
                <a:ln w="0"/>
                <a:solidFill>
                  <a:schemeClr val="tx1"/>
                </a:solidFill>
                <a:effectLst>
                  <a:outerShdw blurRad="38100" dist="19050" dir="2700000" algn="tl" rotWithShape="0">
                    <a:schemeClr val="dk1">
                      <a:alpha val="40000"/>
                    </a:schemeClr>
                  </a:outerShdw>
                </a:effectLst>
              </a:rPr>
              <a:t>Investigación de Operaciones </a:t>
            </a:r>
          </a:p>
        </p:txBody>
      </p:sp>
      <p:graphicFrame>
        <p:nvGraphicFramePr>
          <p:cNvPr id="3" name="Diagrama 2">
            <a:extLst>
              <a:ext uri="{FF2B5EF4-FFF2-40B4-BE49-F238E27FC236}">
                <a16:creationId xmlns:a16="http://schemas.microsoft.com/office/drawing/2014/main" id="{A1E8F7FB-9FD1-47C7-883B-734A1879D46B}"/>
              </a:ext>
            </a:extLst>
          </p:cNvPr>
          <p:cNvGraphicFramePr/>
          <p:nvPr>
            <p:extLst>
              <p:ext uri="{D42A27DB-BD31-4B8C-83A1-F6EECF244321}">
                <p14:modId xmlns:p14="http://schemas.microsoft.com/office/powerpoint/2010/main" val="467617607"/>
              </p:ext>
            </p:extLst>
          </p:nvPr>
        </p:nvGraphicFramePr>
        <p:xfrm>
          <a:off x="861390" y="1895062"/>
          <a:ext cx="7341705" cy="48370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084664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Tema6">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6" id="{9D04AFE4-C579-4E84-9EAB-DADA230CEA88}" vid="{FB9E10B7-74BB-435B-A79F-20D42243312B}"/>
    </a:ext>
  </a:extLst>
</a:theme>
</file>

<file path=docProps/app.xml><?xml version="1.0" encoding="utf-8"?>
<Properties xmlns="http://schemas.openxmlformats.org/officeDocument/2006/extended-properties" xmlns:vt="http://schemas.openxmlformats.org/officeDocument/2006/docPropsVTypes">
  <Template>Tema6</Template>
  <TotalTime>443</TotalTime>
  <Words>2537</Words>
  <Application>Microsoft Office PowerPoint</Application>
  <PresentationFormat>Presentación en pantalla (4:3)</PresentationFormat>
  <Paragraphs>275</Paragraphs>
  <Slides>40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40</vt:i4>
      </vt:variant>
    </vt:vector>
  </HeadingPairs>
  <TitlesOfParts>
    <vt:vector size="45" baseType="lpstr">
      <vt:lpstr>Arial</vt:lpstr>
      <vt:lpstr>Calibri</vt:lpstr>
      <vt:lpstr>Corbel</vt:lpstr>
      <vt:lpstr>Times New Roman</vt:lpstr>
      <vt:lpstr>Tema6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 Ruiz</dc:creator>
  <cp:lastModifiedBy>Diana Ruiz</cp:lastModifiedBy>
  <cp:revision>61</cp:revision>
  <dcterms:created xsi:type="dcterms:W3CDTF">2017-06-17T06:17:37Z</dcterms:created>
  <dcterms:modified xsi:type="dcterms:W3CDTF">2017-10-16T17:02:52Z</dcterms:modified>
</cp:coreProperties>
</file>