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44"/>
  </p:notesMasterIdLst>
  <p:handoutMasterIdLst>
    <p:handoutMasterId r:id="rId45"/>
  </p:handoutMasterIdLst>
  <p:sldIdLst>
    <p:sldId id="316" r:id="rId2"/>
    <p:sldId id="317" r:id="rId3"/>
    <p:sldId id="318" r:id="rId4"/>
    <p:sldId id="319" r:id="rId5"/>
    <p:sldId id="320" r:id="rId6"/>
    <p:sldId id="321" r:id="rId7"/>
    <p:sldId id="334" r:id="rId8"/>
    <p:sldId id="336" r:id="rId9"/>
    <p:sldId id="335" r:id="rId10"/>
    <p:sldId id="323" r:id="rId11"/>
    <p:sldId id="322" r:id="rId12"/>
    <p:sldId id="267" r:id="rId13"/>
    <p:sldId id="332" r:id="rId14"/>
    <p:sldId id="325" r:id="rId15"/>
    <p:sldId id="326" r:id="rId16"/>
    <p:sldId id="324" r:id="rId17"/>
    <p:sldId id="333" r:id="rId18"/>
    <p:sldId id="327" r:id="rId19"/>
    <p:sldId id="328" r:id="rId20"/>
    <p:sldId id="270" r:id="rId21"/>
    <p:sldId id="269" r:id="rId22"/>
    <p:sldId id="277" r:id="rId23"/>
    <p:sldId id="276" r:id="rId24"/>
    <p:sldId id="329" r:id="rId25"/>
    <p:sldId id="273" r:id="rId26"/>
    <p:sldId id="274" r:id="rId27"/>
    <p:sldId id="331" r:id="rId28"/>
    <p:sldId id="301" r:id="rId29"/>
    <p:sldId id="279" r:id="rId30"/>
    <p:sldId id="298" r:id="rId31"/>
    <p:sldId id="341" r:id="rId32"/>
    <p:sldId id="302" r:id="rId33"/>
    <p:sldId id="342" r:id="rId34"/>
    <p:sldId id="343" r:id="rId35"/>
    <p:sldId id="340" r:id="rId36"/>
    <p:sldId id="344" r:id="rId37"/>
    <p:sldId id="299" r:id="rId38"/>
    <p:sldId id="345" r:id="rId39"/>
    <p:sldId id="346" r:id="rId40"/>
    <p:sldId id="347" r:id="rId41"/>
    <p:sldId id="295" r:id="rId42"/>
    <p:sldId id="296"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FB89E58E-DFC8-4D97-94F5-6AE3EB5F5DAC}">
          <p14:sldIdLst>
            <p14:sldId id="316"/>
            <p14:sldId id="317"/>
            <p14:sldId id="318"/>
            <p14:sldId id="319"/>
            <p14:sldId id="320"/>
            <p14:sldId id="321"/>
            <p14:sldId id="334"/>
            <p14:sldId id="336"/>
            <p14:sldId id="335"/>
            <p14:sldId id="323"/>
            <p14:sldId id="322"/>
            <p14:sldId id="267"/>
            <p14:sldId id="332"/>
            <p14:sldId id="325"/>
            <p14:sldId id="326"/>
            <p14:sldId id="324"/>
            <p14:sldId id="333"/>
            <p14:sldId id="327"/>
            <p14:sldId id="328"/>
            <p14:sldId id="270"/>
            <p14:sldId id="269"/>
            <p14:sldId id="277"/>
            <p14:sldId id="276"/>
            <p14:sldId id="329"/>
            <p14:sldId id="273"/>
            <p14:sldId id="274"/>
            <p14:sldId id="331"/>
            <p14:sldId id="301"/>
            <p14:sldId id="279"/>
            <p14:sldId id="298"/>
            <p14:sldId id="341"/>
            <p14:sldId id="302"/>
            <p14:sldId id="342"/>
            <p14:sldId id="343"/>
            <p14:sldId id="340"/>
            <p14:sldId id="344"/>
            <p14:sldId id="299"/>
            <p14:sldId id="345"/>
            <p14:sldId id="346"/>
            <p14:sldId id="347"/>
            <p14:sldId id="295"/>
            <p14:sldId id="296"/>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422B"/>
    <a:srgbClr val="27224E"/>
    <a:srgbClr val="FFFF00"/>
    <a:srgbClr val="D1C887"/>
    <a:srgbClr val="6F7C62"/>
    <a:srgbClr val="CFC584"/>
    <a:srgbClr val="C1B8D6"/>
    <a:srgbClr val="E79A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9543" autoAdjust="0"/>
  </p:normalViewPr>
  <p:slideViewPr>
    <p:cSldViewPr snapToGrid="0">
      <p:cViewPr>
        <p:scale>
          <a:sx n="110" d="100"/>
          <a:sy n="110" d="100"/>
        </p:scale>
        <p:origin x="-510"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639D4E-2E2F-4B20-8A57-A57A645C2F6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s-MX"/>
        </a:p>
      </dgm:t>
    </dgm:pt>
    <dgm:pt modelId="{F7936653-E555-4125-A7AD-B79CE1526A83}">
      <dgm:prSet phldrT="[Texto]"/>
      <dgm:spPr/>
      <dgm:t>
        <a:bodyPr/>
        <a:lstStyle/>
        <a:p>
          <a:r>
            <a:rPr lang="es-MX" dirty="0" smtClean="0"/>
            <a:t>Sistemas de Información</a:t>
          </a:r>
          <a:endParaRPr lang="es-MX" dirty="0"/>
        </a:p>
      </dgm:t>
    </dgm:pt>
    <dgm:pt modelId="{1D1606FF-92F2-4127-B442-DC88B538F45F}" type="parTrans" cxnId="{1D8FBD49-85C6-40A2-B2B3-24C7A1F885BF}">
      <dgm:prSet/>
      <dgm:spPr/>
      <dgm:t>
        <a:bodyPr/>
        <a:lstStyle/>
        <a:p>
          <a:endParaRPr lang="es-MX"/>
        </a:p>
      </dgm:t>
    </dgm:pt>
    <dgm:pt modelId="{6AC729E7-E77B-4622-9BA5-539C41CDDC40}" type="sibTrans" cxnId="{1D8FBD49-85C6-40A2-B2B3-24C7A1F885BF}">
      <dgm:prSet/>
      <dgm:spPr/>
      <dgm:t>
        <a:bodyPr/>
        <a:lstStyle/>
        <a:p>
          <a:endParaRPr lang="es-MX"/>
        </a:p>
      </dgm:t>
    </dgm:pt>
    <dgm:pt modelId="{46A3E9A5-15C6-43DF-B0B4-A36BA52E61D4}">
      <dgm:prSet phldrT="[Texto]"/>
      <dgm:spPr>
        <a:blipFill rotWithShape="0">
          <a:blip xmlns:r="http://schemas.openxmlformats.org/officeDocument/2006/relationships" r:embed="rId1"/>
          <a:stretch>
            <a:fillRect/>
          </a:stretch>
        </a:blipFill>
      </dgm:spPr>
      <dgm:t>
        <a:bodyPr/>
        <a:lstStyle/>
        <a:p>
          <a:endParaRPr lang="es-MX" dirty="0"/>
        </a:p>
      </dgm:t>
    </dgm:pt>
    <dgm:pt modelId="{B9AD4942-42E7-4FAC-A0ED-462A929E37B7}" type="parTrans" cxnId="{465992B4-942F-420C-BD20-77A0768444CE}">
      <dgm:prSet/>
      <dgm:spPr/>
      <dgm:t>
        <a:bodyPr/>
        <a:lstStyle/>
        <a:p>
          <a:endParaRPr lang="es-MX"/>
        </a:p>
      </dgm:t>
    </dgm:pt>
    <dgm:pt modelId="{BC7EBC27-7E18-4872-8558-70079AD44A62}" type="sibTrans" cxnId="{465992B4-942F-420C-BD20-77A0768444CE}">
      <dgm:prSet/>
      <dgm:spPr/>
      <dgm:t>
        <a:bodyPr/>
        <a:lstStyle/>
        <a:p>
          <a:endParaRPr lang="es-MX"/>
        </a:p>
      </dgm:t>
    </dgm:pt>
    <dgm:pt modelId="{C68B965E-A818-48A5-8133-829CDDAE2F77}">
      <dgm:prSet phldrT="[Texto]"/>
      <dgm:spPr>
        <a:blipFill rotWithShape="0">
          <a:blip xmlns:r="http://schemas.openxmlformats.org/officeDocument/2006/relationships" r:embed="rId2"/>
          <a:stretch>
            <a:fillRect/>
          </a:stretch>
        </a:blipFill>
      </dgm:spPr>
      <dgm:t>
        <a:bodyPr/>
        <a:lstStyle/>
        <a:p>
          <a:endParaRPr lang="es-MX" dirty="0"/>
        </a:p>
      </dgm:t>
    </dgm:pt>
    <dgm:pt modelId="{24373DB0-649A-4639-A69E-B3185EB00094}" type="parTrans" cxnId="{3CF50E64-1585-49C7-A689-0E99968058F9}">
      <dgm:prSet/>
      <dgm:spPr/>
      <dgm:t>
        <a:bodyPr/>
        <a:lstStyle/>
        <a:p>
          <a:endParaRPr lang="es-MX"/>
        </a:p>
      </dgm:t>
    </dgm:pt>
    <dgm:pt modelId="{79C4F9DE-9E21-46EB-BE56-B64E0854BD2B}" type="sibTrans" cxnId="{3CF50E64-1585-49C7-A689-0E99968058F9}">
      <dgm:prSet/>
      <dgm:spPr/>
      <dgm:t>
        <a:bodyPr/>
        <a:lstStyle/>
        <a:p>
          <a:endParaRPr lang="es-MX"/>
        </a:p>
      </dgm:t>
    </dgm:pt>
    <dgm:pt modelId="{C5E6F592-90C0-4DD5-9341-4F745815FF6F}">
      <dgm:prSet phldrT="[Texto]"/>
      <dgm:spPr>
        <a:blipFill rotWithShape="0">
          <a:blip xmlns:r="http://schemas.openxmlformats.org/officeDocument/2006/relationships" r:embed="rId3"/>
          <a:stretch>
            <a:fillRect/>
          </a:stretch>
        </a:blipFill>
      </dgm:spPr>
      <dgm:t>
        <a:bodyPr/>
        <a:lstStyle/>
        <a:p>
          <a:endParaRPr lang="es-MX" dirty="0"/>
        </a:p>
      </dgm:t>
    </dgm:pt>
    <dgm:pt modelId="{F5B88683-5D72-4042-8588-B2C14F9A8106}" type="parTrans" cxnId="{BA385879-F703-4916-B5A8-540827551221}">
      <dgm:prSet/>
      <dgm:spPr/>
      <dgm:t>
        <a:bodyPr/>
        <a:lstStyle/>
        <a:p>
          <a:endParaRPr lang="es-MX"/>
        </a:p>
      </dgm:t>
    </dgm:pt>
    <dgm:pt modelId="{4969271F-A106-43BD-9FB5-0DB8161157EE}" type="sibTrans" cxnId="{BA385879-F703-4916-B5A8-540827551221}">
      <dgm:prSet/>
      <dgm:spPr/>
      <dgm:t>
        <a:bodyPr/>
        <a:lstStyle/>
        <a:p>
          <a:endParaRPr lang="es-MX"/>
        </a:p>
      </dgm:t>
    </dgm:pt>
    <dgm:pt modelId="{6008B5AE-7284-40E5-A85E-A583B302E4A2}">
      <dgm:prSet phldrT="[Texto]"/>
      <dgm:spPr>
        <a:blipFill rotWithShape="0">
          <a:blip xmlns:r="http://schemas.openxmlformats.org/officeDocument/2006/relationships" r:embed="rId4"/>
          <a:stretch>
            <a:fillRect/>
          </a:stretch>
        </a:blipFill>
      </dgm:spPr>
      <dgm:t>
        <a:bodyPr/>
        <a:lstStyle/>
        <a:p>
          <a:endParaRPr lang="es-MX" dirty="0"/>
        </a:p>
      </dgm:t>
    </dgm:pt>
    <dgm:pt modelId="{2A9D3118-6057-4F98-A045-02695BB4C99C}" type="parTrans" cxnId="{4379B3D2-A4FD-4E62-9080-F5E2CDE37185}">
      <dgm:prSet/>
      <dgm:spPr/>
      <dgm:t>
        <a:bodyPr/>
        <a:lstStyle/>
        <a:p>
          <a:endParaRPr lang="es-MX"/>
        </a:p>
      </dgm:t>
    </dgm:pt>
    <dgm:pt modelId="{1F0F41C2-C8ED-4982-AD45-2806DEF563FA}" type="sibTrans" cxnId="{4379B3D2-A4FD-4E62-9080-F5E2CDE37185}">
      <dgm:prSet/>
      <dgm:spPr/>
      <dgm:t>
        <a:bodyPr/>
        <a:lstStyle/>
        <a:p>
          <a:endParaRPr lang="es-MX"/>
        </a:p>
      </dgm:t>
    </dgm:pt>
    <dgm:pt modelId="{04BC0649-0C9C-467E-8945-76213D206BE9}" type="pres">
      <dgm:prSet presAssocID="{96639D4E-2E2F-4B20-8A57-A57A645C2F6F}" presName="composite" presStyleCnt="0">
        <dgm:presLayoutVars>
          <dgm:chMax val="1"/>
          <dgm:dir/>
          <dgm:resizeHandles val="exact"/>
        </dgm:presLayoutVars>
      </dgm:prSet>
      <dgm:spPr/>
      <dgm:t>
        <a:bodyPr/>
        <a:lstStyle/>
        <a:p>
          <a:endParaRPr lang="es-MX"/>
        </a:p>
      </dgm:t>
    </dgm:pt>
    <dgm:pt modelId="{292A1216-9F26-4F75-98A3-57D0D4EA4E0F}" type="pres">
      <dgm:prSet presAssocID="{96639D4E-2E2F-4B20-8A57-A57A645C2F6F}" presName="radial" presStyleCnt="0">
        <dgm:presLayoutVars>
          <dgm:animLvl val="ctr"/>
        </dgm:presLayoutVars>
      </dgm:prSet>
      <dgm:spPr/>
    </dgm:pt>
    <dgm:pt modelId="{030B2B72-B65B-45EE-B962-267157E58CF1}" type="pres">
      <dgm:prSet presAssocID="{F7936653-E555-4125-A7AD-B79CE1526A83}" presName="centerShape" presStyleLbl="vennNode1" presStyleIdx="0" presStyleCnt="5"/>
      <dgm:spPr/>
      <dgm:t>
        <a:bodyPr/>
        <a:lstStyle/>
        <a:p>
          <a:endParaRPr lang="es-MX"/>
        </a:p>
      </dgm:t>
    </dgm:pt>
    <dgm:pt modelId="{4F704C91-CC41-4797-9702-C53F29ECE82D}" type="pres">
      <dgm:prSet presAssocID="{46A3E9A5-15C6-43DF-B0B4-A36BA52E61D4}" presName="node" presStyleLbl="vennNode1" presStyleIdx="1" presStyleCnt="5">
        <dgm:presLayoutVars>
          <dgm:bulletEnabled val="1"/>
        </dgm:presLayoutVars>
      </dgm:prSet>
      <dgm:spPr/>
      <dgm:t>
        <a:bodyPr/>
        <a:lstStyle/>
        <a:p>
          <a:endParaRPr lang="es-MX"/>
        </a:p>
      </dgm:t>
    </dgm:pt>
    <dgm:pt modelId="{F15B347F-9C39-4E0E-B440-0EED4343FDA5}" type="pres">
      <dgm:prSet presAssocID="{C68B965E-A818-48A5-8133-829CDDAE2F77}" presName="node" presStyleLbl="vennNode1" presStyleIdx="2" presStyleCnt="5">
        <dgm:presLayoutVars>
          <dgm:bulletEnabled val="1"/>
        </dgm:presLayoutVars>
      </dgm:prSet>
      <dgm:spPr/>
      <dgm:t>
        <a:bodyPr/>
        <a:lstStyle/>
        <a:p>
          <a:endParaRPr lang="es-MX"/>
        </a:p>
      </dgm:t>
    </dgm:pt>
    <dgm:pt modelId="{86E703C5-2D42-4D69-8709-7EBDD7980161}" type="pres">
      <dgm:prSet presAssocID="{C5E6F592-90C0-4DD5-9341-4F745815FF6F}" presName="node" presStyleLbl="vennNode1" presStyleIdx="3" presStyleCnt="5">
        <dgm:presLayoutVars>
          <dgm:bulletEnabled val="1"/>
        </dgm:presLayoutVars>
      </dgm:prSet>
      <dgm:spPr/>
      <dgm:t>
        <a:bodyPr/>
        <a:lstStyle/>
        <a:p>
          <a:endParaRPr lang="es-MX"/>
        </a:p>
      </dgm:t>
    </dgm:pt>
    <dgm:pt modelId="{D97D68ED-9AE0-4250-A8CA-5E4864EA94D3}" type="pres">
      <dgm:prSet presAssocID="{6008B5AE-7284-40E5-A85E-A583B302E4A2}" presName="node" presStyleLbl="vennNode1" presStyleIdx="4" presStyleCnt="5">
        <dgm:presLayoutVars>
          <dgm:bulletEnabled val="1"/>
        </dgm:presLayoutVars>
      </dgm:prSet>
      <dgm:spPr/>
      <dgm:t>
        <a:bodyPr/>
        <a:lstStyle/>
        <a:p>
          <a:endParaRPr lang="es-MX"/>
        </a:p>
      </dgm:t>
    </dgm:pt>
  </dgm:ptLst>
  <dgm:cxnLst>
    <dgm:cxn modelId="{C4CA4B33-B098-4939-B77C-A97A2D2C8B44}" type="presOf" srcId="{6008B5AE-7284-40E5-A85E-A583B302E4A2}" destId="{D97D68ED-9AE0-4250-A8CA-5E4864EA94D3}" srcOrd="0" destOrd="0" presId="urn:microsoft.com/office/officeart/2005/8/layout/radial3"/>
    <dgm:cxn modelId="{3CF50E64-1585-49C7-A689-0E99968058F9}" srcId="{F7936653-E555-4125-A7AD-B79CE1526A83}" destId="{C68B965E-A818-48A5-8133-829CDDAE2F77}" srcOrd="1" destOrd="0" parTransId="{24373DB0-649A-4639-A69E-B3185EB00094}" sibTransId="{79C4F9DE-9E21-46EB-BE56-B64E0854BD2B}"/>
    <dgm:cxn modelId="{BA385879-F703-4916-B5A8-540827551221}" srcId="{F7936653-E555-4125-A7AD-B79CE1526A83}" destId="{C5E6F592-90C0-4DD5-9341-4F745815FF6F}" srcOrd="2" destOrd="0" parTransId="{F5B88683-5D72-4042-8588-B2C14F9A8106}" sibTransId="{4969271F-A106-43BD-9FB5-0DB8161157EE}"/>
    <dgm:cxn modelId="{4379B3D2-A4FD-4E62-9080-F5E2CDE37185}" srcId="{F7936653-E555-4125-A7AD-B79CE1526A83}" destId="{6008B5AE-7284-40E5-A85E-A583B302E4A2}" srcOrd="3" destOrd="0" parTransId="{2A9D3118-6057-4F98-A045-02695BB4C99C}" sibTransId="{1F0F41C2-C8ED-4982-AD45-2806DEF563FA}"/>
    <dgm:cxn modelId="{A9E3857C-24A7-44B0-B528-41A4EC3BBEED}" type="presOf" srcId="{C5E6F592-90C0-4DD5-9341-4F745815FF6F}" destId="{86E703C5-2D42-4D69-8709-7EBDD7980161}" srcOrd="0" destOrd="0" presId="urn:microsoft.com/office/officeart/2005/8/layout/radial3"/>
    <dgm:cxn modelId="{0D8BB73C-982D-4E61-B6D3-72632A1D17F2}" type="presOf" srcId="{C68B965E-A818-48A5-8133-829CDDAE2F77}" destId="{F15B347F-9C39-4E0E-B440-0EED4343FDA5}" srcOrd="0" destOrd="0" presId="urn:microsoft.com/office/officeart/2005/8/layout/radial3"/>
    <dgm:cxn modelId="{465992B4-942F-420C-BD20-77A0768444CE}" srcId="{F7936653-E555-4125-A7AD-B79CE1526A83}" destId="{46A3E9A5-15C6-43DF-B0B4-A36BA52E61D4}" srcOrd="0" destOrd="0" parTransId="{B9AD4942-42E7-4FAC-A0ED-462A929E37B7}" sibTransId="{BC7EBC27-7E18-4872-8558-70079AD44A62}"/>
    <dgm:cxn modelId="{85D37B97-9C13-4403-84DD-51125D913854}" type="presOf" srcId="{F7936653-E555-4125-A7AD-B79CE1526A83}" destId="{030B2B72-B65B-45EE-B962-267157E58CF1}" srcOrd="0" destOrd="0" presId="urn:microsoft.com/office/officeart/2005/8/layout/radial3"/>
    <dgm:cxn modelId="{BF8CD154-8AEE-4BF5-9681-5468898120E9}" type="presOf" srcId="{46A3E9A5-15C6-43DF-B0B4-A36BA52E61D4}" destId="{4F704C91-CC41-4797-9702-C53F29ECE82D}" srcOrd="0" destOrd="0" presId="urn:microsoft.com/office/officeart/2005/8/layout/radial3"/>
    <dgm:cxn modelId="{1D8FBD49-85C6-40A2-B2B3-24C7A1F885BF}" srcId="{96639D4E-2E2F-4B20-8A57-A57A645C2F6F}" destId="{F7936653-E555-4125-A7AD-B79CE1526A83}" srcOrd="0" destOrd="0" parTransId="{1D1606FF-92F2-4127-B442-DC88B538F45F}" sibTransId="{6AC729E7-E77B-4622-9BA5-539C41CDDC40}"/>
    <dgm:cxn modelId="{8F94F9E2-CFAF-4201-8E89-6B7661DDAA6A}" type="presOf" srcId="{96639D4E-2E2F-4B20-8A57-A57A645C2F6F}" destId="{04BC0649-0C9C-467E-8945-76213D206BE9}" srcOrd="0" destOrd="0" presId="urn:microsoft.com/office/officeart/2005/8/layout/radial3"/>
    <dgm:cxn modelId="{CF6CBCBD-08D2-4311-8CAF-2EA94C200CD2}" type="presParOf" srcId="{04BC0649-0C9C-467E-8945-76213D206BE9}" destId="{292A1216-9F26-4F75-98A3-57D0D4EA4E0F}" srcOrd="0" destOrd="0" presId="urn:microsoft.com/office/officeart/2005/8/layout/radial3"/>
    <dgm:cxn modelId="{4E2CFDC5-A492-40AD-8A40-00B75E9130FB}" type="presParOf" srcId="{292A1216-9F26-4F75-98A3-57D0D4EA4E0F}" destId="{030B2B72-B65B-45EE-B962-267157E58CF1}" srcOrd="0" destOrd="0" presId="urn:microsoft.com/office/officeart/2005/8/layout/radial3"/>
    <dgm:cxn modelId="{D0B15459-C8DB-4B34-9FB6-243BA60CC646}" type="presParOf" srcId="{292A1216-9F26-4F75-98A3-57D0D4EA4E0F}" destId="{4F704C91-CC41-4797-9702-C53F29ECE82D}" srcOrd="1" destOrd="0" presId="urn:microsoft.com/office/officeart/2005/8/layout/radial3"/>
    <dgm:cxn modelId="{CA2857F7-298B-46BB-A93C-8CF74771A971}" type="presParOf" srcId="{292A1216-9F26-4F75-98A3-57D0D4EA4E0F}" destId="{F15B347F-9C39-4E0E-B440-0EED4343FDA5}" srcOrd="2" destOrd="0" presId="urn:microsoft.com/office/officeart/2005/8/layout/radial3"/>
    <dgm:cxn modelId="{9409C85B-5EA8-455F-B0EA-8C22CEA96327}" type="presParOf" srcId="{292A1216-9F26-4F75-98A3-57D0D4EA4E0F}" destId="{86E703C5-2D42-4D69-8709-7EBDD7980161}" srcOrd="3" destOrd="0" presId="urn:microsoft.com/office/officeart/2005/8/layout/radial3"/>
    <dgm:cxn modelId="{B45EA5D0-676D-4D91-BEC8-71156C6379B3}" type="presParOf" srcId="{292A1216-9F26-4F75-98A3-57D0D4EA4E0F}" destId="{D97D68ED-9AE0-4250-A8CA-5E4864EA94D3}"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06E415-638A-4024-B4C6-B2E7F258609D}" type="doc">
      <dgm:prSet loTypeId="urn:microsoft.com/office/officeart/2005/8/layout/hProcess9" loCatId="process" qsTypeId="urn:microsoft.com/office/officeart/2005/8/quickstyle/3d9" qsCatId="3D" csTypeId="urn:microsoft.com/office/officeart/2005/8/colors/colorful1" csCatId="colorful" phldr="1"/>
      <dgm:spPr/>
      <dgm:t>
        <a:bodyPr/>
        <a:lstStyle/>
        <a:p>
          <a:endParaRPr lang="es-MX"/>
        </a:p>
      </dgm:t>
    </dgm:pt>
    <dgm:pt modelId="{4D5FCEAF-F8DA-4FD8-98AA-383CF8C5C743}">
      <dgm:prSet phldrT="[Texto]"/>
      <dgm:spPr/>
      <dgm:t>
        <a:bodyPr/>
        <a:lstStyle/>
        <a:p>
          <a:r>
            <a:rPr lang="es-MX" dirty="0" smtClean="0">
              <a:ln>
                <a:noFill/>
              </a:ln>
            </a:rPr>
            <a:t>Entrada de datos</a:t>
          </a:r>
          <a:endParaRPr lang="es-MX" dirty="0">
            <a:ln>
              <a:noFill/>
            </a:ln>
          </a:endParaRPr>
        </a:p>
      </dgm:t>
    </dgm:pt>
    <dgm:pt modelId="{6B7C78F7-B5F9-4D75-95FD-CB11793AC39B}" type="parTrans" cxnId="{7DEEBCD2-03C3-4D45-BA88-0F08D203C688}">
      <dgm:prSet/>
      <dgm:spPr/>
      <dgm:t>
        <a:bodyPr/>
        <a:lstStyle/>
        <a:p>
          <a:endParaRPr lang="es-MX">
            <a:ln>
              <a:noFill/>
            </a:ln>
          </a:endParaRPr>
        </a:p>
      </dgm:t>
    </dgm:pt>
    <dgm:pt modelId="{69DC2B45-CBC5-473D-931B-7DFFF25E64AE}" type="sibTrans" cxnId="{7DEEBCD2-03C3-4D45-BA88-0F08D203C688}">
      <dgm:prSet/>
      <dgm:spPr/>
      <dgm:t>
        <a:bodyPr/>
        <a:lstStyle/>
        <a:p>
          <a:endParaRPr lang="es-MX">
            <a:ln>
              <a:noFill/>
            </a:ln>
          </a:endParaRPr>
        </a:p>
      </dgm:t>
    </dgm:pt>
    <dgm:pt modelId="{8346490D-A9D6-493C-A0D5-8329DB1913FB}">
      <dgm:prSet phldrT="[Texto]"/>
      <dgm:spPr/>
      <dgm:t>
        <a:bodyPr/>
        <a:lstStyle/>
        <a:p>
          <a:r>
            <a:rPr lang="es-MX" dirty="0" smtClean="0">
              <a:ln>
                <a:noFill/>
              </a:ln>
            </a:rPr>
            <a:t>Almacenamiento</a:t>
          </a:r>
          <a:endParaRPr lang="es-MX" dirty="0">
            <a:ln>
              <a:noFill/>
            </a:ln>
          </a:endParaRPr>
        </a:p>
      </dgm:t>
    </dgm:pt>
    <dgm:pt modelId="{95D7A349-147E-47E4-AFC2-06F3933FFA0A}" type="parTrans" cxnId="{A9BE68B6-2D34-4A8D-96F9-F708D9F8E0C8}">
      <dgm:prSet/>
      <dgm:spPr/>
      <dgm:t>
        <a:bodyPr/>
        <a:lstStyle/>
        <a:p>
          <a:endParaRPr lang="es-MX">
            <a:ln>
              <a:noFill/>
            </a:ln>
          </a:endParaRPr>
        </a:p>
      </dgm:t>
    </dgm:pt>
    <dgm:pt modelId="{7C93AC64-11D3-4C5F-9868-44A1C8062AD0}" type="sibTrans" cxnId="{A9BE68B6-2D34-4A8D-96F9-F708D9F8E0C8}">
      <dgm:prSet/>
      <dgm:spPr/>
      <dgm:t>
        <a:bodyPr/>
        <a:lstStyle/>
        <a:p>
          <a:endParaRPr lang="es-MX">
            <a:ln>
              <a:noFill/>
            </a:ln>
          </a:endParaRPr>
        </a:p>
      </dgm:t>
    </dgm:pt>
    <dgm:pt modelId="{0257AE4C-148D-41FF-B951-09B3450A5B14}">
      <dgm:prSet phldrT="[Texto]"/>
      <dgm:spPr/>
      <dgm:t>
        <a:bodyPr/>
        <a:lstStyle/>
        <a:p>
          <a:r>
            <a:rPr lang="es-MX" dirty="0" smtClean="0">
              <a:ln>
                <a:noFill/>
              </a:ln>
            </a:rPr>
            <a:t>Procesamiento</a:t>
          </a:r>
          <a:endParaRPr lang="es-MX" dirty="0">
            <a:ln>
              <a:noFill/>
            </a:ln>
          </a:endParaRPr>
        </a:p>
      </dgm:t>
    </dgm:pt>
    <dgm:pt modelId="{35142082-3C31-4233-B533-DFFAFFCA4467}" type="parTrans" cxnId="{09D61575-D96D-4766-9379-00766B777B0D}">
      <dgm:prSet/>
      <dgm:spPr/>
      <dgm:t>
        <a:bodyPr/>
        <a:lstStyle/>
        <a:p>
          <a:endParaRPr lang="es-MX">
            <a:ln>
              <a:noFill/>
            </a:ln>
          </a:endParaRPr>
        </a:p>
      </dgm:t>
    </dgm:pt>
    <dgm:pt modelId="{EE25ADFA-846B-449C-8344-DD1E829B28F7}" type="sibTrans" cxnId="{09D61575-D96D-4766-9379-00766B777B0D}">
      <dgm:prSet/>
      <dgm:spPr/>
      <dgm:t>
        <a:bodyPr/>
        <a:lstStyle/>
        <a:p>
          <a:endParaRPr lang="es-MX">
            <a:ln>
              <a:noFill/>
            </a:ln>
          </a:endParaRPr>
        </a:p>
      </dgm:t>
    </dgm:pt>
    <dgm:pt modelId="{80EE8120-223C-46F4-A1DC-8E8F53AA8680}">
      <dgm:prSet phldrT="[Texto]"/>
      <dgm:spPr/>
      <dgm:t>
        <a:bodyPr/>
        <a:lstStyle/>
        <a:p>
          <a:r>
            <a:rPr lang="es-MX" dirty="0" smtClean="0">
              <a:ln>
                <a:noFill/>
              </a:ln>
            </a:rPr>
            <a:t>Salida de Información</a:t>
          </a:r>
          <a:endParaRPr lang="es-MX" dirty="0">
            <a:ln>
              <a:noFill/>
            </a:ln>
          </a:endParaRPr>
        </a:p>
      </dgm:t>
    </dgm:pt>
    <dgm:pt modelId="{1F0132E5-B4B3-4057-9C45-E49BFFCAAA45}" type="parTrans" cxnId="{3035A077-7631-4F23-B1E0-78A29EA8787A}">
      <dgm:prSet/>
      <dgm:spPr/>
      <dgm:t>
        <a:bodyPr/>
        <a:lstStyle/>
        <a:p>
          <a:endParaRPr lang="es-MX">
            <a:ln>
              <a:noFill/>
            </a:ln>
          </a:endParaRPr>
        </a:p>
      </dgm:t>
    </dgm:pt>
    <dgm:pt modelId="{CA0CC9A9-C880-4C37-9F3B-B5049AC97091}" type="sibTrans" cxnId="{3035A077-7631-4F23-B1E0-78A29EA8787A}">
      <dgm:prSet/>
      <dgm:spPr/>
      <dgm:t>
        <a:bodyPr/>
        <a:lstStyle/>
        <a:p>
          <a:endParaRPr lang="es-MX">
            <a:ln>
              <a:noFill/>
            </a:ln>
          </a:endParaRPr>
        </a:p>
      </dgm:t>
    </dgm:pt>
    <dgm:pt modelId="{273137AC-EFF6-4203-A5EC-23EA980B622F}" type="pres">
      <dgm:prSet presAssocID="{2A06E415-638A-4024-B4C6-B2E7F258609D}" presName="CompostProcess" presStyleCnt="0">
        <dgm:presLayoutVars>
          <dgm:dir/>
          <dgm:resizeHandles val="exact"/>
        </dgm:presLayoutVars>
      </dgm:prSet>
      <dgm:spPr/>
      <dgm:t>
        <a:bodyPr/>
        <a:lstStyle/>
        <a:p>
          <a:endParaRPr lang="es-MX"/>
        </a:p>
      </dgm:t>
    </dgm:pt>
    <dgm:pt modelId="{A6B315ED-E8AB-4C28-8435-5E57CC3A4297}" type="pres">
      <dgm:prSet presAssocID="{2A06E415-638A-4024-B4C6-B2E7F258609D}" presName="arrow" presStyleLbl="bgShp" presStyleIdx="0" presStyleCnt="1"/>
      <dgm:spPr/>
    </dgm:pt>
    <dgm:pt modelId="{394DEA3B-82C5-4265-835F-265A2E6787EE}" type="pres">
      <dgm:prSet presAssocID="{2A06E415-638A-4024-B4C6-B2E7F258609D}" presName="linearProcess" presStyleCnt="0"/>
      <dgm:spPr/>
    </dgm:pt>
    <dgm:pt modelId="{022364D9-7D65-405C-B355-0C305517CF5A}" type="pres">
      <dgm:prSet presAssocID="{4D5FCEAF-F8DA-4FD8-98AA-383CF8C5C743}" presName="textNode" presStyleLbl="node1" presStyleIdx="0" presStyleCnt="4">
        <dgm:presLayoutVars>
          <dgm:bulletEnabled val="1"/>
        </dgm:presLayoutVars>
      </dgm:prSet>
      <dgm:spPr/>
      <dgm:t>
        <a:bodyPr/>
        <a:lstStyle/>
        <a:p>
          <a:endParaRPr lang="es-MX"/>
        </a:p>
      </dgm:t>
    </dgm:pt>
    <dgm:pt modelId="{221B435D-849D-4E34-9685-04930D603D18}" type="pres">
      <dgm:prSet presAssocID="{69DC2B45-CBC5-473D-931B-7DFFF25E64AE}" presName="sibTrans" presStyleCnt="0"/>
      <dgm:spPr/>
    </dgm:pt>
    <dgm:pt modelId="{A2DB5CEF-C17B-4861-80D3-4A01A8AFF0D3}" type="pres">
      <dgm:prSet presAssocID="{8346490D-A9D6-493C-A0D5-8329DB1913FB}" presName="textNode" presStyleLbl="node1" presStyleIdx="1" presStyleCnt="4">
        <dgm:presLayoutVars>
          <dgm:bulletEnabled val="1"/>
        </dgm:presLayoutVars>
      </dgm:prSet>
      <dgm:spPr/>
      <dgm:t>
        <a:bodyPr/>
        <a:lstStyle/>
        <a:p>
          <a:endParaRPr lang="es-MX"/>
        </a:p>
      </dgm:t>
    </dgm:pt>
    <dgm:pt modelId="{8A205275-4007-496E-A047-DEEF3AFE29B4}" type="pres">
      <dgm:prSet presAssocID="{7C93AC64-11D3-4C5F-9868-44A1C8062AD0}" presName="sibTrans" presStyleCnt="0"/>
      <dgm:spPr/>
    </dgm:pt>
    <dgm:pt modelId="{B2A60A63-7787-4657-85E6-4C31F05482B2}" type="pres">
      <dgm:prSet presAssocID="{0257AE4C-148D-41FF-B951-09B3450A5B14}" presName="textNode" presStyleLbl="node1" presStyleIdx="2" presStyleCnt="4">
        <dgm:presLayoutVars>
          <dgm:bulletEnabled val="1"/>
        </dgm:presLayoutVars>
      </dgm:prSet>
      <dgm:spPr/>
      <dgm:t>
        <a:bodyPr/>
        <a:lstStyle/>
        <a:p>
          <a:endParaRPr lang="es-MX"/>
        </a:p>
      </dgm:t>
    </dgm:pt>
    <dgm:pt modelId="{CD81316D-F798-410D-B380-40D485A8C704}" type="pres">
      <dgm:prSet presAssocID="{EE25ADFA-846B-449C-8344-DD1E829B28F7}" presName="sibTrans" presStyleCnt="0"/>
      <dgm:spPr/>
    </dgm:pt>
    <dgm:pt modelId="{55E72633-4C04-41B3-BD31-A1FC189ED396}" type="pres">
      <dgm:prSet presAssocID="{80EE8120-223C-46F4-A1DC-8E8F53AA8680}" presName="textNode" presStyleLbl="node1" presStyleIdx="3" presStyleCnt="4">
        <dgm:presLayoutVars>
          <dgm:bulletEnabled val="1"/>
        </dgm:presLayoutVars>
      </dgm:prSet>
      <dgm:spPr/>
      <dgm:t>
        <a:bodyPr/>
        <a:lstStyle/>
        <a:p>
          <a:endParaRPr lang="es-MX"/>
        </a:p>
      </dgm:t>
    </dgm:pt>
  </dgm:ptLst>
  <dgm:cxnLst>
    <dgm:cxn modelId="{81E05963-3128-4764-AADB-EC5811BD3B7A}" type="presOf" srcId="{4D5FCEAF-F8DA-4FD8-98AA-383CF8C5C743}" destId="{022364D9-7D65-405C-B355-0C305517CF5A}" srcOrd="0" destOrd="0" presId="urn:microsoft.com/office/officeart/2005/8/layout/hProcess9"/>
    <dgm:cxn modelId="{7DEEBCD2-03C3-4D45-BA88-0F08D203C688}" srcId="{2A06E415-638A-4024-B4C6-B2E7F258609D}" destId="{4D5FCEAF-F8DA-4FD8-98AA-383CF8C5C743}" srcOrd="0" destOrd="0" parTransId="{6B7C78F7-B5F9-4D75-95FD-CB11793AC39B}" sibTransId="{69DC2B45-CBC5-473D-931B-7DFFF25E64AE}"/>
    <dgm:cxn modelId="{052FF55A-43CF-427C-9E8A-2E90E79620FF}" type="presOf" srcId="{2A06E415-638A-4024-B4C6-B2E7F258609D}" destId="{273137AC-EFF6-4203-A5EC-23EA980B622F}" srcOrd="0" destOrd="0" presId="urn:microsoft.com/office/officeart/2005/8/layout/hProcess9"/>
    <dgm:cxn modelId="{3035A077-7631-4F23-B1E0-78A29EA8787A}" srcId="{2A06E415-638A-4024-B4C6-B2E7F258609D}" destId="{80EE8120-223C-46F4-A1DC-8E8F53AA8680}" srcOrd="3" destOrd="0" parTransId="{1F0132E5-B4B3-4057-9C45-E49BFFCAAA45}" sibTransId="{CA0CC9A9-C880-4C37-9F3B-B5049AC97091}"/>
    <dgm:cxn modelId="{7F4644FD-D8B8-48D7-BABE-04C285C585B9}" type="presOf" srcId="{80EE8120-223C-46F4-A1DC-8E8F53AA8680}" destId="{55E72633-4C04-41B3-BD31-A1FC189ED396}" srcOrd="0" destOrd="0" presId="urn:microsoft.com/office/officeart/2005/8/layout/hProcess9"/>
    <dgm:cxn modelId="{A9BE68B6-2D34-4A8D-96F9-F708D9F8E0C8}" srcId="{2A06E415-638A-4024-B4C6-B2E7F258609D}" destId="{8346490D-A9D6-493C-A0D5-8329DB1913FB}" srcOrd="1" destOrd="0" parTransId="{95D7A349-147E-47E4-AFC2-06F3933FFA0A}" sibTransId="{7C93AC64-11D3-4C5F-9868-44A1C8062AD0}"/>
    <dgm:cxn modelId="{D09A50FF-69BF-4D61-AB6D-10AE330F8884}" type="presOf" srcId="{8346490D-A9D6-493C-A0D5-8329DB1913FB}" destId="{A2DB5CEF-C17B-4861-80D3-4A01A8AFF0D3}" srcOrd="0" destOrd="0" presId="urn:microsoft.com/office/officeart/2005/8/layout/hProcess9"/>
    <dgm:cxn modelId="{09D61575-D96D-4766-9379-00766B777B0D}" srcId="{2A06E415-638A-4024-B4C6-B2E7F258609D}" destId="{0257AE4C-148D-41FF-B951-09B3450A5B14}" srcOrd="2" destOrd="0" parTransId="{35142082-3C31-4233-B533-DFFAFFCA4467}" sibTransId="{EE25ADFA-846B-449C-8344-DD1E829B28F7}"/>
    <dgm:cxn modelId="{E8EB3BAD-0126-411B-AD2E-E7F439F16E39}" type="presOf" srcId="{0257AE4C-148D-41FF-B951-09B3450A5B14}" destId="{B2A60A63-7787-4657-85E6-4C31F05482B2}" srcOrd="0" destOrd="0" presId="urn:microsoft.com/office/officeart/2005/8/layout/hProcess9"/>
    <dgm:cxn modelId="{F4F5900D-C99D-4A7D-B29A-4153D30803C5}" type="presParOf" srcId="{273137AC-EFF6-4203-A5EC-23EA980B622F}" destId="{A6B315ED-E8AB-4C28-8435-5E57CC3A4297}" srcOrd="0" destOrd="0" presId="urn:microsoft.com/office/officeart/2005/8/layout/hProcess9"/>
    <dgm:cxn modelId="{DA969D35-52D2-46BC-AFC7-3F02EB8E99B3}" type="presParOf" srcId="{273137AC-EFF6-4203-A5EC-23EA980B622F}" destId="{394DEA3B-82C5-4265-835F-265A2E6787EE}" srcOrd="1" destOrd="0" presId="urn:microsoft.com/office/officeart/2005/8/layout/hProcess9"/>
    <dgm:cxn modelId="{D37F670F-FD9A-442B-A4F0-26D01F1A959F}" type="presParOf" srcId="{394DEA3B-82C5-4265-835F-265A2E6787EE}" destId="{022364D9-7D65-405C-B355-0C305517CF5A}" srcOrd="0" destOrd="0" presId="urn:microsoft.com/office/officeart/2005/8/layout/hProcess9"/>
    <dgm:cxn modelId="{57A66317-3A02-421A-B20C-89A86E8C0A87}" type="presParOf" srcId="{394DEA3B-82C5-4265-835F-265A2E6787EE}" destId="{221B435D-849D-4E34-9685-04930D603D18}" srcOrd="1" destOrd="0" presId="urn:microsoft.com/office/officeart/2005/8/layout/hProcess9"/>
    <dgm:cxn modelId="{BD24EC9D-8E40-4CA9-9CB0-A347F0DC9C12}" type="presParOf" srcId="{394DEA3B-82C5-4265-835F-265A2E6787EE}" destId="{A2DB5CEF-C17B-4861-80D3-4A01A8AFF0D3}" srcOrd="2" destOrd="0" presId="urn:microsoft.com/office/officeart/2005/8/layout/hProcess9"/>
    <dgm:cxn modelId="{9988ECB1-91C8-4462-8896-AE6BA6421B89}" type="presParOf" srcId="{394DEA3B-82C5-4265-835F-265A2E6787EE}" destId="{8A205275-4007-496E-A047-DEEF3AFE29B4}" srcOrd="3" destOrd="0" presId="urn:microsoft.com/office/officeart/2005/8/layout/hProcess9"/>
    <dgm:cxn modelId="{AC8790AA-7C51-4555-803F-5EA2031C2FED}" type="presParOf" srcId="{394DEA3B-82C5-4265-835F-265A2E6787EE}" destId="{B2A60A63-7787-4657-85E6-4C31F05482B2}" srcOrd="4" destOrd="0" presId="urn:microsoft.com/office/officeart/2005/8/layout/hProcess9"/>
    <dgm:cxn modelId="{3F2F6968-3CE9-4641-A649-23B83B54E3D8}" type="presParOf" srcId="{394DEA3B-82C5-4265-835F-265A2E6787EE}" destId="{CD81316D-F798-410D-B380-40D485A8C704}" srcOrd="5" destOrd="0" presId="urn:microsoft.com/office/officeart/2005/8/layout/hProcess9"/>
    <dgm:cxn modelId="{F7FB490E-0020-47AA-9917-7DAEF5119580}" type="presParOf" srcId="{394DEA3B-82C5-4265-835F-265A2E6787EE}" destId="{55E72633-4C04-41B3-BD31-A1FC189ED396}" srcOrd="6" destOrd="0" presId="urn:microsoft.com/office/officeart/2005/8/layout/hProcess9"/>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06E415-638A-4024-B4C6-B2E7F258609D}" type="doc">
      <dgm:prSet loTypeId="urn:microsoft.com/office/officeart/2005/8/layout/hProcess4" loCatId="process" qsTypeId="urn:microsoft.com/office/officeart/2005/8/quickstyle/3d5" qsCatId="3D" csTypeId="urn:microsoft.com/office/officeart/2005/8/colors/colorful1" csCatId="colorful" phldr="1"/>
      <dgm:spPr/>
    </dgm:pt>
    <dgm:pt modelId="{4D5FCEAF-F8DA-4FD8-98AA-383CF8C5C743}">
      <dgm:prSet phldrT="[Texto]">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s-MX" dirty="0" smtClean="0">
              <a:latin typeface="+mn-lt"/>
            </a:rPr>
            <a:t>ENTRADA</a:t>
          </a:r>
          <a:endParaRPr lang="es-MX" dirty="0">
            <a:latin typeface="+mn-lt"/>
          </a:endParaRPr>
        </a:p>
      </dgm:t>
    </dgm:pt>
    <dgm:pt modelId="{6B7C78F7-B5F9-4D75-95FD-CB11793AC39B}" type="parTrans" cxnId="{7DEEBCD2-03C3-4D45-BA88-0F08D203C688}">
      <dgm:prSet/>
      <dgm:spPr/>
      <dgm:t>
        <a:bodyPr/>
        <a:lstStyle/>
        <a:p>
          <a:endParaRPr lang="es-MX"/>
        </a:p>
      </dgm:t>
    </dgm:pt>
    <dgm:pt modelId="{69DC2B45-CBC5-473D-931B-7DFFF25E64AE}" type="sibTrans" cxnId="{7DEEBCD2-03C3-4D45-BA88-0F08D203C688}">
      <dgm:prSet>
        <dgm:style>
          <a:lnRef idx="1">
            <a:schemeClr val="dk1"/>
          </a:lnRef>
          <a:fillRef idx="3">
            <a:schemeClr val="dk1"/>
          </a:fillRef>
          <a:effectRef idx="2">
            <a:schemeClr val="dk1"/>
          </a:effectRef>
          <a:fontRef idx="minor">
            <a:schemeClr val="lt1"/>
          </a:fontRef>
        </dgm:style>
      </dgm:prSet>
      <dgm:spPr>
        <a:solidFill>
          <a:srgbClr val="6F7C62"/>
        </a:solidFill>
      </dgm:spPr>
      <dgm:t>
        <a:bodyPr/>
        <a:lstStyle/>
        <a:p>
          <a:endParaRPr lang="es-MX"/>
        </a:p>
      </dgm:t>
    </dgm:pt>
    <dgm:pt modelId="{8346490D-A9D6-493C-A0D5-8329DB1913FB}">
      <dgm:prSet phldrT="[Texto]">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s-MX" dirty="0" smtClean="0"/>
            <a:t>Almacenamiento</a:t>
          </a:r>
          <a:endParaRPr lang="es-MX" dirty="0"/>
        </a:p>
      </dgm:t>
    </dgm:pt>
    <dgm:pt modelId="{95D7A349-147E-47E4-AFC2-06F3933FFA0A}" type="parTrans" cxnId="{A9BE68B6-2D34-4A8D-96F9-F708D9F8E0C8}">
      <dgm:prSet/>
      <dgm:spPr/>
      <dgm:t>
        <a:bodyPr/>
        <a:lstStyle/>
        <a:p>
          <a:endParaRPr lang="es-MX"/>
        </a:p>
      </dgm:t>
    </dgm:pt>
    <dgm:pt modelId="{7C93AC64-11D3-4C5F-9868-44A1C8062AD0}" type="sibTrans" cxnId="{A9BE68B6-2D34-4A8D-96F9-F708D9F8E0C8}">
      <dgm:prSet>
        <dgm:style>
          <a:lnRef idx="1">
            <a:schemeClr val="dk1"/>
          </a:lnRef>
          <a:fillRef idx="3">
            <a:schemeClr val="dk1"/>
          </a:fillRef>
          <a:effectRef idx="2">
            <a:schemeClr val="dk1"/>
          </a:effectRef>
          <a:fontRef idx="minor">
            <a:schemeClr val="lt1"/>
          </a:fontRef>
        </dgm:style>
      </dgm:prSet>
      <dgm:spPr>
        <a:solidFill>
          <a:srgbClr val="6F7C62"/>
        </a:solidFill>
      </dgm:spPr>
      <dgm:t>
        <a:bodyPr/>
        <a:lstStyle/>
        <a:p>
          <a:endParaRPr lang="es-MX"/>
        </a:p>
      </dgm:t>
    </dgm:pt>
    <dgm:pt modelId="{0257AE4C-148D-41FF-B951-09B3450A5B14}">
      <dgm:prSet phldrT="[Texto]">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MX" dirty="0" smtClean="0"/>
            <a:t>PROCESAMIENTO</a:t>
          </a:r>
          <a:endParaRPr lang="es-MX" dirty="0"/>
        </a:p>
      </dgm:t>
    </dgm:pt>
    <dgm:pt modelId="{35142082-3C31-4233-B533-DFFAFFCA4467}" type="parTrans" cxnId="{09D61575-D96D-4766-9379-00766B777B0D}">
      <dgm:prSet/>
      <dgm:spPr/>
      <dgm:t>
        <a:bodyPr/>
        <a:lstStyle/>
        <a:p>
          <a:endParaRPr lang="es-MX"/>
        </a:p>
      </dgm:t>
    </dgm:pt>
    <dgm:pt modelId="{EE25ADFA-846B-449C-8344-DD1E829B28F7}" type="sibTrans" cxnId="{09D61575-D96D-4766-9379-00766B777B0D}">
      <dgm:prSet>
        <dgm:style>
          <a:lnRef idx="1">
            <a:schemeClr val="dk1"/>
          </a:lnRef>
          <a:fillRef idx="3">
            <a:schemeClr val="dk1"/>
          </a:fillRef>
          <a:effectRef idx="2">
            <a:schemeClr val="dk1"/>
          </a:effectRef>
          <a:fontRef idx="minor">
            <a:schemeClr val="lt1"/>
          </a:fontRef>
        </dgm:style>
      </dgm:prSet>
      <dgm:spPr>
        <a:solidFill>
          <a:srgbClr val="6F7C62"/>
        </a:solidFill>
      </dgm:spPr>
      <dgm:t>
        <a:bodyPr/>
        <a:lstStyle/>
        <a:p>
          <a:endParaRPr lang="es-MX"/>
        </a:p>
      </dgm:t>
    </dgm:pt>
    <dgm:pt modelId="{80EE8120-223C-46F4-A1DC-8E8F53AA8680}">
      <dgm:prSet phldrT="[Texto]">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s-MX" dirty="0" smtClean="0"/>
            <a:t>SALIDA</a:t>
          </a:r>
          <a:endParaRPr lang="es-MX" dirty="0"/>
        </a:p>
      </dgm:t>
    </dgm:pt>
    <dgm:pt modelId="{1F0132E5-B4B3-4057-9C45-E49BFFCAAA45}" type="parTrans" cxnId="{3035A077-7631-4F23-B1E0-78A29EA8787A}">
      <dgm:prSet/>
      <dgm:spPr/>
      <dgm:t>
        <a:bodyPr/>
        <a:lstStyle/>
        <a:p>
          <a:endParaRPr lang="es-MX"/>
        </a:p>
      </dgm:t>
    </dgm:pt>
    <dgm:pt modelId="{CA0CC9A9-C880-4C37-9F3B-B5049AC97091}" type="sibTrans" cxnId="{3035A077-7631-4F23-B1E0-78A29EA8787A}">
      <dgm:prSet/>
      <dgm:spPr/>
      <dgm:t>
        <a:bodyPr/>
        <a:lstStyle/>
        <a:p>
          <a:endParaRPr lang="es-MX"/>
        </a:p>
      </dgm:t>
    </dgm:pt>
    <dgm:pt modelId="{514DF292-AEC5-4DB8-99FD-BF730BD7CD4C}">
      <dgm:prSet>
        <dgm:style>
          <a:lnRef idx="1">
            <a:schemeClr val="accent2"/>
          </a:lnRef>
          <a:fillRef idx="2">
            <a:schemeClr val="accent2"/>
          </a:fillRef>
          <a:effectRef idx="1">
            <a:schemeClr val="accent2"/>
          </a:effectRef>
          <a:fontRef idx="minor">
            <a:schemeClr val="dk1"/>
          </a:fontRef>
        </dgm:style>
      </dgm:prSet>
      <dgm:spPr/>
      <dgm:t>
        <a:bodyPr/>
        <a:lstStyle/>
        <a:p>
          <a:r>
            <a:rPr lang="es-MX" b="1" dirty="0" smtClean="0">
              <a:latin typeface="+mn-lt"/>
            </a:rPr>
            <a:t>Datos generales del alumno nombre, dirección, etc.</a:t>
          </a:r>
          <a:endParaRPr lang="es-MX" b="1" dirty="0"/>
        </a:p>
      </dgm:t>
    </dgm:pt>
    <dgm:pt modelId="{AC9BC3D2-2472-4EC6-87AF-FFCB7D2E6496}" type="parTrans" cxnId="{90F785B4-A8EE-47F8-A314-F8771CC72A47}">
      <dgm:prSet/>
      <dgm:spPr/>
      <dgm:t>
        <a:bodyPr/>
        <a:lstStyle/>
        <a:p>
          <a:endParaRPr lang="es-MX"/>
        </a:p>
      </dgm:t>
    </dgm:pt>
    <dgm:pt modelId="{5945ACE4-1F67-42C3-B922-77109C1793DA}" type="sibTrans" cxnId="{90F785B4-A8EE-47F8-A314-F8771CC72A47}">
      <dgm:prSet/>
      <dgm:spPr/>
      <dgm:t>
        <a:bodyPr/>
        <a:lstStyle/>
        <a:p>
          <a:endParaRPr lang="es-MX"/>
        </a:p>
      </dgm:t>
    </dgm:pt>
    <dgm:pt modelId="{45A288F5-E7B7-4DED-A6D9-B25117A36A30}">
      <dgm:prSet>
        <dgm:style>
          <a:lnRef idx="1">
            <a:schemeClr val="accent4"/>
          </a:lnRef>
          <a:fillRef idx="2">
            <a:schemeClr val="accent4"/>
          </a:fillRef>
          <a:effectRef idx="1">
            <a:schemeClr val="accent4"/>
          </a:effectRef>
          <a:fontRef idx="minor">
            <a:schemeClr val="dk1"/>
          </a:fontRef>
        </dgm:style>
      </dgm:prSet>
      <dgm:spPr/>
      <dgm:t>
        <a:bodyPr/>
        <a:lstStyle/>
        <a:p>
          <a:r>
            <a:rPr lang="es-MX" b="1" dirty="0" smtClean="0"/>
            <a:t>Cálculo de permanencia.</a:t>
          </a:r>
          <a:endParaRPr lang="es-MX" b="1" dirty="0"/>
        </a:p>
      </dgm:t>
    </dgm:pt>
    <dgm:pt modelId="{DFB632B5-9CBA-47F9-82C0-704E5914F8F5}" type="parTrans" cxnId="{8756FFC4-C5C8-4348-B3BE-8B16129ADB2F}">
      <dgm:prSet/>
      <dgm:spPr/>
      <dgm:t>
        <a:bodyPr/>
        <a:lstStyle/>
        <a:p>
          <a:endParaRPr lang="es-MX"/>
        </a:p>
      </dgm:t>
    </dgm:pt>
    <dgm:pt modelId="{5AA98763-F3E5-4FCB-A67B-792D61A21E7C}" type="sibTrans" cxnId="{8756FFC4-C5C8-4348-B3BE-8B16129ADB2F}">
      <dgm:prSet/>
      <dgm:spPr/>
      <dgm:t>
        <a:bodyPr/>
        <a:lstStyle/>
        <a:p>
          <a:endParaRPr lang="es-MX"/>
        </a:p>
      </dgm:t>
    </dgm:pt>
    <dgm:pt modelId="{5D5A55CF-C31B-4152-80F3-49FCE5A80B1E}">
      <dgm:prSet>
        <dgm:style>
          <a:lnRef idx="1">
            <a:schemeClr val="accent2"/>
          </a:lnRef>
          <a:fillRef idx="2">
            <a:schemeClr val="accent2"/>
          </a:fillRef>
          <a:effectRef idx="1">
            <a:schemeClr val="accent2"/>
          </a:effectRef>
          <a:fontRef idx="minor">
            <a:schemeClr val="dk1"/>
          </a:fontRef>
        </dgm:style>
      </dgm:prSet>
      <dgm:spPr/>
      <dgm:t>
        <a:bodyPr/>
        <a:lstStyle/>
        <a:p>
          <a:endParaRPr lang="es-MX" dirty="0"/>
        </a:p>
      </dgm:t>
    </dgm:pt>
    <dgm:pt modelId="{72E7013A-2119-4764-BE74-216C98105B15}" type="parTrans" cxnId="{E934AB32-6C02-4C45-9419-33D85B65F34B}">
      <dgm:prSet/>
      <dgm:spPr/>
      <dgm:t>
        <a:bodyPr/>
        <a:lstStyle/>
        <a:p>
          <a:endParaRPr lang="es-MX"/>
        </a:p>
      </dgm:t>
    </dgm:pt>
    <dgm:pt modelId="{C4EE1F73-6E46-4164-AF18-238454D6CED6}" type="sibTrans" cxnId="{E934AB32-6C02-4C45-9419-33D85B65F34B}">
      <dgm:prSet/>
      <dgm:spPr/>
      <dgm:t>
        <a:bodyPr/>
        <a:lstStyle/>
        <a:p>
          <a:endParaRPr lang="es-MX"/>
        </a:p>
      </dgm:t>
    </dgm:pt>
    <dgm:pt modelId="{D0F3C4FA-D54F-48C3-BB05-0FA127184179}">
      <dgm:prSet>
        <dgm:style>
          <a:lnRef idx="1">
            <a:schemeClr val="accent2"/>
          </a:lnRef>
          <a:fillRef idx="2">
            <a:schemeClr val="accent2"/>
          </a:fillRef>
          <a:effectRef idx="1">
            <a:schemeClr val="accent2"/>
          </a:effectRef>
          <a:fontRef idx="minor">
            <a:schemeClr val="dk1"/>
          </a:fontRef>
        </dgm:style>
      </dgm:prSet>
      <dgm:spPr/>
      <dgm:t>
        <a:bodyPr/>
        <a:lstStyle/>
        <a:p>
          <a:endParaRPr lang="es-MX" b="1" dirty="0"/>
        </a:p>
      </dgm:t>
    </dgm:pt>
    <dgm:pt modelId="{CE09F3E5-9DAF-4B58-826F-0DBEFCE035B0}" type="parTrans" cxnId="{52EA012C-F86C-49C3-8B83-70A0D631FC97}">
      <dgm:prSet/>
      <dgm:spPr/>
      <dgm:t>
        <a:bodyPr/>
        <a:lstStyle/>
        <a:p>
          <a:endParaRPr lang="es-MX"/>
        </a:p>
      </dgm:t>
    </dgm:pt>
    <dgm:pt modelId="{A5B794F1-E954-4E99-BD38-F8DCC71198B4}" type="sibTrans" cxnId="{52EA012C-F86C-49C3-8B83-70A0D631FC97}">
      <dgm:prSet/>
      <dgm:spPr/>
      <dgm:t>
        <a:bodyPr/>
        <a:lstStyle/>
        <a:p>
          <a:endParaRPr lang="es-MX"/>
        </a:p>
      </dgm:t>
    </dgm:pt>
    <dgm:pt modelId="{DF20F351-247C-4830-BA25-3F8A93860FF4}">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Calificaciones</a:t>
          </a:r>
          <a:endParaRPr lang="es-MX" b="1" dirty="0"/>
        </a:p>
      </dgm:t>
    </dgm:pt>
    <dgm:pt modelId="{2991CB35-7749-444B-94CB-63DDA3383942}" type="parTrans" cxnId="{0D480D7A-D5E2-4307-97E2-404B1C227BC2}">
      <dgm:prSet/>
      <dgm:spPr/>
      <dgm:t>
        <a:bodyPr/>
        <a:lstStyle/>
        <a:p>
          <a:endParaRPr lang="es-MX"/>
        </a:p>
      </dgm:t>
    </dgm:pt>
    <dgm:pt modelId="{D758899F-2447-4010-94D1-62C36A6B360B}" type="sibTrans" cxnId="{0D480D7A-D5E2-4307-97E2-404B1C227BC2}">
      <dgm:prSet/>
      <dgm:spPr/>
      <dgm:t>
        <a:bodyPr/>
        <a:lstStyle/>
        <a:p>
          <a:endParaRPr lang="es-MX"/>
        </a:p>
      </dgm:t>
    </dgm:pt>
    <dgm:pt modelId="{416CE590-C29B-4469-B874-6BB9EAEEA963}">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Materias cursadas</a:t>
          </a:r>
          <a:endParaRPr lang="es-MX" b="1" dirty="0"/>
        </a:p>
      </dgm:t>
    </dgm:pt>
    <dgm:pt modelId="{BED213E7-46B9-4559-8935-73995636AA32}" type="parTrans" cxnId="{37954A39-E468-47D6-A53F-EB434E8A5BF5}">
      <dgm:prSet/>
      <dgm:spPr/>
      <dgm:t>
        <a:bodyPr/>
        <a:lstStyle/>
        <a:p>
          <a:endParaRPr lang="es-MX"/>
        </a:p>
      </dgm:t>
    </dgm:pt>
    <dgm:pt modelId="{D30D0E33-7DDE-4AC8-92C7-9CF036E508D1}" type="sibTrans" cxnId="{37954A39-E468-47D6-A53F-EB434E8A5BF5}">
      <dgm:prSet/>
      <dgm:spPr/>
      <dgm:t>
        <a:bodyPr/>
        <a:lstStyle/>
        <a:p>
          <a:endParaRPr lang="es-MX"/>
        </a:p>
      </dgm:t>
    </dgm:pt>
    <dgm:pt modelId="{F5082EA4-8D97-4D7A-8DCC-C004E9053B2F}">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Permanencia</a:t>
          </a:r>
          <a:endParaRPr lang="es-MX" b="1" dirty="0"/>
        </a:p>
      </dgm:t>
    </dgm:pt>
    <dgm:pt modelId="{A537276E-BFEA-496F-98F8-0B71347B7B3D}" type="parTrans" cxnId="{3BDC7741-CE0D-4160-A72F-5C0AEA6065FE}">
      <dgm:prSet/>
      <dgm:spPr/>
      <dgm:t>
        <a:bodyPr/>
        <a:lstStyle/>
        <a:p>
          <a:endParaRPr lang="es-MX"/>
        </a:p>
      </dgm:t>
    </dgm:pt>
    <dgm:pt modelId="{1B298684-D7FF-4AD3-855A-A3195BD26367}" type="sibTrans" cxnId="{3BDC7741-CE0D-4160-A72F-5C0AEA6065FE}">
      <dgm:prSet/>
      <dgm:spPr/>
      <dgm:t>
        <a:bodyPr/>
        <a:lstStyle/>
        <a:p>
          <a:endParaRPr lang="es-MX"/>
        </a:p>
      </dgm:t>
    </dgm:pt>
    <dgm:pt modelId="{9060E869-F94E-4B3A-8555-76EE51E8762A}">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Exámenes reprobados</a:t>
          </a:r>
          <a:endParaRPr lang="es-MX" b="1" dirty="0"/>
        </a:p>
      </dgm:t>
    </dgm:pt>
    <dgm:pt modelId="{08A0CC3D-4412-497C-8F8D-A3A8D9C49EEF}" type="parTrans" cxnId="{B9A0EF8F-3A9C-4C91-B665-5D1970DB3C77}">
      <dgm:prSet/>
      <dgm:spPr/>
      <dgm:t>
        <a:bodyPr/>
        <a:lstStyle/>
        <a:p>
          <a:endParaRPr lang="es-MX"/>
        </a:p>
      </dgm:t>
    </dgm:pt>
    <dgm:pt modelId="{1502FE4F-BBE8-47F1-A6D9-2F57989B9945}" type="sibTrans" cxnId="{B9A0EF8F-3A9C-4C91-B665-5D1970DB3C77}">
      <dgm:prSet/>
      <dgm:spPr/>
      <dgm:t>
        <a:bodyPr/>
        <a:lstStyle/>
        <a:p>
          <a:endParaRPr lang="es-MX"/>
        </a:p>
      </dgm:t>
    </dgm:pt>
    <dgm:pt modelId="{4D88C91C-4C80-479B-B088-8C2BAB3125EA}">
      <dgm:prSet>
        <dgm:style>
          <a:lnRef idx="1">
            <a:schemeClr val="accent2"/>
          </a:lnRef>
          <a:fillRef idx="2">
            <a:schemeClr val="accent2"/>
          </a:fillRef>
          <a:effectRef idx="1">
            <a:schemeClr val="accent2"/>
          </a:effectRef>
          <a:fontRef idx="minor">
            <a:schemeClr val="dk1"/>
          </a:fontRef>
        </dgm:style>
      </dgm:prSet>
      <dgm:spPr/>
      <dgm:t>
        <a:bodyPr/>
        <a:lstStyle/>
        <a:p>
          <a:r>
            <a:rPr lang="es-MX" b="1" dirty="0" smtClean="0"/>
            <a:t>Carrera</a:t>
          </a:r>
          <a:endParaRPr lang="es-MX" b="1" dirty="0"/>
        </a:p>
      </dgm:t>
    </dgm:pt>
    <dgm:pt modelId="{8F452AED-E836-486C-B6C5-F7F4DC5AD2CB}" type="parTrans" cxnId="{7030DE21-89A3-4B6B-A66C-A8DA4D126110}">
      <dgm:prSet/>
      <dgm:spPr/>
      <dgm:t>
        <a:bodyPr/>
        <a:lstStyle/>
        <a:p>
          <a:endParaRPr lang="es-MX"/>
        </a:p>
      </dgm:t>
    </dgm:pt>
    <dgm:pt modelId="{F360EC3F-231C-4495-B752-20B361691BF5}" type="sibTrans" cxnId="{7030DE21-89A3-4B6B-A66C-A8DA4D126110}">
      <dgm:prSet/>
      <dgm:spPr/>
      <dgm:t>
        <a:bodyPr/>
        <a:lstStyle/>
        <a:p>
          <a:endParaRPr lang="es-MX"/>
        </a:p>
      </dgm:t>
    </dgm:pt>
    <dgm:pt modelId="{C4A190B9-7445-4630-AFB6-D636E3D4410D}">
      <dgm:prSet>
        <dgm:style>
          <a:lnRef idx="1">
            <a:schemeClr val="accent2"/>
          </a:lnRef>
          <a:fillRef idx="2">
            <a:schemeClr val="accent2"/>
          </a:fillRef>
          <a:effectRef idx="1">
            <a:schemeClr val="accent2"/>
          </a:effectRef>
          <a:fontRef idx="minor">
            <a:schemeClr val="dk1"/>
          </a:fontRef>
        </dgm:style>
      </dgm:prSet>
      <dgm:spPr/>
      <dgm:t>
        <a:bodyPr/>
        <a:lstStyle/>
        <a:p>
          <a:r>
            <a:rPr lang="es-MX" b="1" dirty="0" smtClean="0">
              <a:latin typeface="+mn-lt"/>
            </a:rPr>
            <a:t>Número de inscripciones</a:t>
          </a:r>
          <a:endParaRPr lang="es-MX" b="1" dirty="0"/>
        </a:p>
      </dgm:t>
    </dgm:pt>
    <dgm:pt modelId="{372BA59C-6FD8-49B6-9F8E-0AE4BC2AD4A0}" type="parTrans" cxnId="{8F0719CC-7DC3-4EB6-BE27-6E83DE9D7159}">
      <dgm:prSet/>
      <dgm:spPr/>
      <dgm:t>
        <a:bodyPr/>
        <a:lstStyle/>
        <a:p>
          <a:endParaRPr lang="es-MX"/>
        </a:p>
      </dgm:t>
    </dgm:pt>
    <dgm:pt modelId="{DB86B531-FA4E-44A4-92EA-400E7C2FB0DA}" type="sibTrans" cxnId="{8F0719CC-7DC3-4EB6-BE27-6E83DE9D7159}">
      <dgm:prSet/>
      <dgm:spPr/>
      <dgm:t>
        <a:bodyPr/>
        <a:lstStyle/>
        <a:p>
          <a:endParaRPr lang="es-MX"/>
        </a:p>
      </dgm:t>
    </dgm:pt>
    <dgm:pt modelId="{32317ECC-071A-411D-8361-F54437D798A5}">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Trayectoria</a:t>
          </a:r>
          <a:endParaRPr lang="es-MX" b="1" dirty="0"/>
        </a:p>
      </dgm:t>
    </dgm:pt>
    <dgm:pt modelId="{100569DD-BBAA-4B63-B62A-553AFD6BCE8B}" type="parTrans" cxnId="{5420BF45-F78D-4775-86C2-F0827FD3EC02}">
      <dgm:prSet/>
      <dgm:spPr/>
      <dgm:t>
        <a:bodyPr/>
        <a:lstStyle/>
        <a:p>
          <a:endParaRPr lang="es-MX"/>
        </a:p>
      </dgm:t>
    </dgm:pt>
    <dgm:pt modelId="{DE591C3D-4BED-4B5C-80ED-A11A561ADE7E}" type="sibTrans" cxnId="{5420BF45-F78D-4775-86C2-F0827FD3EC02}">
      <dgm:prSet/>
      <dgm:spPr/>
      <dgm:t>
        <a:bodyPr/>
        <a:lstStyle/>
        <a:p>
          <a:endParaRPr lang="es-MX"/>
        </a:p>
      </dgm:t>
    </dgm:pt>
    <dgm:pt modelId="{96920FA6-ECB6-4A44-A716-961C514BC65D}">
      <dgm:prSet>
        <dgm:style>
          <a:lnRef idx="1">
            <a:schemeClr val="accent4"/>
          </a:lnRef>
          <a:fillRef idx="2">
            <a:schemeClr val="accent4"/>
          </a:fillRef>
          <a:effectRef idx="1">
            <a:schemeClr val="accent4"/>
          </a:effectRef>
          <a:fontRef idx="minor">
            <a:schemeClr val="dk1"/>
          </a:fontRef>
        </dgm:style>
      </dgm:prSet>
      <dgm:spPr/>
      <dgm:t>
        <a:bodyPr/>
        <a:lstStyle/>
        <a:p>
          <a:r>
            <a:rPr lang="es-MX" b="1" dirty="0" smtClean="0"/>
            <a:t>Cálculo de número de inscripciones</a:t>
          </a:r>
          <a:endParaRPr lang="es-MX" b="1" dirty="0"/>
        </a:p>
      </dgm:t>
    </dgm:pt>
    <dgm:pt modelId="{ADDF76C6-65F2-411D-A868-DE311AD8CF7F}" type="parTrans" cxnId="{AA510397-A4AD-4BED-AFA7-CEFB05E819E4}">
      <dgm:prSet/>
      <dgm:spPr/>
      <dgm:t>
        <a:bodyPr/>
        <a:lstStyle/>
        <a:p>
          <a:endParaRPr lang="es-MX"/>
        </a:p>
      </dgm:t>
    </dgm:pt>
    <dgm:pt modelId="{3A612FAB-811E-4971-8E83-B28D2EF86ADD}" type="sibTrans" cxnId="{AA510397-A4AD-4BED-AFA7-CEFB05E819E4}">
      <dgm:prSet/>
      <dgm:spPr/>
      <dgm:t>
        <a:bodyPr/>
        <a:lstStyle/>
        <a:p>
          <a:endParaRPr lang="es-MX"/>
        </a:p>
      </dgm:t>
    </dgm:pt>
    <dgm:pt modelId="{A0A7DBAB-AF46-4CAB-B8EE-3A4BD4F2C355}">
      <dgm:prSet>
        <dgm:style>
          <a:lnRef idx="1">
            <a:schemeClr val="accent4"/>
          </a:lnRef>
          <a:fillRef idx="2">
            <a:schemeClr val="accent4"/>
          </a:fillRef>
          <a:effectRef idx="1">
            <a:schemeClr val="accent4"/>
          </a:effectRef>
          <a:fontRef idx="minor">
            <a:schemeClr val="dk1"/>
          </a:fontRef>
        </dgm:style>
      </dgm:prSet>
      <dgm:spPr/>
      <dgm:t>
        <a:bodyPr/>
        <a:lstStyle/>
        <a:p>
          <a:r>
            <a:rPr lang="es-MX" b="1" dirty="0" smtClean="0"/>
            <a:t>Cálculo número de materias cursadas</a:t>
          </a:r>
          <a:endParaRPr lang="es-MX" b="1" dirty="0"/>
        </a:p>
      </dgm:t>
    </dgm:pt>
    <dgm:pt modelId="{EB721643-8F30-467F-8F29-AA289FB083C7}" type="parTrans" cxnId="{2F7C9D4B-39CB-44D7-8D16-CE7DEDE624EC}">
      <dgm:prSet/>
      <dgm:spPr/>
      <dgm:t>
        <a:bodyPr/>
        <a:lstStyle/>
        <a:p>
          <a:endParaRPr lang="es-MX"/>
        </a:p>
      </dgm:t>
    </dgm:pt>
    <dgm:pt modelId="{55C806C1-D7C6-4C10-8C0B-B5F6E3FE1529}" type="sibTrans" cxnId="{2F7C9D4B-39CB-44D7-8D16-CE7DEDE624EC}">
      <dgm:prSet/>
      <dgm:spPr/>
      <dgm:t>
        <a:bodyPr/>
        <a:lstStyle/>
        <a:p>
          <a:endParaRPr lang="es-MX"/>
        </a:p>
      </dgm:t>
    </dgm:pt>
    <dgm:pt modelId="{98BE6CCE-4DD1-4430-AACA-448802C8F1C9}">
      <dgm:prSet>
        <dgm:style>
          <a:lnRef idx="1">
            <a:schemeClr val="accent6"/>
          </a:lnRef>
          <a:fillRef idx="2">
            <a:schemeClr val="accent6"/>
          </a:fillRef>
          <a:effectRef idx="1">
            <a:schemeClr val="accent6"/>
          </a:effectRef>
          <a:fontRef idx="minor">
            <a:schemeClr val="dk1"/>
          </a:fontRef>
        </dgm:style>
      </dgm:prSet>
      <dgm:spPr/>
      <dgm:t>
        <a:bodyPr/>
        <a:lstStyle/>
        <a:p>
          <a:r>
            <a:rPr lang="es-MX" b="1" dirty="0" smtClean="0"/>
            <a:t>Trayectoria</a:t>
          </a:r>
          <a:endParaRPr lang="es-MX" b="1" dirty="0"/>
        </a:p>
      </dgm:t>
    </dgm:pt>
    <dgm:pt modelId="{2AC110CF-D3D5-4AFA-BB24-3730FFF515F7}" type="parTrans" cxnId="{7C71DC3F-6A79-4181-A27F-3F81F8301586}">
      <dgm:prSet/>
      <dgm:spPr/>
      <dgm:t>
        <a:bodyPr/>
        <a:lstStyle/>
        <a:p>
          <a:endParaRPr lang="es-MX"/>
        </a:p>
      </dgm:t>
    </dgm:pt>
    <dgm:pt modelId="{C48F6721-7479-4A3C-9FFE-CBD34794DC4B}" type="sibTrans" cxnId="{7C71DC3F-6A79-4181-A27F-3F81F8301586}">
      <dgm:prSet/>
      <dgm:spPr/>
      <dgm:t>
        <a:bodyPr/>
        <a:lstStyle/>
        <a:p>
          <a:endParaRPr lang="es-MX"/>
        </a:p>
      </dgm:t>
    </dgm:pt>
    <dgm:pt modelId="{5C7A8058-763E-4DF1-ABA5-35FC71B7B17B}">
      <dgm:prSet>
        <dgm:style>
          <a:lnRef idx="1">
            <a:schemeClr val="accent6"/>
          </a:lnRef>
          <a:fillRef idx="2">
            <a:schemeClr val="accent6"/>
          </a:fillRef>
          <a:effectRef idx="1">
            <a:schemeClr val="accent6"/>
          </a:effectRef>
          <a:fontRef idx="minor">
            <a:schemeClr val="dk1"/>
          </a:fontRef>
        </dgm:style>
      </dgm:prSet>
      <dgm:spPr/>
      <dgm:t>
        <a:bodyPr/>
        <a:lstStyle/>
        <a:p>
          <a:r>
            <a:rPr lang="es-MX" b="1" dirty="0" smtClean="0"/>
            <a:t>Estado</a:t>
          </a:r>
          <a:endParaRPr lang="es-MX" b="1" dirty="0"/>
        </a:p>
      </dgm:t>
    </dgm:pt>
    <dgm:pt modelId="{022E25D3-4323-42D2-99E7-EBB9CC6E1CF3}" type="parTrans" cxnId="{EE5483CB-C137-4199-844C-37C091F5E796}">
      <dgm:prSet/>
      <dgm:spPr/>
      <dgm:t>
        <a:bodyPr/>
        <a:lstStyle/>
        <a:p>
          <a:endParaRPr lang="es-MX"/>
        </a:p>
      </dgm:t>
    </dgm:pt>
    <dgm:pt modelId="{F91417D5-9C4D-4053-B82A-F20D1E63ABDF}" type="sibTrans" cxnId="{EE5483CB-C137-4199-844C-37C091F5E796}">
      <dgm:prSet/>
      <dgm:spPr/>
      <dgm:t>
        <a:bodyPr/>
        <a:lstStyle/>
        <a:p>
          <a:endParaRPr lang="es-MX"/>
        </a:p>
      </dgm:t>
    </dgm:pt>
    <dgm:pt modelId="{AFE528F9-392B-41DA-90A1-5055D3704DA7}">
      <dgm:prSet>
        <dgm:style>
          <a:lnRef idx="1">
            <a:schemeClr val="accent6"/>
          </a:lnRef>
          <a:fillRef idx="2">
            <a:schemeClr val="accent6"/>
          </a:fillRef>
          <a:effectRef idx="1">
            <a:schemeClr val="accent6"/>
          </a:effectRef>
          <a:fontRef idx="minor">
            <a:schemeClr val="dk1"/>
          </a:fontRef>
        </dgm:style>
      </dgm:prSet>
      <dgm:spPr/>
      <dgm:t>
        <a:bodyPr/>
        <a:lstStyle/>
        <a:p>
          <a:endParaRPr lang="es-MX" b="1" dirty="0"/>
        </a:p>
      </dgm:t>
    </dgm:pt>
    <dgm:pt modelId="{66D1D6D4-7DA0-4D46-8E46-13E702A6C858}" type="parTrans" cxnId="{BE3A4FAA-BD31-484B-B277-AD04EBFC187A}">
      <dgm:prSet/>
      <dgm:spPr/>
      <dgm:t>
        <a:bodyPr/>
        <a:lstStyle/>
        <a:p>
          <a:endParaRPr lang="es-MX"/>
        </a:p>
      </dgm:t>
    </dgm:pt>
    <dgm:pt modelId="{79764DFA-05D5-4BFF-A327-868CC177F6A7}" type="sibTrans" cxnId="{BE3A4FAA-BD31-484B-B277-AD04EBFC187A}">
      <dgm:prSet/>
      <dgm:spPr/>
      <dgm:t>
        <a:bodyPr/>
        <a:lstStyle/>
        <a:p>
          <a:endParaRPr lang="es-MX"/>
        </a:p>
      </dgm:t>
    </dgm:pt>
    <dgm:pt modelId="{07504D85-387B-40EB-9D71-805E51F3AC0E}">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Egreso </a:t>
          </a:r>
          <a:endParaRPr lang="es-MX" b="1" dirty="0"/>
        </a:p>
      </dgm:t>
    </dgm:pt>
    <dgm:pt modelId="{5A2D0753-E787-4E05-801A-D9B8F428B8DE}" type="parTrans" cxnId="{602192D4-EE60-402A-9D33-263D448FD57E}">
      <dgm:prSet/>
      <dgm:spPr/>
      <dgm:t>
        <a:bodyPr/>
        <a:lstStyle/>
        <a:p>
          <a:endParaRPr lang="es-MX"/>
        </a:p>
      </dgm:t>
    </dgm:pt>
    <dgm:pt modelId="{40465D77-FF1C-4F5D-9130-8A18E20BBD4F}" type="sibTrans" cxnId="{602192D4-EE60-402A-9D33-263D448FD57E}">
      <dgm:prSet/>
      <dgm:spPr/>
      <dgm:t>
        <a:bodyPr/>
        <a:lstStyle/>
        <a:p>
          <a:endParaRPr lang="es-MX"/>
        </a:p>
      </dgm:t>
    </dgm:pt>
    <dgm:pt modelId="{8E2D0198-B718-44A3-A3D7-682299572878}">
      <dgm:prSet>
        <dgm:style>
          <a:lnRef idx="1">
            <a:schemeClr val="accent6"/>
          </a:lnRef>
          <a:fillRef idx="2">
            <a:schemeClr val="accent6"/>
          </a:fillRef>
          <a:effectRef idx="1">
            <a:schemeClr val="accent6"/>
          </a:effectRef>
          <a:fontRef idx="minor">
            <a:schemeClr val="dk1"/>
          </a:fontRef>
        </dgm:style>
      </dgm:prSet>
      <dgm:spPr/>
      <dgm:t>
        <a:bodyPr/>
        <a:lstStyle/>
        <a:p>
          <a:r>
            <a:rPr lang="es-MX" b="1" dirty="0" smtClean="0"/>
            <a:t>Fecha de egreso</a:t>
          </a:r>
          <a:endParaRPr lang="es-MX" b="1" dirty="0"/>
        </a:p>
      </dgm:t>
    </dgm:pt>
    <dgm:pt modelId="{3D2D8CB5-0D66-4B2B-B326-3ED1849745C4}" type="parTrans" cxnId="{A8406D24-CFF7-43DC-BE51-B7C380573A0A}">
      <dgm:prSet/>
      <dgm:spPr/>
      <dgm:t>
        <a:bodyPr/>
        <a:lstStyle/>
        <a:p>
          <a:endParaRPr lang="es-MX"/>
        </a:p>
      </dgm:t>
    </dgm:pt>
    <dgm:pt modelId="{924C7BC3-BAE3-4150-8A0D-1551F525B557}" type="sibTrans" cxnId="{A8406D24-CFF7-43DC-BE51-B7C380573A0A}">
      <dgm:prSet/>
      <dgm:spPr/>
      <dgm:t>
        <a:bodyPr/>
        <a:lstStyle/>
        <a:p>
          <a:endParaRPr lang="es-MX"/>
        </a:p>
      </dgm:t>
    </dgm:pt>
    <dgm:pt modelId="{6430EABA-0607-4FDC-A223-DC24FD6FEC3A}">
      <dgm:prSet>
        <dgm:style>
          <a:lnRef idx="1">
            <a:schemeClr val="accent6"/>
          </a:lnRef>
          <a:fillRef idx="2">
            <a:schemeClr val="accent6"/>
          </a:fillRef>
          <a:effectRef idx="1">
            <a:schemeClr val="accent6"/>
          </a:effectRef>
          <a:fontRef idx="minor">
            <a:schemeClr val="dk1"/>
          </a:fontRef>
        </dgm:style>
      </dgm:prSet>
      <dgm:spPr/>
      <dgm:t>
        <a:bodyPr/>
        <a:lstStyle/>
        <a:p>
          <a:endParaRPr lang="es-MX" b="1" dirty="0"/>
        </a:p>
      </dgm:t>
    </dgm:pt>
    <dgm:pt modelId="{905FED62-614B-4632-BBE5-AEE1451503B1}" type="parTrans" cxnId="{2023BB9C-B212-420C-87C0-3A4057663745}">
      <dgm:prSet/>
      <dgm:spPr/>
      <dgm:t>
        <a:bodyPr/>
        <a:lstStyle/>
        <a:p>
          <a:endParaRPr lang="es-MX"/>
        </a:p>
      </dgm:t>
    </dgm:pt>
    <dgm:pt modelId="{37DD04D1-423F-4890-893A-8A1A5ACFAF8B}" type="sibTrans" cxnId="{2023BB9C-B212-420C-87C0-3A4057663745}">
      <dgm:prSet/>
      <dgm:spPr/>
      <dgm:t>
        <a:bodyPr/>
        <a:lstStyle/>
        <a:p>
          <a:endParaRPr lang="es-MX"/>
        </a:p>
      </dgm:t>
    </dgm:pt>
    <dgm:pt modelId="{FB7336CE-5E80-4A0D-8268-7FF359BD6D9F}" type="pres">
      <dgm:prSet presAssocID="{2A06E415-638A-4024-B4C6-B2E7F258609D}" presName="Name0" presStyleCnt="0">
        <dgm:presLayoutVars>
          <dgm:dir/>
          <dgm:animLvl val="lvl"/>
          <dgm:resizeHandles val="exact"/>
        </dgm:presLayoutVars>
      </dgm:prSet>
      <dgm:spPr/>
    </dgm:pt>
    <dgm:pt modelId="{84B0FA5A-3606-4816-A7CD-D533C4023755}" type="pres">
      <dgm:prSet presAssocID="{2A06E415-638A-4024-B4C6-B2E7F258609D}" presName="tSp" presStyleCnt="0"/>
      <dgm:spPr/>
    </dgm:pt>
    <dgm:pt modelId="{1F276326-1A9E-42D9-99D4-B51FBA2ABAE8}" type="pres">
      <dgm:prSet presAssocID="{2A06E415-638A-4024-B4C6-B2E7F258609D}" presName="bSp" presStyleCnt="0"/>
      <dgm:spPr/>
    </dgm:pt>
    <dgm:pt modelId="{FC383376-2CB8-487E-8726-90E16B8ED67B}" type="pres">
      <dgm:prSet presAssocID="{2A06E415-638A-4024-B4C6-B2E7F258609D}" presName="process" presStyleCnt="0"/>
      <dgm:spPr/>
    </dgm:pt>
    <dgm:pt modelId="{EBCDD828-9318-43AE-A821-13EB76A2F644}" type="pres">
      <dgm:prSet presAssocID="{4D5FCEAF-F8DA-4FD8-98AA-383CF8C5C743}" presName="composite1" presStyleCnt="0"/>
      <dgm:spPr/>
    </dgm:pt>
    <dgm:pt modelId="{9634F913-D981-4B64-AF78-E66067E6DE74}" type="pres">
      <dgm:prSet presAssocID="{4D5FCEAF-F8DA-4FD8-98AA-383CF8C5C743}" presName="dummyNode1" presStyleLbl="node1" presStyleIdx="0" presStyleCnt="4"/>
      <dgm:spPr/>
    </dgm:pt>
    <dgm:pt modelId="{6FDF5061-DCA8-43D2-AE44-EDA266C5A48D}" type="pres">
      <dgm:prSet presAssocID="{4D5FCEAF-F8DA-4FD8-98AA-383CF8C5C743}" presName="childNode1" presStyleLbl="bgAcc1" presStyleIdx="0" presStyleCnt="4">
        <dgm:presLayoutVars>
          <dgm:bulletEnabled val="1"/>
        </dgm:presLayoutVars>
      </dgm:prSet>
      <dgm:spPr/>
      <dgm:t>
        <a:bodyPr/>
        <a:lstStyle/>
        <a:p>
          <a:endParaRPr lang="es-MX"/>
        </a:p>
      </dgm:t>
    </dgm:pt>
    <dgm:pt modelId="{9AFE0044-C24E-4CC0-B3CB-1C62CE1C3181}" type="pres">
      <dgm:prSet presAssocID="{4D5FCEAF-F8DA-4FD8-98AA-383CF8C5C743}" presName="childNode1tx" presStyleLbl="bgAcc1" presStyleIdx="0" presStyleCnt="4">
        <dgm:presLayoutVars>
          <dgm:bulletEnabled val="1"/>
        </dgm:presLayoutVars>
      </dgm:prSet>
      <dgm:spPr/>
      <dgm:t>
        <a:bodyPr/>
        <a:lstStyle/>
        <a:p>
          <a:endParaRPr lang="es-MX"/>
        </a:p>
      </dgm:t>
    </dgm:pt>
    <dgm:pt modelId="{C872BA2B-6A0D-4868-9770-528CA1A8CA0A}" type="pres">
      <dgm:prSet presAssocID="{4D5FCEAF-F8DA-4FD8-98AA-383CF8C5C743}" presName="parentNode1" presStyleLbl="node1" presStyleIdx="0" presStyleCnt="4">
        <dgm:presLayoutVars>
          <dgm:chMax val="1"/>
          <dgm:bulletEnabled val="1"/>
        </dgm:presLayoutVars>
      </dgm:prSet>
      <dgm:spPr/>
      <dgm:t>
        <a:bodyPr/>
        <a:lstStyle/>
        <a:p>
          <a:endParaRPr lang="es-MX"/>
        </a:p>
      </dgm:t>
    </dgm:pt>
    <dgm:pt modelId="{7FA5A9BE-AD9B-4720-9E24-BCF276498B72}" type="pres">
      <dgm:prSet presAssocID="{4D5FCEAF-F8DA-4FD8-98AA-383CF8C5C743}" presName="connSite1" presStyleCnt="0"/>
      <dgm:spPr/>
    </dgm:pt>
    <dgm:pt modelId="{2885BA0D-C329-424E-BD3F-8657319BF9C4}" type="pres">
      <dgm:prSet presAssocID="{69DC2B45-CBC5-473D-931B-7DFFF25E64AE}" presName="Name9" presStyleLbl="sibTrans2D1" presStyleIdx="0" presStyleCnt="3"/>
      <dgm:spPr/>
      <dgm:t>
        <a:bodyPr/>
        <a:lstStyle/>
        <a:p>
          <a:endParaRPr lang="es-MX"/>
        </a:p>
      </dgm:t>
    </dgm:pt>
    <dgm:pt modelId="{75F6CE76-6BF1-4E52-A891-2390DB3618EF}" type="pres">
      <dgm:prSet presAssocID="{8346490D-A9D6-493C-A0D5-8329DB1913FB}" presName="composite2" presStyleCnt="0"/>
      <dgm:spPr/>
    </dgm:pt>
    <dgm:pt modelId="{D479F996-190F-47B5-B998-384FC5F16AA3}" type="pres">
      <dgm:prSet presAssocID="{8346490D-A9D6-493C-A0D5-8329DB1913FB}" presName="dummyNode2" presStyleLbl="node1" presStyleIdx="0" presStyleCnt="4"/>
      <dgm:spPr/>
    </dgm:pt>
    <dgm:pt modelId="{9A75713E-1520-4185-9D4D-246BC6510FF8}" type="pres">
      <dgm:prSet presAssocID="{8346490D-A9D6-493C-A0D5-8329DB1913FB}" presName="childNode2" presStyleLbl="bgAcc1" presStyleIdx="1" presStyleCnt="4">
        <dgm:presLayoutVars>
          <dgm:bulletEnabled val="1"/>
        </dgm:presLayoutVars>
      </dgm:prSet>
      <dgm:spPr/>
      <dgm:t>
        <a:bodyPr/>
        <a:lstStyle/>
        <a:p>
          <a:endParaRPr lang="es-MX"/>
        </a:p>
      </dgm:t>
    </dgm:pt>
    <dgm:pt modelId="{FCEA1EE1-2A52-46AD-A50F-4DE26D6471B3}" type="pres">
      <dgm:prSet presAssocID="{8346490D-A9D6-493C-A0D5-8329DB1913FB}" presName="childNode2tx" presStyleLbl="bgAcc1" presStyleIdx="1" presStyleCnt="4">
        <dgm:presLayoutVars>
          <dgm:bulletEnabled val="1"/>
        </dgm:presLayoutVars>
      </dgm:prSet>
      <dgm:spPr/>
      <dgm:t>
        <a:bodyPr/>
        <a:lstStyle/>
        <a:p>
          <a:endParaRPr lang="es-MX"/>
        </a:p>
      </dgm:t>
    </dgm:pt>
    <dgm:pt modelId="{C6DC27C7-D824-42F4-9049-0767CC0932FC}" type="pres">
      <dgm:prSet presAssocID="{8346490D-A9D6-493C-A0D5-8329DB1913FB}" presName="parentNode2" presStyleLbl="node1" presStyleIdx="1" presStyleCnt="4" custLinFactNeighborY="-23266">
        <dgm:presLayoutVars>
          <dgm:chMax val="0"/>
          <dgm:bulletEnabled val="1"/>
        </dgm:presLayoutVars>
      </dgm:prSet>
      <dgm:spPr/>
      <dgm:t>
        <a:bodyPr/>
        <a:lstStyle/>
        <a:p>
          <a:endParaRPr lang="es-MX"/>
        </a:p>
      </dgm:t>
    </dgm:pt>
    <dgm:pt modelId="{6B0E52C4-78C0-4676-BBE8-D63BF698F885}" type="pres">
      <dgm:prSet presAssocID="{8346490D-A9D6-493C-A0D5-8329DB1913FB}" presName="connSite2" presStyleCnt="0"/>
      <dgm:spPr/>
    </dgm:pt>
    <dgm:pt modelId="{F0633D50-0AAB-434A-82AD-0B38F0C923F3}" type="pres">
      <dgm:prSet presAssocID="{7C93AC64-11D3-4C5F-9868-44A1C8062AD0}" presName="Name18" presStyleLbl="sibTrans2D1" presStyleIdx="1" presStyleCnt="3"/>
      <dgm:spPr/>
      <dgm:t>
        <a:bodyPr/>
        <a:lstStyle/>
        <a:p>
          <a:endParaRPr lang="es-MX"/>
        </a:p>
      </dgm:t>
    </dgm:pt>
    <dgm:pt modelId="{A1BD4186-00E2-4DA8-BD03-D81216C08CA7}" type="pres">
      <dgm:prSet presAssocID="{0257AE4C-148D-41FF-B951-09B3450A5B14}" presName="composite1" presStyleCnt="0"/>
      <dgm:spPr/>
    </dgm:pt>
    <dgm:pt modelId="{335470DA-4B20-481B-912F-70383729A415}" type="pres">
      <dgm:prSet presAssocID="{0257AE4C-148D-41FF-B951-09B3450A5B14}" presName="dummyNode1" presStyleLbl="node1" presStyleIdx="1" presStyleCnt="4"/>
      <dgm:spPr/>
    </dgm:pt>
    <dgm:pt modelId="{B173B1EA-6D9B-422F-ACAA-5530834D09F2}" type="pres">
      <dgm:prSet presAssocID="{0257AE4C-148D-41FF-B951-09B3450A5B14}" presName="childNode1" presStyleLbl="bgAcc1" presStyleIdx="2" presStyleCnt="4">
        <dgm:presLayoutVars>
          <dgm:bulletEnabled val="1"/>
        </dgm:presLayoutVars>
      </dgm:prSet>
      <dgm:spPr/>
      <dgm:t>
        <a:bodyPr/>
        <a:lstStyle/>
        <a:p>
          <a:endParaRPr lang="es-MX"/>
        </a:p>
      </dgm:t>
    </dgm:pt>
    <dgm:pt modelId="{014BB5D4-E1E7-4DEB-A5CC-581222A65F26}" type="pres">
      <dgm:prSet presAssocID="{0257AE4C-148D-41FF-B951-09B3450A5B14}" presName="childNode1tx" presStyleLbl="bgAcc1" presStyleIdx="2" presStyleCnt="4">
        <dgm:presLayoutVars>
          <dgm:bulletEnabled val="1"/>
        </dgm:presLayoutVars>
      </dgm:prSet>
      <dgm:spPr/>
      <dgm:t>
        <a:bodyPr/>
        <a:lstStyle/>
        <a:p>
          <a:endParaRPr lang="es-MX"/>
        </a:p>
      </dgm:t>
    </dgm:pt>
    <dgm:pt modelId="{F91FE63E-E6BA-446B-84F3-336F72A68988}" type="pres">
      <dgm:prSet presAssocID="{0257AE4C-148D-41FF-B951-09B3450A5B14}" presName="parentNode1" presStyleLbl="node1" presStyleIdx="2" presStyleCnt="4">
        <dgm:presLayoutVars>
          <dgm:chMax val="1"/>
          <dgm:bulletEnabled val="1"/>
        </dgm:presLayoutVars>
      </dgm:prSet>
      <dgm:spPr/>
      <dgm:t>
        <a:bodyPr/>
        <a:lstStyle/>
        <a:p>
          <a:endParaRPr lang="es-MX"/>
        </a:p>
      </dgm:t>
    </dgm:pt>
    <dgm:pt modelId="{4134DCC1-23C6-4DB0-B767-4846FC78E66E}" type="pres">
      <dgm:prSet presAssocID="{0257AE4C-148D-41FF-B951-09B3450A5B14}" presName="connSite1" presStyleCnt="0"/>
      <dgm:spPr/>
    </dgm:pt>
    <dgm:pt modelId="{A43AC97F-07F3-4879-9FC1-8B5235115D6C}" type="pres">
      <dgm:prSet presAssocID="{EE25ADFA-846B-449C-8344-DD1E829B28F7}" presName="Name9" presStyleLbl="sibTrans2D1" presStyleIdx="2" presStyleCnt="3"/>
      <dgm:spPr/>
      <dgm:t>
        <a:bodyPr/>
        <a:lstStyle/>
        <a:p>
          <a:endParaRPr lang="es-MX"/>
        </a:p>
      </dgm:t>
    </dgm:pt>
    <dgm:pt modelId="{A8C2F55B-D9AC-4EC8-BDB9-4693C9838B52}" type="pres">
      <dgm:prSet presAssocID="{80EE8120-223C-46F4-A1DC-8E8F53AA8680}" presName="composite2" presStyleCnt="0"/>
      <dgm:spPr/>
    </dgm:pt>
    <dgm:pt modelId="{9D82ED9E-7CF3-4735-A3A7-B280F95D829C}" type="pres">
      <dgm:prSet presAssocID="{80EE8120-223C-46F4-A1DC-8E8F53AA8680}" presName="dummyNode2" presStyleLbl="node1" presStyleIdx="2" presStyleCnt="4"/>
      <dgm:spPr/>
    </dgm:pt>
    <dgm:pt modelId="{F1837986-027A-488A-8821-CB3497D7049D}" type="pres">
      <dgm:prSet presAssocID="{80EE8120-223C-46F4-A1DC-8E8F53AA8680}" presName="childNode2" presStyleLbl="bgAcc1" presStyleIdx="3" presStyleCnt="4">
        <dgm:presLayoutVars>
          <dgm:bulletEnabled val="1"/>
        </dgm:presLayoutVars>
      </dgm:prSet>
      <dgm:spPr/>
      <dgm:t>
        <a:bodyPr/>
        <a:lstStyle/>
        <a:p>
          <a:endParaRPr lang="es-MX"/>
        </a:p>
      </dgm:t>
    </dgm:pt>
    <dgm:pt modelId="{C4335EE3-9E5B-4F13-AEDD-66A1FDA78D1F}" type="pres">
      <dgm:prSet presAssocID="{80EE8120-223C-46F4-A1DC-8E8F53AA8680}" presName="childNode2tx" presStyleLbl="bgAcc1" presStyleIdx="3" presStyleCnt="4">
        <dgm:presLayoutVars>
          <dgm:bulletEnabled val="1"/>
        </dgm:presLayoutVars>
      </dgm:prSet>
      <dgm:spPr/>
      <dgm:t>
        <a:bodyPr/>
        <a:lstStyle/>
        <a:p>
          <a:endParaRPr lang="es-MX"/>
        </a:p>
      </dgm:t>
    </dgm:pt>
    <dgm:pt modelId="{26FEBA79-C865-4343-A23F-FF83D9FE6085}" type="pres">
      <dgm:prSet presAssocID="{80EE8120-223C-46F4-A1DC-8E8F53AA8680}" presName="parentNode2" presStyleLbl="node1" presStyleIdx="3" presStyleCnt="4" custLinFactNeighborX="-463" custLinFactNeighborY="-24429">
        <dgm:presLayoutVars>
          <dgm:chMax val="0"/>
          <dgm:bulletEnabled val="1"/>
        </dgm:presLayoutVars>
      </dgm:prSet>
      <dgm:spPr/>
      <dgm:t>
        <a:bodyPr/>
        <a:lstStyle/>
        <a:p>
          <a:endParaRPr lang="es-MX"/>
        </a:p>
      </dgm:t>
    </dgm:pt>
    <dgm:pt modelId="{E87F00AD-2FF2-45BE-99ED-0B9A603FA8D0}" type="pres">
      <dgm:prSet presAssocID="{80EE8120-223C-46F4-A1DC-8E8F53AA8680}" presName="connSite2" presStyleCnt="0"/>
      <dgm:spPr/>
    </dgm:pt>
  </dgm:ptLst>
  <dgm:cxnLst>
    <dgm:cxn modelId="{C0F852FE-4116-4C8C-93A4-BC56F4D50747}" type="presOf" srcId="{514DF292-AEC5-4DB8-99FD-BF730BD7CD4C}" destId="{9AFE0044-C24E-4CC0-B3CB-1C62CE1C3181}" srcOrd="1" destOrd="2" presId="urn:microsoft.com/office/officeart/2005/8/layout/hProcess4"/>
    <dgm:cxn modelId="{2023BB9C-B212-420C-87C0-3A4057663745}" srcId="{80EE8120-223C-46F4-A1DC-8E8F53AA8680}" destId="{6430EABA-0607-4FDC-A223-DC24FD6FEC3A}" srcOrd="3" destOrd="0" parTransId="{905FED62-614B-4632-BBE5-AEE1451503B1}" sibTransId="{37DD04D1-423F-4890-893A-8A1A5ACFAF8B}"/>
    <dgm:cxn modelId="{07999A1E-CBD5-47D1-A218-7B3A4A3ECB50}" type="presOf" srcId="{7C93AC64-11D3-4C5F-9868-44A1C8062AD0}" destId="{F0633D50-0AAB-434A-82AD-0B38F0C923F3}" srcOrd="0" destOrd="0" presId="urn:microsoft.com/office/officeart/2005/8/layout/hProcess4"/>
    <dgm:cxn modelId="{BE3A4FAA-BD31-484B-B277-AD04EBFC187A}" srcId="{80EE8120-223C-46F4-A1DC-8E8F53AA8680}" destId="{AFE528F9-392B-41DA-90A1-5055D3704DA7}" srcOrd="4" destOrd="0" parTransId="{66D1D6D4-7DA0-4D46-8E46-13E702A6C858}" sibTransId="{79764DFA-05D5-4BFF-A327-868CC177F6A7}"/>
    <dgm:cxn modelId="{A9BE68B6-2D34-4A8D-96F9-F708D9F8E0C8}" srcId="{2A06E415-638A-4024-B4C6-B2E7F258609D}" destId="{8346490D-A9D6-493C-A0D5-8329DB1913FB}" srcOrd="1" destOrd="0" parTransId="{95D7A349-147E-47E4-AFC2-06F3933FFA0A}" sibTransId="{7C93AC64-11D3-4C5F-9868-44A1C8062AD0}"/>
    <dgm:cxn modelId="{7DEEBCD2-03C3-4D45-BA88-0F08D203C688}" srcId="{2A06E415-638A-4024-B4C6-B2E7F258609D}" destId="{4D5FCEAF-F8DA-4FD8-98AA-383CF8C5C743}" srcOrd="0" destOrd="0" parTransId="{6B7C78F7-B5F9-4D75-95FD-CB11793AC39B}" sibTransId="{69DC2B45-CBC5-473D-931B-7DFFF25E64AE}"/>
    <dgm:cxn modelId="{52EA012C-F86C-49C3-8B83-70A0D631FC97}" srcId="{4D5FCEAF-F8DA-4FD8-98AA-383CF8C5C743}" destId="{D0F3C4FA-D54F-48C3-BB05-0FA127184179}" srcOrd="1" destOrd="0" parTransId="{CE09F3E5-9DAF-4B58-826F-0DBEFCE035B0}" sibTransId="{A5B794F1-E954-4E99-BD38-F8DCC71198B4}"/>
    <dgm:cxn modelId="{3BDC7741-CE0D-4160-A72F-5C0AEA6065FE}" srcId="{8346490D-A9D6-493C-A0D5-8329DB1913FB}" destId="{F5082EA4-8D97-4D7A-8DCC-C004E9053B2F}" srcOrd="3" destOrd="0" parTransId="{A537276E-BFEA-496F-98F8-0B71347B7B3D}" sibTransId="{1B298684-D7FF-4AD3-855A-A3195BD26367}"/>
    <dgm:cxn modelId="{4346E906-4B32-48FE-9E07-0B871A692B1D}" type="presOf" srcId="{5C7A8058-763E-4DF1-ABA5-35FC71B7B17B}" destId="{C4335EE3-9E5B-4F13-AEDD-66A1FDA78D1F}" srcOrd="1" destOrd="1" presId="urn:microsoft.com/office/officeart/2005/8/layout/hProcess4"/>
    <dgm:cxn modelId="{9C2F7523-F640-4241-8F62-8869CA245F7E}" type="presOf" srcId="{4D5FCEAF-F8DA-4FD8-98AA-383CF8C5C743}" destId="{C872BA2B-6A0D-4868-9770-528CA1A8CA0A}" srcOrd="0" destOrd="0" presId="urn:microsoft.com/office/officeart/2005/8/layout/hProcess4"/>
    <dgm:cxn modelId="{BBCC9BF5-B0BD-40C1-9B33-83DB5278C421}" type="presOf" srcId="{F5082EA4-8D97-4D7A-8DCC-C004E9053B2F}" destId="{FCEA1EE1-2A52-46AD-A50F-4DE26D6471B3}" srcOrd="1" destOrd="3" presId="urn:microsoft.com/office/officeart/2005/8/layout/hProcess4"/>
    <dgm:cxn modelId="{90F785B4-A8EE-47F8-A314-F8771CC72A47}" srcId="{4D5FCEAF-F8DA-4FD8-98AA-383CF8C5C743}" destId="{514DF292-AEC5-4DB8-99FD-BF730BD7CD4C}" srcOrd="2" destOrd="0" parTransId="{AC9BC3D2-2472-4EC6-87AF-FFCB7D2E6496}" sibTransId="{5945ACE4-1F67-42C3-B922-77109C1793DA}"/>
    <dgm:cxn modelId="{257113A2-8F6C-46E7-9426-8536D7335347}" type="presOf" srcId="{D0F3C4FA-D54F-48C3-BB05-0FA127184179}" destId="{9AFE0044-C24E-4CC0-B3CB-1C62CE1C3181}" srcOrd="1" destOrd="1" presId="urn:microsoft.com/office/officeart/2005/8/layout/hProcess4"/>
    <dgm:cxn modelId="{59FF0F64-CB43-4F63-90D1-7118029548F3}" type="presOf" srcId="{98BE6CCE-4DD1-4430-AACA-448802C8F1C9}" destId="{F1837986-027A-488A-8821-CB3497D7049D}" srcOrd="0" destOrd="0" presId="urn:microsoft.com/office/officeart/2005/8/layout/hProcess4"/>
    <dgm:cxn modelId="{53FEC67C-9CC6-4B6D-9CC8-74AC14C877A2}" type="presOf" srcId="{416CE590-C29B-4469-B874-6BB9EAEEA963}" destId="{9A75713E-1520-4185-9D4D-246BC6510FF8}" srcOrd="0" destOrd="1" presId="urn:microsoft.com/office/officeart/2005/8/layout/hProcess4"/>
    <dgm:cxn modelId="{37954A39-E468-47D6-A53F-EB434E8A5BF5}" srcId="{8346490D-A9D6-493C-A0D5-8329DB1913FB}" destId="{416CE590-C29B-4469-B874-6BB9EAEEA963}" srcOrd="1" destOrd="0" parTransId="{BED213E7-46B9-4559-8935-73995636AA32}" sibTransId="{D30D0E33-7DDE-4AC8-92C7-9CF036E508D1}"/>
    <dgm:cxn modelId="{7C71DC3F-6A79-4181-A27F-3F81F8301586}" srcId="{80EE8120-223C-46F4-A1DC-8E8F53AA8680}" destId="{98BE6CCE-4DD1-4430-AACA-448802C8F1C9}" srcOrd="0" destOrd="0" parTransId="{2AC110CF-D3D5-4AFA-BB24-3730FFF515F7}" sibTransId="{C48F6721-7479-4A3C-9FFE-CBD34794DC4B}"/>
    <dgm:cxn modelId="{13A7F8BF-674A-42F9-8DF0-8AC61667833D}" type="presOf" srcId="{D0F3C4FA-D54F-48C3-BB05-0FA127184179}" destId="{6FDF5061-DCA8-43D2-AE44-EDA266C5A48D}" srcOrd="0" destOrd="1" presId="urn:microsoft.com/office/officeart/2005/8/layout/hProcess4"/>
    <dgm:cxn modelId="{C625DE13-573E-448E-A6A3-CA2841E04C20}" type="presOf" srcId="{5C7A8058-763E-4DF1-ABA5-35FC71B7B17B}" destId="{F1837986-027A-488A-8821-CB3497D7049D}" srcOrd="0" destOrd="1" presId="urn:microsoft.com/office/officeart/2005/8/layout/hProcess4"/>
    <dgm:cxn modelId="{26FC45B8-F271-4ECA-9C43-636BB6E532AD}" type="presOf" srcId="{EE25ADFA-846B-449C-8344-DD1E829B28F7}" destId="{A43AC97F-07F3-4879-9FC1-8B5235115D6C}" srcOrd="0" destOrd="0" presId="urn:microsoft.com/office/officeart/2005/8/layout/hProcess4"/>
    <dgm:cxn modelId="{CCA8C9FF-1181-4A01-815A-8A75339C9D2D}" type="presOf" srcId="{32317ECC-071A-411D-8361-F54437D798A5}" destId="{FCEA1EE1-2A52-46AD-A50F-4DE26D6471B3}" srcOrd="1" destOrd="0" presId="urn:microsoft.com/office/officeart/2005/8/layout/hProcess4"/>
    <dgm:cxn modelId="{B5B1B968-AB62-4A8D-B14B-C0F83FF41CD2}" type="presOf" srcId="{5D5A55CF-C31B-4152-80F3-49FCE5A80B1E}" destId="{6FDF5061-DCA8-43D2-AE44-EDA266C5A48D}" srcOrd="0" destOrd="0" presId="urn:microsoft.com/office/officeart/2005/8/layout/hProcess4"/>
    <dgm:cxn modelId="{63B287E1-DB14-4737-A71E-1F0A789E7743}" type="presOf" srcId="{2A06E415-638A-4024-B4C6-B2E7F258609D}" destId="{FB7336CE-5E80-4A0D-8268-7FF359BD6D9F}" srcOrd="0" destOrd="0" presId="urn:microsoft.com/office/officeart/2005/8/layout/hProcess4"/>
    <dgm:cxn modelId="{B841B6A6-A9DB-4508-B3F8-D4DC6AF18F97}" type="presOf" srcId="{F5082EA4-8D97-4D7A-8DCC-C004E9053B2F}" destId="{9A75713E-1520-4185-9D4D-246BC6510FF8}" srcOrd="0" destOrd="3" presId="urn:microsoft.com/office/officeart/2005/8/layout/hProcess4"/>
    <dgm:cxn modelId="{58C46B9B-102A-4B54-A9CB-B28F4DB78B88}" type="presOf" srcId="{AFE528F9-392B-41DA-90A1-5055D3704DA7}" destId="{C4335EE3-9E5B-4F13-AEDD-66A1FDA78D1F}" srcOrd="1" destOrd="4" presId="urn:microsoft.com/office/officeart/2005/8/layout/hProcess4"/>
    <dgm:cxn modelId="{32951B1A-6DB4-4E66-83EB-0E6A4E2D17F4}" type="presOf" srcId="{07504D85-387B-40EB-9D71-805E51F3AC0E}" destId="{FCEA1EE1-2A52-46AD-A50F-4DE26D6471B3}" srcOrd="1" destOrd="5" presId="urn:microsoft.com/office/officeart/2005/8/layout/hProcess4"/>
    <dgm:cxn modelId="{ADD8ABA6-DFFA-46B5-87FD-31444372C9E4}" type="presOf" srcId="{80EE8120-223C-46F4-A1DC-8E8F53AA8680}" destId="{26FEBA79-C865-4343-A23F-FF83D9FE6085}" srcOrd="0" destOrd="0" presId="urn:microsoft.com/office/officeart/2005/8/layout/hProcess4"/>
    <dgm:cxn modelId="{B2585B48-6DA4-49D9-8B55-2A721D91F37D}" type="presOf" srcId="{9060E869-F94E-4B3A-8555-76EE51E8762A}" destId="{9A75713E-1520-4185-9D4D-246BC6510FF8}" srcOrd="0" destOrd="4" presId="urn:microsoft.com/office/officeart/2005/8/layout/hProcess4"/>
    <dgm:cxn modelId="{8756FFC4-C5C8-4348-B3BE-8B16129ADB2F}" srcId="{0257AE4C-148D-41FF-B951-09B3450A5B14}" destId="{45A288F5-E7B7-4DED-A6D9-B25117A36A30}" srcOrd="0" destOrd="0" parTransId="{DFB632B5-9CBA-47F9-82C0-704E5914F8F5}" sibTransId="{5AA98763-F3E5-4FCB-A67B-792D61A21E7C}"/>
    <dgm:cxn modelId="{3035A077-7631-4F23-B1E0-78A29EA8787A}" srcId="{2A06E415-638A-4024-B4C6-B2E7F258609D}" destId="{80EE8120-223C-46F4-A1DC-8E8F53AA8680}" srcOrd="3" destOrd="0" parTransId="{1F0132E5-B4B3-4057-9C45-E49BFFCAAA45}" sibTransId="{CA0CC9A9-C880-4C37-9F3B-B5049AC97091}"/>
    <dgm:cxn modelId="{358CE699-4C73-48C0-9803-DE7A893931F7}" type="presOf" srcId="{4D88C91C-4C80-479B-B088-8C2BAB3125EA}" destId="{9AFE0044-C24E-4CC0-B3CB-1C62CE1C3181}" srcOrd="1" destOrd="3" presId="urn:microsoft.com/office/officeart/2005/8/layout/hProcess4"/>
    <dgm:cxn modelId="{5420BF45-F78D-4775-86C2-F0827FD3EC02}" srcId="{8346490D-A9D6-493C-A0D5-8329DB1913FB}" destId="{32317ECC-071A-411D-8361-F54437D798A5}" srcOrd="0" destOrd="0" parTransId="{100569DD-BBAA-4B63-B62A-553AFD6BCE8B}" sibTransId="{DE591C3D-4BED-4B5C-80ED-A11A561ADE7E}"/>
    <dgm:cxn modelId="{A8406D24-CFF7-43DC-BE51-B7C380573A0A}" srcId="{80EE8120-223C-46F4-A1DC-8E8F53AA8680}" destId="{8E2D0198-B718-44A3-A3D7-682299572878}" srcOrd="2" destOrd="0" parTransId="{3D2D8CB5-0D66-4B2B-B326-3ED1849745C4}" sibTransId="{924C7BC3-BAE3-4150-8A0D-1551F525B557}"/>
    <dgm:cxn modelId="{EE5483CB-C137-4199-844C-37C091F5E796}" srcId="{80EE8120-223C-46F4-A1DC-8E8F53AA8680}" destId="{5C7A8058-763E-4DF1-ABA5-35FC71B7B17B}" srcOrd="1" destOrd="0" parTransId="{022E25D3-4323-42D2-99E7-EBB9CC6E1CF3}" sibTransId="{F91417D5-9C4D-4053-B82A-F20D1E63ABDF}"/>
    <dgm:cxn modelId="{B9A0EF8F-3A9C-4C91-B665-5D1970DB3C77}" srcId="{8346490D-A9D6-493C-A0D5-8329DB1913FB}" destId="{9060E869-F94E-4B3A-8555-76EE51E8762A}" srcOrd="4" destOrd="0" parTransId="{08A0CC3D-4412-497C-8F8D-A3A8D9C49EEF}" sibTransId="{1502FE4F-BBE8-47F1-A6D9-2F57989B9945}"/>
    <dgm:cxn modelId="{7ECEA90E-7099-4D50-BC9F-589AF08D83B5}" type="presOf" srcId="{0257AE4C-148D-41FF-B951-09B3450A5B14}" destId="{F91FE63E-E6BA-446B-84F3-336F72A68988}" srcOrd="0" destOrd="0" presId="urn:microsoft.com/office/officeart/2005/8/layout/hProcess4"/>
    <dgm:cxn modelId="{0E58F007-A9F5-4681-935D-A41808B6E3E0}" type="presOf" srcId="{6430EABA-0607-4FDC-A223-DC24FD6FEC3A}" destId="{F1837986-027A-488A-8821-CB3497D7049D}" srcOrd="0" destOrd="3" presId="urn:microsoft.com/office/officeart/2005/8/layout/hProcess4"/>
    <dgm:cxn modelId="{AA510397-A4AD-4BED-AFA7-CEFB05E819E4}" srcId="{0257AE4C-148D-41FF-B951-09B3450A5B14}" destId="{96920FA6-ECB6-4A44-A716-961C514BC65D}" srcOrd="1" destOrd="0" parTransId="{ADDF76C6-65F2-411D-A868-DE311AD8CF7F}" sibTransId="{3A612FAB-811E-4971-8E83-B28D2EF86ADD}"/>
    <dgm:cxn modelId="{6ABF509A-8494-4629-A9FC-0257C753512E}" type="presOf" srcId="{4D88C91C-4C80-479B-B088-8C2BAB3125EA}" destId="{6FDF5061-DCA8-43D2-AE44-EDA266C5A48D}" srcOrd="0" destOrd="3" presId="urn:microsoft.com/office/officeart/2005/8/layout/hProcess4"/>
    <dgm:cxn modelId="{B609720F-7044-4625-8F60-4E7220AB4398}" type="presOf" srcId="{A0A7DBAB-AF46-4CAB-B8EE-3A4BD4F2C355}" destId="{014BB5D4-E1E7-4DEB-A5CC-581222A65F26}" srcOrd="1" destOrd="2" presId="urn:microsoft.com/office/officeart/2005/8/layout/hProcess4"/>
    <dgm:cxn modelId="{87E3BF9C-5EDC-484C-AE9E-7BE28C26F6DD}" type="presOf" srcId="{514DF292-AEC5-4DB8-99FD-BF730BD7CD4C}" destId="{6FDF5061-DCA8-43D2-AE44-EDA266C5A48D}" srcOrd="0" destOrd="2" presId="urn:microsoft.com/office/officeart/2005/8/layout/hProcess4"/>
    <dgm:cxn modelId="{5B61CC8B-915A-4FC1-8212-289CB42EA143}" type="presOf" srcId="{6430EABA-0607-4FDC-A223-DC24FD6FEC3A}" destId="{C4335EE3-9E5B-4F13-AEDD-66A1FDA78D1F}" srcOrd="1" destOrd="3" presId="urn:microsoft.com/office/officeart/2005/8/layout/hProcess4"/>
    <dgm:cxn modelId="{88D28C3C-4FAB-44CB-B0B0-73EF908941E0}" type="presOf" srcId="{96920FA6-ECB6-4A44-A716-961C514BC65D}" destId="{B173B1EA-6D9B-422F-ACAA-5530834D09F2}" srcOrd="0" destOrd="1" presId="urn:microsoft.com/office/officeart/2005/8/layout/hProcess4"/>
    <dgm:cxn modelId="{2F7C9D4B-39CB-44D7-8D16-CE7DEDE624EC}" srcId="{0257AE4C-148D-41FF-B951-09B3450A5B14}" destId="{A0A7DBAB-AF46-4CAB-B8EE-3A4BD4F2C355}" srcOrd="2" destOrd="0" parTransId="{EB721643-8F30-467F-8F29-AA289FB083C7}" sibTransId="{55C806C1-D7C6-4C10-8C0B-B5F6E3FE1529}"/>
    <dgm:cxn modelId="{8F0719CC-7DC3-4EB6-BE27-6E83DE9D7159}" srcId="{4D5FCEAF-F8DA-4FD8-98AA-383CF8C5C743}" destId="{C4A190B9-7445-4630-AFB6-D636E3D4410D}" srcOrd="4" destOrd="0" parTransId="{372BA59C-6FD8-49B6-9F8E-0AE4BC2AD4A0}" sibTransId="{DB86B531-FA4E-44A4-92EA-400E7C2FB0DA}"/>
    <dgm:cxn modelId="{BC1F3C12-6F30-4685-8011-D9D79450CEA5}" type="presOf" srcId="{98BE6CCE-4DD1-4430-AACA-448802C8F1C9}" destId="{C4335EE3-9E5B-4F13-AEDD-66A1FDA78D1F}" srcOrd="1" destOrd="0" presId="urn:microsoft.com/office/officeart/2005/8/layout/hProcess4"/>
    <dgm:cxn modelId="{F38523FB-CB6F-4E3E-AFB8-701332F05C8C}" type="presOf" srcId="{C4A190B9-7445-4630-AFB6-D636E3D4410D}" destId="{6FDF5061-DCA8-43D2-AE44-EDA266C5A48D}" srcOrd="0" destOrd="4" presId="urn:microsoft.com/office/officeart/2005/8/layout/hProcess4"/>
    <dgm:cxn modelId="{1A0B5BAA-D71F-46B0-A560-B2860710741E}" type="presOf" srcId="{69DC2B45-CBC5-473D-931B-7DFFF25E64AE}" destId="{2885BA0D-C329-424E-BD3F-8657319BF9C4}" srcOrd="0" destOrd="0" presId="urn:microsoft.com/office/officeart/2005/8/layout/hProcess4"/>
    <dgm:cxn modelId="{09D61575-D96D-4766-9379-00766B777B0D}" srcId="{2A06E415-638A-4024-B4C6-B2E7F258609D}" destId="{0257AE4C-148D-41FF-B951-09B3450A5B14}" srcOrd="2" destOrd="0" parTransId="{35142082-3C31-4233-B533-DFFAFFCA4467}" sibTransId="{EE25ADFA-846B-449C-8344-DD1E829B28F7}"/>
    <dgm:cxn modelId="{C7183BFA-CC6F-4EFD-986D-074E4F3C3674}" type="presOf" srcId="{32317ECC-071A-411D-8361-F54437D798A5}" destId="{9A75713E-1520-4185-9D4D-246BC6510FF8}" srcOrd="0" destOrd="0" presId="urn:microsoft.com/office/officeart/2005/8/layout/hProcess4"/>
    <dgm:cxn modelId="{2CB6E33A-11A5-4714-A84B-8812ACB5ADB8}" type="presOf" srcId="{45A288F5-E7B7-4DED-A6D9-B25117A36A30}" destId="{B173B1EA-6D9B-422F-ACAA-5530834D09F2}" srcOrd="0" destOrd="0" presId="urn:microsoft.com/office/officeart/2005/8/layout/hProcess4"/>
    <dgm:cxn modelId="{E4A6021A-5070-41CA-872F-284AFCCDE58E}" type="presOf" srcId="{07504D85-387B-40EB-9D71-805E51F3AC0E}" destId="{9A75713E-1520-4185-9D4D-246BC6510FF8}" srcOrd="0" destOrd="5" presId="urn:microsoft.com/office/officeart/2005/8/layout/hProcess4"/>
    <dgm:cxn modelId="{F3E501B2-EE12-4065-9F37-B6B923E0B202}" type="presOf" srcId="{8E2D0198-B718-44A3-A3D7-682299572878}" destId="{C4335EE3-9E5B-4F13-AEDD-66A1FDA78D1F}" srcOrd="1" destOrd="2" presId="urn:microsoft.com/office/officeart/2005/8/layout/hProcess4"/>
    <dgm:cxn modelId="{ED1B7099-8C67-4A6B-8986-BEE5BD56D35D}" type="presOf" srcId="{96920FA6-ECB6-4A44-A716-961C514BC65D}" destId="{014BB5D4-E1E7-4DEB-A5CC-581222A65F26}" srcOrd="1" destOrd="1" presId="urn:microsoft.com/office/officeart/2005/8/layout/hProcess4"/>
    <dgm:cxn modelId="{30718188-1A55-4688-BCBB-AD1CFEA45ADB}" type="presOf" srcId="{8E2D0198-B718-44A3-A3D7-682299572878}" destId="{F1837986-027A-488A-8821-CB3497D7049D}" srcOrd="0" destOrd="2" presId="urn:microsoft.com/office/officeart/2005/8/layout/hProcess4"/>
    <dgm:cxn modelId="{602192D4-EE60-402A-9D33-263D448FD57E}" srcId="{8346490D-A9D6-493C-A0D5-8329DB1913FB}" destId="{07504D85-387B-40EB-9D71-805E51F3AC0E}" srcOrd="5" destOrd="0" parTransId="{5A2D0753-E787-4E05-801A-D9B8F428B8DE}" sibTransId="{40465D77-FF1C-4F5D-9130-8A18E20BBD4F}"/>
    <dgm:cxn modelId="{48AD8043-4AE0-4E6C-A1C3-5B96332F7336}" type="presOf" srcId="{45A288F5-E7B7-4DED-A6D9-B25117A36A30}" destId="{014BB5D4-E1E7-4DEB-A5CC-581222A65F26}" srcOrd="1" destOrd="0" presId="urn:microsoft.com/office/officeart/2005/8/layout/hProcess4"/>
    <dgm:cxn modelId="{0D480D7A-D5E2-4307-97E2-404B1C227BC2}" srcId="{8346490D-A9D6-493C-A0D5-8329DB1913FB}" destId="{DF20F351-247C-4830-BA25-3F8A93860FF4}" srcOrd="2" destOrd="0" parTransId="{2991CB35-7749-444B-94CB-63DDA3383942}" sibTransId="{D758899F-2447-4010-94D1-62C36A6B360B}"/>
    <dgm:cxn modelId="{22A4EF25-E389-4A56-B71E-3F9C105B94DD}" type="presOf" srcId="{8346490D-A9D6-493C-A0D5-8329DB1913FB}" destId="{C6DC27C7-D824-42F4-9049-0767CC0932FC}" srcOrd="0" destOrd="0" presId="urn:microsoft.com/office/officeart/2005/8/layout/hProcess4"/>
    <dgm:cxn modelId="{504E1CAE-7F22-4BFF-8753-2693B78B4EA0}" type="presOf" srcId="{DF20F351-247C-4830-BA25-3F8A93860FF4}" destId="{9A75713E-1520-4185-9D4D-246BC6510FF8}" srcOrd="0" destOrd="2" presId="urn:microsoft.com/office/officeart/2005/8/layout/hProcess4"/>
    <dgm:cxn modelId="{E9E7122D-8E06-4324-97DC-E072DE9179C6}" type="presOf" srcId="{C4A190B9-7445-4630-AFB6-D636E3D4410D}" destId="{9AFE0044-C24E-4CC0-B3CB-1C62CE1C3181}" srcOrd="1" destOrd="4" presId="urn:microsoft.com/office/officeart/2005/8/layout/hProcess4"/>
    <dgm:cxn modelId="{F0028B46-6911-49C2-8E5E-D634929F31DA}" type="presOf" srcId="{9060E869-F94E-4B3A-8555-76EE51E8762A}" destId="{FCEA1EE1-2A52-46AD-A50F-4DE26D6471B3}" srcOrd="1" destOrd="4" presId="urn:microsoft.com/office/officeart/2005/8/layout/hProcess4"/>
    <dgm:cxn modelId="{2656B21D-DD03-4137-9A6A-EE6BF6D8BAAF}" type="presOf" srcId="{416CE590-C29B-4469-B874-6BB9EAEEA963}" destId="{FCEA1EE1-2A52-46AD-A50F-4DE26D6471B3}" srcOrd="1" destOrd="1" presId="urn:microsoft.com/office/officeart/2005/8/layout/hProcess4"/>
    <dgm:cxn modelId="{4C025C28-A582-438A-B191-6460147190B9}" type="presOf" srcId="{DF20F351-247C-4830-BA25-3F8A93860FF4}" destId="{FCEA1EE1-2A52-46AD-A50F-4DE26D6471B3}" srcOrd="1" destOrd="2" presId="urn:microsoft.com/office/officeart/2005/8/layout/hProcess4"/>
    <dgm:cxn modelId="{E934AB32-6C02-4C45-9419-33D85B65F34B}" srcId="{4D5FCEAF-F8DA-4FD8-98AA-383CF8C5C743}" destId="{5D5A55CF-C31B-4152-80F3-49FCE5A80B1E}" srcOrd="0" destOrd="0" parTransId="{72E7013A-2119-4764-BE74-216C98105B15}" sibTransId="{C4EE1F73-6E46-4164-AF18-238454D6CED6}"/>
    <dgm:cxn modelId="{C4CA121D-3CF6-449E-8B50-0EBF23C9AE10}" type="presOf" srcId="{5D5A55CF-C31B-4152-80F3-49FCE5A80B1E}" destId="{9AFE0044-C24E-4CC0-B3CB-1C62CE1C3181}" srcOrd="1" destOrd="0" presId="urn:microsoft.com/office/officeart/2005/8/layout/hProcess4"/>
    <dgm:cxn modelId="{422908A4-E5A9-49D0-84E8-4EA435C867FA}" type="presOf" srcId="{A0A7DBAB-AF46-4CAB-B8EE-3A4BD4F2C355}" destId="{B173B1EA-6D9B-422F-ACAA-5530834D09F2}" srcOrd="0" destOrd="2" presId="urn:microsoft.com/office/officeart/2005/8/layout/hProcess4"/>
    <dgm:cxn modelId="{D7350D24-F613-45BF-BB2D-CBE6A7598299}" type="presOf" srcId="{AFE528F9-392B-41DA-90A1-5055D3704DA7}" destId="{F1837986-027A-488A-8821-CB3497D7049D}" srcOrd="0" destOrd="4" presId="urn:microsoft.com/office/officeart/2005/8/layout/hProcess4"/>
    <dgm:cxn modelId="{7030DE21-89A3-4B6B-A66C-A8DA4D126110}" srcId="{4D5FCEAF-F8DA-4FD8-98AA-383CF8C5C743}" destId="{4D88C91C-4C80-479B-B088-8C2BAB3125EA}" srcOrd="3" destOrd="0" parTransId="{8F452AED-E836-486C-B6C5-F7F4DC5AD2CB}" sibTransId="{F360EC3F-231C-4495-B752-20B361691BF5}"/>
    <dgm:cxn modelId="{D5495AD7-C790-4F1C-86DD-57C698AED0C2}" type="presParOf" srcId="{FB7336CE-5E80-4A0D-8268-7FF359BD6D9F}" destId="{84B0FA5A-3606-4816-A7CD-D533C4023755}" srcOrd="0" destOrd="0" presId="urn:microsoft.com/office/officeart/2005/8/layout/hProcess4"/>
    <dgm:cxn modelId="{2687CE96-3479-4CCD-819F-CA2BEC13B81E}" type="presParOf" srcId="{FB7336CE-5E80-4A0D-8268-7FF359BD6D9F}" destId="{1F276326-1A9E-42D9-99D4-B51FBA2ABAE8}" srcOrd="1" destOrd="0" presId="urn:microsoft.com/office/officeart/2005/8/layout/hProcess4"/>
    <dgm:cxn modelId="{DB117D28-DFB1-4BF5-9FDF-F598738B0488}" type="presParOf" srcId="{FB7336CE-5E80-4A0D-8268-7FF359BD6D9F}" destId="{FC383376-2CB8-487E-8726-90E16B8ED67B}" srcOrd="2" destOrd="0" presId="urn:microsoft.com/office/officeart/2005/8/layout/hProcess4"/>
    <dgm:cxn modelId="{28DAD158-4692-4BB6-8666-D2B9BFF50729}" type="presParOf" srcId="{FC383376-2CB8-487E-8726-90E16B8ED67B}" destId="{EBCDD828-9318-43AE-A821-13EB76A2F644}" srcOrd="0" destOrd="0" presId="urn:microsoft.com/office/officeart/2005/8/layout/hProcess4"/>
    <dgm:cxn modelId="{377D6DE8-3480-4BB8-86BD-D01572FA41B9}" type="presParOf" srcId="{EBCDD828-9318-43AE-A821-13EB76A2F644}" destId="{9634F913-D981-4B64-AF78-E66067E6DE74}" srcOrd="0" destOrd="0" presId="urn:microsoft.com/office/officeart/2005/8/layout/hProcess4"/>
    <dgm:cxn modelId="{080727C9-4911-40B6-A466-429B9744C630}" type="presParOf" srcId="{EBCDD828-9318-43AE-A821-13EB76A2F644}" destId="{6FDF5061-DCA8-43D2-AE44-EDA266C5A48D}" srcOrd="1" destOrd="0" presId="urn:microsoft.com/office/officeart/2005/8/layout/hProcess4"/>
    <dgm:cxn modelId="{32FBD565-1553-4515-A43A-801E783A5853}" type="presParOf" srcId="{EBCDD828-9318-43AE-A821-13EB76A2F644}" destId="{9AFE0044-C24E-4CC0-B3CB-1C62CE1C3181}" srcOrd="2" destOrd="0" presId="urn:microsoft.com/office/officeart/2005/8/layout/hProcess4"/>
    <dgm:cxn modelId="{0FC5D757-9024-4CFF-93CE-B201B906BEEF}" type="presParOf" srcId="{EBCDD828-9318-43AE-A821-13EB76A2F644}" destId="{C872BA2B-6A0D-4868-9770-528CA1A8CA0A}" srcOrd="3" destOrd="0" presId="urn:microsoft.com/office/officeart/2005/8/layout/hProcess4"/>
    <dgm:cxn modelId="{98B7559C-EB80-419E-AEF0-DD5077C40454}" type="presParOf" srcId="{EBCDD828-9318-43AE-A821-13EB76A2F644}" destId="{7FA5A9BE-AD9B-4720-9E24-BCF276498B72}" srcOrd="4" destOrd="0" presId="urn:microsoft.com/office/officeart/2005/8/layout/hProcess4"/>
    <dgm:cxn modelId="{939566DA-DBB6-4071-9E53-1341DFBE0E82}" type="presParOf" srcId="{FC383376-2CB8-487E-8726-90E16B8ED67B}" destId="{2885BA0D-C329-424E-BD3F-8657319BF9C4}" srcOrd="1" destOrd="0" presId="urn:microsoft.com/office/officeart/2005/8/layout/hProcess4"/>
    <dgm:cxn modelId="{5736FEF7-14C6-4235-817F-87ED83DD1350}" type="presParOf" srcId="{FC383376-2CB8-487E-8726-90E16B8ED67B}" destId="{75F6CE76-6BF1-4E52-A891-2390DB3618EF}" srcOrd="2" destOrd="0" presId="urn:microsoft.com/office/officeart/2005/8/layout/hProcess4"/>
    <dgm:cxn modelId="{C4A7111D-F71C-4DE5-A426-0A58C7A7171A}" type="presParOf" srcId="{75F6CE76-6BF1-4E52-A891-2390DB3618EF}" destId="{D479F996-190F-47B5-B998-384FC5F16AA3}" srcOrd="0" destOrd="0" presId="urn:microsoft.com/office/officeart/2005/8/layout/hProcess4"/>
    <dgm:cxn modelId="{1BCA227D-A495-493F-A16B-B443E91F5D65}" type="presParOf" srcId="{75F6CE76-6BF1-4E52-A891-2390DB3618EF}" destId="{9A75713E-1520-4185-9D4D-246BC6510FF8}" srcOrd="1" destOrd="0" presId="urn:microsoft.com/office/officeart/2005/8/layout/hProcess4"/>
    <dgm:cxn modelId="{A79232ED-E362-4ABD-9544-1AA4970D7F07}" type="presParOf" srcId="{75F6CE76-6BF1-4E52-A891-2390DB3618EF}" destId="{FCEA1EE1-2A52-46AD-A50F-4DE26D6471B3}" srcOrd="2" destOrd="0" presId="urn:microsoft.com/office/officeart/2005/8/layout/hProcess4"/>
    <dgm:cxn modelId="{9B14A1CE-1366-4EB4-852E-FD952514BE31}" type="presParOf" srcId="{75F6CE76-6BF1-4E52-A891-2390DB3618EF}" destId="{C6DC27C7-D824-42F4-9049-0767CC0932FC}" srcOrd="3" destOrd="0" presId="urn:microsoft.com/office/officeart/2005/8/layout/hProcess4"/>
    <dgm:cxn modelId="{8287B335-9E7F-48FB-9F56-9CA9050D917F}" type="presParOf" srcId="{75F6CE76-6BF1-4E52-A891-2390DB3618EF}" destId="{6B0E52C4-78C0-4676-BBE8-D63BF698F885}" srcOrd="4" destOrd="0" presId="urn:microsoft.com/office/officeart/2005/8/layout/hProcess4"/>
    <dgm:cxn modelId="{A0915131-3DA5-46B8-AE31-06ADF7E6418D}" type="presParOf" srcId="{FC383376-2CB8-487E-8726-90E16B8ED67B}" destId="{F0633D50-0AAB-434A-82AD-0B38F0C923F3}" srcOrd="3" destOrd="0" presId="urn:microsoft.com/office/officeart/2005/8/layout/hProcess4"/>
    <dgm:cxn modelId="{85AC1D6F-D0C4-4437-A508-202FBDC269D4}" type="presParOf" srcId="{FC383376-2CB8-487E-8726-90E16B8ED67B}" destId="{A1BD4186-00E2-4DA8-BD03-D81216C08CA7}" srcOrd="4" destOrd="0" presId="urn:microsoft.com/office/officeart/2005/8/layout/hProcess4"/>
    <dgm:cxn modelId="{B8848889-33F9-4661-83F7-64513CE38AAC}" type="presParOf" srcId="{A1BD4186-00E2-4DA8-BD03-D81216C08CA7}" destId="{335470DA-4B20-481B-912F-70383729A415}" srcOrd="0" destOrd="0" presId="urn:microsoft.com/office/officeart/2005/8/layout/hProcess4"/>
    <dgm:cxn modelId="{A21F1F2F-6E7B-4AF5-A136-6E4A8A8A6AD4}" type="presParOf" srcId="{A1BD4186-00E2-4DA8-BD03-D81216C08CA7}" destId="{B173B1EA-6D9B-422F-ACAA-5530834D09F2}" srcOrd="1" destOrd="0" presId="urn:microsoft.com/office/officeart/2005/8/layout/hProcess4"/>
    <dgm:cxn modelId="{6C864C6D-AB31-469A-93FC-68D821981F8B}" type="presParOf" srcId="{A1BD4186-00E2-4DA8-BD03-D81216C08CA7}" destId="{014BB5D4-E1E7-4DEB-A5CC-581222A65F26}" srcOrd="2" destOrd="0" presId="urn:microsoft.com/office/officeart/2005/8/layout/hProcess4"/>
    <dgm:cxn modelId="{22868CB4-36CD-43E9-BCCA-E435617A3FF7}" type="presParOf" srcId="{A1BD4186-00E2-4DA8-BD03-D81216C08CA7}" destId="{F91FE63E-E6BA-446B-84F3-336F72A68988}" srcOrd="3" destOrd="0" presId="urn:microsoft.com/office/officeart/2005/8/layout/hProcess4"/>
    <dgm:cxn modelId="{A52AB0CB-FD2D-4A3B-A638-7B4816435F79}" type="presParOf" srcId="{A1BD4186-00E2-4DA8-BD03-D81216C08CA7}" destId="{4134DCC1-23C6-4DB0-B767-4846FC78E66E}" srcOrd="4" destOrd="0" presId="urn:microsoft.com/office/officeart/2005/8/layout/hProcess4"/>
    <dgm:cxn modelId="{5DCF6259-C834-496E-8E62-E2D026CB711F}" type="presParOf" srcId="{FC383376-2CB8-487E-8726-90E16B8ED67B}" destId="{A43AC97F-07F3-4879-9FC1-8B5235115D6C}" srcOrd="5" destOrd="0" presId="urn:microsoft.com/office/officeart/2005/8/layout/hProcess4"/>
    <dgm:cxn modelId="{34373BD8-0071-482C-9BE4-BB7E22A69400}" type="presParOf" srcId="{FC383376-2CB8-487E-8726-90E16B8ED67B}" destId="{A8C2F55B-D9AC-4EC8-BDB9-4693C9838B52}" srcOrd="6" destOrd="0" presId="urn:microsoft.com/office/officeart/2005/8/layout/hProcess4"/>
    <dgm:cxn modelId="{5158365F-81C8-43D8-B4D4-DCA438B91D15}" type="presParOf" srcId="{A8C2F55B-D9AC-4EC8-BDB9-4693C9838B52}" destId="{9D82ED9E-7CF3-4735-A3A7-B280F95D829C}" srcOrd="0" destOrd="0" presId="urn:microsoft.com/office/officeart/2005/8/layout/hProcess4"/>
    <dgm:cxn modelId="{5466E769-6D79-44D9-99FE-43B1745D91F3}" type="presParOf" srcId="{A8C2F55B-D9AC-4EC8-BDB9-4693C9838B52}" destId="{F1837986-027A-488A-8821-CB3497D7049D}" srcOrd="1" destOrd="0" presId="urn:microsoft.com/office/officeart/2005/8/layout/hProcess4"/>
    <dgm:cxn modelId="{15CA0E1C-C4BC-4F51-A422-DDDD65681435}" type="presParOf" srcId="{A8C2F55B-D9AC-4EC8-BDB9-4693C9838B52}" destId="{C4335EE3-9E5B-4F13-AEDD-66A1FDA78D1F}" srcOrd="2" destOrd="0" presId="urn:microsoft.com/office/officeart/2005/8/layout/hProcess4"/>
    <dgm:cxn modelId="{FD94A57B-3A18-4867-AF8A-8731899FDBA9}" type="presParOf" srcId="{A8C2F55B-D9AC-4EC8-BDB9-4693C9838B52}" destId="{26FEBA79-C865-4343-A23F-FF83D9FE6085}" srcOrd="3" destOrd="0" presId="urn:microsoft.com/office/officeart/2005/8/layout/hProcess4"/>
    <dgm:cxn modelId="{8DA3FBAF-AF7D-41EA-B6B8-FAC99C78EEB5}" type="presParOf" srcId="{A8C2F55B-D9AC-4EC8-BDB9-4693C9838B52}" destId="{E87F00AD-2FF2-45BE-99ED-0B9A603FA8D0}" srcOrd="4" destOrd="0" presId="urn:microsoft.com/office/officeart/2005/8/layout/hProcess4"/>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494856-8435-4393-93C8-AADDD39F8880}"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s-MX"/>
        </a:p>
      </dgm:t>
    </dgm:pt>
    <dgm:pt modelId="{55B9F32B-AA76-480A-A2E9-E5B4DFFE7D4C}">
      <dgm:prSet phldrT="[Texto]">
        <dgm:style>
          <a:lnRef idx="1">
            <a:schemeClr val="accent4"/>
          </a:lnRef>
          <a:fillRef idx="2">
            <a:schemeClr val="accent4"/>
          </a:fillRef>
          <a:effectRef idx="1">
            <a:schemeClr val="accent4"/>
          </a:effectRef>
          <a:fontRef idx="minor">
            <a:schemeClr val="dk1"/>
          </a:fontRef>
        </dgm:style>
      </dgm:prSet>
      <dgm:spPr>
        <a:solidFill>
          <a:schemeClr val="accent6">
            <a:lumMod val="60000"/>
            <a:lumOff val="4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es-MX" dirty="0" smtClean="0"/>
            <a:t>Sistemas de soporte a las decisiones (DSS)</a:t>
          </a:r>
          <a:endParaRPr lang="es-MX" dirty="0"/>
        </a:p>
      </dgm:t>
    </dgm:pt>
    <dgm:pt modelId="{F09D2F5E-2326-47A6-BA55-7A29B4F5D196}" type="parTrans" cxnId="{7F1A519F-EC6B-47CC-9899-A4ED44C8BFFC}">
      <dgm:prSet/>
      <dgm:spPr/>
      <dgm:t>
        <a:bodyPr/>
        <a:lstStyle/>
        <a:p>
          <a:endParaRPr lang="es-MX"/>
        </a:p>
      </dgm:t>
    </dgm:pt>
    <dgm:pt modelId="{DF569A86-2903-4134-8DFB-E7EDDC4A1297}" type="sibTrans" cxnId="{7F1A519F-EC6B-47CC-9899-A4ED44C8BFFC}">
      <dgm:prSet/>
      <dgm:spPr/>
      <dgm:t>
        <a:bodyPr/>
        <a:lstStyle/>
        <a:p>
          <a:endParaRPr lang="es-MX"/>
        </a:p>
      </dgm:t>
    </dgm:pt>
    <dgm:pt modelId="{2DDF54B8-A864-4483-A05D-41DE2EEAD0B5}">
      <dgm:prSet phldrT="[Texto]">
        <dgm:style>
          <a:lnRef idx="1">
            <a:schemeClr val="accent4"/>
          </a:lnRef>
          <a:fillRef idx="2">
            <a:schemeClr val="accent4"/>
          </a:fillRef>
          <a:effectRef idx="1">
            <a:schemeClr val="accent4"/>
          </a:effectRef>
          <a:fontRef idx="minor">
            <a:schemeClr val="dk1"/>
          </a:fontRef>
        </dgm:style>
      </dgm:prSet>
      <dgm:spPr>
        <a:solidFill>
          <a:schemeClr val="accent6">
            <a:lumMod val="60000"/>
            <a:lumOff val="4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es-MX" dirty="0" smtClean="0"/>
            <a:t>Sistemas de información gerencial (MIS)</a:t>
          </a:r>
          <a:endParaRPr lang="es-MX" dirty="0"/>
        </a:p>
      </dgm:t>
    </dgm:pt>
    <dgm:pt modelId="{3983DEEF-1C7B-4AC0-92E2-4FFA212788D8}" type="parTrans" cxnId="{E78B7002-C841-4B9E-AF76-7AD15AB510DC}">
      <dgm:prSet/>
      <dgm:spPr/>
      <dgm:t>
        <a:bodyPr/>
        <a:lstStyle/>
        <a:p>
          <a:endParaRPr lang="es-MX"/>
        </a:p>
      </dgm:t>
    </dgm:pt>
    <dgm:pt modelId="{8E09DA6E-1E5F-4887-9494-D8475E851797}" type="sibTrans" cxnId="{E78B7002-C841-4B9E-AF76-7AD15AB510DC}">
      <dgm:prSet/>
      <dgm:spPr/>
      <dgm:t>
        <a:bodyPr/>
        <a:lstStyle/>
        <a:p>
          <a:endParaRPr lang="es-MX"/>
        </a:p>
      </dgm:t>
    </dgm:pt>
    <dgm:pt modelId="{57F373EC-5FFD-4F60-9DF0-4C66045C3179}">
      <dgm:prSet phldrT="[Texto]">
        <dgm:style>
          <a:lnRef idx="1">
            <a:schemeClr val="accent4"/>
          </a:lnRef>
          <a:fillRef idx="2">
            <a:schemeClr val="accent4"/>
          </a:fillRef>
          <a:effectRef idx="1">
            <a:schemeClr val="accent4"/>
          </a:effectRef>
          <a:fontRef idx="minor">
            <a:schemeClr val="dk1"/>
          </a:fontRef>
        </dgm:style>
      </dgm:prSet>
      <dgm:spPr>
        <a:solidFill>
          <a:schemeClr val="accent6">
            <a:lumMod val="60000"/>
            <a:lumOff val="4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es-MX" dirty="0" smtClean="0"/>
            <a:t>Sistemas de procesamiento de transacciones (TPS)</a:t>
          </a:r>
          <a:endParaRPr lang="es-MX" dirty="0"/>
        </a:p>
      </dgm:t>
    </dgm:pt>
    <dgm:pt modelId="{F5A73466-B7B8-482E-8F90-3E673B3CF10F}" type="parTrans" cxnId="{4729A64D-8B90-4E9B-8463-E65ABC1A6C55}">
      <dgm:prSet/>
      <dgm:spPr/>
      <dgm:t>
        <a:bodyPr/>
        <a:lstStyle/>
        <a:p>
          <a:endParaRPr lang="es-MX"/>
        </a:p>
      </dgm:t>
    </dgm:pt>
    <dgm:pt modelId="{AC0831CA-117C-4940-B336-0A03F1D164F8}" type="sibTrans" cxnId="{4729A64D-8B90-4E9B-8463-E65ABC1A6C55}">
      <dgm:prSet/>
      <dgm:spPr/>
      <dgm:t>
        <a:bodyPr/>
        <a:lstStyle/>
        <a:p>
          <a:endParaRPr lang="es-MX"/>
        </a:p>
      </dgm:t>
    </dgm:pt>
    <dgm:pt modelId="{E5B07EC1-E6A1-40AB-9CD9-11743FB2D1F7}" type="pres">
      <dgm:prSet presAssocID="{D6494856-8435-4393-93C8-AADDD39F8880}" presName="compositeShape" presStyleCnt="0">
        <dgm:presLayoutVars>
          <dgm:dir/>
          <dgm:resizeHandles/>
        </dgm:presLayoutVars>
      </dgm:prSet>
      <dgm:spPr/>
      <dgm:t>
        <a:bodyPr/>
        <a:lstStyle/>
        <a:p>
          <a:endParaRPr lang="es-MX"/>
        </a:p>
      </dgm:t>
    </dgm:pt>
    <dgm:pt modelId="{47FD0B94-FD34-4F9F-9E3B-6AAB2CB08659}" type="pres">
      <dgm:prSet presAssocID="{D6494856-8435-4393-93C8-AADDD39F8880}" presName="pyramid" presStyleLbl="node1" presStyleIdx="0" presStyleCnt="1" custLinFactNeighborX="405" custLinFactNeighborY="371"/>
      <dgm:spPr>
        <a:solidFill>
          <a:srgbClr val="CB422B"/>
        </a:solidFill>
        <a:effectLst>
          <a:glow rad="228600">
            <a:schemeClr val="accent2">
              <a:satMod val="175000"/>
              <a:alpha val="40000"/>
            </a:schemeClr>
          </a:glow>
        </a:effectLst>
        <a:scene3d>
          <a:camera prst="orthographicFront"/>
          <a:lightRig rig="threePt" dir="t"/>
        </a:scene3d>
        <a:sp3d>
          <a:bevelT w="114300" prst="artDeco"/>
        </a:sp3d>
      </dgm:spPr>
      <dgm:t>
        <a:bodyPr/>
        <a:lstStyle/>
        <a:p>
          <a:endParaRPr lang="es-MX"/>
        </a:p>
      </dgm:t>
    </dgm:pt>
    <dgm:pt modelId="{527C1065-F70F-46AE-85B5-114B7D4A41EC}" type="pres">
      <dgm:prSet presAssocID="{D6494856-8435-4393-93C8-AADDD39F8880}" presName="theList" presStyleCnt="0"/>
      <dgm:spPr/>
    </dgm:pt>
    <dgm:pt modelId="{950424AF-07C4-460D-BA89-136418EABBF2}" type="pres">
      <dgm:prSet presAssocID="{55B9F32B-AA76-480A-A2E9-E5B4DFFE7D4C}" presName="aNode" presStyleLbl="fgAcc1" presStyleIdx="0" presStyleCnt="3" custLinFactY="-7186" custLinFactNeighborX="14399" custLinFactNeighborY="-100000">
        <dgm:presLayoutVars>
          <dgm:bulletEnabled val="1"/>
        </dgm:presLayoutVars>
      </dgm:prSet>
      <dgm:spPr/>
      <dgm:t>
        <a:bodyPr/>
        <a:lstStyle/>
        <a:p>
          <a:endParaRPr lang="es-MX"/>
        </a:p>
      </dgm:t>
    </dgm:pt>
    <dgm:pt modelId="{039F357A-41BE-46C6-9641-9F2E1DCC3F5D}" type="pres">
      <dgm:prSet presAssocID="{55B9F32B-AA76-480A-A2E9-E5B4DFFE7D4C}" presName="aSpace" presStyleCnt="0"/>
      <dgm:spPr/>
    </dgm:pt>
    <dgm:pt modelId="{9D916400-F383-4BDE-BD28-2C36B5DE48BA}" type="pres">
      <dgm:prSet presAssocID="{2DDF54B8-A864-4483-A05D-41DE2EEAD0B5}" presName="aNode" presStyleLbl="fgAcc1" presStyleIdx="1" presStyleCnt="3" custLinFactNeighborX="22607" custLinFactNeighborY="60017">
        <dgm:presLayoutVars>
          <dgm:bulletEnabled val="1"/>
        </dgm:presLayoutVars>
      </dgm:prSet>
      <dgm:spPr/>
      <dgm:t>
        <a:bodyPr/>
        <a:lstStyle/>
        <a:p>
          <a:endParaRPr lang="es-MX"/>
        </a:p>
      </dgm:t>
    </dgm:pt>
    <dgm:pt modelId="{AA03F5A9-F568-4EFC-BC17-D4988CE52C62}" type="pres">
      <dgm:prSet presAssocID="{2DDF54B8-A864-4483-A05D-41DE2EEAD0B5}" presName="aSpace" presStyleCnt="0"/>
      <dgm:spPr/>
    </dgm:pt>
    <dgm:pt modelId="{D34D10DA-917C-4E53-9D67-0C18CCEB84C0}" type="pres">
      <dgm:prSet presAssocID="{57F373EC-5FFD-4F60-9DF0-4C66045C3179}" presName="aNode" presStyleLbl="fgAcc1" presStyleIdx="2" presStyleCnt="3" custLinFactY="19012" custLinFactNeighborX="28949" custLinFactNeighborY="100000">
        <dgm:presLayoutVars>
          <dgm:bulletEnabled val="1"/>
        </dgm:presLayoutVars>
      </dgm:prSet>
      <dgm:spPr/>
      <dgm:t>
        <a:bodyPr/>
        <a:lstStyle/>
        <a:p>
          <a:endParaRPr lang="es-MX"/>
        </a:p>
      </dgm:t>
    </dgm:pt>
    <dgm:pt modelId="{6D35F9A9-CAED-4247-B619-4DC55101256F}" type="pres">
      <dgm:prSet presAssocID="{57F373EC-5FFD-4F60-9DF0-4C66045C3179}" presName="aSpace" presStyleCnt="0"/>
      <dgm:spPr/>
    </dgm:pt>
  </dgm:ptLst>
  <dgm:cxnLst>
    <dgm:cxn modelId="{EE6994CA-7065-47EA-A54B-34207E0D75D6}" type="presOf" srcId="{57F373EC-5FFD-4F60-9DF0-4C66045C3179}" destId="{D34D10DA-917C-4E53-9D67-0C18CCEB84C0}" srcOrd="0" destOrd="0" presId="urn:microsoft.com/office/officeart/2005/8/layout/pyramid2"/>
    <dgm:cxn modelId="{BB6FC7AA-519B-4EFF-897E-D228DABD8B0C}" type="presOf" srcId="{55B9F32B-AA76-480A-A2E9-E5B4DFFE7D4C}" destId="{950424AF-07C4-460D-BA89-136418EABBF2}" srcOrd="0" destOrd="0" presId="urn:microsoft.com/office/officeart/2005/8/layout/pyramid2"/>
    <dgm:cxn modelId="{4729A64D-8B90-4E9B-8463-E65ABC1A6C55}" srcId="{D6494856-8435-4393-93C8-AADDD39F8880}" destId="{57F373EC-5FFD-4F60-9DF0-4C66045C3179}" srcOrd="2" destOrd="0" parTransId="{F5A73466-B7B8-482E-8F90-3E673B3CF10F}" sibTransId="{AC0831CA-117C-4940-B336-0A03F1D164F8}"/>
    <dgm:cxn modelId="{CA28AD2A-6ABB-4DDE-B40C-43CBCDCD31B0}" type="presOf" srcId="{2DDF54B8-A864-4483-A05D-41DE2EEAD0B5}" destId="{9D916400-F383-4BDE-BD28-2C36B5DE48BA}" srcOrd="0" destOrd="0" presId="urn:microsoft.com/office/officeart/2005/8/layout/pyramid2"/>
    <dgm:cxn modelId="{7F1A519F-EC6B-47CC-9899-A4ED44C8BFFC}" srcId="{D6494856-8435-4393-93C8-AADDD39F8880}" destId="{55B9F32B-AA76-480A-A2E9-E5B4DFFE7D4C}" srcOrd="0" destOrd="0" parTransId="{F09D2F5E-2326-47A6-BA55-7A29B4F5D196}" sibTransId="{DF569A86-2903-4134-8DFB-E7EDDC4A1297}"/>
    <dgm:cxn modelId="{C6CC814D-E5F6-43DD-81CF-7506F213F612}" type="presOf" srcId="{D6494856-8435-4393-93C8-AADDD39F8880}" destId="{E5B07EC1-E6A1-40AB-9CD9-11743FB2D1F7}" srcOrd="0" destOrd="0" presId="urn:microsoft.com/office/officeart/2005/8/layout/pyramid2"/>
    <dgm:cxn modelId="{E78B7002-C841-4B9E-AF76-7AD15AB510DC}" srcId="{D6494856-8435-4393-93C8-AADDD39F8880}" destId="{2DDF54B8-A864-4483-A05D-41DE2EEAD0B5}" srcOrd="1" destOrd="0" parTransId="{3983DEEF-1C7B-4AC0-92E2-4FFA212788D8}" sibTransId="{8E09DA6E-1E5F-4887-9494-D8475E851797}"/>
    <dgm:cxn modelId="{359EE7F0-3716-441B-A2A6-8685D1C6C149}" type="presParOf" srcId="{E5B07EC1-E6A1-40AB-9CD9-11743FB2D1F7}" destId="{47FD0B94-FD34-4F9F-9E3B-6AAB2CB08659}" srcOrd="0" destOrd="0" presId="urn:microsoft.com/office/officeart/2005/8/layout/pyramid2"/>
    <dgm:cxn modelId="{E3900CDB-680F-4BBC-A908-ED1236CC67EC}" type="presParOf" srcId="{E5B07EC1-E6A1-40AB-9CD9-11743FB2D1F7}" destId="{527C1065-F70F-46AE-85B5-114B7D4A41EC}" srcOrd="1" destOrd="0" presId="urn:microsoft.com/office/officeart/2005/8/layout/pyramid2"/>
    <dgm:cxn modelId="{501A9EE9-D329-4F0C-A460-5B35FE19BF62}" type="presParOf" srcId="{527C1065-F70F-46AE-85B5-114B7D4A41EC}" destId="{950424AF-07C4-460D-BA89-136418EABBF2}" srcOrd="0" destOrd="0" presId="urn:microsoft.com/office/officeart/2005/8/layout/pyramid2"/>
    <dgm:cxn modelId="{ABD54FF6-6627-4483-8458-0B379849999D}" type="presParOf" srcId="{527C1065-F70F-46AE-85B5-114B7D4A41EC}" destId="{039F357A-41BE-46C6-9641-9F2E1DCC3F5D}" srcOrd="1" destOrd="0" presId="urn:microsoft.com/office/officeart/2005/8/layout/pyramid2"/>
    <dgm:cxn modelId="{2CA7C494-5B17-46AB-8670-77B0B79B4B20}" type="presParOf" srcId="{527C1065-F70F-46AE-85B5-114B7D4A41EC}" destId="{9D916400-F383-4BDE-BD28-2C36B5DE48BA}" srcOrd="2" destOrd="0" presId="urn:microsoft.com/office/officeart/2005/8/layout/pyramid2"/>
    <dgm:cxn modelId="{D179EC18-1F0A-4E5F-9D28-64D89561DBEA}" type="presParOf" srcId="{527C1065-F70F-46AE-85B5-114B7D4A41EC}" destId="{AA03F5A9-F568-4EFC-BC17-D4988CE52C62}" srcOrd="3" destOrd="0" presId="urn:microsoft.com/office/officeart/2005/8/layout/pyramid2"/>
    <dgm:cxn modelId="{0E2A9E88-152E-4946-85B7-AE2FFA2B3872}" type="presParOf" srcId="{527C1065-F70F-46AE-85B5-114B7D4A41EC}" destId="{D34D10DA-917C-4E53-9D67-0C18CCEB84C0}" srcOrd="4" destOrd="0" presId="urn:microsoft.com/office/officeart/2005/8/layout/pyramid2"/>
    <dgm:cxn modelId="{A33C27A2-92DA-4A0D-886E-B562C17873D6}" type="presParOf" srcId="{527C1065-F70F-46AE-85B5-114B7D4A41EC}" destId="{6D35F9A9-CAED-4247-B619-4DC55101256F}"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B54F91-B39B-4619-91B9-4DADE0F6908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DC6D6991-5748-48F3-BB45-33FF5773C3FA}">
      <dgm:prSet phldrT="[Texto]">
        <dgm:style>
          <a:lnRef idx="1">
            <a:schemeClr val="accent2"/>
          </a:lnRef>
          <a:fillRef idx="3">
            <a:schemeClr val="accent2"/>
          </a:fillRef>
          <a:effectRef idx="2">
            <a:schemeClr val="accent2"/>
          </a:effectRef>
          <a:fontRef idx="minor">
            <a:schemeClr val="lt1"/>
          </a:fontRef>
        </dgm:style>
      </dgm:prSet>
      <dgm:spPr/>
      <dgm:t>
        <a:bodyPr/>
        <a:lstStyle/>
        <a:p>
          <a:r>
            <a:rPr lang="es-MX" b="0" dirty="0" smtClean="0">
              <a:solidFill>
                <a:schemeClr val="tx1"/>
              </a:solidFill>
            </a:rPr>
            <a:t>Sistemas de Información Gerencial</a:t>
          </a:r>
          <a:endParaRPr lang="es-MX" b="0" dirty="0">
            <a:solidFill>
              <a:schemeClr val="tx1"/>
            </a:solidFill>
          </a:endParaRPr>
        </a:p>
      </dgm:t>
    </dgm:pt>
    <dgm:pt modelId="{86DB65FA-D0F6-46AF-9F88-1FC9B9691ACA}" type="parTrans" cxnId="{42A65BD1-F2CB-4C0A-B850-9ED66F76D6C5}">
      <dgm:prSet/>
      <dgm:spPr/>
      <dgm:t>
        <a:bodyPr/>
        <a:lstStyle/>
        <a:p>
          <a:endParaRPr lang="es-MX"/>
        </a:p>
      </dgm:t>
    </dgm:pt>
    <dgm:pt modelId="{E160479C-2E2E-4084-98ED-9DDD8E881321}" type="sibTrans" cxnId="{42A65BD1-F2CB-4C0A-B850-9ED66F76D6C5}">
      <dgm:prSet/>
      <dgm:spPr/>
      <dgm:t>
        <a:bodyPr/>
        <a:lstStyle/>
        <a:p>
          <a:endParaRPr lang="es-MX"/>
        </a:p>
      </dgm:t>
    </dgm:pt>
    <dgm:pt modelId="{ECAF3F49-1526-4450-A627-A4594F6D4253}">
      <dgm:prSet phldrT="[Texto]" custT="1">
        <dgm:style>
          <a:lnRef idx="1">
            <a:schemeClr val="accent3"/>
          </a:lnRef>
          <a:fillRef idx="3">
            <a:schemeClr val="accent3"/>
          </a:fillRef>
          <a:effectRef idx="2">
            <a:schemeClr val="accent3"/>
          </a:effectRef>
          <a:fontRef idx="minor">
            <a:schemeClr val="lt1"/>
          </a:fontRef>
        </dgm:style>
      </dgm:prSet>
      <dgm:spPr/>
      <dgm:t>
        <a:bodyPr/>
        <a:lstStyle/>
        <a:p>
          <a:r>
            <a:rPr lang="es-MX" sz="3000" dirty="0" smtClean="0">
              <a:solidFill>
                <a:schemeClr val="tx1"/>
              </a:solidFill>
            </a:rPr>
            <a:t>DSS</a:t>
          </a:r>
          <a:endParaRPr lang="es-MX" sz="3000" dirty="0">
            <a:solidFill>
              <a:schemeClr val="tx1"/>
            </a:solidFill>
          </a:endParaRPr>
        </a:p>
      </dgm:t>
    </dgm:pt>
    <dgm:pt modelId="{4A7C6B7C-57FF-4203-A6FD-060ABA2E74B5}" type="parTrans" cxnId="{B4DEA2B6-7CDA-4A19-BC72-A11D3B66E5EB}">
      <dgm:prSet/>
      <dgm:spPr>
        <a:solidFill>
          <a:srgbClr val="002060"/>
        </a:solidFill>
      </dgm:spPr>
      <dgm:t>
        <a:bodyPr/>
        <a:lstStyle/>
        <a:p>
          <a:endParaRPr lang="es-MX"/>
        </a:p>
      </dgm:t>
    </dgm:pt>
    <dgm:pt modelId="{4B422294-345F-4C43-A1D3-44873C7A89BA}" type="sibTrans" cxnId="{B4DEA2B6-7CDA-4A19-BC72-A11D3B66E5EB}">
      <dgm:prSet/>
      <dgm:spPr/>
      <dgm:t>
        <a:bodyPr/>
        <a:lstStyle/>
        <a:p>
          <a:endParaRPr lang="es-MX"/>
        </a:p>
      </dgm:t>
    </dgm:pt>
    <dgm:pt modelId="{A8D05C40-C4F3-479B-B90E-6FED942BD529}">
      <dgm:prSet phldrT="[Texto]" custT="1">
        <dgm:style>
          <a:lnRef idx="1">
            <a:schemeClr val="accent5"/>
          </a:lnRef>
          <a:fillRef idx="3">
            <a:schemeClr val="accent5"/>
          </a:fillRef>
          <a:effectRef idx="2">
            <a:schemeClr val="accent5"/>
          </a:effectRef>
          <a:fontRef idx="minor">
            <a:schemeClr val="lt1"/>
          </a:fontRef>
        </dgm:style>
      </dgm:prSet>
      <dgm:spPr/>
      <dgm:t>
        <a:bodyPr/>
        <a:lstStyle/>
        <a:p>
          <a:r>
            <a:rPr lang="es-MX" sz="3000" dirty="0" smtClean="0">
              <a:solidFill>
                <a:schemeClr val="tx1"/>
              </a:solidFill>
            </a:rPr>
            <a:t>GDSS</a:t>
          </a:r>
          <a:endParaRPr lang="es-MX" sz="3000" dirty="0">
            <a:solidFill>
              <a:schemeClr val="tx1"/>
            </a:solidFill>
          </a:endParaRPr>
        </a:p>
      </dgm:t>
    </dgm:pt>
    <dgm:pt modelId="{720C0EE0-C61D-48B0-8E7D-7ABE51877265}" type="parTrans" cxnId="{46416D24-F6E0-4504-AF8A-512B9DCCDC9B}">
      <dgm:prSet/>
      <dgm:spPr>
        <a:solidFill>
          <a:srgbClr val="002060"/>
        </a:solidFill>
      </dgm:spPr>
      <dgm:t>
        <a:bodyPr/>
        <a:lstStyle/>
        <a:p>
          <a:endParaRPr lang="es-MX"/>
        </a:p>
      </dgm:t>
    </dgm:pt>
    <dgm:pt modelId="{D4BEE716-8C39-4A97-AE12-098ED816574A}" type="sibTrans" cxnId="{46416D24-F6E0-4504-AF8A-512B9DCCDC9B}">
      <dgm:prSet/>
      <dgm:spPr/>
      <dgm:t>
        <a:bodyPr/>
        <a:lstStyle/>
        <a:p>
          <a:endParaRPr lang="es-MX"/>
        </a:p>
      </dgm:t>
    </dgm:pt>
    <dgm:pt modelId="{932341B0-7477-4074-AC15-0CCF45701D7E}">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3000" dirty="0" smtClean="0">
              <a:solidFill>
                <a:schemeClr val="tx1"/>
              </a:solidFill>
            </a:rPr>
            <a:t>EIS</a:t>
          </a:r>
          <a:endParaRPr lang="es-MX" sz="3000" dirty="0">
            <a:solidFill>
              <a:schemeClr val="tx1"/>
            </a:solidFill>
          </a:endParaRPr>
        </a:p>
      </dgm:t>
    </dgm:pt>
    <dgm:pt modelId="{4ACB6743-24FB-4375-81DC-DFECE8CDC344}" type="parTrans" cxnId="{31B55ABD-C785-4494-8E0C-969050B9F27B}">
      <dgm:prSet/>
      <dgm:spPr>
        <a:solidFill>
          <a:srgbClr val="002060"/>
        </a:solidFill>
      </dgm:spPr>
      <dgm:t>
        <a:bodyPr/>
        <a:lstStyle/>
        <a:p>
          <a:endParaRPr lang="es-MX"/>
        </a:p>
      </dgm:t>
    </dgm:pt>
    <dgm:pt modelId="{2D15918F-9CD2-43AA-95CA-6E0C24835CBC}" type="sibTrans" cxnId="{31B55ABD-C785-4494-8E0C-969050B9F27B}">
      <dgm:prSet/>
      <dgm:spPr/>
      <dgm:t>
        <a:bodyPr/>
        <a:lstStyle/>
        <a:p>
          <a:endParaRPr lang="es-MX"/>
        </a:p>
      </dgm:t>
    </dgm:pt>
    <dgm:pt modelId="{F56DE27A-5798-47AA-80C2-E771ECBA6C47}">
      <dgm:prSe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s-MX" sz="3000" dirty="0" smtClean="0">
              <a:solidFill>
                <a:schemeClr val="tx1"/>
              </a:solidFill>
            </a:rPr>
            <a:t>EDSS</a:t>
          </a:r>
          <a:endParaRPr lang="es-MX" sz="3000" dirty="0">
            <a:solidFill>
              <a:schemeClr val="tx1"/>
            </a:solidFill>
          </a:endParaRPr>
        </a:p>
      </dgm:t>
    </dgm:pt>
    <dgm:pt modelId="{C16D693F-E2E2-412A-A019-B9C5C963BDC4}" type="parTrans" cxnId="{D6DE66DE-6DEE-4215-94B8-D05D7937F953}">
      <dgm:prSet/>
      <dgm:spPr>
        <a:solidFill>
          <a:srgbClr val="002060"/>
        </a:solidFill>
      </dgm:spPr>
      <dgm:t>
        <a:bodyPr/>
        <a:lstStyle/>
        <a:p>
          <a:endParaRPr lang="es-MX"/>
        </a:p>
      </dgm:t>
    </dgm:pt>
    <dgm:pt modelId="{66190320-FCEE-4F0E-98FD-6885D7448BC5}" type="sibTrans" cxnId="{D6DE66DE-6DEE-4215-94B8-D05D7937F953}">
      <dgm:prSet/>
      <dgm:spPr/>
      <dgm:t>
        <a:bodyPr/>
        <a:lstStyle/>
        <a:p>
          <a:endParaRPr lang="es-MX"/>
        </a:p>
      </dgm:t>
    </dgm:pt>
    <dgm:pt modelId="{20898EB7-E918-4CB3-A502-E805F64E46C5}" type="pres">
      <dgm:prSet presAssocID="{23B54F91-B39B-4619-91B9-4DADE0F6908F}" presName="cycle" presStyleCnt="0">
        <dgm:presLayoutVars>
          <dgm:chMax val="1"/>
          <dgm:dir/>
          <dgm:animLvl val="ctr"/>
          <dgm:resizeHandles val="exact"/>
        </dgm:presLayoutVars>
      </dgm:prSet>
      <dgm:spPr/>
      <dgm:t>
        <a:bodyPr/>
        <a:lstStyle/>
        <a:p>
          <a:endParaRPr lang="es-MX"/>
        </a:p>
      </dgm:t>
    </dgm:pt>
    <dgm:pt modelId="{3A991D4E-CC11-4FFD-B98C-F6B05DE38392}" type="pres">
      <dgm:prSet presAssocID="{DC6D6991-5748-48F3-BB45-33FF5773C3FA}" presName="centerShape" presStyleLbl="node0" presStyleIdx="0" presStyleCnt="1" custLinFactNeighborX="-46635" custLinFactNeighborY="-18305"/>
      <dgm:spPr/>
      <dgm:t>
        <a:bodyPr/>
        <a:lstStyle/>
        <a:p>
          <a:endParaRPr lang="es-MX"/>
        </a:p>
      </dgm:t>
    </dgm:pt>
    <dgm:pt modelId="{DF8B1018-08C9-4B6B-9631-FA1EFC31615A}" type="pres">
      <dgm:prSet presAssocID="{4A7C6B7C-57FF-4203-A6FD-060ABA2E74B5}" presName="parTrans" presStyleLbl="bgSibTrans2D1" presStyleIdx="0" presStyleCnt="4" custScaleY="59440"/>
      <dgm:spPr/>
      <dgm:t>
        <a:bodyPr/>
        <a:lstStyle/>
        <a:p>
          <a:endParaRPr lang="es-MX"/>
        </a:p>
      </dgm:t>
    </dgm:pt>
    <dgm:pt modelId="{1CA16BF6-B52F-41BE-B34C-4ADE44966C47}" type="pres">
      <dgm:prSet presAssocID="{ECAF3F49-1526-4450-A627-A4594F6D4253}" presName="node" presStyleLbl="node1" presStyleIdx="0" presStyleCnt="4" custScaleX="76577" custScaleY="45175" custRadScaleRad="100885" custRadScaleInc="150658">
        <dgm:presLayoutVars>
          <dgm:bulletEnabled val="1"/>
        </dgm:presLayoutVars>
      </dgm:prSet>
      <dgm:spPr/>
      <dgm:t>
        <a:bodyPr/>
        <a:lstStyle/>
        <a:p>
          <a:endParaRPr lang="es-MX"/>
        </a:p>
      </dgm:t>
    </dgm:pt>
    <dgm:pt modelId="{644C43F5-CC76-464C-BE82-2B0E3D893AB8}" type="pres">
      <dgm:prSet presAssocID="{720C0EE0-C61D-48B0-8E7D-7ABE51877265}" presName="parTrans" presStyleLbl="bgSibTrans2D1" presStyleIdx="1" presStyleCnt="4" custScaleY="59440"/>
      <dgm:spPr/>
      <dgm:t>
        <a:bodyPr/>
        <a:lstStyle/>
        <a:p>
          <a:endParaRPr lang="es-MX"/>
        </a:p>
      </dgm:t>
    </dgm:pt>
    <dgm:pt modelId="{D56458B1-7092-403F-9BB4-DC9317601B97}" type="pres">
      <dgm:prSet presAssocID="{A8D05C40-C4F3-479B-B90E-6FED942BD529}" presName="node" presStyleLbl="node1" presStyleIdx="1" presStyleCnt="4" custScaleX="76577" custScaleY="45175" custRadScaleRad="60954" custRadScaleInc="29206">
        <dgm:presLayoutVars>
          <dgm:bulletEnabled val="1"/>
        </dgm:presLayoutVars>
      </dgm:prSet>
      <dgm:spPr/>
      <dgm:t>
        <a:bodyPr/>
        <a:lstStyle/>
        <a:p>
          <a:endParaRPr lang="es-MX"/>
        </a:p>
      </dgm:t>
    </dgm:pt>
    <dgm:pt modelId="{84699EA5-A3F8-4479-9B03-E2CCD37E1087}" type="pres">
      <dgm:prSet presAssocID="{4ACB6743-24FB-4375-81DC-DFECE8CDC344}" presName="parTrans" presStyleLbl="bgSibTrans2D1" presStyleIdx="2" presStyleCnt="4" custScaleY="59440"/>
      <dgm:spPr/>
      <dgm:t>
        <a:bodyPr/>
        <a:lstStyle/>
        <a:p>
          <a:endParaRPr lang="es-MX"/>
        </a:p>
      </dgm:t>
    </dgm:pt>
    <dgm:pt modelId="{347D192B-6BFE-4B1E-A2FE-D1F4B4D1F7C0}" type="pres">
      <dgm:prSet presAssocID="{932341B0-7477-4074-AC15-0CCF45701D7E}" presName="node" presStyleLbl="node1" presStyleIdx="2" presStyleCnt="4" custScaleX="76577" custScaleY="45175" custRadScaleRad="23410" custRadScaleInc="-129600">
        <dgm:presLayoutVars>
          <dgm:bulletEnabled val="1"/>
        </dgm:presLayoutVars>
      </dgm:prSet>
      <dgm:spPr/>
      <dgm:t>
        <a:bodyPr/>
        <a:lstStyle/>
        <a:p>
          <a:endParaRPr lang="es-MX"/>
        </a:p>
      </dgm:t>
    </dgm:pt>
    <dgm:pt modelId="{CC78B8BF-F52E-400B-AF29-B04606425EF5}" type="pres">
      <dgm:prSet presAssocID="{C16D693F-E2E2-412A-A019-B9C5C963BDC4}" presName="parTrans" presStyleLbl="bgSibTrans2D1" presStyleIdx="3" presStyleCnt="4" custScaleY="59440"/>
      <dgm:spPr/>
      <dgm:t>
        <a:bodyPr/>
        <a:lstStyle/>
        <a:p>
          <a:endParaRPr lang="es-MX"/>
        </a:p>
      </dgm:t>
    </dgm:pt>
    <dgm:pt modelId="{68F65671-EA36-40F6-9001-9606DAC4766D}" type="pres">
      <dgm:prSet presAssocID="{F56DE27A-5798-47AA-80C2-E771ECBA6C47}" presName="node" presStyleLbl="node1" presStyleIdx="3" presStyleCnt="4" custScaleX="76577" custScaleY="45175" custRadScaleRad="24178" custRadScaleInc="297369">
        <dgm:presLayoutVars>
          <dgm:bulletEnabled val="1"/>
        </dgm:presLayoutVars>
      </dgm:prSet>
      <dgm:spPr/>
      <dgm:t>
        <a:bodyPr/>
        <a:lstStyle/>
        <a:p>
          <a:endParaRPr lang="es-MX"/>
        </a:p>
      </dgm:t>
    </dgm:pt>
  </dgm:ptLst>
  <dgm:cxnLst>
    <dgm:cxn modelId="{F0EC0C3C-9499-42F7-ABCC-F1CCDE9B60ED}" type="presOf" srcId="{720C0EE0-C61D-48B0-8E7D-7ABE51877265}" destId="{644C43F5-CC76-464C-BE82-2B0E3D893AB8}" srcOrd="0" destOrd="0" presId="urn:microsoft.com/office/officeart/2005/8/layout/radial4"/>
    <dgm:cxn modelId="{9F70D4B4-B2A7-45BE-92C8-91EBD878FBD8}" type="presOf" srcId="{932341B0-7477-4074-AC15-0CCF45701D7E}" destId="{347D192B-6BFE-4B1E-A2FE-D1F4B4D1F7C0}" srcOrd="0" destOrd="0" presId="urn:microsoft.com/office/officeart/2005/8/layout/radial4"/>
    <dgm:cxn modelId="{D6DE66DE-6DEE-4215-94B8-D05D7937F953}" srcId="{DC6D6991-5748-48F3-BB45-33FF5773C3FA}" destId="{F56DE27A-5798-47AA-80C2-E771ECBA6C47}" srcOrd="3" destOrd="0" parTransId="{C16D693F-E2E2-412A-A019-B9C5C963BDC4}" sibTransId="{66190320-FCEE-4F0E-98FD-6885D7448BC5}"/>
    <dgm:cxn modelId="{6CEE672B-2D3A-44C2-97C8-339A876E2598}" type="presOf" srcId="{23B54F91-B39B-4619-91B9-4DADE0F6908F}" destId="{20898EB7-E918-4CB3-A502-E805F64E46C5}" srcOrd="0" destOrd="0" presId="urn:microsoft.com/office/officeart/2005/8/layout/radial4"/>
    <dgm:cxn modelId="{E3940991-E88E-41CF-9DAA-506E5AB2DD86}" type="presOf" srcId="{C16D693F-E2E2-412A-A019-B9C5C963BDC4}" destId="{CC78B8BF-F52E-400B-AF29-B04606425EF5}" srcOrd="0" destOrd="0" presId="urn:microsoft.com/office/officeart/2005/8/layout/radial4"/>
    <dgm:cxn modelId="{8A0284B4-3E76-43BF-B4FB-AFEC8634861D}" type="presOf" srcId="{4A7C6B7C-57FF-4203-A6FD-060ABA2E74B5}" destId="{DF8B1018-08C9-4B6B-9631-FA1EFC31615A}" srcOrd="0" destOrd="0" presId="urn:microsoft.com/office/officeart/2005/8/layout/radial4"/>
    <dgm:cxn modelId="{E3D2CA72-CF80-4577-9870-867F0C34ACFE}" type="presOf" srcId="{DC6D6991-5748-48F3-BB45-33FF5773C3FA}" destId="{3A991D4E-CC11-4FFD-B98C-F6B05DE38392}" srcOrd="0" destOrd="0" presId="urn:microsoft.com/office/officeart/2005/8/layout/radial4"/>
    <dgm:cxn modelId="{F33303DF-C5B0-477E-ACDE-E28E1E7593DE}" type="presOf" srcId="{F56DE27A-5798-47AA-80C2-E771ECBA6C47}" destId="{68F65671-EA36-40F6-9001-9606DAC4766D}" srcOrd="0" destOrd="0" presId="urn:microsoft.com/office/officeart/2005/8/layout/radial4"/>
    <dgm:cxn modelId="{30C2B1F9-722F-404A-8EF4-E4B52D0EF5AF}" type="presOf" srcId="{ECAF3F49-1526-4450-A627-A4594F6D4253}" destId="{1CA16BF6-B52F-41BE-B34C-4ADE44966C47}" srcOrd="0" destOrd="0" presId="urn:microsoft.com/office/officeart/2005/8/layout/radial4"/>
    <dgm:cxn modelId="{79632FB6-36E7-4C1D-A76A-5972CB8C527B}" type="presOf" srcId="{A8D05C40-C4F3-479B-B90E-6FED942BD529}" destId="{D56458B1-7092-403F-9BB4-DC9317601B97}" srcOrd="0" destOrd="0" presId="urn:microsoft.com/office/officeart/2005/8/layout/radial4"/>
    <dgm:cxn modelId="{CE89C770-7E82-47E3-B813-E2091DEAECC1}" type="presOf" srcId="{4ACB6743-24FB-4375-81DC-DFECE8CDC344}" destId="{84699EA5-A3F8-4479-9B03-E2CCD37E1087}" srcOrd="0" destOrd="0" presId="urn:microsoft.com/office/officeart/2005/8/layout/radial4"/>
    <dgm:cxn modelId="{42A65BD1-F2CB-4C0A-B850-9ED66F76D6C5}" srcId="{23B54F91-B39B-4619-91B9-4DADE0F6908F}" destId="{DC6D6991-5748-48F3-BB45-33FF5773C3FA}" srcOrd="0" destOrd="0" parTransId="{86DB65FA-D0F6-46AF-9F88-1FC9B9691ACA}" sibTransId="{E160479C-2E2E-4084-98ED-9DDD8E881321}"/>
    <dgm:cxn modelId="{46416D24-F6E0-4504-AF8A-512B9DCCDC9B}" srcId="{DC6D6991-5748-48F3-BB45-33FF5773C3FA}" destId="{A8D05C40-C4F3-479B-B90E-6FED942BD529}" srcOrd="1" destOrd="0" parTransId="{720C0EE0-C61D-48B0-8E7D-7ABE51877265}" sibTransId="{D4BEE716-8C39-4A97-AE12-098ED816574A}"/>
    <dgm:cxn modelId="{B4DEA2B6-7CDA-4A19-BC72-A11D3B66E5EB}" srcId="{DC6D6991-5748-48F3-BB45-33FF5773C3FA}" destId="{ECAF3F49-1526-4450-A627-A4594F6D4253}" srcOrd="0" destOrd="0" parTransId="{4A7C6B7C-57FF-4203-A6FD-060ABA2E74B5}" sibTransId="{4B422294-345F-4C43-A1D3-44873C7A89BA}"/>
    <dgm:cxn modelId="{31B55ABD-C785-4494-8E0C-969050B9F27B}" srcId="{DC6D6991-5748-48F3-BB45-33FF5773C3FA}" destId="{932341B0-7477-4074-AC15-0CCF45701D7E}" srcOrd="2" destOrd="0" parTransId="{4ACB6743-24FB-4375-81DC-DFECE8CDC344}" sibTransId="{2D15918F-9CD2-43AA-95CA-6E0C24835CBC}"/>
    <dgm:cxn modelId="{42F0E3B8-5585-44C4-BB9C-2985C09184F5}" type="presParOf" srcId="{20898EB7-E918-4CB3-A502-E805F64E46C5}" destId="{3A991D4E-CC11-4FFD-B98C-F6B05DE38392}" srcOrd="0" destOrd="0" presId="urn:microsoft.com/office/officeart/2005/8/layout/radial4"/>
    <dgm:cxn modelId="{733870BF-7E64-4EA8-989E-ECDE07653AB7}" type="presParOf" srcId="{20898EB7-E918-4CB3-A502-E805F64E46C5}" destId="{DF8B1018-08C9-4B6B-9631-FA1EFC31615A}" srcOrd="1" destOrd="0" presId="urn:microsoft.com/office/officeart/2005/8/layout/radial4"/>
    <dgm:cxn modelId="{E0C3859D-CCD2-4023-8E5D-34C48FE120B9}" type="presParOf" srcId="{20898EB7-E918-4CB3-A502-E805F64E46C5}" destId="{1CA16BF6-B52F-41BE-B34C-4ADE44966C47}" srcOrd="2" destOrd="0" presId="urn:microsoft.com/office/officeart/2005/8/layout/radial4"/>
    <dgm:cxn modelId="{33BC13B4-3B3C-4AB1-9EB1-23EFD18EA201}" type="presParOf" srcId="{20898EB7-E918-4CB3-A502-E805F64E46C5}" destId="{644C43F5-CC76-464C-BE82-2B0E3D893AB8}" srcOrd="3" destOrd="0" presId="urn:microsoft.com/office/officeart/2005/8/layout/radial4"/>
    <dgm:cxn modelId="{A4F1836C-58E1-4FF9-84E6-F459BD593151}" type="presParOf" srcId="{20898EB7-E918-4CB3-A502-E805F64E46C5}" destId="{D56458B1-7092-403F-9BB4-DC9317601B97}" srcOrd="4" destOrd="0" presId="urn:microsoft.com/office/officeart/2005/8/layout/radial4"/>
    <dgm:cxn modelId="{14F78C74-CC2A-45B9-8380-DCB9834CDA8F}" type="presParOf" srcId="{20898EB7-E918-4CB3-A502-E805F64E46C5}" destId="{84699EA5-A3F8-4479-9B03-E2CCD37E1087}" srcOrd="5" destOrd="0" presId="urn:microsoft.com/office/officeart/2005/8/layout/radial4"/>
    <dgm:cxn modelId="{E1CD8404-B6EC-4767-A651-E20CBBAD9BB0}" type="presParOf" srcId="{20898EB7-E918-4CB3-A502-E805F64E46C5}" destId="{347D192B-6BFE-4B1E-A2FE-D1F4B4D1F7C0}" srcOrd="6" destOrd="0" presId="urn:microsoft.com/office/officeart/2005/8/layout/radial4"/>
    <dgm:cxn modelId="{ACC40A90-6C98-471E-8751-B5B17130ECC9}" type="presParOf" srcId="{20898EB7-E918-4CB3-A502-E805F64E46C5}" destId="{CC78B8BF-F52E-400B-AF29-B04606425EF5}" srcOrd="7" destOrd="0" presId="urn:microsoft.com/office/officeart/2005/8/layout/radial4"/>
    <dgm:cxn modelId="{7EE38234-74F6-4249-8DF1-F67A8C2B35B9}" type="presParOf" srcId="{20898EB7-E918-4CB3-A502-E805F64E46C5}" destId="{68F65671-EA36-40F6-9001-9606DAC4766D}"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3480FC-670B-444E-8C3D-3FAE41DDE418}"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1B701BA3-92CF-4F27-A6E1-190989432D5A}">
      <dgm:prSet phldrT="[Texto]" custT="1">
        <dgm:style>
          <a:lnRef idx="0">
            <a:schemeClr val="accent2"/>
          </a:lnRef>
          <a:fillRef idx="3">
            <a:schemeClr val="accent2"/>
          </a:fillRef>
          <a:effectRef idx="3">
            <a:schemeClr val="accent2"/>
          </a:effectRef>
          <a:fontRef idx="minor">
            <a:schemeClr val="lt1"/>
          </a:fontRef>
        </dgm:style>
      </dgm:prSet>
      <dgm:spPr>
        <a:ln w="28575"/>
        <a:scene3d>
          <a:camera prst="orthographicFront"/>
          <a:lightRig rig="threePt" dir="t"/>
        </a:scene3d>
        <a:sp3d>
          <a:bevelT prst="angle"/>
        </a:sp3d>
      </dgm:spPr>
      <dgm:t>
        <a:bodyPr/>
        <a:lstStyle/>
        <a:p>
          <a:pPr algn="ctr"/>
          <a:r>
            <a:rPr lang="es-MX" sz="1500" b="0" dirty="0" smtClean="0">
              <a:solidFill>
                <a:schemeClr val="tx1"/>
              </a:solidFill>
            </a:rPr>
            <a:t>Simulación </a:t>
          </a:r>
          <a:r>
            <a:rPr lang="es-MX" sz="1400" b="0" dirty="0" smtClean="0">
              <a:solidFill>
                <a:schemeClr val="tx1"/>
              </a:solidFill>
            </a:rPr>
            <a:t>Sensorial</a:t>
          </a:r>
          <a:endParaRPr lang="es-MX" sz="1400" b="0" dirty="0">
            <a:solidFill>
              <a:schemeClr val="tx1"/>
            </a:solidFill>
          </a:endParaRPr>
        </a:p>
      </dgm:t>
    </dgm:pt>
    <dgm:pt modelId="{5ED5A42C-F1EB-44A4-BD00-E2F8CE9B1771}" type="parTrans" cxnId="{15EFAE75-C10A-4080-929A-A0611400EDDF}">
      <dgm:prSet/>
      <dgm:spPr/>
      <dgm:t>
        <a:bodyPr/>
        <a:lstStyle/>
        <a:p>
          <a:pPr algn="ctr"/>
          <a:endParaRPr lang="es-MX"/>
        </a:p>
      </dgm:t>
    </dgm:pt>
    <dgm:pt modelId="{6D30F782-96D4-4D98-A579-AF836C080DA0}" type="sibTrans" cxnId="{15EFAE75-C10A-4080-929A-A0611400EDDF}">
      <dgm:prSet custT="1">
        <dgm:style>
          <a:lnRef idx="0">
            <a:schemeClr val="accent4"/>
          </a:lnRef>
          <a:fillRef idx="3">
            <a:schemeClr val="accent4"/>
          </a:fillRef>
          <a:effectRef idx="3">
            <a:schemeClr val="accent4"/>
          </a:effectRef>
          <a:fontRef idx="minor">
            <a:schemeClr val="lt1"/>
          </a:fontRef>
        </dgm:style>
      </dgm:prSet>
      <dgm:spPr>
        <a:scene3d>
          <a:camera prst="orthographicFront"/>
          <a:lightRig rig="threePt" dir="t"/>
        </a:scene3d>
        <a:sp3d>
          <a:bevelT prst="angle"/>
        </a:sp3d>
      </dgm:spPr>
      <dgm:t>
        <a:bodyPr/>
        <a:lstStyle/>
        <a:p>
          <a:pPr algn="ctr"/>
          <a:r>
            <a:rPr lang="es-MX" sz="1500" b="0" dirty="0" smtClean="0">
              <a:solidFill>
                <a:schemeClr val="tx1"/>
              </a:solidFill>
            </a:rPr>
            <a:t>Robótica</a:t>
          </a:r>
          <a:endParaRPr lang="es-MX" sz="1500" b="0" dirty="0">
            <a:solidFill>
              <a:schemeClr val="tx1"/>
            </a:solidFill>
          </a:endParaRPr>
        </a:p>
      </dgm:t>
    </dgm:pt>
    <dgm:pt modelId="{7B3143AE-2468-4A1A-9CA8-D0DCCAD54E7B}">
      <dgm:prSet phldrT="[Texto]" custT="1"/>
      <dgm:spPr>
        <a:scene3d>
          <a:camera prst="orthographicFront"/>
          <a:lightRig rig="threePt" dir="t"/>
        </a:scene3d>
        <a:sp3d>
          <a:bevelT prst="angle"/>
        </a:sp3d>
      </dgm:spPr>
      <dgm:t>
        <a:bodyPr/>
        <a:lstStyle/>
        <a:p>
          <a:pPr algn="ctr"/>
          <a:r>
            <a:rPr lang="es-MX" sz="2200" b="1" dirty="0" smtClean="0">
              <a:solidFill>
                <a:srgbClr val="0070C0"/>
              </a:solidFill>
            </a:rPr>
            <a:t>Inteligencia </a:t>
          </a:r>
        </a:p>
        <a:p>
          <a:pPr algn="ctr"/>
          <a:r>
            <a:rPr lang="es-MX" sz="2200" b="1" dirty="0" smtClean="0">
              <a:solidFill>
                <a:srgbClr val="0070C0"/>
              </a:solidFill>
            </a:rPr>
            <a:t>Artificia</a:t>
          </a:r>
          <a:endParaRPr lang="es-MX" sz="2200" dirty="0">
            <a:solidFill>
              <a:srgbClr val="0070C0"/>
            </a:solidFill>
          </a:endParaRPr>
        </a:p>
      </dgm:t>
    </dgm:pt>
    <dgm:pt modelId="{BD4F5FF9-BD44-4394-B912-F4E17B4FB6D9}" type="parTrans" cxnId="{2E86688C-7018-4640-A946-63013AC9B678}">
      <dgm:prSet/>
      <dgm:spPr/>
      <dgm:t>
        <a:bodyPr/>
        <a:lstStyle/>
        <a:p>
          <a:pPr algn="ctr"/>
          <a:endParaRPr lang="es-MX"/>
        </a:p>
      </dgm:t>
    </dgm:pt>
    <dgm:pt modelId="{A6D58943-4F38-456E-AA45-784D93C6904D}" type="sibTrans" cxnId="{2E86688C-7018-4640-A946-63013AC9B678}">
      <dgm:prSet/>
      <dgm:spPr/>
      <dgm:t>
        <a:bodyPr/>
        <a:lstStyle/>
        <a:p>
          <a:pPr algn="ctr"/>
          <a:endParaRPr lang="es-MX"/>
        </a:p>
      </dgm:t>
    </dgm:pt>
    <dgm:pt modelId="{B4E27242-DFE7-4089-A08D-8ED5515B6F6A}">
      <dgm:prSet phldrT="[Texto]" custT="1">
        <dgm:style>
          <a:lnRef idx="3">
            <a:schemeClr val="lt1"/>
          </a:lnRef>
          <a:fillRef idx="1">
            <a:schemeClr val="accent5"/>
          </a:fillRef>
          <a:effectRef idx="1">
            <a:schemeClr val="accent5"/>
          </a:effectRef>
          <a:fontRef idx="minor">
            <a:schemeClr val="lt1"/>
          </a:fontRef>
        </dgm:style>
      </dgm:prSet>
      <dgm:spPr>
        <a:scene3d>
          <a:camera prst="orthographicFront"/>
          <a:lightRig rig="threePt" dir="t"/>
        </a:scene3d>
        <a:sp3d>
          <a:bevelT prst="angle"/>
        </a:sp3d>
      </dgm:spPr>
      <dgm:t>
        <a:bodyPr/>
        <a:lstStyle/>
        <a:p>
          <a:pPr algn="ctr"/>
          <a:r>
            <a:rPr lang="es-MX" sz="1500" b="0" dirty="0" smtClean="0">
              <a:solidFill>
                <a:schemeClr val="tx1"/>
              </a:solidFill>
            </a:rPr>
            <a:t>Redes neuronales</a:t>
          </a:r>
          <a:endParaRPr lang="es-MX" sz="1500" b="0" dirty="0">
            <a:solidFill>
              <a:schemeClr val="tx1"/>
            </a:solidFill>
          </a:endParaRPr>
        </a:p>
      </dgm:t>
    </dgm:pt>
    <dgm:pt modelId="{FE105BE4-8F80-4579-BBF9-FDDC043F2BE5}" type="parTrans" cxnId="{1EF7672E-EA2C-4D3A-BDC7-1BAB1FBB2BAD}">
      <dgm:prSet/>
      <dgm:spPr/>
      <dgm:t>
        <a:bodyPr/>
        <a:lstStyle/>
        <a:p>
          <a:pPr algn="ctr"/>
          <a:endParaRPr lang="es-MX"/>
        </a:p>
      </dgm:t>
    </dgm:pt>
    <dgm:pt modelId="{10F70065-E096-4430-81BE-4ED14309D966}" type="sibTrans" cxnId="{1EF7672E-EA2C-4D3A-BDC7-1BAB1FBB2BAD}">
      <dgm:prSet custT="1">
        <dgm:style>
          <a:lnRef idx="1">
            <a:schemeClr val="accent1"/>
          </a:lnRef>
          <a:fillRef idx="2">
            <a:schemeClr val="accent1"/>
          </a:fillRef>
          <a:effectRef idx="1">
            <a:schemeClr val="accent1"/>
          </a:effectRef>
          <a:fontRef idx="minor">
            <a:schemeClr val="dk1"/>
          </a:fontRef>
        </dgm:style>
      </dgm:prSet>
      <dgm:spPr>
        <a:scene3d>
          <a:camera prst="orthographicFront"/>
          <a:lightRig rig="threePt" dir="t"/>
        </a:scene3d>
        <a:sp3d>
          <a:bevelT prst="angle"/>
        </a:sp3d>
      </dgm:spPr>
      <dgm:t>
        <a:bodyPr/>
        <a:lstStyle/>
        <a:p>
          <a:pPr algn="ctr"/>
          <a:r>
            <a:rPr lang="es-MX" sz="1500" b="0" dirty="0" smtClean="0">
              <a:solidFill>
                <a:schemeClr val="tx1"/>
              </a:solidFill>
            </a:rPr>
            <a:t>Lógica difusa</a:t>
          </a:r>
          <a:endParaRPr lang="es-MX" sz="1500" b="0" dirty="0">
            <a:solidFill>
              <a:schemeClr val="tx1"/>
            </a:solidFill>
          </a:endParaRPr>
        </a:p>
      </dgm:t>
    </dgm:pt>
    <dgm:pt modelId="{5DF93DD2-89B0-4930-82FD-671DEC1EF70F}">
      <dgm:prSet phldrT="[Texto]" custT="1">
        <dgm:style>
          <a:lnRef idx="0">
            <a:schemeClr val="accent6"/>
          </a:lnRef>
          <a:fillRef idx="3">
            <a:schemeClr val="accent6"/>
          </a:fillRef>
          <a:effectRef idx="3">
            <a:schemeClr val="accent6"/>
          </a:effectRef>
          <a:fontRef idx="minor">
            <a:schemeClr val="lt1"/>
          </a:fontRef>
        </dgm:style>
      </dgm:prSet>
      <dgm:spPr>
        <a:scene3d>
          <a:camera prst="orthographicFront"/>
          <a:lightRig rig="threePt" dir="t"/>
        </a:scene3d>
        <a:sp3d>
          <a:bevelT prst="angle"/>
        </a:sp3d>
      </dgm:spPr>
      <dgm:t>
        <a:bodyPr/>
        <a:lstStyle/>
        <a:p>
          <a:pPr algn="ctr"/>
          <a:r>
            <a:rPr lang="es-MX" sz="1500" b="0" dirty="0" smtClean="0">
              <a:solidFill>
                <a:schemeClr val="tx1"/>
              </a:solidFill>
            </a:rPr>
            <a:t>Lenguaje natural</a:t>
          </a:r>
          <a:endParaRPr lang="es-MX" sz="1500" b="0" dirty="0">
            <a:solidFill>
              <a:schemeClr val="tx1"/>
            </a:solidFill>
          </a:endParaRPr>
        </a:p>
      </dgm:t>
    </dgm:pt>
    <dgm:pt modelId="{EB519292-8867-4BDC-834E-9B857B239884}" type="sibTrans" cxnId="{B8EAF035-3A6B-4F28-A780-00BD634CDD30}">
      <dgm:prSet custT="1"/>
      <dgm:spPr>
        <a:scene3d>
          <a:camera prst="orthographicFront"/>
          <a:lightRig rig="threePt" dir="t"/>
        </a:scene3d>
        <a:sp3d>
          <a:bevelT prst="angle"/>
        </a:sp3d>
      </dgm:spPr>
      <dgm:t>
        <a:bodyPr/>
        <a:lstStyle/>
        <a:p>
          <a:pPr algn="ctr"/>
          <a:r>
            <a:rPr lang="es-MX" sz="1500" b="0" dirty="0" smtClean="0">
              <a:solidFill>
                <a:schemeClr val="tx1"/>
              </a:solidFill>
            </a:rPr>
            <a:t>Sistemas expertos</a:t>
          </a:r>
          <a:endParaRPr lang="es-MX" sz="1500" b="0" dirty="0">
            <a:solidFill>
              <a:schemeClr val="tx1"/>
            </a:solidFill>
          </a:endParaRPr>
        </a:p>
      </dgm:t>
    </dgm:pt>
    <dgm:pt modelId="{B5927CCE-3298-4B94-8321-482BB9D13B13}" type="parTrans" cxnId="{B8EAF035-3A6B-4F28-A780-00BD634CDD30}">
      <dgm:prSet/>
      <dgm:spPr/>
      <dgm:t>
        <a:bodyPr/>
        <a:lstStyle/>
        <a:p>
          <a:pPr algn="ctr"/>
          <a:endParaRPr lang="es-MX"/>
        </a:p>
      </dgm:t>
    </dgm:pt>
    <dgm:pt modelId="{D96B5D44-8151-4E78-AF6D-7885DD7FE155}" type="pres">
      <dgm:prSet presAssocID="{663480FC-670B-444E-8C3D-3FAE41DDE418}" presName="Name0" presStyleCnt="0">
        <dgm:presLayoutVars>
          <dgm:chMax/>
          <dgm:chPref/>
          <dgm:dir/>
          <dgm:animLvl val="lvl"/>
        </dgm:presLayoutVars>
      </dgm:prSet>
      <dgm:spPr/>
      <dgm:t>
        <a:bodyPr/>
        <a:lstStyle/>
        <a:p>
          <a:endParaRPr lang="es-MX"/>
        </a:p>
      </dgm:t>
    </dgm:pt>
    <dgm:pt modelId="{5620B0A6-43D7-4880-B757-F3FBD951B8AB}" type="pres">
      <dgm:prSet presAssocID="{1B701BA3-92CF-4F27-A6E1-190989432D5A}" presName="composite" presStyleCnt="0"/>
      <dgm:spPr>
        <a:scene3d>
          <a:camera prst="orthographicFront"/>
          <a:lightRig rig="threePt" dir="t"/>
        </a:scene3d>
        <a:sp3d>
          <a:bevelT prst="angle"/>
        </a:sp3d>
      </dgm:spPr>
    </dgm:pt>
    <dgm:pt modelId="{E525BDDF-4C50-4455-9A5C-3F6D116B63B5}" type="pres">
      <dgm:prSet presAssocID="{1B701BA3-92CF-4F27-A6E1-190989432D5A}" presName="Parent1" presStyleLbl="node1" presStyleIdx="0" presStyleCnt="6" custLinFactNeighborX="355" custLinFactNeighborY="2358">
        <dgm:presLayoutVars>
          <dgm:chMax val="1"/>
          <dgm:chPref val="1"/>
          <dgm:bulletEnabled val="1"/>
        </dgm:presLayoutVars>
      </dgm:prSet>
      <dgm:spPr/>
      <dgm:t>
        <a:bodyPr/>
        <a:lstStyle/>
        <a:p>
          <a:endParaRPr lang="es-MX"/>
        </a:p>
      </dgm:t>
    </dgm:pt>
    <dgm:pt modelId="{25B47FD0-BB61-46DC-8EDB-6065993144E2}" type="pres">
      <dgm:prSet presAssocID="{1B701BA3-92CF-4F27-A6E1-190989432D5A}" presName="Childtext1" presStyleLbl="revTx" presStyleIdx="0" presStyleCnt="3">
        <dgm:presLayoutVars>
          <dgm:chMax val="0"/>
          <dgm:chPref val="0"/>
          <dgm:bulletEnabled val="1"/>
        </dgm:presLayoutVars>
      </dgm:prSet>
      <dgm:spPr>
        <a:scene3d>
          <a:camera prst="orthographicFront"/>
          <a:lightRig rig="threePt" dir="t"/>
        </a:scene3d>
        <a:sp3d>
          <a:bevelT prst="angle"/>
        </a:sp3d>
      </dgm:spPr>
      <dgm:t>
        <a:bodyPr/>
        <a:lstStyle/>
        <a:p>
          <a:endParaRPr lang="es-MX"/>
        </a:p>
      </dgm:t>
    </dgm:pt>
    <dgm:pt modelId="{C612A149-494B-4706-8FD8-D1D55C41B4AB}" type="pres">
      <dgm:prSet presAssocID="{1B701BA3-92CF-4F27-A6E1-190989432D5A}" presName="BalanceSpacing" presStyleCnt="0"/>
      <dgm:spPr>
        <a:scene3d>
          <a:camera prst="orthographicFront"/>
          <a:lightRig rig="threePt" dir="t"/>
        </a:scene3d>
        <a:sp3d>
          <a:bevelT prst="angle"/>
        </a:sp3d>
      </dgm:spPr>
    </dgm:pt>
    <dgm:pt modelId="{35FD0777-F095-4CDC-8408-9E124FAE9BF8}" type="pres">
      <dgm:prSet presAssocID="{1B701BA3-92CF-4F27-A6E1-190989432D5A}" presName="BalanceSpacing1" presStyleCnt="0"/>
      <dgm:spPr>
        <a:scene3d>
          <a:camera prst="orthographicFront"/>
          <a:lightRig rig="threePt" dir="t"/>
        </a:scene3d>
        <a:sp3d>
          <a:bevelT prst="angle"/>
        </a:sp3d>
      </dgm:spPr>
    </dgm:pt>
    <dgm:pt modelId="{18D5F93A-E9F1-4AF2-BC7F-64BE986E3674}" type="pres">
      <dgm:prSet presAssocID="{6D30F782-96D4-4D98-A579-AF836C080DA0}" presName="Accent1Text" presStyleLbl="node1" presStyleIdx="1" presStyleCnt="6" custLinFactNeighborX="355" custLinFactNeighborY="4381"/>
      <dgm:spPr/>
      <dgm:t>
        <a:bodyPr/>
        <a:lstStyle/>
        <a:p>
          <a:endParaRPr lang="es-MX"/>
        </a:p>
      </dgm:t>
    </dgm:pt>
    <dgm:pt modelId="{1D51A6F4-64F6-4007-8818-E60C45DBE3A8}" type="pres">
      <dgm:prSet presAssocID="{6D30F782-96D4-4D98-A579-AF836C080DA0}" presName="spaceBetweenRectangles" presStyleCnt="0"/>
      <dgm:spPr>
        <a:scene3d>
          <a:camera prst="orthographicFront"/>
          <a:lightRig rig="threePt" dir="t"/>
        </a:scene3d>
        <a:sp3d>
          <a:bevelT prst="angle"/>
        </a:sp3d>
      </dgm:spPr>
    </dgm:pt>
    <dgm:pt modelId="{975A27A1-C5AA-4E9F-B8C9-23100CEC65EE}" type="pres">
      <dgm:prSet presAssocID="{5DF93DD2-89B0-4930-82FD-671DEC1EF70F}" presName="composite" presStyleCnt="0"/>
      <dgm:spPr>
        <a:scene3d>
          <a:camera prst="orthographicFront"/>
          <a:lightRig rig="threePt" dir="t"/>
        </a:scene3d>
        <a:sp3d>
          <a:bevelT prst="angle"/>
        </a:sp3d>
      </dgm:spPr>
    </dgm:pt>
    <dgm:pt modelId="{68B9EA21-17BC-41AD-B214-32389BF61BF6}" type="pres">
      <dgm:prSet presAssocID="{5DF93DD2-89B0-4930-82FD-671DEC1EF70F}" presName="Parent1" presStyleLbl="node1" presStyleIdx="2" presStyleCnt="6" custLinFactNeighborX="355" custLinFactNeighborY="2612">
        <dgm:presLayoutVars>
          <dgm:chMax val="1"/>
          <dgm:chPref val="1"/>
          <dgm:bulletEnabled val="1"/>
        </dgm:presLayoutVars>
      </dgm:prSet>
      <dgm:spPr/>
      <dgm:t>
        <a:bodyPr/>
        <a:lstStyle/>
        <a:p>
          <a:endParaRPr lang="es-MX"/>
        </a:p>
      </dgm:t>
    </dgm:pt>
    <dgm:pt modelId="{ED4ED452-5C6B-4C8E-98C0-F24E86291776}" type="pres">
      <dgm:prSet presAssocID="{5DF93DD2-89B0-4930-82FD-671DEC1EF70F}" presName="Childtext1" presStyleLbl="revTx" presStyleIdx="1" presStyleCnt="3">
        <dgm:presLayoutVars>
          <dgm:chMax val="0"/>
          <dgm:chPref val="0"/>
          <dgm:bulletEnabled val="1"/>
        </dgm:presLayoutVars>
      </dgm:prSet>
      <dgm:spPr/>
      <dgm:t>
        <a:bodyPr/>
        <a:lstStyle/>
        <a:p>
          <a:endParaRPr lang="es-MX"/>
        </a:p>
      </dgm:t>
    </dgm:pt>
    <dgm:pt modelId="{B170232D-D33C-4E9A-878B-208CCBBDFE8A}" type="pres">
      <dgm:prSet presAssocID="{5DF93DD2-89B0-4930-82FD-671DEC1EF70F}" presName="BalanceSpacing" presStyleCnt="0"/>
      <dgm:spPr>
        <a:scene3d>
          <a:camera prst="orthographicFront"/>
          <a:lightRig rig="threePt" dir="t"/>
        </a:scene3d>
        <a:sp3d>
          <a:bevelT prst="angle"/>
        </a:sp3d>
      </dgm:spPr>
    </dgm:pt>
    <dgm:pt modelId="{7C7E786E-AEE3-45D7-AD6B-364DAA457F28}" type="pres">
      <dgm:prSet presAssocID="{5DF93DD2-89B0-4930-82FD-671DEC1EF70F}" presName="BalanceSpacing1" presStyleCnt="0"/>
      <dgm:spPr>
        <a:scene3d>
          <a:camera prst="orthographicFront"/>
          <a:lightRig rig="threePt" dir="t"/>
        </a:scene3d>
        <a:sp3d>
          <a:bevelT prst="angle"/>
        </a:sp3d>
      </dgm:spPr>
    </dgm:pt>
    <dgm:pt modelId="{47F14B6E-6F15-4333-B33F-B80B4B66F557}" type="pres">
      <dgm:prSet presAssocID="{EB519292-8867-4BDC-834E-9B857B239884}" presName="Accent1Text" presStyleLbl="node1" presStyleIdx="3" presStyleCnt="6" custLinFactNeighborX="355" custLinFactNeighborY="1433"/>
      <dgm:spPr/>
      <dgm:t>
        <a:bodyPr/>
        <a:lstStyle/>
        <a:p>
          <a:endParaRPr lang="es-MX"/>
        </a:p>
      </dgm:t>
    </dgm:pt>
    <dgm:pt modelId="{3EA2EDC9-A158-42A9-9126-7344895B929F}" type="pres">
      <dgm:prSet presAssocID="{EB519292-8867-4BDC-834E-9B857B239884}" presName="spaceBetweenRectangles" presStyleCnt="0"/>
      <dgm:spPr>
        <a:scene3d>
          <a:camera prst="orthographicFront"/>
          <a:lightRig rig="threePt" dir="t"/>
        </a:scene3d>
        <a:sp3d>
          <a:bevelT prst="angle"/>
        </a:sp3d>
      </dgm:spPr>
    </dgm:pt>
    <dgm:pt modelId="{65D23672-FD28-4D9F-8D2A-E86BB4809ADA}" type="pres">
      <dgm:prSet presAssocID="{B4E27242-DFE7-4089-A08D-8ED5515B6F6A}" presName="composite" presStyleCnt="0"/>
      <dgm:spPr>
        <a:scene3d>
          <a:camera prst="orthographicFront"/>
          <a:lightRig rig="threePt" dir="t"/>
        </a:scene3d>
        <a:sp3d>
          <a:bevelT prst="angle"/>
        </a:sp3d>
      </dgm:spPr>
    </dgm:pt>
    <dgm:pt modelId="{EB7B16D6-7F59-4F27-B111-DD4F0F0D9211}" type="pres">
      <dgm:prSet presAssocID="{B4E27242-DFE7-4089-A08D-8ED5515B6F6A}" presName="Parent1" presStyleLbl="node1" presStyleIdx="4" presStyleCnt="6" custLinFactNeighborX="355" custLinFactNeighborY="-590">
        <dgm:presLayoutVars>
          <dgm:chMax val="1"/>
          <dgm:chPref val="1"/>
          <dgm:bulletEnabled val="1"/>
        </dgm:presLayoutVars>
      </dgm:prSet>
      <dgm:spPr/>
      <dgm:t>
        <a:bodyPr/>
        <a:lstStyle/>
        <a:p>
          <a:endParaRPr lang="es-MX"/>
        </a:p>
      </dgm:t>
    </dgm:pt>
    <dgm:pt modelId="{BA521835-C0E3-4CF7-B95F-93250F181D7E}" type="pres">
      <dgm:prSet presAssocID="{B4E27242-DFE7-4089-A08D-8ED5515B6F6A}" presName="Childtext1" presStyleLbl="revTx" presStyleIdx="2" presStyleCnt="3">
        <dgm:presLayoutVars>
          <dgm:chMax val="0"/>
          <dgm:chPref val="0"/>
          <dgm:bulletEnabled val="1"/>
        </dgm:presLayoutVars>
      </dgm:prSet>
      <dgm:spPr>
        <a:scene3d>
          <a:camera prst="orthographicFront"/>
          <a:lightRig rig="threePt" dir="t"/>
        </a:scene3d>
        <a:sp3d>
          <a:bevelT prst="angle"/>
        </a:sp3d>
      </dgm:spPr>
      <dgm:t>
        <a:bodyPr/>
        <a:lstStyle/>
        <a:p>
          <a:endParaRPr lang="es-MX"/>
        </a:p>
      </dgm:t>
    </dgm:pt>
    <dgm:pt modelId="{FDFDD741-A046-4957-82D0-5DADFDF52244}" type="pres">
      <dgm:prSet presAssocID="{B4E27242-DFE7-4089-A08D-8ED5515B6F6A}" presName="BalanceSpacing" presStyleCnt="0"/>
      <dgm:spPr>
        <a:scene3d>
          <a:camera prst="orthographicFront"/>
          <a:lightRig rig="threePt" dir="t"/>
        </a:scene3d>
        <a:sp3d>
          <a:bevelT prst="angle"/>
        </a:sp3d>
      </dgm:spPr>
    </dgm:pt>
    <dgm:pt modelId="{6400CF19-EC64-4F1D-B252-6BA471314091}" type="pres">
      <dgm:prSet presAssocID="{B4E27242-DFE7-4089-A08D-8ED5515B6F6A}" presName="BalanceSpacing1" presStyleCnt="0"/>
      <dgm:spPr>
        <a:scene3d>
          <a:camera prst="orthographicFront"/>
          <a:lightRig rig="threePt" dir="t"/>
        </a:scene3d>
        <a:sp3d>
          <a:bevelT prst="angle"/>
        </a:sp3d>
      </dgm:spPr>
    </dgm:pt>
    <dgm:pt modelId="{46CA2B77-40BB-4C4F-8EEE-B3B732952B8D}" type="pres">
      <dgm:prSet presAssocID="{10F70065-E096-4430-81BE-4ED14309D966}" presName="Accent1Text" presStyleLbl="node1" presStyleIdx="5" presStyleCnt="6" custLinFactNeighborY="-590"/>
      <dgm:spPr/>
      <dgm:t>
        <a:bodyPr/>
        <a:lstStyle/>
        <a:p>
          <a:endParaRPr lang="es-MX"/>
        </a:p>
      </dgm:t>
    </dgm:pt>
  </dgm:ptLst>
  <dgm:cxnLst>
    <dgm:cxn modelId="{48DF8653-6CC5-44F1-81ED-AB4D968F820B}" type="presOf" srcId="{5DF93DD2-89B0-4930-82FD-671DEC1EF70F}" destId="{68B9EA21-17BC-41AD-B214-32389BF61BF6}" srcOrd="0" destOrd="0" presId="urn:microsoft.com/office/officeart/2008/layout/AlternatingHexagons"/>
    <dgm:cxn modelId="{68D5C44C-E4D6-4C32-AB1E-0AC9D445BB66}" type="presOf" srcId="{6D30F782-96D4-4D98-A579-AF836C080DA0}" destId="{18D5F93A-E9F1-4AF2-BC7F-64BE986E3674}" srcOrd="0" destOrd="0" presId="urn:microsoft.com/office/officeart/2008/layout/AlternatingHexagons"/>
    <dgm:cxn modelId="{A8F56CC7-9FDB-4F2F-BD78-3B5D4119F133}" type="presOf" srcId="{1B701BA3-92CF-4F27-A6E1-190989432D5A}" destId="{E525BDDF-4C50-4455-9A5C-3F6D116B63B5}" srcOrd="0" destOrd="0" presId="urn:microsoft.com/office/officeart/2008/layout/AlternatingHexagons"/>
    <dgm:cxn modelId="{52D58F63-FFEF-468A-A4E2-F622AE71E6A4}" type="presOf" srcId="{10F70065-E096-4430-81BE-4ED14309D966}" destId="{46CA2B77-40BB-4C4F-8EEE-B3B732952B8D}" srcOrd="0" destOrd="0" presId="urn:microsoft.com/office/officeart/2008/layout/AlternatingHexagons"/>
    <dgm:cxn modelId="{2E86688C-7018-4640-A946-63013AC9B678}" srcId="{5DF93DD2-89B0-4930-82FD-671DEC1EF70F}" destId="{7B3143AE-2468-4A1A-9CA8-D0DCCAD54E7B}" srcOrd="0" destOrd="0" parTransId="{BD4F5FF9-BD44-4394-B912-F4E17B4FB6D9}" sibTransId="{A6D58943-4F38-456E-AA45-784D93C6904D}"/>
    <dgm:cxn modelId="{2EC2F91B-8E4B-45BF-9BC0-C3D733A007B9}" type="presOf" srcId="{EB519292-8867-4BDC-834E-9B857B239884}" destId="{47F14B6E-6F15-4333-B33F-B80B4B66F557}" srcOrd="0" destOrd="0" presId="urn:microsoft.com/office/officeart/2008/layout/AlternatingHexagons"/>
    <dgm:cxn modelId="{B8EAF035-3A6B-4F28-A780-00BD634CDD30}" srcId="{663480FC-670B-444E-8C3D-3FAE41DDE418}" destId="{5DF93DD2-89B0-4930-82FD-671DEC1EF70F}" srcOrd="1" destOrd="0" parTransId="{B5927CCE-3298-4B94-8321-482BB9D13B13}" sibTransId="{EB519292-8867-4BDC-834E-9B857B239884}"/>
    <dgm:cxn modelId="{1EF7672E-EA2C-4D3A-BDC7-1BAB1FBB2BAD}" srcId="{663480FC-670B-444E-8C3D-3FAE41DDE418}" destId="{B4E27242-DFE7-4089-A08D-8ED5515B6F6A}" srcOrd="2" destOrd="0" parTransId="{FE105BE4-8F80-4579-BBF9-FDDC043F2BE5}" sibTransId="{10F70065-E096-4430-81BE-4ED14309D966}"/>
    <dgm:cxn modelId="{301B1739-5061-4433-A6B7-C7F1E4658C20}" type="presOf" srcId="{663480FC-670B-444E-8C3D-3FAE41DDE418}" destId="{D96B5D44-8151-4E78-AF6D-7885DD7FE155}" srcOrd="0" destOrd="0" presId="urn:microsoft.com/office/officeart/2008/layout/AlternatingHexagons"/>
    <dgm:cxn modelId="{BB2C3704-0CC7-4C7E-991A-77B196FDEB28}" type="presOf" srcId="{B4E27242-DFE7-4089-A08D-8ED5515B6F6A}" destId="{EB7B16D6-7F59-4F27-B111-DD4F0F0D9211}" srcOrd="0" destOrd="0" presId="urn:microsoft.com/office/officeart/2008/layout/AlternatingHexagons"/>
    <dgm:cxn modelId="{15EFAE75-C10A-4080-929A-A0611400EDDF}" srcId="{663480FC-670B-444E-8C3D-3FAE41DDE418}" destId="{1B701BA3-92CF-4F27-A6E1-190989432D5A}" srcOrd="0" destOrd="0" parTransId="{5ED5A42C-F1EB-44A4-BD00-E2F8CE9B1771}" sibTransId="{6D30F782-96D4-4D98-A579-AF836C080DA0}"/>
    <dgm:cxn modelId="{CFF7C195-6B61-494B-A607-8C69EC70FF75}" type="presOf" srcId="{7B3143AE-2468-4A1A-9CA8-D0DCCAD54E7B}" destId="{ED4ED452-5C6B-4C8E-98C0-F24E86291776}" srcOrd="0" destOrd="0" presId="urn:microsoft.com/office/officeart/2008/layout/AlternatingHexagons"/>
    <dgm:cxn modelId="{6CBC5397-D1F7-44A1-B9B8-D6818680D799}" type="presParOf" srcId="{D96B5D44-8151-4E78-AF6D-7885DD7FE155}" destId="{5620B0A6-43D7-4880-B757-F3FBD951B8AB}" srcOrd="0" destOrd="0" presId="urn:microsoft.com/office/officeart/2008/layout/AlternatingHexagons"/>
    <dgm:cxn modelId="{9DDAE28A-EAB5-46D1-8EC3-29C981808ED6}" type="presParOf" srcId="{5620B0A6-43D7-4880-B757-F3FBD951B8AB}" destId="{E525BDDF-4C50-4455-9A5C-3F6D116B63B5}" srcOrd="0" destOrd="0" presId="urn:microsoft.com/office/officeart/2008/layout/AlternatingHexagons"/>
    <dgm:cxn modelId="{B25EA53B-BF58-4AB2-8BF8-5292EF308645}" type="presParOf" srcId="{5620B0A6-43D7-4880-B757-F3FBD951B8AB}" destId="{25B47FD0-BB61-46DC-8EDB-6065993144E2}" srcOrd="1" destOrd="0" presId="urn:microsoft.com/office/officeart/2008/layout/AlternatingHexagons"/>
    <dgm:cxn modelId="{B640DECF-6AE2-4EE3-8826-0D29C0575F88}" type="presParOf" srcId="{5620B0A6-43D7-4880-B757-F3FBD951B8AB}" destId="{C612A149-494B-4706-8FD8-D1D55C41B4AB}" srcOrd="2" destOrd="0" presId="urn:microsoft.com/office/officeart/2008/layout/AlternatingHexagons"/>
    <dgm:cxn modelId="{B287EDA4-C672-47FB-B5F6-71B9791C42DB}" type="presParOf" srcId="{5620B0A6-43D7-4880-B757-F3FBD951B8AB}" destId="{35FD0777-F095-4CDC-8408-9E124FAE9BF8}" srcOrd="3" destOrd="0" presId="urn:microsoft.com/office/officeart/2008/layout/AlternatingHexagons"/>
    <dgm:cxn modelId="{CCC07846-EA70-4921-860F-DF014EC54840}" type="presParOf" srcId="{5620B0A6-43D7-4880-B757-F3FBD951B8AB}" destId="{18D5F93A-E9F1-4AF2-BC7F-64BE986E3674}" srcOrd="4" destOrd="0" presId="urn:microsoft.com/office/officeart/2008/layout/AlternatingHexagons"/>
    <dgm:cxn modelId="{A6146868-A1D6-4B10-B9C5-B7AFBFF996FF}" type="presParOf" srcId="{D96B5D44-8151-4E78-AF6D-7885DD7FE155}" destId="{1D51A6F4-64F6-4007-8818-E60C45DBE3A8}" srcOrd="1" destOrd="0" presId="urn:microsoft.com/office/officeart/2008/layout/AlternatingHexagons"/>
    <dgm:cxn modelId="{1555BAFD-802B-4CB9-A27E-47855ECD1D6D}" type="presParOf" srcId="{D96B5D44-8151-4E78-AF6D-7885DD7FE155}" destId="{975A27A1-C5AA-4E9F-B8C9-23100CEC65EE}" srcOrd="2" destOrd="0" presId="urn:microsoft.com/office/officeart/2008/layout/AlternatingHexagons"/>
    <dgm:cxn modelId="{FE2FF4BC-9E69-411A-BA7F-A1EA16A173E9}" type="presParOf" srcId="{975A27A1-C5AA-4E9F-B8C9-23100CEC65EE}" destId="{68B9EA21-17BC-41AD-B214-32389BF61BF6}" srcOrd="0" destOrd="0" presId="urn:microsoft.com/office/officeart/2008/layout/AlternatingHexagons"/>
    <dgm:cxn modelId="{93632B53-1875-4875-9CAF-22ECB8E0B1A8}" type="presParOf" srcId="{975A27A1-C5AA-4E9F-B8C9-23100CEC65EE}" destId="{ED4ED452-5C6B-4C8E-98C0-F24E86291776}" srcOrd="1" destOrd="0" presId="urn:microsoft.com/office/officeart/2008/layout/AlternatingHexagons"/>
    <dgm:cxn modelId="{53214CF0-8DA3-4EA5-BE09-A529DA4CCF1D}" type="presParOf" srcId="{975A27A1-C5AA-4E9F-B8C9-23100CEC65EE}" destId="{B170232D-D33C-4E9A-878B-208CCBBDFE8A}" srcOrd="2" destOrd="0" presId="urn:microsoft.com/office/officeart/2008/layout/AlternatingHexagons"/>
    <dgm:cxn modelId="{E5212632-A07B-41AD-B479-0F10230FF5B6}" type="presParOf" srcId="{975A27A1-C5AA-4E9F-B8C9-23100CEC65EE}" destId="{7C7E786E-AEE3-45D7-AD6B-364DAA457F28}" srcOrd="3" destOrd="0" presId="urn:microsoft.com/office/officeart/2008/layout/AlternatingHexagons"/>
    <dgm:cxn modelId="{759C6BD2-E7A9-46F5-927D-E4826E3C8DB3}" type="presParOf" srcId="{975A27A1-C5AA-4E9F-B8C9-23100CEC65EE}" destId="{47F14B6E-6F15-4333-B33F-B80B4B66F557}" srcOrd="4" destOrd="0" presId="urn:microsoft.com/office/officeart/2008/layout/AlternatingHexagons"/>
    <dgm:cxn modelId="{02F2EFB9-F3A2-46F5-862A-D83FC8091492}" type="presParOf" srcId="{D96B5D44-8151-4E78-AF6D-7885DD7FE155}" destId="{3EA2EDC9-A158-42A9-9126-7344895B929F}" srcOrd="3" destOrd="0" presId="urn:microsoft.com/office/officeart/2008/layout/AlternatingHexagons"/>
    <dgm:cxn modelId="{02B64C61-F83A-4CEF-B6AB-D886F4360CBF}" type="presParOf" srcId="{D96B5D44-8151-4E78-AF6D-7885DD7FE155}" destId="{65D23672-FD28-4D9F-8D2A-E86BB4809ADA}" srcOrd="4" destOrd="0" presId="urn:microsoft.com/office/officeart/2008/layout/AlternatingHexagons"/>
    <dgm:cxn modelId="{742610E6-7388-4350-B359-7CF4B9C6B558}" type="presParOf" srcId="{65D23672-FD28-4D9F-8D2A-E86BB4809ADA}" destId="{EB7B16D6-7F59-4F27-B111-DD4F0F0D9211}" srcOrd="0" destOrd="0" presId="urn:microsoft.com/office/officeart/2008/layout/AlternatingHexagons"/>
    <dgm:cxn modelId="{2A2D5405-5F66-436B-BEE8-DF56B3B41E89}" type="presParOf" srcId="{65D23672-FD28-4D9F-8D2A-E86BB4809ADA}" destId="{BA521835-C0E3-4CF7-B95F-93250F181D7E}" srcOrd="1" destOrd="0" presId="urn:microsoft.com/office/officeart/2008/layout/AlternatingHexagons"/>
    <dgm:cxn modelId="{20E55723-105C-4CEC-84CE-E99AEE3010A7}" type="presParOf" srcId="{65D23672-FD28-4D9F-8D2A-E86BB4809ADA}" destId="{FDFDD741-A046-4957-82D0-5DADFDF52244}" srcOrd="2" destOrd="0" presId="urn:microsoft.com/office/officeart/2008/layout/AlternatingHexagons"/>
    <dgm:cxn modelId="{ED7B94C7-D7B3-460F-AC3A-0E5604CC76AA}" type="presParOf" srcId="{65D23672-FD28-4D9F-8D2A-E86BB4809ADA}" destId="{6400CF19-EC64-4F1D-B252-6BA471314091}" srcOrd="3" destOrd="0" presId="urn:microsoft.com/office/officeart/2008/layout/AlternatingHexagons"/>
    <dgm:cxn modelId="{33EA9FAA-87FA-4ADF-8530-1E5B69FE381C}" type="presParOf" srcId="{65D23672-FD28-4D9F-8D2A-E86BB4809ADA}" destId="{46CA2B77-40BB-4C4F-8EEE-B3B732952B8D}" srcOrd="4" destOrd="0" presId="urn:microsoft.com/office/officeart/2008/layout/AlternatingHexagons"/>
  </dgm:cxnLst>
  <dgm:bg/>
  <dgm:whole>
    <a:effectLst>
      <a:reflection blurRad="6350" stA="50000" endA="300" endPos="55500" dist="50800" dir="5400000" sy="-100000" algn="bl" rotWithShape="0"/>
    </a:effectLst>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B2B72-B65B-45EE-B962-267157E58CF1}">
      <dsp:nvSpPr>
        <dsp:cNvPr id="0" name=""/>
        <dsp:cNvSpPr/>
      </dsp:nvSpPr>
      <dsp:spPr>
        <a:xfrm>
          <a:off x="2561166" y="1206500"/>
          <a:ext cx="3005666" cy="3005666"/>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Sistemas de Información</a:t>
          </a:r>
          <a:endParaRPr lang="es-MX" sz="2700" kern="1200" dirty="0"/>
        </a:p>
      </dsp:txBody>
      <dsp:txXfrm>
        <a:off x="3001336" y="1646670"/>
        <a:ext cx="2125326" cy="2125326"/>
      </dsp:txXfrm>
    </dsp:sp>
    <dsp:sp modelId="{4F704C91-CC41-4797-9702-C53F29ECE82D}">
      <dsp:nvSpPr>
        <dsp:cNvPr id="0" name=""/>
        <dsp:cNvSpPr/>
      </dsp:nvSpPr>
      <dsp:spPr>
        <a:xfrm>
          <a:off x="3312583" y="536"/>
          <a:ext cx="1502833" cy="1502833"/>
        </a:xfrm>
        <a:prstGeom prst="ellipse">
          <a:avLst/>
        </a:prstGeom>
        <a:blipFill rotWithShape="0">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dsp:txBody>
      <dsp:txXfrm>
        <a:off x="3532668" y="220621"/>
        <a:ext cx="1062663" cy="1062663"/>
      </dsp:txXfrm>
    </dsp:sp>
    <dsp:sp modelId="{F15B347F-9C39-4E0E-B440-0EED4343FDA5}">
      <dsp:nvSpPr>
        <dsp:cNvPr id="0" name=""/>
        <dsp:cNvSpPr/>
      </dsp:nvSpPr>
      <dsp:spPr>
        <a:xfrm>
          <a:off x="5269963" y="1957916"/>
          <a:ext cx="1502833" cy="1502833"/>
        </a:xfrm>
        <a:prstGeom prst="ellipse">
          <a:avLst/>
        </a:prstGeom>
        <a:blipFill rotWithShape="0">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dsp:txBody>
      <dsp:txXfrm>
        <a:off x="5490048" y="2178001"/>
        <a:ext cx="1062663" cy="1062663"/>
      </dsp:txXfrm>
    </dsp:sp>
    <dsp:sp modelId="{86E703C5-2D42-4D69-8709-7EBDD7980161}">
      <dsp:nvSpPr>
        <dsp:cNvPr id="0" name=""/>
        <dsp:cNvSpPr/>
      </dsp:nvSpPr>
      <dsp:spPr>
        <a:xfrm>
          <a:off x="3312583" y="3915297"/>
          <a:ext cx="1502833" cy="1502833"/>
        </a:xfrm>
        <a:prstGeom prst="ellipse">
          <a:avLst/>
        </a:prstGeom>
        <a:blipFill rotWithShape="0">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dsp:txBody>
      <dsp:txXfrm>
        <a:off x="3532668" y="4135382"/>
        <a:ext cx="1062663" cy="1062663"/>
      </dsp:txXfrm>
    </dsp:sp>
    <dsp:sp modelId="{D97D68ED-9AE0-4250-A8CA-5E4864EA94D3}">
      <dsp:nvSpPr>
        <dsp:cNvPr id="0" name=""/>
        <dsp:cNvSpPr/>
      </dsp:nvSpPr>
      <dsp:spPr>
        <a:xfrm>
          <a:off x="1355202" y="1957916"/>
          <a:ext cx="1502833" cy="1502833"/>
        </a:xfrm>
        <a:prstGeom prst="ellipse">
          <a:avLst/>
        </a:prstGeom>
        <a:blipFill rotWithShape="0">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dsp:txBody>
      <dsp:txXfrm>
        <a:off x="1575287" y="2178001"/>
        <a:ext cx="1062663" cy="10626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315ED-E8AB-4C28-8435-5E57CC3A4297}">
      <dsp:nvSpPr>
        <dsp:cNvPr id="0" name=""/>
        <dsp:cNvSpPr/>
      </dsp:nvSpPr>
      <dsp:spPr>
        <a:xfrm>
          <a:off x="753110" y="0"/>
          <a:ext cx="8535246" cy="4572001"/>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022364D9-7D65-405C-B355-0C305517CF5A}">
      <dsp:nvSpPr>
        <dsp:cNvPr id="0" name=""/>
        <dsp:cNvSpPr/>
      </dsp:nvSpPr>
      <dsp:spPr>
        <a:xfrm>
          <a:off x="9193" y="1371600"/>
          <a:ext cx="2410160" cy="1828800"/>
        </a:xfrm>
        <a:prstGeom prst="round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ln>
                <a:noFill/>
              </a:ln>
            </a:rPr>
            <a:t>Entrada de datos</a:t>
          </a:r>
          <a:endParaRPr lang="es-MX" sz="1900" kern="1200" dirty="0">
            <a:ln>
              <a:noFill/>
            </a:ln>
          </a:endParaRPr>
        </a:p>
      </dsp:txBody>
      <dsp:txXfrm>
        <a:off x="98468" y="1460875"/>
        <a:ext cx="2231610" cy="1650250"/>
      </dsp:txXfrm>
    </dsp:sp>
    <dsp:sp modelId="{A2DB5CEF-C17B-4861-80D3-4A01A8AFF0D3}">
      <dsp:nvSpPr>
        <dsp:cNvPr id="0" name=""/>
        <dsp:cNvSpPr/>
      </dsp:nvSpPr>
      <dsp:spPr>
        <a:xfrm>
          <a:off x="2546833" y="1371600"/>
          <a:ext cx="2410160" cy="1828800"/>
        </a:xfrm>
        <a:prstGeom prst="roundRect">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ln>
                <a:noFill/>
              </a:ln>
            </a:rPr>
            <a:t>Almacenamiento</a:t>
          </a:r>
          <a:endParaRPr lang="es-MX" sz="1900" kern="1200" dirty="0">
            <a:ln>
              <a:noFill/>
            </a:ln>
          </a:endParaRPr>
        </a:p>
      </dsp:txBody>
      <dsp:txXfrm>
        <a:off x="2636108" y="1460875"/>
        <a:ext cx="2231610" cy="1650250"/>
      </dsp:txXfrm>
    </dsp:sp>
    <dsp:sp modelId="{B2A60A63-7787-4657-85E6-4C31F05482B2}">
      <dsp:nvSpPr>
        <dsp:cNvPr id="0" name=""/>
        <dsp:cNvSpPr/>
      </dsp:nvSpPr>
      <dsp:spPr>
        <a:xfrm>
          <a:off x="5084473" y="1371600"/>
          <a:ext cx="2410160" cy="1828800"/>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ln>
                <a:noFill/>
              </a:ln>
            </a:rPr>
            <a:t>Procesamiento</a:t>
          </a:r>
          <a:endParaRPr lang="es-MX" sz="1900" kern="1200" dirty="0">
            <a:ln>
              <a:noFill/>
            </a:ln>
          </a:endParaRPr>
        </a:p>
      </dsp:txBody>
      <dsp:txXfrm>
        <a:off x="5173748" y="1460875"/>
        <a:ext cx="2231610" cy="1650250"/>
      </dsp:txXfrm>
    </dsp:sp>
    <dsp:sp modelId="{55E72633-4C04-41B3-BD31-A1FC189ED396}">
      <dsp:nvSpPr>
        <dsp:cNvPr id="0" name=""/>
        <dsp:cNvSpPr/>
      </dsp:nvSpPr>
      <dsp:spPr>
        <a:xfrm>
          <a:off x="7622113" y="1371600"/>
          <a:ext cx="2410160" cy="1828800"/>
        </a:xfrm>
        <a:prstGeom prst="roundRec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ln>
                <a:noFill/>
              </a:ln>
            </a:rPr>
            <a:t>Salida de Información</a:t>
          </a:r>
          <a:endParaRPr lang="es-MX" sz="1900" kern="1200" dirty="0">
            <a:ln>
              <a:noFill/>
            </a:ln>
          </a:endParaRPr>
        </a:p>
      </dsp:txBody>
      <dsp:txXfrm>
        <a:off x="7711388" y="1460875"/>
        <a:ext cx="2231610" cy="1650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0C3C81-FAC7-4296-A881-4CB7DF8DF2ED}" type="datetimeFigureOut">
              <a:rPr lang="es-MX" smtClean="0"/>
              <a:t>19/10/2017</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D25079-6A06-4F8F-B52D-13687BC46285}" type="slidenum">
              <a:rPr lang="es-MX" smtClean="0"/>
              <a:t>‹Nº›</a:t>
            </a:fld>
            <a:endParaRPr lang="es-MX"/>
          </a:p>
        </p:txBody>
      </p:sp>
    </p:spTree>
    <p:extLst>
      <p:ext uri="{BB962C8B-B14F-4D97-AF65-F5344CB8AC3E}">
        <p14:creationId xmlns:p14="http://schemas.microsoft.com/office/powerpoint/2010/main" val="11679647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CB3801-2254-4F91-8C2B-3E1A7E3DDD9F}" type="datetimeFigureOut">
              <a:rPr lang="es-MX" smtClean="0"/>
              <a:t>19/10/2017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1C963-1D70-4A1A-93A9-6DB1885F4F47}" type="slidenum">
              <a:rPr lang="es-MX" smtClean="0"/>
              <a:t>‹Nº›</a:t>
            </a:fld>
            <a:endParaRPr lang="es-MX"/>
          </a:p>
        </p:txBody>
      </p:sp>
    </p:spTree>
    <p:extLst>
      <p:ext uri="{BB962C8B-B14F-4D97-AF65-F5344CB8AC3E}">
        <p14:creationId xmlns:p14="http://schemas.microsoft.com/office/powerpoint/2010/main" val="261490045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2BC3791-8BA2-4FBC-A383-E0D136DF598C}"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899778202"/>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19EA982-038E-4BF8-B990-41193ECC451D}"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280319733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327E214-8160-4D8E-8357-0AA55392238E}"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18F158D-0D15-43FC-8321-D338B162248D}"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63297958"/>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5251FB6-22EF-45C1-B79E-0FAB9CC1B034}"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2094239888"/>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8C7F152-DB00-4DC2-BD7F-CA31D8DCD363}"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18F158D-0D15-43FC-8321-D338B162248D}"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49995712"/>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2AA3971-49E4-47D4-B37E-C892781FD214}"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991853505"/>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65BE08E-2A36-47FE-9469-616EB031B8E2}"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382344413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86A16A2-9FB2-453D-8C99-2F4A2F3572BA}"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219738242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3D5E391-1D94-4304-9189-00C0A5921D57}"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58126798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3B1AFB-D2EC-463A-8436-C17FEADDF63B}" type="datetime1">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3644601499"/>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8692B7E-FBA5-4853-953D-ED75E093F919}"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2670527876"/>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B453B9B-F026-4A2D-9ED4-9E693049C7BE}" type="datetime1">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1149413101"/>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A3568C0-7CFD-4B11-A034-DBAC699211D5}" type="datetime1">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1526619584"/>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4E09D-7804-4900-ADD4-BD4FC9D7F274}" type="datetime1">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316384319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CEEAC39-A7CF-4184-AF7C-3704EB296D3C}"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391642042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6A6A003-793F-4479-B7A2-831C6FAED487}" type="datetime1">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18F158D-0D15-43FC-8321-D338B162248D}" type="slidenum">
              <a:rPr lang="es-MX" smtClean="0"/>
              <a:t>‹Nº›</a:t>
            </a:fld>
            <a:endParaRPr lang="es-MX"/>
          </a:p>
        </p:txBody>
      </p:sp>
    </p:spTree>
    <p:extLst>
      <p:ext uri="{BB962C8B-B14F-4D97-AF65-F5344CB8AC3E}">
        <p14:creationId xmlns:p14="http://schemas.microsoft.com/office/powerpoint/2010/main" val="3588763843"/>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CDD920E-2B06-4D01-B22C-B4A485A87219}" type="datetime1">
              <a:rPr lang="es-MX" smtClean="0"/>
              <a:t>19/10/2017</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18F158D-0D15-43FC-8321-D338B162248D}" type="slidenum">
              <a:rPr lang="es-MX" smtClean="0"/>
              <a:t>‹Nº›</a:t>
            </a:fld>
            <a:endParaRPr lang="es-MX"/>
          </a:p>
        </p:txBody>
      </p:sp>
    </p:spTree>
    <p:extLst>
      <p:ext uri="{BB962C8B-B14F-4D97-AF65-F5344CB8AC3E}">
        <p14:creationId xmlns:p14="http://schemas.microsoft.com/office/powerpoint/2010/main" val="330385967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ransition spd="slow">
    <p:fade/>
  </p:transition>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1</a:t>
            </a:fld>
            <a:endParaRPr lang="es-MX"/>
          </a:p>
        </p:txBody>
      </p:sp>
      <p:sp>
        <p:nvSpPr>
          <p:cNvPr id="5" name="Título 1"/>
          <p:cNvSpPr txBox="1">
            <a:spLocks/>
          </p:cNvSpPr>
          <p:nvPr/>
        </p:nvSpPr>
        <p:spPr>
          <a:xfrm>
            <a:off x="1018309" y="467592"/>
            <a:ext cx="9914803" cy="550717"/>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000" b="1" smtClean="0"/>
              <a:t>Universidad Autónoma del Estado de México</a:t>
            </a:r>
            <a:endParaRPr lang="es-MX" sz="3000" b="1" dirty="0"/>
          </a:p>
        </p:txBody>
      </p:sp>
      <p:sp>
        <p:nvSpPr>
          <p:cNvPr id="6" name="CuadroTexto 3"/>
          <p:cNvSpPr txBox="1"/>
          <p:nvPr/>
        </p:nvSpPr>
        <p:spPr>
          <a:xfrm>
            <a:off x="2694688" y="1018309"/>
            <a:ext cx="6827510" cy="477054"/>
          </a:xfrm>
          <a:prstGeom prst="rect">
            <a:avLst/>
          </a:prstGeom>
          <a:noFill/>
        </p:spPr>
        <p:txBody>
          <a:bodyPr wrap="none" rtlCol="0">
            <a:spAutoFit/>
          </a:bodyPr>
          <a:lstStyle/>
          <a:p>
            <a:pPr algn="ctr"/>
            <a:r>
              <a:rPr lang="es-MX" sz="2500" b="1" dirty="0" smtClean="0"/>
              <a:t>Centro Universitario UAEM Valle de México</a:t>
            </a:r>
            <a:endParaRPr lang="es-MX" sz="2500" b="1" dirty="0"/>
          </a:p>
        </p:txBody>
      </p:sp>
      <p:sp>
        <p:nvSpPr>
          <p:cNvPr id="8" name="CuadroTexto 5"/>
          <p:cNvSpPr txBox="1"/>
          <p:nvPr/>
        </p:nvSpPr>
        <p:spPr>
          <a:xfrm>
            <a:off x="4439556" y="3247123"/>
            <a:ext cx="3337773" cy="430887"/>
          </a:xfrm>
          <a:prstGeom prst="rect">
            <a:avLst/>
          </a:prstGeom>
          <a:noFill/>
        </p:spPr>
        <p:txBody>
          <a:bodyPr wrap="none" rtlCol="0">
            <a:spAutoFit/>
          </a:bodyPr>
          <a:lstStyle/>
          <a:p>
            <a:r>
              <a:rPr lang="es-MX" sz="2200" dirty="0" smtClean="0"/>
              <a:t>Unidad de aprendizaje</a:t>
            </a:r>
          </a:p>
        </p:txBody>
      </p:sp>
      <p:sp>
        <p:nvSpPr>
          <p:cNvPr id="9" name="CuadroTexto 6"/>
          <p:cNvSpPr txBox="1"/>
          <p:nvPr/>
        </p:nvSpPr>
        <p:spPr>
          <a:xfrm>
            <a:off x="2803152" y="3689700"/>
            <a:ext cx="6878806" cy="477054"/>
          </a:xfrm>
          <a:prstGeom prst="rect">
            <a:avLst/>
          </a:prstGeom>
          <a:noFill/>
        </p:spPr>
        <p:txBody>
          <a:bodyPr wrap="none" rtlCol="0">
            <a:spAutoFit/>
          </a:bodyPr>
          <a:lstStyle/>
          <a:p>
            <a:r>
              <a:rPr lang="es-MX" sz="2500" b="1" dirty="0" smtClean="0"/>
              <a:t>Sistemas de Información del Conocimiento</a:t>
            </a:r>
            <a:endParaRPr lang="es-MX" sz="2500" b="1" dirty="0"/>
          </a:p>
        </p:txBody>
      </p:sp>
      <p:sp>
        <p:nvSpPr>
          <p:cNvPr id="10" name="CuadroTexto 7"/>
          <p:cNvSpPr txBox="1"/>
          <p:nvPr/>
        </p:nvSpPr>
        <p:spPr>
          <a:xfrm>
            <a:off x="2719044" y="5031003"/>
            <a:ext cx="6872394" cy="477054"/>
          </a:xfrm>
          <a:prstGeom prst="rect">
            <a:avLst/>
          </a:prstGeom>
          <a:noFill/>
        </p:spPr>
        <p:txBody>
          <a:bodyPr wrap="none" rtlCol="0">
            <a:spAutoFit/>
          </a:bodyPr>
          <a:lstStyle/>
          <a:p>
            <a:pPr algn="ctr"/>
            <a:r>
              <a:rPr lang="es-MX" sz="2500" b="1" dirty="0" smtClean="0"/>
              <a:t>Introducción a los Sistemas de Información</a:t>
            </a:r>
            <a:endParaRPr lang="es-MX" sz="2500" b="1" dirty="0"/>
          </a:p>
        </p:txBody>
      </p:sp>
      <p:sp>
        <p:nvSpPr>
          <p:cNvPr id="11" name="CuadroTexto 8"/>
          <p:cNvSpPr txBox="1"/>
          <p:nvPr/>
        </p:nvSpPr>
        <p:spPr>
          <a:xfrm>
            <a:off x="8364682" y="5964382"/>
            <a:ext cx="3823483" cy="646331"/>
          </a:xfrm>
          <a:prstGeom prst="rect">
            <a:avLst/>
          </a:prstGeom>
          <a:noFill/>
        </p:spPr>
        <p:txBody>
          <a:bodyPr wrap="none" rtlCol="0">
            <a:spAutoFit/>
          </a:bodyPr>
          <a:lstStyle/>
          <a:p>
            <a:pPr algn="r"/>
            <a:r>
              <a:rPr lang="es-MX" dirty="0" smtClean="0"/>
              <a:t>Elaboró:</a:t>
            </a:r>
          </a:p>
          <a:p>
            <a:r>
              <a:rPr lang="es-MX" dirty="0" smtClean="0"/>
              <a:t>Lizbeth Marcela Alvarez Velasco</a:t>
            </a:r>
            <a:endParaRPr lang="es-MX" dirty="0"/>
          </a:p>
        </p:txBody>
      </p:sp>
      <p:sp>
        <p:nvSpPr>
          <p:cNvPr id="12" name="CuadroTexto 9"/>
          <p:cNvSpPr txBox="1"/>
          <p:nvPr/>
        </p:nvSpPr>
        <p:spPr>
          <a:xfrm>
            <a:off x="1641763" y="6287547"/>
            <a:ext cx="1463862" cy="830997"/>
          </a:xfrm>
          <a:prstGeom prst="rect">
            <a:avLst/>
          </a:prstGeom>
          <a:noFill/>
        </p:spPr>
        <p:txBody>
          <a:bodyPr wrap="none" rtlCol="0">
            <a:spAutoFit/>
          </a:bodyPr>
          <a:lstStyle/>
          <a:p>
            <a:r>
              <a:rPr lang="es-MX" sz="1600" b="1" dirty="0" smtClean="0"/>
              <a:t>Febrero 2017</a:t>
            </a:r>
          </a:p>
          <a:p>
            <a:endParaRPr lang="es-MX" sz="1600" b="1" dirty="0"/>
          </a:p>
          <a:p>
            <a:endParaRPr lang="es-MX" sz="1600" b="1" dirty="0"/>
          </a:p>
        </p:txBody>
      </p:sp>
      <p:sp>
        <p:nvSpPr>
          <p:cNvPr id="14" name="13 Rectángulo"/>
          <p:cNvSpPr/>
          <p:nvPr/>
        </p:nvSpPr>
        <p:spPr>
          <a:xfrm>
            <a:off x="4385370" y="2009113"/>
            <a:ext cx="3180679" cy="430887"/>
          </a:xfrm>
          <a:prstGeom prst="rect">
            <a:avLst/>
          </a:prstGeom>
          <a:noFill/>
        </p:spPr>
        <p:txBody>
          <a:bodyPr wrap="none" rtlCol="0">
            <a:spAutoFit/>
          </a:bodyPr>
          <a:lstStyle/>
          <a:p>
            <a:r>
              <a:rPr lang="es-MX" sz="2200" dirty="0"/>
              <a:t>Programa de </a:t>
            </a:r>
            <a:r>
              <a:rPr lang="es-MX" sz="2200" dirty="0" smtClean="0"/>
              <a:t>estudios</a:t>
            </a:r>
            <a:endParaRPr lang="es-MX" sz="2200" dirty="0"/>
          </a:p>
        </p:txBody>
      </p:sp>
      <p:sp>
        <p:nvSpPr>
          <p:cNvPr id="15" name="14 Rectángulo"/>
          <p:cNvSpPr/>
          <p:nvPr/>
        </p:nvSpPr>
        <p:spPr>
          <a:xfrm>
            <a:off x="4001936" y="2419290"/>
            <a:ext cx="3775393" cy="430887"/>
          </a:xfrm>
          <a:prstGeom prst="rect">
            <a:avLst/>
          </a:prstGeom>
        </p:spPr>
        <p:txBody>
          <a:bodyPr wrap="none">
            <a:spAutoFit/>
          </a:bodyPr>
          <a:lstStyle/>
          <a:p>
            <a:pPr algn="ctr" fontAlgn="auto">
              <a:spcBef>
                <a:spcPts val="0"/>
              </a:spcBef>
              <a:spcAft>
                <a:spcPts val="0"/>
              </a:spcAft>
              <a:defRPr/>
            </a:pPr>
            <a:r>
              <a:rPr lang="es-MX" sz="2200" b="1" dirty="0"/>
              <a:t>Informática Administrativa</a:t>
            </a:r>
          </a:p>
        </p:txBody>
      </p:sp>
      <p:sp>
        <p:nvSpPr>
          <p:cNvPr id="16" name="15 Rectángulo"/>
          <p:cNvSpPr/>
          <p:nvPr/>
        </p:nvSpPr>
        <p:spPr>
          <a:xfrm>
            <a:off x="4225135" y="4661671"/>
            <a:ext cx="3741730" cy="430887"/>
          </a:xfrm>
          <a:prstGeom prst="rect">
            <a:avLst/>
          </a:prstGeom>
        </p:spPr>
        <p:txBody>
          <a:bodyPr wrap="none">
            <a:spAutoFit/>
          </a:bodyPr>
          <a:lstStyle/>
          <a:p>
            <a:pPr algn="ctr" fontAlgn="auto">
              <a:spcBef>
                <a:spcPts val="0"/>
              </a:spcBef>
              <a:spcAft>
                <a:spcPts val="0"/>
              </a:spcAft>
              <a:defRPr/>
            </a:pPr>
            <a:r>
              <a:rPr lang="es-MX" sz="2200" dirty="0"/>
              <a:t>Unidad de competencia I</a:t>
            </a:r>
          </a:p>
        </p:txBody>
      </p:sp>
    </p:spTree>
    <p:extLst>
      <p:ext uri="{BB962C8B-B14F-4D97-AF65-F5344CB8AC3E}">
        <p14:creationId xmlns:p14="http://schemas.microsoft.com/office/powerpoint/2010/main" val="3540756715"/>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10</a:t>
            </a:fld>
            <a:endParaRPr lang="es-MX"/>
          </a:p>
        </p:txBody>
      </p:sp>
      <p:sp>
        <p:nvSpPr>
          <p:cNvPr id="6" name="5 CuadroTexto"/>
          <p:cNvSpPr txBox="1"/>
          <p:nvPr/>
        </p:nvSpPr>
        <p:spPr>
          <a:xfrm>
            <a:off x="1695293" y="1508653"/>
            <a:ext cx="9333166" cy="2123658"/>
          </a:xfrm>
          <a:prstGeom prst="rect">
            <a:avLst/>
          </a:prstGeom>
          <a:noFill/>
        </p:spPr>
        <p:txBody>
          <a:bodyPr wrap="square" rtlCol="0">
            <a:spAutoFit/>
          </a:bodyPr>
          <a:lstStyle/>
          <a:p>
            <a:pPr algn="just"/>
            <a:r>
              <a:rPr lang="es-MX" sz="2200" dirty="0" smtClean="0"/>
              <a:t>También explica que es necesario estudiar no sólo partes y procesos aislados, sino también resolver los problemas decisivos hallados en la organización y el orden que los unifican, resultantes de la interacción dinámica de partes y que hacen el diferente comportamiento de éstas, cuando se estudian aislados o dentro del todo.</a:t>
            </a:r>
            <a:endParaRPr lang="es-MX" dirty="0"/>
          </a:p>
        </p:txBody>
      </p:sp>
      <p:sp>
        <p:nvSpPr>
          <p:cNvPr id="8" name="7 Rectángulo"/>
          <p:cNvSpPr/>
          <p:nvPr/>
        </p:nvSpPr>
        <p:spPr>
          <a:xfrm>
            <a:off x="1695293" y="467296"/>
            <a:ext cx="3578737" cy="369332"/>
          </a:xfrm>
          <a:prstGeom prst="rect">
            <a:avLst/>
          </a:prstGeom>
        </p:spPr>
        <p:txBody>
          <a:bodyPr wrap="none">
            <a:spAutoFit/>
          </a:bodyPr>
          <a:lstStyle/>
          <a:p>
            <a:r>
              <a:rPr lang="es-MX" b="1" dirty="0" smtClean="0">
                <a:solidFill>
                  <a:schemeClr val="tx1">
                    <a:lumMod val="95000"/>
                    <a:lumOff val="5000"/>
                  </a:schemeClr>
                </a:solidFill>
              </a:rPr>
              <a:t>1.1 Teoría General de Sistemas</a:t>
            </a:r>
            <a:endParaRPr lang="es-MX" b="1" dirty="0">
              <a:solidFill>
                <a:schemeClr val="tx1">
                  <a:lumMod val="95000"/>
                  <a:lumOff val="5000"/>
                </a:schemeClr>
              </a:solidFill>
            </a:endParaRPr>
          </a:p>
        </p:txBody>
      </p:sp>
      <p:cxnSp>
        <p:nvCxnSpPr>
          <p:cNvPr id="9" name="8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8685" y="4467601"/>
            <a:ext cx="2809875"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583263" y="4467601"/>
            <a:ext cx="2000250"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7541612" y="6295998"/>
            <a:ext cx="3687227" cy="369332"/>
          </a:xfrm>
          <a:prstGeom prst="rect">
            <a:avLst/>
          </a:prstGeom>
        </p:spPr>
        <p:txBody>
          <a:bodyPr wrap="none">
            <a:spAutoFit/>
          </a:bodyPr>
          <a:lstStyle/>
          <a:p>
            <a:pPr algn="r"/>
            <a:r>
              <a:rPr lang="es-MX" dirty="0"/>
              <a:t>(</a:t>
            </a:r>
            <a:r>
              <a:rPr lang="es-MX" dirty="0" err="1"/>
              <a:t>Ludwing</a:t>
            </a:r>
            <a:r>
              <a:rPr lang="es-MX" dirty="0"/>
              <a:t> von Bertalanffy  </a:t>
            </a:r>
            <a:r>
              <a:rPr lang="es-MX" dirty="0" smtClean="0"/>
              <a:t>1947</a:t>
            </a:r>
            <a:r>
              <a:rPr lang="es-MX" dirty="0"/>
              <a:t>)</a:t>
            </a:r>
          </a:p>
        </p:txBody>
      </p:sp>
    </p:spTree>
    <p:extLst>
      <p:ext uri="{BB962C8B-B14F-4D97-AF65-F5344CB8AC3E}">
        <p14:creationId xmlns:p14="http://schemas.microsoft.com/office/powerpoint/2010/main" val="28911690"/>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565765" y="826544"/>
            <a:ext cx="779767" cy="365125"/>
          </a:xfrm>
        </p:spPr>
        <p:txBody>
          <a:bodyPr/>
          <a:lstStyle/>
          <a:p>
            <a:fld id="{118F158D-0D15-43FC-8321-D338B162248D}" type="slidenum">
              <a:rPr lang="es-MX" smtClean="0"/>
              <a:t>11</a:t>
            </a:fld>
            <a:endParaRPr lang="es-MX" dirty="0"/>
          </a:p>
        </p:txBody>
      </p:sp>
      <p:sp>
        <p:nvSpPr>
          <p:cNvPr id="3" name="2 Rectángulo"/>
          <p:cNvSpPr/>
          <p:nvPr/>
        </p:nvSpPr>
        <p:spPr>
          <a:xfrm>
            <a:off x="2092651" y="1611571"/>
            <a:ext cx="9031224" cy="2462213"/>
          </a:xfrm>
          <a:prstGeom prst="rect">
            <a:avLst/>
          </a:prstGeom>
        </p:spPr>
        <p:txBody>
          <a:bodyPr wrap="square">
            <a:spAutoFit/>
          </a:bodyPr>
          <a:lstStyle/>
          <a:p>
            <a:pPr algn="just"/>
            <a:r>
              <a:rPr lang="es-MX" sz="2200" dirty="0" smtClean="0"/>
              <a:t>En la actualidad, la TGS la podemos entender como: </a:t>
            </a:r>
          </a:p>
          <a:p>
            <a:pPr algn="just"/>
            <a:endParaRPr lang="es-MX" sz="2200" dirty="0"/>
          </a:p>
          <a:p>
            <a:pPr algn="just"/>
            <a:r>
              <a:rPr lang="es-MX" sz="2200" dirty="0" smtClean="0"/>
              <a:t>Es </a:t>
            </a:r>
            <a:r>
              <a:rPr lang="es-MX" sz="2200" dirty="0"/>
              <a:t>una herramienta que permite la explicación de los fenómenos que suceden en la realidad y que permite hacer posible la predicción de la conducta futura de esa realidad, a través del análisis de las totalidades y las interacciones internas de estas y las externas con su </a:t>
            </a:r>
            <a:r>
              <a:rPr lang="es-MX" sz="2200" dirty="0" smtClean="0"/>
              <a:t>medio.</a:t>
            </a:r>
            <a:endParaRPr lang="es-MX" sz="2200" dirty="0"/>
          </a:p>
        </p:txBody>
      </p:sp>
      <p:sp>
        <p:nvSpPr>
          <p:cNvPr id="5" name="4 Rectángulo"/>
          <p:cNvSpPr/>
          <p:nvPr/>
        </p:nvSpPr>
        <p:spPr>
          <a:xfrm>
            <a:off x="5719313" y="6392213"/>
            <a:ext cx="6272307" cy="323165"/>
          </a:xfrm>
          <a:prstGeom prst="rect">
            <a:avLst/>
          </a:prstGeom>
        </p:spPr>
        <p:txBody>
          <a:bodyPr wrap="square">
            <a:spAutoFit/>
          </a:bodyPr>
          <a:lstStyle/>
          <a:p>
            <a:r>
              <a:rPr lang="es-MX" sz="1500" dirty="0" smtClean="0"/>
              <a:t> Obtenido de: http</a:t>
            </a:r>
            <a:r>
              <a:rPr lang="es-MX" sz="1500" dirty="0"/>
              <a:t>://www.fceia.unr.edu.ar/asist/intro-tgs-t.pdf</a:t>
            </a:r>
          </a:p>
        </p:txBody>
      </p:sp>
      <p:sp>
        <p:nvSpPr>
          <p:cNvPr id="6" name="5 Rectángulo"/>
          <p:cNvSpPr/>
          <p:nvPr/>
        </p:nvSpPr>
        <p:spPr>
          <a:xfrm>
            <a:off x="2092651" y="457212"/>
            <a:ext cx="6223178" cy="369332"/>
          </a:xfrm>
          <a:prstGeom prst="rect">
            <a:avLst/>
          </a:prstGeom>
        </p:spPr>
        <p:txBody>
          <a:bodyPr wrap="none">
            <a:spAutoFit/>
          </a:bodyPr>
          <a:lstStyle/>
          <a:p>
            <a:r>
              <a:rPr lang="es-MX" b="1" dirty="0" smtClean="0">
                <a:solidFill>
                  <a:schemeClr val="tx1">
                    <a:lumMod val="95000"/>
                    <a:lumOff val="5000"/>
                  </a:schemeClr>
                </a:solidFill>
              </a:rPr>
              <a:t>1.1 Teoría General de Sistemas (en una organización)</a:t>
            </a:r>
            <a:endParaRPr lang="es-MX" b="1" dirty="0">
              <a:solidFill>
                <a:schemeClr val="tx1">
                  <a:lumMod val="95000"/>
                  <a:lumOff val="5000"/>
                </a:schemeClr>
              </a:solidFill>
            </a:endParaRPr>
          </a:p>
        </p:txBody>
      </p:sp>
      <p:cxnSp>
        <p:nvCxnSpPr>
          <p:cNvPr id="7" name="6 Conector recto"/>
          <p:cNvCxnSpPr/>
          <p:nvPr/>
        </p:nvCxnSpPr>
        <p:spPr>
          <a:xfrm>
            <a:off x="2092651" y="826544"/>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1554027"/>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12</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4663456" cy="369332"/>
          </a:xfrm>
          <a:prstGeom prst="rect">
            <a:avLst/>
          </a:prstGeom>
        </p:spPr>
        <p:txBody>
          <a:bodyPr wrap="none">
            <a:spAutoFit/>
          </a:bodyPr>
          <a:lstStyle/>
          <a:p>
            <a:r>
              <a:rPr lang="es-MX" b="1" dirty="0" smtClean="0">
                <a:solidFill>
                  <a:schemeClr val="tx1">
                    <a:lumMod val="95000"/>
                    <a:lumOff val="5000"/>
                  </a:schemeClr>
                </a:solidFill>
              </a:rPr>
              <a:t>1.2 ¿Qué es un Sistema de Información?</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pic>
        <p:nvPicPr>
          <p:cNvPr id="1028" name="Picture 4" descr="C:\Users\ServicioTitu\AppData\Local\Microsoft\Windows\Temporary Internet Files\Content.IE5\KL8E7YGJ\gearRed[1].png"/>
          <p:cNvPicPr>
            <a:picLocks noChangeAspect="1" noChangeArrowheads="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363864" y="4270250"/>
            <a:ext cx="2068979" cy="20689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ServicioTitu\AppData\Local\Microsoft\Windows\Temporary Internet Files\Content.IE5\KL8E7YGJ\gearRed[1].png"/>
          <p:cNvPicPr>
            <a:picLocks noChangeAspect="1" noChangeArrowheads="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20921302">
            <a:off x="5903478" y="3052945"/>
            <a:ext cx="2068979" cy="2068979"/>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6358749" y="3967179"/>
            <a:ext cx="1196596" cy="327844"/>
          </a:xfrm>
          <a:prstGeom prst="rect">
            <a:avLst/>
          </a:prstGeom>
          <a:noFill/>
        </p:spPr>
        <p:txBody>
          <a:bodyPr wrap="square" rtlCol="0">
            <a:prstTxWarp prst="textTriangle">
              <a:avLst/>
            </a:prstTxWarp>
            <a:spAutoFit/>
          </a:bodyPr>
          <a:lstStyle/>
          <a:p>
            <a:r>
              <a:rPr lang="es-MX" sz="1000" b="1" dirty="0" smtClean="0">
                <a:solidFill>
                  <a:srgbClr val="27224E"/>
                </a:solidFill>
              </a:rPr>
              <a:t>Objetivos</a:t>
            </a:r>
            <a:endParaRPr lang="es-MX" sz="1000" b="1" dirty="0">
              <a:solidFill>
                <a:srgbClr val="27224E"/>
              </a:solidFill>
            </a:endParaRPr>
          </a:p>
        </p:txBody>
      </p:sp>
      <p:sp>
        <p:nvSpPr>
          <p:cNvPr id="17" name="16 CuadroTexto"/>
          <p:cNvSpPr txBox="1"/>
          <p:nvPr/>
        </p:nvSpPr>
        <p:spPr>
          <a:xfrm>
            <a:off x="4698099" y="5175572"/>
            <a:ext cx="1535974" cy="246221"/>
          </a:xfrm>
          <a:prstGeom prst="rect">
            <a:avLst/>
          </a:prstGeom>
          <a:noFill/>
        </p:spPr>
        <p:txBody>
          <a:bodyPr wrap="square" rtlCol="0">
            <a:prstTxWarp prst="textTriangle">
              <a:avLst/>
            </a:prstTxWarp>
            <a:spAutoFit/>
          </a:bodyPr>
          <a:lstStyle/>
          <a:p>
            <a:r>
              <a:rPr lang="es-MX" sz="1000" b="1" dirty="0" smtClean="0"/>
              <a:t>Dirección</a:t>
            </a:r>
            <a:endParaRPr lang="es-MX" sz="1000" b="1" dirty="0"/>
          </a:p>
        </p:txBody>
      </p:sp>
      <p:pic>
        <p:nvPicPr>
          <p:cNvPr id="18" name="Picture 4" descr="C:\Users\ServicioTitu\AppData\Local\Microsoft\Windows\Temporary Internet Files\Content.IE5\KL8E7YGJ\gearRed[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0783" y="4564258"/>
            <a:ext cx="2068979" cy="2068979"/>
          </a:xfrm>
          <a:prstGeom prst="rect">
            <a:avLst/>
          </a:prstGeom>
          <a:noFill/>
          <a:extLst>
            <a:ext uri="{909E8E84-426E-40DD-AFC4-6F175D3DCCD1}">
              <a14:hiddenFill xmlns:a14="http://schemas.microsoft.com/office/drawing/2010/main">
                <a:solidFill>
                  <a:srgbClr val="FFFFFF"/>
                </a:solidFill>
              </a14:hiddenFill>
            </a:ext>
          </a:extLst>
        </p:spPr>
      </p:pic>
      <p:sp>
        <p:nvSpPr>
          <p:cNvPr id="19" name="18 CuadroTexto"/>
          <p:cNvSpPr txBox="1"/>
          <p:nvPr/>
        </p:nvSpPr>
        <p:spPr>
          <a:xfrm>
            <a:off x="7387286" y="5421793"/>
            <a:ext cx="1535974" cy="246221"/>
          </a:xfrm>
          <a:prstGeom prst="rect">
            <a:avLst/>
          </a:prstGeom>
          <a:noFill/>
        </p:spPr>
        <p:txBody>
          <a:bodyPr wrap="square" rtlCol="0">
            <a:prstTxWarp prst="textTriangle">
              <a:avLst/>
            </a:prstTxWarp>
            <a:spAutoFit/>
          </a:bodyPr>
          <a:lstStyle/>
          <a:p>
            <a:r>
              <a:rPr lang="es-MX" sz="1000" b="1" dirty="0" smtClean="0"/>
              <a:t>Políticas</a:t>
            </a:r>
            <a:endParaRPr lang="es-MX" sz="1000" b="1" dirty="0"/>
          </a:p>
        </p:txBody>
      </p:sp>
      <p:sp>
        <p:nvSpPr>
          <p:cNvPr id="6" name="5 Rectángulo"/>
          <p:cNvSpPr/>
          <p:nvPr/>
        </p:nvSpPr>
        <p:spPr>
          <a:xfrm>
            <a:off x="1695293" y="1332498"/>
            <a:ext cx="8358819" cy="1107996"/>
          </a:xfrm>
          <a:prstGeom prst="rect">
            <a:avLst/>
          </a:prstGeom>
        </p:spPr>
        <p:txBody>
          <a:bodyPr wrap="square">
            <a:spAutoFit/>
          </a:bodyPr>
          <a:lstStyle/>
          <a:p>
            <a:pPr algn="just"/>
            <a:r>
              <a:rPr lang="es-MX" sz="2200" dirty="0"/>
              <a:t>Un sistema de Información es un conjunto de elementos que interactúan entre sí con el fin de apoyar las actividades de una empresa o un negocio.</a:t>
            </a:r>
          </a:p>
        </p:txBody>
      </p:sp>
      <p:pic>
        <p:nvPicPr>
          <p:cNvPr id="21" name="Picture 4" descr="C:\Users\ServicioTitu\AppData\Local\Microsoft\Windows\Temporary Internet Files\Content.IE5\KL8E7YGJ\gearRed[1].png"/>
          <p:cNvPicPr>
            <a:picLocks noChangeAspect="1" noChangeArrowheads="1"/>
          </p:cNvPicPr>
          <p:nvPr/>
        </p:nvPicPr>
        <p:blipFill>
          <a:blip r:embed="rId5" cstate="print">
            <a:duotone>
              <a:schemeClr val="accent5">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20098762">
            <a:off x="8446199" y="3150844"/>
            <a:ext cx="2068979" cy="2068979"/>
          </a:xfrm>
          <a:prstGeom prst="rect">
            <a:avLst/>
          </a:prstGeom>
          <a:noFill/>
          <a:extLst>
            <a:ext uri="{909E8E84-426E-40DD-AFC4-6F175D3DCCD1}">
              <a14:hiddenFill xmlns:a14="http://schemas.microsoft.com/office/drawing/2010/main">
                <a:solidFill>
                  <a:srgbClr val="FFFFFF"/>
                </a:solidFill>
              </a14:hiddenFill>
            </a:ext>
          </a:extLst>
        </p:spPr>
      </p:pic>
      <p:sp>
        <p:nvSpPr>
          <p:cNvPr id="22" name="21 CuadroTexto"/>
          <p:cNvSpPr txBox="1"/>
          <p:nvPr/>
        </p:nvSpPr>
        <p:spPr>
          <a:xfrm>
            <a:off x="8802147" y="3884102"/>
            <a:ext cx="1450108" cy="493998"/>
          </a:xfrm>
          <a:prstGeom prst="rect">
            <a:avLst/>
          </a:prstGeom>
          <a:noFill/>
        </p:spPr>
        <p:txBody>
          <a:bodyPr wrap="square" rtlCol="0">
            <a:prstTxWarp prst="textTriangle">
              <a:avLst/>
            </a:prstTxWarp>
            <a:spAutoFit/>
          </a:bodyPr>
          <a:lstStyle/>
          <a:p>
            <a:r>
              <a:rPr lang="es-MX" sz="1000" b="1" dirty="0" smtClean="0"/>
              <a:t>Recursos Humanos</a:t>
            </a:r>
          </a:p>
        </p:txBody>
      </p:sp>
    </p:spTree>
    <p:extLst>
      <p:ext uri="{BB962C8B-B14F-4D97-AF65-F5344CB8AC3E}">
        <p14:creationId xmlns:p14="http://schemas.microsoft.com/office/powerpoint/2010/main" val="35150071"/>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13</a:t>
            </a:fld>
            <a:endParaRPr lang="es-MX"/>
          </a:p>
        </p:txBody>
      </p:sp>
      <p:sp>
        <p:nvSpPr>
          <p:cNvPr id="6" name="5 CuadroTexto"/>
          <p:cNvSpPr txBox="1"/>
          <p:nvPr/>
        </p:nvSpPr>
        <p:spPr>
          <a:xfrm>
            <a:off x="1667806" y="1374640"/>
            <a:ext cx="9571705" cy="2862322"/>
          </a:xfrm>
          <a:prstGeom prst="rect">
            <a:avLst/>
          </a:prstGeom>
          <a:noFill/>
        </p:spPr>
        <p:txBody>
          <a:bodyPr wrap="square" rtlCol="0">
            <a:spAutoFit/>
          </a:bodyPr>
          <a:lstStyle/>
          <a:p>
            <a:pPr algn="just"/>
            <a:r>
              <a:rPr lang="es-MX" sz="2000" dirty="0" smtClean="0"/>
              <a:t>Los Sistemas de Información son considerados sistemas abiertos, debido a que se mantiene en continua incorporación y cambios respecto al entorno, respecto a otros sistemas y subsistemas.</a:t>
            </a:r>
          </a:p>
          <a:p>
            <a:pPr algn="just"/>
            <a:endParaRPr lang="es-MX" sz="2000" dirty="0" smtClean="0"/>
          </a:p>
          <a:p>
            <a:pPr algn="just"/>
            <a:r>
              <a:rPr lang="es-MX" sz="2000" dirty="0" smtClean="0"/>
              <a:t>Por lo tanto:</a:t>
            </a:r>
          </a:p>
          <a:p>
            <a:pPr algn="just"/>
            <a:endParaRPr lang="es-MX" sz="2000" dirty="0" smtClean="0"/>
          </a:p>
          <a:p>
            <a:pPr marL="285750" indent="-285750">
              <a:buFont typeface="Wingdings" pitchFamily="2" charset="2"/>
              <a:buChar char="ü"/>
            </a:pPr>
            <a:r>
              <a:rPr lang="es-MX" sz="2000" dirty="0"/>
              <a:t>Los sistemas existen dentro de </a:t>
            </a:r>
            <a:r>
              <a:rPr lang="es-MX" sz="2000" dirty="0" smtClean="0"/>
              <a:t>sistemas y</a:t>
            </a:r>
            <a:endParaRPr lang="es-MX" sz="2000" dirty="0"/>
          </a:p>
          <a:p>
            <a:pPr marL="285750" indent="-285750">
              <a:buFont typeface="Wingdings" pitchFamily="2" charset="2"/>
              <a:buChar char="ü"/>
            </a:pPr>
            <a:endParaRPr lang="es-MX" sz="2000" dirty="0"/>
          </a:p>
          <a:p>
            <a:pPr marL="285750" indent="-285750">
              <a:buFont typeface="Wingdings" pitchFamily="2" charset="2"/>
              <a:buChar char="ü"/>
            </a:pPr>
            <a:r>
              <a:rPr lang="es-MX" sz="2000" dirty="0"/>
              <a:t>Las funciones de un sistema dependen de su estructura</a:t>
            </a:r>
            <a:r>
              <a:rPr lang="es-MX" sz="2000" dirty="0" smtClean="0"/>
              <a:t>.</a:t>
            </a:r>
          </a:p>
        </p:txBody>
      </p:sp>
      <p:sp>
        <p:nvSpPr>
          <p:cNvPr id="8" name="7 Rectángulo"/>
          <p:cNvSpPr/>
          <p:nvPr/>
        </p:nvSpPr>
        <p:spPr>
          <a:xfrm>
            <a:off x="1695293" y="467296"/>
            <a:ext cx="7189789" cy="369332"/>
          </a:xfrm>
          <a:prstGeom prst="rect">
            <a:avLst/>
          </a:prstGeom>
        </p:spPr>
        <p:txBody>
          <a:bodyPr wrap="none">
            <a:spAutoFit/>
          </a:bodyPr>
          <a:lstStyle/>
          <a:p>
            <a:r>
              <a:rPr lang="es-MX" b="1" dirty="0" smtClean="0">
                <a:solidFill>
                  <a:schemeClr val="tx1">
                    <a:lumMod val="95000"/>
                    <a:lumOff val="5000"/>
                  </a:schemeClr>
                </a:solidFill>
              </a:rPr>
              <a:t>La Teoría General de Sistemas en los Sistemas de Información</a:t>
            </a:r>
            <a:endParaRPr lang="es-MX" b="1" dirty="0">
              <a:solidFill>
                <a:schemeClr val="tx1">
                  <a:lumMod val="95000"/>
                  <a:lumOff val="5000"/>
                </a:schemeClr>
              </a:solidFill>
            </a:endParaRPr>
          </a:p>
        </p:txBody>
      </p:sp>
      <p:cxnSp>
        <p:nvCxnSpPr>
          <p:cNvPr id="9" name="8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nvGrpSpPr>
          <p:cNvPr id="15" name="14 Grupo"/>
          <p:cNvGrpSpPr/>
          <p:nvPr/>
        </p:nvGrpSpPr>
        <p:grpSpPr>
          <a:xfrm>
            <a:off x="5354777" y="4599846"/>
            <a:ext cx="4801673" cy="2055434"/>
            <a:chOff x="1925176" y="4377107"/>
            <a:chExt cx="5521816" cy="2111975"/>
          </a:xfrm>
        </p:grpSpPr>
        <p:pic>
          <p:nvPicPr>
            <p:cNvPr id="17"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032153" y="4377107"/>
              <a:ext cx="3331348" cy="198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17 CuadroTexto"/>
            <p:cNvSpPr txBox="1"/>
            <p:nvPr/>
          </p:nvSpPr>
          <p:spPr>
            <a:xfrm>
              <a:off x="4934078" y="4810467"/>
              <a:ext cx="1797100"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USOS Y COSTUBRES</a:t>
              </a:r>
              <a:endParaRPr lang="es-MX" sz="1000" b="1" dirty="0">
                <a:latin typeface="Consolas" panose="020B0609020204030204" pitchFamily="49" charset="0"/>
                <a:cs typeface="Consolas" panose="020B0609020204030204" pitchFamily="49" charset="0"/>
              </a:endParaRPr>
            </a:p>
          </p:txBody>
        </p:sp>
        <p:sp>
          <p:nvSpPr>
            <p:cNvPr id="19" name="18 CuadroTexto"/>
            <p:cNvSpPr txBox="1"/>
            <p:nvPr/>
          </p:nvSpPr>
          <p:spPr>
            <a:xfrm>
              <a:off x="5363501" y="5248429"/>
              <a:ext cx="1600933"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TIPO DE CAMBIO</a:t>
              </a:r>
              <a:endParaRPr lang="es-MX" sz="1000" b="1" dirty="0">
                <a:latin typeface="Consolas" panose="020B0609020204030204" pitchFamily="49" charset="0"/>
                <a:cs typeface="Consolas" panose="020B0609020204030204" pitchFamily="49" charset="0"/>
              </a:endParaRPr>
            </a:p>
          </p:txBody>
        </p:sp>
        <p:sp>
          <p:nvSpPr>
            <p:cNvPr id="20" name="19 CuadroTexto"/>
            <p:cNvSpPr txBox="1"/>
            <p:nvPr/>
          </p:nvSpPr>
          <p:spPr>
            <a:xfrm>
              <a:off x="1967653" y="4469515"/>
              <a:ext cx="1399429"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OFERTA Y DEMANDA</a:t>
              </a:r>
              <a:endParaRPr lang="es-MX" sz="1000" b="1" dirty="0">
                <a:latin typeface="Consolas" panose="020B0609020204030204" pitchFamily="49" charset="0"/>
                <a:cs typeface="Consolas" panose="020B0609020204030204" pitchFamily="49" charset="0"/>
              </a:endParaRPr>
            </a:p>
          </p:txBody>
        </p:sp>
        <p:sp>
          <p:nvSpPr>
            <p:cNvPr id="21" name="20 CuadroTexto"/>
            <p:cNvSpPr txBox="1"/>
            <p:nvPr/>
          </p:nvSpPr>
          <p:spPr>
            <a:xfrm>
              <a:off x="3035094" y="6242861"/>
              <a:ext cx="1600933"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GLOBALIZACIÓN</a:t>
              </a:r>
              <a:endParaRPr lang="es-MX" sz="1000" b="1" dirty="0">
                <a:latin typeface="Consolas" panose="020B0609020204030204" pitchFamily="49" charset="0"/>
                <a:cs typeface="Consolas" panose="020B0609020204030204" pitchFamily="49" charset="0"/>
              </a:endParaRPr>
            </a:p>
          </p:txBody>
        </p:sp>
        <p:sp>
          <p:nvSpPr>
            <p:cNvPr id="22" name="21 CuadroTexto"/>
            <p:cNvSpPr txBox="1"/>
            <p:nvPr/>
          </p:nvSpPr>
          <p:spPr>
            <a:xfrm>
              <a:off x="4833502" y="5754282"/>
              <a:ext cx="2613490"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LEYES Y POLÍTICAS</a:t>
              </a:r>
              <a:endParaRPr lang="es-MX" sz="1000" b="1" dirty="0">
                <a:latin typeface="Consolas" panose="020B0609020204030204" pitchFamily="49" charset="0"/>
                <a:cs typeface="Consolas" panose="020B0609020204030204" pitchFamily="49" charset="0"/>
              </a:endParaRPr>
            </a:p>
          </p:txBody>
        </p:sp>
        <p:sp>
          <p:nvSpPr>
            <p:cNvPr id="23" name="22 CuadroTexto"/>
            <p:cNvSpPr txBox="1"/>
            <p:nvPr/>
          </p:nvSpPr>
          <p:spPr>
            <a:xfrm>
              <a:off x="1925176" y="5419372"/>
              <a:ext cx="887306"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CULTURA</a:t>
              </a:r>
              <a:endParaRPr lang="es-MX" sz="1000" b="1" dirty="0">
                <a:latin typeface="Consolas" panose="020B0609020204030204" pitchFamily="49" charset="0"/>
                <a:cs typeface="Consolas" panose="020B0609020204030204" pitchFamily="49" charset="0"/>
              </a:endParaRPr>
            </a:p>
          </p:txBody>
        </p:sp>
        <p:sp>
          <p:nvSpPr>
            <p:cNvPr id="24" name="23 CuadroTexto"/>
            <p:cNvSpPr txBox="1"/>
            <p:nvPr/>
          </p:nvSpPr>
          <p:spPr>
            <a:xfrm>
              <a:off x="2072345" y="5872236"/>
              <a:ext cx="887306" cy="246221"/>
            </a:xfrm>
            <a:prstGeom prst="rect">
              <a:avLst/>
            </a:prstGeom>
            <a:noFill/>
          </p:spPr>
          <p:txBody>
            <a:bodyPr wrap="square" rtlCol="0">
              <a:spAutoFit/>
            </a:bodyPr>
            <a:lstStyle/>
            <a:p>
              <a:r>
                <a:rPr lang="es-MX" sz="1000" b="1" dirty="0" smtClean="0">
                  <a:latin typeface="Consolas" panose="020B0609020204030204" pitchFamily="49" charset="0"/>
                  <a:cs typeface="Consolas" panose="020B0609020204030204" pitchFamily="49" charset="0"/>
                </a:rPr>
                <a:t>CLIENTES</a:t>
              </a:r>
              <a:endParaRPr lang="es-MX" sz="1000" b="1" dirty="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1586728117"/>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14</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8257389" cy="369332"/>
          </a:xfrm>
          <a:prstGeom prst="rect">
            <a:avLst/>
          </a:prstGeom>
        </p:spPr>
        <p:txBody>
          <a:bodyPr wrap="none">
            <a:spAutoFit/>
          </a:bodyPr>
          <a:lstStyle/>
          <a:p>
            <a:r>
              <a:rPr lang="es-MX" b="1" dirty="0" smtClean="0">
                <a:solidFill>
                  <a:schemeClr val="tx1">
                    <a:lumMod val="95000"/>
                    <a:lumOff val="5000"/>
                  </a:schemeClr>
                </a:solidFill>
              </a:rPr>
              <a:t>¿Qué es un Sistema de Información desde una perspectiva estratégica?</a:t>
            </a: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6" name="5 Rectángulo"/>
          <p:cNvSpPr/>
          <p:nvPr/>
        </p:nvSpPr>
        <p:spPr>
          <a:xfrm>
            <a:off x="1938814" y="1988105"/>
            <a:ext cx="9085744" cy="3000821"/>
          </a:xfrm>
          <a:prstGeom prst="rect">
            <a:avLst/>
          </a:prstGeom>
        </p:spPr>
        <p:txBody>
          <a:bodyPr wrap="square">
            <a:spAutoFit/>
          </a:bodyPr>
          <a:lstStyle/>
          <a:p>
            <a:pPr algn="just"/>
            <a:r>
              <a:rPr lang="es-MX" sz="2100" dirty="0" smtClean="0"/>
              <a:t>Andreu, </a:t>
            </a:r>
            <a:r>
              <a:rPr lang="es-MX" sz="2100" dirty="0" err="1" smtClean="0"/>
              <a:t>Ricart</a:t>
            </a:r>
            <a:r>
              <a:rPr lang="es-MX" sz="2100" dirty="0" smtClean="0"/>
              <a:t> y Valor (1996) definen los sistemas de información  “como el conjunto formal de procesos que, operando con un conjunto estructurado de datos estructurada de acuerdo con las necesidades de una empresa, recopila, elabora y distribuye (parte de) la información necesaria para la operación de dicha empresa y para las actividades de dirección de control correspondientes, apoyando al menos en parte, la toma de decisiones necesaria para desempeñar las funciones y procesos de negocio de la empresa de acuerdo con su estrategia”.</a:t>
            </a:r>
            <a:endParaRPr lang="es-MX" sz="2100" dirty="0"/>
          </a:p>
        </p:txBody>
      </p:sp>
    </p:spTree>
    <p:extLst>
      <p:ext uri="{BB962C8B-B14F-4D97-AF65-F5344CB8AC3E}">
        <p14:creationId xmlns:p14="http://schemas.microsoft.com/office/powerpoint/2010/main" val="1990984300"/>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15</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8621271" cy="369332"/>
          </a:xfrm>
          <a:prstGeom prst="rect">
            <a:avLst/>
          </a:prstGeom>
        </p:spPr>
        <p:txBody>
          <a:bodyPr wrap="none">
            <a:spAutoFit/>
          </a:bodyPr>
          <a:lstStyle/>
          <a:p>
            <a:r>
              <a:rPr lang="es-MX" b="1" dirty="0" smtClean="0">
                <a:solidFill>
                  <a:schemeClr val="tx1">
                    <a:lumMod val="95000"/>
                    <a:lumOff val="5000"/>
                  </a:schemeClr>
                </a:solidFill>
              </a:rPr>
              <a:t>Funciones que proporciona un Sistema de Información a la organización</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 name="1 Rectángulo"/>
          <p:cNvSpPr/>
          <p:nvPr/>
        </p:nvSpPr>
        <p:spPr>
          <a:xfrm>
            <a:off x="2330621" y="1563759"/>
            <a:ext cx="7179137" cy="1107996"/>
          </a:xfrm>
          <a:prstGeom prst="rect">
            <a:avLst/>
          </a:prstGeom>
        </p:spPr>
        <p:txBody>
          <a:bodyPr wrap="square">
            <a:spAutoFit/>
          </a:bodyPr>
          <a:lstStyle/>
          <a:p>
            <a:pPr algn="just"/>
            <a:r>
              <a:rPr lang="es-MX" sz="2200" dirty="0" smtClean="0"/>
              <a:t>Hacer referencia a la práctica y coordinación de las actividades operativas que se realiza de manera habitual en la organización.</a:t>
            </a:r>
            <a:endParaRPr lang="es-MX" sz="2200" dirty="0"/>
          </a:p>
        </p:txBody>
      </p:sp>
      <p:sp>
        <p:nvSpPr>
          <p:cNvPr id="9" name="8 Rectángulo"/>
          <p:cNvSpPr/>
          <p:nvPr/>
        </p:nvSpPr>
        <p:spPr>
          <a:xfrm>
            <a:off x="2924909" y="3218567"/>
            <a:ext cx="7115528" cy="1446550"/>
          </a:xfrm>
          <a:prstGeom prst="rect">
            <a:avLst/>
          </a:prstGeom>
        </p:spPr>
        <p:txBody>
          <a:bodyPr wrap="square">
            <a:spAutoFit/>
          </a:bodyPr>
          <a:lstStyle/>
          <a:p>
            <a:pPr algn="just"/>
            <a:r>
              <a:rPr lang="es-MX" sz="2200" dirty="0" smtClean="0"/>
              <a:t>Ejercer el control necesario para identificar las acciones que van en contra de los objetivos de la organización,  y ejercer nuevas acciones que las rectifiquen de forma eficiente.</a:t>
            </a:r>
            <a:endParaRPr lang="es-MX" sz="2200" dirty="0"/>
          </a:p>
        </p:txBody>
      </p:sp>
      <p:sp>
        <p:nvSpPr>
          <p:cNvPr id="10" name="9 Rectángulo"/>
          <p:cNvSpPr/>
          <p:nvPr/>
        </p:nvSpPr>
        <p:spPr>
          <a:xfrm>
            <a:off x="3645934" y="5308840"/>
            <a:ext cx="7391655" cy="1107996"/>
          </a:xfrm>
          <a:prstGeom prst="rect">
            <a:avLst/>
          </a:prstGeom>
        </p:spPr>
        <p:txBody>
          <a:bodyPr wrap="square">
            <a:spAutoFit/>
          </a:bodyPr>
          <a:lstStyle/>
          <a:p>
            <a:pPr algn="just"/>
            <a:r>
              <a:rPr lang="es-MX" sz="2200" dirty="0" smtClean="0"/>
              <a:t>Proporcionar la información necesaria para ayudar a la toma de decisiones a nivel operativo, directivo y estratégico.</a:t>
            </a:r>
            <a:endParaRPr lang="es-MX" sz="2200" dirty="0"/>
          </a:p>
        </p:txBody>
      </p:sp>
      <p:sp>
        <p:nvSpPr>
          <p:cNvPr id="5" name="4 Rectángulo"/>
          <p:cNvSpPr/>
          <p:nvPr/>
        </p:nvSpPr>
        <p:spPr>
          <a:xfrm>
            <a:off x="1873988" y="1516890"/>
            <a:ext cx="497278" cy="492443"/>
          </a:xfrm>
          <a:prstGeom prst="rect">
            <a:avLst/>
          </a:prstGeom>
        </p:spPr>
        <p:txBody>
          <a:bodyPr wrap="square">
            <a:spAutoFit/>
          </a:bodyPr>
          <a:lstStyle/>
          <a:p>
            <a:r>
              <a:rPr lang="es-MX" sz="2600" b="1" dirty="0" smtClean="0"/>
              <a:t>1.</a:t>
            </a:r>
            <a:endParaRPr lang="es-MX" sz="2600" b="1" dirty="0"/>
          </a:p>
        </p:txBody>
      </p:sp>
      <p:sp>
        <p:nvSpPr>
          <p:cNvPr id="12" name="11 Rectángulo"/>
          <p:cNvSpPr/>
          <p:nvPr/>
        </p:nvSpPr>
        <p:spPr>
          <a:xfrm>
            <a:off x="2462923" y="3176561"/>
            <a:ext cx="461986" cy="492443"/>
          </a:xfrm>
          <a:prstGeom prst="rect">
            <a:avLst/>
          </a:prstGeom>
        </p:spPr>
        <p:txBody>
          <a:bodyPr wrap="none">
            <a:spAutoFit/>
          </a:bodyPr>
          <a:lstStyle/>
          <a:p>
            <a:r>
              <a:rPr lang="es-MX" sz="2600" b="1" dirty="0" smtClean="0"/>
              <a:t>2.</a:t>
            </a:r>
            <a:endParaRPr lang="es-MX" sz="2600" b="1" dirty="0"/>
          </a:p>
        </p:txBody>
      </p:sp>
      <p:sp>
        <p:nvSpPr>
          <p:cNvPr id="13" name="12 Rectángulo"/>
          <p:cNvSpPr/>
          <p:nvPr/>
        </p:nvSpPr>
        <p:spPr>
          <a:xfrm>
            <a:off x="3244504" y="5240260"/>
            <a:ext cx="461986" cy="492443"/>
          </a:xfrm>
          <a:prstGeom prst="rect">
            <a:avLst/>
          </a:prstGeom>
        </p:spPr>
        <p:txBody>
          <a:bodyPr wrap="none">
            <a:spAutoFit/>
          </a:bodyPr>
          <a:lstStyle/>
          <a:p>
            <a:r>
              <a:rPr lang="es-MX" sz="2600" b="1" dirty="0"/>
              <a:t>3</a:t>
            </a:r>
            <a:r>
              <a:rPr lang="es-MX" sz="2600" b="1" dirty="0" smtClean="0"/>
              <a:t>.</a:t>
            </a:r>
            <a:endParaRPr lang="es-MX" sz="2600" b="1" dirty="0"/>
          </a:p>
        </p:txBody>
      </p:sp>
    </p:spTree>
    <p:extLst>
      <p:ext uri="{BB962C8B-B14F-4D97-AF65-F5344CB8AC3E}">
        <p14:creationId xmlns:p14="http://schemas.microsoft.com/office/powerpoint/2010/main" val="1634175959"/>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16</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5123518" cy="369332"/>
          </a:xfrm>
          <a:prstGeom prst="rect">
            <a:avLst/>
          </a:prstGeom>
        </p:spPr>
        <p:txBody>
          <a:bodyPr wrap="none">
            <a:spAutoFit/>
          </a:bodyPr>
          <a:lstStyle/>
          <a:p>
            <a:r>
              <a:rPr lang="es-MX" b="1" dirty="0" smtClean="0">
                <a:solidFill>
                  <a:schemeClr val="tx1">
                    <a:lumMod val="95000"/>
                    <a:lumOff val="5000"/>
                  </a:schemeClr>
                </a:solidFill>
              </a:rPr>
              <a:t>¿Qué compone un Sistema de Información?</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aphicFrame>
        <p:nvGraphicFramePr>
          <p:cNvPr id="9" name="8 Diagrama"/>
          <p:cNvGraphicFramePr/>
          <p:nvPr>
            <p:extLst>
              <p:ext uri="{D42A27DB-BD31-4B8C-83A1-F6EECF244321}">
                <p14:modId xmlns:p14="http://schemas.microsoft.com/office/powerpoint/2010/main" val="631191688"/>
              </p:ext>
            </p:extLst>
          </p:nvPr>
        </p:nvGraphicFramePr>
        <p:xfrm>
          <a:off x="2054225" y="107005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Rectángulo"/>
          <p:cNvSpPr/>
          <p:nvPr/>
        </p:nvSpPr>
        <p:spPr>
          <a:xfrm>
            <a:off x="5441580" y="2401496"/>
            <a:ext cx="1353289" cy="369332"/>
          </a:xfrm>
          <a:prstGeom prst="rect">
            <a:avLst/>
          </a:prstGeom>
        </p:spPr>
        <p:txBody>
          <a:bodyPr wrap="square">
            <a:spAutoFit/>
          </a:bodyPr>
          <a:lstStyle/>
          <a:p>
            <a:r>
              <a:rPr lang="es-MX" dirty="0" smtClean="0"/>
              <a:t>Individuos</a:t>
            </a:r>
            <a:endParaRPr lang="es-MX" dirty="0"/>
          </a:p>
        </p:txBody>
      </p:sp>
      <p:sp>
        <p:nvSpPr>
          <p:cNvPr id="27" name="26 Rectángulo"/>
          <p:cNvSpPr/>
          <p:nvPr/>
        </p:nvSpPr>
        <p:spPr>
          <a:xfrm>
            <a:off x="7462536" y="4350891"/>
            <a:ext cx="1353289" cy="369332"/>
          </a:xfrm>
          <a:prstGeom prst="rect">
            <a:avLst/>
          </a:prstGeom>
        </p:spPr>
        <p:txBody>
          <a:bodyPr wrap="square">
            <a:spAutoFit/>
          </a:bodyPr>
          <a:lstStyle/>
          <a:p>
            <a:r>
              <a:rPr lang="es-MX" dirty="0" smtClean="0"/>
              <a:t>Procesos</a:t>
            </a:r>
            <a:endParaRPr lang="es-MX" dirty="0"/>
          </a:p>
        </p:txBody>
      </p:sp>
      <p:sp>
        <p:nvSpPr>
          <p:cNvPr id="28" name="27 Rectángulo"/>
          <p:cNvSpPr/>
          <p:nvPr/>
        </p:nvSpPr>
        <p:spPr>
          <a:xfrm>
            <a:off x="3717474" y="4427552"/>
            <a:ext cx="980032" cy="369332"/>
          </a:xfrm>
          <a:prstGeom prst="rect">
            <a:avLst/>
          </a:prstGeom>
        </p:spPr>
        <p:txBody>
          <a:bodyPr wrap="square">
            <a:spAutoFit/>
          </a:bodyPr>
          <a:lstStyle/>
          <a:p>
            <a:r>
              <a:rPr lang="es-MX" dirty="0" smtClean="0"/>
              <a:t>Datos</a:t>
            </a:r>
            <a:endParaRPr lang="es-MX" dirty="0"/>
          </a:p>
        </p:txBody>
      </p:sp>
      <p:sp>
        <p:nvSpPr>
          <p:cNvPr id="29" name="28 Rectángulo"/>
          <p:cNvSpPr/>
          <p:nvPr/>
        </p:nvSpPr>
        <p:spPr>
          <a:xfrm>
            <a:off x="4451015" y="6430361"/>
            <a:ext cx="3667965" cy="369332"/>
          </a:xfrm>
          <a:prstGeom prst="rect">
            <a:avLst/>
          </a:prstGeom>
        </p:spPr>
        <p:txBody>
          <a:bodyPr wrap="square">
            <a:spAutoFit/>
          </a:bodyPr>
          <a:lstStyle/>
          <a:p>
            <a:r>
              <a:rPr lang="es-MX" dirty="0" smtClean="0"/>
              <a:t>Tecnologías de la Información</a:t>
            </a:r>
            <a:endParaRPr lang="es-MX" dirty="0"/>
          </a:p>
        </p:txBody>
      </p:sp>
    </p:spTree>
    <p:extLst>
      <p:ext uri="{BB962C8B-B14F-4D97-AF65-F5344CB8AC3E}">
        <p14:creationId xmlns:p14="http://schemas.microsoft.com/office/powerpoint/2010/main" val="2190914151"/>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17</a:t>
            </a:fld>
            <a:endParaRPr lang="es-MX" dirty="0"/>
          </a:p>
        </p:txBody>
      </p:sp>
      <p:sp>
        <p:nvSpPr>
          <p:cNvPr id="7" name="6 Rectángulo"/>
          <p:cNvSpPr/>
          <p:nvPr/>
        </p:nvSpPr>
        <p:spPr>
          <a:xfrm>
            <a:off x="1695293" y="467296"/>
            <a:ext cx="5123518" cy="369332"/>
          </a:xfrm>
          <a:prstGeom prst="rect">
            <a:avLst/>
          </a:prstGeom>
        </p:spPr>
        <p:txBody>
          <a:bodyPr wrap="none">
            <a:spAutoFit/>
          </a:bodyPr>
          <a:lstStyle/>
          <a:p>
            <a:r>
              <a:rPr lang="es-MX" b="1" dirty="0" smtClean="0">
                <a:solidFill>
                  <a:schemeClr val="tx1">
                    <a:lumMod val="95000"/>
                    <a:lumOff val="5000"/>
                  </a:schemeClr>
                </a:solidFill>
              </a:rPr>
              <a:t>¿Qué compone un Sistema de Información?</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nvGrpSpPr>
          <p:cNvPr id="11" name="10 Grupo"/>
          <p:cNvGrpSpPr/>
          <p:nvPr/>
        </p:nvGrpSpPr>
        <p:grpSpPr>
          <a:xfrm>
            <a:off x="1726005" y="1929929"/>
            <a:ext cx="1502833" cy="1502833"/>
            <a:chOff x="0" y="852176"/>
            <a:chExt cx="1502833" cy="1502833"/>
          </a:xfrm>
        </p:grpSpPr>
        <p:sp>
          <p:nvSpPr>
            <p:cNvPr id="12" name="11 Elipse"/>
            <p:cNvSpPr/>
            <p:nvPr/>
          </p:nvSpPr>
          <p:spPr>
            <a:xfrm>
              <a:off x="0" y="852176"/>
              <a:ext cx="1502833" cy="1502833"/>
            </a:xfrm>
            <a:prstGeom prst="ellipse">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3" name="Elipse 4"/>
            <p:cNvSpPr/>
            <p:nvPr/>
          </p:nvSpPr>
          <p:spPr>
            <a:xfrm>
              <a:off x="220085" y="1072261"/>
              <a:ext cx="1062663" cy="106266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p:txBody>
        </p:sp>
      </p:grpSp>
      <p:sp>
        <p:nvSpPr>
          <p:cNvPr id="15" name="14 Rectángulo"/>
          <p:cNvSpPr/>
          <p:nvPr/>
        </p:nvSpPr>
        <p:spPr>
          <a:xfrm>
            <a:off x="1966858" y="1784110"/>
            <a:ext cx="1353289" cy="369332"/>
          </a:xfrm>
          <a:prstGeom prst="rect">
            <a:avLst/>
          </a:prstGeom>
        </p:spPr>
        <p:txBody>
          <a:bodyPr wrap="square">
            <a:spAutoFit/>
          </a:bodyPr>
          <a:lstStyle/>
          <a:p>
            <a:r>
              <a:rPr lang="es-MX" dirty="0" smtClean="0"/>
              <a:t>Datos</a:t>
            </a:r>
            <a:endParaRPr lang="es-MX" dirty="0"/>
          </a:p>
        </p:txBody>
      </p:sp>
      <p:sp>
        <p:nvSpPr>
          <p:cNvPr id="16" name="15 Rectángulo"/>
          <p:cNvSpPr/>
          <p:nvPr/>
        </p:nvSpPr>
        <p:spPr>
          <a:xfrm>
            <a:off x="3789034" y="1784110"/>
            <a:ext cx="4058903" cy="369332"/>
          </a:xfrm>
          <a:prstGeom prst="rect">
            <a:avLst/>
          </a:prstGeom>
        </p:spPr>
        <p:txBody>
          <a:bodyPr wrap="square">
            <a:spAutoFit/>
          </a:bodyPr>
          <a:lstStyle/>
          <a:p>
            <a:r>
              <a:rPr lang="es-MX" dirty="0" smtClean="0"/>
              <a:t>Unidad mínimo de información</a:t>
            </a:r>
          </a:p>
        </p:txBody>
      </p:sp>
      <p:sp>
        <p:nvSpPr>
          <p:cNvPr id="17" name="16 Abrir llave"/>
          <p:cNvSpPr/>
          <p:nvPr/>
        </p:nvSpPr>
        <p:spPr>
          <a:xfrm>
            <a:off x="3411109" y="1679936"/>
            <a:ext cx="270344" cy="633894"/>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25" name="24 Abrir llave"/>
          <p:cNvSpPr/>
          <p:nvPr/>
        </p:nvSpPr>
        <p:spPr>
          <a:xfrm>
            <a:off x="7847937" y="1658047"/>
            <a:ext cx="270344" cy="633894"/>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30" name="29 Rectángulo"/>
          <p:cNvSpPr/>
          <p:nvPr/>
        </p:nvSpPr>
        <p:spPr>
          <a:xfrm>
            <a:off x="8153823" y="1645610"/>
            <a:ext cx="3167509" cy="646331"/>
          </a:xfrm>
          <a:prstGeom prst="rect">
            <a:avLst/>
          </a:prstGeom>
        </p:spPr>
        <p:txBody>
          <a:bodyPr wrap="square">
            <a:spAutoFit/>
          </a:bodyPr>
          <a:lstStyle/>
          <a:p>
            <a:r>
              <a:rPr lang="es-MX" dirty="0" smtClean="0"/>
              <a:t>Letras, números, imágenes, audio, video.</a:t>
            </a:r>
          </a:p>
        </p:txBody>
      </p:sp>
      <p:grpSp>
        <p:nvGrpSpPr>
          <p:cNvPr id="31" name="30 Grupo"/>
          <p:cNvGrpSpPr/>
          <p:nvPr/>
        </p:nvGrpSpPr>
        <p:grpSpPr>
          <a:xfrm>
            <a:off x="1725228" y="4593848"/>
            <a:ext cx="1502833" cy="1502833"/>
            <a:chOff x="5269963" y="1957916"/>
            <a:chExt cx="1502833" cy="1502833"/>
          </a:xfrm>
        </p:grpSpPr>
        <p:sp>
          <p:nvSpPr>
            <p:cNvPr id="32" name="31 Elipse"/>
            <p:cNvSpPr/>
            <p:nvPr/>
          </p:nvSpPr>
          <p:spPr>
            <a:xfrm>
              <a:off x="5269963" y="1957916"/>
              <a:ext cx="1502833" cy="1502833"/>
            </a:xfrm>
            <a:prstGeom prst="ellipse">
              <a:avLst/>
            </a:prstGeom>
            <a:blipFill rotWithShape="0">
              <a:blip r:embed="rId3"/>
              <a:stretch>
                <a:fillRect/>
              </a:stretch>
            </a:bli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33" name="Elipse 4"/>
            <p:cNvSpPr/>
            <p:nvPr/>
          </p:nvSpPr>
          <p:spPr>
            <a:xfrm>
              <a:off x="5490048" y="2178001"/>
              <a:ext cx="1062663" cy="106266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p:txBody>
        </p:sp>
      </p:grpSp>
      <p:sp>
        <p:nvSpPr>
          <p:cNvPr id="34" name="33 Rectángulo"/>
          <p:cNvSpPr/>
          <p:nvPr/>
        </p:nvSpPr>
        <p:spPr>
          <a:xfrm>
            <a:off x="1799999" y="4213713"/>
            <a:ext cx="1353289" cy="369332"/>
          </a:xfrm>
          <a:prstGeom prst="rect">
            <a:avLst/>
          </a:prstGeom>
        </p:spPr>
        <p:txBody>
          <a:bodyPr wrap="square">
            <a:spAutoFit/>
          </a:bodyPr>
          <a:lstStyle/>
          <a:p>
            <a:r>
              <a:rPr lang="es-MX" dirty="0" smtClean="0"/>
              <a:t>Procesos</a:t>
            </a:r>
            <a:endParaRPr lang="es-MX" dirty="0"/>
          </a:p>
        </p:txBody>
      </p:sp>
      <p:sp>
        <p:nvSpPr>
          <p:cNvPr id="35" name="34 Rectángulo"/>
          <p:cNvSpPr/>
          <p:nvPr/>
        </p:nvSpPr>
        <p:spPr>
          <a:xfrm>
            <a:off x="3768036" y="4213713"/>
            <a:ext cx="4058903" cy="923330"/>
          </a:xfrm>
          <a:prstGeom prst="rect">
            <a:avLst/>
          </a:prstGeom>
        </p:spPr>
        <p:txBody>
          <a:bodyPr wrap="square">
            <a:spAutoFit/>
          </a:bodyPr>
          <a:lstStyle/>
          <a:p>
            <a:r>
              <a:rPr lang="es-MX" dirty="0" smtClean="0"/>
              <a:t>Actividades de que se realizan de manera secuencial para alcanzar un objetivo</a:t>
            </a:r>
          </a:p>
        </p:txBody>
      </p:sp>
      <p:sp>
        <p:nvSpPr>
          <p:cNvPr id="36" name="35 Abrir llave"/>
          <p:cNvSpPr/>
          <p:nvPr/>
        </p:nvSpPr>
        <p:spPr>
          <a:xfrm>
            <a:off x="3390111" y="4213945"/>
            <a:ext cx="270344" cy="866937"/>
          </a:xfrm>
          <a:prstGeom prst="leftBrace">
            <a:avLst>
              <a:gd name="adj1" fmla="val 8333"/>
              <a:gd name="adj2" fmla="val 21017"/>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37" name="36 Rectángulo"/>
          <p:cNvSpPr/>
          <p:nvPr/>
        </p:nvSpPr>
        <p:spPr>
          <a:xfrm>
            <a:off x="8314176" y="4167602"/>
            <a:ext cx="2148416" cy="1477328"/>
          </a:xfrm>
          <a:prstGeom prst="rect">
            <a:avLst/>
          </a:prstGeom>
        </p:spPr>
        <p:txBody>
          <a:bodyPr wrap="square">
            <a:spAutoFit/>
          </a:bodyPr>
          <a:lstStyle/>
          <a:p>
            <a:pPr marL="285750" indent="-285750">
              <a:buFont typeface="Arial" panose="020B0604020202020204" pitchFamily="34" charset="0"/>
              <a:buChar char="•"/>
            </a:pPr>
            <a:r>
              <a:rPr lang="es-MX" dirty="0" smtClean="0"/>
              <a:t>Definible</a:t>
            </a:r>
          </a:p>
          <a:p>
            <a:pPr marL="285750" indent="-285750">
              <a:buFont typeface="Arial" panose="020B0604020202020204" pitchFamily="34" charset="0"/>
              <a:buChar char="•"/>
            </a:pPr>
            <a:r>
              <a:rPr lang="es-MX" dirty="0" smtClean="0"/>
              <a:t>Repetible</a:t>
            </a:r>
          </a:p>
          <a:p>
            <a:pPr marL="285750" indent="-285750">
              <a:buFont typeface="Arial" panose="020B0604020202020204" pitchFamily="34" charset="0"/>
              <a:buChar char="•"/>
            </a:pPr>
            <a:r>
              <a:rPr lang="es-MX" dirty="0" smtClean="0"/>
              <a:t>Predecible</a:t>
            </a:r>
          </a:p>
          <a:p>
            <a:pPr marL="285750" indent="-285750">
              <a:buFont typeface="Arial" panose="020B0604020202020204" pitchFamily="34" charset="0"/>
              <a:buChar char="•"/>
            </a:pPr>
            <a:r>
              <a:rPr lang="es-MX" dirty="0" smtClean="0"/>
              <a:t>Medible</a:t>
            </a:r>
          </a:p>
          <a:p>
            <a:pPr marL="285750" indent="-285750">
              <a:buFont typeface="Arial" panose="020B0604020202020204" pitchFamily="34" charset="0"/>
              <a:buChar char="•"/>
            </a:pPr>
            <a:endParaRPr lang="es-MX" dirty="0" smtClean="0"/>
          </a:p>
        </p:txBody>
      </p:sp>
      <p:sp>
        <p:nvSpPr>
          <p:cNvPr id="38" name="37 Abrir llave"/>
          <p:cNvSpPr/>
          <p:nvPr/>
        </p:nvSpPr>
        <p:spPr>
          <a:xfrm>
            <a:off x="7883479" y="4213712"/>
            <a:ext cx="270344" cy="1018245"/>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952317901"/>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18</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3201517" cy="369332"/>
          </a:xfrm>
          <a:prstGeom prst="rect">
            <a:avLst/>
          </a:prstGeom>
        </p:spPr>
        <p:txBody>
          <a:bodyPr wrap="none">
            <a:spAutoFit/>
          </a:bodyPr>
          <a:lstStyle/>
          <a:p>
            <a:r>
              <a:rPr lang="es-MX" b="1" dirty="0" smtClean="0">
                <a:solidFill>
                  <a:schemeClr val="tx1">
                    <a:lumMod val="95000"/>
                    <a:lumOff val="5000"/>
                  </a:schemeClr>
                </a:solidFill>
              </a:rPr>
              <a:t>Clasificación de Individuos</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1" name="10 Rectángulo"/>
          <p:cNvSpPr/>
          <p:nvPr/>
        </p:nvSpPr>
        <p:spPr>
          <a:xfrm>
            <a:off x="2006138" y="3267740"/>
            <a:ext cx="1353289" cy="369332"/>
          </a:xfrm>
          <a:prstGeom prst="rect">
            <a:avLst/>
          </a:prstGeom>
        </p:spPr>
        <p:txBody>
          <a:bodyPr wrap="square">
            <a:spAutoFit/>
          </a:bodyPr>
          <a:lstStyle/>
          <a:p>
            <a:r>
              <a:rPr lang="es-MX" dirty="0" smtClean="0"/>
              <a:t>Individuos</a:t>
            </a:r>
            <a:endParaRPr lang="es-MX" dirty="0"/>
          </a:p>
        </p:txBody>
      </p:sp>
      <p:sp>
        <p:nvSpPr>
          <p:cNvPr id="14" name="13 Rectángulo"/>
          <p:cNvSpPr/>
          <p:nvPr/>
        </p:nvSpPr>
        <p:spPr>
          <a:xfrm>
            <a:off x="3828313" y="2464594"/>
            <a:ext cx="4058903" cy="2308324"/>
          </a:xfrm>
          <a:prstGeom prst="rect">
            <a:avLst/>
          </a:prstGeom>
        </p:spPr>
        <p:txBody>
          <a:bodyPr wrap="square">
            <a:spAutoFit/>
          </a:bodyPr>
          <a:lstStyle/>
          <a:p>
            <a:pPr marL="285750" indent="-285750">
              <a:buFont typeface="Arial" panose="020B0604020202020204" pitchFamily="34" charset="0"/>
              <a:buChar char="•"/>
            </a:pPr>
            <a:r>
              <a:rPr lang="es-MX" dirty="0" smtClean="0"/>
              <a:t>Propietarios</a:t>
            </a:r>
          </a:p>
          <a:p>
            <a:pPr marL="285750" indent="-285750">
              <a:buFont typeface="Arial" panose="020B0604020202020204" pitchFamily="34" charset="0"/>
              <a:buChar char="•"/>
            </a:pPr>
            <a:r>
              <a:rPr lang="es-MX" dirty="0" smtClean="0"/>
              <a:t>Usuarios finales</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Diseñadores</a:t>
            </a:r>
          </a:p>
          <a:p>
            <a:pPr marL="285750" indent="-285750">
              <a:buFont typeface="Arial" panose="020B0604020202020204" pitchFamily="34" charset="0"/>
              <a:buChar char="•"/>
            </a:pPr>
            <a:r>
              <a:rPr lang="es-MX" dirty="0" smtClean="0"/>
              <a:t>Constructores</a:t>
            </a:r>
          </a:p>
          <a:p>
            <a:pPr marL="285750" indent="-285750">
              <a:buFont typeface="Arial" panose="020B0604020202020204" pitchFamily="34" charset="0"/>
              <a:buChar char="•"/>
            </a:pPr>
            <a:r>
              <a:rPr lang="es-MX" dirty="0" smtClean="0"/>
              <a:t>Analistas y el Project  Manager</a:t>
            </a:r>
            <a:endParaRPr lang="es-MX" dirty="0"/>
          </a:p>
        </p:txBody>
      </p:sp>
      <p:sp>
        <p:nvSpPr>
          <p:cNvPr id="2" name="1 Abrir llave"/>
          <p:cNvSpPr/>
          <p:nvPr/>
        </p:nvSpPr>
        <p:spPr>
          <a:xfrm>
            <a:off x="3450388" y="2360420"/>
            <a:ext cx="270344" cy="2412498"/>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16" name="15 Rectángulo"/>
          <p:cNvSpPr/>
          <p:nvPr/>
        </p:nvSpPr>
        <p:spPr>
          <a:xfrm>
            <a:off x="8539222" y="2464594"/>
            <a:ext cx="2464903" cy="646331"/>
          </a:xfrm>
          <a:prstGeom prst="rect">
            <a:avLst/>
          </a:prstGeom>
        </p:spPr>
        <p:txBody>
          <a:bodyPr wrap="square">
            <a:spAutoFit/>
          </a:bodyPr>
          <a:lstStyle/>
          <a:p>
            <a:r>
              <a:rPr lang="es-MX" dirty="0" smtClean="0"/>
              <a:t>Trabajadores de la información</a:t>
            </a:r>
            <a:endParaRPr lang="es-MX" dirty="0"/>
          </a:p>
        </p:txBody>
      </p:sp>
      <p:sp>
        <p:nvSpPr>
          <p:cNvPr id="5" name="4 Cerrar llave"/>
          <p:cNvSpPr/>
          <p:nvPr/>
        </p:nvSpPr>
        <p:spPr>
          <a:xfrm>
            <a:off x="8057929" y="2485295"/>
            <a:ext cx="485029" cy="604928"/>
          </a:xfrm>
          <a:prstGeom prst="rightBrace">
            <a:avLst>
              <a:gd name="adj1" fmla="val 8333"/>
              <a:gd name="adj2" fmla="val 52629"/>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12" name="11 Rectángulo"/>
          <p:cNvSpPr/>
          <p:nvPr/>
        </p:nvSpPr>
        <p:spPr>
          <a:xfrm>
            <a:off x="8542958" y="3976667"/>
            <a:ext cx="2464903" cy="923330"/>
          </a:xfrm>
          <a:prstGeom prst="rect">
            <a:avLst/>
          </a:prstGeom>
        </p:spPr>
        <p:txBody>
          <a:bodyPr wrap="square">
            <a:spAutoFit/>
          </a:bodyPr>
          <a:lstStyle/>
          <a:p>
            <a:r>
              <a:rPr lang="es-MX" dirty="0"/>
              <a:t>D</a:t>
            </a:r>
            <a:r>
              <a:rPr lang="es-MX" dirty="0" smtClean="0"/>
              <a:t>esarrollan </a:t>
            </a:r>
            <a:r>
              <a:rPr lang="es-MX" dirty="0"/>
              <a:t>y operan los sistemas de información.</a:t>
            </a:r>
          </a:p>
        </p:txBody>
      </p:sp>
      <p:sp>
        <p:nvSpPr>
          <p:cNvPr id="13" name="12 Cerrar llave"/>
          <p:cNvSpPr/>
          <p:nvPr/>
        </p:nvSpPr>
        <p:spPr>
          <a:xfrm>
            <a:off x="8061665" y="3997368"/>
            <a:ext cx="485029" cy="604928"/>
          </a:xfrm>
          <a:prstGeom prst="rightBrace">
            <a:avLst>
              <a:gd name="adj1" fmla="val 8333"/>
              <a:gd name="adj2" fmla="val 52629"/>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grpSp>
        <p:nvGrpSpPr>
          <p:cNvPr id="18" name="17 Grupo"/>
          <p:cNvGrpSpPr/>
          <p:nvPr/>
        </p:nvGrpSpPr>
        <p:grpSpPr>
          <a:xfrm>
            <a:off x="1856594" y="3566669"/>
            <a:ext cx="1502833" cy="1502833"/>
            <a:chOff x="3312583" y="536"/>
            <a:chExt cx="1502833" cy="1502833"/>
          </a:xfrm>
        </p:grpSpPr>
        <p:sp>
          <p:nvSpPr>
            <p:cNvPr id="19" name="18 Elipse"/>
            <p:cNvSpPr/>
            <p:nvPr/>
          </p:nvSpPr>
          <p:spPr>
            <a:xfrm>
              <a:off x="3312583" y="536"/>
              <a:ext cx="1502833" cy="1502833"/>
            </a:xfrm>
            <a:prstGeom prst="ellipse">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0" name="Elipse 4"/>
            <p:cNvSpPr/>
            <p:nvPr/>
          </p:nvSpPr>
          <p:spPr>
            <a:xfrm>
              <a:off x="3532668" y="220621"/>
              <a:ext cx="1062663" cy="106266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p:txBody>
        </p:sp>
      </p:grpSp>
    </p:spTree>
    <p:extLst>
      <p:ext uri="{BB962C8B-B14F-4D97-AF65-F5344CB8AC3E}">
        <p14:creationId xmlns:p14="http://schemas.microsoft.com/office/powerpoint/2010/main" val="1089032823"/>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19</a:t>
            </a:fld>
            <a:endParaRPr lang="es-MX" dirty="0"/>
          </a:p>
        </p:txBody>
      </p:sp>
      <p:sp>
        <p:nvSpPr>
          <p:cNvPr id="4" name="AutoShape 2" descr="data:image/jpeg;base64,/9j/4AAQSkZJRgABAQAAAQABAAD/2wCEAAkGBxAQEBUUEBQWDxUQFRQVEBAVFBQVFxUVFBQWFxUVFhUYHCggGB0lGxQUITEhJSkrLi4uFx8zODMsNygtLisBCgoKDg0OGxAQGywmICQsLCwsLCwsLCwsMDcsLCwsLCw0LCwsLCwsLywsLCwsLDQsLCwsLCwsLCwsLCwsLCwsLP/AABEIAMABBwMBIgACEQEDEQH/xAAcAAACAgMBAQAAAAAAAAAAAAAAAQYHAgMFBAj/xAA5EAACAgADBgMGBQQDAAMBAAABAgADBAURBiExQVFhEjKxB0JicaHBIiNSgfATgpHCQ6LRM3LhFP/EABoBAAIDAQEAAAAAAAAAAAAAAAAFAgMEAQb/xAAkEQACAgICAwEAAgMAAAAAAAAAAQIDBBESMSEiYUEygRNxsf/aAAwDAQACEQMRAD8AvCOEUAHFCOAChHCABCEIAKEDPPmGOroray1giINWYwBvQswxtdFbWWsERBqzGUbtntldj7CELVUKfwVgkeL4n04ntymG2211mY2aDVKEJ/pV9fjfv25Tj5PlVmKs8FY4b2c8FHU/+TDfeku/AryMnl6x6JNsLtzZg3Fd7NZh2Om8kmr4l7dR/iXZhr0sRXRg6uAVYHUEHgRPmnMsBZh7DXYNCOB5MOoPSSjYLbVsCwqu1fDud44msn3l7dRO0XppefB3GyePrLovKOasPetiK6EOrgFWB1BB4ETZNozHCEIAKOEUAHFCOACjhCAChCEAHMWYDed2nEwZtBqd2nEynvaJt0cQWw+FbSobrbR/y/Cvwevy4wnNRW2VW2qtbZl7QNvWuY0YNytanSy5TobD0Ujgvfn6xjZfanEYC0MjF6yfzKSx8LDt0bvORhcM9rhKx4mY6ACe7O8jtwhH9TRlbyuvDXTevzi+WQuaTfkUyuk58t+T6AyPOKcZSttDeJW4jmpHFWHIidGfOmyu0l2X3eOv8SNoLaidzr9iORl9ZHnFOMpW2hvErcRzU81YciJurs5L6M6L1Yvp0YRQlpoHCEIAEUcIAKEcIAKEJ58wx1dFbWWsERBqzH+bzAH4DMMdXRW1lrBEQasx/nGUTtttdZmNmg1ShD+VXzPxv37cobbbXWZjZoNUoQ/lV9fjfqfScbKcssxNnhT+5jwUdT/5MN960/PgV5GRz9Y9DyjK7MTZ4E5b3Y8FHU/+Szspy+vDVhKxw8zc2PMmasqy+vD1hKx825sepnuBnl8zLdz0v4mBvZ5M7yivF1+F9zDyPzU/+dpV+ZZfZh7DXYNCOB5MORB6S3lM5m0uBouoY3kJ4AStvNT99ek7hZcqpcH5TBMjewW2rYBxXdq+Hc7xxNZPvL26j+G78PeliB0IdXAKsDqCDwIM+YD/AJlp+xbHXML6iS1SeBk110VmJ1UfPTXSeqosf8WMsS574MtGKEc1jEUI4QAUcUIAOEIQAUTMANTuA4mDMANTuA4mU97RNujiC2HwjaUjdbaP+X4V+D1+XGE5qK2yq21Vx2w9om3RxBbD4VtKRuttH/L8K/B6/LjAsLh3tcJWPEzbgBDC4drGCIPEzbgBLH2dyRMKnJrGH43/ANR2ibMzFWtvv8Qnttc3tm3ZvIkwia7msYfjf/Ve06mMwiXVlLB4lbiPuOhjBmwGeanbOU+bfkoKs2hyN8I+h/FWx/Lfr2PQzPZXaS7L7vHX+JG0FtRO5x9j0MsvHYWu6tktAZWG/Xl315adZUWYVIlrrW39RFJCvw1Ef4GY7Vp9othNp7R9GZHnFOMpW2hvErcRzU81YciISm/Zdj7q8eqVastqv/UTfofCpKse4Og17wj2uzlHY3pu5x2y9YQhLTQEIo4AEITy5hjq8PW1tzBEQasx/m89oA3oeYY6uitrLmCIg1Zj/N57SidttrrMxs0GqUIfy6uvxv1PpHtttdZmFmg1ShD+VV1+N+p9JxMsy98Q/hT+5uSjrMN9618FeRk8/WPQ8ry58Q/hT+5uSjr/APksXLMDXh0CVj5nmx6mastwSUIEQfM82PUz2AzzOXlO16XRgb2bgZsUzSpmOIxKVoXc+FVGpJmLTb0jhuxGJSpC7nwqo1JMrfaPPnxb6DVa1P4E6/E3f0i2hzx8U+g1WtT+BOvxN39Itmtn7sfcK6hoBobLD5UXqe/Qc49wcHh7S/l/wshBt6QbNbP3Y+4V1DQDQ2WHyovU9+g5y+tnskpwNIqpGgG9mPmdubMeZhs9kdOBpFVI0A3ux8ztzZjOpH9dfFfRxRQq1t9hCEJaaAhCKADhCEACYuwA1O4DiYOwA1O4DeT0lPe0Pbo4gth8K2lI3W2jjb8I+D1+XGE5qK2yq21VrbD2ibdHEFsPhW0pG620f8p5qPg9flxgWGw7WMEQeJm3ACGHoaxgqDxM24CT7IcnTDL+p28z/YdonzMxVrb7/EJ7bXN7Zs2fyZMMv6rGH43/ANV7TsqZqBmYM85ZOU5cpdlBuBmYbTju05zT4tOO6QfanaQ261UHRBudx7/YfD6yVGPK6WkdS2ZbWbTf1daaDpWNzuPf7D4fWRzL8FZiLFqpUu7nRVHqegHWPL8FZiLFqpUu7nRVHqeg7y9Nidka8vq1Oj3uPzbf9F6KPrPUYuLGEeMejVRQ7H8DYjZGvL69To91g/Ns/wBF6KPrCSeOM1FJaQ3jFRWkEIQnSQoQnmzDHV0VtZcwREGrMf5vPaAN6HmGOroray1giINWY/zee0orbba6zMLdBqlCH8qvr8b9T6RbbbXWZjZoNUoQ/lV9fjfqfScPL8C97+Ff7m5KJhvvWvgryMjl6x6HluAe9/Cn9zclHWTzLsGlCBEHzPMnqZqy/CJSgVB8zzJ6mewGecysl2vS6MLZtBmxTNIMV2IWtSznwqu8mYtNvSOG6/ELWpdz4VXeTK/z/OnxLfprU/gTr8Td4s9zlsS2g/DWvlXr3PeZbM7P3Y+4V1DQDfZYR+FF6nv0HOO8LC4e0v5E4QbekGzOz92PuFdQ0A32WHyovU9+gl9bP5HTgaRVSNAN7MfM7c2Y9YbP5HTgqRVSNAN7MfM7c2Yzpx9XWor6OKKFWtvsI4QlpoCEIQAIQhABRMwA1O4DiekGcAancBxMp72ibdHEFsPhW0pG620bv6mnur8Hr8uMJzUVtlVtqrW2HtE26OILYfCtpSN1to3f1COKr8Hr8uMBooaxgqDxE8BCilnYKg1J4CTbJcrXDr1c+ZvsO0UZeWoLb7/BPba5vbNmR5SuHX9Tt5m+w7TrKZqBmYM89ZNzlykUm5TMw2nHdNIaQ7aTaD+prXSdEHmYe/2Hb1kqMeV0tIEtmW0+0X9XWqk6Jwdx7/YfD6zhZfgrMRYtVKl3c6Ko9T0HeLL8FZiLVqpUu7nRVHqeg7y9didkasvr1Oj3OPzbf9F6L6z0uLiqK4x6NVFDsfwNidkK8vq1Oj3OPzbf9F6AfWSiKOM0klpDeMVFaQoRwnSQoawnmzDHV4etrLmCIg1Zj/N5gDeh5hjq6K2stYIiDVmP83mUTtttdZmNmg1ShD+VX1+N+p9IbbbXWZjZoNUoQ/lVdfjfqfTWcLA4Nrm8K/3NyAmG+9a+CvIyOfrHoeAwTXP4V/ubkBJngMKlKBUHzPMnqZqwOGWpQq/ueZPUz1Azz2Tku16XRibNwMzUzUpitvVFLMfCF4mY9b8Iibrr1rUs58IXeTIRnebtiG/Si+Vfue8xznNmxDfpRfKv3Pebdmdn7sfcK6hoBobLD5UXqe/Qc46w8Ph7S7LIQbekGzOz92PuFdQ0A0Nlh4IvU9+g5y+tn8jpwVIqpGgHmY+Z25sx6w2fySnBUiqkaAb2Y+Z25sx6zpx5XXxX0b0UKtbfYRwhLTQEIQgAQhCABMXYAancBxMHYAancBxMp72ibdHEFsPhW0pG620cbT+lT+j1+XGE5qK2yq21VrbD2h7dHEFsPhW0pB0ttH/KRyU/o9flIDRSzsFUak8BCmpnYKo1J4CS3KcuWlerHzN9h2inKyuC2+xRZY5vbNmT5atC9XPmb7DtOoDNIMzUxBZNze2Um5TM/FNIaRXP88/qa11H8HvN+rsO3rJU0StlpHEjPaLPv6mtdR0T3m/V2Hb1nFy/BWYixaqVLu50VR6noO8MvwVuIsWqlTY7nRVHqeg7y9didka8vr1Ollzj823/AEXovrPR42MorjHo1UUOx/A2J2Qry+vU6Pc4/Nt/0XovrJOIRxkkktIbxiorSFHFHOkghCEAPLmGOroray5giINWY/zjKK212uszGzQapQh/Kr6/G/U+kz272rsx9xUHw0VMRUn6iN3jbqfSR3CYZrG0X9z0ExX3LXwV5GRy9Y9DwWEa1tF/uPQSV4PDrUvhX9zzJ6masJQta+Ff3PU9TPQDEGTkOx6XRibNwM2AzSpmYMx6OGdtyopZjoBxMiGb5o17fpQeVfue8WbZi1zacEU/hH3M37M7P3Y+4V1DQDQ2WHgik8T346DnHGJicfZ9k4xbekGzOz92PuFdQ0A0Nlh4IvU9+g5y+tn8kpwVIqpGgG9mPmdubMesNn8kpwVIqpGgG9mPmdubMes6kd11qP8Asb0UKtbfYQhCWmgIQhAAhCEACYuwA1O4DiY5U3tV2rsNjYOk+BFA/rsOLkjXwf8A10I16yE5qK2V22KuO2eX2ibdHEFsPhW0pG620cbT0B/R6/KQGqssQqjUngIVVliAo1J4CSXLcEKh1Y8W+w7RTk5PDy+xNZY5vbNmV4BaR1Y+ZvsO06IM0gzNTEc5Ob2yo3KZmDNQMj+0GZMSal3Aec9e3ynaaXbLigFnuc/1Na6z+H3m/V2HacvL8FZiLVqpU2O50VR6noB1hl+CsvsWqlS7udFUep6DvL12J2Rry+rfpZc4/Nt/0Xoo+s9DjYyS4ro00UOx/BbE7I1ZfXqdHucfm2/6r0X1kohCMkklpDeMVFaQRRwnSQo4QgAo4QgBR3tC2NfB2NdUPFRYxO7/AImY+U/D0P7SIYe5kbxLuI+vYz6bxFC2KUcB1YEMpGoIPEESkdvtimwLG2nV8Ox48TUT7rduhmO6n9XQsycfj7R6PNgsWti6jcRxHSetTIhh72rbxLuI+vYyS4HGLauo3HmOkQ5OO4Pa6MLR7QZmJqBmamYzhGc3y01NqN6Mdx6djDIM7uwNwtpOhG50PldeasP5pJO6BgQw1B3ESL5tlhpOo3oeB6djGuJlcvWXZOMmntF+bM7Q04+kWVHQjdZWfMjdD9jznXnzbkGd3YG4W0nQjc6nyuvNWH35S+9mdoacfSLKjoRusrPmRuh+x5x3Vby8PsbY+QrFp9nYhFHLjSEIQgAQhCAClZe1DYx7WbF4ceJtB/XqA3kKPOvU6cR2lnRSM4qS0yuytTjpny6rEHUHTTgZIMszAWDRtzD69xJh7Rtg/NicGvU30KP8ug9R+8q5GIOoOhHAxVk43Jaf9MT21OD0yZqZsBnKyzMBYNG3MPr3E6QMRzg4PTKTcDOHn2Wkk2pv/Wv3E7SmZgwqtdcuSAhOExL1OtlbFHQ6qw4gy8dhNskx6eCzRL0H405OP1p26jlKlzrKNNbKhu4sg5dxORhcS9TrZWxR0OquDvBj/GyU1yiaaL3W/h9PQkR2E2zTHp4LNExCD8acnA99PuOUl0ZxkmtobwmpLaHCKOdJBCEIAKEI4AE1YihbFKuA6sCGUjUEHiCJsjgBRm32xTYFjbSC2Hc7uZqJ91u3Q/tIlh72Rgy7iPr2M+m8RQtilHAdWBDKRqCDxBEpLb7YpsC5tpBfDsd3M1E+63boZjup/V0LMnG4+0ejzYHFrauo3EeYdJ7AZDsPe1beJToR9exkmwOMW1dRuI8y9IgycZ1va6MLR7gY3QMCGGoO4iawZsUzIcItm2WGk6jeh4Hp2MeQZ3dgrhbSdCNzqfK681YfzSSl0DAhhqDuIkWzbLDSdV3oeB6djGuJl8vWXZOMmntF97MbQ04+kWVHQjQWVnzI3Q/Y8515825Bnd2BuFtJ0I3Op8rrzVh/NJfezG0NOPpFlR0I3WVnzI3Q/Y847qt5eH2NsfIVi0+zsQijlxpCEIQAIQigASrfaNsH5sTg16tfQv1dB6j95acUjOCktMrsrVi0z5cRiCCDoRwMkeV5iLBo25h9e4ku9o2wfmxWDXq19Cj9y6D1Eq5GIOo3EcDFWTjcvD7/ABie2pwemTUGbFM5WV5iLB4W3MPr3E6QMR2QcHplJuBkfzrKNNbKhu95Ry7jtO8DMwYVWyqltAQfC4l6nWypijodVccQZeGwm2aY9PBZomIQfjTk4Hvp26jlKnzvKNNbKhu99Ry7jtOPhcS9TrZWxR0OqsOIMf42SpLlE00Xut/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O7sDcLaToRudT5XXmrD+aSVOgYEMNQeIMiub5WaTqu9DwPTsY2xMvl6y7JRk09ovrZjaGnH0iyo6EbrKz5kbofsec7E+bcgzq7BXC2k6EbnQ+V15qw/mkvrZjaGnH0iyo6EbrKz5kbofsecd1W8vD7G+PkKxafZ2YRRy40hCEIAEIQgApVvtG2D82Kwa/FfQo/y6D1H7y04pGcFJaZXZWrFpny6jEbwdCOBkjyvMRYPC25x9e4kt9o2wfmxWDX4r6F+roPUfuJVyMQdQdCOBirJxuS0+/xie2pwemTcGbAZyMqzIWDwtucfXuJ1FMRWVuD0yk3AyPZ3k+mtlQ3e+g5dx2neBmwGdqulVLaAguExL1OtlTFHQ6qw3EGXhsJtmmPTwWaJiEH405OB76fccpVGeZPprZUN3F0HLuO042ExL1OtlTFHQ6qw4giP8bJUlyiaaL3W/h9PRyIbCbZpj08FmiYhB+NOAcD30+45SXRnGSa2hvCaktocIoTpIcUcIAEIQgATViKFsUo4DqwIZSNQQeIIm2EAKN2+2KbAsbaQXw7H5mon3W7dD+0iOHvatvEp0I+vYz6bxFC2KyOA6uCGUjUEHiCJSW32xTYFjbSC+HY/M1E+63bof4cd1K7/BZk43H2j0acBjFtXUbiPMvSetTIZh72rbxKdCPr2MlGAxi2rqNxHmXpEGTjf43tdGFo94MboGBDDUHcQZrUzYDMfRwimb5WaTqu9DwPTsYZBnd2CuFtJ0I3Oh8rrzVh/NJLHQMCGGoPESKZxlZpOq70PA9OxjbEy+XrLsnGTT2i+dmNoacfSLKjoRusrPmRuh+x5zsT5tyDO7sFcLaToRuZT5XXmrD+aS+tmNoacfSLKjoRusrPmRuh+x5x3Vby8PsbUZCsWn2diOKOXGkIQhAAihHABaSrfaNsH5sVg16tfQv1dB6j/EtOKRnBSWmV2VqxaZ8uIxB1B0I4GSXKsyFg8LbnH/buJLPaNsH5sVg1730KP8ug9R+8q5HIIIOmm8GKsnGUlp9/gntqcHpk5UzNTORlOZCweFtzj69xOqDEVlbg9MpNwMjueZPprZUN3F0HLuJ31M2AwqulVLaAgeExL1OtlbFHQ6qw4giXhsJtmmPTwWaJiEH404Bx+tPuOUqjPMm01sqG7i6Dl3E42ExL1OtlbFHQgqwO8ET0GNkqS5RNNF7rfw+noSI7B7Zpj08FmiYhB+NOAcfrT7jlCM4yTW0N4TUltEvhCE6SCKEcACEIQAJqxFC2KUcBlYEMpGoIPEGbYQAo3b7YpsCxtpBfDsfmaifdbt0MiOGvatgynQj69jPpvEUrYpRwGVgQykagg8QZSW32xTYFjbSC+HY/M1E+63bof898d9C1tdC3JxuPtHo1YDGrauo3EeZek9imQrDYhq2DLuI+vYyVZfjVtXUbiPMvQxBk4zre10YGj3gzTj8RWlZNm8EaeH9XYTDFYpal8TfsOZPQSKY/GNc2rf2ryAkMbHdkt/hxI87kanQaDXcOOg6SxPYxhLv/AOi20aioJ4GPJn1BAHXQa/57yPbFbJW5jbzSlD+bb1+BOrekvbLsDXh6lqpUIiDRVH83meiorfZvxaW3zfR6Y4QmwZhCEIAEIo4AEIQgAjKt9o2wfmxWDXvfQPq6D1EtOKRnBSWmV2VqxaZ8uIxBBB0I4GSbKczFo8LbnH/buJK/aNsH5sVg16tfQB/l0HqJV6MQQRuI3gxVk4qktP8AoT21OD0ydAzMGcjKMzFo8LbnH/buJ02sCgljoBvJiKdcoS4spNr2BQSx0A3kmQjMLUexjWPCpO4ffTl8p6c3zQ3HQbkHAde5hkGS3Y24VUDUnezHyovNmP8ANY0w8Zw8vt/hOMW3pHp2Py/E34tRhtVdQxLjcFHhI3nlrrp+8JeOzGz1OApFdQ1J32WHzO3U9ug5QjmFOl5GdeLqPl+TsQjhLzYEIQgAQhCABCEIAE14ihbFKuA6sCGUjUEHiCJshACjdvtimwLG2kF8O5+ZqJ91u3QyI4a9q2DKdCPr2M+nL6FsUq4DKwIZSNQQeIMpTbvYazBubMOrWUMSdACTV2b4eh/zMd1K1tdC3JxuPtHoiONxbWtq37DkJ3titkrMxs5pSh/Nt6/AnU+ky2N2Oux9gLBqqF/+S0gjX4U14nvyl55dga8PUtVKhEQaKo/m895yiha+EcfH5+0ugy7A14epa6VCIg0VR69zPTCObRmloUcUcDoQhCACjijgAQhCABCEIAKVb7Rtg/NicGvU30Af5dB6j95acUjOCktMrsrVi0z5dRiCCDoRvBE9WNzKy0ANuA4gcz1Msf2ibBElsTgl1J33UKOPV0HXqP3kByPZ7E4y4V1Iw3/jdgQqDmWP2i+dHstrz+CmdMoy46MMgyW7G3Cqkak72Y+VF5sxl9bMbO04CkV1DUnfZYfM7dT9hyhsxs9TgKRXUNSd9lh8zt1P2HKdibKquPl9jHHx1WtvsIQhLjSf/9k="/>
          <p:cNvSpPr>
            <a:spLocks noChangeAspect="1" noChangeArrowheads="1"/>
          </p:cNvSpPr>
          <p:nvPr/>
        </p:nvSpPr>
        <p:spPr bwMode="auto">
          <a:xfrm>
            <a:off x="155575" y="-2079625"/>
            <a:ext cx="596265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7" name="6 Rectángulo"/>
          <p:cNvSpPr/>
          <p:nvPr/>
        </p:nvSpPr>
        <p:spPr>
          <a:xfrm>
            <a:off x="1695293" y="467296"/>
            <a:ext cx="5352747" cy="369332"/>
          </a:xfrm>
          <a:prstGeom prst="rect">
            <a:avLst/>
          </a:prstGeom>
        </p:spPr>
        <p:txBody>
          <a:bodyPr wrap="none">
            <a:spAutoFit/>
          </a:bodyPr>
          <a:lstStyle/>
          <a:p>
            <a:r>
              <a:rPr lang="es-MX" b="1" dirty="0" smtClean="0">
                <a:solidFill>
                  <a:schemeClr val="tx1">
                    <a:lumMod val="95000"/>
                    <a:lumOff val="5000"/>
                  </a:schemeClr>
                </a:solidFill>
              </a:rPr>
              <a:t>Clasificación de Tecnología de la Información</a:t>
            </a:r>
            <a:endParaRPr lang="es-MX" b="1" dirty="0">
              <a:solidFill>
                <a:schemeClr val="tx1">
                  <a:lumMod val="95000"/>
                  <a:lumOff val="5000"/>
                </a:schemeClr>
              </a:solidFill>
            </a:endParaRPr>
          </a:p>
        </p:txBody>
      </p:sp>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1" name="10 Rectángulo"/>
          <p:cNvSpPr/>
          <p:nvPr/>
        </p:nvSpPr>
        <p:spPr>
          <a:xfrm>
            <a:off x="1929795" y="2990971"/>
            <a:ext cx="1677966" cy="923330"/>
          </a:xfrm>
          <a:prstGeom prst="rect">
            <a:avLst/>
          </a:prstGeom>
        </p:spPr>
        <p:txBody>
          <a:bodyPr wrap="square">
            <a:spAutoFit/>
          </a:bodyPr>
          <a:lstStyle/>
          <a:p>
            <a:r>
              <a:rPr lang="es-MX" dirty="0" smtClean="0"/>
              <a:t>Tecnologías</a:t>
            </a:r>
          </a:p>
          <a:p>
            <a:r>
              <a:rPr lang="es-MX" dirty="0"/>
              <a:t>d</a:t>
            </a:r>
            <a:r>
              <a:rPr lang="es-MX" dirty="0" smtClean="0"/>
              <a:t>e la </a:t>
            </a:r>
          </a:p>
          <a:p>
            <a:r>
              <a:rPr lang="es-MX" dirty="0" smtClean="0"/>
              <a:t>información</a:t>
            </a:r>
            <a:endParaRPr lang="es-MX" dirty="0"/>
          </a:p>
        </p:txBody>
      </p:sp>
      <p:sp>
        <p:nvSpPr>
          <p:cNvPr id="14" name="13 Rectángulo"/>
          <p:cNvSpPr/>
          <p:nvPr/>
        </p:nvSpPr>
        <p:spPr>
          <a:xfrm>
            <a:off x="3681667" y="1996674"/>
            <a:ext cx="4058903" cy="1200329"/>
          </a:xfrm>
          <a:prstGeom prst="rect">
            <a:avLst/>
          </a:prstGeom>
        </p:spPr>
        <p:txBody>
          <a:bodyPr wrap="square">
            <a:spAutoFit/>
          </a:bodyPr>
          <a:lstStyle/>
          <a:p>
            <a:pPr marL="285750" indent="-285750">
              <a:buFont typeface="Arial" panose="020B0604020202020204" pitchFamily="34" charset="0"/>
              <a:buChar char="•"/>
            </a:pPr>
            <a:r>
              <a:rPr lang="es-MX" dirty="0" smtClean="0"/>
              <a:t>Hardware</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Software</a:t>
            </a:r>
            <a:endParaRPr lang="es-MX" dirty="0"/>
          </a:p>
        </p:txBody>
      </p:sp>
      <p:sp>
        <p:nvSpPr>
          <p:cNvPr id="12" name="11 Rectángulo"/>
          <p:cNvSpPr/>
          <p:nvPr/>
        </p:nvSpPr>
        <p:spPr>
          <a:xfrm>
            <a:off x="3784820" y="4527082"/>
            <a:ext cx="1059123" cy="369332"/>
          </a:xfrm>
          <a:prstGeom prst="rect">
            <a:avLst/>
          </a:prstGeom>
        </p:spPr>
        <p:txBody>
          <a:bodyPr wrap="square">
            <a:spAutoFit/>
          </a:bodyPr>
          <a:lstStyle/>
          <a:p>
            <a:pPr marL="285750" indent="-285750">
              <a:buFont typeface="Arial" panose="020B0604020202020204" pitchFamily="34" charset="0"/>
              <a:buChar char="•"/>
            </a:pPr>
            <a:r>
              <a:rPr lang="es-MX" dirty="0" smtClean="0"/>
              <a:t>Red</a:t>
            </a:r>
            <a:endParaRPr lang="es-MX" dirty="0"/>
          </a:p>
        </p:txBody>
      </p:sp>
      <p:sp>
        <p:nvSpPr>
          <p:cNvPr id="13" name="12 Abrir llave"/>
          <p:cNvSpPr/>
          <p:nvPr/>
        </p:nvSpPr>
        <p:spPr>
          <a:xfrm>
            <a:off x="3430703" y="1975180"/>
            <a:ext cx="354117" cy="3280631"/>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6" name="5 Rectángulo"/>
          <p:cNvSpPr/>
          <p:nvPr/>
        </p:nvSpPr>
        <p:spPr>
          <a:xfrm>
            <a:off x="8474807" y="2760578"/>
            <a:ext cx="3631122" cy="338554"/>
          </a:xfrm>
          <a:prstGeom prst="rect">
            <a:avLst/>
          </a:prstGeom>
        </p:spPr>
        <p:txBody>
          <a:bodyPr wrap="none">
            <a:spAutoFit/>
          </a:bodyPr>
          <a:lstStyle/>
          <a:p>
            <a:pPr marL="285750" indent="-285750">
              <a:buFont typeface="Arial" panose="020B0604020202020204" pitchFamily="34" charset="0"/>
              <a:buChar char="•"/>
            </a:pPr>
            <a:r>
              <a:rPr lang="es-MX" sz="1600" dirty="0" smtClean="0"/>
              <a:t>Capturar, almacenar, gestionar</a:t>
            </a:r>
            <a:endParaRPr lang="es-MX" sz="1600" dirty="0"/>
          </a:p>
        </p:txBody>
      </p:sp>
      <p:sp>
        <p:nvSpPr>
          <p:cNvPr id="15" name="14 Rectángulo"/>
          <p:cNvSpPr/>
          <p:nvPr/>
        </p:nvSpPr>
        <p:spPr>
          <a:xfrm>
            <a:off x="8474806" y="3072131"/>
            <a:ext cx="3531663" cy="830997"/>
          </a:xfrm>
          <a:prstGeom prst="rect">
            <a:avLst/>
          </a:prstGeom>
        </p:spPr>
        <p:txBody>
          <a:bodyPr wrap="square">
            <a:spAutoFit/>
          </a:bodyPr>
          <a:lstStyle/>
          <a:p>
            <a:pPr marL="285750" indent="-285750">
              <a:buFont typeface="Arial" panose="020B0604020202020204" pitchFamily="34" charset="0"/>
              <a:buChar char="•"/>
            </a:pPr>
            <a:r>
              <a:rPr lang="es-MX" sz="1600" dirty="0" smtClean="0"/>
              <a:t>Dar soporte a las actividades o procesos que realiza la empresa</a:t>
            </a:r>
            <a:endParaRPr lang="es-MX" sz="1600" dirty="0"/>
          </a:p>
        </p:txBody>
      </p:sp>
      <p:sp>
        <p:nvSpPr>
          <p:cNvPr id="10" name="9 Abrir llave"/>
          <p:cNvSpPr/>
          <p:nvPr/>
        </p:nvSpPr>
        <p:spPr>
          <a:xfrm>
            <a:off x="8276345" y="2792487"/>
            <a:ext cx="396924" cy="1039422"/>
          </a:xfrm>
          <a:prstGeom prst="leftBrace">
            <a:avLst>
              <a:gd name="adj1" fmla="val 8333"/>
              <a:gd name="adj2" fmla="val 29346"/>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grpSp>
        <p:nvGrpSpPr>
          <p:cNvPr id="16" name="15 Grupo"/>
          <p:cNvGrpSpPr/>
          <p:nvPr/>
        </p:nvGrpSpPr>
        <p:grpSpPr>
          <a:xfrm>
            <a:off x="1913358" y="3960332"/>
            <a:ext cx="1502833" cy="1502833"/>
            <a:chOff x="3312583" y="3915297"/>
            <a:chExt cx="1502833" cy="1502833"/>
          </a:xfrm>
        </p:grpSpPr>
        <p:sp>
          <p:nvSpPr>
            <p:cNvPr id="17" name="16 Elipse"/>
            <p:cNvSpPr/>
            <p:nvPr/>
          </p:nvSpPr>
          <p:spPr>
            <a:xfrm>
              <a:off x="3312583" y="3915297"/>
              <a:ext cx="1502833" cy="1502833"/>
            </a:xfrm>
            <a:prstGeom prst="ellipse">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9" name="Elipse 4"/>
            <p:cNvSpPr/>
            <p:nvPr/>
          </p:nvSpPr>
          <p:spPr>
            <a:xfrm>
              <a:off x="3532668" y="4135382"/>
              <a:ext cx="1062663" cy="106266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dirty="0"/>
            </a:p>
          </p:txBody>
        </p:sp>
      </p:grpSp>
      <p:sp>
        <p:nvSpPr>
          <p:cNvPr id="20" name="19 Abrir llave"/>
          <p:cNvSpPr/>
          <p:nvPr/>
        </p:nvSpPr>
        <p:spPr>
          <a:xfrm>
            <a:off x="5264479" y="2781725"/>
            <a:ext cx="147814" cy="582794"/>
          </a:xfrm>
          <a:prstGeom prst="leftBrace">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21" name="20 Rectángulo"/>
          <p:cNvSpPr/>
          <p:nvPr/>
        </p:nvSpPr>
        <p:spPr>
          <a:xfrm>
            <a:off x="5525461" y="2792487"/>
            <a:ext cx="2803973" cy="584775"/>
          </a:xfrm>
          <a:prstGeom prst="rect">
            <a:avLst/>
          </a:prstGeom>
        </p:spPr>
        <p:txBody>
          <a:bodyPr wrap="none">
            <a:spAutoFit/>
          </a:bodyPr>
          <a:lstStyle/>
          <a:p>
            <a:pPr marL="285750" indent="-285750">
              <a:buFont typeface="Arial" panose="020B0604020202020204" pitchFamily="34" charset="0"/>
              <a:buChar char="•"/>
            </a:pPr>
            <a:r>
              <a:rPr lang="es-MX" sz="1600" dirty="0" smtClean="0"/>
              <a:t>Software de sistema</a:t>
            </a:r>
          </a:p>
          <a:p>
            <a:pPr marL="285750" indent="-285750">
              <a:buFont typeface="Arial" panose="020B0604020202020204" pitchFamily="34" charset="0"/>
              <a:buChar char="•"/>
            </a:pPr>
            <a:r>
              <a:rPr lang="es-MX" sz="1600" dirty="0" smtClean="0"/>
              <a:t>Software de aplicación</a:t>
            </a:r>
            <a:endParaRPr lang="es-MX" sz="1600" dirty="0"/>
          </a:p>
        </p:txBody>
      </p:sp>
      <p:sp>
        <p:nvSpPr>
          <p:cNvPr id="22" name="21 Rectángulo"/>
          <p:cNvSpPr/>
          <p:nvPr/>
        </p:nvSpPr>
        <p:spPr>
          <a:xfrm>
            <a:off x="5563304" y="1907820"/>
            <a:ext cx="2795958" cy="584775"/>
          </a:xfrm>
          <a:prstGeom prst="rect">
            <a:avLst/>
          </a:prstGeom>
        </p:spPr>
        <p:txBody>
          <a:bodyPr wrap="none">
            <a:spAutoFit/>
          </a:bodyPr>
          <a:lstStyle/>
          <a:p>
            <a:pPr marL="285750" indent="-285750">
              <a:buFont typeface="Arial" panose="020B0604020202020204" pitchFamily="34" charset="0"/>
              <a:buChar char="•"/>
            </a:pPr>
            <a:r>
              <a:rPr lang="es-MX" sz="1600" dirty="0" smtClean="0"/>
              <a:t>Sistemas de cómputo</a:t>
            </a:r>
          </a:p>
          <a:p>
            <a:pPr marL="285750" indent="-285750">
              <a:buFont typeface="Arial" panose="020B0604020202020204" pitchFamily="34" charset="0"/>
              <a:buChar char="•"/>
            </a:pPr>
            <a:r>
              <a:rPr lang="es-MX" sz="1600" dirty="0" smtClean="0"/>
              <a:t>Periféricos de cómputo</a:t>
            </a:r>
            <a:endParaRPr lang="es-MX" sz="1600" dirty="0"/>
          </a:p>
        </p:txBody>
      </p:sp>
      <p:sp>
        <p:nvSpPr>
          <p:cNvPr id="23" name="22 Abrir llave"/>
          <p:cNvSpPr/>
          <p:nvPr/>
        </p:nvSpPr>
        <p:spPr>
          <a:xfrm>
            <a:off x="5259242" y="1900260"/>
            <a:ext cx="147814" cy="582794"/>
          </a:xfrm>
          <a:prstGeom prst="leftBrace">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24" name="23 Abrir llave"/>
          <p:cNvSpPr/>
          <p:nvPr/>
        </p:nvSpPr>
        <p:spPr>
          <a:xfrm>
            <a:off x="5229067" y="4423932"/>
            <a:ext cx="177989" cy="702375"/>
          </a:xfrm>
          <a:prstGeom prst="leftBrace">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25" name="24 Rectángulo"/>
          <p:cNvSpPr/>
          <p:nvPr/>
        </p:nvSpPr>
        <p:spPr>
          <a:xfrm>
            <a:off x="5567779" y="4387867"/>
            <a:ext cx="1359668" cy="830997"/>
          </a:xfrm>
          <a:prstGeom prst="rect">
            <a:avLst/>
          </a:prstGeom>
        </p:spPr>
        <p:txBody>
          <a:bodyPr wrap="none">
            <a:spAutoFit/>
          </a:bodyPr>
          <a:lstStyle/>
          <a:p>
            <a:pPr marL="285750" indent="-285750">
              <a:buFont typeface="Arial" panose="020B0604020202020204" pitchFamily="34" charset="0"/>
              <a:buChar char="•"/>
            </a:pPr>
            <a:r>
              <a:rPr lang="es-MX" sz="1600" dirty="0" smtClean="0"/>
              <a:t>Internet</a:t>
            </a:r>
          </a:p>
          <a:p>
            <a:pPr marL="285750" indent="-285750">
              <a:buFont typeface="Arial" panose="020B0604020202020204" pitchFamily="34" charset="0"/>
              <a:buChar char="•"/>
            </a:pPr>
            <a:r>
              <a:rPr lang="es-MX" sz="1600" dirty="0" smtClean="0"/>
              <a:t>Intranets</a:t>
            </a:r>
          </a:p>
          <a:p>
            <a:pPr marL="285750" indent="-285750">
              <a:buFont typeface="Arial" panose="020B0604020202020204" pitchFamily="34" charset="0"/>
              <a:buChar char="•"/>
            </a:pPr>
            <a:r>
              <a:rPr lang="es-MX" sz="1600" dirty="0" err="1" smtClean="0"/>
              <a:t>Extranets</a:t>
            </a:r>
            <a:endParaRPr lang="es-MX" sz="1600" dirty="0"/>
          </a:p>
        </p:txBody>
      </p:sp>
      <p:sp>
        <p:nvSpPr>
          <p:cNvPr id="26" name="25 Abrir llave"/>
          <p:cNvSpPr/>
          <p:nvPr/>
        </p:nvSpPr>
        <p:spPr>
          <a:xfrm>
            <a:off x="7278223" y="4487016"/>
            <a:ext cx="396924" cy="765933"/>
          </a:xfrm>
          <a:prstGeom prst="leftBrace">
            <a:avLst>
              <a:gd name="adj1" fmla="val 8333"/>
              <a:gd name="adj2" fmla="val 43880"/>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27" name="26 Rectángulo"/>
          <p:cNvSpPr/>
          <p:nvPr/>
        </p:nvSpPr>
        <p:spPr>
          <a:xfrm>
            <a:off x="7675147" y="4510979"/>
            <a:ext cx="3531663" cy="584775"/>
          </a:xfrm>
          <a:prstGeom prst="rect">
            <a:avLst/>
          </a:prstGeom>
        </p:spPr>
        <p:txBody>
          <a:bodyPr wrap="square">
            <a:spAutoFit/>
          </a:bodyPr>
          <a:lstStyle/>
          <a:p>
            <a:pPr marL="285750" indent="-285750">
              <a:buFont typeface="Arial" panose="020B0604020202020204" pitchFamily="34" charset="0"/>
              <a:buChar char="•"/>
            </a:pPr>
            <a:r>
              <a:rPr lang="es-MX" sz="1600" dirty="0" smtClean="0"/>
              <a:t>Medios de comunicación </a:t>
            </a:r>
          </a:p>
          <a:p>
            <a:pPr marL="285750" indent="-285750">
              <a:buFont typeface="Arial" panose="020B0604020202020204" pitchFamily="34" charset="0"/>
              <a:buChar char="•"/>
            </a:pPr>
            <a:r>
              <a:rPr lang="es-MX" sz="1600" dirty="0" smtClean="0"/>
              <a:t>Infraestructura de red</a:t>
            </a:r>
            <a:endParaRPr lang="es-MX" sz="1600" dirty="0"/>
          </a:p>
        </p:txBody>
      </p:sp>
    </p:spTree>
    <p:extLst>
      <p:ext uri="{BB962C8B-B14F-4D97-AF65-F5344CB8AC3E}">
        <p14:creationId xmlns:p14="http://schemas.microsoft.com/office/powerpoint/2010/main" val="450208741"/>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2</a:t>
            </a:fld>
            <a:endParaRPr lang="es-MX"/>
          </a:p>
        </p:txBody>
      </p:sp>
      <p:pic>
        <p:nvPicPr>
          <p:cNvPr id="5" name="Imagen 1"/>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1756283" y="271731"/>
            <a:ext cx="8919297" cy="6454165"/>
          </a:xfrm>
          <a:prstGeom prst="rect">
            <a:avLst/>
          </a:prstGeom>
        </p:spPr>
      </p:pic>
      <p:sp>
        <p:nvSpPr>
          <p:cNvPr id="6" name="Elipse 3"/>
          <p:cNvSpPr/>
          <p:nvPr/>
        </p:nvSpPr>
        <p:spPr>
          <a:xfrm>
            <a:off x="7943393" y="2091220"/>
            <a:ext cx="1080654" cy="668482"/>
          </a:xfrm>
          <a:prstGeom prst="ellipse">
            <a:avLst/>
          </a:prstGeom>
          <a:noFill/>
          <a:ln w="76200">
            <a:solidFill>
              <a:srgbClr val="00206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s-MX"/>
          </a:p>
        </p:txBody>
      </p:sp>
      <p:sp>
        <p:nvSpPr>
          <p:cNvPr id="7" name="6 Flecha abajo"/>
          <p:cNvSpPr/>
          <p:nvPr/>
        </p:nvSpPr>
        <p:spPr>
          <a:xfrm>
            <a:off x="8197970" y="986128"/>
            <a:ext cx="601133" cy="1105092"/>
          </a:xfrm>
          <a:prstGeom prst="downArrow">
            <a:avLst/>
          </a:prstGeom>
          <a:solidFill>
            <a:srgbClr val="2722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39126883"/>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20</a:t>
            </a:fld>
            <a:endParaRPr lang="es-MX" dirty="0"/>
          </a:p>
        </p:txBody>
      </p:sp>
      <p:graphicFrame>
        <p:nvGraphicFramePr>
          <p:cNvPr id="5" name="4 Diagrama"/>
          <p:cNvGraphicFramePr/>
          <p:nvPr>
            <p:extLst>
              <p:ext uri="{D42A27DB-BD31-4B8C-83A1-F6EECF244321}">
                <p14:modId xmlns:p14="http://schemas.microsoft.com/office/powerpoint/2010/main" val="2949550458"/>
              </p:ext>
            </p:extLst>
          </p:nvPr>
        </p:nvGraphicFramePr>
        <p:xfrm>
          <a:off x="1293323" y="244901"/>
          <a:ext cx="10041467" cy="4572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1695293" y="467296"/>
            <a:ext cx="5311069" cy="369332"/>
          </a:xfrm>
          <a:prstGeom prst="rect">
            <a:avLst/>
          </a:prstGeom>
        </p:spPr>
        <p:txBody>
          <a:bodyPr wrap="none">
            <a:spAutoFit/>
          </a:bodyPr>
          <a:lstStyle/>
          <a:p>
            <a:r>
              <a:rPr lang="es-MX" b="1" dirty="0" smtClean="0">
                <a:solidFill>
                  <a:schemeClr val="tx1">
                    <a:lumMod val="95000"/>
                    <a:lumOff val="5000"/>
                  </a:schemeClr>
                </a:solidFill>
              </a:rPr>
              <a:t>1.3 Actividades de un Sistema de Información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 name="1 Flecha a la derecha con bandas"/>
          <p:cNvSpPr/>
          <p:nvPr/>
        </p:nvSpPr>
        <p:spPr>
          <a:xfrm rot="4474935">
            <a:off x="2137011" y="4360438"/>
            <a:ext cx="905934" cy="5418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CuadroTexto"/>
          <p:cNvSpPr txBox="1"/>
          <p:nvPr/>
        </p:nvSpPr>
        <p:spPr>
          <a:xfrm>
            <a:off x="1293322" y="5140066"/>
            <a:ext cx="2895601" cy="646331"/>
          </a:xfrm>
          <a:prstGeom prst="rect">
            <a:avLst/>
          </a:prstGeom>
          <a:noFill/>
        </p:spPr>
        <p:txBody>
          <a:bodyPr wrap="square" rtlCol="0">
            <a:spAutoFit/>
          </a:bodyPr>
          <a:lstStyle/>
          <a:p>
            <a:pPr algn="ctr"/>
            <a:r>
              <a:rPr lang="es-MX" dirty="0" smtClean="0"/>
              <a:t>Pueden ser de manera manual o automática</a:t>
            </a:r>
            <a:endParaRPr lang="es-MX" dirty="0"/>
          </a:p>
        </p:txBody>
      </p:sp>
      <p:sp>
        <p:nvSpPr>
          <p:cNvPr id="8" name="7 Flecha a la derecha con bandas"/>
          <p:cNvSpPr/>
          <p:nvPr/>
        </p:nvSpPr>
        <p:spPr>
          <a:xfrm rot="4474935">
            <a:off x="5024143" y="3851743"/>
            <a:ext cx="905934" cy="5418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4150608" y="4546704"/>
            <a:ext cx="3127922" cy="1754326"/>
          </a:xfrm>
          <a:prstGeom prst="rect">
            <a:avLst/>
          </a:prstGeom>
          <a:noFill/>
        </p:spPr>
        <p:txBody>
          <a:bodyPr wrap="square" rtlCol="0">
            <a:spAutoFit/>
          </a:bodyPr>
          <a:lstStyle/>
          <a:p>
            <a:pPr algn="ctr"/>
            <a:r>
              <a:rPr lang="es-MX" dirty="0" smtClean="0"/>
              <a:t>Actividad en donde el sistema </a:t>
            </a:r>
            <a:r>
              <a:rPr lang="es-MX" dirty="0"/>
              <a:t>almacena de manera organizada los datos e información para su uso posterior</a:t>
            </a:r>
            <a:r>
              <a:rPr lang="es-MX" dirty="0" smtClean="0"/>
              <a:t>.</a:t>
            </a:r>
          </a:p>
          <a:p>
            <a:pPr algn="ctr"/>
            <a:r>
              <a:rPr lang="es-MX" dirty="0" smtClean="0"/>
              <a:t>(archivos)</a:t>
            </a:r>
            <a:endParaRPr lang="es-MX" dirty="0"/>
          </a:p>
        </p:txBody>
      </p:sp>
      <p:sp>
        <p:nvSpPr>
          <p:cNvPr id="11" name="10 Flecha a la derecha con bandas"/>
          <p:cNvSpPr/>
          <p:nvPr/>
        </p:nvSpPr>
        <p:spPr>
          <a:xfrm rot="4191101">
            <a:off x="7488159" y="3343048"/>
            <a:ext cx="905934" cy="5418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7167900" y="4133377"/>
            <a:ext cx="2353128" cy="1200329"/>
          </a:xfrm>
          <a:prstGeom prst="rect">
            <a:avLst/>
          </a:prstGeom>
          <a:noFill/>
        </p:spPr>
        <p:txBody>
          <a:bodyPr wrap="square" rtlCol="0">
            <a:spAutoFit/>
          </a:bodyPr>
          <a:lstStyle/>
          <a:p>
            <a:pPr algn="ctr"/>
            <a:r>
              <a:rPr lang="es-MX" dirty="0" smtClean="0"/>
              <a:t>Cómo se manipula la información</a:t>
            </a:r>
          </a:p>
          <a:p>
            <a:pPr algn="ctr"/>
            <a:r>
              <a:rPr lang="es-MX" dirty="0" smtClean="0"/>
              <a:t>(operaciones, análisis)</a:t>
            </a:r>
            <a:endParaRPr lang="es-MX" dirty="0"/>
          </a:p>
        </p:txBody>
      </p:sp>
      <p:sp>
        <p:nvSpPr>
          <p:cNvPr id="13" name="12 Rectángulo"/>
          <p:cNvSpPr/>
          <p:nvPr/>
        </p:nvSpPr>
        <p:spPr>
          <a:xfrm>
            <a:off x="9578683" y="3577083"/>
            <a:ext cx="2330021" cy="1200329"/>
          </a:xfrm>
          <a:prstGeom prst="rect">
            <a:avLst/>
          </a:prstGeom>
        </p:spPr>
        <p:txBody>
          <a:bodyPr wrap="square">
            <a:spAutoFit/>
          </a:bodyPr>
          <a:lstStyle/>
          <a:p>
            <a:pPr algn="ctr"/>
            <a:r>
              <a:rPr lang="es-MX" dirty="0" smtClean="0"/>
              <a:t>Transmisión de  </a:t>
            </a:r>
            <a:r>
              <a:rPr lang="es-MX" dirty="0"/>
              <a:t>información útil y valiosa a los usuarios finales.</a:t>
            </a:r>
          </a:p>
        </p:txBody>
      </p:sp>
      <p:sp>
        <p:nvSpPr>
          <p:cNvPr id="14" name="13 Flecha a la derecha con bandas"/>
          <p:cNvSpPr/>
          <p:nvPr/>
        </p:nvSpPr>
        <p:spPr>
          <a:xfrm rot="4094214">
            <a:off x="9774160" y="2878800"/>
            <a:ext cx="905934" cy="54186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7043935"/>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8F158D-0D15-43FC-8321-D338B162248D}" type="slidenum">
              <a:rPr lang="es-MX" smtClean="0"/>
              <a:t>21</a:t>
            </a:fld>
            <a:endParaRPr lang="es-MX" dirty="0"/>
          </a:p>
        </p:txBody>
      </p:sp>
      <p:graphicFrame>
        <p:nvGraphicFramePr>
          <p:cNvPr id="8" name="7 Diagrama"/>
          <p:cNvGraphicFramePr/>
          <p:nvPr>
            <p:extLst>
              <p:ext uri="{D42A27DB-BD31-4B8C-83A1-F6EECF244321}">
                <p14:modId xmlns:p14="http://schemas.microsoft.com/office/powerpoint/2010/main" val="815051208"/>
              </p:ext>
            </p:extLst>
          </p:nvPr>
        </p:nvGraphicFramePr>
        <p:xfrm>
          <a:off x="1220952" y="753535"/>
          <a:ext cx="10041467" cy="58758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1695293" y="467296"/>
            <a:ext cx="4487126" cy="369332"/>
          </a:xfrm>
          <a:prstGeom prst="rect">
            <a:avLst/>
          </a:prstGeom>
        </p:spPr>
        <p:txBody>
          <a:bodyPr wrap="none">
            <a:spAutoFit/>
          </a:bodyPr>
          <a:lstStyle/>
          <a:p>
            <a:r>
              <a:rPr lang="es-MX" b="1" dirty="0" smtClean="0">
                <a:solidFill>
                  <a:schemeClr val="tx1">
                    <a:lumMod val="95000"/>
                    <a:lumOff val="5000"/>
                  </a:schemeClr>
                </a:solidFill>
              </a:rPr>
              <a:t>Ejemplo de un Sistema de Información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8608336"/>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118F158D-0D15-43FC-8321-D338B162248D}" type="slidenum">
              <a:rPr lang="es-MX" smtClean="0"/>
              <a:t>22</a:t>
            </a:fld>
            <a:endParaRPr lang="es-MX" dirty="0"/>
          </a:p>
        </p:txBody>
      </p:sp>
      <p:grpSp>
        <p:nvGrpSpPr>
          <p:cNvPr id="4" name="3 Grupo"/>
          <p:cNvGrpSpPr/>
          <p:nvPr/>
        </p:nvGrpSpPr>
        <p:grpSpPr>
          <a:xfrm>
            <a:off x="1824805" y="1483455"/>
            <a:ext cx="8225129" cy="5277970"/>
            <a:chOff x="1824805" y="1483455"/>
            <a:chExt cx="8225129" cy="5277970"/>
          </a:xfrm>
        </p:grpSpPr>
        <p:sp>
          <p:nvSpPr>
            <p:cNvPr id="8" name="7 Cubo"/>
            <p:cNvSpPr/>
            <p:nvPr/>
          </p:nvSpPr>
          <p:spPr>
            <a:xfrm>
              <a:off x="4922139" y="2771081"/>
              <a:ext cx="2178387" cy="1180180"/>
            </a:xfrm>
            <a:prstGeom prst="cube">
              <a:avLst/>
            </a:prstGeom>
            <a:scene3d>
              <a:camera prst="orthographicFront"/>
              <a:lightRig rig="threePt" dir="t"/>
            </a:scene3d>
            <a:sp3d extrusionH="76200">
              <a:bevelT w="254000"/>
              <a:bevelB w="273050" prst="relaxedInset"/>
              <a:extrusionClr>
                <a:srgbClr val="CB422B"/>
              </a:extrusionClr>
            </a:sp3d>
          </p:spPr>
          <p:style>
            <a:lnRef idx="1">
              <a:schemeClr val="dk1"/>
            </a:lnRef>
            <a:fillRef idx="2">
              <a:schemeClr val="dk1"/>
            </a:fillRef>
            <a:effectRef idx="1">
              <a:schemeClr val="dk1"/>
            </a:effectRef>
            <a:fontRef idx="minor">
              <a:schemeClr val="dk1"/>
            </a:fontRef>
          </p:style>
          <p:txBody>
            <a:bodyPr rtlCol="0" anchor="ctr"/>
            <a:lstStyle/>
            <a:p>
              <a:pPr algn="ctr"/>
              <a:r>
                <a:rPr lang="es-MX" dirty="0">
                  <a:solidFill>
                    <a:schemeClr val="dk1"/>
                  </a:solidFill>
                </a:rPr>
                <a:t>Proceso</a:t>
              </a:r>
            </a:p>
          </p:txBody>
        </p:sp>
        <p:sp>
          <p:nvSpPr>
            <p:cNvPr id="13" name="12 Cubo"/>
            <p:cNvSpPr/>
            <p:nvPr/>
          </p:nvSpPr>
          <p:spPr>
            <a:xfrm>
              <a:off x="2361295" y="1483455"/>
              <a:ext cx="1674264" cy="1015605"/>
            </a:xfrm>
            <a:prstGeom prst="cube">
              <a:avLst/>
            </a:prstGeom>
            <a:solidFill>
              <a:srgbClr val="D1C887"/>
            </a:solidFill>
            <a:scene3d>
              <a:camera prst="orthographicFront"/>
              <a:lightRig rig="threePt" dir="t"/>
            </a:scene3d>
            <a:sp3d extrusionH="76200">
              <a:bevelT w="254000"/>
              <a:bevelB w="273050" prst="relaxedInset"/>
              <a:extrusionClr>
                <a:srgbClr val="CB422B"/>
              </a:extrusionClr>
            </a:sp3d>
          </p:spPr>
          <p:style>
            <a:lnRef idx="1">
              <a:schemeClr val="dk1"/>
            </a:lnRef>
            <a:fillRef idx="2">
              <a:schemeClr val="dk1"/>
            </a:fillRef>
            <a:effectRef idx="1">
              <a:schemeClr val="dk1"/>
            </a:effectRef>
            <a:fontRef idx="minor">
              <a:schemeClr val="dk1"/>
            </a:fontRef>
          </p:style>
          <p:txBody>
            <a:bodyPr rtlCol="0" anchor="ctr"/>
            <a:lstStyle/>
            <a:p>
              <a:pPr algn="ctr"/>
              <a:r>
                <a:rPr lang="es-MX" dirty="0" smtClean="0">
                  <a:solidFill>
                    <a:schemeClr val="dk1"/>
                  </a:solidFill>
                </a:rPr>
                <a:t>Entrada de datos</a:t>
              </a:r>
              <a:endParaRPr lang="es-MX" dirty="0">
                <a:solidFill>
                  <a:schemeClr val="dk1"/>
                </a:solidFill>
              </a:endParaRPr>
            </a:p>
          </p:txBody>
        </p:sp>
        <p:sp>
          <p:nvSpPr>
            <p:cNvPr id="12" name="11 Documento"/>
            <p:cNvSpPr/>
            <p:nvPr/>
          </p:nvSpPr>
          <p:spPr>
            <a:xfrm>
              <a:off x="8121490" y="1483455"/>
              <a:ext cx="1928444" cy="1097462"/>
            </a:xfrm>
            <a:prstGeom prst="flowChartDocument">
              <a:avLst/>
            </a:prstGeom>
            <a:solidFill>
              <a:schemeClr val="accent3">
                <a:lumMod val="60000"/>
                <a:lumOff val="40000"/>
              </a:schemeClr>
            </a:solidFill>
            <a:scene3d>
              <a:camera prst="orthographicFront"/>
              <a:lightRig rig="threePt" dir="t"/>
            </a:scene3d>
            <a:sp3d extrusionH="76200">
              <a:bevelT w="254000"/>
              <a:bevelB w="273050" prst="relaxedInset"/>
              <a:extrusionClr>
                <a:srgbClr val="CB422B"/>
              </a:extrusionClr>
            </a:sp3d>
          </p:spPr>
          <p:style>
            <a:lnRef idx="1">
              <a:schemeClr val="dk1"/>
            </a:lnRef>
            <a:fillRef idx="2">
              <a:schemeClr val="dk1"/>
            </a:fillRef>
            <a:effectRef idx="1">
              <a:schemeClr val="dk1"/>
            </a:effectRef>
            <a:fontRef idx="minor">
              <a:schemeClr val="dk1"/>
            </a:fontRef>
          </p:style>
          <p:txBody>
            <a:bodyPr rtlCol="0" anchor="ctr"/>
            <a:lstStyle/>
            <a:p>
              <a:pPr algn="ctr"/>
              <a:r>
                <a:rPr lang="es-MX" dirty="0" smtClean="0">
                  <a:solidFill>
                    <a:schemeClr val="dk1"/>
                  </a:solidFill>
                </a:rPr>
                <a:t>Reportes e informes</a:t>
              </a:r>
              <a:endParaRPr lang="es-MX" dirty="0">
                <a:solidFill>
                  <a:schemeClr val="dk1"/>
                </a:solidFill>
              </a:endParaRPr>
            </a:p>
          </p:txBody>
        </p:sp>
        <p:sp>
          <p:nvSpPr>
            <p:cNvPr id="14" name="13 Cilindro"/>
            <p:cNvSpPr/>
            <p:nvPr/>
          </p:nvSpPr>
          <p:spPr>
            <a:xfrm>
              <a:off x="5276967" y="5455481"/>
              <a:ext cx="1468729" cy="1305944"/>
            </a:xfrm>
            <a:prstGeom prst="ca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1100" dirty="0" smtClean="0">
                  <a:solidFill>
                    <a:schemeClr val="tx1"/>
                  </a:solidFill>
                </a:rPr>
                <a:t>Almacenamiento</a:t>
              </a:r>
              <a:endParaRPr lang="es-MX" sz="1100" dirty="0">
                <a:solidFill>
                  <a:schemeClr val="tx1"/>
                </a:solidFill>
              </a:endParaRPr>
            </a:p>
          </p:txBody>
        </p:sp>
        <p:grpSp>
          <p:nvGrpSpPr>
            <p:cNvPr id="18" name="17 Grupo"/>
            <p:cNvGrpSpPr/>
            <p:nvPr/>
          </p:nvGrpSpPr>
          <p:grpSpPr>
            <a:xfrm>
              <a:off x="1824805" y="4867295"/>
              <a:ext cx="1900529" cy="914400"/>
              <a:chOff x="2087271" y="3705274"/>
              <a:chExt cx="2245487" cy="1078947"/>
            </a:xfrm>
          </p:grpSpPr>
          <p:sp>
            <p:nvSpPr>
              <p:cNvPr id="20" name="19 Datos almacenados"/>
              <p:cNvSpPr/>
              <p:nvPr/>
            </p:nvSpPr>
            <p:spPr>
              <a:xfrm>
                <a:off x="2307404" y="3705274"/>
                <a:ext cx="2025354" cy="914400"/>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15 Datos almacenados"/>
              <p:cNvSpPr/>
              <p:nvPr/>
            </p:nvSpPr>
            <p:spPr>
              <a:xfrm>
                <a:off x="2087271" y="3869821"/>
                <a:ext cx="2025354" cy="914400"/>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2060"/>
                    </a:solidFill>
                  </a:rPr>
                  <a:t>Interface automática de entrada</a:t>
                </a:r>
                <a:endParaRPr lang="es-MX" sz="1400" dirty="0">
                  <a:solidFill>
                    <a:srgbClr val="002060"/>
                  </a:solidFill>
                </a:endParaRPr>
              </a:p>
            </p:txBody>
          </p:sp>
        </p:grpSp>
        <p:grpSp>
          <p:nvGrpSpPr>
            <p:cNvPr id="17" name="16 Grupo"/>
            <p:cNvGrpSpPr/>
            <p:nvPr/>
          </p:nvGrpSpPr>
          <p:grpSpPr>
            <a:xfrm>
              <a:off x="7829709" y="4867295"/>
              <a:ext cx="1913467" cy="1095880"/>
              <a:chOff x="7573709" y="5364741"/>
              <a:chExt cx="2134315" cy="1095880"/>
            </a:xfrm>
          </p:grpSpPr>
          <p:sp>
            <p:nvSpPr>
              <p:cNvPr id="21" name="20 Datos almacenados"/>
              <p:cNvSpPr/>
              <p:nvPr/>
            </p:nvSpPr>
            <p:spPr>
              <a:xfrm>
                <a:off x="7682670" y="5364741"/>
                <a:ext cx="2025354" cy="914400"/>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18 Datos almacenados"/>
              <p:cNvSpPr/>
              <p:nvPr/>
            </p:nvSpPr>
            <p:spPr>
              <a:xfrm>
                <a:off x="7573709" y="5546221"/>
                <a:ext cx="2025354" cy="914400"/>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2060"/>
                    </a:solidFill>
                  </a:rPr>
                  <a:t>Interface automática de salida</a:t>
                </a:r>
                <a:endParaRPr lang="es-MX" sz="1400" dirty="0">
                  <a:solidFill>
                    <a:srgbClr val="002060"/>
                  </a:solidFill>
                </a:endParaRPr>
              </a:p>
            </p:txBody>
          </p:sp>
        </p:grpSp>
        <p:sp>
          <p:nvSpPr>
            <p:cNvPr id="22" name="21 Flecha a la derecha con bandas"/>
            <p:cNvSpPr/>
            <p:nvPr/>
          </p:nvSpPr>
          <p:spPr>
            <a:xfrm rot="2054984">
              <a:off x="3854808" y="2561081"/>
              <a:ext cx="1185391" cy="420001"/>
            </a:xfrm>
            <a:prstGeom prst="stripedRightArrow">
              <a:avLst/>
            </a:prstGeom>
            <a:solidFill>
              <a:schemeClr val="accent6">
                <a:lumMod val="75000"/>
              </a:schemeClr>
            </a:solidFill>
            <a:effectLst>
              <a:outerShdw blurRad="50800" dist="38100" dir="5400000" rotWithShape="0">
                <a:srgbClr val="000000">
                  <a:alpha val="60000"/>
                </a:srgbClr>
              </a:outerShdw>
              <a:reflection blurRad="6350" stA="52000" endA="300" endPos="3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dirty="0"/>
            </a:p>
          </p:txBody>
        </p:sp>
        <p:sp>
          <p:nvSpPr>
            <p:cNvPr id="25" name="24 Flecha a la derecha con bandas"/>
            <p:cNvSpPr/>
            <p:nvPr/>
          </p:nvSpPr>
          <p:spPr>
            <a:xfrm rot="8526604">
              <a:off x="7023901" y="2220215"/>
              <a:ext cx="1185391" cy="420001"/>
            </a:xfrm>
            <a:prstGeom prst="stripedRightArrow">
              <a:avLst/>
            </a:prstGeom>
            <a:solidFill>
              <a:schemeClr val="accent6">
                <a:lumMod val="75000"/>
              </a:schemeClr>
            </a:solidFill>
            <a:effectLst>
              <a:outerShdw blurRad="50800" dist="38100" dir="5400000" rotWithShape="0">
                <a:srgbClr val="000000">
                  <a:alpha val="60000"/>
                </a:srgbClr>
              </a:outerShdw>
              <a:reflection blurRad="6350" stA="52000" endA="300" endPos="3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dirty="0"/>
            </a:p>
          </p:txBody>
        </p:sp>
        <p:sp>
          <p:nvSpPr>
            <p:cNvPr id="26" name="25 Flecha a la derecha con bandas"/>
            <p:cNvSpPr/>
            <p:nvPr/>
          </p:nvSpPr>
          <p:spPr>
            <a:xfrm rot="19415298">
              <a:off x="3861276" y="4136477"/>
              <a:ext cx="1185391" cy="420001"/>
            </a:xfrm>
            <a:prstGeom prst="stripedRightArrow">
              <a:avLst/>
            </a:prstGeom>
            <a:solidFill>
              <a:schemeClr val="accent6">
                <a:lumMod val="75000"/>
              </a:schemeClr>
            </a:solidFill>
            <a:effectLst>
              <a:outerShdw blurRad="50800" dist="38100" dir="5400000" rotWithShape="0">
                <a:srgbClr val="000000">
                  <a:alpha val="60000"/>
                </a:srgbClr>
              </a:outerShdw>
              <a:reflection blurRad="6350" stA="52000" endA="300" endPos="3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dirty="0"/>
            </a:p>
          </p:txBody>
        </p:sp>
        <p:sp>
          <p:nvSpPr>
            <p:cNvPr id="27" name="26 Flecha a la derecha con bandas"/>
            <p:cNvSpPr/>
            <p:nvPr/>
          </p:nvSpPr>
          <p:spPr>
            <a:xfrm rot="13523199">
              <a:off x="6903340" y="4136476"/>
              <a:ext cx="1185391" cy="420001"/>
            </a:xfrm>
            <a:prstGeom prst="stripedRightArrow">
              <a:avLst/>
            </a:prstGeom>
            <a:solidFill>
              <a:schemeClr val="accent6">
                <a:lumMod val="75000"/>
              </a:schemeClr>
            </a:solidFill>
            <a:effectLst>
              <a:outerShdw blurRad="50800" dist="38100" dir="5400000" rotWithShape="0">
                <a:srgbClr val="000000">
                  <a:alpha val="60000"/>
                </a:srgbClr>
              </a:outerShdw>
              <a:reflection blurRad="6350" stA="52000" endA="300" endPos="3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dirty="0"/>
            </a:p>
          </p:txBody>
        </p:sp>
        <p:sp>
          <p:nvSpPr>
            <p:cNvPr id="23" name="22 Flecha arriba y abajo"/>
            <p:cNvSpPr/>
            <p:nvPr/>
          </p:nvSpPr>
          <p:spPr>
            <a:xfrm>
              <a:off x="5791197" y="4118095"/>
              <a:ext cx="440267" cy="1061666"/>
            </a:xfrm>
            <a:prstGeom prst="upDownArrow">
              <a:avLst/>
            </a:prstGeom>
            <a:solidFill>
              <a:schemeClr val="accent6">
                <a:lumMod val="75000"/>
              </a:schemeClr>
            </a:solidFill>
            <a:effectLst>
              <a:outerShdw blurRad="50800" dist="38100" dir="5400000" rotWithShape="0">
                <a:srgbClr val="000000">
                  <a:alpha val="60000"/>
                </a:srgbClr>
              </a:outerShdw>
              <a:reflection blurRad="6350" stA="52000" endA="300" endPos="3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dirty="0"/>
            </a:p>
          </p:txBody>
        </p:sp>
      </p:grpSp>
      <p:sp>
        <p:nvSpPr>
          <p:cNvPr id="24" name="23 Rectángulo"/>
          <p:cNvSpPr/>
          <p:nvPr/>
        </p:nvSpPr>
        <p:spPr>
          <a:xfrm>
            <a:off x="1695293" y="467296"/>
            <a:ext cx="5698996" cy="369332"/>
          </a:xfrm>
          <a:prstGeom prst="rect">
            <a:avLst/>
          </a:prstGeom>
        </p:spPr>
        <p:txBody>
          <a:bodyPr wrap="none">
            <a:spAutoFit/>
          </a:bodyPr>
          <a:lstStyle/>
          <a:p>
            <a:r>
              <a:rPr lang="es-MX" b="1" dirty="0" smtClean="0">
                <a:solidFill>
                  <a:schemeClr val="tx1">
                    <a:lumMod val="95000"/>
                    <a:lumOff val="5000"/>
                  </a:schemeClr>
                </a:solidFill>
              </a:rPr>
              <a:t>Diseño conceptual de un Sistema de Información</a:t>
            </a:r>
            <a:endParaRPr lang="es-MX" b="1" dirty="0">
              <a:solidFill>
                <a:schemeClr val="tx1">
                  <a:lumMod val="95000"/>
                  <a:lumOff val="5000"/>
                </a:schemeClr>
              </a:solidFill>
            </a:endParaRPr>
          </a:p>
        </p:txBody>
      </p:sp>
      <p:cxnSp>
        <p:nvCxnSpPr>
          <p:cNvPr id="28" name="2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0369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01920" y="1681018"/>
            <a:ext cx="7987147" cy="3816429"/>
          </a:xfrm>
          <a:prstGeom prst="rect">
            <a:avLst/>
          </a:prstGeom>
        </p:spPr>
        <p:txBody>
          <a:bodyPr wrap="square">
            <a:spAutoFit/>
          </a:bodyPr>
          <a:lstStyle/>
          <a:p>
            <a:pPr marL="342900" indent="-342900" algn="just">
              <a:buFont typeface="Arial" panose="020B0604020202020204" pitchFamily="34" charset="0"/>
              <a:buChar char="•"/>
            </a:pPr>
            <a:r>
              <a:rPr lang="es-MX" sz="2200" dirty="0"/>
              <a:t>Automatizar los proceso </a:t>
            </a:r>
            <a:r>
              <a:rPr lang="es-MX" sz="2200" dirty="0" smtClean="0"/>
              <a:t>operativos, reduciendo tiempo y costos.</a:t>
            </a:r>
            <a:endParaRPr lang="es-MX" sz="2200" dirty="0"/>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r>
              <a:rPr lang="es-MX" sz="2200" dirty="0"/>
              <a:t>Proporcionar información que sirva de apoyo al proceso de toma de </a:t>
            </a:r>
            <a:r>
              <a:rPr lang="es-MX" sz="2200" dirty="0" smtClean="0"/>
              <a:t>decisiones, a través de análisis de información</a:t>
            </a:r>
            <a:endParaRPr lang="es-MX" sz="2200" dirty="0"/>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r>
              <a:rPr lang="es-MX" sz="2200" dirty="0"/>
              <a:t>Lograr ventajas competitivas a través de su implantación y uso.</a:t>
            </a:r>
          </a:p>
        </p:txBody>
      </p:sp>
      <p:sp>
        <p:nvSpPr>
          <p:cNvPr id="2" name="Marcador de número de diapositiva 1"/>
          <p:cNvSpPr>
            <a:spLocks noGrp="1"/>
          </p:cNvSpPr>
          <p:nvPr>
            <p:ph type="sldNum" sz="quarter" idx="12"/>
          </p:nvPr>
        </p:nvSpPr>
        <p:spPr/>
        <p:txBody>
          <a:bodyPr/>
          <a:lstStyle/>
          <a:p>
            <a:fld id="{118F158D-0D15-43FC-8321-D338B162248D}" type="slidenum">
              <a:rPr lang="es-MX" smtClean="0"/>
              <a:t>23</a:t>
            </a:fld>
            <a:endParaRPr lang="es-MX" dirty="0"/>
          </a:p>
        </p:txBody>
      </p:sp>
      <p:sp>
        <p:nvSpPr>
          <p:cNvPr id="6" name="5 Rectángulo"/>
          <p:cNvSpPr/>
          <p:nvPr/>
        </p:nvSpPr>
        <p:spPr>
          <a:xfrm>
            <a:off x="1695293" y="467296"/>
            <a:ext cx="5926622" cy="369332"/>
          </a:xfrm>
          <a:prstGeom prst="rect">
            <a:avLst/>
          </a:prstGeom>
        </p:spPr>
        <p:txBody>
          <a:bodyPr wrap="none">
            <a:spAutoFit/>
          </a:bodyPr>
          <a:lstStyle/>
          <a:p>
            <a:r>
              <a:rPr lang="es-MX" b="1" dirty="0" smtClean="0">
                <a:solidFill>
                  <a:schemeClr val="tx1">
                    <a:lumMod val="95000"/>
                    <a:lumOff val="5000"/>
                  </a:schemeClr>
                </a:solidFill>
              </a:rPr>
              <a:t>¿Qué objetivos tienen los Sistemas de Información?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73912650"/>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5293" y="1474284"/>
            <a:ext cx="7987147" cy="369332"/>
          </a:xfrm>
          <a:prstGeom prst="rect">
            <a:avLst/>
          </a:prstGeom>
        </p:spPr>
        <p:txBody>
          <a:bodyPr wrap="square">
            <a:spAutoFit/>
          </a:bodyPr>
          <a:lstStyle/>
          <a:p>
            <a:pPr algn="just"/>
            <a:r>
              <a:rPr lang="es-MX" dirty="0" smtClean="0"/>
              <a:t>Propuesta por </a:t>
            </a:r>
            <a:r>
              <a:rPr lang="es-MX" dirty="0" err="1" smtClean="0"/>
              <a:t>McLeod</a:t>
            </a:r>
            <a:r>
              <a:rPr lang="es-MX" dirty="0" smtClean="0"/>
              <a:t> (2000) y por </a:t>
            </a:r>
            <a:r>
              <a:rPr lang="es-MX" dirty="0" err="1" smtClean="0"/>
              <a:t>Laudon</a:t>
            </a:r>
            <a:r>
              <a:rPr lang="es-MX" dirty="0" smtClean="0"/>
              <a:t> &amp; </a:t>
            </a:r>
            <a:r>
              <a:rPr lang="es-MX" dirty="0" err="1" smtClean="0"/>
              <a:t>Laudon</a:t>
            </a:r>
            <a:r>
              <a:rPr lang="es-MX" dirty="0" smtClean="0"/>
              <a:t> (2004)</a:t>
            </a:r>
            <a:endParaRPr lang="es-MX" dirty="0"/>
          </a:p>
        </p:txBody>
      </p:sp>
      <p:sp>
        <p:nvSpPr>
          <p:cNvPr id="2" name="Marcador de número de diapositiva 1"/>
          <p:cNvSpPr>
            <a:spLocks noGrp="1"/>
          </p:cNvSpPr>
          <p:nvPr>
            <p:ph type="sldNum" sz="quarter" idx="12"/>
          </p:nvPr>
        </p:nvSpPr>
        <p:spPr/>
        <p:txBody>
          <a:bodyPr/>
          <a:lstStyle/>
          <a:p>
            <a:fld id="{118F158D-0D15-43FC-8321-D338B162248D}" type="slidenum">
              <a:rPr lang="es-MX" smtClean="0"/>
              <a:t>24</a:t>
            </a:fld>
            <a:endParaRPr lang="es-MX" dirty="0"/>
          </a:p>
        </p:txBody>
      </p:sp>
      <p:sp>
        <p:nvSpPr>
          <p:cNvPr id="6" name="5 Rectángulo"/>
          <p:cNvSpPr/>
          <p:nvPr/>
        </p:nvSpPr>
        <p:spPr>
          <a:xfrm>
            <a:off x="1695293" y="467296"/>
            <a:ext cx="4423006" cy="369332"/>
          </a:xfrm>
          <a:prstGeom prst="rect">
            <a:avLst/>
          </a:prstGeom>
        </p:spPr>
        <p:txBody>
          <a:bodyPr wrap="none">
            <a:spAutoFit/>
          </a:bodyPr>
          <a:lstStyle/>
          <a:p>
            <a:r>
              <a:rPr lang="es-MX" b="1" dirty="0" smtClean="0">
                <a:solidFill>
                  <a:schemeClr val="tx1">
                    <a:lumMod val="95000"/>
                    <a:lumOff val="5000"/>
                  </a:schemeClr>
                </a:solidFill>
              </a:rPr>
              <a:t>1.4 Tipo de los SI según su agrupación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3" name="2 Rectángulo"/>
          <p:cNvSpPr/>
          <p:nvPr/>
        </p:nvSpPr>
        <p:spPr>
          <a:xfrm>
            <a:off x="2649894" y="2605206"/>
            <a:ext cx="2789546" cy="400110"/>
          </a:xfrm>
          <a:prstGeom prst="rect">
            <a:avLst/>
          </a:prstGeom>
        </p:spPr>
        <p:txBody>
          <a:bodyPr wrap="none">
            <a:spAutoFit/>
          </a:bodyPr>
          <a:lstStyle/>
          <a:p>
            <a:r>
              <a:rPr lang="es-MX" sz="2000" b="1" dirty="0" smtClean="0"/>
              <a:t>Sistemas gerenciales</a:t>
            </a:r>
            <a:endParaRPr lang="es-MX" sz="2000" b="1" dirty="0"/>
          </a:p>
        </p:txBody>
      </p:sp>
      <p:sp>
        <p:nvSpPr>
          <p:cNvPr id="9" name="8 Rectángulo"/>
          <p:cNvSpPr/>
          <p:nvPr/>
        </p:nvSpPr>
        <p:spPr>
          <a:xfrm>
            <a:off x="6682531" y="2629788"/>
            <a:ext cx="2632452" cy="400110"/>
          </a:xfrm>
          <a:prstGeom prst="rect">
            <a:avLst/>
          </a:prstGeom>
        </p:spPr>
        <p:txBody>
          <a:bodyPr wrap="none">
            <a:spAutoFit/>
          </a:bodyPr>
          <a:lstStyle/>
          <a:p>
            <a:r>
              <a:rPr lang="es-MX" sz="2000" b="1" dirty="0" smtClean="0"/>
              <a:t>Sistemas operativos</a:t>
            </a:r>
            <a:endParaRPr lang="es-MX" sz="2000" b="1" dirty="0"/>
          </a:p>
        </p:txBody>
      </p:sp>
      <p:sp>
        <p:nvSpPr>
          <p:cNvPr id="5" name="4 Rectángulo"/>
          <p:cNvSpPr/>
          <p:nvPr/>
        </p:nvSpPr>
        <p:spPr>
          <a:xfrm>
            <a:off x="6185695" y="4145916"/>
            <a:ext cx="3924641" cy="1477328"/>
          </a:xfrm>
          <a:prstGeom prst="rect">
            <a:avLst/>
          </a:prstGeom>
        </p:spPr>
        <p:txBody>
          <a:bodyPr wrap="square">
            <a:spAutoFit/>
          </a:bodyPr>
          <a:lstStyle/>
          <a:p>
            <a:pPr algn="ctr"/>
            <a:r>
              <a:rPr lang="es-MX" dirty="0" smtClean="0"/>
              <a:t>Formados por los flujos o canales de información que transmiten mensajes entre los diferentes niveles </a:t>
            </a:r>
            <a:r>
              <a:rPr lang="es-MX" sz="1400" dirty="0" smtClean="0"/>
              <a:t>( producción, contabilidad, Marketing</a:t>
            </a:r>
            <a:r>
              <a:rPr lang="es-MX" dirty="0" smtClean="0"/>
              <a:t>)</a:t>
            </a:r>
            <a:endParaRPr lang="es-MX" dirty="0"/>
          </a:p>
        </p:txBody>
      </p:sp>
      <p:sp>
        <p:nvSpPr>
          <p:cNvPr id="8" name="7 Rectángulo"/>
          <p:cNvSpPr/>
          <p:nvPr/>
        </p:nvSpPr>
        <p:spPr>
          <a:xfrm>
            <a:off x="2085214" y="4145916"/>
            <a:ext cx="3924000" cy="923330"/>
          </a:xfrm>
          <a:prstGeom prst="rect">
            <a:avLst/>
          </a:prstGeom>
        </p:spPr>
        <p:txBody>
          <a:bodyPr wrap="square">
            <a:spAutoFit/>
          </a:bodyPr>
          <a:lstStyle/>
          <a:p>
            <a:pPr algn="ctr"/>
            <a:r>
              <a:rPr lang="es-MX" dirty="0" smtClean="0"/>
              <a:t>Proporcionar información confiable(completa y a tiempo) para la toma de decisiones</a:t>
            </a:r>
            <a:endParaRPr lang="es-MX" dirty="0"/>
          </a:p>
        </p:txBody>
      </p:sp>
      <p:grpSp>
        <p:nvGrpSpPr>
          <p:cNvPr id="17" name="16 Grupo"/>
          <p:cNvGrpSpPr/>
          <p:nvPr/>
        </p:nvGrpSpPr>
        <p:grpSpPr>
          <a:xfrm>
            <a:off x="3673732" y="3030228"/>
            <a:ext cx="763325" cy="954852"/>
            <a:chOff x="3156897" y="3030228"/>
            <a:chExt cx="763325" cy="954852"/>
          </a:xfrm>
        </p:grpSpPr>
        <p:sp>
          <p:nvSpPr>
            <p:cNvPr id="11" name="10 Elipse"/>
            <p:cNvSpPr/>
            <p:nvPr/>
          </p:nvSpPr>
          <p:spPr>
            <a:xfrm>
              <a:off x="3156897" y="3030228"/>
              <a:ext cx="763325" cy="39099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2" name="11 Elipse"/>
            <p:cNvSpPr/>
            <p:nvPr/>
          </p:nvSpPr>
          <p:spPr>
            <a:xfrm>
              <a:off x="3311832" y="3505001"/>
              <a:ext cx="453453" cy="19549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3" name="12 Elipse"/>
            <p:cNvSpPr/>
            <p:nvPr/>
          </p:nvSpPr>
          <p:spPr>
            <a:xfrm>
              <a:off x="3405432" y="3819976"/>
              <a:ext cx="298518" cy="16510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grpSp>
      <p:grpSp>
        <p:nvGrpSpPr>
          <p:cNvPr id="18" name="17 Grupo"/>
          <p:cNvGrpSpPr/>
          <p:nvPr/>
        </p:nvGrpSpPr>
        <p:grpSpPr>
          <a:xfrm>
            <a:off x="7610953" y="3044953"/>
            <a:ext cx="763325" cy="940127"/>
            <a:chOff x="7610953" y="3044953"/>
            <a:chExt cx="763325" cy="940127"/>
          </a:xfrm>
        </p:grpSpPr>
        <p:sp>
          <p:nvSpPr>
            <p:cNvPr id="14" name="13 Elipse"/>
            <p:cNvSpPr/>
            <p:nvPr/>
          </p:nvSpPr>
          <p:spPr>
            <a:xfrm>
              <a:off x="7610953" y="3044953"/>
              <a:ext cx="763325" cy="39099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5" name="14 Elipse"/>
            <p:cNvSpPr/>
            <p:nvPr/>
          </p:nvSpPr>
          <p:spPr>
            <a:xfrm>
              <a:off x="7765888" y="3519726"/>
              <a:ext cx="453453" cy="19549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6" name="15 Elipse"/>
            <p:cNvSpPr/>
            <p:nvPr/>
          </p:nvSpPr>
          <p:spPr>
            <a:xfrm>
              <a:off x="7849498" y="3819976"/>
              <a:ext cx="298518" cy="16510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331054135"/>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Resultado de imagen para chism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21983" y="5624671"/>
            <a:ext cx="2202098" cy="103988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fld id="{118F158D-0D15-43FC-8321-D338B162248D}" type="slidenum">
              <a:rPr lang="es-MX" smtClean="0"/>
              <a:t>25</a:t>
            </a:fld>
            <a:endParaRPr lang="es-MX" dirty="0"/>
          </a:p>
        </p:txBody>
      </p:sp>
      <p:sp>
        <p:nvSpPr>
          <p:cNvPr id="5" name="4 Rectángulo"/>
          <p:cNvSpPr/>
          <p:nvPr/>
        </p:nvSpPr>
        <p:spPr>
          <a:xfrm>
            <a:off x="1695293" y="467296"/>
            <a:ext cx="5830442" cy="369332"/>
          </a:xfrm>
          <a:prstGeom prst="rect">
            <a:avLst/>
          </a:prstGeom>
        </p:spPr>
        <p:txBody>
          <a:bodyPr wrap="none">
            <a:spAutoFit/>
          </a:bodyPr>
          <a:lstStyle/>
          <a:p>
            <a:r>
              <a:rPr lang="es-MX" b="1" dirty="0" smtClean="0">
                <a:solidFill>
                  <a:schemeClr val="tx1">
                    <a:lumMod val="95000"/>
                    <a:lumOff val="5000"/>
                  </a:schemeClr>
                </a:solidFill>
              </a:rPr>
              <a:t>1.4 Tipo </a:t>
            </a:r>
            <a:r>
              <a:rPr lang="es-MX" b="1" dirty="0">
                <a:solidFill>
                  <a:schemeClr val="tx1">
                    <a:lumMod val="95000"/>
                    <a:lumOff val="5000"/>
                  </a:schemeClr>
                </a:solidFill>
              </a:rPr>
              <a:t>de los SI según </a:t>
            </a:r>
            <a:r>
              <a:rPr lang="es-MX" b="1" dirty="0" smtClean="0">
                <a:solidFill>
                  <a:schemeClr val="tx1">
                    <a:lumMod val="95000"/>
                    <a:lumOff val="5000"/>
                  </a:schemeClr>
                </a:solidFill>
              </a:rPr>
              <a:t>el origen de la información</a:t>
            </a:r>
            <a:endParaRPr lang="es-MX" b="1" dirty="0">
              <a:solidFill>
                <a:schemeClr val="tx1">
                  <a:lumMod val="95000"/>
                  <a:lumOff val="5000"/>
                </a:schemeClr>
              </a:solidFill>
            </a:endParaRPr>
          </a:p>
        </p:txBody>
      </p:sp>
      <p:cxnSp>
        <p:nvCxnSpPr>
          <p:cNvPr id="6" name="5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4" name="3 Rectángulo"/>
          <p:cNvSpPr/>
          <p:nvPr/>
        </p:nvSpPr>
        <p:spPr>
          <a:xfrm>
            <a:off x="2854855" y="2608477"/>
            <a:ext cx="2480166" cy="400110"/>
          </a:xfrm>
          <a:prstGeom prst="rect">
            <a:avLst/>
          </a:prstGeom>
        </p:spPr>
        <p:txBody>
          <a:bodyPr wrap="none">
            <a:spAutoFit/>
          </a:bodyPr>
          <a:lstStyle/>
          <a:p>
            <a:r>
              <a:rPr lang="es-ES" sz="2000" b="1" dirty="0"/>
              <a:t>Sistemas formales</a:t>
            </a:r>
            <a:endParaRPr lang="es-MX" sz="2000" b="1" dirty="0"/>
          </a:p>
        </p:txBody>
      </p:sp>
      <p:sp>
        <p:nvSpPr>
          <p:cNvPr id="8" name="7 Rectángulo"/>
          <p:cNvSpPr/>
          <p:nvPr/>
        </p:nvSpPr>
        <p:spPr>
          <a:xfrm>
            <a:off x="6744069" y="2640759"/>
            <a:ext cx="2694969" cy="400110"/>
          </a:xfrm>
          <a:prstGeom prst="rect">
            <a:avLst/>
          </a:prstGeom>
        </p:spPr>
        <p:txBody>
          <a:bodyPr wrap="none">
            <a:spAutoFit/>
          </a:bodyPr>
          <a:lstStyle/>
          <a:p>
            <a:r>
              <a:rPr lang="es-ES" sz="2000" b="1" dirty="0"/>
              <a:t>Sistemas informales</a:t>
            </a:r>
            <a:endParaRPr lang="es-MX" sz="2000" b="1" dirty="0"/>
          </a:p>
        </p:txBody>
      </p:sp>
      <p:sp>
        <p:nvSpPr>
          <p:cNvPr id="11" name="10 Rectángulo"/>
          <p:cNvSpPr/>
          <p:nvPr/>
        </p:nvSpPr>
        <p:spPr>
          <a:xfrm>
            <a:off x="2347415" y="4289748"/>
            <a:ext cx="3495045" cy="1754326"/>
          </a:xfrm>
          <a:prstGeom prst="rect">
            <a:avLst/>
          </a:prstGeom>
        </p:spPr>
        <p:txBody>
          <a:bodyPr wrap="square">
            <a:spAutoFit/>
          </a:bodyPr>
          <a:lstStyle/>
          <a:p>
            <a:pPr algn="just"/>
            <a:r>
              <a:rPr lang="es-ES" dirty="0" smtClean="0"/>
              <a:t>Se apoyan en definiciones fijas y aceptadas de datos y procedimientos y operan en conformidad con reglas predefinidas.</a:t>
            </a:r>
          </a:p>
          <a:p>
            <a:pPr algn="just"/>
            <a:r>
              <a:rPr lang="es-ES" dirty="0" smtClean="0"/>
              <a:t>(Reportes, minutas)</a:t>
            </a:r>
            <a:endParaRPr lang="es-MX" dirty="0"/>
          </a:p>
        </p:txBody>
      </p:sp>
      <p:sp>
        <p:nvSpPr>
          <p:cNvPr id="12" name="11 Rectángulo"/>
          <p:cNvSpPr/>
          <p:nvPr/>
        </p:nvSpPr>
        <p:spPr>
          <a:xfrm>
            <a:off x="6862885" y="4424342"/>
            <a:ext cx="3492000" cy="1200329"/>
          </a:xfrm>
          <a:prstGeom prst="rect">
            <a:avLst/>
          </a:prstGeom>
        </p:spPr>
        <p:txBody>
          <a:bodyPr wrap="square">
            <a:spAutoFit/>
          </a:bodyPr>
          <a:lstStyle/>
          <a:p>
            <a:pPr algn="just"/>
            <a:r>
              <a:rPr lang="es-ES" dirty="0" smtClean="0"/>
              <a:t>Se basan en reglas de comportamiento no establecidas. (comentarios, rumores, chismes)</a:t>
            </a:r>
            <a:endParaRPr lang="es-MX" dirty="0"/>
          </a:p>
        </p:txBody>
      </p:sp>
      <p:grpSp>
        <p:nvGrpSpPr>
          <p:cNvPr id="14" name="13 Grupo"/>
          <p:cNvGrpSpPr/>
          <p:nvPr/>
        </p:nvGrpSpPr>
        <p:grpSpPr>
          <a:xfrm>
            <a:off x="3713277" y="3008587"/>
            <a:ext cx="763325" cy="954852"/>
            <a:chOff x="3156897" y="3030228"/>
            <a:chExt cx="763325" cy="954852"/>
          </a:xfrm>
        </p:grpSpPr>
        <p:sp>
          <p:nvSpPr>
            <p:cNvPr id="15" name="14 Elipse"/>
            <p:cNvSpPr/>
            <p:nvPr/>
          </p:nvSpPr>
          <p:spPr>
            <a:xfrm>
              <a:off x="3156897" y="3030228"/>
              <a:ext cx="763325" cy="39099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6" name="15 Elipse"/>
            <p:cNvSpPr/>
            <p:nvPr/>
          </p:nvSpPr>
          <p:spPr>
            <a:xfrm>
              <a:off x="3311832" y="3505001"/>
              <a:ext cx="453453" cy="19549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17" name="16 Elipse"/>
            <p:cNvSpPr/>
            <p:nvPr/>
          </p:nvSpPr>
          <p:spPr>
            <a:xfrm>
              <a:off x="3405432" y="3819976"/>
              <a:ext cx="298518" cy="16510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grpSp>
      <p:grpSp>
        <p:nvGrpSpPr>
          <p:cNvPr id="18" name="17 Grupo"/>
          <p:cNvGrpSpPr/>
          <p:nvPr/>
        </p:nvGrpSpPr>
        <p:grpSpPr>
          <a:xfrm>
            <a:off x="7594041" y="3050997"/>
            <a:ext cx="763325" cy="940127"/>
            <a:chOff x="7610953" y="3044953"/>
            <a:chExt cx="763325" cy="940127"/>
          </a:xfrm>
        </p:grpSpPr>
        <p:sp>
          <p:nvSpPr>
            <p:cNvPr id="19" name="18 Elipse"/>
            <p:cNvSpPr/>
            <p:nvPr/>
          </p:nvSpPr>
          <p:spPr>
            <a:xfrm>
              <a:off x="7610953" y="3044953"/>
              <a:ext cx="763325" cy="39099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20" name="19 Elipse"/>
            <p:cNvSpPr/>
            <p:nvPr/>
          </p:nvSpPr>
          <p:spPr>
            <a:xfrm>
              <a:off x="7765888" y="3519726"/>
              <a:ext cx="453453" cy="195499"/>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21" name="20 Elipse"/>
            <p:cNvSpPr/>
            <p:nvPr/>
          </p:nvSpPr>
          <p:spPr>
            <a:xfrm>
              <a:off x="7849498" y="3819976"/>
              <a:ext cx="298518" cy="16510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144671908"/>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118F158D-0D15-43FC-8321-D338B162248D}" type="slidenum">
              <a:rPr lang="es-MX" smtClean="0"/>
              <a:t>26</a:t>
            </a:fld>
            <a:endParaRPr lang="es-MX" dirty="0"/>
          </a:p>
        </p:txBody>
      </p:sp>
      <p:sp>
        <p:nvSpPr>
          <p:cNvPr id="6" name="5 Rectángulo"/>
          <p:cNvSpPr/>
          <p:nvPr/>
        </p:nvSpPr>
        <p:spPr>
          <a:xfrm>
            <a:off x="1695293" y="467296"/>
            <a:ext cx="7329251" cy="369332"/>
          </a:xfrm>
          <a:prstGeom prst="rect">
            <a:avLst/>
          </a:prstGeom>
        </p:spPr>
        <p:txBody>
          <a:bodyPr wrap="none">
            <a:spAutoFit/>
          </a:bodyPr>
          <a:lstStyle/>
          <a:p>
            <a:r>
              <a:rPr lang="es-MX" b="1" dirty="0" smtClean="0">
                <a:solidFill>
                  <a:schemeClr val="tx1">
                    <a:lumMod val="95000"/>
                    <a:lumOff val="5000"/>
                  </a:schemeClr>
                </a:solidFill>
              </a:rPr>
              <a:t>1.4 Tipos de Sistemas de Información  (de acuerdo a su función)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aphicFrame>
        <p:nvGraphicFramePr>
          <p:cNvPr id="3" name="2 Diagrama"/>
          <p:cNvGraphicFramePr/>
          <p:nvPr>
            <p:extLst>
              <p:ext uri="{D42A27DB-BD31-4B8C-83A1-F6EECF244321}">
                <p14:modId xmlns:p14="http://schemas.microsoft.com/office/powerpoint/2010/main" val="4053145807"/>
              </p:ext>
            </p:extLst>
          </p:nvPr>
        </p:nvGraphicFramePr>
        <p:xfrm>
          <a:off x="2485225" y="1785141"/>
          <a:ext cx="7342588" cy="4289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7 Conector recto"/>
          <p:cNvCxnSpPr/>
          <p:nvPr/>
        </p:nvCxnSpPr>
        <p:spPr>
          <a:xfrm>
            <a:off x="5144494" y="3260035"/>
            <a:ext cx="1415332" cy="31805"/>
          </a:xfrm>
          <a:prstGeom prst="line">
            <a:avLst/>
          </a:prstGeom>
        </p:spPr>
        <p:style>
          <a:lnRef idx="3">
            <a:schemeClr val="dk1"/>
          </a:lnRef>
          <a:fillRef idx="0">
            <a:schemeClr val="dk1"/>
          </a:fillRef>
          <a:effectRef idx="2">
            <a:schemeClr val="dk1"/>
          </a:effectRef>
          <a:fontRef idx="minor">
            <a:schemeClr val="tx1"/>
          </a:fontRef>
        </p:style>
      </p:cxnSp>
      <p:cxnSp>
        <p:nvCxnSpPr>
          <p:cNvPr id="12" name="11 Conector recto"/>
          <p:cNvCxnSpPr/>
          <p:nvPr/>
        </p:nvCxnSpPr>
        <p:spPr>
          <a:xfrm>
            <a:off x="4505539" y="4678017"/>
            <a:ext cx="2730148" cy="15902"/>
          </a:xfrm>
          <a:prstGeom prst="line">
            <a:avLst/>
          </a:prstGeom>
        </p:spPr>
        <p:style>
          <a:lnRef idx="3">
            <a:schemeClr val="dk1"/>
          </a:lnRef>
          <a:fillRef idx="0">
            <a:schemeClr val="dk1"/>
          </a:fillRef>
          <a:effectRef idx="2">
            <a:schemeClr val="dk1"/>
          </a:effectRef>
          <a:fontRef idx="minor">
            <a:schemeClr val="tx1"/>
          </a:fontRef>
        </p:style>
      </p:cxnSp>
      <p:sp>
        <p:nvSpPr>
          <p:cNvPr id="15" name="14 CuadroTexto"/>
          <p:cNvSpPr txBox="1"/>
          <p:nvPr/>
        </p:nvSpPr>
        <p:spPr>
          <a:xfrm>
            <a:off x="4014710" y="4947304"/>
            <a:ext cx="2259567" cy="1077218"/>
          </a:xfrm>
          <a:prstGeom prst="rect">
            <a:avLst/>
          </a:prstGeom>
          <a:noFill/>
        </p:spPr>
        <p:txBody>
          <a:bodyPr wrap="square" rtlCol="0">
            <a:spAutoFit/>
          </a:bodyPr>
          <a:lstStyle/>
          <a:p>
            <a:pPr algn="ctr"/>
            <a:r>
              <a:rPr lang="es-MX" sz="1600" dirty="0" smtClean="0"/>
              <a:t>Apoyo </a:t>
            </a:r>
            <a:r>
              <a:rPr lang="es-MX" sz="1600" dirty="0"/>
              <a:t>a </a:t>
            </a:r>
            <a:r>
              <a:rPr lang="es-MX" sz="1600" dirty="0" smtClean="0"/>
              <a:t>los </a:t>
            </a:r>
            <a:r>
              <a:rPr lang="es-MX" sz="1600" dirty="0"/>
              <a:t>procesos y operaciones de negocio.</a:t>
            </a:r>
          </a:p>
        </p:txBody>
      </p:sp>
      <p:sp>
        <p:nvSpPr>
          <p:cNvPr id="17" name="16 CuadroTexto"/>
          <p:cNvSpPr txBox="1"/>
          <p:nvPr/>
        </p:nvSpPr>
        <p:spPr>
          <a:xfrm>
            <a:off x="4014710" y="3630060"/>
            <a:ext cx="2259567" cy="1077218"/>
          </a:xfrm>
          <a:prstGeom prst="rect">
            <a:avLst/>
          </a:prstGeom>
          <a:noFill/>
        </p:spPr>
        <p:txBody>
          <a:bodyPr wrap="square" rtlCol="0">
            <a:spAutoFit/>
          </a:bodyPr>
          <a:lstStyle/>
          <a:p>
            <a:pPr algn="ctr"/>
            <a:r>
              <a:rPr lang="es-MX" sz="1600" dirty="0"/>
              <a:t>Apoyo </a:t>
            </a:r>
            <a:r>
              <a:rPr lang="es-MX" sz="1600" dirty="0" smtClean="0"/>
              <a:t>a los </a:t>
            </a:r>
            <a:r>
              <a:rPr lang="es-MX" sz="1600" dirty="0"/>
              <a:t>empleados y directivos en la toma de decisiones.</a:t>
            </a:r>
          </a:p>
        </p:txBody>
      </p:sp>
      <p:sp>
        <p:nvSpPr>
          <p:cNvPr id="18" name="17 CuadroTexto"/>
          <p:cNvSpPr txBox="1"/>
          <p:nvPr/>
        </p:nvSpPr>
        <p:spPr>
          <a:xfrm>
            <a:off x="3966102" y="2235700"/>
            <a:ext cx="2259567" cy="1077218"/>
          </a:xfrm>
          <a:prstGeom prst="rect">
            <a:avLst/>
          </a:prstGeom>
          <a:noFill/>
        </p:spPr>
        <p:txBody>
          <a:bodyPr wrap="square" rtlCol="0">
            <a:spAutoFit/>
          </a:bodyPr>
          <a:lstStyle/>
          <a:p>
            <a:pPr algn="ctr"/>
            <a:r>
              <a:rPr lang="es-MX" sz="1600" dirty="0"/>
              <a:t>Apoyo a </a:t>
            </a:r>
            <a:r>
              <a:rPr lang="es-MX" sz="1600" dirty="0" smtClean="0"/>
              <a:t>las </a:t>
            </a:r>
            <a:r>
              <a:rPr lang="es-MX" sz="1600" dirty="0"/>
              <a:t>estrategias para conseguir una ventaja competitiva</a:t>
            </a:r>
          </a:p>
        </p:txBody>
      </p:sp>
    </p:spTree>
    <p:extLst>
      <p:ext uri="{BB962C8B-B14F-4D97-AF65-F5344CB8AC3E}">
        <p14:creationId xmlns:p14="http://schemas.microsoft.com/office/powerpoint/2010/main" val="2718156086"/>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1673959" y="1218046"/>
            <a:ext cx="9527955" cy="644620"/>
          </a:xfrm>
        </p:spPr>
        <p:txBody>
          <a:bodyPr>
            <a:normAutofit/>
          </a:bodyPr>
          <a:lstStyle/>
          <a:p>
            <a:r>
              <a:rPr lang="es-MX" sz="2900" b="1" dirty="0" smtClean="0">
                <a:solidFill>
                  <a:schemeClr val="accent6">
                    <a:lumMod val="75000"/>
                  </a:schemeClr>
                </a:solidFill>
              </a:rPr>
              <a:t>Sistemas de procesamiento de transacciones (TPS)</a:t>
            </a:r>
            <a:endParaRPr lang="es-MX" sz="2900" b="1" dirty="0">
              <a:solidFill>
                <a:schemeClr val="accent6">
                  <a:lumMod val="75000"/>
                </a:schemeClr>
              </a:solidFill>
            </a:endParaRPr>
          </a:p>
        </p:txBody>
      </p:sp>
      <p:sp>
        <p:nvSpPr>
          <p:cNvPr id="2" name="Marcador de número de diapositiva 1"/>
          <p:cNvSpPr>
            <a:spLocks noGrp="1"/>
          </p:cNvSpPr>
          <p:nvPr>
            <p:ph type="sldNum" sz="quarter" idx="12"/>
          </p:nvPr>
        </p:nvSpPr>
        <p:spPr/>
        <p:txBody>
          <a:bodyPr/>
          <a:lstStyle/>
          <a:p>
            <a:fld id="{118F158D-0D15-43FC-8321-D338B162248D}" type="slidenum">
              <a:rPr lang="es-MX" smtClean="0"/>
              <a:t>27</a:t>
            </a:fld>
            <a:endParaRPr lang="es-MX" dirty="0"/>
          </a:p>
        </p:txBody>
      </p:sp>
      <p:sp>
        <p:nvSpPr>
          <p:cNvPr id="11" name="Rectángulo 5"/>
          <p:cNvSpPr/>
          <p:nvPr/>
        </p:nvSpPr>
        <p:spPr>
          <a:xfrm>
            <a:off x="1580015" y="2514967"/>
            <a:ext cx="10017993" cy="3139321"/>
          </a:xfrm>
          <a:prstGeom prst="rect">
            <a:avLst/>
          </a:prstGeom>
        </p:spPr>
        <p:txBody>
          <a:bodyPr wrap="square">
            <a:spAutoFit/>
          </a:bodyPr>
          <a:lstStyle/>
          <a:p>
            <a:pPr marL="342900" indent="-342900" algn="just">
              <a:buSzPct val="149000"/>
              <a:buFont typeface="Arial" panose="020B0604020202020204" pitchFamily="34" charset="0"/>
              <a:buChar char="•"/>
            </a:pPr>
            <a:r>
              <a:rPr lang="es-ES" dirty="0"/>
              <a:t>Son sistemas que ayudan al ahorro de mano de obra debido a la automatización de tareas operativas de la organización.</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Requieren un alto manejo de datos para poder realizar sus operaciones, por lo tanto también generan un gran volumen de información.</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A través de ellos se alimentan las bases de información.</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Son fáciles de justificar ya que por sus características son visibles sus beneficios.</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Fácilmente adaptables a otros paquetes de aplicación.</a:t>
            </a:r>
            <a:endParaRPr lang="es-MX" dirty="0"/>
          </a:p>
        </p:txBody>
      </p:sp>
      <p:sp>
        <p:nvSpPr>
          <p:cNvPr id="6" name="5 Rectángulo"/>
          <p:cNvSpPr/>
          <p:nvPr/>
        </p:nvSpPr>
        <p:spPr>
          <a:xfrm>
            <a:off x="1695293" y="467296"/>
            <a:ext cx="7329251" cy="369332"/>
          </a:xfrm>
          <a:prstGeom prst="rect">
            <a:avLst/>
          </a:prstGeom>
        </p:spPr>
        <p:txBody>
          <a:bodyPr wrap="none">
            <a:spAutoFit/>
          </a:bodyPr>
          <a:lstStyle/>
          <a:p>
            <a:r>
              <a:rPr lang="es-MX" b="1" dirty="0" smtClean="0">
                <a:solidFill>
                  <a:schemeClr val="tx1">
                    <a:lumMod val="95000"/>
                    <a:lumOff val="5000"/>
                  </a:schemeClr>
                </a:solidFill>
              </a:rPr>
              <a:t>1.4 Tipos de Sistemas de Información  (de acuerdo a su función)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8122807"/>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28</a:t>
            </a:fld>
            <a:endParaRPr lang="es-MX" dirty="0"/>
          </a:p>
        </p:txBody>
      </p:sp>
      <p:sp>
        <p:nvSpPr>
          <p:cNvPr id="3" name="Título 1"/>
          <p:cNvSpPr txBox="1">
            <a:spLocks/>
          </p:cNvSpPr>
          <p:nvPr/>
        </p:nvSpPr>
        <p:spPr>
          <a:xfrm>
            <a:off x="1716808" y="1276736"/>
            <a:ext cx="9527955" cy="644620"/>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900" b="1" dirty="0" smtClean="0">
                <a:solidFill>
                  <a:schemeClr val="accent6">
                    <a:lumMod val="75000"/>
                  </a:schemeClr>
                </a:solidFill>
              </a:rPr>
              <a:t>Sistemas de información gerencial (MIS)</a:t>
            </a:r>
            <a:endParaRPr lang="es-MX" sz="2900" b="1" dirty="0">
              <a:solidFill>
                <a:schemeClr val="accent6">
                  <a:lumMod val="75000"/>
                </a:schemeClr>
              </a:solidFill>
            </a:endParaRPr>
          </a:p>
        </p:txBody>
      </p:sp>
      <p:sp>
        <p:nvSpPr>
          <p:cNvPr id="4" name="Rectángulo 5"/>
          <p:cNvSpPr/>
          <p:nvPr/>
        </p:nvSpPr>
        <p:spPr>
          <a:xfrm>
            <a:off x="1716808" y="2243666"/>
            <a:ext cx="7088526" cy="2585323"/>
          </a:xfrm>
          <a:prstGeom prst="rect">
            <a:avLst/>
          </a:prstGeom>
        </p:spPr>
        <p:txBody>
          <a:bodyPr wrap="square">
            <a:spAutoFit/>
          </a:bodyPr>
          <a:lstStyle/>
          <a:p>
            <a:pPr marL="342900" indent="-342900" algn="just">
              <a:buSzPct val="149000"/>
              <a:buFont typeface="Arial" panose="020B0604020202020204" pitchFamily="34" charset="0"/>
              <a:buChar char="•"/>
            </a:pPr>
            <a:r>
              <a:rPr lang="es-ES" dirty="0"/>
              <a:t>Proveen a los gerentes de este nivel reportes sobre el desempeño actual de la organización, además de predecir su desempeño en el futuro.</a:t>
            </a:r>
          </a:p>
          <a:p>
            <a:pPr marL="342900" indent="-342900" algn="just">
              <a:buSzPct val="149000"/>
              <a:buFont typeface="Arial" panose="020B0604020202020204" pitchFamily="34" charset="0"/>
              <a:buChar char="•"/>
            </a:pPr>
            <a:r>
              <a:rPr lang="es-ES" dirty="0"/>
              <a:t>Sintetizan e informan sobre las operaciones básicas de la compañía mediante el uso de datos suministrados por los TPS.</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No son flexibles y tienen poca capacidad analítica </a:t>
            </a:r>
          </a:p>
          <a:p>
            <a:pPr marL="342900" indent="-342900" algn="just">
              <a:buSzPct val="149000"/>
              <a:buFont typeface="Arial" panose="020B0604020202020204" pitchFamily="34" charset="0"/>
              <a:buChar char="•"/>
            </a:pPr>
            <a:endParaRPr lang="es-ES" b="1" dirty="0">
              <a:solidFill>
                <a:schemeClr val="accent2">
                  <a:lumMod val="75000"/>
                </a:schemeClr>
              </a:solidFill>
              <a:latin typeface="Arial" panose="020B0604020202020204" pitchFamily="34" charset="0"/>
              <a:ea typeface="Times New Roman" panose="02020603050405020304" pitchFamily="18" charset="0"/>
            </a:endParaRPr>
          </a:p>
        </p:txBody>
      </p:sp>
      <p:pic>
        <p:nvPicPr>
          <p:cNvPr id="2053" name="Picture 5" descr="https://encrypted-tbn0.gstatic.com/images?q=tbn:ANd9GcR4xyn8_sgP6UNRcOPIeQezTBO4ygJRPlhFqD-jL2hB8m7p4OKey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5167" y="2366962"/>
            <a:ext cx="3090783" cy="231510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cxnSp>
        <p:nvCxnSpPr>
          <p:cNvPr id="8" name="7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7329251" cy="369332"/>
          </a:xfrm>
          <a:prstGeom prst="rect">
            <a:avLst/>
          </a:prstGeom>
        </p:spPr>
        <p:txBody>
          <a:bodyPr wrap="none">
            <a:spAutoFit/>
          </a:bodyPr>
          <a:lstStyle/>
          <a:p>
            <a:r>
              <a:rPr lang="es-MX" b="1" dirty="0" smtClean="0">
                <a:solidFill>
                  <a:schemeClr val="tx1">
                    <a:lumMod val="95000"/>
                    <a:lumOff val="5000"/>
                  </a:schemeClr>
                </a:solidFill>
              </a:rPr>
              <a:t>1.4 Tipos de Sistemas de Información  (de acuerdo a su función)</a:t>
            </a:r>
            <a:endParaRPr lang="es-MX" b="1" dirty="0">
              <a:solidFill>
                <a:schemeClr val="tx1">
                  <a:lumMod val="95000"/>
                  <a:lumOff val="5000"/>
                </a:schemeClr>
              </a:solidFill>
            </a:endParaRPr>
          </a:p>
        </p:txBody>
      </p:sp>
    </p:spTree>
    <p:extLst>
      <p:ext uri="{BB962C8B-B14F-4D97-AF65-F5344CB8AC3E}">
        <p14:creationId xmlns:p14="http://schemas.microsoft.com/office/powerpoint/2010/main" val="919069416"/>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1801474" y="1427597"/>
            <a:ext cx="9527955" cy="644620"/>
          </a:xfrm>
        </p:spPr>
        <p:txBody>
          <a:bodyPr>
            <a:normAutofit/>
          </a:bodyPr>
          <a:lstStyle/>
          <a:p>
            <a:r>
              <a:rPr lang="es-MX" sz="2900" b="1" dirty="0">
                <a:solidFill>
                  <a:schemeClr val="accent6">
                    <a:lumMod val="75000"/>
                  </a:schemeClr>
                </a:solidFill>
              </a:rPr>
              <a:t>Sistemas de </a:t>
            </a:r>
            <a:r>
              <a:rPr lang="es-MX" sz="2900" b="1" dirty="0" smtClean="0">
                <a:solidFill>
                  <a:schemeClr val="accent6">
                    <a:lumMod val="75000"/>
                  </a:schemeClr>
                </a:solidFill>
              </a:rPr>
              <a:t>soporte </a:t>
            </a:r>
            <a:r>
              <a:rPr lang="es-MX" sz="2900" b="1" dirty="0">
                <a:solidFill>
                  <a:schemeClr val="accent6">
                    <a:lumMod val="75000"/>
                  </a:schemeClr>
                </a:solidFill>
              </a:rPr>
              <a:t>a las </a:t>
            </a:r>
            <a:r>
              <a:rPr lang="es-MX" sz="2900" b="1" dirty="0" smtClean="0">
                <a:solidFill>
                  <a:schemeClr val="accent6">
                    <a:lumMod val="75000"/>
                  </a:schemeClr>
                </a:solidFill>
              </a:rPr>
              <a:t>decisiones (DSS)</a:t>
            </a:r>
            <a:endParaRPr lang="es-MX" sz="2900" b="1" dirty="0">
              <a:solidFill>
                <a:schemeClr val="accent6">
                  <a:lumMod val="75000"/>
                </a:schemeClr>
              </a:solidFill>
            </a:endParaRPr>
          </a:p>
        </p:txBody>
      </p:sp>
      <p:sp>
        <p:nvSpPr>
          <p:cNvPr id="2" name="Marcador de número de diapositiva 1"/>
          <p:cNvSpPr>
            <a:spLocks noGrp="1"/>
          </p:cNvSpPr>
          <p:nvPr>
            <p:ph type="sldNum" sz="quarter" idx="12"/>
          </p:nvPr>
        </p:nvSpPr>
        <p:spPr/>
        <p:txBody>
          <a:bodyPr/>
          <a:lstStyle/>
          <a:p>
            <a:fld id="{118F158D-0D15-43FC-8321-D338B162248D}" type="slidenum">
              <a:rPr lang="es-MX" smtClean="0"/>
              <a:t>29</a:t>
            </a:fld>
            <a:endParaRPr lang="es-MX" dirty="0"/>
          </a:p>
        </p:txBody>
      </p:sp>
      <p:sp>
        <p:nvSpPr>
          <p:cNvPr id="10" name="Rectángulo 5"/>
          <p:cNvSpPr/>
          <p:nvPr/>
        </p:nvSpPr>
        <p:spPr>
          <a:xfrm>
            <a:off x="1682940" y="2157300"/>
            <a:ext cx="9890991" cy="3139321"/>
          </a:xfrm>
          <a:prstGeom prst="rect">
            <a:avLst/>
          </a:prstGeom>
        </p:spPr>
        <p:txBody>
          <a:bodyPr wrap="square">
            <a:spAutoFit/>
          </a:bodyPr>
          <a:lstStyle/>
          <a:p>
            <a:pPr marL="342900" indent="-342900" algn="just">
              <a:buSzPct val="149000"/>
              <a:buFont typeface="Arial" panose="020B0604020202020204" pitchFamily="34" charset="0"/>
              <a:buChar char="•"/>
            </a:pPr>
            <a:r>
              <a:rPr lang="es-ES" dirty="0"/>
              <a:t>Se introducen después de implementar los sistemas transaccionales ya que constituyen su plataforma de información.</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La información que generan sirven de apoyo a los mandos intermedios y a la alta administración en el proceso de toma de decisiones.</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Son intensivos en cálculos y escasos en entradas y salidas de información.</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Presentan la información de manera interactiva y amigable.</a:t>
            </a:r>
          </a:p>
          <a:p>
            <a:pPr marL="342900" indent="-342900" algn="just">
              <a:buSzPct val="149000"/>
              <a:buFont typeface="Arial" panose="020B0604020202020204" pitchFamily="34" charset="0"/>
              <a:buChar char="•"/>
            </a:pPr>
            <a:endParaRPr lang="es-ES" dirty="0"/>
          </a:p>
          <a:p>
            <a:pPr marL="342900" indent="-342900" algn="just">
              <a:buSzPct val="149000"/>
              <a:buFont typeface="Arial" panose="020B0604020202020204" pitchFamily="34" charset="0"/>
              <a:buChar char="•"/>
            </a:pPr>
            <a:r>
              <a:rPr lang="es-ES" dirty="0"/>
              <a:t>Apoya la toma de decisiones que son repetitivas y estructuradas.</a:t>
            </a:r>
            <a:endParaRPr lang="es-MX" dirty="0"/>
          </a:p>
        </p:txBody>
      </p:sp>
      <p:sp>
        <p:nvSpPr>
          <p:cNvPr id="6" name="5 Rectángulo"/>
          <p:cNvSpPr/>
          <p:nvPr/>
        </p:nvSpPr>
        <p:spPr>
          <a:xfrm>
            <a:off x="1695293" y="467296"/>
            <a:ext cx="4289957" cy="369332"/>
          </a:xfrm>
          <a:prstGeom prst="rect">
            <a:avLst/>
          </a:prstGeom>
        </p:spPr>
        <p:txBody>
          <a:bodyPr wrap="none">
            <a:spAutoFit/>
          </a:bodyPr>
          <a:lstStyle/>
          <a:p>
            <a:r>
              <a:rPr lang="es-MX" b="1" dirty="0" smtClean="0">
                <a:solidFill>
                  <a:schemeClr val="tx1">
                    <a:lumMod val="95000"/>
                    <a:lumOff val="5000"/>
                  </a:schemeClr>
                </a:solidFill>
              </a:rPr>
              <a:t>1.4 Tipos de Sistemas de Información</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1695293" y="467296"/>
            <a:ext cx="7329251" cy="369332"/>
          </a:xfrm>
          <a:prstGeom prst="rect">
            <a:avLst/>
          </a:prstGeom>
        </p:spPr>
        <p:txBody>
          <a:bodyPr wrap="none">
            <a:spAutoFit/>
          </a:bodyPr>
          <a:lstStyle/>
          <a:p>
            <a:r>
              <a:rPr lang="es-MX" b="1" dirty="0" smtClean="0">
                <a:solidFill>
                  <a:schemeClr val="tx1">
                    <a:lumMod val="95000"/>
                    <a:lumOff val="5000"/>
                  </a:schemeClr>
                </a:solidFill>
              </a:rPr>
              <a:t>1.4 Tipos de Sistemas de Información  (de acuerdo a su función)</a:t>
            </a:r>
            <a:endParaRPr lang="es-MX" b="1" dirty="0">
              <a:solidFill>
                <a:schemeClr val="tx1">
                  <a:lumMod val="95000"/>
                  <a:lumOff val="5000"/>
                </a:schemeClr>
              </a:solidFill>
            </a:endParaRPr>
          </a:p>
        </p:txBody>
      </p:sp>
    </p:spTree>
    <p:extLst>
      <p:ext uri="{BB962C8B-B14F-4D97-AF65-F5344CB8AC3E}">
        <p14:creationId xmlns:p14="http://schemas.microsoft.com/office/powerpoint/2010/main" val="1787169584"/>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3</a:t>
            </a:fld>
            <a:endParaRPr lang="es-MX"/>
          </a:p>
        </p:txBody>
      </p:sp>
      <p:pic>
        <p:nvPicPr>
          <p:cNvPr id="10242"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682150" y="465876"/>
            <a:ext cx="10116000" cy="5948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178648"/>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30</a:t>
            </a:fld>
            <a:endParaRPr lang="es-MX" dirty="0"/>
          </a:p>
        </p:txBody>
      </p:sp>
      <p:graphicFrame>
        <p:nvGraphicFramePr>
          <p:cNvPr id="3" name="2 Diagrama"/>
          <p:cNvGraphicFramePr/>
          <p:nvPr>
            <p:extLst>
              <p:ext uri="{D42A27DB-BD31-4B8C-83A1-F6EECF244321}">
                <p14:modId xmlns:p14="http://schemas.microsoft.com/office/powerpoint/2010/main" val="1298371497"/>
              </p:ext>
            </p:extLst>
          </p:nvPr>
        </p:nvGraphicFramePr>
        <p:xfrm>
          <a:off x="2002367" y="10329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6565901" y="1346200"/>
            <a:ext cx="4665133" cy="646331"/>
          </a:xfrm>
          <a:prstGeom prst="rect">
            <a:avLst/>
          </a:prstGeom>
          <a:noFill/>
        </p:spPr>
        <p:txBody>
          <a:bodyPr wrap="square" rtlCol="0">
            <a:spAutoFit/>
          </a:bodyPr>
          <a:lstStyle/>
          <a:p>
            <a:r>
              <a:rPr lang="es-MX" dirty="0" smtClean="0"/>
              <a:t>(</a:t>
            </a:r>
            <a:r>
              <a:rPr lang="es-MX" dirty="0" err="1" smtClean="0"/>
              <a:t>Decision</a:t>
            </a:r>
            <a:r>
              <a:rPr lang="es-MX" dirty="0" smtClean="0"/>
              <a:t> </a:t>
            </a:r>
            <a:r>
              <a:rPr lang="es-MX" dirty="0" err="1" smtClean="0"/>
              <a:t>support</a:t>
            </a:r>
            <a:r>
              <a:rPr lang="es-MX" dirty="0" smtClean="0"/>
              <a:t> </a:t>
            </a:r>
            <a:r>
              <a:rPr lang="es-MX" dirty="0" err="1" smtClean="0"/>
              <a:t>systems</a:t>
            </a:r>
            <a:r>
              <a:rPr lang="es-MX" dirty="0" smtClean="0"/>
              <a:t>) Sistema de soporte para la toma de decisiones.</a:t>
            </a:r>
            <a:endParaRPr lang="es-MX" dirty="0"/>
          </a:p>
        </p:txBody>
      </p:sp>
      <p:sp>
        <p:nvSpPr>
          <p:cNvPr id="6" name="5 CuadroTexto"/>
          <p:cNvSpPr txBox="1"/>
          <p:nvPr/>
        </p:nvSpPr>
        <p:spPr>
          <a:xfrm>
            <a:off x="6642099" y="2556933"/>
            <a:ext cx="4665133" cy="923330"/>
          </a:xfrm>
          <a:prstGeom prst="rect">
            <a:avLst/>
          </a:prstGeom>
          <a:noFill/>
        </p:spPr>
        <p:txBody>
          <a:bodyPr wrap="square" rtlCol="0">
            <a:spAutoFit/>
          </a:bodyPr>
          <a:lstStyle/>
          <a:p>
            <a:r>
              <a:rPr lang="es-MX" dirty="0" smtClean="0"/>
              <a:t>(</a:t>
            </a:r>
            <a:r>
              <a:rPr lang="es-MX" dirty="0" err="1" smtClean="0"/>
              <a:t>Group</a:t>
            </a:r>
            <a:r>
              <a:rPr lang="es-MX" dirty="0" smtClean="0"/>
              <a:t> </a:t>
            </a:r>
            <a:r>
              <a:rPr lang="es-MX" dirty="0" err="1" smtClean="0"/>
              <a:t>decision</a:t>
            </a:r>
            <a:r>
              <a:rPr lang="es-MX" dirty="0" smtClean="0"/>
              <a:t> </a:t>
            </a:r>
            <a:r>
              <a:rPr lang="es-MX" dirty="0" err="1" smtClean="0"/>
              <a:t>support</a:t>
            </a:r>
            <a:r>
              <a:rPr lang="es-MX" dirty="0" smtClean="0"/>
              <a:t> </a:t>
            </a:r>
            <a:r>
              <a:rPr lang="es-MX" dirty="0" err="1" smtClean="0"/>
              <a:t>systems</a:t>
            </a:r>
            <a:r>
              <a:rPr lang="es-MX" dirty="0" smtClean="0"/>
              <a:t>) Sistema de apoyo a la toma de decisiones de grupo.</a:t>
            </a:r>
            <a:endParaRPr lang="es-MX" dirty="0"/>
          </a:p>
        </p:txBody>
      </p:sp>
      <p:sp>
        <p:nvSpPr>
          <p:cNvPr id="8" name="7 CuadroTexto"/>
          <p:cNvSpPr txBox="1"/>
          <p:nvPr/>
        </p:nvSpPr>
        <p:spPr>
          <a:xfrm>
            <a:off x="6709832" y="3979333"/>
            <a:ext cx="4665133" cy="646331"/>
          </a:xfrm>
          <a:prstGeom prst="rect">
            <a:avLst/>
          </a:prstGeom>
          <a:noFill/>
        </p:spPr>
        <p:txBody>
          <a:bodyPr wrap="square" rtlCol="0">
            <a:spAutoFit/>
          </a:bodyPr>
          <a:lstStyle/>
          <a:p>
            <a:r>
              <a:rPr lang="es-MX" dirty="0" smtClean="0"/>
              <a:t>(</a:t>
            </a:r>
            <a:r>
              <a:rPr lang="es-MX" dirty="0" err="1" smtClean="0"/>
              <a:t>Executive</a:t>
            </a:r>
            <a:r>
              <a:rPr lang="es-MX" dirty="0" smtClean="0"/>
              <a:t> </a:t>
            </a:r>
            <a:r>
              <a:rPr lang="es-MX" dirty="0" err="1" smtClean="0"/>
              <a:t>information</a:t>
            </a:r>
            <a:r>
              <a:rPr lang="es-MX" dirty="0" smtClean="0"/>
              <a:t> </a:t>
            </a:r>
            <a:r>
              <a:rPr lang="es-MX" dirty="0" err="1" smtClean="0"/>
              <a:t>systems</a:t>
            </a:r>
            <a:r>
              <a:rPr lang="es-MX" dirty="0" smtClean="0"/>
              <a:t>) Sistema de información para ejecutivos.</a:t>
            </a:r>
            <a:endParaRPr lang="es-MX" dirty="0"/>
          </a:p>
        </p:txBody>
      </p:sp>
      <p:sp>
        <p:nvSpPr>
          <p:cNvPr id="11" name="10 CuadroTexto"/>
          <p:cNvSpPr txBox="1"/>
          <p:nvPr/>
        </p:nvSpPr>
        <p:spPr>
          <a:xfrm>
            <a:off x="6739465" y="5382876"/>
            <a:ext cx="4665133" cy="923330"/>
          </a:xfrm>
          <a:prstGeom prst="rect">
            <a:avLst/>
          </a:prstGeom>
          <a:noFill/>
        </p:spPr>
        <p:txBody>
          <a:bodyPr wrap="square" rtlCol="0">
            <a:spAutoFit/>
          </a:bodyPr>
          <a:lstStyle/>
          <a:p>
            <a:r>
              <a:rPr lang="es-MX" dirty="0" smtClean="0"/>
              <a:t>(</a:t>
            </a:r>
            <a:r>
              <a:rPr lang="es-MX" dirty="0" err="1" smtClean="0"/>
              <a:t>Expert</a:t>
            </a:r>
            <a:r>
              <a:rPr lang="es-MX" dirty="0" smtClean="0"/>
              <a:t> </a:t>
            </a:r>
            <a:r>
              <a:rPr lang="es-MX" dirty="0" err="1" smtClean="0"/>
              <a:t>decision</a:t>
            </a:r>
            <a:r>
              <a:rPr lang="es-MX" dirty="0" smtClean="0"/>
              <a:t> </a:t>
            </a:r>
            <a:r>
              <a:rPr lang="es-MX" dirty="0" err="1" smtClean="0"/>
              <a:t>support</a:t>
            </a:r>
            <a:r>
              <a:rPr lang="es-MX" dirty="0" smtClean="0"/>
              <a:t> </a:t>
            </a:r>
            <a:r>
              <a:rPr lang="es-MX" dirty="0" err="1" smtClean="0"/>
              <a:t>systems</a:t>
            </a:r>
            <a:r>
              <a:rPr lang="es-MX" dirty="0" smtClean="0"/>
              <a:t>) Sistemas expertos de apoyo a la toma de decisiones.</a:t>
            </a:r>
            <a:endParaRPr lang="es-MX" dirty="0"/>
          </a:p>
        </p:txBody>
      </p:sp>
      <p:cxnSp>
        <p:nvCxnSpPr>
          <p:cNvPr id="9" name="8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0" name="9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spTree>
    <p:extLst>
      <p:ext uri="{BB962C8B-B14F-4D97-AF65-F5344CB8AC3E}">
        <p14:creationId xmlns:p14="http://schemas.microsoft.com/office/powerpoint/2010/main" val="1924636870"/>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31</a:t>
            </a:fld>
            <a:endParaRPr lang="es-MX" dirty="0"/>
          </a:p>
        </p:txBody>
      </p:sp>
      <p:sp>
        <p:nvSpPr>
          <p:cNvPr id="3" name="Título 1"/>
          <p:cNvSpPr txBox="1">
            <a:spLocks/>
          </p:cNvSpPr>
          <p:nvPr/>
        </p:nvSpPr>
        <p:spPr>
          <a:xfrm>
            <a:off x="1801474" y="1427597"/>
            <a:ext cx="9527955" cy="644620"/>
          </a:xfrm>
          <a:prstGeom prst="rect">
            <a:avLst/>
          </a:prstGeom>
        </p:spPr>
        <p:txBody>
          <a:bodyPr vert="horz" lIns="91440" tIns="45720" rIns="91440" bIns="45720" rtlCol="0" anchor="t">
            <a:noAutofit/>
          </a:bodyPr>
          <a:lstStyle>
            <a:lvl1pPr defTabSz="457200">
              <a:spcBef>
                <a:spcPct val="0"/>
              </a:spcBef>
              <a:buNone/>
              <a:defRPr sz="2900" b="1">
                <a:solidFill>
                  <a:schemeClr val="accent6">
                    <a:lumMod val="75000"/>
                  </a:schemeClr>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dirty="0" smtClean="0"/>
              <a:t>Sistema </a:t>
            </a:r>
            <a:r>
              <a:rPr lang="es-MX" dirty="0"/>
              <a:t>de soporte para la toma de </a:t>
            </a:r>
            <a:r>
              <a:rPr lang="es-MX" dirty="0" smtClean="0"/>
              <a:t>decisiones </a:t>
            </a:r>
            <a:r>
              <a:rPr lang="es-MX" sz="2200" dirty="0" smtClean="0"/>
              <a:t>(</a:t>
            </a:r>
            <a:r>
              <a:rPr lang="es-MX" sz="2200" i="1" dirty="0" err="1"/>
              <a:t>Decision</a:t>
            </a:r>
            <a:r>
              <a:rPr lang="es-MX" sz="2200" i="1" dirty="0"/>
              <a:t> </a:t>
            </a:r>
            <a:r>
              <a:rPr lang="es-MX" sz="2200" i="1" dirty="0" err="1"/>
              <a:t>support</a:t>
            </a:r>
            <a:r>
              <a:rPr lang="es-MX" sz="2200" i="1" dirty="0"/>
              <a:t> </a:t>
            </a:r>
            <a:r>
              <a:rPr lang="es-MX" sz="2200" i="1" dirty="0" err="1"/>
              <a:t>systems</a:t>
            </a:r>
            <a:r>
              <a:rPr lang="es-MX" sz="2200" dirty="0"/>
              <a:t>)</a:t>
            </a:r>
            <a:r>
              <a:rPr lang="es-MX" dirty="0"/>
              <a:t> </a:t>
            </a: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grpSp>
        <p:nvGrpSpPr>
          <p:cNvPr id="10" name="9 Grupo"/>
          <p:cNvGrpSpPr/>
          <p:nvPr/>
        </p:nvGrpSpPr>
        <p:grpSpPr>
          <a:xfrm>
            <a:off x="10378633" y="2161725"/>
            <a:ext cx="1596501" cy="753458"/>
            <a:chOff x="2870180" y="259700"/>
            <a:chExt cx="1596501" cy="753458"/>
          </a:xfrm>
        </p:grpSpPr>
        <p:sp>
          <p:nvSpPr>
            <p:cNvPr id="11" name="10 Rectángulo redondeado"/>
            <p:cNvSpPr/>
            <p:nvPr/>
          </p:nvSpPr>
          <p:spPr>
            <a:xfrm>
              <a:off x="2870180" y="259700"/>
              <a:ext cx="1596501" cy="753458"/>
            </a:xfrm>
            <a:prstGeom prst="roundRect">
              <a:avLst>
                <a:gd name="adj" fmla="val 10000"/>
              </a:avLst>
            </a:prstGeom>
          </p:spPr>
          <p:style>
            <a:lnRef idx="1">
              <a:schemeClr val="accent3"/>
            </a:lnRef>
            <a:fillRef idx="3">
              <a:schemeClr val="accent3"/>
            </a:fillRef>
            <a:effectRef idx="2">
              <a:schemeClr val="accent3"/>
            </a:effectRef>
            <a:fontRef idx="minor">
              <a:schemeClr val="lt1"/>
            </a:fontRef>
          </p:style>
        </p:sp>
        <p:sp>
          <p:nvSpPr>
            <p:cNvPr id="12" name="11 Rectángulo"/>
            <p:cNvSpPr/>
            <p:nvPr/>
          </p:nvSpPr>
          <p:spPr>
            <a:xfrm>
              <a:off x="2892248" y="281768"/>
              <a:ext cx="1552365" cy="709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DSS</a:t>
              </a:r>
              <a:endParaRPr lang="es-MX" sz="3000" kern="1200" dirty="0">
                <a:solidFill>
                  <a:schemeClr val="tx1"/>
                </a:solidFill>
              </a:endParaRPr>
            </a:p>
          </p:txBody>
        </p:sp>
      </p:grpSp>
      <p:sp>
        <p:nvSpPr>
          <p:cNvPr id="14" name="Rectángulo 5"/>
          <p:cNvSpPr/>
          <p:nvPr/>
        </p:nvSpPr>
        <p:spPr>
          <a:xfrm>
            <a:off x="1695293" y="3301191"/>
            <a:ext cx="9136723" cy="2123658"/>
          </a:xfrm>
          <a:prstGeom prst="rect">
            <a:avLst/>
          </a:prstGeom>
        </p:spPr>
        <p:txBody>
          <a:bodyPr wrap="square">
            <a:spAutoFit/>
          </a:bodyPr>
          <a:lstStyle/>
          <a:p>
            <a:pPr algn="just">
              <a:buSzPct val="149000"/>
            </a:pPr>
            <a:r>
              <a:rPr lang="es-MX" sz="2200" dirty="0" smtClean="0"/>
              <a:t>Sistemas que tienen el propósito de que mediante la generación y evaluación sistemática de diferentes alternativas o escenarios de decisión mediante el empleo de modelos y herramientas computacionales apoyan la toma de decisiones</a:t>
            </a:r>
            <a:r>
              <a:rPr lang="es-ES" sz="2200" dirty="0" smtClean="0"/>
              <a:t>, sin embargo la decisión final es del administrador.</a:t>
            </a:r>
          </a:p>
          <a:p>
            <a:pPr algn="just">
              <a:buSzPct val="149000"/>
            </a:pPr>
            <a:endParaRPr lang="es-ES" sz="2200" dirty="0"/>
          </a:p>
        </p:txBody>
      </p:sp>
    </p:spTree>
    <p:extLst>
      <p:ext uri="{BB962C8B-B14F-4D97-AF65-F5344CB8AC3E}">
        <p14:creationId xmlns:p14="http://schemas.microsoft.com/office/powerpoint/2010/main" val="3691623373"/>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32</a:t>
            </a:fld>
            <a:endParaRPr lang="es-MX" dirty="0"/>
          </a:p>
        </p:txBody>
      </p:sp>
      <p:sp>
        <p:nvSpPr>
          <p:cNvPr id="3" name="Título 1"/>
          <p:cNvSpPr txBox="1">
            <a:spLocks/>
          </p:cNvSpPr>
          <p:nvPr/>
        </p:nvSpPr>
        <p:spPr>
          <a:xfrm>
            <a:off x="1801474" y="1427597"/>
            <a:ext cx="9527955" cy="644620"/>
          </a:xfrm>
          <a:prstGeom prst="rect">
            <a:avLst/>
          </a:prstGeom>
        </p:spPr>
        <p:txBody>
          <a:bodyPr vert="horz" lIns="91440" tIns="45720" rIns="91440" bIns="45720" rtlCol="0" anchor="t">
            <a:noAutofit/>
          </a:bodyPr>
          <a:lstStyle>
            <a:lvl1pPr defTabSz="457200">
              <a:spcBef>
                <a:spcPct val="0"/>
              </a:spcBef>
              <a:buNone/>
              <a:defRPr sz="2900" b="1">
                <a:solidFill>
                  <a:schemeClr val="accent6">
                    <a:lumMod val="75000"/>
                  </a:schemeClr>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dirty="0" smtClean="0"/>
              <a:t>Sistema </a:t>
            </a:r>
            <a:r>
              <a:rPr lang="es-MX" dirty="0"/>
              <a:t>de soporte para la toma de </a:t>
            </a:r>
            <a:r>
              <a:rPr lang="es-MX" dirty="0" smtClean="0"/>
              <a:t>decisiones de grupo </a:t>
            </a:r>
            <a:r>
              <a:rPr lang="es-MX" sz="2200" dirty="0" smtClean="0"/>
              <a:t>(</a:t>
            </a:r>
            <a:r>
              <a:rPr lang="es-MX" sz="2200" dirty="0" err="1" smtClean="0"/>
              <a:t>Group</a:t>
            </a:r>
            <a:r>
              <a:rPr lang="es-MX" sz="2200" dirty="0" smtClean="0"/>
              <a:t> </a:t>
            </a:r>
            <a:r>
              <a:rPr lang="es-MX" sz="2200" i="1" dirty="0" err="1" smtClean="0"/>
              <a:t>Decision</a:t>
            </a:r>
            <a:r>
              <a:rPr lang="es-MX" sz="2200" i="1" dirty="0" smtClean="0"/>
              <a:t> </a:t>
            </a:r>
            <a:r>
              <a:rPr lang="es-MX" sz="2200" i="1" dirty="0" err="1"/>
              <a:t>support</a:t>
            </a:r>
            <a:r>
              <a:rPr lang="es-MX" sz="2200" i="1" dirty="0"/>
              <a:t> </a:t>
            </a:r>
            <a:r>
              <a:rPr lang="es-MX" sz="2200" i="1" dirty="0" err="1"/>
              <a:t>systems</a:t>
            </a:r>
            <a:r>
              <a:rPr lang="es-MX" sz="2200" dirty="0"/>
              <a:t>)</a:t>
            </a:r>
            <a:r>
              <a:rPr lang="es-MX" dirty="0"/>
              <a:t> </a:t>
            </a: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grpSp>
        <p:nvGrpSpPr>
          <p:cNvPr id="13" name="12 Grupo"/>
          <p:cNvGrpSpPr/>
          <p:nvPr/>
        </p:nvGrpSpPr>
        <p:grpSpPr>
          <a:xfrm>
            <a:off x="10400701" y="2115747"/>
            <a:ext cx="1596501" cy="753458"/>
            <a:chOff x="2874137" y="1524014"/>
            <a:chExt cx="1596501" cy="753458"/>
          </a:xfrm>
        </p:grpSpPr>
        <p:sp>
          <p:nvSpPr>
            <p:cNvPr id="14" name="13 Rectángulo redondeado"/>
            <p:cNvSpPr/>
            <p:nvPr/>
          </p:nvSpPr>
          <p:spPr>
            <a:xfrm>
              <a:off x="2874137" y="1524014"/>
              <a:ext cx="1596501" cy="753458"/>
            </a:xfrm>
            <a:prstGeom prst="roundRect">
              <a:avLst>
                <a:gd name="adj" fmla="val 10000"/>
              </a:avLst>
            </a:prstGeom>
          </p:spPr>
          <p:style>
            <a:lnRef idx="1">
              <a:schemeClr val="accent5"/>
            </a:lnRef>
            <a:fillRef idx="3">
              <a:schemeClr val="accent5"/>
            </a:fillRef>
            <a:effectRef idx="2">
              <a:schemeClr val="accent5"/>
            </a:effectRef>
            <a:fontRef idx="minor">
              <a:schemeClr val="lt1"/>
            </a:fontRef>
          </p:style>
        </p:sp>
        <p:sp>
          <p:nvSpPr>
            <p:cNvPr id="15" name="14 Rectángulo"/>
            <p:cNvSpPr/>
            <p:nvPr/>
          </p:nvSpPr>
          <p:spPr>
            <a:xfrm>
              <a:off x="2896205" y="1546082"/>
              <a:ext cx="1552365" cy="709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GDSS</a:t>
              </a:r>
              <a:endParaRPr lang="es-MX" sz="3000" kern="1200" dirty="0">
                <a:solidFill>
                  <a:schemeClr val="tx1"/>
                </a:solidFill>
              </a:endParaRPr>
            </a:p>
          </p:txBody>
        </p:sp>
      </p:grpSp>
      <p:sp>
        <p:nvSpPr>
          <p:cNvPr id="18" name="Rectángulo 5"/>
          <p:cNvSpPr/>
          <p:nvPr/>
        </p:nvSpPr>
        <p:spPr>
          <a:xfrm>
            <a:off x="1695293" y="3301191"/>
            <a:ext cx="9136723" cy="3139321"/>
          </a:xfrm>
          <a:prstGeom prst="rect">
            <a:avLst/>
          </a:prstGeom>
        </p:spPr>
        <p:txBody>
          <a:bodyPr wrap="square">
            <a:spAutoFit/>
          </a:bodyPr>
          <a:lstStyle/>
          <a:p>
            <a:pPr algn="just">
              <a:buSzPct val="149000"/>
            </a:pPr>
            <a:r>
              <a:rPr lang="es-MX" sz="2200" dirty="0" smtClean="0"/>
              <a:t>Es un sistema interactivo cuyo objetivo es lograr la participación de un grupo de personas durante la toma de decisiones en ambientes de anonimato y consenso </a:t>
            </a:r>
            <a:r>
              <a:rPr lang="es-MX" sz="2200" dirty="0"/>
              <a:t>(groupware</a:t>
            </a:r>
            <a:r>
              <a:rPr lang="es-MX" sz="2200" dirty="0" smtClean="0"/>
              <a:t>),  brindan la tecnología necesaria para que se lleve a cabo esto (hardware, software).</a:t>
            </a:r>
          </a:p>
          <a:p>
            <a:pPr algn="just">
              <a:buSzPct val="149000"/>
            </a:pPr>
            <a:endParaRPr lang="es-MX" sz="2200" dirty="0"/>
          </a:p>
          <a:p>
            <a:pPr algn="just">
              <a:buSzPct val="149000"/>
            </a:pPr>
            <a:r>
              <a:rPr lang="es-MX" sz="2200" dirty="0" smtClean="0"/>
              <a:t>Entre la ventajas se puede mencionar que motiva a los miembros del grupo a trabajar  juntos, mejorar la calidad de toma decisiones e incrementa la creatividad.</a:t>
            </a:r>
            <a:endParaRPr lang="es-ES" sz="2200" dirty="0"/>
          </a:p>
        </p:txBody>
      </p:sp>
    </p:spTree>
    <p:extLst>
      <p:ext uri="{BB962C8B-B14F-4D97-AF65-F5344CB8AC3E}">
        <p14:creationId xmlns:p14="http://schemas.microsoft.com/office/powerpoint/2010/main" val="2193143682"/>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33</a:t>
            </a:fld>
            <a:endParaRPr lang="es-MX" dirty="0"/>
          </a:p>
        </p:txBody>
      </p:sp>
      <p:sp>
        <p:nvSpPr>
          <p:cNvPr id="3" name="Título 1"/>
          <p:cNvSpPr txBox="1">
            <a:spLocks/>
          </p:cNvSpPr>
          <p:nvPr/>
        </p:nvSpPr>
        <p:spPr>
          <a:xfrm>
            <a:off x="1801474" y="1427597"/>
            <a:ext cx="9527955" cy="644620"/>
          </a:xfrm>
          <a:prstGeom prst="rect">
            <a:avLst/>
          </a:prstGeom>
        </p:spPr>
        <p:txBody>
          <a:bodyPr vert="horz" lIns="91440" tIns="45720" rIns="91440" bIns="45720" rtlCol="0" anchor="t">
            <a:noAutofit/>
          </a:bodyPr>
          <a:lstStyle>
            <a:lvl1pPr defTabSz="457200">
              <a:spcBef>
                <a:spcPct val="0"/>
              </a:spcBef>
              <a:buNone/>
              <a:defRPr sz="2900" b="1">
                <a:solidFill>
                  <a:schemeClr val="accent6">
                    <a:lumMod val="75000"/>
                  </a:schemeClr>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dirty="0" smtClean="0"/>
              <a:t>Sistema </a:t>
            </a:r>
            <a:r>
              <a:rPr lang="es-MX" dirty="0"/>
              <a:t>de </a:t>
            </a:r>
            <a:r>
              <a:rPr lang="es-MX" dirty="0" smtClean="0"/>
              <a:t>Información para Ejecutivos</a:t>
            </a:r>
          </a:p>
          <a:p>
            <a:r>
              <a:rPr lang="es-MX" sz="2200" i="1" dirty="0" smtClean="0"/>
              <a:t>(</a:t>
            </a:r>
            <a:r>
              <a:rPr lang="es-MX" sz="2200" i="1" dirty="0" err="1"/>
              <a:t>Executive</a:t>
            </a:r>
            <a:r>
              <a:rPr lang="es-MX" sz="2200" i="1" dirty="0"/>
              <a:t> </a:t>
            </a:r>
            <a:r>
              <a:rPr lang="es-MX" sz="2200" i="1" dirty="0" err="1" smtClean="0"/>
              <a:t>Information</a:t>
            </a:r>
            <a:r>
              <a:rPr lang="es-MX" sz="2200" i="1" dirty="0" smtClean="0"/>
              <a:t> </a:t>
            </a:r>
            <a:r>
              <a:rPr lang="es-MX" sz="2200" i="1" dirty="0" err="1" smtClean="0"/>
              <a:t>Systems</a:t>
            </a:r>
            <a:r>
              <a:rPr lang="es-MX" sz="2200" i="1" dirty="0" smtClean="0"/>
              <a:t>)</a:t>
            </a:r>
            <a:r>
              <a:rPr lang="es-MX" i="1" dirty="0" smtClean="0"/>
              <a:t> </a:t>
            </a:r>
            <a:endParaRPr lang="es-MX" i="1"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sp>
        <p:nvSpPr>
          <p:cNvPr id="18" name="Rectángulo 5"/>
          <p:cNvSpPr/>
          <p:nvPr/>
        </p:nvSpPr>
        <p:spPr>
          <a:xfrm>
            <a:off x="1695293" y="3301191"/>
            <a:ext cx="9136723" cy="3416320"/>
          </a:xfrm>
          <a:prstGeom prst="rect">
            <a:avLst/>
          </a:prstGeom>
        </p:spPr>
        <p:txBody>
          <a:bodyPr wrap="square">
            <a:spAutoFit/>
          </a:bodyPr>
          <a:lstStyle/>
          <a:p>
            <a:pPr algn="just">
              <a:buSzPct val="149000"/>
            </a:pPr>
            <a:r>
              <a:rPr lang="es-MX" dirty="0" smtClean="0"/>
              <a:t>Es un sistema computacional que provee al ejecutivo acceso fácil a la información interna y externa al negocio con el fin de dar seguimiento a los factores críticos de éxito. (Cohen &amp; Asín 2000).</a:t>
            </a:r>
          </a:p>
          <a:p>
            <a:pPr algn="just">
              <a:buSzPct val="149000"/>
            </a:pPr>
            <a:endParaRPr lang="es-MX" dirty="0"/>
          </a:p>
          <a:p>
            <a:pPr algn="just">
              <a:buSzPct val="149000"/>
            </a:pPr>
            <a:r>
              <a:rPr lang="es-MX" dirty="0" smtClean="0"/>
              <a:t>Se basa en información de la situación actual de la organización, su diseño cubre las necesidades específicas y particulares de la alta administración, son de un alto estándar de calidad en la presentación de la información a través de gráficas, información tabular e información en forma de texto.</a:t>
            </a:r>
          </a:p>
          <a:p>
            <a:pPr algn="just">
              <a:buSzPct val="149000"/>
            </a:pPr>
            <a:endParaRPr lang="es-MX" dirty="0" smtClean="0"/>
          </a:p>
          <a:p>
            <a:pPr algn="just">
              <a:buSzPct val="149000"/>
            </a:pPr>
            <a:r>
              <a:rPr lang="es-MX" dirty="0" smtClean="0"/>
              <a:t>Además que </a:t>
            </a:r>
            <a:r>
              <a:rPr lang="es-MX" dirty="0"/>
              <a:t>s</a:t>
            </a:r>
            <a:r>
              <a:rPr lang="es-MX" dirty="0" smtClean="0"/>
              <a:t>e puede extraer información que se encuentra en línea para el estudios de tendencias.</a:t>
            </a:r>
            <a:endParaRPr lang="es-MX" dirty="0"/>
          </a:p>
          <a:p>
            <a:pPr algn="just">
              <a:buSzPct val="149000"/>
            </a:pPr>
            <a:endParaRPr lang="es-ES" dirty="0"/>
          </a:p>
        </p:txBody>
      </p:sp>
      <p:grpSp>
        <p:nvGrpSpPr>
          <p:cNvPr id="16" name="15 Grupo"/>
          <p:cNvGrpSpPr/>
          <p:nvPr/>
        </p:nvGrpSpPr>
        <p:grpSpPr>
          <a:xfrm>
            <a:off x="10444837" y="2189263"/>
            <a:ext cx="1596501" cy="753458"/>
            <a:chOff x="2863664" y="2777583"/>
            <a:chExt cx="1596501" cy="753458"/>
          </a:xfrm>
        </p:grpSpPr>
        <p:sp>
          <p:nvSpPr>
            <p:cNvPr id="17" name="16 Rectángulo redondeado"/>
            <p:cNvSpPr/>
            <p:nvPr/>
          </p:nvSpPr>
          <p:spPr>
            <a:xfrm>
              <a:off x="2863664" y="2777583"/>
              <a:ext cx="1596501" cy="753458"/>
            </a:xfrm>
            <a:prstGeom prst="roundRect">
              <a:avLst>
                <a:gd name="adj" fmla="val 10000"/>
              </a:avLst>
            </a:prstGeom>
          </p:spPr>
          <p:style>
            <a:lnRef idx="1">
              <a:schemeClr val="accent1"/>
            </a:lnRef>
            <a:fillRef idx="3">
              <a:schemeClr val="accent1"/>
            </a:fillRef>
            <a:effectRef idx="2">
              <a:schemeClr val="accent1"/>
            </a:effectRef>
            <a:fontRef idx="minor">
              <a:schemeClr val="lt1"/>
            </a:fontRef>
          </p:style>
        </p:sp>
        <p:sp>
          <p:nvSpPr>
            <p:cNvPr id="19" name="18 Rectángulo"/>
            <p:cNvSpPr/>
            <p:nvPr/>
          </p:nvSpPr>
          <p:spPr>
            <a:xfrm>
              <a:off x="2885732" y="2799651"/>
              <a:ext cx="1552365" cy="709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EIS</a:t>
              </a:r>
              <a:endParaRPr lang="es-MX" sz="3000" kern="1200" dirty="0">
                <a:solidFill>
                  <a:schemeClr val="tx1"/>
                </a:solidFill>
              </a:endParaRPr>
            </a:p>
          </p:txBody>
        </p:sp>
      </p:grpSp>
    </p:spTree>
    <p:extLst>
      <p:ext uri="{BB962C8B-B14F-4D97-AF65-F5344CB8AC3E}">
        <p14:creationId xmlns:p14="http://schemas.microsoft.com/office/powerpoint/2010/main" val="605611974"/>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34</a:t>
            </a:fld>
            <a:endParaRPr lang="es-MX" dirty="0"/>
          </a:p>
        </p:txBody>
      </p:sp>
      <p:sp>
        <p:nvSpPr>
          <p:cNvPr id="3" name="Título 1"/>
          <p:cNvSpPr txBox="1">
            <a:spLocks/>
          </p:cNvSpPr>
          <p:nvPr/>
        </p:nvSpPr>
        <p:spPr>
          <a:xfrm>
            <a:off x="1801474" y="1427597"/>
            <a:ext cx="9527955" cy="644620"/>
          </a:xfrm>
          <a:prstGeom prst="rect">
            <a:avLst/>
          </a:prstGeom>
        </p:spPr>
        <p:txBody>
          <a:bodyPr vert="horz" lIns="91440" tIns="45720" rIns="91440" bIns="45720" rtlCol="0" anchor="t">
            <a:noAutofit/>
          </a:bodyPr>
          <a:lstStyle>
            <a:lvl1pPr defTabSz="457200">
              <a:spcBef>
                <a:spcPct val="0"/>
              </a:spcBef>
              <a:buNone/>
              <a:defRPr sz="2900" b="1">
                <a:solidFill>
                  <a:schemeClr val="accent6">
                    <a:lumMod val="75000"/>
                  </a:schemeClr>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dirty="0" smtClean="0"/>
              <a:t>Sistemas </a:t>
            </a:r>
            <a:r>
              <a:rPr lang="es-MX" dirty="0"/>
              <a:t>expertos de apoyo a la toma de </a:t>
            </a:r>
            <a:r>
              <a:rPr lang="es-MX" dirty="0" smtClean="0"/>
              <a:t>decisiones </a:t>
            </a:r>
            <a:r>
              <a:rPr lang="es-MX" sz="2200" i="1" dirty="0"/>
              <a:t>(</a:t>
            </a:r>
            <a:r>
              <a:rPr lang="es-MX" sz="2200" i="1" dirty="0" err="1"/>
              <a:t>Expert</a:t>
            </a:r>
            <a:r>
              <a:rPr lang="es-MX" sz="2200" i="1" dirty="0"/>
              <a:t> </a:t>
            </a:r>
            <a:r>
              <a:rPr lang="es-MX" sz="2200" i="1" dirty="0" err="1" smtClean="0"/>
              <a:t>Decision</a:t>
            </a:r>
            <a:r>
              <a:rPr lang="es-MX" sz="2200" i="1" dirty="0" smtClean="0"/>
              <a:t> </a:t>
            </a:r>
            <a:r>
              <a:rPr lang="es-MX" sz="2200" i="1" dirty="0" err="1" smtClean="0"/>
              <a:t>Support</a:t>
            </a:r>
            <a:r>
              <a:rPr lang="es-MX" sz="2200" i="1" dirty="0" smtClean="0"/>
              <a:t> </a:t>
            </a:r>
            <a:r>
              <a:rPr lang="es-MX" sz="2200" i="1" dirty="0" err="1" smtClean="0"/>
              <a:t>Systems</a:t>
            </a:r>
            <a:r>
              <a:rPr lang="es-MX" sz="2200" i="1" dirty="0" smtClean="0"/>
              <a:t>) </a:t>
            </a:r>
            <a:endParaRPr lang="es-MX" sz="2200" i="1"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sp>
        <p:nvSpPr>
          <p:cNvPr id="18" name="Rectángulo 5"/>
          <p:cNvSpPr/>
          <p:nvPr/>
        </p:nvSpPr>
        <p:spPr>
          <a:xfrm>
            <a:off x="1695293" y="3301191"/>
            <a:ext cx="9136723" cy="2462213"/>
          </a:xfrm>
          <a:prstGeom prst="rect">
            <a:avLst/>
          </a:prstGeom>
        </p:spPr>
        <p:txBody>
          <a:bodyPr wrap="square">
            <a:spAutoFit/>
          </a:bodyPr>
          <a:lstStyle/>
          <a:p>
            <a:pPr algn="just">
              <a:buSzPct val="149000"/>
            </a:pPr>
            <a:r>
              <a:rPr lang="es-MX" sz="2200" dirty="0" smtClean="0"/>
              <a:t>Un sistema </a:t>
            </a:r>
            <a:r>
              <a:rPr lang="es-MX" sz="2200" dirty="0"/>
              <a:t>experto</a:t>
            </a:r>
            <a:r>
              <a:rPr lang="es-MX" sz="2200" dirty="0" smtClean="0"/>
              <a:t> </a:t>
            </a:r>
            <a:r>
              <a:rPr lang="es-MX" sz="2200" dirty="0"/>
              <a:t>e</a:t>
            </a:r>
            <a:r>
              <a:rPr lang="es-MX" sz="2200" dirty="0" smtClean="0"/>
              <a:t>s un sistema basado </a:t>
            </a:r>
            <a:r>
              <a:rPr lang="es-MX" sz="2200" dirty="0"/>
              <a:t>en el </a:t>
            </a:r>
            <a:r>
              <a:rPr lang="es-MX" sz="2200" dirty="0" smtClean="0"/>
              <a:t>conocimiento, donde se captura </a:t>
            </a:r>
            <a:r>
              <a:rPr lang="es-MX" sz="2200" dirty="0"/>
              <a:t>y utiliza en forma efectiva el conocimiento de uno o varios expertos humanos para resolver un problema específico al que una organización se </a:t>
            </a:r>
            <a:r>
              <a:rPr lang="es-MX" sz="2200" dirty="0" smtClean="0"/>
              <a:t>enfrenta.</a:t>
            </a:r>
          </a:p>
          <a:p>
            <a:pPr algn="just">
              <a:buSzPct val="149000"/>
            </a:pPr>
            <a:endParaRPr lang="es-MX" sz="2200" dirty="0" smtClean="0"/>
          </a:p>
          <a:p>
            <a:pPr algn="just">
              <a:buSzPct val="149000"/>
            </a:pPr>
            <a:r>
              <a:rPr lang="es-MX" sz="2200" dirty="0" smtClean="0"/>
              <a:t>Los sistemas expertos simulan el proceso de razonamiento de un experto y generan conclusiones.</a:t>
            </a:r>
            <a:endParaRPr lang="es-MX" sz="2200" dirty="0"/>
          </a:p>
        </p:txBody>
      </p:sp>
      <p:grpSp>
        <p:nvGrpSpPr>
          <p:cNvPr id="10" name="9 Grupo"/>
          <p:cNvGrpSpPr/>
          <p:nvPr/>
        </p:nvGrpSpPr>
        <p:grpSpPr>
          <a:xfrm>
            <a:off x="10456345" y="2137871"/>
            <a:ext cx="1596501" cy="753458"/>
            <a:chOff x="2901363" y="4051608"/>
            <a:chExt cx="1596501" cy="753458"/>
          </a:xfrm>
        </p:grpSpPr>
        <p:sp>
          <p:nvSpPr>
            <p:cNvPr id="11" name="10 Rectángulo redondeado"/>
            <p:cNvSpPr/>
            <p:nvPr/>
          </p:nvSpPr>
          <p:spPr>
            <a:xfrm>
              <a:off x="2901363" y="4051608"/>
              <a:ext cx="1596501" cy="753458"/>
            </a:xfrm>
            <a:prstGeom prst="roundRect">
              <a:avLst>
                <a:gd name="adj" fmla="val 10000"/>
              </a:avLst>
            </a:prstGeom>
          </p:spPr>
          <p:style>
            <a:lnRef idx="2">
              <a:schemeClr val="accent6">
                <a:shade val="50000"/>
              </a:schemeClr>
            </a:lnRef>
            <a:fillRef idx="1">
              <a:schemeClr val="accent6"/>
            </a:fillRef>
            <a:effectRef idx="0">
              <a:schemeClr val="accent6"/>
            </a:effectRef>
            <a:fontRef idx="minor">
              <a:schemeClr val="lt1"/>
            </a:fontRef>
          </p:style>
        </p:sp>
        <p:sp>
          <p:nvSpPr>
            <p:cNvPr id="12" name="11 Rectángulo"/>
            <p:cNvSpPr/>
            <p:nvPr/>
          </p:nvSpPr>
          <p:spPr>
            <a:xfrm>
              <a:off x="2923431" y="4073676"/>
              <a:ext cx="1552365" cy="709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EDSS</a:t>
              </a:r>
              <a:endParaRPr lang="es-MX" sz="3000" kern="1200" dirty="0">
                <a:solidFill>
                  <a:schemeClr val="tx1"/>
                </a:solidFill>
              </a:endParaRPr>
            </a:p>
          </p:txBody>
        </p:sp>
      </p:grpSp>
    </p:spTree>
    <p:extLst>
      <p:ext uri="{BB962C8B-B14F-4D97-AF65-F5344CB8AC3E}">
        <p14:creationId xmlns:p14="http://schemas.microsoft.com/office/powerpoint/2010/main" val="2085741533"/>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35</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6917278" cy="369332"/>
          </a:xfrm>
          <a:prstGeom prst="rect">
            <a:avLst/>
          </a:prstGeom>
        </p:spPr>
        <p:txBody>
          <a:bodyPr wrap="none">
            <a:spAutoFit/>
          </a:bodyPr>
          <a:lstStyle/>
          <a:p>
            <a:r>
              <a:rPr lang="es-MX" b="1" dirty="0" smtClean="0">
                <a:solidFill>
                  <a:schemeClr val="tx1">
                    <a:lumMod val="95000"/>
                    <a:lumOff val="5000"/>
                  </a:schemeClr>
                </a:solidFill>
              </a:rPr>
              <a:t>Clasificación de los Sistemas de Información Gerencial (MIS)</a:t>
            </a:r>
            <a:endParaRPr lang="es-MX" b="1" dirty="0">
              <a:solidFill>
                <a:schemeClr val="tx1">
                  <a:lumMod val="95000"/>
                  <a:lumOff val="5000"/>
                </a:schemeClr>
              </a:solidFill>
            </a:endParaRPr>
          </a:p>
        </p:txBody>
      </p:sp>
      <p:sp>
        <p:nvSpPr>
          <p:cNvPr id="4" name="3 Rectángulo"/>
          <p:cNvSpPr/>
          <p:nvPr/>
        </p:nvSpPr>
        <p:spPr>
          <a:xfrm>
            <a:off x="1695293" y="1182144"/>
            <a:ext cx="8569848" cy="369332"/>
          </a:xfrm>
          <a:prstGeom prst="rect">
            <a:avLst/>
          </a:prstGeom>
        </p:spPr>
        <p:txBody>
          <a:bodyPr wrap="square">
            <a:spAutoFit/>
          </a:bodyPr>
          <a:lstStyle/>
          <a:p>
            <a:r>
              <a:rPr lang="es-MX" dirty="0" smtClean="0"/>
              <a:t>Los sistemas expertos son parte de la inteligencia artificial</a:t>
            </a:r>
            <a:endParaRPr lang="es-MX" dirty="0"/>
          </a:p>
        </p:txBody>
      </p:sp>
      <p:graphicFrame>
        <p:nvGraphicFramePr>
          <p:cNvPr id="6" name="5 Diagrama"/>
          <p:cNvGraphicFramePr/>
          <p:nvPr>
            <p:extLst>
              <p:ext uri="{D42A27DB-BD31-4B8C-83A1-F6EECF244321}">
                <p14:modId xmlns:p14="http://schemas.microsoft.com/office/powerpoint/2010/main" val="290940416"/>
              </p:ext>
            </p:extLst>
          </p:nvPr>
        </p:nvGraphicFramePr>
        <p:xfrm>
          <a:off x="2165232" y="1567450"/>
          <a:ext cx="8246852" cy="5168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6" name="15 Grupo"/>
          <p:cNvGrpSpPr/>
          <p:nvPr/>
        </p:nvGrpSpPr>
        <p:grpSpPr>
          <a:xfrm>
            <a:off x="7684372" y="4787720"/>
            <a:ext cx="1666014" cy="1914959"/>
            <a:chOff x="3722603" y="3240889"/>
            <a:chExt cx="1666014" cy="1914959"/>
          </a:xfrm>
          <a:scene3d>
            <a:camera prst="orthographicFront"/>
            <a:lightRig rig="threePt" dir="t"/>
          </a:scene3d>
        </p:grpSpPr>
        <p:sp>
          <p:nvSpPr>
            <p:cNvPr id="17" name="16 Hexágono"/>
            <p:cNvSpPr/>
            <p:nvPr/>
          </p:nvSpPr>
          <p:spPr>
            <a:xfrm rot="5400000">
              <a:off x="3598130" y="3365362"/>
              <a:ext cx="1914959" cy="1666014"/>
            </a:xfrm>
            <a:prstGeom prst="hexagon">
              <a:avLst>
                <a:gd name="adj" fmla="val 25000"/>
                <a:gd name="vf" fmla="val 115470"/>
              </a:avLst>
            </a:prstGeom>
            <a:sp3d>
              <a:bevelT w="101600" prst="riblet"/>
            </a:sp3d>
          </p:spPr>
          <p:style>
            <a:lnRef idx="1">
              <a:schemeClr val="dk1"/>
            </a:lnRef>
            <a:fillRef idx="2">
              <a:schemeClr val="dk1"/>
            </a:fillRef>
            <a:effectRef idx="1">
              <a:schemeClr val="dk1"/>
            </a:effectRef>
            <a:fontRef idx="minor">
              <a:schemeClr val="dk1"/>
            </a:fontRef>
          </p:style>
        </p:sp>
        <p:sp>
          <p:nvSpPr>
            <p:cNvPr id="18" name="Hexágono 4"/>
            <p:cNvSpPr/>
            <p:nvPr/>
          </p:nvSpPr>
          <p:spPr>
            <a:xfrm>
              <a:off x="3982222" y="3539304"/>
              <a:ext cx="1146774" cy="1318131"/>
            </a:xfrm>
            <a:prstGeom prst="rect">
              <a:avLst/>
            </a:prstGeom>
            <a:ln>
              <a:noFill/>
            </a:ln>
            <a:sp3d>
              <a:bevelT w="101600" prst="riblet"/>
            </a:sp3d>
          </p:spPr>
          <p:style>
            <a:lnRef idx="1">
              <a:schemeClr val="dk1"/>
            </a:lnRef>
            <a:fillRef idx="2">
              <a:schemeClr val="dk1"/>
            </a:fillRef>
            <a:effectRef idx="1">
              <a:schemeClr val="dk1"/>
            </a:effectRef>
            <a:fontRef idx="minor">
              <a:schemeClr val="dk1"/>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dirty="0">
                  <a:solidFill>
                    <a:schemeClr val="tx1"/>
                  </a:solidFill>
                </a:rPr>
                <a:t>Agentes </a:t>
              </a:r>
              <a:r>
                <a:rPr lang="es-MX" sz="1400" dirty="0">
                  <a:solidFill>
                    <a:schemeClr val="tx1"/>
                  </a:solidFill>
                </a:rPr>
                <a:t>Inteligentes</a:t>
              </a:r>
            </a:p>
          </p:txBody>
        </p:sp>
      </p:grpSp>
    </p:spTree>
    <p:extLst>
      <p:ext uri="{BB962C8B-B14F-4D97-AF65-F5344CB8AC3E}">
        <p14:creationId xmlns:p14="http://schemas.microsoft.com/office/powerpoint/2010/main" val="189211997"/>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36</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1695293" y="467296"/>
            <a:ext cx="2153154" cy="369332"/>
          </a:xfrm>
          <a:prstGeom prst="rect">
            <a:avLst/>
          </a:prstGeom>
        </p:spPr>
        <p:txBody>
          <a:bodyPr wrap="none">
            <a:spAutoFit/>
          </a:bodyPr>
          <a:lstStyle/>
          <a:p>
            <a:r>
              <a:rPr lang="es-MX" b="1" dirty="0" smtClean="0">
                <a:solidFill>
                  <a:schemeClr val="tx1">
                    <a:lumMod val="95000"/>
                    <a:lumOff val="5000"/>
                  </a:schemeClr>
                </a:solidFill>
              </a:rPr>
              <a:t>Sistemas Expertos</a:t>
            </a:r>
            <a:endParaRPr lang="es-MX" b="1" dirty="0">
              <a:solidFill>
                <a:schemeClr val="tx1">
                  <a:lumMod val="95000"/>
                  <a:lumOff val="5000"/>
                </a:schemeClr>
              </a:solidFill>
            </a:endParaRPr>
          </a:p>
        </p:txBody>
      </p:sp>
      <p:sp>
        <p:nvSpPr>
          <p:cNvPr id="13" name="Rectángulo 5"/>
          <p:cNvSpPr/>
          <p:nvPr/>
        </p:nvSpPr>
        <p:spPr>
          <a:xfrm>
            <a:off x="1695293" y="2762182"/>
            <a:ext cx="2617915" cy="769441"/>
          </a:xfrm>
          <a:prstGeom prst="rect">
            <a:avLst/>
          </a:prstGeom>
        </p:spPr>
        <p:txBody>
          <a:bodyPr wrap="square">
            <a:spAutoFit/>
          </a:bodyPr>
          <a:lstStyle/>
          <a:p>
            <a:pPr algn="just">
              <a:buSzPct val="149000"/>
            </a:pPr>
            <a:r>
              <a:rPr lang="es-MX" sz="2200" dirty="0" smtClean="0"/>
              <a:t>Inteligencia artificial</a:t>
            </a:r>
            <a:endParaRPr lang="es-MX" sz="2200" dirty="0"/>
          </a:p>
        </p:txBody>
      </p:sp>
      <p:sp>
        <p:nvSpPr>
          <p:cNvPr id="14" name="Rectángulo 5"/>
          <p:cNvSpPr/>
          <p:nvPr/>
        </p:nvSpPr>
        <p:spPr>
          <a:xfrm>
            <a:off x="4431597" y="2346684"/>
            <a:ext cx="6586716" cy="2462213"/>
          </a:xfrm>
          <a:prstGeom prst="rect">
            <a:avLst/>
          </a:prstGeom>
        </p:spPr>
        <p:txBody>
          <a:bodyPr wrap="square">
            <a:spAutoFit/>
          </a:bodyPr>
          <a:lstStyle/>
          <a:p>
            <a:pPr algn="just">
              <a:buSzPct val="149000"/>
            </a:pPr>
            <a:r>
              <a:rPr lang="es-MX" sz="2200" dirty="0" smtClean="0"/>
              <a:t>Ciencia que estudia de manera sistemática el comportamiento inteligente, con el fin de imitar o simular las habilidades humanas (razonamiento, aprendizaje, capacidades mecánicas, capacidades sensoriales) mediante la creación y utilización de máquinas y computadoras.</a:t>
            </a:r>
            <a:endParaRPr lang="es-MX" sz="2200" dirty="0"/>
          </a:p>
        </p:txBody>
      </p:sp>
      <p:pic>
        <p:nvPicPr>
          <p:cNvPr id="614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9939" y="3793016"/>
            <a:ext cx="1517948" cy="14463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175464"/>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37</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1695293" y="467296"/>
            <a:ext cx="2153154" cy="369332"/>
          </a:xfrm>
          <a:prstGeom prst="rect">
            <a:avLst/>
          </a:prstGeom>
        </p:spPr>
        <p:txBody>
          <a:bodyPr wrap="none">
            <a:spAutoFit/>
          </a:bodyPr>
          <a:lstStyle/>
          <a:p>
            <a:r>
              <a:rPr lang="es-MX" b="1" dirty="0" smtClean="0">
                <a:solidFill>
                  <a:schemeClr val="tx1">
                    <a:lumMod val="95000"/>
                    <a:lumOff val="5000"/>
                  </a:schemeClr>
                </a:solidFill>
              </a:rPr>
              <a:t>Sistemas Expertos</a:t>
            </a:r>
            <a:endParaRPr lang="es-MX" b="1" dirty="0">
              <a:solidFill>
                <a:schemeClr val="tx1">
                  <a:lumMod val="95000"/>
                  <a:lumOff val="5000"/>
                </a:schemeClr>
              </a:solidFill>
            </a:endParaRPr>
          </a:p>
        </p:txBody>
      </p:sp>
      <p:grpSp>
        <p:nvGrpSpPr>
          <p:cNvPr id="9" name="8 Grupo"/>
          <p:cNvGrpSpPr/>
          <p:nvPr/>
        </p:nvGrpSpPr>
        <p:grpSpPr>
          <a:xfrm>
            <a:off x="2355891" y="1160305"/>
            <a:ext cx="1666014" cy="1914959"/>
            <a:chOff x="1923308" y="85247"/>
            <a:chExt cx="1666014" cy="1914959"/>
          </a:xfrm>
          <a:scene3d>
            <a:camera prst="orthographicFront"/>
            <a:lightRig rig="threePt" dir="t"/>
          </a:scene3d>
        </p:grpSpPr>
        <p:sp>
          <p:nvSpPr>
            <p:cNvPr id="10" name="9 Hexágono"/>
            <p:cNvSpPr/>
            <p:nvPr/>
          </p:nvSpPr>
          <p:spPr>
            <a:xfrm rot="5400000">
              <a:off x="1798835" y="209720"/>
              <a:ext cx="1914959" cy="1666014"/>
            </a:xfrm>
            <a:prstGeom prst="hexagon">
              <a:avLst>
                <a:gd name="adj" fmla="val 25000"/>
                <a:gd name="vf" fmla="val 115470"/>
              </a:avLst>
            </a:prstGeom>
            <a:sp3d>
              <a:bevelT prst="angle"/>
            </a:sp3d>
          </p:spPr>
          <p:style>
            <a:lnRef idx="0">
              <a:schemeClr val="accent4"/>
            </a:lnRef>
            <a:fillRef idx="3">
              <a:schemeClr val="accent4"/>
            </a:fillRef>
            <a:effectRef idx="3">
              <a:schemeClr val="accent4"/>
            </a:effectRef>
            <a:fontRef idx="minor">
              <a:schemeClr val="lt1"/>
            </a:fontRef>
          </p:style>
        </p:sp>
        <p:sp>
          <p:nvSpPr>
            <p:cNvPr id="11" name="Hexágono 4"/>
            <p:cNvSpPr/>
            <p:nvPr/>
          </p:nvSpPr>
          <p:spPr>
            <a:xfrm>
              <a:off x="2182927" y="383662"/>
              <a:ext cx="1146774" cy="131813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Robótica</a:t>
              </a:r>
              <a:endParaRPr lang="es-MX" sz="1500" b="1" kern="1200" dirty="0">
                <a:solidFill>
                  <a:schemeClr val="tx1"/>
                </a:solidFill>
              </a:endParaRPr>
            </a:p>
          </p:txBody>
        </p:sp>
      </p:grpSp>
      <p:grpSp>
        <p:nvGrpSpPr>
          <p:cNvPr id="12" name="11 Grupo"/>
          <p:cNvGrpSpPr/>
          <p:nvPr/>
        </p:nvGrpSpPr>
        <p:grpSpPr>
          <a:xfrm>
            <a:off x="2355890" y="3808615"/>
            <a:ext cx="1666014" cy="1914959"/>
            <a:chOff x="3722603" y="46507"/>
            <a:chExt cx="1666014" cy="1914959"/>
          </a:xfrm>
          <a:scene3d>
            <a:camera prst="orthographicFront"/>
            <a:lightRig rig="threePt" dir="t"/>
          </a:scene3d>
        </p:grpSpPr>
        <p:sp>
          <p:nvSpPr>
            <p:cNvPr id="13" name="12 Hexágono"/>
            <p:cNvSpPr/>
            <p:nvPr/>
          </p:nvSpPr>
          <p:spPr>
            <a:xfrm rot="5400000">
              <a:off x="3598130" y="170980"/>
              <a:ext cx="1914959" cy="1666014"/>
            </a:xfrm>
            <a:prstGeom prst="hexagon">
              <a:avLst>
                <a:gd name="adj" fmla="val 25000"/>
                <a:gd name="vf" fmla="val 115470"/>
              </a:avLst>
            </a:prstGeom>
            <a:ln w="28575"/>
            <a:sp3d>
              <a:bevelT prst="angle"/>
            </a:sp3d>
          </p:spPr>
          <p:style>
            <a:lnRef idx="0">
              <a:schemeClr val="accent2"/>
            </a:lnRef>
            <a:fillRef idx="3">
              <a:schemeClr val="accent2"/>
            </a:fillRef>
            <a:effectRef idx="3">
              <a:schemeClr val="accent2"/>
            </a:effectRef>
            <a:fontRef idx="minor">
              <a:schemeClr val="lt1"/>
            </a:fontRef>
          </p:style>
        </p:sp>
        <p:sp>
          <p:nvSpPr>
            <p:cNvPr id="14" name="Hexágono 4"/>
            <p:cNvSpPr/>
            <p:nvPr/>
          </p:nvSpPr>
          <p:spPr>
            <a:xfrm>
              <a:off x="3982222" y="344922"/>
              <a:ext cx="1146774" cy="131813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Simulación </a:t>
              </a:r>
              <a:r>
                <a:rPr lang="es-MX" sz="1400" b="1" kern="1200" dirty="0" smtClean="0">
                  <a:solidFill>
                    <a:schemeClr val="tx1"/>
                  </a:solidFill>
                </a:rPr>
                <a:t>Sensorial</a:t>
              </a:r>
              <a:endParaRPr lang="es-MX" sz="1400" b="1" kern="1200" dirty="0">
                <a:solidFill>
                  <a:schemeClr val="tx1"/>
                </a:solidFill>
              </a:endParaRPr>
            </a:p>
          </p:txBody>
        </p:sp>
      </p:grpSp>
      <p:sp>
        <p:nvSpPr>
          <p:cNvPr id="5" name="4 Rectángulo"/>
          <p:cNvSpPr/>
          <p:nvPr/>
        </p:nvSpPr>
        <p:spPr>
          <a:xfrm>
            <a:off x="4882550" y="1733064"/>
            <a:ext cx="6103061" cy="769441"/>
          </a:xfrm>
          <a:prstGeom prst="rect">
            <a:avLst/>
          </a:prstGeom>
        </p:spPr>
        <p:txBody>
          <a:bodyPr wrap="square">
            <a:spAutoFit/>
          </a:bodyPr>
          <a:lstStyle/>
          <a:p>
            <a:r>
              <a:rPr lang="es-MX" sz="2200" dirty="0" smtClean="0"/>
              <a:t>Estudia la imitación del movimiento humano a través de robots</a:t>
            </a:r>
            <a:endParaRPr lang="es-MX" sz="2200" dirty="0"/>
          </a:p>
        </p:txBody>
      </p:sp>
      <p:sp>
        <p:nvSpPr>
          <p:cNvPr id="15" name="14 Rectángulo"/>
          <p:cNvSpPr/>
          <p:nvPr/>
        </p:nvSpPr>
        <p:spPr>
          <a:xfrm>
            <a:off x="4930472" y="4212097"/>
            <a:ext cx="6103061" cy="1107996"/>
          </a:xfrm>
          <a:prstGeom prst="rect">
            <a:avLst/>
          </a:prstGeom>
        </p:spPr>
        <p:txBody>
          <a:bodyPr wrap="square">
            <a:spAutoFit/>
          </a:bodyPr>
          <a:lstStyle/>
          <a:p>
            <a:r>
              <a:rPr lang="es-MX" sz="2200" dirty="0" smtClean="0"/>
              <a:t>Estudia la imitación de las capacidades o habilidades sensoriales humanas a través de las computadoras.</a:t>
            </a:r>
            <a:endParaRPr lang="es-MX" sz="2200" dirty="0"/>
          </a:p>
        </p:txBody>
      </p:sp>
    </p:spTree>
    <p:extLst>
      <p:ext uri="{BB962C8B-B14F-4D97-AF65-F5344CB8AC3E}">
        <p14:creationId xmlns:p14="http://schemas.microsoft.com/office/powerpoint/2010/main" val="3483104336"/>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38</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1695293" y="467296"/>
            <a:ext cx="2153154" cy="369332"/>
          </a:xfrm>
          <a:prstGeom prst="rect">
            <a:avLst/>
          </a:prstGeom>
        </p:spPr>
        <p:txBody>
          <a:bodyPr wrap="none">
            <a:spAutoFit/>
          </a:bodyPr>
          <a:lstStyle/>
          <a:p>
            <a:r>
              <a:rPr lang="es-MX" b="1" dirty="0">
                <a:solidFill>
                  <a:schemeClr val="tx1">
                    <a:lumMod val="95000"/>
                    <a:lumOff val="5000"/>
                  </a:schemeClr>
                </a:solidFill>
              </a:rPr>
              <a:t>Sistemas Expertos</a:t>
            </a:r>
          </a:p>
        </p:txBody>
      </p:sp>
      <p:sp>
        <p:nvSpPr>
          <p:cNvPr id="5" name="4 Rectángulo"/>
          <p:cNvSpPr/>
          <p:nvPr/>
        </p:nvSpPr>
        <p:spPr>
          <a:xfrm>
            <a:off x="4882550" y="1733064"/>
            <a:ext cx="6103061" cy="1107996"/>
          </a:xfrm>
          <a:prstGeom prst="rect">
            <a:avLst/>
          </a:prstGeom>
        </p:spPr>
        <p:txBody>
          <a:bodyPr wrap="square">
            <a:spAutoFit/>
          </a:bodyPr>
          <a:lstStyle/>
          <a:p>
            <a:r>
              <a:rPr lang="es-MX" sz="2200" dirty="0" smtClean="0"/>
              <a:t>Estudia el diseño y desarrollo de software capaz de aceptar, interpretar y ejecutar instrucciones hechas en lenguaje nativo.</a:t>
            </a:r>
            <a:endParaRPr lang="es-MX" sz="2200" dirty="0"/>
          </a:p>
        </p:txBody>
      </p:sp>
      <p:sp>
        <p:nvSpPr>
          <p:cNvPr id="15" name="14 Rectángulo"/>
          <p:cNvSpPr/>
          <p:nvPr/>
        </p:nvSpPr>
        <p:spPr>
          <a:xfrm>
            <a:off x="4930472" y="4270931"/>
            <a:ext cx="6103061" cy="769441"/>
          </a:xfrm>
          <a:prstGeom prst="rect">
            <a:avLst/>
          </a:prstGeom>
        </p:spPr>
        <p:txBody>
          <a:bodyPr wrap="square">
            <a:spAutoFit/>
          </a:bodyPr>
          <a:lstStyle/>
          <a:p>
            <a:r>
              <a:rPr lang="es-MX" sz="2200" dirty="0" smtClean="0"/>
              <a:t>Sistemas basados en el conocimiento heurístico.</a:t>
            </a:r>
            <a:endParaRPr lang="es-MX" sz="2200" dirty="0"/>
          </a:p>
        </p:txBody>
      </p:sp>
      <p:grpSp>
        <p:nvGrpSpPr>
          <p:cNvPr id="16" name="15 Grupo"/>
          <p:cNvGrpSpPr/>
          <p:nvPr/>
        </p:nvGrpSpPr>
        <p:grpSpPr>
          <a:xfrm>
            <a:off x="2364516" y="1168932"/>
            <a:ext cx="1666014" cy="1914959"/>
            <a:chOff x="2819508" y="1676789"/>
            <a:chExt cx="1666014" cy="1914959"/>
          </a:xfrm>
          <a:scene3d>
            <a:camera prst="orthographicFront"/>
            <a:lightRig rig="threePt" dir="t"/>
          </a:scene3d>
        </p:grpSpPr>
        <p:sp>
          <p:nvSpPr>
            <p:cNvPr id="17" name="16 Hexágono"/>
            <p:cNvSpPr/>
            <p:nvPr/>
          </p:nvSpPr>
          <p:spPr>
            <a:xfrm rot="5400000">
              <a:off x="2695035" y="1801262"/>
              <a:ext cx="1914959" cy="1666014"/>
            </a:xfrm>
            <a:prstGeom prst="hexagon">
              <a:avLst>
                <a:gd name="adj" fmla="val 25000"/>
                <a:gd name="vf" fmla="val 115470"/>
              </a:avLst>
            </a:prstGeom>
            <a:sp3d>
              <a:bevelT prst="angle"/>
            </a:sp3d>
          </p:spPr>
          <p:style>
            <a:lnRef idx="0">
              <a:schemeClr val="accent6"/>
            </a:lnRef>
            <a:fillRef idx="3">
              <a:schemeClr val="accent6"/>
            </a:fillRef>
            <a:effectRef idx="3">
              <a:schemeClr val="accent6"/>
            </a:effectRef>
            <a:fontRef idx="minor">
              <a:schemeClr val="lt1"/>
            </a:fontRef>
          </p:style>
        </p:sp>
        <p:sp>
          <p:nvSpPr>
            <p:cNvPr id="18" name="Hexágono 4"/>
            <p:cNvSpPr/>
            <p:nvPr/>
          </p:nvSpPr>
          <p:spPr>
            <a:xfrm>
              <a:off x="3079127" y="1975204"/>
              <a:ext cx="1146774" cy="131813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Lenguaje natural</a:t>
              </a:r>
              <a:endParaRPr lang="es-MX" sz="1500" b="1" kern="1200" dirty="0">
                <a:solidFill>
                  <a:schemeClr val="tx1"/>
                </a:solidFill>
              </a:endParaRPr>
            </a:p>
          </p:txBody>
        </p:sp>
      </p:grpSp>
      <p:grpSp>
        <p:nvGrpSpPr>
          <p:cNvPr id="19" name="18 Grupo"/>
          <p:cNvGrpSpPr/>
          <p:nvPr/>
        </p:nvGrpSpPr>
        <p:grpSpPr>
          <a:xfrm>
            <a:off x="2364516" y="3825867"/>
            <a:ext cx="1666014" cy="1914959"/>
            <a:chOff x="4618804" y="1654211"/>
            <a:chExt cx="1666014" cy="1914959"/>
          </a:xfrm>
          <a:scene3d>
            <a:camera prst="orthographicFront"/>
            <a:lightRig rig="threePt" dir="t"/>
          </a:scene3d>
        </p:grpSpPr>
        <p:sp>
          <p:nvSpPr>
            <p:cNvPr id="20" name="19 Hexágono"/>
            <p:cNvSpPr/>
            <p:nvPr/>
          </p:nvSpPr>
          <p:spPr>
            <a:xfrm rot="5400000">
              <a:off x="4494331" y="1778684"/>
              <a:ext cx="1914959" cy="1666014"/>
            </a:xfrm>
            <a:prstGeom prst="hexagon">
              <a:avLst>
                <a:gd name="adj" fmla="val 25000"/>
                <a:gd name="vf" fmla="val 115470"/>
              </a:avLst>
            </a:prstGeom>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Hexágono 4"/>
            <p:cNvSpPr/>
            <p:nvPr/>
          </p:nvSpPr>
          <p:spPr>
            <a:xfrm>
              <a:off x="4878423" y="1952626"/>
              <a:ext cx="1146774" cy="131813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Sistemas expertos</a:t>
              </a:r>
              <a:endParaRPr lang="es-MX" sz="1500" b="1" kern="1200" dirty="0">
                <a:solidFill>
                  <a:schemeClr val="tx1"/>
                </a:solidFill>
              </a:endParaRPr>
            </a:p>
          </p:txBody>
        </p:sp>
      </p:grpSp>
    </p:spTree>
    <p:extLst>
      <p:ext uri="{BB962C8B-B14F-4D97-AF65-F5344CB8AC3E}">
        <p14:creationId xmlns:p14="http://schemas.microsoft.com/office/powerpoint/2010/main" val="1940462836"/>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39</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1695293" y="467296"/>
            <a:ext cx="2153154" cy="369332"/>
          </a:xfrm>
          <a:prstGeom prst="rect">
            <a:avLst/>
          </a:prstGeom>
        </p:spPr>
        <p:txBody>
          <a:bodyPr wrap="none">
            <a:spAutoFit/>
          </a:bodyPr>
          <a:lstStyle/>
          <a:p>
            <a:r>
              <a:rPr lang="es-MX" b="1" dirty="0">
                <a:solidFill>
                  <a:schemeClr val="tx1">
                    <a:lumMod val="95000"/>
                    <a:lumOff val="5000"/>
                  </a:schemeClr>
                </a:solidFill>
              </a:rPr>
              <a:t>Sistemas Expertos</a:t>
            </a:r>
          </a:p>
        </p:txBody>
      </p:sp>
      <p:sp>
        <p:nvSpPr>
          <p:cNvPr id="5" name="4 Rectángulo"/>
          <p:cNvSpPr/>
          <p:nvPr/>
        </p:nvSpPr>
        <p:spPr>
          <a:xfrm>
            <a:off x="4882550" y="1733064"/>
            <a:ext cx="6103061" cy="769441"/>
          </a:xfrm>
          <a:prstGeom prst="rect">
            <a:avLst/>
          </a:prstGeom>
        </p:spPr>
        <p:txBody>
          <a:bodyPr wrap="square">
            <a:spAutoFit/>
          </a:bodyPr>
          <a:lstStyle/>
          <a:p>
            <a:r>
              <a:rPr lang="es-MX" sz="2200" dirty="0" smtClean="0"/>
              <a:t>Soluciona problemas desarrollados por la inteligencia artificial.</a:t>
            </a:r>
            <a:endParaRPr lang="es-MX" sz="2200" dirty="0"/>
          </a:p>
        </p:txBody>
      </p:sp>
      <p:sp>
        <p:nvSpPr>
          <p:cNvPr id="15" name="14 Rectángulo"/>
          <p:cNvSpPr/>
          <p:nvPr/>
        </p:nvSpPr>
        <p:spPr>
          <a:xfrm>
            <a:off x="4930472" y="4270931"/>
            <a:ext cx="6103061" cy="769441"/>
          </a:xfrm>
          <a:prstGeom prst="rect">
            <a:avLst/>
          </a:prstGeom>
        </p:spPr>
        <p:txBody>
          <a:bodyPr wrap="square">
            <a:spAutoFit/>
          </a:bodyPr>
          <a:lstStyle/>
          <a:p>
            <a:r>
              <a:rPr lang="es-MX" sz="2200" dirty="0" smtClean="0"/>
              <a:t>Software diseñado para imitar los procesos de pensar del ser humano.</a:t>
            </a:r>
            <a:endParaRPr lang="es-MX" sz="2200" dirty="0"/>
          </a:p>
        </p:txBody>
      </p:sp>
      <p:grpSp>
        <p:nvGrpSpPr>
          <p:cNvPr id="13" name="12 Grupo"/>
          <p:cNvGrpSpPr/>
          <p:nvPr/>
        </p:nvGrpSpPr>
        <p:grpSpPr>
          <a:xfrm>
            <a:off x="2364516" y="1171695"/>
            <a:ext cx="1666014" cy="1914959"/>
            <a:chOff x="1917393" y="3240889"/>
            <a:chExt cx="1666014" cy="1914959"/>
          </a:xfrm>
          <a:scene3d>
            <a:camera prst="orthographicFront"/>
            <a:lightRig rig="threePt" dir="t"/>
          </a:scene3d>
        </p:grpSpPr>
        <p:sp>
          <p:nvSpPr>
            <p:cNvPr id="14" name="13 Hexágono"/>
            <p:cNvSpPr/>
            <p:nvPr/>
          </p:nvSpPr>
          <p:spPr>
            <a:xfrm rot="5400000">
              <a:off x="1792920" y="3365362"/>
              <a:ext cx="1914959" cy="1666014"/>
            </a:xfrm>
            <a:prstGeom prst="hexagon">
              <a:avLst>
                <a:gd name="adj" fmla="val 25000"/>
                <a:gd name="vf" fmla="val 115470"/>
              </a:avLst>
            </a:prstGeom>
            <a:sp3d>
              <a:bevelT prst="angle"/>
            </a:sp3d>
          </p:spPr>
          <p:style>
            <a:lnRef idx="1">
              <a:schemeClr val="accent1"/>
            </a:lnRef>
            <a:fillRef idx="2">
              <a:schemeClr val="accent1"/>
            </a:fillRef>
            <a:effectRef idx="1">
              <a:schemeClr val="accent1"/>
            </a:effectRef>
            <a:fontRef idx="minor">
              <a:schemeClr val="dk1"/>
            </a:fontRef>
          </p:style>
        </p:sp>
        <p:sp>
          <p:nvSpPr>
            <p:cNvPr id="22" name="Hexágono 4"/>
            <p:cNvSpPr/>
            <p:nvPr/>
          </p:nvSpPr>
          <p:spPr>
            <a:xfrm>
              <a:off x="2177012" y="3539304"/>
              <a:ext cx="1146774" cy="131813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Lógica difusa</a:t>
              </a:r>
              <a:endParaRPr lang="es-MX" sz="1500" b="1" kern="1200" dirty="0">
                <a:solidFill>
                  <a:schemeClr val="tx1"/>
                </a:solidFill>
              </a:endParaRPr>
            </a:p>
          </p:txBody>
        </p:sp>
      </p:grpSp>
      <p:grpSp>
        <p:nvGrpSpPr>
          <p:cNvPr id="23" name="22 Grupo"/>
          <p:cNvGrpSpPr/>
          <p:nvPr/>
        </p:nvGrpSpPr>
        <p:grpSpPr>
          <a:xfrm>
            <a:off x="2364516" y="3775104"/>
            <a:ext cx="1666014" cy="1914959"/>
            <a:chOff x="3722603" y="3240889"/>
            <a:chExt cx="1666014" cy="1914959"/>
          </a:xfrm>
          <a:scene3d>
            <a:camera prst="orthographicFront"/>
            <a:lightRig rig="threePt" dir="t"/>
          </a:scene3d>
        </p:grpSpPr>
        <p:sp>
          <p:nvSpPr>
            <p:cNvPr id="24" name="23 Hexágono"/>
            <p:cNvSpPr/>
            <p:nvPr/>
          </p:nvSpPr>
          <p:spPr>
            <a:xfrm rot="5400000">
              <a:off x="3598130" y="3365362"/>
              <a:ext cx="1914959" cy="1666014"/>
            </a:xfrm>
            <a:prstGeom prst="hexagon">
              <a:avLst>
                <a:gd name="adj" fmla="val 25000"/>
                <a:gd name="vf" fmla="val 115470"/>
              </a:avLst>
            </a:prstGeom>
            <a:sp3d>
              <a:bevelT prst="angle"/>
            </a:sp3d>
          </p:spPr>
          <p:style>
            <a:lnRef idx="3">
              <a:schemeClr val="lt1"/>
            </a:lnRef>
            <a:fillRef idx="1">
              <a:schemeClr val="accent5"/>
            </a:fillRef>
            <a:effectRef idx="1">
              <a:schemeClr val="accent5"/>
            </a:effectRef>
            <a:fontRef idx="minor">
              <a:schemeClr val="lt1"/>
            </a:fontRef>
          </p:style>
        </p:sp>
        <p:sp>
          <p:nvSpPr>
            <p:cNvPr id="25" name="Hexágono 4"/>
            <p:cNvSpPr/>
            <p:nvPr/>
          </p:nvSpPr>
          <p:spPr>
            <a:xfrm>
              <a:off x="3982222" y="3539304"/>
              <a:ext cx="1146774" cy="131813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Redes neuronales</a:t>
              </a:r>
              <a:endParaRPr lang="es-MX" sz="1500" b="1" kern="1200" dirty="0">
                <a:solidFill>
                  <a:schemeClr val="tx1"/>
                </a:solidFill>
              </a:endParaRPr>
            </a:p>
          </p:txBody>
        </p:sp>
      </p:grpSp>
    </p:spTree>
    <p:extLst>
      <p:ext uri="{BB962C8B-B14F-4D97-AF65-F5344CB8AC3E}">
        <p14:creationId xmlns:p14="http://schemas.microsoft.com/office/powerpoint/2010/main" val="417831505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4</a:t>
            </a:fld>
            <a:endParaRPr lang="es-MX"/>
          </a:p>
        </p:txBody>
      </p:sp>
      <p:sp>
        <p:nvSpPr>
          <p:cNvPr id="3" name="Marcador de contenido 5"/>
          <p:cNvSpPr txBox="1">
            <a:spLocks/>
          </p:cNvSpPr>
          <p:nvPr/>
        </p:nvSpPr>
        <p:spPr>
          <a:xfrm>
            <a:off x="2044837" y="3671003"/>
            <a:ext cx="8919495" cy="1080120"/>
          </a:xfrm>
          <a:prstGeom prst="rect">
            <a:avLst/>
          </a:prstGeom>
        </p:spPr>
        <p:txBody>
          <a:bodyPr>
            <a:normAutofit/>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pPr marL="0" indent="0" algn="just">
              <a:buNone/>
            </a:pPr>
            <a:r>
              <a:rPr lang="es-MX" sz="2500" b="1" dirty="0">
                <a:solidFill>
                  <a:schemeClr val="tx1"/>
                </a:solidFill>
              </a:rPr>
              <a:t>Identificar los principales conceptos sobre Sistemas de Información</a:t>
            </a:r>
          </a:p>
        </p:txBody>
      </p:sp>
      <p:sp>
        <p:nvSpPr>
          <p:cNvPr id="5" name="Rectángulo 6"/>
          <p:cNvSpPr/>
          <p:nvPr/>
        </p:nvSpPr>
        <p:spPr>
          <a:xfrm>
            <a:off x="2044837" y="2749070"/>
            <a:ext cx="2620295" cy="461665"/>
          </a:xfrm>
          <a:prstGeom prst="rect">
            <a:avLst/>
          </a:prstGeom>
        </p:spPr>
        <p:txBody>
          <a:bodyPr wrap="square">
            <a:spAutoFit/>
          </a:bodyPr>
          <a:lstStyle/>
          <a:p>
            <a:r>
              <a:rPr lang="es-MX" sz="2400" b="1" dirty="0"/>
              <a:t>Objetivo</a:t>
            </a:r>
          </a:p>
        </p:txBody>
      </p:sp>
      <p:sp>
        <p:nvSpPr>
          <p:cNvPr id="7" name="6 Rectángulo redondeado"/>
          <p:cNvSpPr/>
          <p:nvPr/>
        </p:nvSpPr>
        <p:spPr>
          <a:xfrm>
            <a:off x="1814867" y="81029"/>
            <a:ext cx="8928992" cy="172819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sz="4000" dirty="0"/>
          </a:p>
        </p:txBody>
      </p:sp>
      <p:sp>
        <p:nvSpPr>
          <p:cNvPr id="9" name="Rectángulo 6"/>
          <p:cNvSpPr/>
          <p:nvPr/>
        </p:nvSpPr>
        <p:spPr>
          <a:xfrm>
            <a:off x="2044837" y="410483"/>
            <a:ext cx="9341931" cy="1477328"/>
          </a:xfrm>
          <a:prstGeom prst="rect">
            <a:avLst/>
          </a:prstGeom>
        </p:spPr>
        <p:txBody>
          <a:bodyPr wrap="square">
            <a:spAutoFit/>
          </a:bodyPr>
          <a:lstStyle/>
          <a:p>
            <a:r>
              <a:rPr lang="es-MX" sz="3400" b="1" dirty="0" smtClean="0">
                <a:solidFill>
                  <a:schemeClr val="bg1"/>
                </a:solidFill>
              </a:rPr>
              <a:t>UNIDAD </a:t>
            </a:r>
            <a:r>
              <a:rPr lang="es-MX" sz="3400" b="1" dirty="0" smtClean="0">
                <a:solidFill>
                  <a:schemeClr val="bg1"/>
                </a:solidFill>
                <a:latin typeface="Times New Roman" panose="02020603050405020304" pitchFamily="18" charset="0"/>
                <a:cs typeface="Times New Roman" panose="02020603050405020304" pitchFamily="18" charset="0"/>
              </a:rPr>
              <a:t>I</a:t>
            </a:r>
          </a:p>
          <a:p>
            <a:r>
              <a:rPr lang="es-MX" sz="2800" b="1" dirty="0">
                <a:solidFill>
                  <a:schemeClr val="bg1"/>
                </a:solidFill>
              </a:rPr>
              <a:t>Introducción a los Sistemas de Información</a:t>
            </a:r>
          </a:p>
          <a:p>
            <a:endParaRPr lang="es-MX"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381910"/>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8F158D-0D15-43FC-8321-D338B162248D}" type="slidenum">
              <a:rPr lang="es-MX" smtClean="0"/>
              <a:t>40</a:t>
            </a:fld>
            <a:endParaRPr lang="es-MX" dirty="0"/>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1695293" y="467296"/>
            <a:ext cx="2153154" cy="369332"/>
          </a:xfrm>
          <a:prstGeom prst="rect">
            <a:avLst/>
          </a:prstGeom>
        </p:spPr>
        <p:txBody>
          <a:bodyPr wrap="none">
            <a:spAutoFit/>
          </a:bodyPr>
          <a:lstStyle/>
          <a:p>
            <a:r>
              <a:rPr lang="es-MX" b="1" dirty="0">
                <a:solidFill>
                  <a:schemeClr val="tx1">
                    <a:lumMod val="95000"/>
                    <a:lumOff val="5000"/>
                  </a:schemeClr>
                </a:solidFill>
              </a:rPr>
              <a:t>Sistemas Expertos</a:t>
            </a:r>
          </a:p>
        </p:txBody>
      </p:sp>
      <p:sp>
        <p:nvSpPr>
          <p:cNvPr id="5" name="4 Rectángulo"/>
          <p:cNvSpPr/>
          <p:nvPr/>
        </p:nvSpPr>
        <p:spPr>
          <a:xfrm>
            <a:off x="4882549" y="2521265"/>
            <a:ext cx="6103061" cy="1107996"/>
          </a:xfrm>
          <a:prstGeom prst="rect">
            <a:avLst/>
          </a:prstGeom>
        </p:spPr>
        <p:txBody>
          <a:bodyPr wrap="square">
            <a:spAutoFit/>
          </a:bodyPr>
          <a:lstStyle/>
          <a:p>
            <a:r>
              <a:rPr lang="es-MX" sz="2200" dirty="0" smtClean="0"/>
              <a:t>Programa diseñado con conocimientos para realizar tareas especificas de manera repetitiva</a:t>
            </a:r>
            <a:endParaRPr lang="es-MX" sz="2200" dirty="0"/>
          </a:p>
        </p:txBody>
      </p:sp>
      <p:grpSp>
        <p:nvGrpSpPr>
          <p:cNvPr id="18" name="17 Grupo"/>
          <p:cNvGrpSpPr/>
          <p:nvPr/>
        </p:nvGrpSpPr>
        <p:grpSpPr>
          <a:xfrm>
            <a:off x="2405006" y="2117783"/>
            <a:ext cx="1666014" cy="1914959"/>
            <a:chOff x="-1556763" y="570952"/>
            <a:chExt cx="1666014" cy="1914959"/>
          </a:xfrm>
          <a:scene3d>
            <a:camera prst="orthographicFront"/>
            <a:lightRig rig="threePt" dir="t"/>
          </a:scene3d>
        </p:grpSpPr>
        <p:sp>
          <p:nvSpPr>
            <p:cNvPr id="19" name="18 Hexágono"/>
            <p:cNvSpPr/>
            <p:nvPr/>
          </p:nvSpPr>
          <p:spPr>
            <a:xfrm rot="5400000">
              <a:off x="-1681236" y="695425"/>
              <a:ext cx="1914959" cy="1666014"/>
            </a:xfrm>
            <a:prstGeom prst="hexagon">
              <a:avLst>
                <a:gd name="adj" fmla="val 25000"/>
                <a:gd name="vf" fmla="val 115470"/>
              </a:avLst>
            </a:prstGeom>
            <a:sp3d>
              <a:bevelT w="101600" prst="riblet"/>
            </a:sp3d>
          </p:spPr>
          <p:style>
            <a:lnRef idx="1">
              <a:schemeClr val="dk1"/>
            </a:lnRef>
            <a:fillRef idx="2">
              <a:schemeClr val="dk1"/>
            </a:fillRef>
            <a:effectRef idx="1">
              <a:schemeClr val="dk1"/>
            </a:effectRef>
            <a:fontRef idx="minor">
              <a:schemeClr val="dk1"/>
            </a:fontRef>
          </p:style>
        </p:sp>
        <p:sp>
          <p:nvSpPr>
            <p:cNvPr id="20" name="Hexágono 4"/>
            <p:cNvSpPr/>
            <p:nvPr/>
          </p:nvSpPr>
          <p:spPr>
            <a:xfrm>
              <a:off x="-1297144" y="869367"/>
              <a:ext cx="1146774" cy="1318131"/>
            </a:xfrm>
            <a:prstGeom prst="rect">
              <a:avLst/>
            </a:prstGeom>
            <a:ln>
              <a:noFill/>
            </a:ln>
            <a:sp3d>
              <a:bevelT w="101600" prst="riblet"/>
            </a:sp3d>
          </p:spPr>
          <p:style>
            <a:lnRef idx="1">
              <a:schemeClr val="dk1"/>
            </a:lnRef>
            <a:fillRef idx="2">
              <a:schemeClr val="dk1"/>
            </a:fillRef>
            <a:effectRef idx="1">
              <a:schemeClr val="dk1"/>
            </a:effectRef>
            <a:fontRef idx="minor">
              <a:schemeClr val="dk1"/>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dirty="0">
                  <a:solidFill>
                    <a:schemeClr val="tx1"/>
                  </a:solidFill>
                </a:rPr>
                <a:t>Agentes </a:t>
              </a:r>
              <a:r>
                <a:rPr lang="es-MX" sz="1400" b="1" dirty="0">
                  <a:solidFill>
                    <a:schemeClr val="tx1"/>
                  </a:solidFill>
                </a:rPr>
                <a:t>Inteligentes</a:t>
              </a:r>
            </a:p>
          </p:txBody>
        </p:sp>
      </p:grpSp>
    </p:spTree>
    <p:extLst>
      <p:ext uri="{BB962C8B-B14F-4D97-AF65-F5344CB8AC3E}">
        <p14:creationId xmlns:p14="http://schemas.microsoft.com/office/powerpoint/2010/main" val="2179629706"/>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9698" y="632967"/>
            <a:ext cx="3963739" cy="674754"/>
          </a:xfrm>
        </p:spPr>
        <p:txBody>
          <a:bodyPr vert="horz" lIns="91440" tIns="45720" rIns="91440" bIns="45720" rtlCol="0" anchor="t">
            <a:noAutofit/>
          </a:bodyPr>
          <a:lstStyle/>
          <a:p>
            <a:r>
              <a:rPr lang="es-MX" sz="2800" dirty="0" smtClean="0"/>
              <a:t>Guion Explicativo</a:t>
            </a:r>
            <a:endParaRPr lang="es-MX" sz="2800" dirty="0"/>
          </a:p>
        </p:txBody>
      </p:sp>
      <p:sp>
        <p:nvSpPr>
          <p:cNvPr id="4" name="Marcador de número de diapositiva 3"/>
          <p:cNvSpPr>
            <a:spLocks noGrp="1"/>
          </p:cNvSpPr>
          <p:nvPr>
            <p:ph type="sldNum" sz="quarter" idx="12"/>
          </p:nvPr>
        </p:nvSpPr>
        <p:spPr/>
        <p:txBody>
          <a:bodyPr/>
          <a:lstStyle/>
          <a:p>
            <a:fld id="{118F158D-0D15-43FC-8321-D338B162248D}" type="slidenum">
              <a:rPr lang="es-MX" smtClean="0"/>
              <a:t>41</a:t>
            </a:fld>
            <a:endParaRPr lang="es-MX"/>
          </a:p>
        </p:txBody>
      </p:sp>
      <p:sp>
        <p:nvSpPr>
          <p:cNvPr id="5" name="CuadroTexto 4"/>
          <p:cNvSpPr txBox="1"/>
          <p:nvPr/>
        </p:nvSpPr>
        <p:spPr>
          <a:xfrm>
            <a:off x="2182092" y="2161309"/>
            <a:ext cx="9299863" cy="3647152"/>
          </a:xfrm>
          <a:prstGeom prst="rect">
            <a:avLst/>
          </a:prstGeom>
          <a:noFill/>
        </p:spPr>
        <p:txBody>
          <a:bodyPr wrap="square" rtlCol="0">
            <a:spAutoFit/>
          </a:bodyPr>
          <a:lstStyle/>
          <a:p>
            <a:pPr algn="just">
              <a:lnSpc>
                <a:spcPct val="150000"/>
              </a:lnSpc>
            </a:pPr>
            <a:r>
              <a:rPr lang="es-MX" sz="2200" dirty="0" smtClean="0"/>
              <a:t>El presente material será utilizado </a:t>
            </a:r>
            <a:r>
              <a:rPr lang="es-MX" sz="2200" dirty="0"/>
              <a:t>para </a:t>
            </a:r>
            <a:r>
              <a:rPr lang="es-MX" sz="2200" dirty="0" smtClean="0"/>
              <a:t>facilitar </a:t>
            </a:r>
            <a:r>
              <a:rPr lang="es-MX" sz="2200" dirty="0"/>
              <a:t>el proceso de enseñanza </a:t>
            </a:r>
            <a:r>
              <a:rPr lang="es-MX" sz="2200" dirty="0" smtClean="0"/>
              <a:t>– aprendizaje, además de que se proporcionará al alumno  como medio de consulta para reforzar los conocimientos adquiridos, con el propósito de que identifiquen los principales conceptos concernientes al tema de Sistemas de Información.</a:t>
            </a:r>
          </a:p>
          <a:p>
            <a:pPr algn="just">
              <a:lnSpc>
                <a:spcPct val="150000"/>
              </a:lnSpc>
            </a:pPr>
            <a:endParaRPr lang="es-MX" sz="2200" dirty="0"/>
          </a:p>
          <a:p>
            <a:pPr algn="just">
              <a:lnSpc>
                <a:spcPct val="150000"/>
              </a:lnSpc>
            </a:pPr>
            <a:endParaRPr lang="es-MX" sz="2200" dirty="0" smtClean="0"/>
          </a:p>
        </p:txBody>
      </p:sp>
    </p:spTree>
    <p:extLst>
      <p:ext uri="{BB962C8B-B14F-4D97-AF65-F5344CB8AC3E}">
        <p14:creationId xmlns:p14="http://schemas.microsoft.com/office/powerpoint/2010/main" val="1505846650"/>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9867728" y="5193030"/>
            <a:ext cx="1979716" cy="1482876"/>
          </a:xfrm>
          <a:prstGeom prst="rect">
            <a:avLst/>
          </a:prstGeom>
        </p:spPr>
      </p:pic>
      <p:sp>
        <p:nvSpPr>
          <p:cNvPr id="2" name="Título 1"/>
          <p:cNvSpPr>
            <a:spLocks noGrp="1"/>
          </p:cNvSpPr>
          <p:nvPr>
            <p:ph type="title"/>
          </p:nvPr>
        </p:nvSpPr>
        <p:spPr>
          <a:xfrm>
            <a:off x="1730480" y="664140"/>
            <a:ext cx="5491202" cy="612408"/>
          </a:xfrm>
        </p:spPr>
        <p:txBody>
          <a:bodyPr vert="horz" lIns="91440" tIns="45720" rIns="91440" bIns="45720" rtlCol="0" anchor="t">
            <a:noAutofit/>
          </a:bodyPr>
          <a:lstStyle/>
          <a:p>
            <a:r>
              <a:rPr lang="es-MX" sz="2800" dirty="0" smtClean="0"/>
              <a:t>Referencias Bibliográficas</a:t>
            </a:r>
            <a:endParaRPr lang="es-MX" sz="2800" dirty="0"/>
          </a:p>
        </p:txBody>
      </p:sp>
      <p:sp>
        <p:nvSpPr>
          <p:cNvPr id="4" name="Marcador de número de diapositiva 3"/>
          <p:cNvSpPr>
            <a:spLocks noGrp="1"/>
          </p:cNvSpPr>
          <p:nvPr>
            <p:ph type="sldNum" sz="quarter" idx="12"/>
          </p:nvPr>
        </p:nvSpPr>
        <p:spPr/>
        <p:txBody>
          <a:bodyPr/>
          <a:lstStyle/>
          <a:p>
            <a:fld id="{118F158D-0D15-43FC-8321-D338B162248D}" type="slidenum">
              <a:rPr lang="es-MX" smtClean="0"/>
              <a:t>42</a:t>
            </a:fld>
            <a:endParaRPr lang="es-MX"/>
          </a:p>
        </p:txBody>
      </p:sp>
      <p:sp>
        <p:nvSpPr>
          <p:cNvPr id="5" name="CuadroTexto 4"/>
          <p:cNvSpPr txBox="1"/>
          <p:nvPr/>
        </p:nvSpPr>
        <p:spPr>
          <a:xfrm>
            <a:off x="1782279" y="2495687"/>
            <a:ext cx="8001000" cy="646331"/>
          </a:xfrm>
          <a:prstGeom prst="rect">
            <a:avLst/>
          </a:prstGeom>
          <a:noFill/>
        </p:spPr>
        <p:txBody>
          <a:bodyPr wrap="square" rtlCol="0" anchor="ctr">
            <a:spAutoFit/>
          </a:bodyPr>
          <a:lstStyle/>
          <a:p>
            <a:pPr marL="285750" indent="-285750" algn="just">
              <a:buFont typeface="Arial" panose="020B0604020202020204" pitchFamily="34" charset="0"/>
              <a:buChar char="•"/>
            </a:pPr>
            <a:r>
              <a:rPr lang="es-MX" dirty="0" smtClean="0"/>
              <a:t>LAUDON &amp; LAUDON, (2000), “Sistemas de Información Gerencial” Ed. Prentice Hall. </a:t>
            </a:r>
            <a:endParaRPr lang="es-MX" dirty="0"/>
          </a:p>
        </p:txBody>
      </p:sp>
      <p:sp>
        <p:nvSpPr>
          <p:cNvPr id="6" name="Rectángulo 5"/>
          <p:cNvSpPr/>
          <p:nvPr/>
        </p:nvSpPr>
        <p:spPr>
          <a:xfrm>
            <a:off x="1782279" y="3458269"/>
            <a:ext cx="8001000" cy="646331"/>
          </a:xfrm>
          <a:prstGeom prst="rect">
            <a:avLst/>
          </a:prstGeom>
          <a:noFill/>
        </p:spPr>
        <p:txBody>
          <a:bodyPr wrap="square" rtlCol="0" anchor="ctr">
            <a:spAutoFit/>
          </a:bodyPr>
          <a:lstStyle/>
          <a:p>
            <a:pPr marL="285750" indent="-285750" algn="just">
              <a:buFont typeface="Arial" panose="020B0604020202020204" pitchFamily="34" charset="0"/>
              <a:buChar char="•"/>
            </a:pPr>
            <a:r>
              <a:rPr lang="es-MX" dirty="0" smtClean="0"/>
              <a:t>COHEN &amp; ASÍN. (2000) “Sistemas de Información para los negocios”. </a:t>
            </a:r>
            <a:r>
              <a:rPr lang="es-MX" dirty="0"/>
              <a:t>Ed. </a:t>
            </a:r>
          </a:p>
        </p:txBody>
      </p:sp>
      <p:sp>
        <p:nvSpPr>
          <p:cNvPr id="7" name="Rectángulo 6"/>
          <p:cNvSpPr/>
          <p:nvPr/>
        </p:nvSpPr>
        <p:spPr>
          <a:xfrm>
            <a:off x="1782279" y="5193030"/>
            <a:ext cx="8001000" cy="646331"/>
          </a:xfrm>
          <a:prstGeom prst="rect">
            <a:avLst/>
          </a:prstGeom>
          <a:noFill/>
        </p:spPr>
        <p:txBody>
          <a:bodyPr wrap="square" rtlCol="0" anchor="ctr">
            <a:spAutoFit/>
          </a:bodyPr>
          <a:lstStyle/>
          <a:p>
            <a:pPr marL="285750" indent="-285750" algn="just">
              <a:buFont typeface="Arial" panose="020B0604020202020204" pitchFamily="34" charset="0"/>
              <a:buChar char="•"/>
            </a:pPr>
            <a:r>
              <a:rPr lang="es-MX" dirty="0" smtClean="0"/>
              <a:t>DAVIS, Gordon. (1989) </a:t>
            </a:r>
            <a:r>
              <a:rPr lang="es-MX" dirty="0"/>
              <a:t>“Sistemas de Información </a:t>
            </a:r>
            <a:r>
              <a:rPr lang="es-MX" dirty="0" smtClean="0"/>
              <a:t>Gerencial”. </a:t>
            </a:r>
            <a:r>
              <a:rPr lang="es-MX" dirty="0"/>
              <a:t>Ed. McGraw Hill </a:t>
            </a:r>
            <a:r>
              <a:rPr lang="es-MX" dirty="0" smtClean="0"/>
              <a:t>.</a:t>
            </a:r>
            <a:endParaRPr lang="es-MX" dirty="0"/>
          </a:p>
        </p:txBody>
      </p:sp>
      <p:sp>
        <p:nvSpPr>
          <p:cNvPr id="8" name="AutoShape 2" descr="data:image/jpeg;base64,/9j/4AAQSkZJRgABAQAAAQABAAD/2wCEAAkGBxESEBUUEhQVFRQXFhcUEhgUFhgeGRUYFxQYFhUYHBcaHDQgHxwlHRUUITEhJSkrLi4uFx8zODMuNygtLisBCgoKDg0OGhAQGy8lICQsLCwsLDIsLCwsLCwsLCwsLCwsLC0sLCwsLiwsLCwsLCwsLCwsLCwsLCwsLCwsLCwsLP/AABEIAMIBAwMBIgACEQEDEQH/xAAcAAEAAgIDAQAAAAAAAAAAAAAABQYEBwEDCAL/xABLEAABAwIDBAcEBgYHBgcAAAABAAIDBBEFITEGEkFRBxMiYXGBkTJCUqEUI2JygpIzY6KxwdEkNENT4fDxFkRUc7LSCBUXk6PT4v/EABoBAQADAQEBAAAAAAAAAAAAAAABAgMEBgX/xAAqEQACAQQBAgUEAwEAAAAAAAAAAQIDERIxIQRBE0JRYXEFMoGxkaHh0f/aAAwDAQACEQMRAD8A3iiIgCIiAIiIAiIgCIiAIiIAiIgCIiAIiIAiIgCIiAIiIAiIgCIiAIiIAiIgCIiAIiIAiIgCIiAIiIAiIgCIiAIi4ugOUXF1zdAEREARQ+0u0dNQQGapkDG6NHvPNr7rW6krTc3TdVCvYXQCOkvZ0bgetLHf2hcfeAzAAtwz1QG/EXRR1ccrGvje17HC7XMILXDmCMiu9AEREAREQBERAEREAREQBERAEREAREQBERAEREAREQBdFbVsijdJI4MYxpc9ztGtAuSfILvVN6XoXvwWsDDYhjXH7rZGuePygoDW+0vTvL1hbQQsEYNt+cEuf3hjXDdHiSVXKnpVxyb2JAwfqomj5uBVQho2bouLmyzKSo6kgOJMZysTm3vH8lpOlKMcjvodJFyXiuyff0Jb/bLHgd76VPf7zbfltb5LYfRd0p1FRVNo68NL33EUoG64uAuGvAyN7GxFs7DO6o/1Y5HjzURjzAWCSMbr2EODgbEW5EaWNiuSFZyemfV636FCjRdSnO9ubex603lRtuOkumoT1MX9Jqz2WQx57rjpvkacOyO0b6cVVtn9ncbqoW/T8QliicAerh3etc0i43pWgWv4uVw2e2To6Ef0eFrXHV57T3eLzn5CwWrkjzlikYFsXV19QK7GXFxBvFTH2WjUBzdGt47mp97iDc9qtlKXEItydnaA+rkaBvxn7JtpkLtORU7uoQqXZFjSeC4xXbN1XUVIM1FIbtLb2Ivm+O57LubDr6Fb3wTGIKuBk1O8SRvF2kfMEagjQg5hQmN4PBVwOhnYHMd6tPBzTwI5rS08OJ7N1RfCTJSOcMyLxyDg149yTvHlcZK6dwelEVN2H6RqLEmgMd1U9u1DIRvfhOjx4Z8wFcbqwOUREAREQBERAEREAREQBFwSuCUBzdcrRnSXt5iuG1piiqYZInDfj+rjL2An2HgaEcDxHmujY/bjaHETKKZ9KXRAOc2RgaSHXsRwOnNAb6RadOLbXDLqKZ3feL/7QsumxLat3tRULO95/wCx5UXRNmbWusXEMTggbvzyxxN+KR7Wj1cVQZqXHp2bslbTU99TTQOL/AF5y8QogdEtNI/fq6qqqX8S+S1+eZBPzUZInFlor+lrB4jY1O+f1THuHqBb5rCZ01YOTYySjvMLrfLNfFD0a4RH/urXd8jnu+RdZSrNi8MGlFTecTT+8KM0MWZ+z+3eHVrtynqGOeRcMddrz4NcAT5KT2hha+kqGu9l0MgPgWFVTEejzDJmFraZkLtWvgG49pGha4fuKpu2FfjWG0U0D3CrpnsMbKk366EOyPWZ55EjeN/HgpUkyGij7BbKPrGdZK4sgad0bvtSEWuASLBo0vzy4FWjENkKSN1upDm6tLi4nvBN9VYNjImtw+mDdOpY4+LhvO+ZKka+m6xhHHVviuerVnJ7OmPKVzVuJYeIHhrBaNwuwfCR7Tc/EHzPJYbmggg6HIq2YtSdZEQB2gd5viOHmLjzVUV6M8onqfpdbxKPhvt+jeewWLCpoIjftxtEMv3owG38xuu/ErEtH7A7R/QqoCQ2gmsyUnSN2kcnqd09xv7q3gpkrM851nTuhWcO3b4CIiqcpxurqnpmPaWvaHNIs5rgCCORB1XciCyNT7W9D0bz1uHvEMl97q3k9Xe+rHDtMPqNNFAUu3+O4Q4RVsbpYwbD6QDmPsTt9rxO8t72XVU0zJGlkjGvYdWvaC0+IOSuplXEomD9OeHSACojmgdbM7oez1ad79lXDD9vsLmtuVlPc6B0gYfR9iqhj3RPhs93Rxuhd+pdYflN2+llR8Q6GpAT1NS08hKwgjzaTf0V80VxZ6GgqmPF2Pa4cC1wP7l23XliXo4xeA3iaHd8MwB9HEFY2FY7jMdY2lbVVLJTK2EsdK5wa4uDfZcSOKlNPRU9YovlgX0pAREQBERAfMguD4Lyj0h4RXUFU6GWWZ0JuYHGR5a+O5sMz7Q0I/mF6V20r5KfD6maKwkjhe9lxcXaLjLivKe0G01biMjTUyukN7RtyDG35NHZBPPVAS2H7DGoo2TwTBz3A3Y5trOBsW719fEclJ9DFe6jxlkUoLOtDqd4dlZxs5lxz3mgfiUfsdjMmH1BgqQ5kbyN8OBHVu0Dx3HQnlnwVq26wRzg2sp8p4C2TL32sIcDlqW2uO6/cs3Jp2ZtgpRuto3nUR2PcV12XxgWJNrKOGduksbZAPhJHaHkbjyX2VRoiLOqRq+V3rqe1QSfK+2O5r4RQDvsvogOFnAG+RvxvqCF1MevtSGikYps++hJkpWufS5mSnbcuhzuXw8S3nF+XkfumqGSMa9jg5jhdpGhCu7X8CqbtHgT6Z7qmkYXscd6pp2Adri6WIf3nFzdHAfFrEo5CMrcEFjNLuu3xode4/4qiYzT7kxto7tt9e0PXP8AEFs6KaKohDmOD43i7XDT/UEeoVQ2jwpzmlo9tp34zwcRfLwIuP8ARZQeEj6PRdU6FTLt3Kk5oIsdDkVtLo02va+NtHUPtMzswOcf0zBoL8Xt0tqQAea1XFJvC+mdiDqCNQe9JIw4WPiLagjQg8Cutq59/rekh1lNSjvaZ6XQLSOAdJNbSAMqG/S4RkHXtO0cLnR/nn3rYmz/AEh4bV2DJxG8/wBnPZjr8szuk+BKo4s8nVpTpSxmrMtSICiqZhERALLDroct4eazLqI2kxunpYt6eRsYOm8cz3Aak9wRoGJiNayCJ8shsyNpe89zRf14WXnnAdpOqxZtdJGZbTPmLAcyXb1rG3AuHorjjWJ1WNvEcIdDQNcC57tZCOJGh7m6DUm+lz2P2cgp7CJgG7m5xA3nnhd1vE20Uxah8hQcuexJYP0zYVL2ZXSU7uUrDb8zLgedlcsO2jo6i3U1MEhOgZKwn8t7rXfSXQUpw+eWaKMvbGRG8tG817iGss4Z6kZdy0xsxVS4dWQVctPIWMcSA5pYHEscBZxFri9/JaxldGco4s9fhcrXexXSxS4jUtpmwyxSuDnN3twtO60uIuDe9geHBbECsVCIiA0D0jdMH0hklLQs+reDHJLIO09rhZwZGfZvpc59w1Wo5aWRgDnNLc7C/PX+CufS5sy6gxJzmC0MxM8J4A3vIz8Lj6Oao+qZ9Ipg9uuQd3OAy9bEeXerxje5pThkn6l6rsLixShiebCQsDo3/C61nNP2bgghY/R9iUhbJSVA+tg4HUx6HxsSBfk4KO6KsWuySmcc2nrI/Amzx5Gx8ypzaWkdDLHXwtvJDlO0f2sJyePEAn/IC43txf4N1rNfkt3RbUinmqMPJ7NzVUn/AC3utLGPuv4faWwamK+Y14961Li28zqK6l7ZitPDb+1hePrIj3lh05gLbOG10c8LJYjvRyND2HmHC4Vk7owmsZGMEWRPDxHmscKCydzrexfC718OYgOtdrHXXWQuAgO9fTHcDovhpuuUBRtqsHfRPfWUzS6Fx3qyBvDnURj4h7zRrrrddZEVTE17HBzXDejeOR/zor+13A6LV202Gvwic1MLS7D5nXqI2i/0aRx/SMHwHl325KJRy+RGWLKltXgMsTzNG29/0rR74+Nv2hxHFQ9N9Y0OYQQe/wCRC2/DKyVgc0texwBaRmHDgVBYjsJBO8vgeaec68Y5O5wOhVVOSVj6/Q/UX07tJXj+vj/hRGUx4rorsHNXIyCCPfqHWDbZBouO088AprH8CxClYd6EPdcNa5l7G5tfS3zWwejbAI8PpzU1TmiR43pJHuADR4u0Gdh3eKrDOUspM7/qn1Pp50PDoq7e21r/AElNgtlJMNpjFJO6ZxdvZ33GZW3WAk5el+QVhnnYxu89zWt5uIA9SqhjfSU112YczrnaddIC2BnePekPcMu9a9q8HNTN19bK+plPxdlje5rG6DuW0pRWzzMIyekbOrekDDI3bv0lsj/hga+Q/wDxtI9Soyr6RCf6vRyv5OmeyJvja5f+yqtT07IxZjWtHANAA+SymU5tdxDG83m371l4vojZUfVnGJ7S4vOLNlgpW/qml7/zP/gAoij2SbJJ1tQ+SofqXzOJ9Gn/ABUzFiVAw51MFx+sDj5Nbc/JZP8AtTRN/Rx1NQ7huQua31ksP3qb1GTanEk8PoLgNYLNGWlgFOSSxU0Rc97WRtF3OebDzKqUm0GJSi0NPDTN+KZ++8DujZkPMrqp9m+scJ62Yzlue/OQ2GPvbHkweJRRS2HJvRzM5+KzMO65tHG7fia4WNQ8aSvac2xtzs0+1e/JV3pwxNgZT0jTdzfrn9wsWMv3ntH05qWx/pIpqdpioR9JnOQcASwHncZvPc3LvVDx/Z6f6C6sqS51S+UPl3tQxw3QCNAd7dPcDbgtY7uzGTumkW7/AMO2zzJJ5ax+ZhtHDno6Rrg935TYfeK9ALy30R7dDDKhzZrmmmsJbAkxubfdeBxGZBAzt4L05RVccrGyROa9jgHMc0gtcDoQRqtjAyEREBXduNlYcSpHwSWB9qF9s45AOy4d3AjiF5nw+N9FWSUlUN3tGKQcGn3Xju0IPJeuStT9OmxX0iD6bC280LfrQPfiFyT4suT4E8gpi7O5aMnF3Rp6qZJQ1jZmjNjruHMHI+TgStwUtQyWNr2HeY9oc08wRxWt8KlbXUm66xmjG677bfdPoPIjvUh0dYmY3Oo5Dpd8BPEe+3+NvvKnU07rNHXGyd1plx2Zj6t8lET2DvT0RPBpP1kIP2Sbgcn9ym9g8Q+i1DqF+UchdLR34OzdPD5G72jkXclC4jTuc1rorCaNwlhJ+Nvun7LgS09zisnGYBV0zKiBxjf2ZI3cYpmHK/eHAscPFYRlfn+Ss4cY/wAG1Fjz098wofYraVtfTCS25Kw9XUR8Y5W+0PA6g8irArtHKRpyRZ74gdVjSUxGmaixopI6bLrdHyXaRZcXUEnXHddiJdACvmaBkrHRyND2PaWua4XBByIIX1dcILXNMVkUmA1nUyFz8OnJdA859SdS3yuLjiO0M7q7scCAQbgi4I0IOisW0GCw11M+nnbdrhkR7TXDNr2nmD66aFac2dxCbC6x2G1x7AP9HkN7WcezY/A79k3HgnHJXWxGVuGbDxTagUdLJJMN9rG9kH3nHJrc+BJC1jBFVYi76RiEhc32ooASI2jh2NB4aniVZds4RM+npz7Je6eQfE2IAAHu3pGrmfJoAWeTUSeHOxjMaAAAAAMgBoO5fFROxg3pHBjdLk/IDUnuGawJsSc95jpmh7gbPef0cfmPad9keZWTRYPuu6x5MkvF7+HcxujB3BZ495HQ6iXCOyKqkf8Ao2mNvxyAGR33WaN/Fc9wWLVYTStcHVT2lx0NS/ecfuxn9wAUmHEaHzH810siaCSAATqQMz4lFOxZxujFjr6WMWhhmk7oodxvLVwbkvv/AM6qP7KiDe+WVv7m3PzWWF3R0rzw9ckz9hg/UhX1OKP1lp4fuMLiPzZXXS3ZV1S8Gqqaifid5/ZHgM7eAsrJJTsjG9NI1g7yAPUrBftbRtO5CXTO+GBjnftafNaRc3pFHGC2ySwvBKanH1MTWHQutdx8XHNRG3Va0wGlZ255rNawatG8CXu5DLisSvxupkBBcyjZx7QkmI7gMm/MhQjMbpKYO6obz3e3JISXuPM8fLJdFPp5XvNh2asuEds+w8JhAa4tlDc337Lj3jgPBYXR/t/U4VNuG8lNvWmiJvu52c6POwd8nehEfiG1TpMu07kNG+g181mYF0dYnXv32wGJjjcyTdhoHcD2neQXTUx8phWw4xPUeG18c8LJonb0cjQ9jhxBFx/oiqOzOwstJSRwfTZDuA+yxob2nFxABubdrmiyMC8r5e0EWIuOIK+kQHmHb7A34Lim/CP6PLd8Q4FpP1kX4SRbuLUx2nDhHV0xzuHscODhz7jaxHO/Nby6StlRiVC+IAda3t07jweOF+Thdp8e5ed9jcSLJHUkwO68ltnZFj+IsdNPIhaQl5Xpm1KflembPwLFG1MDJW5Eiz2/A8e03yPyss7CqgQ1Bjd+hqTlyZMG5juEgH5mc3Kh4HUmirDG8/VSkAngH6Ryefsny5K7V9IJY3MdcX0I1a4EFrgeYIBHeFxVIeHOzOq11buiKxyqlwevFdEC6F+7FWsHvsv2JBw3hpc8RbiVuPCMTiqYWTQvD45GhzHDkeB5EaEcCCtcUsjcRo5IpgOvjvDUtHE29pv2XCzmnh5LXmyO1tRgVa+nl3pKUu7TeNj7MrL6G1rjja2oV488HJUXmR6XRRmF4/S1ETZYZo3MeLtO8B4gg5gg3uCujE9q6CnF5qqBncZG38mjM+iWZmTBaDqseWBtr3sNb8B6rWuL9M1OXGPD4JKqTgSCyMd9z2vkPFVSvnr6/OvnIj/4enJZF4OIN3eZPiolaOy8Iylov2N9INJC/q6ferJcwW09i1n35Sd1vLK6rVVtLiM3tSspm8GU4BdbkZXj/paPFRJ6inj9yKMeAH+JWC3GjJ/VonyD43diP8xzPkFlnJ/ajoUIr7nyTDJJgbipqgdf6xKb+RdZZsWK1vu1U2XPq3eu+wqvMo6l/wCkmDB8MDRfw333PoAslmEQ+8+od96eT9zXAKqfrIT41EsjcexEezPGSP7yEH/pLVTekaTEa6JnWwU0hjJLZKcSCXdI7Td1zjcHI2F9FKw4VGM2STNP/Oe75PJHyXXJWSQOHXkOhJsJQLFhJsBI3SxOW8MuYC1jJ9jjk3fkruxGOzT1HVzm7o6fq2EjtWbICd6+rsxn9kKw4vDLPIIW7zIwLzPGRdfSNp4aZnvAVd2ur4IaiKogcwzgkSNabh7C05u3ePnfPuWQzpCp/eilHhun+KtKLfKRCve5aqamjiYGsaGtAyAC65Jb+ChZdsKR0d2OJdwZukPJ4AXy87qCqsZqpdHCBvJub/zHTyWao1JuyOmjFbfLLhPOxgu9zWDm8gD1KjJtqaNhsHPmdwbA3ev+I2HpdU6WKJp3piXnnI4klZNDi1RI7q6GnLncoYzfPibAut4lbrpIr7mbSm1t2LScfrCPqKRkLeD6l9v2cioevxmb/eK8N5spWj/qyKkKDouxysN57QN5yyZ2+6y58jZXTA+gmkZZ1VPJOeLWfVsP73fMLRRpx0jCVX8mn/p1OXgRQSVEhyBmc57nH7g1VhoNm8eqhaKlfDHw3miJtvB1iR5L0LgezFHRi1NBHFzLWjePi89o+ZUvZWyfYzzfY0Bh/QbXS51VVFGOTN55+Ya0fNW7Ceg3DY85nzTnk5wY30YL/tLaVkVSlyEwbZSgpP6vTRRn4gwb35z2vmpqy5RALIiIAiIgOCvPPTtsoaaqbXQi0czh1lvcmGYP4gL+IPNeh1E7T4HHW0ktPL7MjSAeLXateO8Gx8kB57ZI2vpf1rW5j4hx8/425q0bIYsZ4N15vLFZknM/A/8AEPmCta04mw6tfBLk+N5aeRI0P3XCxB7wrBW1DqeRlbT5tOUzPiB9pp7+IPNXqw8WF1tHdGeSy9NloxypfRTsrogXNaBFWMHvxE5O+806Hv5LjpE2YbiEEVTSFpLgHNJyDmPzsTwzz7jccVJUdXDVwbzbPjkaWuB5EWc1w4HmsLYrFG0b5MOq3tawEvo3yOAD4nn2N48QeH3uQXHFv8opNK/szXI2Bqg6z3Rt8yf3BS+H7DQNsZXukPIdlvyN/mtk11Ax1y1zXDg5jgcu+xUW+it7zbd5sqSqVC0aVNEXFC2Fm7FFlyYGj1JIWNMyrfkHRwDmLyPt5gNB9VIVFTBH+kqIWnlvgu/KM1gy4pvZU8Ush+J7erj9Xdo+QVEpbsXbjq510+AwNd1kl5X/ABzOvbjkPZC7Die92YGdadN69ox+Pj4NB8ljVELAN6tmYf1d92IfhObz438F0TbW0zezE18lsh1bbNHmbfIK2Mpe/wCit0vb9krDQyPN5pCfss7DB6HePmfJSTImAAZev8lS5Npql36OGNnfI4k+jVh1GN1A9uoazuY1o/fcrRdPUeysudNmxGMbqFTtv9oGsjNNGbvcB1pHuN13fE5eA8VAHaF3/Ez+IP8AIKNEFO43dK4km53tSTrckLWFCzu2c7g29/2RgIX1GxzjZoJ8AplsNK3i0+LrriTFWN7MTbnQWFh6alb4JbZfBJcs+KOjbF25SAeA/wA6lWzZXZDEMT7UDRDT3sZpdDz3G6u8su9S3R90U1FW9tRiIdHBkWxHKSXiARqxnzPdqvQFJTMjY1kbQxjQGsa0WDWgWAAGgCOfFkVdSytHhGvNnehvDoLOqA6rk1JlJDL90bTYj7xctg0dHHE0MiY1jRo1jQB6BZCKhkcALlEQBERAEREAREQBERAEREAXBXKIDUHTzsZ10Ir4W/WQttOB70Qud7xZf0J5LVmy2LtIMUubXCzv4OHeMrr1fIwEEEXBFiDoQdQvLnSnsY7C63eiB+jykvgPwHV0RPdfLmLd6tGWLuaU5uDuYkNbPhVUd3tQvN3N4OHMcncj5LYkEtLXwiRgY/lvNBcw6lpB0VJwKrhrouon9to7GdiR3HjZRkVDWUNQ76PIACPbu3dLeAc08R4eCrWoKXMTf7eVymXUYRTg/oYr8bMb/ALArpMPh/SCEHkGtJ/KAq3Uzh2dVVySHiyMhrfC/wD+VjNx2CH+rwtafiIu78z7/IBZR6Z+aRLmvRIsZxw7t6WkO7we4Njb496iqnEKyT25hG3iIhb9rVRrK6trH7sUckruAYxzz8hkrbg3Q5itVZ1QW07T/eu3n+Ubf4kLVQpx7XM3VXz/AEU97qZhu477uNyXH+S+qatlmeI6aF0jjo1rST+Vq3rs90KYbBYz79S8Z9s7rL/cafkSVsLD8MhgYGQRsiaPdjaGj5BXzfYo6r7cHnjCOirGaqxm3aZh/vHDe/Iy59bK8YL0E0TLGpmlndxDbRs9Bd3zW2bLlVbbM229lB/9HcF/4Z3/AL83/euuToZwY6QyN8JpP4krYSKCDXDOhTCAfYmPcZT/AACseA7CYbRkOp6aNrho913vHg55JHkrIiA4suURAEREAREQBERAEREAREQBERAEREAREQBQ21mzkOIUr6eYdl2bXD2mPHsvb3j5i4ORUyiA8h1+xeIQ1zqVkMj5mG7TE1xDm+68O+E/zCm6Potxyf2ojGOcsrR8mkn5L1BuhLITdmhcI6A5nWNVVMbzbC0uP5nWHyV5wPodwqnsXRuqHDjO64/I0BvqCthIhBi0OHwwsDIY2RNGjY2NaB5NFlkgLlEAREQBERAEREAREQBERAEREAREQBERAEREAREQBERAEREAREQBERAEREAREQBERAEREAREQBERAEREAREQBERAEREAREQBERAEREAREQBERAEREAREQBERAEREAREQBERAEREAREQBERAEREAREQBERAEREAREQBERAEREB//Z"/>
          <p:cNvSpPr>
            <a:spLocks noChangeAspect="1" noChangeArrowheads="1"/>
          </p:cNvSpPr>
          <p:nvPr/>
        </p:nvSpPr>
        <p:spPr bwMode="auto">
          <a:xfrm>
            <a:off x="155575" y="-1371600"/>
            <a:ext cx="3810000"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9"/>
          <p:cNvSpPr txBox="1"/>
          <p:nvPr/>
        </p:nvSpPr>
        <p:spPr>
          <a:xfrm>
            <a:off x="1782279" y="4312570"/>
            <a:ext cx="8001000" cy="646331"/>
          </a:xfrm>
          <a:prstGeom prst="rect">
            <a:avLst/>
          </a:prstGeom>
          <a:noFill/>
        </p:spPr>
        <p:txBody>
          <a:bodyPr wrap="square" rtlCol="0" anchor="ctr">
            <a:spAutoFit/>
          </a:bodyPr>
          <a:lstStyle/>
          <a:p>
            <a:pPr marL="285750" indent="-285750" algn="just">
              <a:buFont typeface="Arial" panose="020B0604020202020204" pitchFamily="34" charset="0"/>
              <a:buChar char="•"/>
            </a:pPr>
            <a:r>
              <a:rPr lang="es-MX" dirty="0" smtClean="0"/>
              <a:t>SCOTT George, (1988), “Principios de Sistemas de Información” Ed. McGraw Hill . </a:t>
            </a:r>
            <a:endParaRPr lang="es-MX" dirty="0"/>
          </a:p>
        </p:txBody>
      </p:sp>
      <p:sp>
        <p:nvSpPr>
          <p:cNvPr id="11" name="CuadroTexto 4"/>
          <p:cNvSpPr txBox="1"/>
          <p:nvPr/>
        </p:nvSpPr>
        <p:spPr>
          <a:xfrm>
            <a:off x="1782279" y="1627539"/>
            <a:ext cx="8001000" cy="646331"/>
          </a:xfrm>
          <a:prstGeom prst="rect">
            <a:avLst/>
          </a:prstGeom>
          <a:noFill/>
        </p:spPr>
        <p:txBody>
          <a:bodyPr wrap="square" rtlCol="0" anchor="ctr">
            <a:spAutoFit/>
          </a:bodyPr>
          <a:lstStyle/>
          <a:p>
            <a:pPr marL="285750" indent="-285750" algn="just">
              <a:buFont typeface="Arial" panose="020B0604020202020204" pitchFamily="34" charset="0"/>
              <a:buChar char="•"/>
            </a:pPr>
            <a:r>
              <a:rPr lang="es-MX" dirty="0" smtClean="0"/>
              <a:t>Fernández </a:t>
            </a:r>
            <a:r>
              <a:rPr lang="es-MX" dirty="0" err="1" smtClean="0"/>
              <a:t>Vicen</a:t>
            </a:r>
            <a:r>
              <a:rPr lang="es-MX" dirty="0" err="1"/>
              <a:t>ç</a:t>
            </a:r>
            <a:r>
              <a:rPr lang="es-MX" b="1" dirty="0"/>
              <a:t> </a:t>
            </a:r>
            <a:r>
              <a:rPr lang="es-MX" dirty="0" smtClean="0"/>
              <a:t>, (2006), “Desarrollo de Sistemas de Información” Ed. UPC. </a:t>
            </a:r>
            <a:endParaRPr lang="es-MX" dirty="0"/>
          </a:p>
        </p:txBody>
      </p:sp>
    </p:spTree>
    <p:extLst>
      <p:ext uri="{BB962C8B-B14F-4D97-AF65-F5344CB8AC3E}">
        <p14:creationId xmlns:p14="http://schemas.microsoft.com/office/powerpoint/2010/main" val="2880054907"/>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5</a:t>
            </a:fld>
            <a:endParaRPr lang="es-MX"/>
          </a:p>
        </p:txBody>
      </p:sp>
      <p:sp>
        <p:nvSpPr>
          <p:cNvPr id="3" name="2 Rectángulo"/>
          <p:cNvSpPr/>
          <p:nvPr/>
        </p:nvSpPr>
        <p:spPr>
          <a:xfrm>
            <a:off x="2876847" y="2491002"/>
            <a:ext cx="7579485" cy="2923877"/>
          </a:xfrm>
          <a:prstGeom prst="rect">
            <a:avLst/>
          </a:prstGeom>
        </p:spPr>
        <p:txBody>
          <a:bodyPr wrap="square">
            <a:spAutoFit/>
          </a:bodyPr>
          <a:lstStyle/>
          <a:p>
            <a:r>
              <a:rPr lang="es-MX" sz="2300" b="1" dirty="0" smtClean="0">
                <a:latin typeface="+mn-lt"/>
              </a:rPr>
              <a:t>1.1   La Teoría General de Sistemas</a:t>
            </a:r>
          </a:p>
          <a:p>
            <a:endParaRPr lang="es-MX" sz="2300" b="1" dirty="0">
              <a:latin typeface="+mn-lt"/>
            </a:endParaRPr>
          </a:p>
          <a:p>
            <a:r>
              <a:rPr lang="es-MX" sz="2300" b="1" dirty="0" smtClean="0">
                <a:latin typeface="+mn-lt"/>
              </a:rPr>
              <a:t>1.2   Concepto de Sistema de Información</a:t>
            </a:r>
          </a:p>
          <a:p>
            <a:endParaRPr lang="es-MX" sz="2300" b="1" dirty="0" smtClean="0">
              <a:latin typeface="+mn-lt"/>
            </a:endParaRPr>
          </a:p>
          <a:p>
            <a:r>
              <a:rPr lang="es-MX" sz="2300" b="1" dirty="0" smtClean="0">
                <a:latin typeface="+mn-lt"/>
              </a:rPr>
              <a:t>1.3   Actividades de un sistema de información</a:t>
            </a:r>
          </a:p>
          <a:p>
            <a:endParaRPr lang="es-MX" sz="2300" b="1" dirty="0" smtClean="0">
              <a:latin typeface="+mn-lt"/>
            </a:endParaRPr>
          </a:p>
          <a:p>
            <a:r>
              <a:rPr lang="es-MX" sz="2300" b="1" dirty="0" smtClean="0">
                <a:latin typeface="+mn-lt"/>
              </a:rPr>
              <a:t>1.4   Tipos de sistemas de información</a:t>
            </a:r>
            <a:endParaRPr lang="es-MX" sz="2300" b="1" dirty="0">
              <a:latin typeface="+mn-lt"/>
            </a:endParaRPr>
          </a:p>
          <a:p>
            <a:r>
              <a:rPr lang="es-MX" sz="2300" b="1" dirty="0" smtClean="0">
                <a:latin typeface="+mn-lt"/>
              </a:rPr>
              <a:t>	</a:t>
            </a:r>
            <a:endParaRPr lang="es-MX" sz="2000" b="1" dirty="0" smtClean="0">
              <a:latin typeface="+mn-lt"/>
            </a:endParaRPr>
          </a:p>
        </p:txBody>
      </p:sp>
      <p:sp>
        <p:nvSpPr>
          <p:cNvPr id="5" name="4 Rectángulo redondeado"/>
          <p:cNvSpPr/>
          <p:nvPr/>
        </p:nvSpPr>
        <p:spPr>
          <a:xfrm>
            <a:off x="1783980" y="69221"/>
            <a:ext cx="8928992" cy="172819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r>
              <a:rPr lang="es-MX" sz="2800" b="1" dirty="0" smtClean="0">
                <a:solidFill>
                  <a:schemeClr val="bg1"/>
                </a:solidFill>
              </a:rPr>
              <a:t>Conocimientos</a:t>
            </a:r>
            <a:endParaRPr lang="es-MX" sz="2800" b="1" dirty="0">
              <a:solidFill>
                <a:schemeClr val="bg1"/>
              </a:solidFill>
            </a:endParaRPr>
          </a:p>
        </p:txBody>
      </p:sp>
    </p:spTree>
    <p:extLst>
      <p:ext uri="{BB962C8B-B14F-4D97-AF65-F5344CB8AC3E}">
        <p14:creationId xmlns:p14="http://schemas.microsoft.com/office/powerpoint/2010/main" val="63819821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6</a:t>
            </a:fld>
            <a:endParaRPr lang="es-MX"/>
          </a:p>
        </p:txBody>
      </p:sp>
      <p:sp>
        <p:nvSpPr>
          <p:cNvPr id="6" name="5 Rectángulo"/>
          <p:cNvSpPr/>
          <p:nvPr/>
        </p:nvSpPr>
        <p:spPr>
          <a:xfrm>
            <a:off x="1695293" y="467296"/>
            <a:ext cx="3578737" cy="369332"/>
          </a:xfrm>
          <a:prstGeom prst="rect">
            <a:avLst/>
          </a:prstGeom>
        </p:spPr>
        <p:txBody>
          <a:bodyPr wrap="none">
            <a:spAutoFit/>
          </a:bodyPr>
          <a:lstStyle/>
          <a:p>
            <a:r>
              <a:rPr lang="es-MX" b="1" dirty="0" smtClean="0">
                <a:solidFill>
                  <a:schemeClr val="tx1">
                    <a:lumMod val="95000"/>
                    <a:lumOff val="5000"/>
                  </a:schemeClr>
                </a:solidFill>
              </a:rPr>
              <a:t>1.1 Teoría General de Sistemas</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Rectángulo"/>
          <p:cNvSpPr/>
          <p:nvPr/>
        </p:nvSpPr>
        <p:spPr>
          <a:xfrm>
            <a:off x="4140688" y="3913213"/>
            <a:ext cx="3228768" cy="369332"/>
          </a:xfrm>
          <a:prstGeom prst="rect">
            <a:avLst/>
          </a:prstGeom>
        </p:spPr>
        <p:txBody>
          <a:bodyPr wrap="none">
            <a:spAutoFit/>
          </a:bodyPr>
          <a:lstStyle/>
          <a:p>
            <a:pPr algn="ctr"/>
            <a:r>
              <a:rPr lang="es-MX" b="1" dirty="0"/>
              <a:t>Karl Ludwig Von </a:t>
            </a:r>
            <a:r>
              <a:rPr lang="es-MX" b="1" dirty="0" err="1"/>
              <a:t>Bertalanffi</a:t>
            </a:r>
            <a:r>
              <a:rPr lang="es-MX" b="1" dirty="0"/>
              <a:t> </a:t>
            </a:r>
          </a:p>
        </p:txBody>
      </p:sp>
      <p:pic>
        <p:nvPicPr>
          <p:cNvPr id="10" name="Picture 2" descr="http://www.social-psychology.de/sp/images/8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2060" y="1512912"/>
            <a:ext cx="2305050" cy="240030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
        <p:nvSpPr>
          <p:cNvPr id="11" name="10 Rectángulo"/>
          <p:cNvSpPr/>
          <p:nvPr/>
        </p:nvSpPr>
        <p:spPr>
          <a:xfrm>
            <a:off x="3610661" y="4702697"/>
            <a:ext cx="4572000" cy="1477328"/>
          </a:xfrm>
          <a:prstGeom prst="rect">
            <a:avLst/>
          </a:prstGeom>
        </p:spPr>
        <p:txBody>
          <a:bodyPr>
            <a:spAutoFit/>
          </a:bodyPr>
          <a:lstStyle/>
          <a:p>
            <a:pPr algn="ctr"/>
            <a:r>
              <a:rPr lang="es-MX" dirty="0" smtClean="0"/>
              <a:t> (1901-1972) </a:t>
            </a:r>
          </a:p>
          <a:p>
            <a:pPr algn="ctr"/>
            <a:r>
              <a:rPr lang="es-MX" dirty="0" smtClean="0"/>
              <a:t>Biólogo y filósofo austríaco, reconocido fundamentalmente </a:t>
            </a:r>
          </a:p>
          <a:p>
            <a:pPr algn="ctr"/>
            <a:r>
              <a:rPr lang="es-MX" dirty="0" smtClean="0"/>
              <a:t>por haber formulado la teoría de sistemas.</a:t>
            </a:r>
            <a:endParaRPr lang="es-MX" dirty="0"/>
          </a:p>
        </p:txBody>
      </p:sp>
    </p:spTree>
    <p:extLst>
      <p:ext uri="{BB962C8B-B14F-4D97-AF65-F5344CB8AC3E}">
        <p14:creationId xmlns:p14="http://schemas.microsoft.com/office/powerpoint/2010/main" val="557622203"/>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7</a:t>
            </a:fld>
            <a:endParaRPr lang="es-MX"/>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7501" y="3835788"/>
            <a:ext cx="4176464" cy="283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695293" y="1855378"/>
            <a:ext cx="9261604" cy="1723549"/>
          </a:xfrm>
          <a:prstGeom prst="rect">
            <a:avLst/>
          </a:prstGeom>
          <a:noFill/>
        </p:spPr>
        <p:txBody>
          <a:bodyPr wrap="square" rtlCol="0">
            <a:spAutoFit/>
          </a:bodyPr>
          <a:lstStyle/>
          <a:p>
            <a:pPr algn="just"/>
            <a:r>
              <a:rPr lang="es-MX" sz="2200" dirty="0" smtClean="0"/>
              <a:t>La teoría general de sistemas (TGS) o teoría de sistemas o enfoque sistemático es un esfuerzo de estudio interdisciplinario que trata de encontrar las propiedades comunes a entidades llamadas sistemas.</a:t>
            </a:r>
          </a:p>
          <a:p>
            <a:endParaRPr lang="es-MX" dirty="0"/>
          </a:p>
        </p:txBody>
      </p:sp>
      <p:sp>
        <p:nvSpPr>
          <p:cNvPr id="6" name="5 Rectángulo"/>
          <p:cNvSpPr/>
          <p:nvPr/>
        </p:nvSpPr>
        <p:spPr>
          <a:xfrm>
            <a:off x="1695293" y="467296"/>
            <a:ext cx="8824283" cy="369332"/>
          </a:xfrm>
          <a:prstGeom prst="rect">
            <a:avLst/>
          </a:prstGeom>
        </p:spPr>
        <p:txBody>
          <a:bodyPr wrap="square">
            <a:spAutoFit/>
          </a:bodyPr>
          <a:lstStyle/>
          <a:p>
            <a:r>
              <a:rPr lang="es-MX" b="1" dirty="0" smtClean="0">
                <a:solidFill>
                  <a:schemeClr val="tx1">
                    <a:lumMod val="95000"/>
                    <a:lumOff val="5000"/>
                  </a:schemeClr>
                </a:solidFill>
              </a:rPr>
              <a:t>1.1 Teoría General de Sistemas  (¿Qué es?)</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7 Rectángulo"/>
          <p:cNvSpPr/>
          <p:nvPr/>
        </p:nvSpPr>
        <p:spPr>
          <a:xfrm>
            <a:off x="4881901" y="3394261"/>
            <a:ext cx="4572000" cy="369332"/>
          </a:xfrm>
          <a:prstGeom prst="rect">
            <a:avLst/>
          </a:prstGeom>
        </p:spPr>
        <p:txBody>
          <a:bodyPr>
            <a:spAutoFit/>
          </a:bodyPr>
          <a:lstStyle/>
          <a:p>
            <a:pPr algn="r"/>
            <a:r>
              <a:rPr lang="es-MX" sz="1500" dirty="0" smtClean="0"/>
              <a:t>(</a:t>
            </a:r>
            <a:r>
              <a:rPr lang="es-MX" sz="1500" dirty="0" err="1" smtClean="0"/>
              <a:t>Ludwing</a:t>
            </a:r>
            <a:r>
              <a:rPr lang="es-MX" sz="1500" dirty="0" smtClean="0"/>
              <a:t> von Bertalanffy  1947</a:t>
            </a:r>
            <a:r>
              <a:rPr lang="es-MX" dirty="0" smtClean="0"/>
              <a:t>)</a:t>
            </a:r>
            <a:endParaRPr lang="es-MX" dirty="0"/>
          </a:p>
        </p:txBody>
      </p:sp>
    </p:spTree>
    <p:extLst>
      <p:ext uri="{BB962C8B-B14F-4D97-AF65-F5344CB8AC3E}">
        <p14:creationId xmlns:p14="http://schemas.microsoft.com/office/powerpoint/2010/main" val="97377697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8</a:t>
            </a:fld>
            <a:endParaRPr lang="es-MX"/>
          </a:p>
        </p:txBody>
      </p:sp>
      <p:sp>
        <p:nvSpPr>
          <p:cNvPr id="5" name="4 CuadroTexto"/>
          <p:cNvSpPr txBox="1"/>
          <p:nvPr/>
        </p:nvSpPr>
        <p:spPr>
          <a:xfrm>
            <a:off x="5440358" y="1934891"/>
            <a:ext cx="5484735" cy="3477875"/>
          </a:xfrm>
          <a:prstGeom prst="rect">
            <a:avLst/>
          </a:prstGeom>
          <a:noFill/>
        </p:spPr>
        <p:txBody>
          <a:bodyPr wrap="square" rtlCol="0">
            <a:spAutoFit/>
          </a:bodyPr>
          <a:lstStyle/>
          <a:p>
            <a:pPr marL="285750" lvl="0" indent="-285750">
              <a:buFont typeface="Wingdings" panose="05000000000000000000" pitchFamily="2" charset="2"/>
              <a:buChar char="§"/>
            </a:pPr>
            <a:r>
              <a:rPr lang="es-MX" sz="2200" dirty="0"/>
              <a:t>Totalidad</a:t>
            </a:r>
          </a:p>
          <a:p>
            <a:pPr marL="285750" lvl="0" indent="-285750">
              <a:buFont typeface="Wingdings" panose="05000000000000000000" pitchFamily="2" charset="2"/>
              <a:buChar char="§"/>
            </a:pPr>
            <a:r>
              <a:rPr lang="es-MX" sz="2200" dirty="0"/>
              <a:t>Búsqueda d</a:t>
            </a:r>
            <a:r>
              <a:rPr lang="es-MX" sz="2200" dirty="0" smtClean="0"/>
              <a:t>e objetivos</a:t>
            </a:r>
            <a:endParaRPr lang="es-MX" sz="2200" dirty="0"/>
          </a:p>
          <a:p>
            <a:pPr marL="285750" lvl="0" indent="-285750">
              <a:buFont typeface="Wingdings" panose="05000000000000000000" pitchFamily="2" charset="2"/>
              <a:buChar char="§"/>
            </a:pPr>
            <a:r>
              <a:rPr lang="es-MX" sz="2200" dirty="0" smtClean="0"/>
              <a:t>Finalidad </a:t>
            </a:r>
            <a:endParaRPr lang="es-MX" sz="2200" dirty="0"/>
          </a:p>
          <a:p>
            <a:pPr marL="285750" lvl="0" indent="-285750">
              <a:buFont typeface="Wingdings" panose="05000000000000000000" pitchFamily="2" charset="2"/>
              <a:buChar char="§"/>
            </a:pPr>
            <a:r>
              <a:rPr lang="es-MX" sz="2200" dirty="0"/>
              <a:t>Interrelación </a:t>
            </a:r>
            <a:r>
              <a:rPr lang="es-MX" sz="2200" dirty="0" smtClean="0"/>
              <a:t>e </a:t>
            </a:r>
            <a:r>
              <a:rPr lang="es-MX" sz="2200" dirty="0"/>
              <a:t>Interdependencia</a:t>
            </a:r>
          </a:p>
          <a:p>
            <a:pPr marL="285750" lvl="0" indent="-285750">
              <a:buFont typeface="Wingdings" panose="05000000000000000000" pitchFamily="2" charset="2"/>
              <a:buChar char="§"/>
            </a:pPr>
            <a:r>
              <a:rPr lang="es-MX" sz="2200" dirty="0"/>
              <a:t>Regulación</a:t>
            </a:r>
          </a:p>
          <a:p>
            <a:pPr marL="285750" lvl="0" indent="-285750">
              <a:buFont typeface="Wingdings" panose="05000000000000000000" pitchFamily="2" charset="2"/>
              <a:buChar char="§"/>
            </a:pPr>
            <a:r>
              <a:rPr lang="es-MX" sz="2200" dirty="0"/>
              <a:t>Jerarquía </a:t>
            </a:r>
          </a:p>
          <a:p>
            <a:pPr marL="285750" lvl="0" indent="-285750">
              <a:buFont typeface="Wingdings" panose="05000000000000000000" pitchFamily="2" charset="2"/>
              <a:buChar char="§"/>
            </a:pPr>
            <a:r>
              <a:rPr lang="es-MX" sz="2200" dirty="0"/>
              <a:t>Adaptabilidad</a:t>
            </a:r>
          </a:p>
          <a:p>
            <a:pPr marL="285750" lvl="0" indent="-285750">
              <a:buFont typeface="Wingdings" panose="05000000000000000000" pitchFamily="2" charset="2"/>
              <a:buChar char="§"/>
            </a:pPr>
            <a:r>
              <a:rPr lang="es-MX" sz="2200" dirty="0"/>
              <a:t>Eficiencia </a:t>
            </a:r>
          </a:p>
          <a:p>
            <a:pPr marL="285750" lvl="0" indent="-285750">
              <a:buFont typeface="Wingdings" panose="05000000000000000000" pitchFamily="2" charset="2"/>
              <a:buChar char="§"/>
            </a:pPr>
            <a:r>
              <a:rPr lang="es-MX" sz="2200" dirty="0"/>
              <a:t>Homeostasis </a:t>
            </a:r>
          </a:p>
          <a:p>
            <a:pPr marL="285750" lvl="0" indent="-285750">
              <a:buFont typeface="Wingdings" panose="05000000000000000000" pitchFamily="2" charset="2"/>
              <a:buChar char="§"/>
            </a:pPr>
            <a:r>
              <a:rPr lang="es-MX" sz="2200" dirty="0"/>
              <a:t>Sinergia</a:t>
            </a:r>
          </a:p>
        </p:txBody>
      </p:sp>
      <p:sp>
        <p:nvSpPr>
          <p:cNvPr id="6" name="5 Rectángulo"/>
          <p:cNvSpPr/>
          <p:nvPr/>
        </p:nvSpPr>
        <p:spPr>
          <a:xfrm>
            <a:off x="1695293" y="467296"/>
            <a:ext cx="8824283" cy="369332"/>
          </a:xfrm>
          <a:prstGeom prst="rect">
            <a:avLst/>
          </a:prstGeom>
        </p:spPr>
        <p:txBody>
          <a:bodyPr wrap="square">
            <a:spAutoFit/>
          </a:bodyPr>
          <a:lstStyle/>
          <a:p>
            <a:r>
              <a:rPr lang="es-MX" b="1" dirty="0" smtClean="0">
                <a:solidFill>
                  <a:schemeClr val="tx1">
                    <a:lumMod val="95000"/>
                    <a:lumOff val="5000"/>
                  </a:schemeClr>
                </a:solidFill>
              </a:rPr>
              <a:t>1.1 Teoría General de Sistemas</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 name="1 Rectángulo"/>
          <p:cNvSpPr/>
          <p:nvPr/>
        </p:nvSpPr>
        <p:spPr>
          <a:xfrm>
            <a:off x="2199895" y="3432583"/>
            <a:ext cx="2231701" cy="430887"/>
          </a:xfrm>
          <a:prstGeom prst="rect">
            <a:avLst/>
          </a:prstGeom>
        </p:spPr>
        <p:txBody>
          <a:bodyPr wrap="none">
            <a:spAutoFit/>
          </a:bodyPr>
          <a:lstStyle/>
          <a:p>
            <a:r>
              <a:rPr lang="es-MX" sz="2200" dirty="0" smtClean="0"/>
              <a:t>Características</a:t>
            </a:r>
            <a:endParaRPr lang="es-MX" sz="2200" dirty="0"/>
          </a:p>
        </p:txBody>
      </p:sp>
      <p:sp>
        <p:nvSpPr>
          <p:cNvPr id="9" name="8 Abrir llave"/>
          <p:cNvSpPr/>
          <p:nvPr/>
        </p:nvSpPr>
        <p:spPr>
          <a:xfrm>
            <a:off x="4941451" y="1934892"/>
            <a:ext cx="354117" cy="3638972"/>
          </a:xfrm>
          <a:prstGeom prst="leftBrace">
            <a:avLst>
              <a:gd name="adj1" fmla="val 8333"/>
              <a:gd name="adj2" fmla="val 46698"/>
            </a:avLst>
          </a:prstGeom>
          <a:ln w="38100"/>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sz="2200"/>
          </a:p>
        </p:txBody>
      </p:sp>
    </p:spTree>
    <p:extLst>
      <p:ext uri="{BB962C8B-B14F-4D97-AF65-F5344CB8AC3E}">
        <p14:creationId xmlns:p14="http://schemas.microsoft.com/office/powerpoint/2010/main" val="538819083"/>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18F158D-0D15-43FC-8321-D338B162248D}" type="slidenum">
              <a:rPr lang="es-MX" smtClean="0"/>
              <a:t>9</a:t>
            </a:fld>
            <a:endParaRPr lang="es-MX"/>
          </a:p>
        </p:txBody>
      </p:sp>
      <p:sp>
        <p:nvSpPr>
          <p:cNvPr id="6" name="5 Rectángulo"/>
          <p:cNvSpPr/>
          <p:nvPr/>
        </p:nvSpPr>
        <p:spPr>
          <a:xfrm>
            <a:off x="1695293" y="467296"/>
            <a:ext cx="6861174" cy="369332"/>
          </a:xfrm>
          <a:prstGeom prst="rect">
            <a:avLst/>
          </a:prstGeom>
        </p:spPr>
        <p:txBody>
          <a:bodyPr wrap="none">
            <a:spAutoFit/>
          </a:bodyPr>
          <a:lstStyle/>
          <a:p>
            <a:r>
              <a:rPr lang="es-MX" b="1" dirty="0" smtClean="0">
                <a:solidFill>
                  <a:schemeClr val="tx1">
                    <a:lumMod val="95000"/>
                    <a:lumOff val="5000"/>
                  </a:schemeClr>
                </a:solidFill>
              </a:rPr>
              <a:t>1.1 Teoría General de Sistemas    (Principios de los Sistemas)</a:t>
            </a:r>
            <a:endParaRPr lang="es-MX" b="1" dirty="0">
              <a:solidFill>
                <a:schemeClr val="tx1">
                  <a:lumMod val="95000"/>
                  <a:lumOff val="5000"/>
                </a:schemeClr>
              </a:solidFill>
            </a:endParaRPr>
          </a:p>
        </p:txBody>
      </p:sp>
      <p:cxnSp>
        <p:nvCxnSpPr>
          <p:cNvPr id="7" name="6 Conector recto"/>
          <p:cNvCxnSpPr/>
          <p:nvPr/>
        </p:nvCxnSpPr>
        <p:spPr>
          <a:xfrm>
            <a:off x="1695293" y="836628"/>
            <a:ext cx="5472608"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9" name="8 CuadroTexto"/>
          <p:cNvSpPr txBox="1"/>
          <p:nvPr/>
        </p:nvSpPr>
        <p:spPr>
          <a:xfrm>
            <a:off x="1695293" y="1550626"/>
            <a:ext cx="8967406" cy="5047536"/>
          </a:xfrm>
          <a:prstGeom prst="rect">
            <a:avLst/>
          </a:prstGeom>
          <a:noFill/>
        </p:spPr>
        <p:txBody>
          <a:bodyPr wrap="square" rtlCol="0">
            <a:spAutoFit/>
          </a:bodyPr>
          <a:lstStyle/>
          <a:p>
            <a:pPr algn="just"/>
            <a:r>
              <a:rPr lang="es-MX" sz="2200" dirty="0"/>
              <a:t>De la Teoría de Ludwig Von </a:t>
            </a:r>
            <a:r>
              <a:rPr lang="es-MX" sz="2200" dirty="0" err="1"/>
              <a:t>Bertalanffi</a:t>
            </a:r>
            <a:r>
              <a:rPr lang="es-MX" sz="2200" dirty="0"/>
              <a:t>  respecto a los sistemas podemos concluir que</a:t>
            </a:r>
            <a:r>
              <a:rPr lang="es-MX" dirty="0" smtClean="0"/>
              <a:t>: </a:t>
            </a:r>
          </a:p>
          <a:p>
            <a:pPr algn="just"/>
            <a:endParaRPr lang="es-MX" dirty="0"/>
          </a:p>
          <a:p>
            <a:pPr algn="just"/>
            <a:endParaRPr lang="es-MX" dirty="0"/>
          </a:p>
          <a:p>
            <a:pPr marL="285750" indent="-285750" algn="just">
              <a:buFont typeface="Wingdings" pitchFamily="2" charset="2"/>
              <a:buChar char="ü"/>
            </a:pPr>
            <a:r>
              <a:rPr lang="es-MX" sz="2200" dirty="0"/>
              <a:t>Todos los sistemas crecen.</a:t>
            </a:r>
          </a:p>
          <a:p>
            <a:pPr algn="just"/>
            <a:endParaRPr lang="es-MX" sz="2200" dirty="0"/>
          </a:p>
          <a:p>
            <a:pPr marL="285750" indent="-285750" algn="just">
              <a:buFont typeface="Wingdings" pitchFamily="2" charset="2"/>
              <a:buChar char="ü"/>
            </a:pPr>
            <a:r>
              <a:rPr lang="es-MX" sz="2200" dirty="0"/>
              <a:t>Cuando más especializado sea un sistema, menor será su</a:t>
            </a:r>
          </a:p>
          <a:p>
            <a:pPr algn="just"/>
            <a:r>
              <a:rPr lang="es-MX" sz="2200" dirty="0"/>
              <a:t> capacidad de adaptarse a los cambios en su ambiente.</a:t>
            </a:r>
          </a:p>
          <a:p>
            <a:pPr algn="just"/>
            <a:endParaRPr lang="es-MX" sz="2200" dirty="0"/>
          </a:p>
          <a:p>
            <a:pPr marL="285750" indent="-285750" algn="just">
              <a:buFont typeface="Wingdings" pitchFamily="2" charset="2"/>
              <a:buChar char="ü"/>
            </a:pPr>
            <a:r>
              <a:rPr lang="es-MX" sz="2200" dirty="0"/>
              <a:t>Entre más grande sea un sistema, mayor cantidad de</a:t>
            </a:r>
          </a:p>
          <a:p>
            <a:pPr algn="just"/>
            <a:r>
              <a:rPr lang="es-MX" sz="2200" dirty="0"/>
              <a:t>   recursos consume.</a:t>
            </a:r>
          </a:p>
          <a:p>
            <a:pPr algn="just"/>
            <a:endParaRPr lang="es-MX" sz="2200" dirty="0"/>
          </a:p>
          <a:p>
            <a:pPr marL="285750" indent="-285750" algn="just">
              <a:buFont typeface="Wingdings" pitchFamily="2" charset="2"/>
              <a:buChar char="ü"/>
            </a:pPr>
            <a:r>
              <a:rPr lang="es-MX" sz="2200" dirty="0"/>
              <a:t>Todos los sistemas forma parte de sistemas mayores y a </a:t>
            </a:r>
          </a:p>
          <a:p>
            <a:pPr algn="just"/>
            <a:r>
              <a:rPr lang="es-MX" sz="2200" dirty="0"/>
              <a:t>   su vez son formados por sistemas menores o subsistemas.</a:t>
            </a:r>
          </a:p>
          <a:p>
            <a:pPr marL="285750" indent="-285750" algn="just">
              <a:buFont typeface="Wingdings" pitchFamily="2" charset="2"/>
              <a:buChar char="q"/>
            </a:pPr>
            <a:endParaRPr lang="es-MX" sz="2200" dirty="0"/>
          </a:p>
        </p:txBody>
      </p:sp>
    </p:spTree>
    <p:extLst>
      <p:ext uri="{BB962C8B-B14F-4D97-AF65-F5344CB8AC3E}">
        <p14:creationId xmlns:p14="http://schemas.microsoft.com/office/powerpoint/2010/main" val="2127770515"/>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54F6613E-5ED7-40ED-90A8-F639BE712C0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4468</TotalTime>
  <Words>2287</Words>
  <Application>Microsoft Office PowerPoint</Application>
  <PresentationFormat>Personalizado</PresentationFormat>
  <Paragraphs>352</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Espiral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Sistemas de procesamiento de transacciones (TPS)</vt:lpstr>
      <vt:lpstr>Presentación de PowerPoint</vt:lpstr>
      <vt:lpstr>Sistemas de soporte a las decisiones (DSS)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Guion Explicativo</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UAEM</dc:creator>
  <cp:lastModifiedBy>ServicioTitu</cp:lastModifiedBy>
  <cp:revision>326</cp:revision>
  <dcterms:created xsi:type="dcterms:W3CDTF">2015-01-26T17:53:58Z</dcterms:created>
  <dcterms:modified xsi:type="dcterms:W3CDTF">2017-10-19T13:07:25Z</dcterms:modified>
</cp:coreProperties>
</file>