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96" r:id="rId4"/>
    <p:sldId id="264" r:id="rId5"/>
    <p:sldId id="257" r:id="rId6"/>
    <p:sldId id="258" r:id="rId7"/>
    <p:sldId id="259" r:id="rId8"/>
    <p:sldId id="260" r:id="rId9"/>
    <p:sldId id="261" r:id="rId10"/>
    <p:sldId id="280" r:id="rId11"/>
    <p:sldId id="274" r:id="rId12"/>
    <p:sldId id="279" r:id="rId13"/>
    <p:sldId id="282" r:id="rId14"/>
    <p:sldId id="283" r:id="rId15"/>
    <p:sldId id="286" r:id="rId16"/>
    <p:sldId id="287" r:id="rId17"/>
    <p:sldId id="289" r:id="rId18"/>
    <p:sldId id="290" r:id="rId19"/>
    <p:sldId id="291" r:id="rId20"/>
    <p:sldId id="292" r:id="rId21"/>
    <p:sldId id="281" r:id="rId22"/>
    <p:sldId id="293" r:id="rId23"/>
    <p:sldId id="294" r:id="rId24"/>
    <p:sldId id="276" r:id="rId25"/>
    <p:sldId id="277" r:id="rId26"/>
    <p:sldId id="278" r:id="rId27"/>
    <p:sldId id="284" r:id="rId28"/>
    <p:sldId id="285" r:id="rId29"/>
    <p:sldId id="275" r:id="rId30"/>
    <p:sldId id="271" r:id="rId3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8424"/>
    <a:srgbClr val="9E78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2"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image" Target="../media/image2.jpg"/><Relationship Id="rId4" Type="http://schemas.openxmlformats.org/officeDocument/2006/relationships/image" Target="../media/image5.jpg"/></Relationships>
</file>

<file path=ppt/diagrams/_rels/data6.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png"/><Relationship Id="rId1" Type="http://schemas.openxmlformats.org/officeDocument/2006/relationships/image" Target="../media/image23.jpg"/></Relationships>
</file>

<file path=ppt/diagrams/_rels/drawing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image" Target="../media/image2.jpg"/><Relationship Id="rId4" Type="http://schemas.openxmlformats.org/officeDocument/2006/relationships/image" Target="../media/image5.jpg"/></Relationships>
</file>

<file path=ppt/diagrams/_rels/drawing6.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png"/><Relationship Id="rId1" Type="http://schemas.openxmlformats.org/officeDocument/2006/relationships/image" Target="../media/image23.jp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2B886F-9CE7-4B31-9C5F-3CC355F6FBA4}" type="doc">
      <dgm:prSet loTypeId="urn:microsoft.com/office/officeart/2005/8/layout/pList1" loCatId="list" qsTypeId="urn:microsoft.com/office/officeart/2005/8/quickstyle/simple5" qsCatId="simple" csTypeId="urn:microsoft.com/office/officeart/2005/8/colors/colorful4" csCatId="colorful" phldr="1"/>
      <dgm:spPr/>
      <dgm:t>
        <a:bodyPr/>
        <a:lstStyle/>
        <a:p>
          <a:endParaRPr lang="es-ES"/>
        </a:p>
      </dgm:t>
    </dgm:pt>
    <dgm:pt modelId="{EF110C45-769D-4852-8131-36816CCB2184}">
      <dgm:prSet phldrT="[Texto]" custT="1"/>
      <dgm:spPr/>
      <dgm:t>
        <a:bodyPr/>
        <a:lstStyle/>
        <a:p>
          <a:pPr algn="ctr"/>
          <a:r>
            <a:rPr lang="es-ES" sz="1400" b="1" dirty="0">
              <a:solidFill>
                <a:schemeClr val="tx1"/>
              </a:solidFill>
              <a:latin typeface="Arial" panose="020B0604020202020204" pitchFamily="34" charset="0"/>
              <a:cs typeface="Arial" panose="020B0604020202020204" pitchFamily="34" charset="0"/>
            </a:rPr>
            <a:t>Complejidad</a:t>
          </a:r>
        </a:p>
      </dgm:t>
    </dgm:pt>
    <dgm:pt modelId="{164DAE81-E482-4785-82A4-E57A3E0FC6D0}" type="parTrans" cxnId="{038E8A30-A29B-425C-BEFD-6CFDF9C7B7BC}">
      <dgm:prSet/>
      <dgm:spPr/>
      <dgm:t>
        <a:bodyPr/>
        <a:lstStyle/>
        <a:p>
          <a:pPr algn="ctr"/>
          <a:endParaRPr lang="es-ES"/>
        </a:p>
      </dgm:t>
    </dgm:pt>
    <dgm:pt modelId="{1D338C55-196E-44A1-9527-9F2E8ECE67B9}" type="sibTrans" cxnId="{038E8A30-A29B-425C-BEFD-6CFDF9C7B7BC}">
      <dgm:prSet/>
      <dgm:spPr/>
      <dgm:t>
        <a:bodyPr/>
        <a:lstStyle/>
        <a:p>
          <a:pPr algn="ctr"/>
          <a:endParaRPr lang="es-ES" dirty="0"/>
        </a:p>
      </dgm:t>
    </dgm:pt>
    <dgm:pt modelId="{69FBBD5D-5D67-4EF5-A6EA-4853D080E488}">
      <dgm:prSet phldrT="[Texto]" custT="1"/>
      <dgm:spPr/>
      <dgm:t>
        <a:bodyPr/>
        <a:lstStyle/>
        <a:p>
          <a:pPr algn="ctr"/>
          <a:r>
            <a:rPr lang="es-ES" sz="1400" b="1" dirty="0">
              <a:solidFill>
                <a:schemeClr val="tx1"/>
              </a:solidFill>
              <a:latin typeface="Arial" panose="020B0604020202020204" pitchFamily="34" charset="0"/>
              <a:cs typeface="Arial" panose="020B0604020202020204" pitchFamily="34" charset="0"/>
            </a:rPr>
            <a:t>Idioma</a:t>
          </a:r>
        </a:p>
      </dgm:t>
    </dgm:pt>
    <dgm:pt modelId="{7CEE46D9-8F6A-45BE-9F77-B4D11B9735F9}" type="parTrans" cxnId="{5C5AF7A2-EE6A-4CFC-B1D1-B6826831DDF0}">
      <dgm:prSet/>
      <dgm:spPr/>
      <dgm:t>
        <a:bodyPr/>
        <a:lstStyle/>
        <a:p>
          <a:pPr algn="ctr"/>
          <a:endParaRPr lang="es-ES"/>
        </a:p>
      </dgm:t>
    </dgm:pt>
    <dgm:pt modelId="{327031D8-4D2C-4A20-ABB5-37F36301D213}" type="sibTrans" cxnId="{5C5AF7A2-EE6A-4CFC-B1D1-B6826831DDF0}">
      <dgm:prSet/>
      <dgm:spPr/>
      <dgm:t>
        <a:bodyPr/>
        <a:lstStyle/>
        <a:p>
          <a:pPr algn="ctr"/>
          <a:endParaRPr lang="es-ES"/>
        </a:p>
      </dgm:t>
    </dgm:pt>
    <dgm:pt modelId="{02BB5783-82F0-4FAA-AA80-3E963F65000F}">
      <dgm:prSet phldrT="[Texto]" custT="1"/>
      <dgm:spPr/>
      <dgm:t>
        <a:bodyPr/>
        <a:lstStyle/>
        <a:p>
          <a:pPr algn="ctr"/>
          <a:r>
            <a:rPr lang="es-ES" sz="1400" b="1" dirty="0">
              <a:solidFill>
                <a:schemeClr val="tx1"/>
              </a:solidFill>
              <a:latin typeface="Arial" panose="020B0604020202020204" pitchFamily="34" charset="0"/>
              <a:cs typeface="Arial" panose="020B0604020202020204" pitchFamily="34" charset="0"/>
            </a:rPr>
            <a:t>Teoría</a:t>
          </a:r>
          <a:r>
            <a:rPr lang="es-ES" sz="2400" b="1" dirty="0"/>
            <a:t> </a:t>
          </a:r>
        </a:p>
      </dgm:t>
    </dgm:pt>
    <dgm:pt modelId="{5DC99EC5-0F03-4DB5-9ACF-4B365074A4A9}" type="parTrans" cxnId="{46552D31-A4E0-41B2-B3BD-317916F18C10}">
      <dgm:prSet/>
      <dgm:spPr/>
      <dgm:t>
        <a:bodyPr/>
        <a:lstStyle/>
        <a:p>
          <a:pPr algn="ctr"/>
          <a:endParaRPr lang="es-ES"/>
        </a:p>
      </dgm:t>
    </dgm:pt>
    <dgm:pt modelId="{B83C238F-0E02-4E40-A5C3-CFA321D53862}" type="sibTrans" cxnId="{46552D31-A4E0-41B2-B3BD-317916F18C10}">
      <dgm:prSet/>
      <dgm:spPr/>
      <dgm:t>
        <a:bodyPr/>
        <a:lstStyle/>
        <a:p>
          <a:pPr algn="ctr"/>
          <a:endParaRPr lang="es-ES"/>
        </a:p>
      </dgm:t>
    </dgm:pt>
    <dgm:pt modelId="{A6D15ABC-B361-463E-AE0E-1E57AA7BD556}">
      <dgm:prSet custT="1"/>
      <dgm:spPr/>
      <dgm:t>
        <a:bodyPr/>
        <a:lstStyle/>
        <a:p>
          <a:pPr algn="ctr"/>
          <a:r>
            <a:rPr lang="es-MX" sz="1400" b="1" dirty="0">
              <a:solidFill>
                <a:schemeClr val="tx1"/>
              </a:solidFill>
              <a:latin typeface="Arial" panose="020B0604020202020204" pitchFamily="34" charset="0"/>
              <a:cs typeface="Arial" panose="020B0604020202020204" pitchFamily="34" charset="0"/>
            </a:rPr>
            <a:t>Acervo bibliográfico</a:t>
          </a:r>
        </a:p>
        <a:p>
          <a:pPr algn="ctr"/>
          <a:r>
            <a:rPr lang="es-MX" sz="1400" b="1" dirty="0">
              <a:solidFill>
                <a:schemeClr val="tx1"/>
              </a:solidFill>
              <a:latin typeface="Arial" panose="020B0604020202020204" pitchFamily="34" charset="0"/>
              <a:cs typeface="Arial" panose="020B0604020202020204" pitchFamily="34" charset="0"/>
            </a:rPr>
            <a:t>escaso</a:t>
          </a:r>
        </a:p>
      </dgm:t>
    </dgm:pt>
    <dgm:pt modelId="{391EFDAC-7A94-4CA7-82DC-40148591DAE3}" type="parTrans" cxnId="{272A5905-DEF7-45C3-9AF1-8DF46A05DFFD}">
      <dgm:prSet/>
      <dgm:spPr/>
      <dgm:t>
        <a:bodyPr/>
        <a:lstStyle/>
        <a:p>
          <a:endParaRPr lang="es-ES"/>
        </a:p>
      </dgm:t>
    </dgm:pt>
    <dgm:pt modelId="{7002F8AA-4636-4482-8379-88B37FC8E5E1}" type="sibTrans" cxnId="{272A5905-DEF7-45C3-9AF1-8DF46A05DFFD}">
      <dgm:prSet/>
      <dgm:spPr/>
      <dgm:t>
        <a:bodyPr/>
        <a:lstStyle/>
        <a:p>
          <a:endParaRPr lang="es-ES"/>
        </a:p>
      </dgm:t>
    </dgm:pt>
    <dgm:pt modelId="{09C19AE5-1D95-496E-BCDC-9C1D11FB1755}" type="pres">
      <dgm:prSet presAssocID="{D92B886F-9CE7-4B31-9C5F-3CC355F6FBA4}" presName="Name0" presStyleCnt="0">
        <dgm:presLayoutVars>
          <dgm:dir/>
          <dgm:resizeHandles val="exact"/>
        </dgm:presLayoutVars>
      </dgm:prSet>
      <dgm:spPr/>
      <dgm:t>
        <a:bodyPr/>
        <a:lstStyle/>
        <a:p>
          <a:endParaRPr lang="es-MX"/>
        </a:p>
      </dgm:t>
    </dgm:pt>
    <dgm:pt modelId="{3717BEA6-BE48-4FF2-97C9-9E0ED17E3CCD}" type="pres">
      <dgm:prSet presAssocID="{EF110C45-769D-4852-8131-36816CCB2184}" presName="compNode" presStyleCnt="0"/>
      <dgm:spPr/>
    </dgm:pt>
    <dgm:pt modelId="{DB1FEB58-3BBE-48C6-B085-8B2C0B635EA5}" type="pres">
      <dgm:prSet presAssocID="{EF110C45-769D-4852-8131-36816CCB2184}" presName="pictRect" presStyleLbl="node1" presStyleIdx="0" presStyleCnt="4" custScaleX="99557" custScaleY="98736" custLinFactNeighborX="-13777" custLinFactNeighborY="7638"/>
      <dgm:spPr>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dgm:spPr>
      <dgm:t>
        <a:bodyPr/>
        <a:lstStyle/>
        <a:p>
          <a:endParaRPr lang="es-MX"/>
        </a:p>
      </dgm:t>
    </dgm:pt>
    <dgm:pt modelId="{87111516-4D80-458C-B6B7-B57DEF7BEA96}" type="pres">
      <dgm:prSet presAssocID="{EF110C45-769D-4852-8131-36816CCB2184}" presName="textRect" presStyleLbl="revTx" presStyleIdx="0" presStyleCnt="4" custLinFactNeighborX="-14381" custLinFactNeighborY="14709">
        <dgm:presLayoutVars>
          <dgm:bulletEnabled val="1"/>
        </dgm:presLayoutVars>
      </dgm:prSet>
      <dgm:spPr/>
      <dgm:t>
        <a:bodyPr/>
        <a:lstStyle/>
        <a:p>
          <a:endParaRPr lang="es-MX"/>
        </a:p>
      </dgm:t>
    </dgm:pt>
    <dgm:pt modelId="{10F2E47D-B74E-4342-860D-1156B349E15B}" type="pres">
      <dgm:prSet presAssocID="{1D338C55-196E-44A1-9527-9F2E8ECE67B9}" presName="sibTrans" presStyleLbl="sibTrans2D1" presStyleIdx="0" presStyleCnt="0"/>
      <dgm:spPr/>
      <dgm:t>
        <a:bodyPr/>
        <a:lstStyle/>
        <a:p>
          <a:endParaRPr lang="es-MX"/>
        </a:p>
      </dgm:t>
    </dgm:pt>
    <dgm:pt modelId="{FB755118-F674-430F-8C79-E4DA1156099C}" type="pres">
      <dgm:prSet presAssocID="{A6D15ABC-B361-463E-AE0E-1E57AA7BD556}" presName="compNode" presStyleCnt="0"/>
      <dgm:spPr/>
    </dgm:pt>
    <dgm:pt modelId="{A727D617-3A53-448F-9EAB-ABE678E677E8}" type="pres">
      <dgm:prSet presAssocID="{A6D15ABC-B361-463E-AE0E-1E57AA7BD556}" presName="pictRect" presStyleLbl="node1" presStyleIdx="1" presStyleCnt="4" custScaleY="96727" custLinFactNeighborX="0" custLinFactNeighborY="5270"/>
      <dgm:spPr>
        <a:blipFill rotWithShape="1">
          <a:blip xmlns:r="http://schemas.openxmlformats.org/officeDocument/2006/relationships" r:embed="rId2">
            <a:extLst>
              <a:ext uri="{28A0092B-C50C-407E-A947-70E740481C1C}">
                <a14:useLocalDpi xmlns:a14="http://schemas.microsoft.com/office/drawing/2010/main" val="0"/>
              </a:ext>
            </a:extLst>
          </a:blip>
          <a:srcRect/>
          <a:stretch>
            <a:fillRect t="-49000" b="-49000"/>
          </a:stretch>
        </a:blipFill>
      </dgm:spPr>
    </dgm:pt>
    <dgm:pt modelId="{F12D6DA0-BED5-4F9C-985B-2D11B41F466D}" type="pres">
      <dgm:prSet presAssocID="{A6D15ABC-B361-463E-AE0E-1E57AA7BD556}" presName="textRect" presStyleLbl="revTx" presStyleIdx="1" presStyleCnt="4" custLinFactNeighborX="0" custLinFactNeighborY="8535">
        <dgm:presLayoutVars>
          <dgm:bulletEnabled val="1"/>
        </dgm:presLayoutVars>
      </dgm:prSet>
      <dgm:spPr/>
      <dgm:t>
        <a:bodyPr/>
        <a:lstStyle/>
        <a:p>
          <a:endParaRPr lang="es-MX"/>
        </a:p>
      </dgm:t>
    </dgm:pt>
    <dgm:pt modelId="{EBEBEE0F-4884-4896-979A-C12BA7ED5DBC}" type="pres">
      <dgm:prSet presAssocID="{7002F8AA-4636-4482-8379-88B37FC8E5E1}" presName="sibTrans" presStyleLbl="sibTrans2D1" presStyleIdx="0" presStyleCnt="0"/>
      <dgm:spPr/>
      <dgm:t>
        <a:bodyPr/>
        <a:lstStyle/>
        <a:p>
          <a:endParaRPr lang="es-MX"/>
        </a:p>
      </dgm:t>
    </dgm:pt>
    <dgm:pt modelId="{4070231E-434A-46E2-9B87-A607AD32CD57}" type="pres">
      <dgm:prSet presAssocID="{69FBBD5D-5D67-4EF5-A6EA-4853D080E488}" presName="compNode" presStyleCnt="0"/>
      <dgm:spPr/>
    </dgm:pt>
    <dgm:pt modelId="{2EDA2FAC-8BF6-420D-9DAB-D212DCBC02D3}" type="pres">
      <dgm:prSet presAssocID="{69FBBD5D-5D67-4EF5-A6EA-4853D080E488}" presName="pictRect" presStyleLbl="node1" presStyleIdx="2" presStyleCnt="4" custLinFactNeighborX="6993" custLinFactNeighborY="1727"/>
      <dgm:spPr>
        <a:blipFill>
          <a:blip xmlns:r="http://schemas.openxmlformats.org/officeDocument/2006/relationships" r:embed="rId3">
            <a:extLst>
              <a:ext uri="{28A0092B-C50C-407E-A947-70E740481C1C}">
                <a14:useLocalDpi xmlns:a14="http://schemas.microsoft.com/office/drawing/2010/main" val="0"/>
              </a:ext>
            </a:extLst>
          </a:blip>
          <a:srcRect/>
          <a:stretch>
            <a:fillRect t="-19000" b="-19000"/>
          </a:stretch>
        </a:blipFill>
      </dgm:spPr>
      <dgm:t>
        <a:bodyPr/>
        <a:lstStyle/>
        <a:p>
          <a:endParaRPr lang="es-MX"/>
        </a:p>
      </dgm:t>
    </dgm:pt>
    <dgm:pt modelId="{949649A1-2344-4EF7-B27B-36E63C3194C6}" type="pres">
      <dgm:prSet presAssocID="{69FBBD5D-5D67-4EF5-A6EA-4853D080E488}" presName="textRect" presStyleLbl="revTx" presStyleIdx="2" presStyleCnt="4" custLinFactNeighborX="8160" custLinFactNeighborY="7015">
        <dgm:presLayoutVars>
          <dgm:bulletEnabled val="1"/>
        </dgm:presLayoutVars>
      </dgm:prSet>
      <dgm:spPr/>
      <dgm:t>
        <a:bodyPr/>
        <a:lstStyle/>
        <a:p>
          <a:endParaRPr lang="es-MX"/>
        </a:p>
      </dgm:t>
    </dgm:pt>
    <dgm:pt modelId="{4BF096CC-1B65-47F0-ADDD-15A52B98AAEA}" type="pres">
      <dgm:prSet presAssocID="{327031D8-4D2C-4A20-ABB5-37F36301D213}" presName="sibTrans" presStyleLbl="sibTrans2D1" presStyleIdx="0" presStyleCnt="0"/>
      <dgm:spPr/>
      <dgm:t>
        <a:bodyPr/>
        <a:lstStyle/>
        <a:p>
          <a:endParaRPr lang="es-MX"/>
        </a:p>
      </dgm:t>
    </dgm:pt>
    <dgm:pt modelId="{20E7D957-D1E6-45C3-BDA9-3B2A320CB400}" type="pres">
      <dgm:prSet presAssocID="{02BB5783-82F0-4FAA-AA80-3E963F65000F}" presName="compNode" presStyleCnt="0"/>
      <dgm:spPr/>
    </dgm:pt>
    <dgm:pt modelId="{B3A96F1F-EE35-4B22-BF0B-964BBF5A5008}" type="pres">
      <dgm:prSet presAssocID="{02BB5783-82F0-4FAA-AA80-3E963F65000F}" presName="pictRect" presStyleLbl="node1" presStyleIdx="3" presStyleCnt="4" custLinFactNeighborX="0" custLinFactNeighborY="-19333"/>
      <dgm:spPr>
        <a:blipFill>
          <a:blip xmlns:r="http://schemas.openxmlformats.org/officeDocument/2006/relationships" r:embed="rId4">
            <a:extLst>
              <a:ext uri="{28A0092B-C50C-407E-A947-70E740481C1C}">
                <a14:useLocalDpi xmlns:a14="http://schemas.microsoft.com/office/drawing/2010/main" val="0"/>
              </a:ext>
            </a:extLst>
          </a:blip>
          <a:srcRect/>
          <a:stretch>
            <a:fillRect l="-3000" r="-3000"/>
          </a:stretch>
        </a:blipFill>
      </dgm:spPr>
      <dgm:t>
        <a:bodyPr/>
        <a:lstStyle/>
        <a:p>
          <a:endParaRPr lang="es-MX"/>
        </a:p>
      </dgm:t>
    </dgm:pt>
    <dgm:pt modelId="{DE34B221-002A-49E8-A5F6-814CCF43F10C}" type="pres">
      <dgm:prSet presAssocID="{02BB5783-82F0-4FAA-AA80-3E963F65000F}" presName="textRect" presStyleLbl="revTx" presStyleIdx="3" presStyleCnt="4" custLinFactNeighborX="-951" custLinFactNeighborY="-40504">
        <dgm:presLayoutVars>
          <dgm:bulletEnabled val="1"/>
        </dgm:presLayoutVars>
      </dgm:prSet>
      <dgm:spPr/>
      <dgm:t>
        <a:bodyPr/>
        <a:lstStyle/>
        <a:p>
          <a:endParaRPr lang="es-MX"/>
        </a:p>
      </dgm:t>
    </dgm:pt>
  </dgm:ptLst>
  <dgm:cxnLst>
    <dgm:cxn modelId="{E510F2F0-B88C-439D-8F33-4CADC79AFBB7}" type="presOf" srcId="{69FBBD5D-5D67-4EF5-A6EA-4853D080E488}" destId="{949649A1-2344-4EF7-B27B-36E63C3194C6}" srcOrd="0" destOrd="0" presId="urn:microsoft.com/office/officeart/2005/8/layout/pList1"/>
    <dgm:cxn modelId="{D75DA389-8E7B-4AD7-BEAC-95E51DAC7585}" type="presOf" srcId="{02BB5783-82F0-4FAA-AA80-3E963F65000F}" destId="{DE34B221-002A-49E8-A5F6-814CCF43F10C}" srcOrd="0" destOrd="0" presId="urn:microsoft.com/office/officeart/2005/8/layout/pList1"/>
    <dgm:cxn modelId="{165F6055-50E8-45CB-BB1C-5912DCC79252}" type="presOf" srcId="{A6D15ABC-B361-463E-AE0E-1E57AA7BD556}" destId="{F12D6DA0-BED5-4F9C-985B-2D11B41F466D}" srcOrd="0" destOrd="0" presId="urn:microsoft.com/office/officeart/2005/8/layout/pList1"/>
    <dgm:cxn modelId="{CFC53554-54CA-405C-9197-886FDAA2267D}" type="presOf" srcId="{D92B886F-9CE7-4B31-9C5F-3CC355F6FBA4}" destId="{09C19AE5-1D95-496E-BCDC-9C1D11FB1755}" srcOrd="0" destOrd="0" presId="urn:microsoft.com/office/officeart/2005/8/layout/pList1"/>
    <dgm:cxn modelId="{038E8A30-A29B-425C-BEFD-6CFDF9C7B7BC}" srcId="{D92B886F-9CE7-4B31-9C5F-3CC355F6FBA4}" destId="{EF110C45-769D-4852-8131-36816CCB2184}" srcOrd="0" destOrd="0" parTransId="{164DAE81-E482-4785-82A4-E57A3E0FC6D0}" sibTransId="{1D338C55-196E-44A1-9527-9F2E8ECE67B9}"/>
    <dgm:cxn modelId="{E7B0B53B-63A3-4AB7-B5D3-9802F00D92F1}" type="presOf" srcId="{1D338C55-196E-44A1-9527-9F2E8ECE67B9}" destId="{10F2E47D-B74E-4342-860D-1156B349E15B}" srcOrd="0" destOrd="0" presId="urn:microsoft.com/office/officeart/2005/8/layout/pList1"/>
    <dgm:cxn modelId="{5C5AF7A2-EE6A-4CFC-B1D1-B6826831DDF0}" srcId="{D92B886F-9CE7-4B31-9C5F-3CC355F6FBA4}" destId="{69FBBD5D-5D67-4EF5-A6EA-4853D080E488}" srcOrd="2" destOrd="0" parTransId="{7CEE46D9-8F6A-45BE-9F77-B4D11B9735F9}" sibTransId="{327031D8-4D2C-4A20-ABB5-37F36301D213}"/>
    <dgm:cxn modelId="{D747D2A1-F621-4B00-8E9E-7C15BCCFEEF4}" type="presOf" srcId="{7002F8AA-4636-4482-8379-88B37FC8E5E1}" destId="{EBEBEE0F-4884-4896-979A-C12BA7ED5DBC}" srcOrd="0" destOrd="0" presId="urn:microsoft.com/office/officeart/2005/8/layout/pList1"/>
    <dgm:cxn modelId="{272A5905-DEF7-45C3-9AF1-8DF46A05DFFD}" srcId="{D92B886F-9CE7-4B31-9C5F-3CC355F6FBA4}" destId="{A6D15ABC-B361-463E-AE0E-1E57AA7BD556}" srcOrd="1" destOrd="0" parTransId="{391EFDAC-7A94-4CA7-82DC-40148591DAE3}" sibTransId="{7002F8AA-4636-4482-8379-88B37FC8E5E1}"/>
    <dgm:cxn modelId="{D5B62B6A-FB23-4217-9AB5-909C58C0195B}" type="presOf" srcId="{327031D8-4D2C-4A20-ABB5-37F36301D213}" destId="{4BF096CC-1B65-47F0-ADDD-15A52B98AAEA}" srcOrd="0" destOrd="0" presId="urn:microsoft.com/office/officeart/2005/8/layout/pList1"/>
    <dgm:cxn modelId="{46552D31-A4E0-41B2-B3BD-317916F18C10}" srcId="{D92B886F-9CE7-4B31-9C5F-3CC355F6FBA4}" destId="{02BB5783-82F0-4FAA-AA80-3E963F65000F}" srcOrd="3" destOrd="0" parTransId="{5DC99EC5-0F03-4DB5-9ACF-4B365074A4A9}" sibTransId="{B83C238F-0E02-4E40-A5C3-CFA321D53862}"/>
    <dgm:cxn modelId="{82BE47A1-7AC6-41B8-8C7B-7B1AC9B8972D}" type="presOf" srcId="{EF110C45-769D-4852-8131-36816CCB2184}" destId="{87111516-4D80-458C-B6B7-B57DEF7BEA96}" srcOrd="0" destOrd="0" presId="urn:microsoft.com/office/officeart/2005/8/layout/pList1"/>
    <dgm:cxn modelId="{D26A5CA1-B28F-4FA6-BBB6-08567F720A04}" type="presParOf" srcId="{09C19AE5-1D95-496E-BCDC-9C1D11FB1755}" destId="{3717BEA6-BE48-4FF2-97C9-9E0ED17E3CCD}" srcOrd="0" destOrd="0" presId="urn:microsoft.com/office/officeart/2005/8/layout/pList1"/>
    <dgm:cxn modelId="{74A4A420-D212-4B90-89A7-85A5C8ADDCFB}" type="presParOf" srcId="{3717BEA6-BE48-4FF2-97C9-9E0ED17E3CCD}" destId="{DB1FEB58-3BBE-48C6-B085-8B2C0B635EA5}" srcOrd="0" destOrd="0" presId="urn:microsoft.com/office/officeart/2005/8/layout/pList1"/>
    <dgm:cxn modelId="{53E3D6F2-6FF5-435A-A758-7B2540E2B242}" type="presParOf" srcId="{3717BEA6-BE48-4FF2-97C9-9E0ED17E3CCD}" destId="{87111516-4D80-458C-B6B7-B57DEF7BEA96}" srcOrd="1" destOrd="0" presId="urn:microsoft.com/office/officeart/2005/8/layout/pList1"/>
    <dgm:cxn modelId="{73943C2F-22AB-4E29-A7C7-E6FE1FDAACA6}" type="presParOf" srcId="{09C19AE5-1D95-496E-BCDC-9C1D11FB1755}" destId="{10F2E47D-B74E-4342-860D-1156B349E15B}" srcOrd="1" destOrd="0" presId="urn:microsoft.com/office/officeart/2005/8/layout/pList1"/>
    <dgm:cxn modelId="{7FD3046A-A87C-41BA-A767-5C94A7BA6E02}" type="presParOf" srcId="{09C19AE5-1D95-496E-BCDC-9C1D11FB1755}" destId="{FB755118-F674-430F-8C79-E4DA1156099C}" srcOrd="2" destOrd="0" presId="urn:microsoft.com/office/officeart/2005/8/layout/pList1"/>
    <dgm:cxn modelId="{7B06FB74-64E2-47B2-9ACF-BB30790A6016}" type="presParOf" srcId="{FB755118-F674-430F-8C79-E4DA1156099C}" destId="{A727D617-3A53-448F-9EAB-ABE678E677E8}" srcOrd="0" destOrd="0" presId="urn:microsoft.com/office/officeart/2005/8/layout/pList1"/>
    <dgm:cxn modelId="{F868151E-4655-4869-97A7-982DD3329824}" type="presParOf" srcId="{FB755118-F674-430F-8C79-E4DA1156099C}" destId="{F12D6DA0-BED5-4F9C-985B-2D11B41F466D}" srcOrd="1" destOrd="0" presId="urn:microsoft.com/office/officeart/2005/8/layout/pList1"/>
    <dgm:cxn modelId="{4192FCC7-68D0-44AF-B3D4-AE3F3DE75793}" type="presParOf" srcId="{09C19AE5-1D95-496E-BCDC-9C1D11FB1755}" destId="{EBEBEE0F-4884-4896-979A-C12BA7ED5DBC}" srcOrd="3" destOrd="0" presId="urn:microsoft.com/office/officeart/2005/8/layout/pList1"/>
    <dgm:cxn modelId="{49928899-E27F-428F-95C7-FD412BB8437F}" type="presParOf" srcId="{09C19AE5-1D95-496E-BCDC-9C1D11FB1755}" destId="{4070231E-434A-46E2-9B87-A607AD32CD57}" srcOrd="4" destOrd="0" presId="urn:microsoft.com/office/officeart/2005/8/layout/pList1"/>
    <dgm:cxn modelId="{9020CDD4-0A95-4B1A-A1AE-499C36A060A0}" type="presParOf" srcId="{4070231E-434A-46E2-9B87-A607AD32CD57}" destId="{2EDA2FAC-8BF6-420D-9DAB-D212DCBC02D3}" srcOrd="0" destOrd="0" presId="urn:microsoft.com/office/officeart/2005/8/layout/pList1"/>
    <dgm:cxn modelId="{872C67F8-05CB-4856-B13B-7C1B14D88FDE}" type="presParOf" srcId="{4070231E-434A-46E2-9B87-A607AD32CD57}" destId="{949649A1-2344-4EF7-B27B-36E63C3194C6}" srcOrd="1" destOrd="0" presId="urn:microsoft.com/office/officeart/2005/8/layout/pList1"/>
    <dgm:cxn modelId="{B60D81B0-5419-4761-997A-A99B2C293F41}" type="presParOf" srcId="{09C19AE5-1D95-496E-BCDC-9C1D11FB1755}" destId="{4BF096CC-1B65-47F0-ADDD-15A52B98AAEA}" srcOrd="5" destOrd="0" presId="urn:microsoft.com/office/officeart/2005/8/layout/pList1"/>
    <dgm:cxn modelId="{5C4053C4-095C-444B-884C-687EE4738FCC}" type="presParOf" srcId="{09C19AE5-1D95-496E-BCDC-9C1D11FB1755}" destId="{20E7D957-D1E6-45C3-BDA9-3B2A320CB400}" srcOrd="6" destOrd="0" presId="urn:microsoft.com/office/officeart/2005/8/layout/pList1"/>
    <dgm:cxn modelId="{46BC1ABE-9301-4084-BE41-504356635BBF}" type="presParOf" srcId="{20E7D957-D1E6-45C3-BDA9-3B2A320CB400}" destId="{B3A96F1F-EE35-4B22-BF0B-964BBF5A5008}" srcOrd="0" destOrd="0" presId="urn:microsoft.com/office/officeart/2005/8/layout/pList1"/>
    <dgm:cxn modelId="{733FF46A-42BE-41E1-AF9A-1E6C5C5F0358}" type="presParOf" srcId="{20E7D957-D1E6-45C3-BDA9-3B2A320CB400}" destId="{DE34B221-002A-49E8-A5F6-814CCF43F10C}"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ECDF20-688B-4C2C-A291-D214BC01BD94}" type="doc">
      <dgm:prSet loTypeId="urn:microsoft.com/office/officeart/2009/3/layout/CircleRelationship" loCatId="relationship" qsTypeId="urn:microsoft.com/office/officeart/2005/8/quickstyle/simple5" qsCatId="simple" csTypeId="urn:microsoft.com/office/officeart/2005/8/colors/colorful2" csCatId="colorful" phldr="1"/>
      <dgm:spPr/>
      <dgm:t>
        <a:bodyPr/>
        <a:lstStyle/>
        <a:p>
          <a:endParaRPr lang="es-ES"/>
        </a:p>
      </dgm:t>
    </dgm:pt>
    <dgm:pt modelId="{62FDD054-0D02-4876-999B-C761C0457ED5}">
      <dgm:prSet phldrT="[Texto]" custT="1"/>
      <dgm:spPr/>
      <dgm:t>
        <a:bodyPr/>
        <a:lstStyle/>
        <a:p>
          <a:r>
            <a:rPr lang="es-MX" sz="1400" b="1" dirty="0">
              <a:solidFill>
                <a:schemeClr val="tx1"/>
              </a:solidFill>
              <a:latin typeface="Arial" panose="020B0604020202020204" pitchFamily="34" charset="0"/>
              <a:cs typeface="Arial" panose="020B0604020202020204" pitchFamily="34" charset="0"/>
            </a:rPr>
            <a:t>Desarrollar una </a:t>
          </a:r>
          <a:r>
            <a:rPr lang="es-MX" sz="1400" b="1" dirty="0" smtClean="0">
              <a:solidFill>
                <a:schemeClr val="tx1"/>
              </a:solidFill>
              <a:latin typeface="Arial" panose="020B0604020202020204" pitchFamily="34" charset="0"/>
              <a:cs typeface="Arial" panose="020B0604020202020204" pitchFamily="34" charset="0"/>
            </a:rPr>
            <a:t>presentación </a:t>
          </a:r>
          <a:r>
            <a:rPr lang="es-MX" sz="1400" b="1" dirty="0">
              <a:solidFill>
                <a:schemeClr val="tx1"/>
              </a:solidFill>
              <a:latin typeface="Arial" panose="020B0604020202020204" pitchFamily="34" charset="0"/>
              <a:cs typeface="Arial" panose="020B0604020202020204" pitchFamily="34" charset="0"/>
            </a:rPr>
            <a:t>digital como material de apoyo.</a:t>
          </a:r>
          <a:endParaRPr lang="es-ES" sz="4000" dirty="0">
            <a:solidFill>
              <a:schemeClr val="tx1"/>
            </a:solidFill>
          </a:endParaRPr>
        </a:p>
      </dgm:t>
    </dgm:pt>
    <dgm:pt modelId="{52DE04B4-B569-41BC-B72C-0911F88E79EC}" type="parTrans" cxnId="{B6D62DA5-B0D3-42D2-87D7-03D4EA311D45}">
      <dgm:prSet/>
      <dgm:spPr/>
      <dgm:t>
        <a:bodyPr/>
        <a:lstStyle/>
        <a:p>
          <a:endParaRPr lang="es-ES"/>
        </a:p>
      </dgm:t>
    </dgm:pt>
    <dgm:pt modelId="{74801DA6-50F5-4441-83E9-837B441122EA}" type="sibTrans" cxnId="{B6D62DA5-B0D3-42D2-87D7-03D4EA311D45}">
      <dgm:prSet/>
      <dgm:spPr/>
      <dgm:t>
        <a:bodyPr/>
        <a:lstStyle/>
        <a:p>
          <a:endParaRPr lang="es-ES"/>
        </a:p>
      </dgm:t>
    </dgm:pt>
    <dgm:pt modelId="{7A1C38C0-8BDB-45DD-B017-057F58BE5BED}" type="pres">
      <dgm:prSet presAssocID="{0FECDF20-688B-4C2C-A291-D214BC01BD94}" presName="Name0" presStyleCnt="0">
        <dgm:presLayoutVars>
          <dgm:chMax val="1"/>
          <dgm:chPref val="1"/>
        </dgm:presLayoutVars>
      </dgm:prSet>
      <dgm:spPr/>
      <dgm:t>
        <a:bodyPr/>
        <a:lstStyle/>
        <a:p>
          <a:endParaRPr lang="es-MX"/>
        </a:p>
      </dgm:t>
    </dgm:pt>
    <dgm:pt modelId="{98F0E228-E7FE-440C-9DF6-848700955C7B}" type="pres">
      <dgm:prSet presAssocID="{62FDD054-0D02-4876-999B-C761C0457ED5}" presName="Parent" presStyleLbl="node0" presStyleIdx="0" presStyleCnt="1" custScaleY="87999" custLinFactNeighborX="15307" custLinFactNeighborY="2568">
        <dgm:presLayoutVars>
          <dgm:chMax val="5"/>
          <dgm:chPref val="5"/>
        </dgm:presLayoutVars>
      </dgm:prSet>
      <dgm:spPr/>
      <dgm:t>
        <a:bodyPr/>
        <a:lstStyle/>
        <a:p>
          <a:endParaRPr lang="es-MX"/>
        </a:p>
      </dgm:t>
    </dgm:pt>
    <dgm:pt modelId="{C03BBBC5-A876-4750-A7C5-6CC835ED4C23}" type="pres">
      <dgm:prSet presAssocID="{62FDD054-0D02-4876-999B-C761C0457ED5}" presName="Accent1" presStyleLbl="node1" presStyleIdx="0" presStyleCnt="6"/>
      <dgm:spPr/>
    </dgm:pt>
    <dgm:pt modelId="{660D3548-58D9-4108-8F7B-9F6B0BFA299E}" type="pres">
      <dgm:prSet presAssocID="{62FDD054-0D02-4876-999B-C761C0457ED5}" presName="Accent2" presStyleLbl="node1" presStyleIdx="1" presStyleCnt="6"/>
      <dgm:spPr/>
    </dgm:pt>
    <dgm:pt modelId="{367B3647-F0D1-4B8C-81B4-8CAFD12E3771}" type="pres">
      <dgm:prSet presAssocID="{62FDD054-0D02-4876-999B-C761C0457ED5}" presName="Accent3" presStyleLbl="node1" presStyleIdx="2" presStyleCnt="6"/>
      <dgm:spPr/>
    </dgm:pt>
    <dgm:pt modelId="{A7469693-0E20-49F8-B502-60787428776D}" type="pres">
      <dgm:prSet presAssocID="{62FDD054-0D02-4876-999B-C761C0457ED5}" presName="Accent4" presStyleLbl="node1" presStyleIdx="3" presStyleCnt="6"/>
      <dgm:spPr/>
    </dgm:pt>
    <dgm:pt modelId="{86B66FA0-DA9F-452F-A08B-6A7053BC723F}" type="pres">
      <dgm:prSet presAssocID="{62FDD054-0D02-4876-999B-C761C0457ED5}" presName="Accent5" presStyleLbl="node1" presStyleIdx="4" presStyleCnt="6"/>
      <dgm:spPr/>
    </dgm:pt>
    <dgm:pt modelId="{2E06553E-1EFE-46FB-A2FF-21A0F6579A1D}" type="pres">
      <dgm:prSet presAssocID="{62FDD054-0D02-4876-999B-C761C0457ED5}" presName="Accent6" presStyleLbl="node1" presStyleIdx="5" presStyleCnt="6"/>
      <dgm:spPr/>
    </dgm:pt>
  </dgm:ptLst>
  <dgm:cxnLst>
    <dgm:cxn modelId="{843ECB75-AB1F-4239-AB32-77645858F67F}" type="presOf" srcId="{0FECDF20-688B-4C2C-A291-D214BC01BD94}" destId="{7A1C38C0-8BDB-45DD-B017-057F58BE5BED}" srcOrd="0" destOrd="0" presId="urn:microsoft.com/office/officeart/2009/3/layout/CircleRelationship"/>
    <dgm:cxn modelId="{B6D62DA5-B0D3-42D2-87D7-03D4EA311D45}" srcId="{0FECDF20-688B-4C2C-A291-D214BC01BD94}" destId="{62FDD054-0D02-4876-999B-C761C0457ED5}" srcOrd="0" destOrd="0" parTransId="{52DE04B4-B569-41BC-B72C-0911F88E79EC}" sibTransId="{74801DA6-50F5-4441-83E9-837B441122EA}"/>
    <dgm:cxn modelId="{E79BE02D-95D7-4F52-931E-2E599CB5B546}" type="presOf" srcId="{62FDD054-0D02-4876-999B-C761C0457ED5}" destId="{98F0E228-E7FE-440C-9DF6-848700955C7B}" srcOrd="0" destOrd="0" presId="urn:microsoft.com/office/officeart/2009/3/layout/CircleRelationship"/>
    <dgm:cxn modelId="{69BD130C-364F-43CE-8085-64FB01CCF11E}" type="presParOf" srcId="{7A1C38C0-8BDB-45DD-B017-057F58BE5BED}" destId="{98F0E228-E7FE-440C-9DF6-848700955C7B}" srcOrd="0" destOrd="0" presId="urn:microsoft.com/office/officeart/2009/3/layout/CircleRelationship"/>
    <dgm:cxn modelId="{520F8705-8EB7-4C71-B6AB-DA7D3961EB19}" type="presParOf" srcId="{7A1C38C0-8BDB-45DD-B017-057F58BE5BED}" destId="{C03BBBC5-A876-4750-A7C5-6CC835ED4C23}" srcOrd="1" destOrd="0" presId="urn:microsoft.com/office/officeart/2009/3/layout/CircleRelationship"/>
    <dgm:cxn modelId="{A39D483B-5A9E-47A7-AA23-A468497F2021}" type="presParOf" srcId="{7A1C38C0-8BDB-45DD-B017-057F58BE5BED}" destId="{660D3548-58D9-4108-8F7B-9F6B0BFA299E}" srcOrd="2" destOrd="0" presId="urn:microsoft.com/office/officeart/2009/3/layout/CircleRelationship"/>
    <dgm:cxn modelId="{B059F1AB-C192-4F7C-B27D-982BCA175950}" type="presParOf" srcId="{7A1C38C0-8BDB-45DD-B017-057F58BE5BED}" destId="{367B3647-F0D1-4B8C-81B4-8CAFD12E3771}" srcOrd="3" destOrd="0" presId="urn:microsoft.com/office/officeart/2009/3/layout/CircleRelationship"/>
    <dgm:cxn modelId="{1E050BF4-FD52-483D-84B8-C343D22D34F2}" type="presParOf" srcId="{7A1C38C0-8BDB-45DD-B017-057F58BE5BED}" destId="{A7469693-0E20-49F8-B502-60787428776D}" srcOrd="4" destOrd="0" presId="urn:microsoft.com/office/officeart/2009/3/layout/CircleRelationship"/>
    <dgm:cxn modelId="{7D8786CD-BC5F-4981-A93A-5A8C436A6555}" type="presParOf" srcId="{7A1C38C0-8BDB-45DD-B017-057F58BE5BED}" destId="{86B66FA0-DA9F-452F-A08B-6A7053BC723F}" srcOrd="5" destOrd="0" presId="urn:microsoft.com/office/officeart/2009/3/layout/CircleRelationship"/>
    <dgm:cxn modelId="{0EEAEAD7-3563-4020-A181-4E713071F5BE}" type="presParOf" srcId="{7A1C38C0-8BDB-45DD-B017-057F58BE5BED}" destId="{2E06553E-1EFE-46FB-A2FF-21A0F6579A1D}" srcOrd="6" destOrd="0" presId="urn:microsoft.com/office/officeart/2009/3/layout/CircleRelationship"/>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DC97C24-CC09-4D9E-97A3-79BE8A211352}" type="doc">
      <dgm:prSet loTypeId="urn:microsoft.com/office/officeart/2009/layout/CircleArrowProcess" loCatId="cycle" qsTypeId="urn:microsoft.com/office/officeart/2005/8/quickstyle/3d4" qsCatId="3D" csTypeId="urn:microsoft.com/office/officeart/2005/8/colors/colorful2" csCatId="colorful" phldr="1"/>
      <dgm:spPr/>
      <dgm:t>
        <a:bodyPr/>
        <a:lstStyle/>
        <a:p>
          <a:endParaRPr lang="en-US"/>
        </a:p>
      </dgm:t>
    </dgm:pt>
    <dgm:pt modelId="{F328848A-77F5-4A53-B981-1A887A536D89}">
      <dgm:prSet phldrT="[Text]" custT="1"/>
      <dgm:spPr/>
      <dgm:t>
        <a:bodyPr/>
        <a:lstStyle/>
        <a:p>
          <a:r>
            <a:rPr lang="es-MX" sz="1200" b="1" dirty="0"/>
            <a:t>Herramienta</a:t>
          </a:r>
          <a:endParaRPr lang="en-US" sz="1200" b="1" dirty="0"/>
        </a:p>
      </dgm:t>
    </dgm:pt>
    <dgm:pt modelId="{33594966-1C7A-4F06-88E2-CC3690203295}" type="parTrans" cxnId="{AE1EEDE2-D170-4F35-89EF-9EA7777B289E}">
      <dgm:prSet/>
      <dgm:spPr/>
      <dgm:t>
        <a:bodyPr/>
        <a:lstStyle/>
        <a:p>
          <a:endParaRPr lang="en-US" sz="1600"/>
        </a:p>
      </dgm:t>
    </dgm:pt>
    <dgm:pt modelId="{DCCCB110-44F1-46CE-80B2-C9D5AC587609}" type="sibTrans" cxnId="{AE1EEDE2-D170-4F35-89EF-9EA7777B289E}">
      <dgm:prSet/>
      <dgm:spPr/>
      <dgm:t>
        <a:bodyPr/>
        <a:lstStyle/>
        <a:p>
          <a:endParaRPr lang="en-US" sz="1600"/>
        </a:p>
      </dgm:t>
    </dgm:pt>
    <dgm:pt modelId="{84E34E62-6D5D-413B-8449-C30C31499C22}">
      <dgm:prSet phldrT="[Text]" custT="1"/>
      <dgm:spPr/>
      <dgm:t>
        <a:bodyPr/>
        <a:lstStyle/>
        <a:p>
          <a:r>
            <a:rPr lang="es-MX" sz="1200" b="1" dirty="0"/>
            <a:t>Confiable</a:t>
          </a:r>
        </a:p>
      </dgm:t>
    </dgm:pt>
    <dgm:pt modelId="{E1E1FA85-9F37-46C3-85AE-7E674D40BBAC}" type="parTrans" cxnId="{7ECC31EA-0FBD-4416-AE36-BCB460F822BF}">
      <dgm:prSet/>
      <dgm:spPr/>
      <dgm:t>
        <a:bodyPr/>
        <a:lstStyle/>
        <a:p>
          <a:endParaRPr lang="en-US" sz="1600"/>
        </a:p>
      </dgm:t>
    </dgm:pt>
    <dgm:pt modelId="{10D0A93A-C22D-488A-B5B0-13500CED7AD5}" type="sibTrans" cxnId="{7ECC31EA-0FBD-4416-AE36-BCB460F822BF}">
      <dgm:prSet/>
      <dgm:spPr/>
      <dgm:t>
        <a:bodyPr/>
        <a:lstStyle/>
        <a:p>
          <a:endParaRPr lang="en-US" sz="1600"/>
        </a:p>
      </dgm:t>
    </dgm:pt>
    <dgm:pt modelId="{BBE732EA-7F47-4E1A-AEEC-C3EC34349EA1}">
      <dgm:prSet phldrT="[Text]" custT="1"/>
      <dgm:spPr/>
      <dgm:t>
        <a:bodyPr/>
        <a:lstStyle/>
        <a:p>
          <a:r>
            <a:rPr lang="es-MX" sz="1200" b="1" dirty="0"/>
            <a:t>Uso flexible</a:t>
          </a:r>
          <a:endParaRPr lang="en-US" sz="1200" b="1" dirty="0"/>
        </a:p>
      </dgm:t>
    </dgm:pt>
    <dgm:pt modelId="{04E539B2-17A6-4763-861B-5258082F13BD}" type="parTrans" cxnId="{64D09DAC-E648-4A6C-9BFF-0F9AE0C1469E}">
      <dgm:prSet/>
      <dgm:spPr/>
      <dgm:t>
        <a:bodyPr/>
        <a:lstStyle/>
        <a:p>
          <a:endParaRPr lang="en-US" sz="1600"/>
        </a:p>
      </dgm:t>
    </dgm:pt>
    <dgm:pt modelId="{C626AE99-EC89-4424-BE1C-5CFF5712106B}" type="sibTrans" cxnId="{64D09DAC-E648-4A6C-9BFF-0F9AE0C1469E}">
      <dgm:prSet/>
      <dgm:spPr/>
      <dgm:t>
        <a:bodyPr/>
        <a:lstStyle/>
        <a:p>
          <a:endParaRPr lang="en-US" sz="1600"/>
        </a:p>
      </dgm:t>
    </dgm:pt>
    <dgm:pt modelId="{5E7D82BE-A846-4C46-AFF2-2C94193217BA}">
      <dgm:prSet phldrT="[Text]" custT="1"/>
      <dgm:spPr/>
      <dgm:t>
        <a:bodyPr/>
        <a:lstStyle/>
        <a:p>
          <a:r>
            <a:rPr lang="es-MX" sz="1200" b="1" dirty="0"/>
            <a:t>Mejora el aprendizaje</a:t>
          </a:r>
          <a:endParaRPr lang="en-US" sz="1200" b="1" dirty="0"/>
        </a:p>
      </dgm:t>
    </dgm:pt>
    <dgm:pt modelId="{F99773F9-682A-4BAC-AB4D-540EFE31F250}" type="parTrans" cxnId="{033D3B5A-7AD7-46ED-AA51-F15FF291693D}">
      <dgm:prSet/>
      <dgm:spPr/>
      <dgm:t>
        <a:bodyPr/>
        <a:lstStyle/>
        <a:p>
          <a:endParaRPr lang="en-US" sz="1600"/>
        </a:p>
      </dgm:t>
    </dgm:pt>
    <dgm:pt modelId="{ABD34698-3EFA-4D01-8298-EA839ADF9707}" type="sibTrans" cxnId="{033D3B5A-7AD7-46ED-AA51-F15FF291693D}">
      <dgm:prSet/>
      <dgm:spPr/>
      <dgm:t>
        <a:bodyPr/>
        <a:lstStyle/>
        <a:p>
          <a:endParaRPr lang="en-US" sz="1600"/>
        </a:p>
      </dgm:t>
    </dgm:pt>
    <dgm:pt modelId="{4DFFFFF8-E339-4A98-B45F-7991D4CA56D2}">
      <dgm:prSet phldrT="[Text]" custT="1"/>
      <dgm:spPr/>
      <dgm:t>
        <a:bodyPr/>
        <a:lstStyle/>
        <a:p>
          <a:r>
            <a:rPr lang="es-MX" sz="1200" b="1" dirty="0"/>
            <a:t>Progreso competitivo</a:t>
          </a:r>
          <a:endParaRPr lang="en-US" sz="1200" b="1" dirty="0"/>
        </a:p>
      </dgm:t>
    </dgm:pt>
    <dgm:pt modelId="{D7774F18-8238-4E3E-B397-48727226D408}" type="parTrans" cxnId="{232B2E16-E1DF-4372-8E1C-293837653148}">
      <dgm:prSet/>
      <dgm:spPr/>
      <dgm:t>
        <a:bodyPr/>
        <a:lstStyle/>
        <a:p>
          <a:endParaRPr lang="en-US" sz="1600"/>
        </a:p>
      </dgm:t>
    </dgm:pt>
    <dgm:pt modelId="{642B13C4-6818-4975-8A8E-5035BC04928F}" type="sibTrans" cxnId="{232B2E16-E1DF-4372-8E1C-293837653148}">
      <dgm:prSet/>
      <dgm:spPr/>
      <dgm:t>
        <a:bodyPr/>
        <a:lstStyle/>
        <a:p>
          <a:endParaRPr lang="en-US" sz="1600"/>
        </a:p>
      </dgm:t>
    </dgm:pt>
    <dgm:pt modelId="{1D87C4DE-3009-414F-BA1D-823C63BDECDC}" type="pres">
      <dgm:prSet presAssocID="{6DC97C24-CC09-4D9E-97A3-79BE8A211352}" presName="Name0" presStyleCnt="0">
        <dgm:presLayoutVars>
          <dgm:chMax val="7"/>
          <dgm:chPref val="7"/>
          <dgm:dir/>
          <dgm:animLvl val="lvl"/>
        </dgm:presLayoutVars>
      </dgm:prSet>
      <dgm:spPr/>
      <dgm:t>
        <a:bodyPr/>
        <a:lstStyle/>
        <a:p>
          <a:endParaRPr lang="es-MX"/>
        </a:p>
      </dgm:t>
    </dgm:pt>
    <dgm:pt modelId="{88049010-2626-4AF4-82C7-D094F771FB7B}" type="pres">
      <dgm:prSet presAssocID="{F328848A-77F5-4A53-B981-1A887A536D89}" presName="Accent1" presStyleCnt="0"/>
      <dgm:spPr/>
    </dgm:pt>
    <dgm:pt modelId="{8D981436-6F9A-42E4-9CAD-5479EE3BC44A}" type="pres">
      <dgm:prSet presAssocID="{F328848A-77F5-4A53-B981-1A887A536D89}" presName="Accent" presStyleLbl="node1" presStyleIdx="0" presStyleCnt="5"/>
      <dgm:spPr/>
    </dgm:pt>
    <dgm:pt modelId="{34C34F23-47F2-45FD-9808-02029E6D16AF}" type="pres">
      <dgm:prSet presAssocID="{F328848A-77F5-4A53-B981-1A887A536D89}" presName="Parent1" presStyleLbl="revTx" presStyleIdx="0" presStyleCnt="5">
        <dgm:presLayoutVars>
          <dgm:chMax val="1"/>
          <dgm:chPref val="1"/>
          <dgm:bulletEnabled val="1"/>
        </dgm:presLayoutVars>
      </dgm:prSet>
      <dgm:spPr/>
      <dgm:t>
        <a:bodyPr/>
        <a:lstStyle/>
        <a:p>
          <a:endParaRPr lang="es-MX"/>
        </a:p>
      </dgm:t>
    </dgm:pt>
    <dgm:pt modelId="{3FDCD3C0-105F-4EE0-9785-AC4F406B7615}" type="pres">
      <dgm:prSet presAssocID="{84E34E62-6D5D-413B-8449-C30C31499C22}" presName="Accent2" presStyleCnt="0"/>
      <dgm:spPr/>
    </dgm:pt>
    <dgm:pt modelId="{C5AA661D-02BA-492B-AAA4-643B6B338B22}" type="pres">
      <dgm:prSet presAssocID="{84E34E62-6D5D-413B-8449-C30C31499C22}" presName="Accent" presStyleLbl="node1" presStyleIdx="1" presStyleCnt="5"/>
      <dgm:spPr/>
    </dgm:pt>
    <dgm:pt modelId="{8209E896-4318-45C1-93AF-1CE5B4C1F7C2}" type="pres">
      <dgm:prSet presAssocID="{84E34E62-6D5D-413B-8449-C30C31499C22}" presName="Parent2" presStyleLbl="revTx" presStyleIdx="1" presStyleCnt="5">
        <dgm:presLayoutVars>
          <dgm:chMax val="1"/>
          <dgm:chPref val="1"/>
          <dgm:bulletEnabled val="1"/>
        </dgm:presLayoutVars>
      </dgm:prSet>
      <dgm:spPr/>
      <dgm:t>
        <a:bodyPr/>
        <a:lstStyle/>
        <a:p>
          <a:endParaRPr lang="es-MX"/>
        </a:p>
      </dgm:t>
    </dgm:pt>
    <dgm:pt modelId="{6E9A6CDB-68BC-4737-97F1-C3C9E3AE530B}" type="pres">
      <dgm:prSet presAssocID="{BBE732EA-7F47-4E1A-AEEC-C3EC34349EA1}" presName="Accent3" presStyleCnt="0"/>
      <dgm:spPr/>
    </dgm:pt>
    <dgm:pt modelId="{84C4A363-850C-44A4-BA54-AFBBE26564BB}" type="pres">
      <dgm:prSet presAssocID="{BBE732EA-7F47-4E1A-AEEC-C3EC34349EA1}" presName="Accent" presStyleLbl="node1" presStyleIdx="2" presStyleCnt="5"/>
      <dgm:spPr/>
    </dgm:pt>
    <dgm:pt modelId="{34A032FA-11E4-4B29-8AAD-AA1D869D73B9}" type="pres">
      <dgm:prSet presAssocID="{BBE732EA-7F47-4E1A-AEEC-C3EC34349EA1}" presName="Parent3" presStyleLbl="revTx" presStyleIdx="2" presStyleCnt="5">
        <dgm:presLayoutVars>
          <dgm:chMax val="1"/>
          <dgm:chPref val="1"/>
          <dgm:bulletEnabled val="1"/>
        </dgm:presLayoutVars>
      </dgm:prSet>
      <dgm:spPr/>
      <dgm:t>
        <a:bodyPr/>
        <a:lstStyle/>
        <a:p>
          <a:endParaRPr lang="es-MX"/>
        </a:p>
      </dgm:t>
    </dgm:pt>
    <dgm:pt modelId="{10DDC551-7A44-4915-8706-57AE7B4AE0E3}" type="pres">
      <dgm:prSet presAssocID="{5E7D82BE-A846-4C46-AFF2-2C94193217BA}" presName="Accent4" presStyleCnt="0"/>
      <dgm:spPr/>
    </dgm:pt>
    <dgm:pt modelId="{E2DAEFA8-646E-4992-9A3E-D9D76D44B270}" type="pres">
      <dgm:prSet presAssocID="{5E7D82BE-A846-4C46-AFF2-2C94193217BA}" presName="Accent" presStyleLbl="node1" presStyleIdx="3" presStyleCnt="5"/>
      <dgm:spPr/>
    </dgm:pt>
    <dgm:pt modelId="{E92E6083-347E-4853-B431-05414EE7FA5B}" type="pres">
      <dgm:prSet presAssocID="{5E7D82BE-A846-4C46-AFF2-2C94193217BA}" presName="Parent4" presStyleLbl="revTx" presStyleIdx="3" presStyleCnt="5">
        <dgm:presLayoutVars>
          <dgm:chMax val="1"/>
          <dgm:chPref val="1"/>
          <dgm:bulletEnabled val="1"/>
        </dgm:presLayoutVars>
      </dgm:prSet>
      <dgm:spPr/>
      <dgm:t>
        <a:bodyPr/>
        <a:lstStyle/>
        <a:p>
          <a:endParaRPr lang="es-MX"/>
        </a:p>
      </dgm:t>
    </dgm:pt>
    <dgm:pt modelId="{745FD902-B2A1-41C7-A22B-E75FF7B6D03F}" type="pres">
      <dgm:prSet presAssocID="{4DFFFFF8-E339-4A98-B45F-7991D4CA56D2}" presName="Accent5" presStyleCnt="0"/>
      <dgm:spPr/>
    </dgm:pt>
    <dgm:pt modelId="{4E23E4AE-9405-4CC9-B2C7-F1DCDB9E2699}" type="pres">
      <dgm:prSet presAssocID="{4DFFFFF8-E339-4A98-B45F-7991D4CA56D2}" presName="Accent" presStyleLbl="node1" presStyleIdx="4" presStyleCnt="5"/>
      <dgm:spPr/>
    </dgm:pt>
    <dgm:pt modelId="{2FF50D60-27A8-473F-B249-438D74A0DF66}" type="pres">
      <dgm:prSet presAssocID="{4DFFFFF8-E339-4A98-B45F-7991D4CA56D2}" presName="Parent5" presStyleLbl="revTx" presStyleIdx="4" presStyleCnt="5">
        <dgm:presLayoutVars>
          <dgm:chMax val="1"/>
          <dgm:chPref val="1"/>
          <dgm:bulletEnabled val="1"/>
        </dgm:presLayoutVars>
      </dgm:prSet>
      <dgm:spPr/>
      <dgm:t>
        <a:bodyPr/>
        <a:lstStyle/>
        <a:p>
          <a:endParaRPr lang="es-MX"/>
        </a:p>
      </dgm:t>
    </dgm:pt>
  </dgm:ptLst>
  <dgm:cxnLst>
    <dgm:cxn modelId="{DA837E6A-09EF-4044-9090-E4BCB1BAC3FE}" type="presOf" srcId="{4DFFFFF8-E339-4A98-B45F-7991D4CA56D2}" destId="{2FF50D60-27A8-473F-B249-438D74A0DF66}" srcOrd="0" destOrd="0" presId="urn:microsoft.com/office/officeart/2009/layout/CircleArrowProcess"/>
    <dgm:cxn modelId="{1CFF3435-CE1B-455E-BCA0-3CC5662E344A}" type="presOf" srcId="{84E34E62-6D5D-413B-8449-C30C31499C22}" destId="{8209E896-4318-45C1-93AF-1CE5B4C1F7C2}" srcOrd="0" destOrd="0" presId="urn:microsoft.com/office/officeart/2009/layout/CircleArrowProcess"/>
    <dgm:cxn modelId="{64D09DAC-E648-4A6C-9BFF-0F9AE0C1469E}" srcId="{6DC97C24-CC09-4D9E-97A3-79BE8A211352}" destId="{BBE732EA-7F47-4E1A-AEEC-C3EC34349EA1}" srcOrd="2" destOrd="0" parTransId="{04E539B2-17A6-4763-861B-5258082F13BD}" sibTransId="{C626AE99-EC89-4424-BE1C-5CFF5712106B}"/>
    <dgm:cxn modelId="{033D3B5A-7AD7-46ED-AA51-F15FF291693D}" srcId="{6DC97C24-CC09-4D9E-97A3-79BE8A211352}" destId="{5E7D82BE-A846-4C46-AFF2-2C94193217BA}" srcOrd="3" destOrd="0" parTransId="{F99773F9-682A-4BAC-AB4D-540EFE31F250}" sibTransId="{ABD34698-3EFA-4D01-8298-EA839ADF9707}"/>
    <dgm:cxn modelId="{C6E2FD85-BD03-491D-B824-62AFA64EAC47}" type="presOf" srcId="{5E7D82BE-A846-4C46-AFF2-2C94193217BA}" destId="{E92E6083-347E-4853-B431-05414EE7FA5B}" srcOrd="0" destOrd="0" presId="urn:microsoft.com/office/officeart/2009/layout/CircleArrowProcess"/>
    <dgm:cxn modelId="{4A865C8B-5BAC-42F6-BE61-61D422B86357}" type="presOf" srcId="{6DC97C24-CC09-4D9E-97A3-79BE8A211352}" destId="{1D87C4DE-3009-414F-BA1D-823C63BDECDC}" srcOrd="0" destOrd="0" presId="urn:microsoft.com/office/officeart/2009/layout/CircleArrowProcess"/>
    <dgm:cxn modelId="{AE1EEDE2-D170-4F35-89EF-9EA7777B289E}" srcId="{6DC97C24-CC09-4D9E-97A3-79BE8A211352}" destId="{F328848A-77F5-4A53-B981-1A887A536D89}" srcOrd="0" destOrd="0" parTransId="{33594966-1C7A-4F06-88E2-CC3690203295}" sibTransId="{DCCCB110-44F1-46CE-80B2-C9D5AC587609}"/>
    <dgm:cxn modelId="{7ECC31EA-0FBD-4416-AE36-BCB460F822BF}" srcId="{6DC97C24-CC09-4D9E-97A3-79BE8A211352}" destId="{84E34E62-6D5D-413B-8449-C30C31499C22}" srcOrd="1" destOrd="0" parTransId="{E1E1FA85-9F37-46C3-85AE-7E674D40BBAC}" sibTransId="{10D0A93A-C22D-488A-B5B0-13500CED7AD5}"/>
    <dgm:cxn modelId="{1C6687F7-C216-4448-80D3-4EB8FDAB154A}" type="presOf" srcId="{BBE732EA-7F47-4E1A-AEEC-C3EC34349EA1}" destId="{34A032FA-11E4-4B29-8AAD-AA1D869D73B9}" srcOrd="0" destOrd="0" presId="urn:microsoft.com/office/officeart/2009/layout/CircleArrowProcess"/>
    <dgm:cxn modelId="{232B2E16-E1DF-4372-8E1C-293837653148}" srcId="{6DC97C24-CC09-4D9E-97A3-79BE8A211352}" destId="{4DFFFFF8-E339-4A98-B45F-7991D4CA56D2}" srcOrd="4" destOrd="0" parTransId="{D7774F18-8238-4E3E-B397-48727226D408}" sibTransId="{642B13C4-6818-4975-8A8E-5035BC04928F}"/>
    <dgm:cxn modelId="{A4892412-6390-446E-A535-07A1B410110C}" type="presOf" srcId="{F328848A-77F5-4A53-B981-1A887A536D89}" destId="{34C34F23-47F2-45FD-9808-02029E6D16AF}" srcOrd="0" destOrd="0" presId="urn:microsoft.com/office/officeart/2009/layout/CircleArrowProcess"/>
    <dgm:cxn modelId="{45110AD6-BC7D-402C-969E-B82B7A23299F}" type="presParOf" srcId="{1D87C4DE-3009-414F-BA1D-823C63BDECDC}" destId="{88049010-2626-4AF4-82C7-D094F771FB7B}" srcOrd="0" destOrd="0" presId="urn:microsoft.com/office/officeart/2009/layout/CircleArrowProcess"/>
    <dgm:cxn modelId="{2DDF3FF3-6F39-4548-808E-2ED6E8B45FDD}" type="presParOf" srcId="{88049010-2626-4AF4-82C7-D094F771FB7B}" destId="{8D981436-6F9A-42E4-9CAD-5479EE3BC44A}" srcOrd="0" destOrd="0" presId="urn:microsoft.com/office/officeart/2009/layout/CircleArrowProcess"/>
    <dgm:cxn modelId="{D03ECC88-76EC-41A4-9A0A-51EF4B626EAC}" type="presParOf" srcId="{1D87C4DE-3009-414F-BA1D-823C63BDECDC}" destId="{34C34F23-47F2-45FD-9808-02029E6D16AF}" srcOrd="1" destOrd="0" presId="urn:microsoft.com/office/officeart/2009/layout/CircleArrowProcess"/>
    <dgm:cxn modelId="{6F25F035-42B5-47FB-9F49-9AADD98DAFE0}" type="presParOf" srcId="{1D87C4DE-3009-414F-BA1D-823C63BDECDC}" destId="{3FDCD3C0-105F-4EE0-9785-AC4F406B7615}" srcOrd="2" destOrd="0" presId="urn:microsoft.com/office/officeart/2009/layout/CircleArrowProcess"/>
    <dgm:cxn modelId="{10D1758E-FDA7-4E1B-A943-4E0C95C4083E}" type="presParOf" srcId="{3FDCD3C0-105F-4EE0-9785-AC4F406B7615}" destId="{C5AA661D-02BA-492B-AAA4-643B6B338B22}" srcOrd="0" destOrd="0" presId="urn:microsoft.com/office/officeart/2009/layout/CircleArrowProcess"/>
    <dgm:cxn modelId="{1D424BF0-FD86-4DCF-8081-49676BAEFEF3}" type="presParOf" srcId="{1D87C4DE-3009-414F-BA1D-823C63BDECDC}" destId="{8209E896-4318-45C1-93AF-1CE5B4C1F7C2}" srcOrd="3" destOrd="0" presId="urn:microsoft.com/office/officeart/2009/layout/CircleArrowProcess"/>
    <dgm:cxn modelId="{0C7E8CC5-E29F-47C7-9AB2-0DFCC02ED451}" type="presParOf" srcId="{1D87C4DE-3009-414F-BA1D-823C63BDECDC}" destId="{6E9A6CDB-68BC-4737-97F1-C3C9E3AE530B}" srcOrd="4" destOrd="0" presId="urn:microsoft.com/office/officeart/2009/layout/CircleArrowProcess"/>
    <dgm:cxn modelId="{86756E9A-E982-494E-BD7E-89A58AC41A6C}" type="presParOf" srcId="{6E9A6CDB-68BC-4737-97F1-C3C9E3AE530B}" destId="{84C4A363-850C-44A4-BA54-AFBBE26564BB}" srcOrd="0" destOrd="0" presId="urn:microsoft.com/office/officeart/2009/layout/CircleArrowProcess"/>
    <dgm:cxn modelId="{83702978-2651-4618-BA14-D19D143A88A0}" type="presParOf" srcId="{1D87C4DE-3009-414F-BA1D-823C63BDECDC}" destId="{34A032FA-11E4-4B29-8AAD-AA1D869D73B9}" srcOrd="5" destOrd="0" presId="urn:microsoft.com/office/officeart/2009/layout/CircleArrowProcess"/>
    <dgm:cxn modelId="{4079B19E-ECF7-44B4-8716-D7E024C98166}" type="presParOf" srcId="{1D87C4DE-3009-414F-BA1D-823C63BDECDC}" destId="{10DDC551-7A44-4915-8706-57AE7B4AE0E3}" srcOrd="6" destOrd="0" presId="urn:microsoft.com/office/officeart/2009/layout/CircleArrowProcess"/>
    <dgm:cxn modelId="{B68D2D6C-950E-4B4D-91FA-5AA71239B6FA}" type="presParOf" srcId="{10DDC551-7A44-4915-8706-57AE7B4AE0E3}" destId="{E2DAEFA8-646E-4992-9A3E-D9D76D44B270}" srcOrd="0" destOrd="0" presId="urn:microsoft.com/office/officeart/2009/layout/CircleArrowProcess"/>
    <dgm:cxn modelId="{31F7D71A-B1E3-4C2E-BDDE-E9A6FE56BC35}" type="presParOf" srcId="{1D87C4DE-3009-414F-BA1D-823C63BDECDC}" destId="{E92E6083-347E-4853-B431-05414EE7FA5B}" srcOrd="7" destOrd="0" presId="urn:microsoft.com/office/officeart/2009/layout/CircleArrowProcess"/>
    <dgm:cxn modelId="{DCBA8313-C8C8-4F68-A2D2-F75EB8F0E29D}" type="presParOf" srcId="{1D87C4DE-3009-414F-BA1D-823C63BDECDC}" destId="{745FD902-B2A1-41C7-A22B-E75FF7B6D03F}" srcOrd="8" destOrd="0" presId="urn:microsoft.com/office/officeart/2009/layout/CircleArrowProcess"/>
    <dgm:cxn modelId="{7A382A4D-9574-451D-8A6A-E64A1F52F2D5}" type="presParOf" srcId="{745FD902-B2A1-41C7-A22B-E75FF7B6D03F}" destId="{4E23E4AE-9405-4CC9-B2C7-F1DCDB9E2699}" srcOrd="0" destOrd="0" presId="urn:microsoft.com/office/officeart/2009/layout/CircleArrowProcess"/>
    <dgm:cxn modelId="{8DDEC0D8-F155-46B6-B67E-E195808A08EF}" type="presParOf" srcId="{1D87C4DE-3009-414F-BA1D-823C63BDECDC}" destId="{2FF50D60-27A8-473F-B249-438D74A0DF66}" srcOrd="9"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58771AA-456E-40BC-8BC9-7A5E1E425C49}" type="doc">
      <dgm:prSet loTypeId="urn:microsoft.com/office/officeart/2005/8/layout/hProcess9" loCatId="process" qsTypeId="urn:microsoft.com/office/officeart/2005/8/quickstyle/simple1" qsCatId="simple" csTypeId="urn:microsoft.com/office/officeart/2005/8/colors/colorful4" csCatId="colorful" phldr="1"/>
      <dgm:spPr/>
      <dgm:t>
        <a:bodyPr/>
        <a:lstStyle/>
        <a:p>
          <a:endParaRPr lang="es-MX"/>
        </a:p>
      </dgm:t>
    </dgm:pt>
    <dgm:pt modelId="{D3327C53-D326-4C71-BD3E-2FFCAC5CF0DB}">
      <dgm:prSet phldrT="[Texto]"/>
      <dgm:spPr/>
      <dgm:t>
        <a:bodyPr/>
        <a:lstStyle/>
        <a:p>
          <a:r>
            <a:rPr lang="es-ES" b="1" dirty="0"/>
            <a:t>1.  Explorar</a:t>
          </a:r>
          <a:endParaRPr lang="es-MX" dirty="0"/>
        </a:p>
      </dgm:t>
    </dgm:pt>
    <dgm:pt modelId="{97CA0351-4252-40A9-88BF-E1A5CB87D43D}" type="parTrans" cxnId="{EF654AF7-B436-4E83-BB4B-AC3042834A19}">
      <dgm:prSet/>
      <dgm:spPr/>
      <dgm:t>
        <a:bodyPr/>
        <a:lstStyle/>
        <a:p>
          <a:endParaRPr lang="es-MX"/>
        </a:p>
      </dgm:t>
    </dgm:pt>
    <dgm:pt modelId="{4BF2D7BC-2553-4B91-B8F0-BBDB325B684A}" type="sibTrans" cxnId="{EF654AF7-B436-4E83-BB4B-AC3042834A19}">
      <dgm:prSet/>
      <dgm:spPr/>
      <dgm:t>
        <a:bodyPr/>
        <a:lstStyle/>
        <a:p>
          <a:endParaRPr lang="es-MX"/>
        </a:p>
      </dgm:t>
    </dgm:pt>
    <dgm:pt modelId="{4CA398AD-7F9F-4A94-8655-53EF28679366}">
      <dgm:prSet phldrT="[Texto]"/>
      <dgm:spPr/>
      <dgm:t>
        <a:bodyPr/>
        <a:lstStyle/>
        <a:p>
          <a:r>
            <a:rPr lang="es-ES" b="1" dirty="0"/>
            <a:t>3. Relacionar</a:t>
          </a:r>
        </a:p>
      </dgm:t>
    </dgm:pt>
    <dgm:pt modelId="{0B505E6B-2BEC-465A-8EDF-033FD1719E9F}" type="parTrans" cxnId="{552CF8C2-A914-4F35-A7B2-C57B9C73AFE0}">
      <dgm:prSet/>
      <dgm:spPr/>
      <dgm:t>
        <a:bodyPr/>
        <a:lstStyle/>
        <a:p>
          <a:endParaRPr lang="es-MX"/>
        </a:p>
      </dgm:t>
    </dgm:pt>
    <dgm:pt modelId="{8980948C-A301-4AC5-A8F6-9FF2E257F2EE}" type="sibTrans" cxnId="{552CF8C2-A914-4F35-A7B2-C57B9C73AFE0}">
      <dgm:prSet/>
      <dgm:spPr/>
      <dgm:t>
        <a:bodyPr/>
        <a:lstStyle/>
        <a:p>
          <a:endParaRPr lang="es-MX"/>
        </a:p>
      </dgm:t>
    </dgm:pt>
    <dgm:pt modelId="{E38307D1-DAD7-4604-90B3-3EE9EBDF190D}">
      <dgm:prSet phldrT="[Texto]"/>
      <dgm:spPr/>
      <dgm:t>
        <a:bodyPr/>
        <a:lstStyle/>
        <a:p>
          <a:r>
            <a:rPr lang="es-ES" b="1" dirty="0"/>
            <a:t>4.     Explicar</a:t>
          </a:r>
        </a:p>
      </dgm:t>
    </dgm:pt>
    <dgm:pt modelId="{68DC5C05-770F-423B-B590-6A3F6B53192B}" type="parTrans" cxnId="{61EC85CE-0332-4F5D-B668-23B60CFA85AF}">
      <dgm:prSet/>
      <dgm:spPr/>
      <dgm:t>
        <a:bodyPr/>
        <a:lstStyle/>
        <a:p>
          <a:endParaRPr lang="es-MX"/>
        </a:p>
      </dgm:t>
    </dgm:pt>
    <dgm:pt modelId="{657E6E9C-B0BC-4C43-A98E-DD7A13556DAD}" type="sibTrans" cxnId="{61EC85CE-0332-4F5D-B668-23B60CFA85AF}">
      <dgm:prSet custLinFactX="10422" custLinFactNeighborX="100000" custLinFactNeighborY="5"/>
      <dgm:spPr/>
      <dgm:t>
        <a:bodyPr/>
        <a:lstStyle/>
        <a:p>
          <a:endParaRPr lang="es-MX"/>
        </a:p>
      </dgm:t>
    </dgm:pt>
    <dgm:pt modelId="{C0AE02A1-D6B4-4A27-9D3C-1970892DB96F}">
      <dgm:prSet/>
      <dgm:spPr/>
      <dgm:t>
        <a:bodyPr/>
        <a:lstStyle/>
        <a:p>
          <a:r>
            <a:rPr lang="es-ES" b="1" dirty="0"/>
            <a:t>2.    Describir</a:t>
          </a:r>
        </a:p>
      </dgm:t>
    </dgm:pt>
    <dgm:pt modelId="{51C2B783-7110-4D6C-B236-5173800667EC}" type="parTrans" cxnId="{4E115058-4FDB-4599-B133-B9A277039BFD}">
      <dgm:prSet/>
      <dgm:spPr/>
      <dgm:t>
        <a:bodyPr/>
        <a:lstStyle/>
        <a:p>
          <a:endParaRPr lang="es-MX"/>
        </a:p>
      </dgm:t>
    </dgm:pt>
    <dgm:pt modelId="{CEC1A2F6-8C29-4AA0-B868-B04A7505A153}" type="sibTrans" cxnId="{4E115058-4FDB-4599-B133-B9A277039BFD}">
      <dgm:prSet/>
      <dgm:spPr/>
      <dgm:t>
        <a:bodyPr/>
        <a:lstStyle/>
        <a:p>
          <a:endParaRPr lang="es-MX"/>
        </a:p>
      </dgm:t>
    </dgm:pt>
    <dgm:pt modelId="{7F1D06BA-037B-4CCA-8D06-0B35461D30AA}" type="pres">
      <dgm:prSet presAssocID="{A58771AA-456E-40BC-8BC9-7A5E1E425C49}" presName="CompostProcess" presStyleCnt="0">
        <dgm:presLayoutVars>
          <dgm:dir/>
          <dgm:resizeHandles val="exact"/>
        </dgm:presLayoutVars>
      </dgm:prSet>
      <dgm:spPr/>
      <dgm:t>
        <a:bodyPr/>
        <a:lstStyle/>
        <a:p>
          <a:endParaRPr lang="es-MX"/>
        </a:p>
      </dgm:t>
    </dgm:pt>
    <dgm:pt modelId="{972DAF02-7891-4B28-9E54-C2FE03EF8E2D}" type="pres">
      <dgm:prSet presAssocID="{A58771AA-456E-40BC-8BC9-7A5E1E425C49}" presName="arrow" presStyleLbl="bgShp" presStyleIdx="0" presStyleCnt="1"/>
      <dgm:spPr/>
    </dgm:pt>
    <dgm:pt modelId="{B421AC73-045E-4136-9D44-8CFCEF3B5691}" type="pres">
      <dgm:prSet presAssocID="{A58771AA-456E-40BC-8BC9-7A5E1E425C49}" presName="linearProcess" presStyleCnt="0"/>
      <dgm:spPr/>
    </dgm:pt>
    <dgm:pt modelId="{09C6FB8E-1BF1-4C2A-ABC6-A101ED6CE80D}" type="pres">
      <dgm:prSet presAssocID="{D3327C53-D326-4C71-BD3E-2FFCAC5CF0DB}" presName="textNode" presStyleLbl="node1" presStyleIdx="0" presStyleCnt="4">
        <dgm:presLayoutVars>
          <dgm:bulletEnabled val="1"/>
        </dgm:presLayoutVars>
      </dgm:prSet>
      <dgm:spPr/>
      <dgm:t>
        <a:bodyPr/>
        <a:lstStyle/>
        <a:p>
          <a:endParaRPr lang="es-MX"/>
        </a:p>
      </dgm:t>
    </dgm:pt>
    <dgm:pt modelId="{228F9EB6-433C-4865-97EC-2920CD7BCC48}" type="pres">
      <dgm:prSet presAssocID="{4BF2D7BC-2553-4B91-B8F0-BBDB325B684A}" presName="sibTrans" presStyleCnt="0"/>
      <dgm:spPr/>
    </dgm:pt>
    <dgm:pt modelId="{F748C0F8-3966-4652-A8A9-6E313910E97B}" type="pres">
      <dgm:prSet presAssocID="{C0AE02A1-D6B4-4A27-9D3C-1970892DB96F}" presName="textNode" presStyleLbl="node1" presStyleIdx="1" presStyleCnt="4">
        <dgm:presLayoutVars>
          <dgm:bulletEnabled val="1"/>
        </dgm:presLayoutVars>
      </dgm:prSet>
      <dgm:spPr/>
      <dgm:t>
        <a:bodyPr/>
        <a:lstStyle/>
        <a:p>
          <a:endParaRPr lang="es-MX"/>
        </a:p>
      </dgm:t>
    </dgm:pt>
    <dgm:pt modelId="{F1D2E6C8-75B7-4C43-9102-FCE460CA3C5E}" type="pres">
      <dgm:prSet presAssocID="{CEC1A2F6-8C29-4AA0-B868-B04A7505A153}" presName="sibTrans" presStyleCnt="0"/>
      <dgm:spPr/>
    </dgm:pt>
    <dgm:pt modelId="{6B4867E3-37A3-4476-9997-42D46E88BC34}" type="pres">
      <dgm:prSet presAssocID="{4CA398AD-7F9F-4A94-8655-53EF28679366}" presName="textNode" presStyleLbl="node1" presStyleIdx="2" presStyleCnt="4">
        <dgm:presLayoutVars>
          <dgm:bulletEnabled val="1"/>
        </dgm:presLayoutVars>
      </dgm:prSet>
      <dgm:spPr/>
      <dgm:t>
        <a:bodyPr/>
        <a:lstStyle/>
        <a:p>
          <a:endParaRPr lang="es-MX"/>
        </a:p>
      </dgm:t>
    </dgm:pt>
    <dgm:pt modelId="{16D196B9-8A6F-45C8-B1AE-39620A5F160A}" type="pres">
      <dgm:prSet presAssocID="{8980948C-A301-4AC5-A8F6-9FF2E257F2EE}" presName="sibTrans" presStyleCnt="0"/>
      <dgm:spPr/>
    </dgm:pt>
    <dgm:pt modelId="{70F457EB-BDE7-40DB-A361-320374B1CB4B}" type="pres">
      <dgm:prSet presAssocID="{E38307D1-DAD7-4604-90B3-3EE9EBDF190D}" presName="textNode" presStyleLbl="node1" presStyleIdx="3" presStyleCnt="4">
        <dgm:presLayoutVars>
          <dgm:bulletEnabled val="1"/>
        </dgm:presLayoutVars>
      </dgm:prSet>
      <dgm:spPr/>
      <dgm:t>
        <a:bodyPr/>
        <a:lstStyle/>
        <a:p>
          <a:endParaRPr lang="es-MX"/>
        </a:p>
      </dgm:t>
    </dgm:pt>
  </dgm:ptLst>
  <dgm:cxnLst>
    <dgm:cxn modelId="{57B60973-1FC3-4FE4-92ED-08BA521C09FD}" type="presOf" srcId="{E38307D1-DAD7-4604-90B3-3EE9EBDF190D}" destId="{70F457EB-BDE7-40DB-A361-320374B1CB4B}" srcOrd="0" destOrd="0" presId="urn:microsoft.com/office/officeart/2005/8/layout/hProcess9"/>
    <dgm:cxn modelId="{D4B95690-93F5-4A19-BB88-500BF900B496}" type="presOf" srcId="{D3327C53-D326-4C71-BD3E-2FFCAC5CF0DB}" destId="{09C6FB8E-1BF1-4C2A-ABC6-A101ED6CE80D}" srcOrd="0" destOrd="0" presId="urn:microsoft.com/office/officeart/2005/8/layout/hProcess9"/>
    <dgm:cxn modelId="{EF654AF7-B436-4E83-BB4B-AC3042834A19}" srcId="{A58771AA-456E-40BC-8BC9-7A5E1E425C49}" destId="{D3327C53-D326-4C71-BD3E-2FFCAC5CF0DB}" srcOrd="0" destOrd="0" parTransId="{97CA0351-4252-40A9-88BF-E1A5CB87D43D}" sibTransId="{4BF2D7BC-2553-4B91-B8F0-BBDB325B684A}"/>
    <dgm:cxn modelId="{552CF8C2-A914-4F35-A7B2-C57B9C73AFE0}" srcId="{A58771AA-456E-40BC-8BC9-7A5E1E425C49}" destId="{4CA398AD-7F9F-4A94-8655-53EF28679366}" srcOrd="2" destOrd="0" parTransId="{0B505E6B-2BEC-465A-8EDF-033FD1719E9F}" sibTransId="{8980948C-A301-4AC5-A8F6-9FF2E257F2EE}"/>
    <dgm:cxn modelId="{4E115058-4FDB-4599-B133-B9A277039BFD}" srcId="{A58771AA-456E-40BC-8BC9-7A5E1E425C49}" destId="{C0AE02A1-D6B4-4A27-9D3C-1970892DB96F}" srcOrd="1" destOrd="0" parTransId="{51C2B783-7110-4D6C-B236-5173800667EC}" sibTransId="{CEC1A2F6-8C29-4AA0-B868-B04A7505A153}"/>
    <dgm:cxn modelId="{F86EBF0D-8DFD-4A54-ADEC-750FEAE02420}" type="presOf" srcId="{C0AE02A1-D6B4-4A27-9D3C-1970892DB96F}" destId="{F748C0F8-3966-4652-A8A9-6E313910E97B}" srcOrd="0" destOrd="0" presId="urn:microsoft.com/office/officeart/2005/8/layout/hProcess9"/>
    <dgm:cxn modelId="{61EC85CE-0332-4F5D-B668-23B60CFA85AF}" srcId="{A58771AA-456E-40BC-8BC9-7A5E1E425C49}" destId="{E38307D1-DAD7-4604-90B3-3EE9EBDF190D}" srcOrd="3" destOrd="0" parTransId="{68DC5C05-770F-423B-B590-6A3F6B53192B}" sibTransId="{657E6E9C-B0BC-4C43-A98E-DD7A13556DAD}"/>
    <dgm:cxn modelId="{743E996D-A6F7-4A9D-82B5-A2CDFF90F178}" type="presOf" srcId="{4CA398AD-7F9F-4A94-8655-53EF28679366}" destId="{6B4867E3-37A3-4476-9997-42D46E88BC34}" srcOrd="0" destOrd="0" presId="urn:microsoft.com/office/officeart/2005/8/layout/hProcess9"/>
    <dgm:cxn modelId="{76BBB09A-249E-4B0E-9EB1-9AD1C627A532}" type="presOf" srcId="{A58771AA-456E-40BC-8BC9-7A5E1E425C49}" destId="{7F1D06BA-037B-4CCA-8D06-0B35461D30AA}" srcOrd="0" destOrd="0" presId="urn:microsoft.com/office/officeart/2005/8/layout/hProcess9"/>
    <dgm:cxn modelId="{7A7C982A-8195-41C8-9B75-3AAC56CB0F06}" type="presParOf" srcId="{7F1D06BA-037B-4CCA-8D06-0B35461D30AA}" destId="{972DAF02-7891-4B28-9E54-C2FE03EF8E2D}" srcOrd="0" destOrd="0" presId="urn:microsoft.com/office/officeart/2005/8/layout/hProcess9"/>
    <dgm:cxn modelId="{DD37C156-E079-4493-BD8E-8BFA0C5D0846}" type="presParOf" srcId="{7F1D06BA-037B-4CCA-8D06-0B35461D30AA}" destId="{B421AC73-045E-4136-9D44-8CFCEF3B5691}" srcOrd="1" destOrd="0" presId="urn:microsoft.com/office/officeart/2005/8/layout/hProcess9"/>
    <dgm:cxn modelId="{9F2DE68E-500E-4A2F-9D7A-1132B9F68A9A}" type="presParOf" srcId="{B421AC73-045E-4136-9D44-8CFCEF3B5691}" destId="{09C6FB8E-1BF1-4C2A-ABC6-A101ED6CE80D}" srcOrd="0" destOrd="0" presId="urn:microsoft.com/office/officeart/2005/8/layout/hProcess9"/>
    <dgm:cxn modelId="{1006FC21-889A-48B8-9404-7ED12F2528DC}" type="presParOf" srcId="{B421AC73-045E-4136-9D44-8CFCEF3B5691}" destId="{228F9EB6-433C-4865-97EC-2920CD7BCC48}" srcOrd="1" destOrd="0" presId="urn:microsoft.com/office/officeart/2005/8/layout/hProcess9"/>
    <dgm:cxn modelId="{E89483BD-2FD8-4639-944C-C45FC8450C3D}" type="presParOf" srcId="{B421AC73-045E-4136-9D44-8CFCEF3B5691}" destId="{F748C0F8-3966-4652-A8A9-6E313910E97B}" srcOrd="2" destOrd="0" presId="urn:microsoft.com/office/officeart/2005/8/layout/hProcess9"/>
    <dgm:cxn modelId="{0D3B8F66-9D1A-45B2-9753-A881B6D59A23}" type="presParOf" srcId="{B421AC73-045E-4136-9D44-8CFCEF3B5691}" destId="{F1D2E6C8-75B7-4C43-9102-FCE460CA3C5E}" srcOrd="3" destOrd="0" presId="urn:microsoft.com/office/officeart/2005/8/layout/hProcess9"/>
    <dgm:cxn modelId="{53DD0B2C-551E-477E-82DC-2636A781A659}" type="presParOf" srcId="{B421AC73-045E-4136-9D44-8CFCEF3B5691}" destId="{6B4867E3-37A3-4476-9997-42D46E88BC34}" srcOrd="4" destOrd="0" presId="urn:microsoft.com/office/officeart/2005/8/layout/hProcess9"/>
    <dgm:cxn modelId="{6B8CF901-09C3-4E7A-9761-9AAD21EAE965}" type="presParOf" srcId="{B421AC73-045E-4136-9D44-8CFCEF3B5691}" destId="{16D196B9-8A6F-45C8-B1AE-39620A5F160A}" srcOrd="5" destOrd="0" presId="urn:microsoft.com/office/officeart/2005/8/layout/hProcess9"/>
    <dgm:cxn modelId="{DCDA8EEE-0AD0-4C33-8176-84B6051E9EE9}" type="presParOf" srcId="{B421AC73-045E-4136-9D44-8CFCEF3B5691}" destId="{70F457EB-BDE7-40DB-A361-320374B1CB4B}" srcOrd="6" destOrd="0" presId="urn:microsoft.com/office/officeart/2005/8/layout/hProcess9"/>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C7E7805-70F1-444F-9609-01AC2A8EE980}" type="doc">
      <dgm:prSet loTypeId="urn:microsoft.com/office/officeart/2005/8/layout/radial3" loCatId="cycle" qsTypeId="urn:microsoft.com/office/officeart/2005/8/quickstyle/simple4" qsCatId="simple" csTypeId="urn:microsoft.com/office/officeart/2005/8/colors/colorful2" csCatId="colorful" phldr="1"/>
      <dgm:spPr/>
      <dgm:t>
        <a:bodyPr/>
        <a:lstStyle/>
        <a:p>
          <a:endParaRPr lang="es-ES"/>
        </a:p>
      </dgm:t>
    </dgm:pt>
    <dgm:pt modelId="{BABBF6FB-06F8-45D7-9CEA-94EA55B925BE}">
      <dgm:prSet phldrT="[Texto]"/>
      <dgm:spPr/>
      <dgm:t>
        <a:bodyPr/>
        <a:lstStyle/>
        <a:p>
          <a:r>
            <a:rPr lang="es-ES" b="1" dirty="0"/>
            <a:t>Metodología.</a:t>
          </a:r>
        </a:p>
      </dgm:t>
    </dgm:pt>
    <dgm:pt modelId="{9CF340E6-E6C5-497B-9DCE-81DB53058842}" type="parTrans" cxnId="{5531D221-79A3-47B7-929D-C6C409D02367}">
      <dgm:prSet/>
      <dgm:spPr/>
      <dgm:t>
        <a:bodyPr/>
        <a:lstStyle/>
        <a:p>
          <a:endParaRPr lang="es-ES"/>
        </a:p>
      </dgm:t>
    </dgm:pt>
    <dgm:pt modelId="{BC49AA2F-193B-48BB-B4A1-B669FB4E3713}" type="sibTrans" cxnId="{5531D221-79A3-47B7-929D-C6C409D02367}">
      <dgm:prSet/>
      <dgm:spPr/>
      <dgm:t>
        <a:bodyPr/>
        <a:lstStyle/>
        <a:p>
          <a:endParaRPr lang="es-ES"/>
        </a:p>
      </dgm:t>
    </dgm:pt>
    <dgm:pt modelId="{94E38000-C55F-4D0F-8BB3-9699F62EB10F}">
      <dgm:prSet phldrT="[Texto]"/>
      <dgm:spPr/>
      <dgm:t>
        <a:bodyPr/>
        <a:lstStyle/>
        <a:p>
          <a:r>
            <a:rPr lang="es-ES" b="1" dirty="0"/>
            <a:t>Investigación documental y cibernética.</a:t>
          </a:r>
        </a:p>
      </dgm:t>
    </dgm:pt>
    <dgm:pt modelId="{48BAB9D4-0CCE-40F9-A0AB-FA210E11D2E4}" type="parTrans" cxnId="{6F7CC775-4AB2-46B9-B610-586FCCC36968}">
      <dgm:prSet/>
      <dgm:spPr/>
      <dgm:t>
        <a:bodyPr/>
        <a:lstStyle/>
        <a:p>
          <a:endParaRPr lang="es-ES"/>
        </a:p>
      </dgm:t>
    </dgm:pt>
    <dgm:pt modelId="{EC9FA4A7-8540-4AE7-94C5-DE3D9AEAEC2F}" type="sibTrans" cxnId="{6F7CC775-4AB2-46B9-B610-586FCCC36968}">
      <dgm:prSet/>
      <dgm:spPr/>
      <dgm:t>
        <a:bodyPr/>
        <a:lstStyle/>
        <a:p>
          <a:endParaRPr lang="es-ES"/>
        </a:p>
      </dgm:t>
    </dgm:pt>
    <dgm:pt modelId="{0BAAE81B-DD2E-43B7-B54A-70CA7CC025CD}">
      <dgm:prSet phldrT="[Texto]"/>
      <dgm:spPr/>
      <dgm:t>
        <a:bodyPr/>
        <a:lstStyle/>
        <a:p>
          <a:r>
            <a:rPr lang="es-ES" b="1" dirty="0"/>
            <a:t>Técnicas.</a:t>
          </a:r>
        </a:p>
      </dgm:t>
    </dgm:pt>
    <dgm:pt modelId="{74182F30-BB00-421A-A4D5-1B7A7A534A8F}" type="parTrans" cxnId="{97444C02-197D-4771-81C0-852ED0D9FDE2}">
      <dgm:prSet/>
      <dgm:spPr/>
      <dgm:t>
        <a:bodyPr/>
        <a:lstStyle/>
        <a:p>
          <a:endParaRPr lang="es-ES"/>
        </a:p>
      </dgm:t>
    </dgm:pt>
    <dgm:pt modelId="{9F658A71-1BB6-4A1C-BBAA-D649802BC398}" type="sibTrans" cxnId="{97444C02-197D-4771-81C0-852ED0D9FDE2}">
      <dgm:prSet/>
      <dgm:spPr/>
      <dgm:t>
        <a:bodyPr/>
        <a:lstStyle/>
        <a:p>
          <a:endParaRPr lang="es-ES"/>
        </a:p>
      </dgm:t>
    </dgm:pt>
    <dgm:pt modelId="{1BF6B118-FAA1-4332-A5DA-85438E74A476}">
      <dgm:prSet phldrT="[Texto]"/>
      <dgm:spPr/>
      <dgm:t>
        <a:bodyPr/>
        <a:lstStyle/>
        <a:p>
          <a:r>
            <a:rPr lang="es-ES" b="1" dirty="0"/>
            <a:t>Análisis.</a:t>
          </a:r>
        </a:p>
      </dgm:t>
    </dgm:pt>
    <dgm:pt modelId="{B82F74E2-237C-437C-86B0-81B54BBFAECC}" type="parTrans" cxnId="{81D9CC75-330E-413F-8160-2DDA1B56CF0F}">
      <dgm:prSet/>
      <dgm:spPr/>
      <dgm:t>
        <a:bodyPr/>
        <a:lstStyle/>
        <a:p>
          <a:endParaRPr lang="es-ES"/>
        </a:p>
      </dgm:t>
    </dgm:pt>
    <dgm:pt modelId="{5EC674DE-F444-490A-800E-EE2F9FA51553}" type="sibTrans" cxnId="{81D9CC75-330E-413F-8160-2DDA1B56CF0F}">
      <dgm:prSet/>
      <dgm:spPr/>
      <dgm:t>
        <a:bodyPr/>
        <a:lstStyle/>
        <a:p>
          <a:endParaRPr lang="es-ES"/>
        </a:p>
      </dgm:t>
    </dgm:pt>
    <dgm:pt modelId="{3278EA5A-2595-4210-9FC6-5BD0594AA627}">
      <dgm:prSet phldrT="[Texto]"/>
      <dgm:spPr/>
      <dgm:t>
        <a:bodyPr/>
        <a:lstStyle/>
        <a:p>
          <a:r>
            <a:rPr lang="es-ES" b="1" dirty="0"/>
            <a:t>Variables. </a:t>
          </a:r>
        </a:p>
      </dgm:t>
    </dgm:pt>
    <dgm:pt modelId="{680B4A01-D12A-485B-8B0C-BC06AB4710A3}" type="parTrans" cxnId="{F8942EE5-EA3D-4961-A7DC-AEA7C6E52306}">
      <dgm:prSet/>
      <dgm:spPr/>
      <dgm:t>
        <a:bodyPr/>
        <a:lstStyle/>
        <a:p>
          <a:endParaRPr lang="es-ES"/>
        </a:p>
      </dgm:t>
    </dgm:pt>
    <dgm:pt modelId="{636E220C-4B64-4811-980B-3937A472846B}" type="sibTrans" cxnId="{F8942EE5-EA3D-4961-A7DC-AEA7C6E52306}">
      <dgm:prSet/>
      <dgm:spPr/>
      <dgm:t>
        <a:bodyPr/>
        <a:lstStyle/>
        <a:p>
          <a:endParaRPr lang="es-ES"/>
        </a:p>
      </dgm:t>
    </dgm:pt>
    <dgm:pt modelId="{5B4C77ED-2D74-453A-B366-DFC821AB92EB}">
      <dgm:prSet phldrT="[Texto]"/>
      <dgm:spPr/>
      <dgm:t>
        <a:bodyPr/>
        <a:lstStyle/>
        <a:p>
          <a:r>
            <a:rPr lang="es-ES" b="1" dirty="0"/>
            <a:t>Selección. </a:t>
          </a:r>
        </a:p>
      </dgm:t>
    </dgm:pt>
    <dgm:pt modelId="{650E69A3-6C6D-4AA0-9C69-9BDC7EB522E1}" type="parTrans" cxnId="{5A326C55-DAD3-4A5B-9273-876959C24F26}">
      <dgm:prSet/>
      <dgm:spPr/>
      <dgm:t>
        <a:bodyPr/>
        <a:lstStyle/>
        <a:p>
          <a:endParaRPr lang="es-ES"/>
        </a:p>
      </dgm:t>
    </dgm:pt>
    <dgm:pt modelId="{F7AC5368-8CC6-48D4-AC98-7B21A24E40D8}" type="sibTrans" cxnId="{5A326C55-DAD3-4A5B-9273-876959C24F26}">
      <dgm:prSet/>
      <dgm:spPr/>
      <dgm:t>
        <a:bodyPr/>
        <a:lstStyle/>
        <a:p>
          <a:endParaRPr lang="es-ES"/>
        </a:p>
      </dgm:t>
    </dgm:pt>
    <dgm:pt modelId="{B6A5D7A6-7DFC-45AD-A31F-2FF1AB15FC93}" type="pres">
      <dgm:prSet presAssocID="{4C7E7805-70F1-444F-9609-01AC2A8EE980}" presName="composite" presStyleCnt="0">
        <dgm:presLayoutVars>
          <dgm:chMax val="1"/>
          <dgm:dir/>
          <dgm:resizeHandles val="exact"/>
        </dgm:presLayoutVars>
      </dgm:prSet>
      <dgm:spPr/>
      <dgm:t>
        <a:bodyPr/>
        <a:lstStyle/>
        <a:p>
          <a:endParaRPr lang="es-MX"/>
        </a:p>
      </dgm:t>
    </dgm:pt>
    <dgm:pt modelId="{32B15CFE-7630-4306-A0C6-F5D1C0B930C2}" type="pres">
      <dgm:prSet presAssocID="{4C7E7805-70F1-444F-9609-01AC2A8EE980}" presName="radial" presStyleCnt="0">
        <dgm:presLayoutVars>
          <dgm:animLvl val="ctr"/>
        </dgm:presLayoutVars>
      </dgm:prSet>
      <dgm:spPr/>
    </dgm:pt>
    <dgm:pt modelId="{8DBF2C36-1D36-4619-8726-3E9CBF80DA7C}" type="pres">
      <dgm:prSet presAssocID="{BABBF6FB-06F8-45D7-9CEA-94EA55B925BE}" presName="centerShape" presStyleLbl="vennNode1" presStyleIdx="0" presStyleCnt="6"/>
      <dgm:spPr/>
      <dgm:t>
        <a:bodyPr/>
        <a:lstStyle/>
        <a:p>
          <a:endParaRPr lang="es-MX"/>
        </a:p>
      </dgm:t>
    </dgm:pt>
    <dgm:pt modelId="{EEA91865-65E3-45AD-B1A6-9FA6DE7C2A14}" type="pres">
      <dgm:prSet presAssocID="{94E38000-C55F-4D0F-8BB3-9699F62EB10F}" presName="node" presStyleLbl="vennNode1" presStyleIdx="1" presStyleCnt="6">
        <dgm:presLayoutVars>
          <dgm:bulletEnabled val="1"/>
        </dgm:presLayoutVars>
      </dgm:prSet>
      <dgm:spPr/>
      <dgm:t>
        <a:bodyPr/>
        <a:lstStyle/>
        <a:p>
          <a:endParaRPr lang="es-MX"/>
        </a:p>
      </dgm:t>
    </dgm:pt>
    <dgm:pt modelId="{9350D014-F9D5-4347-A4F9-B136E78F9C64}" type="pres">
      <dgm:prSet presAssocID="{0BAAE81B-DD2E-43B7-B54A-70CA7CC025CD}" presName="node" presStyleLbl="vennNode1" presStyleIdx="2" presStyleCnt="6">
        <dgm:presLayoutVars>
          <dgm:bulletEnabled val="1"/>
        </dgm:presLayoutVars>
      </dgm:prSet>
      <dgm:spPr/>
      <dgm:t>
        <a:bodyPr/>
        <a:lstStyle/>
        <a:p>
          <a:endParaRPr lang="es-MX"/>
        </a:p>
      </dgm:t>
    </dgm:pt>
    <dgm:pt modelId="{7D39174C-1CAD-4F32-8D32-7929C6B4FA09}" type="pres">
      <dgm:prSet presAssocID="{1BF6B118-FAA1-4332-A5DA-85438E74A476}" presName="node" presStyleLbl="vennNode1" presStyleIdx="3" presStyleCnt="6">
        <dgm:presLayoutVars>
          <dgm:bulletEnabled val="1"/>
        </dgm:presLayoutVars>
      </dgm:prSet>
      <dgm:spPr/>
      <dgm:t>
        <a:bodyPr/>
        <a:lstStyle/>
        <a:p>
          <a:endParaRPr lang="es-MX"/>
        </a:p>
      </dgm:t>
    </dgm:pt>
    <dgm:pt modelId="{DD5BE976-350E-46B5-B911-DA757BF2B5A6}" type="pres">
      <dgm:prSet presAssocID="{3278EA5A-2595-4210-9FC6-5BD0594AA627}" presName="node" presStyleLbl="vennNode1" presStyleIdx="4" presStyleCnt="6">
        <dgm:presLayoutVars>
          <dgm:bulletEnabled val="1"/>
        </dgm:presLayoutVars>
      </dgm:prSet>
      <dgm:spPr/>
      <dgm:t>
        <a:bodyPr/>
        <a:lstStyle/>
        <a:p>
          <a:endParaRPr lang="es-MX"/>
        </a:p>
      </dgm:t>
    </dgm:pt>
    <dgm:pt modelId="{98173401-4961-4C66-BBCF-84689B06A2D4}" type="pres">
      <dgm:prSet presAssocID="{5B4C77ED-2D74-453A-B366-DFC821AB92EB}" presName="node" presStyleLbl="vennNode1" presStyleIdx="5" presStyleCnt="6">
        <dgm:presLayoutVars>
          <dgm:bulletEnabled val="1"/>
        </dgm:presLayoutVars>
      </dgm:prSet>
      <dgm:spPr/>
      <dgm:t>
        <a:bodyPr/>
        <a:lstStyle/>
        <a:p>
          <a:endParaRPr lang="es-MX"/>
        </a:p>
      </dgm:t>
    </dgm:pt>
  </dgm:ptLst>
  <dgm:cxnLst>
    <dgm:cxn modelId="{13A9E641-25E6-426E-BA5B-3B2B69A939F5}" type="presOf" srcId="{5B4C77ED-2D74-453A-B366-DFC821AB92EB}" destId="{98173401-4961-4C66-BBCF-84689B06A2D4}" srcOrd="0" destOrd="0" presId="urn:microsoft.com/office/officeart/2005/8/layout/radial3"/>
    <dgm:cxn modelId="{7EAA9AAE-CC08-40C8-A200-75AFA95F7741}" type="presOf" srcId="{4C7E7805-70F1-444F-9609-01AC2A8EE980}" destId="{B6A5D7A6-7DFC-45AD-A31F-2FF1AB15FC93}" srcOrd="0" destOrd="0" presId="urn:microsoft.com/office/officeart/2005/8/layout/radial3"/>
    <dgm:cxn modelId="{6F7CC775-4AB2-46B9-B610-586FCCC36968}" srcId="{BABBF6FB-06F8-45D7-9CEA-94EA55B925BE}" destId="{94E38000-C55F-4D0F-8BB3-9699F62EB10F}" srcOrd="0" destOrd="0" parTransId="{48BAB9D4-0CCE-40F9-A0AB-FA210E11D2E4}" sibTransId="{EC9FA4A7-8540-4AE7-94C5-DE3D9AEAEC2F}"/>
    <dgm:cxn modelId="{81D9CC75-330E-413F-8160-2DDA1B56CF0F}" srcId="{BABBF6FB-06F8-45D7-9CEA-94EA55B925BE}" destId="{1BF6B118-FAA1-4332-A5DA-85438E74A476}" srcOrd="2" destOrd="0" parTransId="{B82F74E2-237C-437C-86B0-81B54BBFAECC}" sibTransId="{5EC674DE-F444-490A-800E-EE2F9FA51553}"/>
    <dgm:cxn modelId="{97444C02-197D-4771-81C0-852ED0D9FDE2}" srcId="{BABBF6FB-06F8-45D7-9CEA-94EA55B925BE}" destId="{0BAAE81B-DD2E-43B7-B54A-70CA7CC025CD}" srcOrd="1" destOrd="0" parTransId="{74182F30-BB00-421A-A4D5-1B7A7A534A8F}" sibTransId="{9F658A71-1BB6-4A1C-BBAA-D649802BC398}"/>
    <dgm:cxn modelId="{5531D221-79A3-47B7-929D-C6C409D02367}" srcId="{4C7E7805-70F1-444F-9609-01AC2A8EE980}" destId="{BABBF6FB-06F8-45D7-9CEA-94EA55B925BE}" srcOrd="0" destOrd="0" parTransId="{9CF340E6-E6C5-497B-9DCE-81DB53058842}" sibTransId="{BC49AA2F-193B-48BB-B4A1-B669FB4E3713}"/>
    <dgm:cxn modelId="{27E32296-EA76-40EF-A240-29D3F8D79D3D}" type="presOf" srcId="{3278EA5A-2595-4210-9FC6-5BD0594AA627}" destId="{DD5BE976-350E-46B5-B911-DA757BF2B5A6}" srcOrd="0" destOrd="0" presId="urn:microsoft.com/office/officeart/2005/8/layout/radial3"/>
    <dgm:cxn modelId="{F8942EE5-EA3D-4961-A7DC-AEA7C6E52306}" srcId="{BABBF6FB-06F8-45D7-9CEA-94EA55B925BE}" destId="{3278EA5A-2595-4210-9FC6-5BD0594AA627}" srcOrd="3" destOrd="0" parTransId="{680B4A01-D12A-485B-8B0C-BC06AB4710A3}" sibTransId="{636E220C-4B64-4811-980B-3937A472846B}"/>
    <dgm:cxn modelId="{2177C9E2-CECE-4D3E-A345-F23CFBA702CA}" type="presOf" srcId="{0BAAE81B-DD2E-43B7-B54A-70CA7CC025CD}" destId="{9350D014-F9D5-4347-A4F9-B136E78F9C64}" srcOrd="0" destOrd="0" presId="urn:microsoft.com/office/officeart/2005/8/layout/radial3"/>
    <dgm:cxn modelId="{C1A44E5C-325C-40CC-9605-3095E76BBBF9}" type="presOf" srcId="{1BF6B118-FAA1-4332-A5DA-85438E74A476}" destId="{7D39174C-1CAD-4F32-8D32-7929C6B4FA09}" srcOrd="0" destOrd="0" presId="urn:microsoft.com/office/officeart/2005/8/layout/radial3"/>
    <dgm:cxn modelId="{5A326C55-DAD3-4A5B-9273-876959C24F26}" srcId="{BABBF6FB-06F8-45D7-9CEA-94EA55B925BE}" destId="{5B4C77ED-2D74-453A-B366-DFC821AB92EB}" srcOrd="4" destOrd="0" parTransId="{650E69A3-6C6D-4AA0-9C69-9BDC7EB522E1}" sibTransId="{F7AC5368-8CC6-48D4-AC98-7B21A24E40D8}"/>
    <dgm:cxn modelId="{897B0D44-65E3-4169-A054-7C515B35B901}" type="presOf" srcId="{BABBF6FB-06F8-45D7-9CEA-94EA55B925BE}" destId="{8DBF2C36-1D36-4619-8726-3E9CBF80DA7C}" srcOrd="0" destOrd="0" presId="urn:microsoft.com/office/officeart/2005/8/layout/radial3"/>
    <dgm:cxn modelId="{3775C7C4-A0EB-43CD-B717-961946F18B3E}" type="presOf" srcId="{94E38000-C55F-4D0F-8BB3-9699F62EB10F}" destId="{EEA91865-65E3-45AD-B1A6-9FA6DE7C2A14}" srcOrd="0" destOrd="0" presId="urn:microsoft.com/office/officeart/2005/8/layout/radial3"/>
    <dgm:cxn modelId="{4BC93893-3974-496B-A048-8B922371CE7B}" type="presParOf" srcId="{B6A5D7A6-7DFC-45AD-A31F-2FF1AB15FC93}" destId="{32B15CFE-7630-4306-A0C6-F5D1C0B930C2}" srcOrd="0" destOrd="0" presId="urn:microsoft.com/office/officeart/2005/8/layout/radial3"/>
    <dgm:cxn modelId="{8482D47C-AB3C-44AB-A664-822E0561C1FD}" type="presParOf" srcId="{32B15CFE-7630-4306-A0C6-F5D1C0B930C2}" destId="{8DBF2C36-1D36-4619-8726-3E9CBF80DA7C}" srcOrd="0" destOrd="0" presId="urn:microsoft.com/office/officeart/2005/8/layout/radial3"/>
    <dgm:cxn modelId="{39877407-C96C-4C1E-9D79-3CC5A0899D8F}" type="presParOf" srcId="{32B15CFE-7630-4306-A0C6-F5D1C0B930C2}" destId="{EEA91865-65E3-45AD-B1A6-9FA6DE7C2A14}" srcOrd="1" destOrd="0" presId="urn:microsoft.com/office/officeart/2005/8/layout/radial3"/>
    <dgm:cxn modelId="{B1576CBB-FA64-44F5-82BB-89B61AC151C5}" type="presParOf" srcId="{32B15CFE-7630-4306-A0C6-F5D1C0B930C2}" destId="{9350D014-F9D5-4347-A4F9-B136E78F9C64}" srcOrd="2" destOrd="0" presId="urn:microsoft.com/office/officeart/2005/8/layout/radial3"/>
    <dgm:cxn modelId="{2B2F5BFD-C597-474C-A9EB-C36B5664C0C9}" type="presParOf" srcId="{32B15CFE-7630-4306-A0C6-F5D1C0B930C2}" destId="{7D39174C-1CAD-4F32-8D32-7929C6B4FA09}" srcOrd="3" destOrd="0" presId="urn:microsoft.com/office/officeart/2005/8/layout/radial3"/>
    <dgm:cxn modelId="{8ED71451-61A4-423F-BF08-B424DA6C6CF5}" type="presParOf" srcId="{32B15CFE-7630-4306-A0C6-F5D1C0B930C2}" destId="{DD5BE976-350E-46B5-B911-DA757BF2B5A6}" srcOrd="4" destOrd="0" presId="urn:microsoft.com/office/officeart/2005/8/layout/radial3"/>
    <dgm:cxn modelId="{0D5800BA-DA4E-49A0-BFEC-3DBA06E77802}" type="presParOf" srcId="{32B15CFE-7630-4306-A0C6-F5D1C0B930C2}" destId="{98173401-4961-4C66-BBCF-84689B06A2D4}" srcOrd="5"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94797AF-4A7F-4040-86AB-B67BE9E07B53}" type="doc">
      <dgm:prSet loTypeId="urn:microsoft.com/office/officeart/2008/layout/BendingPictureCaptionList" loCatId="picture" qsTypeId="urn:microsoft.com/office/officeart/2005/8/quickstyle/simple1" qsCatId="simple" csTypeId="urn:microsoft.com/office/officeart/2005/8/colors/colorful5" csCatId="colorful" phldr="1"/>
      <dgm:spPr/>
      <dgm:t>
        <a:bodyPr/>
        <a:lstStyle/>
        <a:p>
          <a:endParaRPr lang="es-ES"/>
        </a:p>
      </dgm:t>
    </dgm:pt>
    <dgm:pt modelId="{2A0E5823-393F-45FF-871C-AAB0EF1CA61E}">
      <dgm:prSet phldrT="[Texto]"/>
      <dgm:spPr/>
      <dgm:t>
        <a:bodyPr/>
        <a:lstStyle/>
        <a:p>
          <a:r>
            <a:rPr lang="es-ES" dirty="0"/>
            <a:t>Bibliográfica.</a:t>
          </a:r>
        </a:p>
      </dgm:t>
    </dgm:pt>
    <dgm:pt modelId="{FAEC82E5-F7A9-4151-B299-DC24FEF4C734}" type="parTrans" cxnId="{274ECF29-81EC-461C-9245-9F78BA81AB1F}">
      <dgm:prSet/>
      <dgm:spPr/>
      <dgm:t>
        <a:bodyPr/>
        <a:lstStyle/>
        <a:p>
          <a:endParaRPr lang="es-ES"/>
        </a:p>
      </dgm:t>
    </dgm:pt>
    <dgm:pt modelId="{BC4C8C18-5BA1-4FF8-83D1-466D5BEE2BFE}" type="sibTrans" cxnId="{274ECF29-81EC-461C-9245-9F78BA81AB1F}">
      <dgm:prSet/>
      <dgm:spPr/>
      <dgm:t>
        <a:bodyPr/>
        <a:lstStyle/>
        <a:p>
          <a:endParaRPr lang="es-ES"/>
        </a:p>
      </dgm:t>
    </dgm:pt>
    <dgm:pt modelId="{E13E9EB0-5AC6-4DA9-8B5B-764453236B55}">
      <dgm:prSet phldrT="[Texto]"/>
      <dgm:spPr/>
      <dgm:t>
        <a:bodyPr/>
        <a:lstStyle/>
        <a:p>
          <a:r>
            <a:rPr lang="es-ES" dirty="0"/>
            <a:t>Documental.</a:t>
          </a:r>
        </a:p>
      </dgm:t>
    </dgm:pt>
    <dgm:pt modelId="{E8D9396A-830D-4D14-A5AF-D070DB69C767}" type="parTrans" cxnId="{E186933A-A114-422B-91B0-5E6C91A4BF9F}">
      <dgm:prSet/>
      <dgm:spPr/>
      <dgm:t>
        <a:bodyPr/>
        <a:lstStyle/>
        <a:p>
          <a:endParaRPr lang="es-ES"/>
        </a:p>
      </dgm:t>
    </dgm:pt>
    <dgm:pt modelId="{CAE53C18-B626-4C00-ACBB-2149F882578D}" type="sibTrans" cxnId="{E186933A-A114-422B-91B0-5E6C91A4BF9F}">
      <dgm:prSet/>
      <dgm:spPr/>
      <dgm:t>
        <a:bodyPr/>
        <a:lstStyle/>
        <a:p>
          <a:endParaRPr lang="es-ES"/>
        </a:p>
      </dgm:t>
    </dgm:pt>
    <dgm:pt modelId="{6E195832-3F0D-41AB-9ACE-6C46BDA72192}">
      <dgm:prSet phldrT="[Texto]"/>
      <dgm:spPr/>
      <dgm:t>
        <a:bodyPr/>
        <a:lstStyle/>
        <a:p>
          <a:r>
            <a:rPr lang="es-ES" dirty="0"/>
            <a:t>Cibernética. </a:t>
          </a:r>
        </a:p>
      </dgm:t>
    </dgm:pt>
    <dgm:pt modelId="{5DED1A07-6A8B-4C63-A1FC-4D1F01CE13BC}" type="parTrans" cxnId="{368F6A3C-2221-4325-A783-0610828A31CC}">
      <dgm:prSet/>
      <dgm:spPr/>
      <dgm:t>
        <a:bodyPr/>
        <a:lstStyle/>
        <a:p>
          <a:endParaRPr lang="es-ES"/>
        </a:p>
      </dgm:t>
    </dgm:pt>
    <dgm:pt modelId="{918A791C-C165-48D6-8737-B804F47DE93E}" type="sibTrans" cxnId="{368F6A3C-2221-4325-A783-0610828A31CC}">
      <dgm:prSet/>
      <dgm:spPr/>
      <dgm:t>
        <a:bodyPr/>
        <a:lstStyle/>
        <a:p>
          <a:endParaRPr lang="es-ES"/>
        </a:p>
      </dgm:t>
    </dgm:pt>
    <dgm:pt modelId="{95A31FAC-A2CA-48C0-94C1-44B941C6FFC6}" type="pres">
      <dgm:prSet presAssocID="{C94797AF-4A7F-4040-86AB-B67BE9E07B53}" presName="Name0" presStyleCnt="0">
        <dgm:presLayoutVars>
          <dgm:dir/>
          <dgm:resizeHandles val="exact"/>
        </dgm:presLayoutVars>
      </dgm:prSet>
      <dgm:spPr/>
      <dgm:t>
        <a:bodyPr/>
        <a:lstStyle/>
        <a:p>
          <a:endParaRPr lang="es-MX"/>
        </a:p>
      </dgm:t>
    </dgm:pt>
    <dgm:pt modelId="{B9E2D5EC-E444-4FF5-9216-91385591C3CF}" type="pres">
      <dgm:prSet presAssocID="{2A0E5823-393F-45FF-871C-AAB0EF1CA61E}" presName="composite" presStyleCnt="0"/>
      <dgm:spPr/>
    </dgm:pt>
    <dgm:pt modelId="{1E872DA2-9633-42E9-9596-8D718328B6F0}" type="pres">
      <dgm:prSet presAssocID="{2A0E5823-393F-45FF-871C-AAB0EF1CA61E}" presName="rect1" presStyleLbl="bgImgPlace1" presStyleIdx="0" presStyleCnt="3" custScaleX="68463" custScaleY="60487" custLinFactNeighborX="68177" custLinFactNeighborY="-4769"/>
      <dgm:spPr>
        <a:blipFill>
          <a:blip xmlns:r="http://schemas.openxmlformats.org/officeDocument/2006/relationships" r:embed="rId1"/>
          <a:srcRect/>
          <a:stretch>
            <a:fillRect l="-13000" r="-13000"/>
          </a:stretch>
        </a:blipFill>
      </dgm:spPr>
    </dgm:pt>
    <dgm:pt modelId="{0647E1A5-AB52-4C49-84E7-9EFA20A7012E}" type="pres">
      <dgm:prSet presAssocID="{2A0E5823-393F-45FF-871C-AAB0EF1CA61E}" presName="wedgeRectCallout1" presStyleLbl="node1" presStyleIdx="0" presStyleCnt="3" custScaleX="70258" custScaleY="62161" custLinFactNeighborX="77898" custLinFactNeighborY="-94251">
        <dgm:presLayoutVars>
          <dgm:bulletEnabled val="1"/>
        </dgm:presLayoutVars>
      </dgm:prSet>
      <dgm:spPr/>
      <dgm:t>
        <a:bodyPr/>
        <a:lstStyle/>
        <a:p>
          <a:endParaRPr lang="es-MX"/>
        </a:p>
      </dgm:t>
    </dgm:pt>
    <dgm:pt modelId="{9CC38845-36E5-49E5-8991-B587533ACFB9}" type="pres">
      <dgm:prSet presAssocID="{BC4C8C18-5BA1-4FF8-83D1-466D5BEE2BFE}" presName="sibTrans" presStyleCnt="0"/>
      <dgm:spPr/>
    </dgm:pt>
    <dgm:pt modelId="{69D55931-4D09-4873-BC09-709FE9BAC78A}" type="pres">
      <dgm:prSet presAssocID="{E13E9EB0-5AC6-4DA9-8B5B-764453236B55}" presName="composite" presStyleCnt="0"/>
      <dgm:spPr/>
    </dgm:pt>
    <dgm:pt modelId="{547A2C89-89FA-4CFE-8F0E-096482E9D63C}" type="pres">
      <dgm:prSet presAssocID="{E13E9EB0-5AC6-4DA9-8B5B-764453236B55}" presName="rect1" presStyleLbl="bgImgPlace1" presStyleIdx="1" presStyleCnt="3" custScaleX="64236" custScaleY="65739" custLinFactNeighborX="-94249" custLinFactNeighborY="19830"/>
      <dgm:spPr>
        <a:blipFill>
          <a:blip xmlns:r="http://schemas.openxmlformats.org/officeDocument/2006/relationships" r:embed="rId2"/>
          <a:srcRect/>
          <a:stretch>
            <a:fillRect t="-8000" b="-8000"/>
          </a:stretch>
        </a:blipFill>
      </dgm:spPr>
    </dgm:pt>
    <dgm:pt modelId="{214BA620-15FD-4C80-AE55-78C55B1F38C6}" type="pres">
      <dgm:prSet presAssocID="{E13E9EB0-5AC6-4DA9-8B5B-764453236B55}" presName="wedgeRectCallout1" presStyleLbl="node1" presStyleIdx="1" presStyleCnt="3" custScaleX="68528" custScaleY="65897" custLinFactNeighborX="-91792" custLinFactNeighborY="13903">
        <dgm:presLayoutVars>
          <dgm:bulletEnabled val="1"/>
        </dgm:presLayoutVars>
      </dgm:prSet>
      <dgm:spPr/>
      <dgm:t>
        <a:bodyPr/>
        <a:lstStyle/>
        <a:p>
          <a:endParaRPr lang="es-MX"/>
        </a:p>
      </dgm:t>
    </dgm:pt>
    <dgm:pt modelId="{1E4193CB-9758-432F-B549-0773CF704150}" type="pres">
      <dgm:prSet presAssocID="{CAE53C18-B626-4C00-ACBB-2149F882578D}" presName="sibTrans" presStyleCnt="0"/>
      <dgm:spPr/>
    </dgm:pt>
    <dgm:pt modelId="{C7CC1296-5C52-42AF-A313-E973C8C236B0}" type="pres">
      <dgm:prSet presAssocID="{6E195832-3F0D-41AB-9ACE-6C46BDA72192}" presName="composite" presStyleCnt="0"/>
      <dgm:spPr/>
    </dgm:pt>
    <dgm:pt modelId="{D298A4DF-CD66-4E8B-A131-943694B13D8A}" type="pres">
      <dgm:prSet presAssocID="{6E195832-3F0D-41AB-9ACE-6C46BDA72192}" presName="rect1" presStyleLbl="bgImgPlace1" presStyleIdx="2" presStyleCnt="3" custScaleX="51158" custScaleY="44678" custLinFactNeighborX="-73721" custLinFactNeighborY="64851"/>
      <dgm:spPr>
        <a:blipFill>
          <a:blip xmlns:r="http://schemas.openxmlformats.org/officeDocument/2006/relationships" r:embed="rId3">
            <a:extLst>
              <a:ext uri="{28A0092B-C50C-407E-A947-70E740481C1C}">
                <a14:useLocalDpi xmlns:a14="http://schemas.microsoft.com/office/drawing/2010/main" val="0"/>
              </a:ext>
            </a:extLst>
          </a:blip>
          <a:srcRect/>
          <a:stretch>
            <a:fillRect l="-3000" r="-3000"/>
          </a:stretch>
        </a:blipFill>
      </dgm:spPr>
    </dgm:pt>
    <dgm:pt modelId="{862FAEC6-08FA-4D5F-81C9-BB596F3704CB}" type="pres">
      <dgm:prSet presAssocID="{6E195832-3F0D-41AB-9ACE-6C46BDA72192}" presName="wedgeRectCallout1" presStyleLbl="node1" presStyleIdx="2" presStyleCnt="3" custScaleX="70914" custScaleY="70352" custLinFactY="8888" custLinFactNeighborX="-88447" custLinFactNeighborY="100000">
        <dgm:presLayoutVars>
          <dgm:bulletEnabled val="1"/>
        </dgm:presLayoutVars>
      </dgm:prSet>
      <dgm:spPr/>
      <dgm:t>
        <a:bodyPr/>
        <a:lstStyle/>
        <a:p>
          <a:endParaRPr lang="es-MX"/>
        </a:p>
      </dgm:t>
    </dgm:pt>
  </dgm:ptLst>
  <dgm:cxnLst>
    <dgm:cxn modelId="{5411280C-DF87-4E79-BE59-91C3C5B91B64}" type="presOf" srcId="{2A0E5823-393F-45FF-871C-AAB0EF1CA61E}" destId="{0647E1A5-AB52-4C49-84E7-9EFA20A7012E}" srcOrd="0" destOrd="0" presId="urn:microsoft.com/office/officeart/2008/layout/BendingPictureCaptionList"/>
    <dgm:cxn modelId="{C39CE962-73D9-4DBC-82C0-8DF8A857A5A0}" type="presOf" srcId="{C94797AF-4A7F-4040-86AB-B67BE9E07B53}" destId="{95A31FAC-A2CA-48C0-94C1-44B941C6FFC6}" srcOrd="0" destOrd="0" presId="urn:microsoft.com/office/officeart/2008/layout/BendingPictureCaptionList"/>
    <dgm:cxn modelId="{368F6A3C-2221-4325-A783-0610828A31CC}" srcId="{C94797AF-4A7F-4040-86AB-B67BE9E07B53}" destId="{6E195832-3F0D-41AB-9ACE-6C46BDA72192}" srcOrd="2" destOrd="0" parTransId="{5DED1A07-6A8B-4C63-A1FC-4D1F01CE13BC}" sibTransId="{918A791C-C165-48D6-8737-B804F47DE93E}"/>
    <dgm:cxn modelId="{E186933A-A114-422B-91B0-5E6C91A4BF9F}" srcId="{C94797AF-4A7F-4040-86AB-B67BE9E07B53}" destId="{E13E9EB0-5AC6-4DA9-8B5B-764453236B55}" srcOrd="1" destOrd="0" parTransId="{E8D9396A-830D-4D14-A5AF-D070DB69C767}" sibTransId="{CAE53C18-B626-4C00-ACBB-2149F882578D}"/>
    <dgm:cxn modelId="{F160FF0B-5795-4C65-8181-90AC6BC5C5DE}" type="presOf" srcId="{E13E9EB0-5AC6-4DA9-8B5B-764453236B55}" destId="{214BA620-15FD-4C80-AE55-78C55B1F38C6}" srcOrd="0" destOrd="0" presId="urn:microsoft.com/office/officeart/2008/layout/BendingPictureCaptionList"/>
    <dgm:cxn modelId="{274ECF29-81EC-461C-9245-9F78BA81AB1F}" srcId="{C94797AF-4A7F-4040-86AB-B67BE9E07B53}" destId="{2A0E5823-393F-45FF-871C-AAB0EF1CA61E}" srcOrd="0" destOrd="0" parTransId="{FAEC82E5-F7A9-4151-B299-DC24FEF4C734}" sibTransId="{BC4C8C18-5BA1-4FF8-83D1-466D5BEE2BFE}"/>
    <dgm:cxn modelId="{C965A775-40A6-41EB-9A7B-5235732BC674}" type="presOf" srcId="{6E195832-3F0D-41AB-9ACE-6C46BDA72192}" destId="{862FAEC6-08FA-4D5F-81C9-BB596F3704CB}" srcOrd="0" destOrd="0" presId="urn:microsoft.com/office/officeart/2008/layout/BendingPictureCaptionList"/>
    <dgm:cxn modelId="{5986C4E9-969A-4907-A8D3-910CFE648BF9}" type="presParOf" srcId="{95A31FAC-A2CA-48C0-94C1-44B941C6FFC6}" destId="{B9E2D5EC-E444-4FF5-9216-91385591C3CF}" srcOrd="0" destOrd="0" presId="urn:microsoft.com/office/officeart/2008/layout/BendingPictureCaptionList"/>
    <dgm:cxn modelId="{B485D40B-4121-4FDD-AECD-5677A6957E79}" type="presParOf" srcId="{B9E2D5EC-E444-4FF5-9216-91385591C3CF}" destId="{1E872DA2-9633-42E9-9596-8D718328B6F0}" srcOrd="0" destOrd="0" presId="urn:microsoft.com/office/officeart/2008/layout/BendingPictureCaptionList"/>
    <dgm:cxn modelId="{39AF5BAD-D5C0-4E08-B7F9-4E82E356743A}" type="presParOf" srcId="{B9E2D5EC-E444-4FF5-9216-91385591C3CF}" destId="{0647E1A5-AB52-4C49-84E7-9EFA20A7012E}" srcOrd="1" destOrd="0" presId="urn:microsoft.com/office/officeart/2008/layout/BendingPictureCaptionList"/>
    <dgm:cxn modelId="{9C6AB760-6105-4D23-ACEE-F28AEFD445DE}" type="presParOf" srcId="{95A31FAC-A2CA-48C0-94C1-44B941C6FFC6}" destId="{9CC38845-36E5-49E5-8991-B587533ACFB9}" srcOrd="1" destOrd="0" presId="urn:microsoft.com/office/officeart/2008/layout/BendingPictureCaptionList"/>
    <dgm:cxn modelId="{2ED68C29-4A10-4ECE-ABC0-A0185AC0B704}" type="presParOf" srcId="{95A31FAC-A2CA-48C0-94C1-44B941C6FFC6}" destId="{69D55931-4D09-4873-BC09-709FE9BAC78A}" srcOrd="2" destOrd="0" presId="urn:microsoft.com/office/officeart/2008/layout/BendingPictureCaptionList"/>
    <dgm:cxn modelId="{098F5481-78A2-475A-AE76-E98F34371045}" type="presParOf" srcId="{69D55931-4D09-4873-BC09-709FE9BAC78A}" destId="{547A2C89-89FA-4CFE-8F0E-096482E9D63C}" srcOrd="0" destOrd="0" presId="urn:microsoft.com/office/officeart/2008/layout/BendingPictureCaptionList"/>
    <dgm:cxn modelId="{5A67D307-4D8B-48E9-83AC-C9E81B044BB4}" type="presParOf" srcId="{69D55931-4D09-4873-BC09-709FE9BAC78A}" destId="{214BA620-15FD-4C80-AE55-78C55B1F38C6}" srcOrd="1" destOrd="0" presId="urn:microsoft.com/office/officeart/2008/layout/BendingPictureCaptionList"/>
    <dgm:cxn modelId="{5C4F0812-539B-4459-82AC-270E72E7F8E4}" type="presParOf" srcId="{95A31FAC-A2CA-48C0-94C1-44B941C6FFC6}" destId="{1E4193CB-9758-432F-B549-0773CF704150}" srcOrd="3" destOrd="0" presId="urn:microsoft.com/office/officeart/2008/layout/BendingPictureCaptionList"/>
    <dgm:cxn modelId="{E96190B8-A091-4BAB-BFF3-4A421AF24452}" type="presParOf" srcId="{95A31FAC-A2CA-48C0-94C1-44B941C6FFC6}" destId="{C7CC1296-5C52-42AF-A313-E973C8C236B0}" srcOrd="4" destOrd="0" presId="urn:microsoft.com/office/officeart/2008/layout/BendingPictureCaptionList"/>
    <dgm:cxn modelId="{28A38652-DCE5-4CAD-8E0A-CF1CBB638402}" type="presParOf" srcId="{C7CC1296-5C52-42AF-A313-E973C8C236B0}" destId="{D298A4DF-CD66-4E8B-A131-943694B13D8A}" srcOrd="0" destOrd="0" presId="urn:microsoft.com/office/officeart/2008/layout/BendingPictureCaptionList"/>
    <dgm:cxn modelId="{E2080FAB-1161-401F-B63E-D46184FEC6D5}" type="presParOf" srcId="{C7CC1296-5C52-42AF-A313-E973C8C236B0}" destId="{862FAEC6-08FA-4D5F-81C9-BB596F3704CB}" srcOrd="1" destOrd="0" presId="urn:microsoft.com/office/officeart/2008/layout/BendingPictureCa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1FEB58-3BBE-48C6-B085-8B2C0B635EA5}">
      <dsp:nvSpPr>
        <dsp:cNvPr id="0" name=""/>
        <dsp:cNvSpPr/>
      </dsp:nvSpPr>
      <dsp:spPr>
        <a:xfrm>
          <a:off x="886551" y="122200"/>
          <a:ext cx="2214129" cy="1512954"/>
        </a:xfrm>
        <a:prstGeom prst="round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87111516-4D80-458C-B6B7-B57DEF7BEA96}">
      <dsp:nvSpPr>
        <dsp:cNvPr id="0" name=""/>
        <dsp:cNvSpPr/>
      </dsp:nvSpPr>
      <dsp:spPr>
        <a:xfrm>
          <a:off x="868192" y="1649164"/>
          <a:ext cx="2223981" cy="8250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a:lnSpc>
              <a:spcPct val="90000"/>
            </a:lnSpc>
            <a:spcBef>
              <a:spcPct val="0"/>
            </a:spcBef>
            <a:spcAft>
              <a:spcPct val="35000"/>
            </a:spcAft>
          </a:pPr>
          <a:r>
            <a:rPr lang="es-ES" sz="1400" b="1" kern="1200" dirty="0">
              <a:solidFill>
                <a:schemeClr val="tx1"/>
              </a:solidFill>
              <a:latin typeface="Arial" panose="020B0604020202020204" pitchFamily="34" charset="0"/>
              <a:cs typeface="Arial" panose="020B0604020202020204" pitchFamily="34" charset="0"/>
            </a:rPr>
            <a:t>Complejidad</a:t>
          </a:r>
        </a:p>
      </dsp:txBody>
      <dsp:txXfrm>
        <a:off x="868192" y="1649164"/>
        <a:ext cx="2223981" cy="825097"/>
      </dsp:txXfrm>
    </dsp:sp>
    <dsp:sp modelId="{A727D617-3A53-448F-9EAB-ABE678E677E8}">
      <dsp:nvSpPr>
        <dsp:cNvPr id="0" name=""/>
        <dsp:cNvSpPr/>
      </dsp:nvSpPr>
      <dsp:spPr>
        <a:xfrm>
          <a:off x="3634496" y="93611"/>
          <a:ext cx="2223981" cy="1482170"/>
        </a:xfrm>
        <a:prstGeom prst="roundRect">
          <a:avLst/>
        </a:prstGeom>
        <a:blipFill rotWithShape="1">
          <a:blip xmlns:r="http://schemas.openxmlformats.org/officeDocument/2006/relationships" r:embed="rId2">
            <a:extLst>
              <a:ext uri="{28A0092B-C50C-407E-A947-70E740481C1C}">
                <a14:useLocalDpi xmlns:a14="http://schemas.microsoft.com/office/drawing/2010/main" val="0"/>
              </a:ext>
            </a:extLst>
          </a:blip>
          <a:srcRect/>
          <a:stretch>
            <a:fillRect t="-49000" b="-49000"/>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F12D6DA0-BED5-4F9C-985B-2D11B41F466D}">
      <dsp:nvSpPr>
        <dsp:cNvPr id="0" name=""/>
        <dsp:cNvSpPr/>
      </dsp:nvSpPr>
      <dsp:spPr>
        <a:xfrm>
          <a:off x="3634496" y="1590526"/>
          <a:ext cx="2223981" cy="8250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a:lnSpc>
              <a:spcPct val="90000"/>
            </a:lnSpc>
            <a:spcBef>
              <a:spcPct val="0"/>
            </a:spcBef>
            <a:spcAft>
              <a:spcPct val="35000"/>
            </a:spcAft>
          </a:pPr>
          <a:r>
            <a:rPr lang="es-MX" sz="1400" b="1" kern="1200" dirty="0">
              <a:solidFill>
                <a:schemeClr val="tx1"/>
              </a:solidFill>
              <a:latin typeface="Arial" panose="020B0604020202020204" pitchFamily="34" charset="0"/>
              <a:cs typeface="Arial" panose="020B0604020202020204" pitchFamily="34" charset="0"/>
            </a:rPr>
            <a:t>Acervo bibliográfico</a:t>
          </a:r>
        </a:p>
        <a:p>
          <a:pPr lvl="0" algn="ctr" defTabSz="622300">
            <a:lnSpc>
              <a:spcPct val="90000"/>
            </a:lnSpc>
            <a:spcBef>
              <a:spcPct val="0"/>
            </a:spcBef>
            <a:spcAft>
              <a:spcPct val="35000"/>
            </a:spcAft>
          </a:pPr>
          <a:r>
            <a:rPr lang="es-MX" sz="1400" b="1" kern="1200" dirty="0">
              <a:solidFill>
                <a:schemeClr val="tx1"/>
              </a:solidFill>
              <a:latin typeface="Arial" panose="020B0604020202020204" pitchFamily="34" charset="0"/>
              <a:cs typeface="Arial" panose="020B0604020202020204" pitchFamily="34" charset="0"/>
            </a:rPr>
            <a:t>escaso</a:t>
          </a:r>
        </a:p>
      </dsp:txBody>
      <dsp:txXfrm>
        <a:off x="3634496" y="1590526"/>
        <a:ext cx="2223981" cy="825097"/>
      </dsp:txXfrm>
    </dsp:sp>
    <dsp:sp modelId="{2EDA2FAC-8BF6-420D-9DAB-D212DCBC02D3}">
      <dsp:nvSpPr>
        <dsp:cNvPr id="0" name=""/>
        <dsp:cNvSpPr/>
      </dsp:nvSpPr>
      <dsp:spPr>
        <a:xfrm>
          <a:off x="6236492" y="26782"/>
          <a:ext cx="2223981" cy="1532323"/>
        </a:xfrm>
        <a:prstGeom prst="round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9000" b="-19000"/>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949649A1-2344-4EF7-B27B-36E63C3194C6}">
      <dsp:nvSpPr>
        <dsp:cNvPr id="0" name=""/>
        <dsp:cNvSpPr/>
      </dsp:nvSpPr>
      <dsp:spPr>
        <a:xfrm>
          <a:off x="6262446" y="1590523"/>
          <a:ext cx="2223981" cy="8250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a:lnSpc>
              <a:spcPct val="90000"/>
            </a:lnSpc>
            <a:spcBef>
              <a:spcPct val="0"/>
            </a:spcBef>
            <a:spcAft>
              <a:spcPct val="35000"/>
            </a:spcAft>
          </a:pPr>
          <a:r>
            <a:rPr lang="es-ES" sz="1400" b="1" kern="1200" dirty="0">
              <a:solidFill>
                <a:schemeClr val="tx1"/>
              </a:solidFill>
              <a:latin typeface="Arial" panose="020B0604020202020204" pitchFamily="34" charset="0"/>
              <a:cs typeface="Arial" panose="020B0604020202020204" pitchFamily="34" charset="0"/>
            </a:rPr>
            <a:t>Idioma</a:t>
          </a:r>
        </a:p>
      </dsp:txBody>
      <dsp:txXfrm>
        <a:off x="6262446" y="1590523"/>
        <a:ext cx="2223981" cy="825097"/>
      </dsp:txXfrm>
    </dsp:sp>
    <dsp:sp modelId="{B3A96F1F-EE35-4B22-BF0B-964BBF5A5008}">
      <dsp:nvSpPr>
        <dsp:cNvPr id="0" name=""/>
        <dsp:cNvSpPr/>
      </dsp:nvSpPr>
      <dsp:spPr>
        <a:xfrm>
          <a:off x="3634496" y="2283894"/>
          <a:ext cx="2223981" cy="1532323"/>
        </a:xfrm>
        <a:prstGeom prst="round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3000" r="-3000"/>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DE34B221-002A-49E8-A5F6-814CCF43F10C}">
      <dsp:nvSpPr>
        <dsp:cNvPr id="0" name=""/>
        <dsp:cNvSpPr/>
      </dsp:nvSpPr>
      <dsp:spPr>
        <a:xfrm>
          <a:off x="3613346" y="3778263"/>
          <a:ext cx="2223981" cy="8250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a:lnSpc>
              <a:spcPct val="90000"/>
            </a:lnSpc>
            <a:spcBef>
              <a:spcPct val="0"/>
            </a:spcBef>
            <a:spcAft>
              <a:spcPct val="35000"/>
            </a:spcAft>
          </a:pPr>
          <a:r>
            <a:rPr lang="es-ES" sz="1400" b="1" kern="1200" dirty="0">
              <a:solidFill>
                <a:schemeClr val="tx1"/>
              </a:solidFill>
              <a:latin typeface="Arial" panose="020B0604020202020204" pitchFamily="34" charset="0"/>
              <a:cs typeface="Arial" panose="020B0604020202020204" pitchFamily="34" charset="0"/>
            </a:rPr>
            <a:t>Teoría</a:t>
          </a:r>
          <a:r>
            <a:rPr lang="es-ES" sz="2400" b="1" kern="1200" dirty="0"/>
            <a:t> </a:t>
          </a:r>
        </a:p>
      </dsp:txBody>
      <dsp:txXfrm>
        <a:off x="3613346" y="3778263"/>
        <a:ext cx="2223981" cy="8250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F0E228-E7FE-440C-9DF6-848700955C7B}">
      <dsp:nvSpPr>
        <dsp:cNvPr id="0" name=""/>
        <dsp:cNvSpPr/>
      </dsp:nvSpPr>
      <dsp:spPr>
        <a:xfrm>
          <a:off x="410915" y="788203"/>
          <a:ext cx="2834861" cy="2494848"/>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a:solidFill>
                <a:schemeClr val="tx1"/>
              </a:solidFill>
              <a:latin typeface="Arial" panose="020B0604020202020204" pitchFamily="34" charset="0"/>
              <a:cs typeface="Arial" panose="020B0604020202020204" pitchFamily="34" charset="0"/>
            </a:rPr>
            <a:t>Desarrollar una </a:t>
          </a:r>
          <a:r>
            <a:rPr lang="es-MX" sz="1400" b="1" kern="1200" dirty="0" smtClean="0">
              <a:solidFill>
                <a:schemeClr val="tx1"/>
              </a:solidFill>
              <a:latin typeface="Arial" panose="020B0604020202020204" pitchFamily="34" charset="0"/>
              <a:cs typeface="Arial" panose="020B0604020202020204" pitchFamily="34" charset="0"/>
            </a:rPr>
            <a:t>presentación </a:t>
          </a:r>
          <a:r>
            <a:rPr lang="es-MX" sz="1400" b="1" kern="1200" dirty="0">
              <a:solidFill>
                <a:schemeClr val="tx1"/>
              </a:solidFill>
              <a:latin typeface="Arial" panose="020B0604020202020204" pitchFamily="34" charset="0"/>
              <a:cs typeface="Arial" panose="020B0604020202020204" pitchFamily="34" charset="0"/>
            </a:rPr>
            <a:t>digital como material de apoyo.</a:t>
          </a:r>
          <a:endParaRPr lang="es-ES" sz="4000" kern="1200" dirty="0">
            <a:solidFill>
              <a:schemeClr val="tx1"/>
            </a:solidFill>
          </a:endParaRPr>
        </a:p>
      </dsp:txBody>
      <dsp:txXfrm>
        <a:off x="826071" y="1153565"/>
        <a:ext cx="2004549" cy="1764124"/>
      </dsp:txXfrm>
    </dsp:sp>
    <dsp:sp modelId="{C03BBBC5-A876-4750-A7C5-6CC835ED4C23}">
      <dsp:nvSpPr>
        <dsp:cNvPr id="0" name=""/>
        <dsp:cNvSpPr/>
      </dsp:nvSpPr>
      <dsp:spPr>
        <a:xfrm>
          <a:off x="1617695" y="416110"/>
          <a:ext cx="315489" cy="315304"/>
        </a:xfrm>
        <a:prstGeom prst="ellipse">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660D3548-58D9-4108-8F7B-9F6B0BFA299E}">
      <dsp:nvSpPr>
        <dsp:cNvPr id="0" name=""/>
        <dsp:cNvSpPr/>
      </dsp:nvSpPr>
      <dsp:spPr>
        <a:xfrm>
          <a:off x="871166" y="3169721"/>
          <a:ext cx="228502" cy="228529"/>
        </a:xfrm>
        <a:prstGeom prst="ellipse">
          <a:avLst/>
        </a:prstGeom>
        <a:gradFill rotWithShape="0">
          <a:gsLst>
            <a:gs pos="0">
              <a:schemeClr val="accent2">
                <a:hueOff val="-291073"/>
                <a:satOff val="-16786"/>
                <a:lumOff val="1726"/>
                <a:alphaOff val="0"/>
                <a:satMod val="103000"/>
                <a:lumMod val="102000"/>
                <a:tint val="94000"/>
              </a:schemeClr>
            </a:gs>
            <a:gs pos="50000">
              <a:schemeClr val="accent2">
                <a:hueOff val="-291073"/>
                <a:satOff val="-16786"/>
                <a:lumOff val="1726"/>
                <a:alphaOff val="0"/>
                <a:satMod val="110000"/>
                <a:lumMod val="100000"/>
                <a:shade val="100000"/>
              </a:schemeClr>
            </a:gs>
            <a:gs pos="100000">
              <a:schemeClr val="accent2">
                <a:hueOff val="-291073"/>
                <a:satOff val="-16786"/>
                <a:lumOff val="1726"/>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367B3647-F0D1-4B8C-81B4-8CAFD12E3771}">
      <dsp:nvSpPr>
        <dsp:cNvPr id="0" name=""/>
        <dsp:cNvSpPr/>
      </dsp:nvSpPr>
      <dsp:spPr>
        <a:xfrm>
          <a:off x="3017274" y="1695873"/>
          <a:ext cx="228502" cy="228529"/>
        </a:xfrm>
        <a:prstGeom prst="ellipse">
          <a:avLst/>
        </a:prstGeom>
        <a:gradFill rotWithShape="0">
          <a:gsLst>
            <a:gs pos="0">
              <a:schemeClr val="accent2">
                <a:hueOff val="-582145"/>
                <a:satOff val="-33571"/>
                <a:lumOff val="3451"/>
                <a:alphaOff val="0"/>
                <a:satMod val="103000"/>
                <a:lumMod val="102000"/>
                <a:tint val="94000"/>
              </a:schemeClr>
            </a:gs>
            <a:gs pos="50000">
              <a:schemeClr val="accent2">
                <a:hueOff val="-582145"/>
                <a:satOff val="-33571"/>
                <a:lumOff val="3451"/>
                <a:alphaOff val="0"/>
                <a:satMod val="110000"/>
                <a:lumMod val="100000"/>
                <a:shade val="100000"/>
              </a:schemeClr>
            </a:gs>
            <a:gs pos="100000">
              <a:schemeClr val="accent2">
                <a:hueOff val="-582145"/>
                <a:satOff val="-33571"/>
                <a:lumOff val="3451"/>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A7469693-0E20-49F8-B502-60787428776D}">
      <dsp:nvSpPr>
        <dsp:cNvPr id="0" name=""/>
        <dsp:cNvSpPr/>
      </dsp:nvSpPr>
      <dsp:spPr>
        <a:xfrm>
          <a:off x="1925070" y="3412823"/>
          <a:ext cx="315489" cy="315304"/>
        </a:xfrm>
        <a:prstGeom prst="ellipse">
          <a:avLst/>
        </a:prstGeom>
        <a:gradFill rotWithShape="0">
          <a:gsLst>
            <a:gs pos="0">
              <a:schemeClr val="accent2">
                <a:hueOff val="-873218"/>
                <a:satOff val="-50357"/>
                <a:lumOff val="5177"/>
                <a:alphaOff val="0"/>
                <a:satMod val="103000"/>
                <a:lumMod val="102000"/>
                <a:tint val="94000"/>
              </a:schemeClr>
            </a:gs>
            <a:gs pos="50000">
              <a:schemeClr val="accent2">
                <a:hueOff val="-873218"/>
                <a:satOff val="-50357"/>
                <a:lumOff val="5177"/>
                <a:alphaOff val="0"/>
                <a:satMod val="110000"/>
                <a:lumMod val="100000"/>
                <a:shade val="100000"/>
              </a:schemeClr>
            </a:gs>
            <a:gs pos="100000">
              <a:schemeClr val="accent2">
                <a:hueOff val="-873218"/>
                <a:satOff val="-50357"/>
                <a:lumOff val="5177"/>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86B66FA0-DA9F-452F-A08B-6A7053BC723F}">
      <dsp:nvSpPr>
        <dsp:cNvPr id="0" name=""/>
        <dsp:cNvSpPr/>
      </dsp:nvSpPr>
      <dsp:spPr>
        <a:xfrm>
          <a:off x="935757" y="864226"/>
          <a:ext cx="228502" cy="228529"/>
        </a:xfrm>
        <a:prstGeom prst="ellipse">
          <a:avLst/>
        </a:prstGeom>
        <a:gradFill rotWithShape="0">
          <a:gsLst>
            <a:gs pos="0">
              <a:schemeClr val="accent2">
                <a:hueOff val="-1164290"/>
                <a:satOff val="-67142"/>
                <a:lumOff val="6902"/>
                <a:alphaOff val="0"/>
                <a:satMod val="103000"/>
                <a:lumMod val="102000"/>
                <a:tint val="94000"/>
              </a:schemeClr>
            </a:gs>
            <a:gs pos="50000">
              <a:schemeClr val="accent2">
                <a:hueOff val="-1164290"/>
                <a:satOff val="-67142"/>
                <a:lumOff val="6902"/>
                <a:alphaOff val="0"/>
                <a:satMod val="110000"/>
                <a:lumMod val="100000"/>
                <a:shade val="100000"/>
              </a:schemeClr>
            </a:gs>
            <a:gs pos="100000">
              <a:schemeClr val="accent2">
                <a:hueOff val="-1164290"/>
                <a:satOff val="-67142"/>
                <a:lumOff val="6902"/>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2E06553E-1EFE-46FB-A2FF-21A0F6579A1D}">
      <dsp:nvSpPr>
        <dsp:cNvPr id="0" name=""/>
        <dsp:cNvSpPr/>
      </dsp:nvSpPr>
      <dsp:spPr>
        <a:xfrm>
          <a:off x="216168" y="2171479"/>
          <a:ext cx="228502" cy="228529"/>
        </a:xfrm>
        <a:prstGeom prst="ellipse">
          <a:avLst/>
        </a:prstGeom>
        <a:gradFill rotWithShape="0">
          <a:gsLst>
            <a:gs pos="0">
              <a:schemeClr val="accent2">
                <a:hueOff val="-1455363"/>
                <a:satOff val="-83928"/>
                <a:lumOff val="8628"/>
                <a:alphaOff val="0"/>
                <a:satMod val="103000"/>
                <a:lumMod val="102000"/>
                <a:tint val="94000"/>
              </a:schemeClr>
            </a:gs>
            <a:gs pos="50000">
              <a:schemeClr val="accent2">
                <a:hueOff val="-1455363"/>
                <a:satOff val="-83928"/>
                <a:lumOff val="8628"/>
                <a:alphaOff val="0"/>
                <a:satMod val="110000"/>
                <a:lumMod val="100000"/>
                <a:shade val="100000"/>
              </a:schemeClr>
            </a:gs>
            <a:gs pos="100000">
              <a:schemeClr val="accent2">
                <a:hueOff val="-1455363"/>
                <a:satOff val="-83928"/>
                <a:lumOff val="8628"/>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981436-6F9A-42E4-9CAD-5479EE3BC44A}">
      <dsp:nvSpPr>
        <dsp:cNvPr id="0" name=""/>
        <dsp:cNvSpPr/>
      </dsp:nvSpPr>
      <dsp:spPr>
        <a:xfrm>
          <a:off x="3488809" y="0"/>
          <a:ext cx="1576596" cy="1576675"/>
        </a:xfrm>
        <a:prstGeom prst="circularArrow">
          <a:avLst>
            <a:gd name="adj1" fmla="val 10980"/>
            <a:gd name="adj2" fmla="val 1142322"/>
            <a:gd name="adj3" fmla="val 4500000"/>
            <a:gd name="adj4" fmla="val 10800000"/>
            <a:gd name="adj5" fmla="val 1250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34C34F23-47F2-45FD-9808-02029E6D16AF}">
      <dsp:nvSpPr>
        <dsp:cNvPr id="0" name=""/>
        <dsp:cNvSpPr/>
      </dsp:nvSpPr>
      <dsp:spPr>
        <a:xfrm>
          <a:off x="3836897" y="571023"/>
          <a:ext cx="879830" cy="439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b="1" kern="1200" dirty="0"/>
            <a:t>Herramienta</a:t>
          </a:r>
          <a:endParaRPr lang="en-US" sz="1200" b="1" kern="1200" dirty="0"/>
        </a:p>
      </dsp:txBody>
      <dsp:txXfrm>
        <a:off x="3836897" y="571023"/>
        <a:ext cx="879830" cy="439718"/>
      </dsp:txXfrm>
    </dsp:sp>
    <dsp:sp modelId="{C5AA661D-02BA-492B-AAA4-643B6B338B22}">
      <dsp:nvSpPr>
        <dsp:cNvPr id="0" name=""/>
        <dsp:cNvSpPr/>
      </dsp:nvSpPr>
      <dsp:spPr>
        <a:xfrm>
          <a:off x="3050816" y="905901"/>
          <a:ext cx="1576596" cy="1576675"/>
        </a:xfrm>
        <a:prstGeom prst="leftCircularArrow">
          <a:avLst>
            <a:gd name="adj1" fmla="val 10980"/>
            <a:gd name="adj2" fmla="val 1142322"/>
            <a:gd name="adj3" fmla="val 6300000"/>
            <a:gd name="adj4" fmla="val 18900000"/>
            <a:gd name="adj5" fmla="val 12500"/>
          </a:avLst>
        </a:prstGeom>
        <a:solidFill>
          <a:schemeClr val="accent2">
            <a:hueOff val="-363841"/>
            <a:satOff val="-20982"/>
            <a:lumOff val="2157"/>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8209E896-4318-45C1-93AF-1CE5B4C1F7C2}">
      <dsp:nvSpPr>
        <dsp:cNvPr id="0" name=""/>
        <dsp:cNvSpPr/>
      </dsp:nvSpPr>
      <dsp:spPr>
        <a:xfrm>
          <a:off x="3397129" y="1478960"/>
          <a:ext cx="879830" cy="439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b="1" kern="1200" dirty="0"/>
            <a:t>Confiable</a:t>
          </a:r>
        </a:p>
      </dsp:txBody>
      <dsp:txXfrm>
        <a:off x="3397129" y="1478960"/>
        <a:ext cx="879830" cy="439718"/>
      </dsp:txXfrm>
    </dsp:sp>
    <dsp:sp modelId="{84C4A363-850C-44A4-BA54-AFBBE26564BB}">
      <dsp:nvSpPr>
        <dsp:cNvPr id="0" name=""/>
        <dsp:cNvSpPr/>
      </dsp:nvSpPr>
      <dsp:spPr>
        <a:xfrm>
          <a:off x="3488809" y="1815874"/>
          <a:ext cx="1576596" cy="1576675"/>
        </a:xfrm>
        <a:prstGeom prst="circularArrow">
          <a:avLst>
            <a:gd name="adj1" fmla="val 10980"/>
            <a:gd name="adj2" fmla="val 1142322"/>
            <a:gd name="adj3" fmla="val 4500000"/>
            <a:gd name="adj4" fmla="val 13500000"/>
            <a:gd name="adj5" fmla="val 12500"/>
          </a:avLst>
        </a:prstGeom>
        <a:solidFill>
          <a:schemeClr val="accent2">
            <a:hueOff val="-727682"/>
            <a:satOff val="-41964"/>
            <a:lumOff val="4314"/>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34A032FA-11E4-4B29-8AAD-AA1D869D73B9}">
      <dsp:nvSpPr>
        <dsp:cNvPr id="0" name=""/>
        <dsp:cNvSpPr/>
      </dsp:nvSpPr>
      <dsp:spPr>
        <a:xfrm>
          <a:off x="3836897" y="2386389"/>
          <a:ext cx="879830" cy="439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b="1" kern="1200" dirty="0"/>
            <a:t>Uso flexible</a:t>
          </a:r>
          <a:endParaRPr lang="en-US" sz="1200" b="1" kern="1200" dirty="0"/>
        </a:p>
      </dsp:txBody>
      <dsp:txXfrm>
        <a:off x="3836897" y="2386389"/>
        <a:ext cx="879830" cy="439718"/>
      </dsp:txXfrm>
    </dsp:sp>
    <dsp:sp modelId="{E2DAEFA8-646E-4992-9A3E-D9D76D44B270}">
      <dsp:nvSpPr>
        <dsp:cNvPr id="0" name=""/>
        <dsp:cNvSpPr/>
      </dsp:nvSpPr>
      <dsp:spPr>
        <a:xfrm>
          <a:off x="3050816" y="2723303"/>
          <a:ext cx="1576596" cy="1576675"/>
        </a:xfrm>
        <a:prstGeom prst="leftCircularArrow">
          <a:avLst>
            <a:gd name="adj1" fmla="val 10980"/>
            <a:gd name="adj2" fmla="val 1142322"/>
            <a:gd name="adj3" fmla="val 6300000"/>
            <a:gd name="adj4" fmla="val 18900000"/>
            <a:gd name="adj5" fmla="val 12500"/>
          </a:avLst>
        </a:prstGeom>
        <a:solidFill>
          <a:schemeClr val="accent2">
            <a:hueOff val="-1091522"/>
            <a:satOff val="-62946"/>
            <a:lumOff val="6471"/>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E92E6083-347E-4853-B431-05414EE7FA5B}">
      <dsp:nvSpPr>
        <dsp:cNvPr id="0" name=""/>
        <dsp:cNvSpPr/>
      </dsp:nvSpPr>
      <dsp:spPr>
        <a:xfrm>
          <a:off x="3397129" y="3294326"/>
          <a:ext cx="879830" cy="439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b="1" kern="1200" dirty="0"/>
            <a:t>Mejora el aprendizaje</a:t>
          </a:r>
          <a:endParaRPr lang="en-US" sz="1200" b="1" kern="1200" dirty="0"/>
        </a:p>
      </dsp:txBody>
      <dsp:txXfrm>
        <a:off x="3397129" y="3294326"/>
        <a:ext cx="879830" cy="439718"/>
      </dsp:txXfrm>
    </dsp:sp>
    <dsp:sp modelId="{4E23E4AE-9405-4CC9-B2C7-F1DCDB9E2699}">
      <dsp:nvSpPr>
        <dsp:cNvPr id="0" name=""/>
        <dsp:cNvSpPr/>
      </dsp:nvSpPr>
      <dsp:spPr>
        <a:xfrm>
          <a:off x="3600895" y="3734045"/>
          <a:ext cx="1354494" cy="1355289"/>
        </a:xfrm>
        <a:prstGeom prst="blockArc">
          <a:avLst>
            <a:gd name="adj1" fmla="val 13500000"/>
            <a:gd name="adj2" fmla="val 10800000"/>
            <a:gd name="adj3" fmla="val 12740"/>
          </a:avLst>
        </a:prstGeom>
        <a:solidFill>
          <a:schemeClr val="accent2">
            <a:hueOff val="-1455363"/>
            <a:satOff val="-83928"/>
            <a:lumOff val="8628"/>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2FF50D60-27A8-473F-B249-438D74A0DF66}">
      <dsp:nvSpPr>
        <dsp:cNvPr id="0" name=""/>
        <dsp:cNvSpPr/>
      </dsp:nvSpPr>
      <dsp:spPr>
        <a:xfrm>
          <a:off x="3836897" y="4202263"/>
          <a:ext cx="879830" cy="439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b="1" kern="1200" dirty="0"/>
            <a:t>Progreso competitivo</a:t>
          </a:r>
          <a:endParaRPr lang="en-US" sz="1200" b="1" kern="1200" dirty="0"/>
        </a:p>
      </dsp:txBody>
      <dsp:txXfrm>
        <a:off x="3836897" y="4202263"/>
        <a:ext cx="879830" cy="43971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2DAF02-7891-4B28-9E54-C2FE03EF8E2D}">
      <dsp:nvSpPr>
        <dsp:cNvPr id="0" name=""/>
        <dsp:cNvSpPr/>
      </dsp:nvSpPr>
      <dsp:spPr>
        <a:xfrm>
          <a:off x="619596" y="0"/>
          <a:ext cx="7022099" cy="4813153"/>
        </a:xfrm>
        <a:prstGeom prst="rightArrow">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C6FB8E-1BF1-4C2A-ABC6-A101ED6CE80D}">
      <dsp:nvSpPr>
        <dsp:cNvPr id="0" name=""/>
        <dsp:cNvSpPr/>
      </dsp:nvSpPr>
      <dsp:spPr>
        <a:xfrm>
          <a:off x="296" y="1443945"/>
          <a:ext cx="1949303" cy="1925261"/>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ES" sz="2700" b="1" kern="1200" dirty="0"/>
            <a:t>1.  Explorar</a:t>
          </a:r>
          <a:endParaRPr lang="es-MX" sz="2700" kern="1200" dirty="0"/>
        </a:p>
      </dsp:txBody>
      <dsp:txXfrm>
        <a:off x="94279" y="1537928"/>
        <a:ext cx="1761337" cy="1737295"/>
      </dsp:txXfrm>
    </dsp:sp>
    <dsp:sp modelId="{F748C0F8-3966-4652-A8A9-6E313910E97B}">
      <dsp:nvSpPr>
        <dsp:cNvPr id="0" name=""/>
        <dsp:cNvSpPr/>
      </dsp:nvSpPr>
      <dsp:spPr>
        <a:xfrm>
          <a:off x="2104095" y="1443945"/>
          <a:ext cx="1949303" cy="1925261"/>
        </a:xfrm>
        <a:prstGeom prst="roundRect">
          <a:avLst/>
        </a:prstGeom>
        <a:solidFill>
          <a:schemeClr val="accent4">
            <a:hueOff val="3465231"/>
            <a:satOff val="-15989"/>
            <a:lumOff val="58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ES" sz="2700" b="1" kern="1200" dirty="0"/>
            <a:t>2.    Describir</a:t>
          </a:r>
        </a:p>
      </dsp:txBody>
      <dsp:txXfrm>
        <a:off x="2198078" y="1537928"/>
        <a:ext cx="1761337" cy="1737295"/>
      </dsp:txXfrm>
    </dsp:sp>
    <dsp:sp modelId="{6B4867E3-37A3-4476-9997-42D46E88BC34}">
      <dsp:nvSpPr>
        <dsp:cNvPr id="0" name=""/>
        <dsp:cNvSpPr/>
      </dsp:nvSpPr>
      <dsp:spPr>
        <a:xfrm>
          <a:off x="4207894" y="1443945"/>
          <a:ext cx="1949303" cy="1925261"/>
        </a:xfrm>
        <a:prstGeom prst="roundRect">
          <a:avLst/>
        </a:prstGeom>
        <a:solidFill>
          <a:schemeClr val="accent4">
            <a:hueOff val="6930461"/>
            <a:satOff val="-31979"/>
            <a:lumOff val="11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ES" sz="2700" b="1" kern="1200" dirty="0"/>
            <a:t>3. Relacionar</a:t>
          </a:r>
        </a:p>
      </dsp:txBody>
      <dsp:txXfrm>
        <a:off x="4301877" y="1537928"/>
        <a:ext cx="1761337" cy="1737295"/>
      </dsp:txXfrm>
    </dsp:sp>
    <dsp:sp modelId="{70F457EB-BDE7-40DB-A361-320374B1CB4B}">
      <dsp:nvSpPr>
        <dsp:cNvPr id="0" name=""/>
        <dsp:cNvSpPr/>
      </dsp:nvSpPr>
      <dsp:spPr>
        <a:xfrm>
          <a:off x="6311693" y="1443945"/>
          <a:ext cx="1949303" cy="1925261"/>
        </a:xfrm>
        <a:prstGeom prst="roundRect">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ES" sz="2700" b="1" kern="1200" dirty="0"/>
            <a:t>4.     Explicar</a:t>
          </a:r>
        </a:p>
      </dsp:txBody>
      <dsp:txXfrm>
        <a:off x="6405676" y="1537928"/>
        <a:ext cx="1761337" cy="173729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BF2C36-1D36-4619-8726-3E9CBF80DA7C}">
      <dsp:nvSpPr>
        <dsp:cNvPr id="0" name=""/>
        <dsp:cNvSpPr/>
      </dsp:nvSpPr>
      <dsp:spPr>
        <a:xfrm>
          <a:off x="2505604" y="1344555"/>
          <a:ext cx="3116791" cy="3116791"/>
        </a:xfrm>
        <a:prstGeom prst="ellipse">
          <a:avLst/>
        </a:prstGeom>
        <a:gradFill rotWithShape="0">
          <a:gsLst>
            <a:gs pos="0">
              <a:schemeClr val="accent2">
                <a:alpha val="50000"/>
                <a:hueOff val="0"/>
                <a:satOff val="0"/>
                <a:lumOff val="0"/>
                <a:alphaOff val="0"/>
                <a:satMod val="103000"/>
                <a:lumMod val="102000"/>
                <a:tint val="94000"/>
              </a:schemeClr>
            </a:gs>
            <a:gs pos="50000">
              <a:schemeClr val="accent2">
                <a:alpha val="50000"/>
                <a:hueOff val="0"/>
                <a:satOff val="0"/>
                <a:lumOff val="0"/>
                <a:alphaOff val="0"/>
                <a:satMod val="110000"/>
                <a:lumMod val="100000"/>
                <a:shade val="100000"/>
              </a:schemeClr>
            </a:gs>
            <a:gs pos="100000">
              <a:schemeClr val="accent2">
                <a:alpha val="5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s-ES" sz="3000" b="1" kern="1200" dirty="0"/>
            <a:t>Metodología.</a:t>
          </a:r>
        </a:p>
      </dsp:txBody>
      <dsp:txXfrm>
        <a:off x="2962047" y="1800998"/>
        <a:ext cx="2203905" cy="2203905"/>
      </dsp:txXfrm>
    </dsp:sp>
    <dsp:sp modelId="{EEA91865-65E3-45AD-B1A6-9FA6DE7C2A14}">
      <dsp:nvSpPr>
        <dsp:cNvPr id="0" name=""/>
        <dsp:cNvSpPr/>
      </dsp:nvSpPr>
      <dsp:spPr>
        <a:xfrm>
          <a:off x="3284802" y="96160"/>
          <a:ext cx="1558395" cy="1558395"/>
        </a:xfrm>
        <a:prstGeom prst="ellipse">
          <a:avLst/>
        </a:prstGeom>
        <a:gradFill rotWithShape="0">
          <a:gsLst>
            <a:gs pos="0">
              <a:schemeClr val="accent2">
                <a:alpha val="50000"/>
                <a:hueOff val="-291073"/>
                <a:satOff val="-16786"/>
                <a:lumOff val="1726"/>
                <a:alphaOff val="0"/>
                <a:satMod val="103000"/>
                <a:lumMod val="102000"/>
                <a:tint val="94000"/>
              </a:schemeClr>
            </a:gs>
            <a:gs pos="50000">
              <a:schemeClr val="accent2">
                <a:alpha val="50000"/>
                <a:hueOff val="-291073"/>
                <a:satOff val="-16786"/>
                <a:lumOff val="1726"/>
                <a:alphaOff val="0"/>
                <a:satMod val="110000"/>
                <a:lumMod val="100000"/>
                <a:shade val="100000"/>
              </a:schemeClr>
            </a:gs>
            <a:gs pos="100000">
              <a:schemeClr val="accent2">
                <a:alpha val="50000"/>
                <a:hueOff val="-291073"/>
                <a:satOff val="-16786"/>
                <a:lumOff val="1726"/>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ES" sz="1500" b="1" kern="1200" dirty="0"/>
            <a:t>Investigación documental y cibernética.</a:t>
          </a:r>
        </a:p>
      </dsp:txBody>
      <dsp:txXfrm>
        <a:off x="3513024" y="324382"/>
        <a:ext cx="1101951" cy="1101951"/>
      </dsp:txXfrm>
    </dsp:sp>
    <dsp:sp modelId="{9350D014-F9D5-4347-A4F9-B136E78F9C64}">
      <dsp:nvSpPr>
        <dsp:cNvPr id="0" name=""/>
        <dsp:cNvSpPr/>
      </dsp:nvSpPr>
      <dsp:spPr>
        <a:xfrm>
          <a:off x="5213157" y="1497192"/>
          <a:ext cx="1558395" cy="1558395"/>
        </a:xfrm>
        <a:prstGeom prst="ellipse">
          <a:avLst/>
        </a:prstGeom>
        <a:gradFill rotWithShape="0">
          <a:gsLst>
            <a:gs pos="0">
              <a:schemeClr val="accent2">
                <a:alpha val="50000"/>
                <a:hueOff val="-582145"/>
                <a:satOff val="-33571"/>
                <a:lumOff val="3451"/>
                <a:alphaOff val="0"/>
                <a:satMod val="103000"/>
                <a:lumMod val="102000"/>
                <a:tint val="94000"/>
              </a:schemeClr>
            </a:gs>
            <a:gs pos="50000">
              <a:schemeClr val="accent2">
                <a:alpha val="50000"/>
                <a:hueOff val="-582145"/>
                <a:satOff val="-33571"/>
                <a:lumOff val="3451"/>
                <a:alphaOff val="0"/>
                <a:satMod val="110000"/>
                <a:lumMod val="100000"/>
                <a:shade val="100000"/>
              </a:schemeClr>
            </a:gs>
            <a:gs pos="100000">
              <a:schemeClr val="accent2">
                <a:alpha val="50000"/>
                <a:hueOff val="-582145"/>
                <a:satOff val="-33571"/>
                <a:lumOff val="3451"/>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ES" sz="1500" b="1" kern="1200" dirty="0"/>
            <a:t>Técnicas.</a:t>
          </a:r>
        </a:p>
      </dsp:txBody>
      <dsp:txXfrm>
        <a:off x="5441379" y="1725414"/>
        <a:ext cx="1101951" cy="1101951"/>
      </dsp:txXfrm>
    </dsp:sp>
    <dsp:sp modelId="{7D39174C-1CAD-4F32-8D32-7929C6B4FA09}">
      <dsp:nvSpPr>
        <dsp:cNvPr id="0" name=""/>
        <dsp:cNvSpPr/>
      </dsp:nvSpPr>
      <dsp:spPr>
        <a:xfrm>
          <a:off x="4476591" y="3764110"/>
          <a:ext cx="1558395" cy="1558395"/>
        </a:xfrm>
        <a:prstGeom prst="ellipse">
          <a:avLst/>
        </a:prstGeom>
        <a:gradFill rotWithShape="0">
          <a:gsLst>
            <a:gs pos="0">
              <a:schemeClr val="accent2">
                <a:alpha val="50000"/>
                <a:hueOff val="-873218"/>
                <a:satOff val="-50357"/>
                <a:lumOff val="5177"/>
                <a:alphaOff val="0"/>
                <a:satMod val="103000"/>
                <a:lumMod val="102000"/>
                <a:tint val="94000"/>
              </a:schemeClr>
            </a:gs>
            <a:gs pos="50000">
              <a:schemeClr val="accent2">
                <a:alpha val="50000"/>
                <a:hueOff val="-873218"/>
                <a:satOff val="-50357"/>
                <a:lumOff val="5177"/>
                <a:alphaOff val="0"/>
                <a:satMod val="110000"/>
                <a:lumMod val="100000"/>
                <a:shade val="100000"/>
              </a:schemeClr>
            </a:gs>
            <a:gs pos="100000">
              <a:schemeClr val="accent2">
                <a:alpha val="50000"/>
                <a:hueOff val="-873218"/>
                <a:satOff val="-50357"/>
                <a:lumOff val="5177"/>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ES" sz="1500" b="1" kern="1200" dirty="0"/>
            <a:t>Análisis.</a:t>
          </a:r>
        </a:p>
      </dsp:txBody>
      <dsp:txXfrm>
        <a:off x="4704813" y="3992332"/>
        <a:ext cx="1101951" cy="1101951"/>
      </dsp:txXfrm>
    </dsp:sp>
    <dsp:sp modelId="{DD5BE976-350E-46B5-B911-DA757BF2B5A6}">
      <dsp:nvSpPr>
        <dsp:cNvPr id="0" name=""/>
        <dsp:cNvSpPr/>
      </dsp:nvSpPr>
      <dsp:spPr>
        <a:xfrm>
          <a:off x="2093012" y="3764110"/>
          <a:ext cx="1558395" cy="1558395"/>
        </a:xfrm>
        <a:prstGeom prst="ellipse">
          <a:avLst/>
        </a:prstGeom>
        <a:gradFill rotWithShape="0">
          <a:gsLst>
            <a:gs pos="0">
              <a:schemeClr val="accent2">
                <a:alpha val="50000"/>
                <a:hueOff val="-1164290"/>
                <a:satOff val="-67142"/>
                <a:lumOff val="6902"/>
                <a:alphaOff val="0"/>
                <a:satMod val="103000"/>
                <a:lumMod val="102000"/>
                <a:tint val="94000"/>
              </a:schemeClr>
            </a:gs>
            <a:gs pos="50000">
              <a:schemeClr val="accent2">
                <a:alpha val="50000"/>
                <a:hueOff val="-1164290"/>
                <a:satOff val="-67142"/>
                <a:lumOff val="6902"/>
                <a:alphaOff val="0"/>
                <a:satMod val="110000"/>
                <a:lumMod val="100000"/>
                <a:shade val="100000"/>
              </a:schemeClr>
            </a:gs>
            <a:gs pos="100000">
              <a:schemeClr val="accent2">
                <a:alpha val="50000"/>
                <a:hueOff val="-1164290"/>
                <a:satOff val="-67142"/>
                <a:lumOff val="6902"/>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ES" sz="1500" b="1" kern="1200" dirty="0"/>
            <a:t>Variables. </a:t>
          </a:r>
        </a:p>
      </dsp:txBody>
      <dsp:txXfrm>
        <a:off x="2321234" y="3992332"/>
        <a:ext cx="1101951" cy="1101951"/>
      </dsp:txXfrm>
    </dsp:sp>
    <dsp:sp modelId="{98173401-4961-4C66-BBCF-84689B06A2D4}">
      <dsp:nvSpPr>
        <dsp:cNvPr id="0" name=""/>
        <dsp:cNvSpPr/>
      </dsp:nvSpPr>
      <dsp:spPr>
        <a:xfrm>
          <a:off x="1356446" y="1497192"/>
          <a:ext cx="1558395" cy="1558395"/>
        </a:xfrm>
        <a:prstGeom prst="ellipse">
          <a:avLst/>
        </a:prstGeom>
        <a:gradFill rotWithShape="0">
          <a:gsLst>
            <a:gs pos="0">
              <a:schemeClr val="accent2">
                <a:alpha val="50000"/>
                <a:hueOff val="-1455363"/>
                <a:satOff val="-83928"/>
                <a:lumOff val="8628"/>
                <a:alphaOff val="0"/>
                <a:satMod val="103000"/>
                <a:lumMod val="102000"/>
                <a:tint val="94000"/>
              </a:schemeClr>
            </a:gs>
            <a:gs pos="50000">
              <a:schemeClr val="accent2">
                <a:alpha val="50000"/>
                <a:hueOff val="-1455363"/>
                <a:satOff val="-83928"/>
                <a:lumOff val="8628"/>
                <a:alphaOff val="0"/>
                <a:satMod val="110000"/>
                <a:lumMod val="100000"/>
                <a:shade val="100000"/>
              </a:schemeClr>
            </a:gs>
            <a:gs pos="100000">
              <a:schemeClr val="accent2">
                <a:alpha val="50000"/>
                <a:hueOff val="-1455363"/>
                <a:satOff val="-83928"/>
                <a:lumOff val="8628"/>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ES" sz="1500" b="1" kern="1200" dirty="0"/>
            <a:t>Selección. </a:t>
          </a:r>
        </a:p>
      </dsp:txBody>
      <dsp:txXfrm>
        <a:off x="1584668" y="1725414"/>
        <a:ext cx="1101951" cy="110195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872DA2-9633-42E9-9596-8D718328B6F0}">
      <dsp:nvSpPr>
        <dsp:cNvPr id="0" name=""/>
        <dsp:cNvSpPr/>
      </dsp:nvSpPr>
      <dsp:spPr>
        <a:xfrm>
          <a:off x="2963958" y="1080536"/>
          <a:ext cx="2973902" cy="2101952"/>
        </a:xfrm>
        <a:prstGeom prst="rect">
          <a:avLst/>
        </a:prstGeom>
        <a:blipFill>
          <a:blip xmlns:r="http://schemas.openxmlformats.org/officeDocument/2006/relationships" r:embed="rId1"/>
          <a:srcRect/>
          <a:stretch>
            <a:fillRect l="-13000" r="-1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647E1A5-AB52-4C49-84E7-9EFA20A7012E}">
      <dsp:nvSpPr>
        <dsp:cNvPr id="0" name=""/>
        <dsp:cNvSpPr/>
      </dsp:nvSpPr>
      <dsp:spPr>
        <a:xfrm>
          <a:off x="3294909" y="2771024"/>
          <a:ext cx="2716167" cy="756043"/>
        </a:xfrm>
        <a:prstGeom prst="wedgeRectCallout">
          <a:avLst>
            <a:gd name="adj1" fmla="val 20250"/>
            <a:gd name="adj2" fmla="val -607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s-ES" sz="3500" kern="1200" dirty="0"/>
            <a:t>Bibliográfica.</a:t>
          </a:r>
        </a:p>
      </dsp:txBody>
      <dsp:txXfrm>
        <a:off x="3294909" y="2771024"/>
        <a:ext cx="2716167" cy="756043"/>
      </dsp:txXfrm>
    </dsp:sp>
    <dsp:sp modelId="{547A2C89-89FA-4CFE-8F0E-096482E9D63C}">
      <dsp:nvSpPr>
        <dsp:cNvPr id="0" name=""/>
        <dsp:cNvSpPr/>
      </dsp:nvSpPr>
      <dsp:spPr>
        <a:xfrm>
          <a:off x="0" y="1878375"/>
          <a:ext cx="2790289" cy="2284461"/>
        </a:xfrm>
        <a:prstGeom prst="rect">
          <a:avLst/>
        </a:prstGeom>
        <a:blipFill>
          <a:blip xmlns:r="http://schemas.openxmlformats.org/officeDocument/2006/relationships" r:embed="rId2"/>
          <a:srcRect/>
          <a:stretch>
            <a:fillRect t="-8000" b="-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14BA620-15FD-4C80-AE55-78C55B1F38C6}">
      <dsp:nvSpPr>
        <dsp:cNvPr id="0" name=""/>
        <dsp:cNvSpPr/>
      </dsp:nvSpPr>
      <dsp:spPr>
        <a:xfrm>
          <a:off x="107793" y="4098013"/>
          <a:ext cx="2649286" cy="801483"/>
        </a:xfrm>
        <a:prstGeom prst="wedgeRectCallout">
          <a:avLst>
            <a:gd name="adj1" fmla="val 20250"/>
            <a:gd name="adj2" fmla="val -60700"/>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s-ES" sz="3500" kern="1200" dirty="0"/>
            <a:t>Documental.</a:t>
          </a:r>
        </a:p>
      </dsp:txBody>
      <dsp:txXfrm>
        <a:off x="107793" y="4098013"/>
        <a:ext cx="2649286" cy="801483"/>
      </dsp:txXfrm>
    </dsp:sp>
    <dsp:sp modelId="{D298A4DF-CD66-4E8B-A131-943694B13D8A}">
      <dsp:nvSpPr>
        <dsp:cNvPr id="0" name=""/>
        <dsp:cNvSpPr/>
      </dsp:nvSpPr>
      <dsp:spPr>
        <a:xfrm>
          <a:off x="3645458" y="3612301"/>
          <a:ext cx="2222206" cy="1552581"/>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3000" r="-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62FAEC6-08FA-4D5F-81C9-BB596F3704CB}">
      <dsp:nvSpPr>
        <dsp:cNvPr id="0" name=""/>
        <dsp:cNvSpPr/>
      </dsp:nvSpPr>
      <dsp:spPr>
        <a:xfrm>
          <a:off x="3320778" y="5029675"/>
          <a:ext cx="2741528" cy="855667"/>
        </a:xfrm>
        <a:prstGeom prst="wedgeRectCallout">
          <a:avLst>
            <a:gd name="adj1" fmla="val 20250"/>
            <a:gd name="adj2" fmla="val -60700"/>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s-ES" sz="3500" kern="1200" dirty="0"/>
            <a:t>Cibernética. </a:t>
          </a:r>
        </a:p>
      </dsp:txBody>
      <dsp:txXfrm>
        <a:off x="3320778" y="5029675"/>
        <a:ext cx="2741528" cy="855667"/>
      </dsp:txXfrm>
    </dsp:sp>
  </dsp:spTree>
</dsp:drawing>
</file>

<file path=ppt/diagrams/layout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46D67963-8B6B-4D32-83F2-FCC3F85EE949}" type="datetimeFigureOut">
              <a:rPr lang="es-MX" smtClean="0"/>
              <a:t>21/10/2017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358F4D2-84E1-41ED-AD04-ED6E0A13BF3A}" type="slidenum">
              <a:rPr lang="es-MX" smtClean="0"/>
              <a:t>‹Nº›</a:t>
            </a:fld>
            <a:endParaRPr lang="es-MX"/>
          </a:p>
        </p:txBody>
      </p:sp>
    </p:spTree>
    <p:extLst>
      <p:ext uri="{BB962C8B-B14F-4D97-AF65-F5344CB8AC3E}">
        <p14:creationId xmlns:p14="http://schemas.microsoft.com/office/powerpoint/2010/main" val="27118345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46D67963-8B6B-4D32-83F2-FCC3F85EE949}" type="datetimeFigureOut">
              <a:rPr lang="es-MX" smtClean="0"/>
              <a:t>21/10/2017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358F4D2-84E1-41ED-AD04-ED6E0A13BF3A}" type="slidenum">
              <a:rPr lang="es-MX" smtClean="0"/>
              <a:t>‹Nº›</a:t>
            </a:fld>
            <a:endParaRPr lang="es-MX"/>
          </a:p>
        </p:txBody>
      </p:sp>
    </p:spTree>
    <p:extLst>
      <p:ext uri="{BB962C8B-B14F-4D97-AF65-F5344CB8AC3E}">
        <p14:creationId xmlns:p14="http://schemas.microsoft.com/office/powerpoint/2010/main" val="36310547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46D67963-8B6B-4D32-83F2-FCC3F85EE949}" type="datetimeFigureOut">
              <a:rPr lang="es-MX" smtClean="0"/>
              <a:t>21/10/2017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358F4D2-84E1-41ED-AD04-ED6E0A13BF3A}" type="slidenum">
              <a:rPr lang="es-MX" smtClean="0"/>
              <a:t>‹Nº›</a:t>
            </a:fld>
            <a:endParaRPr lang="es-MX"/>
          </a:p>
        </p:txBody>
      </p:sp>
    </p:spTree>
    <p:extLst>
      <p:ext uri="{BB962C8B-B14F-4D97-AF65-F5344CB8AC3E}">
        <p14:creationId xmlns:p14="http://schemas.microsoft.com/office/powerpoint/2010/main" val="40294302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46D67963-8B6B-4D32-83F2-FCC3F85EE949}" type="datetimeFigureOut">
              <a:rPr lang="es-MX" smtClean="0"/>
              <a:t>21/10/2017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358F4D2-84E1-41ED-AD04-ED6E0A13BF3A}" type="slidenum">
              <a:rPr lang="es-MX" smtClean="0"/>
              <a:t>‹Nº›</a:t>
            </a:fld>
            <a:endParaRPr lang="es-MX"/>
          </a:p>
        </p:txBody>
      </p:sp>
    </p:spTree>
    <p:extLst>
      <p:ext uri="{BB962C8B-B14F-4D97-AF65-F5344CB8AC3E}">
        <p14:creationId xmlns:p14="http://schemas.microsoft.com/office/powerpoint/2010/main" val="8141061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46D67963-8B6B-4D32-83F2-FCC3F85EE949}" type="datetimeFigureOut">
              <a:rPr lang="es-MX" smtClean="0"/>
              <a:t>21/10/2017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358F4D2-84E1-41ED-AD04-ED6E0A13BF3A}" type="slidenum">
              <a:rPr lang="es-MX" smtClean="0"/>
              <a:t>‹Nº›</a:t>
            </a:fld>
            <a:endParaRPr lang="es-MX"/>
          </a:p>
        </p:txBody>
      </p:sp>
    </p:spTree>
    <p:extLst>
      <p:ext uri="{BB962C8B-B14F-4D97-AF65-F5344CB8AC3E}">
        <p14:creationId xmlns:p14="http://schemas.microsoft.com/office/powerpoint/2010/main" val="16514720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46D67963-8B6B-4D32-83F2-FCC3F85EE949}" type="datetimeFigureOut">
              <a:rPr lang="es-MX" smtClean="0"/>
              <a:t>21/10/2017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358F4D2-84E1-41ED-AD04-ED6E0A13BF3A}" type="slidenum">
              <a:rPr lang="es-MX" smtClean="0"/>
              <a:t>‹Nº›</a:t>
            </a:fld>
            <a:endParaRPr lang="es-MX"/>
          </a:p>
        </p:txBody>
      </p:sp>
    </p:spTree>
    <p:extLst>
      <p:ext uri="{BB962C8B-B14F-4D97-AF65-F5344CB8AC3E}">
        <p14:creationId xmlns:p14="http://schemas.microsoft.com/office/powerpoint/2010/main" val="27232415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46D67963-8B6B-4D32-83F2-FCC3F85EE949}" type="datetimeFigureOut">
              <a:rPr lang="es-MX" smtClean="0"/>
              <a:t>21/10/2017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E358F4D2-84E1-41ED-AD04-ED6E0A13BF3A}" type="slidenum">
              <a:rPr lang="es-MX" smtClean="0"/>
              <a:t>‹Nº›</a:t>
            </a:fld>
            <a:endParaRPr lang="es-MX"/>
          </a:p>
        </p:txBody>
      </p:sp>
    </p:spTree>
    <p:extLst>
      <p:ext uri="{BB962C8B-B14F-4D97-AF65-F5344CB8AC3E}">
        <p14:creationId xmlns:p14="http://schemas.microsoft.com/office/powerpoint/2010/main" val="37615024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46D67963-8B6B-4D32-83F2-FCC3F85EE949}" type="datetimeFigureOut">
              <a:rPr lang="es-MX" smtClean="0"/>
              <a:t>21/10/2017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358F4D2-84E1-41ED-AD04-ED6E0A13BF3A}" type="slidenum">
              <a:rPr lang="es-MX" smtClean="0"/>
              <a:t>‹Nº›</a:t>
            </a:fld>
            <a:endParaRPr lang="es-MX"/>
          </a:p>
        </p:txBody>
      </p:sp>
    </p:spTree>
    <p:extLst>
      <p:ext uri="{BB962C8B-B14F-4D97-AF65-F5344CB8AC3E}">
        <p14:creationId xmlns:p14="http://schemas.microsoft.com/office/powerpoint/2010/main" val="4914607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6D67963-8B6B-4D32-83F2-FCC3F85EE949}" type="datetimeFigureOut">
              <a:rPr lang="es-MX" smtClean="0"/>
              <a:t>21/10/2017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E358F4D2-84E1-41ED-AD04-ED6E0A13BF3A}" type="slidenum">
              <a:rPr lang="es-MX" smtClean="0"/>
              <a:t>‹Nº›</a:t>
            </a:fld>
            <a:endParaRPr lang="es-MX"/>
          </a:p>
        </p:txBody>
      </p:sp>
    </p:spTree>
    <p:extLst>
      <p:ext uri="{BB962C8B-B14F-4D97-AF65-F5344CB8AC3E}">
        <p14:creationId xmlns:p14="http://schemas.microsoft.com/office/powerpoint/2010/main" val="28906229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46D67963-8B6B-4D32-83F2-FCC3F85EE949}" type="datetimeFigureOut">
              <a:rPr lang="es-MX" smtClean="0"/>
              <a:t>21/10/2017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358F4D2-84E1-41ED-AD04-ED6E0A13BF3A}" type="slidenum">
              <a:rPr lang="es-MX" smtClean="0"/>
              <a:t>‹Nº›</a:t>
            </a:fld>
            <a:endParaRPr lang="es-MX"/>
          </a:p>
        </p:txBody>
      </p:sp>
    </p:spTree>
    <p:extLst>
      <p:ext uri="{BB962C8B-B14F-4D97-AF65-F5344CB8AC3E}">
        <p14:creationId xmlns:p14="http://schemas.microsoft.com/office/powerpoint/2010/main" val="36526960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46D67963-8B6B-4D32-83F2-FCC3F85EE949}" type="datetimeFigureOut">
              <a:rPr lang="es-MX" smtClean="0"/>
              <a:t>21/10/2017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358F4D2-84E1-41ED-AD04-ED6E0A13BF3A}" type="slidenum">
              <a:rPr lang="es-MX" smtClean="0"/>
              <a:t>‹Nº›</a:t>
            </a:fld>
            <a:endParaRPr lang="es-MX"/>
          </a:p>
        </p:txBody>
      </p:sp>
    </p:spTree>
    <p:extLst>
      <p:ext uri="{BB962C8B-B14F-4D97-AF65-F5344CB8AC3E}">
        <p14:creationId xmlns:p14="http://schemas.microsoft.com/office/powerpoint/2010/main" val="28415715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D67963-8B6B-4D32-83F2-FCC3F85EE949}" type="datetimeFigureOut">
              <a:rPr lang="es-MX" smtClean="0"/>
              <a:t>21/10/2017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58F4D2-84E1-41ED-AD04-ED6E0A13BF3A}" type="slidenum">
              <a:rPr lang="es-MX" smtClean="0"/>
              <a:t>‹Nº›</a:t>
            </a:fld>
            <a:endParaRPr lang="es-MX"/>
          </a:p>
        </p:txBody>
      </p:sp>
    </p:spTree>
    <p:extLst>
      <p:ext uri="{BB962C8B-B14F-4D97-AF65-F5344CB8AC3E}">
        <p14:creationId xmlns:p14="http://schemas.microsoft.com/office/powerpoint/2010/main" val="32880261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definicion.de/ciencia/" TargetMode="External"/><Relationship Id="rId2" Type="http://schemas.openxmlformats.org/officeDocument/2006/relationships/hyperlink" Target="http://definicion.de/investigacion/"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docs.kde.org/trunk4/es/kdesdk/umbrello/uml-elements.html#use-case-diagram"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docs.kde.org/trunk4/es/kdesdk/umbrello/uml-elements.html#class-diagram"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docs.kde.org/trunk4/es/kdesdk/umbrello/uml-elements.html#sequence-diagram"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hyperlink" Target="https://docs.kde.org/trunk4/es/kdesdk/umbrello/uml-elements.html#activity-diagram" TargetMode="External"/><Relationship Id="rId5" Type="http://schemas.openxmlformats.org/officeDocument/2006/relationships/hyperlink" Target="https://docs.kde.org/trunk4/es/kdesdk/umbrello/uml-elements.html#state-diagram" TargetMode="External"/><Relationship Id="rId4" Type="http://schemas.openxmlformats.org/officeDocument/2006/relationships/hyperlink" Target="https://docs.kde.org/trunk4/es/kdesdk/umbrello/uml-elements.html#collaboration-diagram"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docs.kde.org/trunk4/es/kdesdk/umbrello/uml-elements.html#state-diagram" TargetMode="External"/><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hyperlink" Target="https://docs.kde.org/trunk4/es/kdesdk/umbrello/uml-elements.html#entity-relationship-diagram" TargetMode="External"/><Relationship Id="rId4" Type="http://schemas.openxmlformats.org/officeDocument/2006/relationships/hyperlink" Target="https://docs.kde.org/trunk4/es/kdesdk/umbrello/uml-elements.html#class-diagram"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es.scribd.com/document/12848359/Metodologias-Para-Analisis-y-Diseno-Orientado-a-Objetos-y-MDA"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cursos.clavijero.edu.mx/cursos/178_pds/modulo1/documentos/T32.pdf"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7.jpg"/></Relationships>
</file>

<file path=ppt/slides/_rels/slide5.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9.jpg"/></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3.xml"/><Relationship Id="rId7" Type="http://schemas.microsoft.com/office/2007/relationships/diagramDrawing" Target="../diagrams/drawing3.xml"/><Relationship Id="rId12" Type="http://schemas.openxmlformats.org/officeDocument/2006/relationships/image" Target="../media/image14.jp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3.xml"/><Relationship Id="rId11" Type="http://schemas.openxmlformats.org/officeDocument/2006/relationships/image" Target="../media/image13.png"/><Relationship Id="rId5" Type="http://schemas.openxmlformats.org/officeDocument/2006/relationships/diagramQuickStyle" Target="../diagrams/quickStyle3.xml"/><Relationship Id="rId10" Type="http://schemas.openxmlformats.org/officeDocument/2006/relationships/image" Target="../media/image12.jpg"/><Relationship Id="rId4" Type="http://schemas.openxmlformats.org/officeDocument/2006/relationships/diagramLayout" Target="../diagrams/layout3.xml"/><Relationship Id="rId9" Type="http://schemas.openxmlformats.org/officeDocument/2006/relationships/image" Target="../media/image11.jpg"/></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5.jpg"/><Relationship Id="rId7" Type="http://schemas.openxmlformats.org/officeDocument/2006/relationships/diagramQuickStyle" Target="../diagrams/quickStyle4.xml"/><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6.jpg"/><Relationship Id="rId9" Type="http://schemas.microsoft.com/office/2007/relationships/diagramDrawing" Target="../diagrams/drawing4.xml"/></Relationships>
</file>

<file path=ppt/slides/_rels/slide8.xml.rels><?xml version="1.0" encoding="UTF-8" standalone="yes"?>
<Relationships xmlns="http://schemas.openxmlformats.org/package/2006/relationships"><Relationship Id="rId8" Type="http://schemas.openxmlformats.org/officeDocument/2006/relationships/image" Target="../media/image17.jpg"/><Relationship Id="rId13" Type="http://schemas.openxmlformats.org/officeDocument/2006/relationships/image" Target="../media/image22.jpg"/><Relationship Id="rId3" Type="http://schemas.openxmlformats.org/officeDocument/2006/relationships/diagramData" Target="../diagrams/data5.xml"/><Relationship Id="rId7" Type="http://schemas.microsoft.com/office/2007/relationships/diagramDrawing" Target="../diagrams/drawing5.xml"/><Relationship Id="rId12" Type="http://schemas.openxmlformats.org/officeDocument/2006/relationships/image" Target="../media/image21.jp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diagramColors" Target="../diagrams/colors5.xml"/><Relationship Id="rId11" Type="http://schemas.openxmlformats.org/officeDocument/2006/relationships/image" Target="../media/image20.jpg"/><Relationship Id="rId5" Type="http://schemas.openxmlformats.org/officeDocument/2006/relationships/diagramQuickStyle" Target="../diagrams/quickStyle5.xml"/><Relationship Id="rId10" Type="http://schemas.openxmlformats.org/officeDocument/2006/relationships/image" Target="../media/image19.jpg"/><Relationship Id="rId4" Type="http://schemas.openxmlformats.org/officeDocument/2006/relationships/diagramLayout" Target="../diagrams/layout5.xml"/><Relationship Id="rId9" Type="http://schemas.openxmlformats.org/officeDocument/2006/relationships/image" Target="../media/image18.jpg"/></Relationships>
</file>

<file path=ppt/slides/_rels/slide9.xml.rels><?xml version="1.0" encoding="UTF-8" standalone="yes"?>
<Relationships xmlns="http://schemas.openxmlformats.org/package/2006/relationships"><Relationship Id="rId8" Type="http://schemas.openxmlformats.org/officeDocument/2006/relationships/image" Target="../media/image26.jp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613577"/>
            <a:ext cx="9144000" cy="4682090"/>
          </a:xfrm>
        </p:spPr>
        <p:txBody>
          <a:bodyPr>
            <a:normAutofit/>
          </a:bodyPr>
          <a:lstStyle/>
          <a:p>
            <a:pPr>
              <a:lnSpc>
                <a:spcPct val="100000"/>
              </a:lnSpc>
            </a:pPr>
            <a:r>
              <a:rPr lang="es-MX" sz="2000" b="1" dirty="0" smtClean="0">
                <a:latin typeface="Arial" panose="020B0604020202020204" pitchFamily="34" charset="0"/>
                <a:cs typeface="Arial" panose="020B0604020202020204" pitchFamily="34" charset="0"/>
              </a:rPr>
              <a:t>Análisis de Sistemas</a:t>
            </a:r>
            <a:br>
              <a:rPr lang="es-MX" sz="2000" b="1" dirty="0" smtClean="0">
                <a:latin typeface="Arial" panose="020B0604020202020204" pitchFamily="34" charset="0"/>
                <a:cs typeface="Arial" panose="020B0604020202020204" pitchFamily="34" charset="0"/>
              </a:rPr>
            </a:br>
            <a:r>
              <a:rPr lang="es-MX" sz="1800" dirty="0">
                <a:latin typeface="Arial" panose="020B0604020202020204" pitchFamily="34" charset="0"/>
                <a:cs typeface="Arial" panose="020B0604020202020204" pitchFamily="34" charset="0"/>
              </a:rPr>
              <a:t/>
            </a:r>
            <a:br>
              <a:rPr lang="es-MX" sz="1800" dirty="0">
                <a:latin typeface="Arial" panose="020B0604020202020204" pitchFamily="34" charset="0"/>
                <a:cs typeface="Arial" panose="020B0604020202020204" pitchFamily="34" charset="0"/>
              </a:rPr>
            </a:br>
            <a:r>
              <a:rPr lang="es-MX" sz="1800" dirty="0" smtClean="0">
                <a:latin typeface="Arial" panose="020B0604020202020204" pitchFamily="34" charset="0"/>
                <a:cs typeface="Arial" panose="020B0604020202020204" pitchFamily="34" charset="0"/>
              </a:rPr>
              <a:t>Enfoques Metodológicos UML, OMT y RUP</a:t>
            </a:r>
            <a:br>
              <a:rPr lang="es-MX" sz="1800" dirty="0" smtClean="0">
                <a:latin typeface="Arial" panose="020B0604020202020204" pitchFamily="34" charset="0"/>
                <a:cs typeface="Arial" panose="020B0604020202020204" pitchFamily="34" charset="0"/>
              </a:rPr>
            </a:br>
            <a:r>
              <a:rPr lang="es-MX" sz="1800" dirty="0">
                <a:latin typeface="Arial" panose="020B0604020202020204" pitchFamily="34" charset="0"/>
                <a:cs typeface="Arial" panose="020B0604020202020204" pitchFamily="34" charset="0"/>
              </a:rPr>
              <a:t> </a:t>
            </a:r>
            <a:br>
              <a:rPr lang="es-MX" sz="1800" dirty="0">
                <a:latin typeface="Arial" panose="020B0604020202020204" pitchFamily="34" charset="0"/>
                <a:cs typeface="Arial" panose="020B0604020202020204" pitchFamily="34" charset="0"/>
              </a:rPr>
            </a:br>
            <a:r>
              <a:rPr lang="es-MX" sz="1800" dirty="0">
                <a:latin typeface="Arial" panose="020B0604020202020204" pitchFamily="34" charset="0"/>
                <a:cs typeface="Arial" panose="020B0604020202020204" pitchFamily="34" charset="0"/>
              </a:rPr>
              <a:t>Licenciatura en Ingeniería en Computación </a:t>
            </a:r>
            <a:br>
              <a:rPr lang="es-MX" sz="1800" dirty="0">
                <a:latin typeface="Arial" panose="020B0604020202020204" pitchFamily="34" charset="0"/>
                <a:cs typeface="Arial" panose="020B0604020202020204" pitchFamily="34" charset="0"/>
              </a:rPr>
            </a:br>
            <a:r>
              <a:rPr lang="es-MX" sz="1800" dirty="0">
                <a:latin typeface="Arial" panose="020B0604020202020204" pitchFamily="34" charset="0"/>
                <a:cs typeface="Arial" panose="020B0604020202020204" pitchFamily="34" charset="0"/>
              </a:rPr>
              <a:t> </a:t>
            </a:r>
            <a:br>
              <a:rPr lang="es-MX" sz="1800" dirty="0">
                <a:latin typeface="Arial" panose="020B0604020202020204" pitchFamily="34" charset="0"/>
                <a:cs typeface="Arial" panose="020B0604020202020204" pitchFamily="34" charset="0"/>
              </a:rPr>
            </a:br>
            <a:r>
              <a:rPr lang="es-MX" sz="1800" dirty="0">
                <a:latin typeface="Arial" panose="020B0604020202020204" pitchFamily="34" charset="0"/>
                <a:cs typeface="Arial" panose="020B0604020202020204" pitchFamily="34" charset="0"/>
              </a:rPr>
              <a:t> </a:t>
            </a:r>
            <a:br>
              <a:rPr lang="es-MX" sz="1800" dirty="0">
                <a:latin typeface="Arial" panose="020B0604020202020204" pitchFamily="34" charset="0"/>
                <a:cs typeface="Arial" panose="020B0604020202020204" pitchFamily="34" charset="0"/>
              </a:rPr>
            </a:br>
            <a:r>
              <a:rPr lang="es-MX" sz="1800" dirty="0">
                <a:latin typeface="Arial" panose="020B0604020202020204" pitchFamily="34" charset="0"/>
                <a:cs typeface="Arial" panose="020B0604020202020204" pitchFamily="34" charset="0"/>
              </a:rPr>
              <a:t>P R E S E N T A:</a:t>
            </a:r>
            <a:br>
              <a:rPr lang="es-MX" sz="1800" dirty="0">
                <a:latin typeface="Arial" panose="020B0604020202020204" pitchFamily="34" charset="0"/>
                <a:cs typeface="Arial" panose="020B0604020202020204" pitchFamily="34" charset="0"/>
              </a:rPr>
            </a:br>
            <a:r>
              <a:rPr lang="es-MX" sz="1800" dirty="0">
                <a:latin typeface="Arial" panose="020B0604020202020204" pitchFamily="34" charset="0"/>
                <a:cs typeface="Arial" panose="020B0604020202020204" pitchFamily="34" charset="0"/>
              </a:rPr>
              <a:t> </a:t>
            </a:r>
            <a:br>
              <a:rPr lang="es-MX" sz="1800" dirty="0">
                <a:latin typeface="Arial" panose="020B0604020202020204" pitchFamily="34" charset="0"/>
                <a:cs typeface="Arial" panose="020B0604020202020204" pitchFamily="34" charset="0"/>
              </a:rPr>
            </a:br>
            <a:r>
              <a:rPr lang="es-MX" sz="1800" dirty="0">
                <a:latin typeface="Arial" panose="020B0604020202020204" pitchFamily="34" charset="0"/>
                <a:cs typeface="Arial" panose="020B0604020202020204" pitchFamily="34" charset="0"/>
              </a:rPr>
              <a:t/>
            </a:r>
            <a:br>
              <a:rPr lang="es-MX" sz="1800" dirty="0">
                <a:latin typeface="Arial" panose="020B0604020202020204" pitchFamily="34" charset="0"/>
                <a:cs typeface="Arial" panose="020B0604020202020204" pitchFamily="34" charset="0"/>
              </a:rPr>
            </a:br>
            <a:r>
              <a:rPr lang="es-MX" sz="1800" dirty="0">
                <a:latin typeface="Arial" panose="020B0604020202020204" pitchFamily="34" charset="0"/>
                <a:cs typeface="Arial" panose="020B0604020202020204" pitchFamily="34" charset="0"/>
              </a:rPr>
              <a:t> </a:t>
            </a:r>
            <a:br>
              <a:rPr lang="es-MX" sz="1800" dirty="0">
                <a:latin typeface="Arial" panose="020B0604020202020204" pitchFamily="34" charset="0"/>
                <a:cs typeface="Arial" panose="020B0604020202020204" pitchFamily="34" charset="0"/>
              </a:rPr>
            </a:br>
            <a:r>
              <a:rPr lang="es-MX" sz="1800" dirty="0">
                <a:latin typeface="Arial" panose="020B0604020202020204" pitchFamily="34" charset="0"/>
                <a:cs typeface="Arial" panose="020B0604020202020204" pitchFamily="34" charset="0"/>
              </a:rPr>
              <a:t>M. en C.C. Laura Cecilia Méndez Guevara</a:t>
            </a:r>
            <a:r>
              <a:rPr lang="es-MX" sz="1800" dirty="0"/>
              <a:t/>
            </a:r>
            <a:br>
              <a:rPr lang="es-MX" sz="1800" dirty="0"/>
            </a:br>
            <a:r>
              <a:rPr lang="es-MX" sz="1800" dirty="0"/>
              <a:t/>
            </a:r>
            <a:br>
              <a:rPr lang="es-MX" sz="1800" dirty="0"/>
            </a:br>
            <a:r>
              <a:rPr lang="es-ES" sz="1800" dirty="0">
                <a:latin typeface="Arial" panose="020B0604020202020204" pitchFamily="34" charset="0"/>
                <a:cs typeface="Arial" panose="020B0604020202020204" pitchFamily="34" charset="0"/>
              </a:rPr>
              <a:t>Santo Domingo Aztacameca, Axapusco, Edo. de México, a </a:t>
            </a:r>
            <a:r>
              <a:rPr lang="es-ES" sz="1800" dirty="0" smtClean="0">
                <a:latin typeface="Arial" panose="020B0604020202020204" pitchFamily="34" charset="0"/>
                <a:cs typeface="Arial" panose="020B0604020202020204" pitchFamily="34" charset="0"/>
              </a:rPr>
              <a:t>20 de octubre de </a:t>
            </a:r>
            <a:r>
              <a:rPr lang="es-ES" sz="1800" dirty="0">
                <a:latin typeface="Arial" panose="020B0604020202020204" pitchFamily="34" charset="0"/>
                <a:cs typeface="Arial" panose="020B0604020202020204" pitchFamily="34" charset="0"/>
              </a:rPr>
              <a:t>2017</a:t>
            </a:r>
            <a:r>
              <a:rPr lang="es-ES" sz="1300" dirty="0">
                <a:latin typeface="Arial" panose="020B0604020202020204" pitchFamily="34" charset="0"/>
                <a:cs typeface="Arial" panose="020B0604020202020204" pitchFamily="34" charset="0"/>
              </a:rPr>
              <a:t>.</a:t>
            </a:r>
            <a:r>
              <a:rPr lang="es-MX" sz="1300" dirty="0">
                <a:latin typeface="Arial" panose="020B0604020202020204" pitchFamily="34" charset="0"/>
                <a:cs typeface="Arial" panose="020B0604020202020204" pitchFamily="34" charset="0"/>
              </a:rPr>
              <a:t/>
            </a:r>
            <a:br>
              <a:rPr lang="es-MX" sz="1300" dirty="0">
                <a:latin typeface="Arial" panose="020B0604020202020204" pitchFamily="34" charset="0"/>
                <a:cs typeface="Arial" panose="020B0604020202020204" pitchFamily="34" charset="0"/>
              </a:rPr>
            </a:br>
            <a:endParaRPr lang="es-MX" sz="1300"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2"/>
          <a:stretch>
            <a:fillRect/>
          </a:stretch>
        </p:blipFill>
        <p:spPr>
          <a:xfrm>
            <a:off x="0" y="0"/>
            <a:ext cx="12192000" cy="1133475"/>
          </a:xfrm>
          <a:prstGeom prst="rect">
            <a:avLst/>
          </a:prstGeom>
        </p:spPr>
      </p:pic>
    </p:spTree>
    <p:extLst>
      <p:ext uri="{BB962C8B-B14F-4D97-AF65-F5344CB8AC3E}">
        <p14:creationId xmlns:p14="http://schemas.microsoft.com/office/powerpoint/2010/main" val="1328395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6">
            <a:extLst>
              <a:ext uri="{FF2B5EF4-FFF2-40B4-BE49-F238E27FC236}">
                <a16:creationId xmlns:a16="http://schemas.microsoft.com/office/drawing/2014/main" xmlns="" id="{BA714048-71A9-45F7-B4BB-35701059A581}"/>
              </a:ext>
            </a:extLst>
          </p:cNvPr>
          <p:cNvPicPr>
            <a:picLocks noChangeAspect="1"/>
          </p:cNvPicPr>
          <p:nvPr/>
        </p:nvPicPr>
        <p:blipFill>
          <a:blip r:embed="rId2"/>
          <a:stretch>
            <a:fillRect/>
          </a:stretch>
        </p:blipFill>
        <p:spPr>
          <a:xfrm>
            <a:off x="0" y="0"/>
            <a:ext cx="12192000" cy="1133475"/>
          </a:xfrm>
          <a:prstGeom prst="rect">
            <a:avLst/>
          </a:prstGeom>
        </p:spPr>
      </p:pic>
      <p:sp>
        <p:nvSpPr>
          <p:cNvPr id="9" name="Marcador de contenido 2">
            <a:extLst>
              <a:ext uri="{FF2B5EF4-FFF2-40B4-BE49-F238E27FC236}">
                <a16:creationId xmlns:a16="http://schemas.microsoft.com/office/drawing/2014/main" xmlns="" id="{37B2F61B-A66B-4E24-B6A2-851EF58EFC3F}"/>
              </a:ext>
            </a:extLst>
          </p:cNvPr>
          <p:cNvSpPr>
            <a:spLocks noGrp="1"/>
          </p:cNvSpPr>
          <p:nvPr>
            <p:ph idx="1"/>
          </p:nvPr>
        </p:nvSpPr>
        <p:spPr>
          <a:xfrm>
            <a:off x="838200" y="4739425"/>
            <a:ext cx="10515600" cy="1703578"/>
          </a:xfrm>
        </p:spPr>
        <p:txBody>
          <a:bodyPr/>
          <a:lstStyle/>
          <a:p>
            <a:pPr marL="0" indent="0">
              <a:buNone/>
            </a:pPr>
            <a:r>
              <a:rPr lang="es-MX" sz="4000" dirty="0" smtClean="0"/>
              <a:t>OMT</a:t>
            </a:r>
          </a:p>
          <a:p>
            <a:pPr marL="0" indent="0">
              <a:buNone/>
            </a:pPr>
            <a:r>
              <a:rPr lang="es-MX" sz="4000" dirty="0" err="1" smtClean="0"/>
              <a:t>Object</a:t>
            </a:r>
            <a:r>
              <a:rPr lang="es-MX" sz="4000" dirty="0" smtClean="0"/>
              <a:t> </a:t>
            </a:r>
            <a:r>
              <a:rPr lang="es-MX" sz="4000" dirty="0" err="1" smtClean="0"/>
              <a:t>Modeling</a:t>
            </a:r>
            <a:r>
              <a:rPr lang="es-MX" sz="4000" dirty="0" smtClean="0"/>
              <a:t> </a:t>
            </a:r>
            <a:r>
              <a:rPr lang="es-MX" sz="4000" dirty="0" err="1" smtClean="0"/>
              <a:t>Technique</a:t>
            </a:r>
            <a:endParaRPr lang="es-MX" sz="4000" dirty="0" smtClean="0"/>
          </a:p>
        </p:txBody>
      </p:sp>
    </p:spTree>
    <p:extLst>
      <p:ext uri="{BB962C8B-B14F-4D97-AF65-F5344CB8AC3E}">
        <p14:creationId xmlns:p14="http://schemas.microsoft.com/office/powerpoint/2010/main" val="4641670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6">
            <a:extLst>
              <a:ext uri="{FF2B5EF4-FFF2-40B4-BE49-F238E27FC236}">
                <a16:creationId xmlns:a16="http://schemas.microsoft.com/office/drawing/2014/main" xmlns="" id="{BA714048-71A9-45F7-B4BB-35701059A581}"/>
              </a:ext>
            </a:extLst>
          </p:cNvPr>
          <p:cNvPicPr>
            <a:picLocks noChangeAspect="1"/>
          </p:cNvPicPr>
          <p:nvPr/>
        </p:nvPicPr>
        <p:blipFill>
          <a:blip r:embed="rId2"/>
          <a:stretch>
            <a:fillRect/>
          </a:stretch>
        </p:blipFill>
        <p:spPr>
          <a:xfrm>
            <a:off x="0" y="0"/>
            <a:ext cx="12192000" cy="1133475"/>
          </a:xfrm>
          <a:prstGeom prst="rect">
            <a:avLst/>
          </a:prstGeom>
        </p:spPr>
      </p:pic>
      <p:sp>
        <p:nvSpPr>
          <p:cNvPr id="9" name="Marcador de contenido 2">
            <a:extLst>
              <a:ext uri="{FF2B5EF4-FFF2-40B4-BE49-F238E27FC236}">
                <a16:creationId xmlns:a16="http://schemas.microsoft.com/office/drawing/2014/main" xmlns="" id="{37B2F61B-A66B-4E24-B6A2-851EF58EFC3F}"/>
              </a:ext>
            </a:extLst>
          </p:cNvPr>
          <p:cNvSpPr>
            <a:spLocks noGrp="1"/>
          </p:cNvSpPr>
          <p:nvPr>
            <p:ph idx="1"/>
          </p:nvPr>
        </p:nvSpPr>
        <p:spPr>
          <a:xfrm>
            <a:off x="838200" y="1133475"/>
            <a:ext cx="10515600" cy="5309528"/>
          </a:xfrm>
        </p:spPr>
        <p:txBody>
          <a:bodyPr>
            <a:normAutofit fontScale="92500" lnSpcReduction="20000"/>
          </a:bodyPr>
          <a:lstStyle/>
          <a:p>
            <a:pPr algn="just"/>
            <a:r>
              <a:rPr lang="es-MX" sz="4000" dirty="0"/>
              <a:t>La metodología OMT fue creada por James </a:t>
            </a:r>
            <a:r>
              <a:rPr lang="es-MX" sz="4000" i="1" dirty="0" err="1"/>
              <a:t>Rumbaugh</a:t>
            </a:r>
            <a:r>
              <a:rPr lang="es-MX" sz="4000" dirty="0"/>
              <a:t> y </a:t>
            </a:r>
            <a:r>
              <a:rPr lang="es-MX" sz="4000" i="1" dirty="0"/>
              <a:t>Michael </a:t>
            </a:r>
            <a:r>
              <a:rPr lang="es-MX" sz="4000" i="1" dirty="0" err="1"/>
              <a:t>Blaha</a:t>
            </a:r>
            <a:r>
              <a:rPr lang="es-MX" sz="4000" dirty="0"/>
              <a:t> en 1991, mientras James dirigía un equipo de investigación de los laboratorios General Electric. En su momento, OMT fue una de las metodologías de análisis y diseño orientada a objetos, más maduras y eficientes. La gran virtud aportada por esta metodología fue su carácter de abierta (no propietaria), que le permitió ser de dominio público y, en consecuencia, sobrevivir con enorme vitalidad. Lo que facilitó su evolución para acoplarse a las necesidades futuras de la ingeniería de software (Aldana, </a:t>
            </a:r>
            <a:r>
              <a:rPr lang="es-MX" sz="4000" dirty="0" err="1"/>
              <a:t>Ytzen</a:t>
            </a:r>
            <a:r>
              <a:rPr lang="es-MX" sz="4000" dirty="0"/>
              <a:t> y Mejicanos, 2010</a:t>
            </a:r>
            <a:r>
              <a:rPr lang="es-MX" sz="4000" dirty="0" smtClean="0"/>
              <a:t>).</a:t>
            </a:r>
            <a:endParaRPr lang="es-MX" sz="4000" dirty="0"/>
          </a:p>
        </p:txBody>
      </p:sp>
    </p:spTree>
    <p:extLst>
      <p:ext uri="{BB962C8B-B14F-4D97-AF65-F5344CB8AC3E}">
        <p14:creationId xmlns:p14="http://schemas.microsoft.com/office/powerpoint/2010/main" val="18584031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6">
            <a:extLst>
              <a:ext uri="{FF2B5EF4-FFF2-40B4-BE49-F238E27FC236}">
                <a16:creationId xmlns:a16="http://schemas.microsoft.com/office/drawing/2014/main" xmlns="" id="{BA714048-71A9-45F7-B4BB-35701059A581}"/>
              </a:ext>
            </a:extLst>
          </p:cNvPr>
          <p:cNvPicPr>
            <a:picLocks noChangeAspect="1"/>
          </p:cNvPicPr>
          <p:nvPr/>
        </p:nvPicPr>
        <p:blipFill>
          <a:blip r:embed="rId2"/>
          <a:stretch>
            <a:fillRect/>
          </a:stretch>
        </p:blipFill>
        <p:spPr>
          <a:xfrm>
            <a:off x="0" y="0"/>
            <a:ext cx="12192000" cy="1133475"/>
          </a:xfrm>
          <a:prstGeom prst="rect">
            <a:avLst/>
          </a:prstGeom>
        </p:spPr>
      </p:pic>
      <p:sp>
        <p:nvSpPr>
          <p:cNvPr id="9" name="Marcador de contenido 2">
            <a:extLst>
              <a:ext uri="{FF2B5EF4-FFF2-40B4-BE49-F238E27FC236}">
                <a16:creationId xmlns:a16="http://schemas.microsoft.com/office/drawing/2014/main" xmlns="" id="{37B2F61B-A66B-4E24-B6A2-851EF58EFC3F}"/>
              </a:ext>
            </a:extLst>
          </p:cNvPr>
          <p:cNvSpPr>
            <a:spLocks noGrp="1"/>
          </p:cNvSpPr>
          <p:nvPr>
            <p:ph idx="1"/>
          </p:nvPr>
        </p:nvSpPr>
        <p:spPr>
          <a:xfrm>
            <a:off x="838200" y="1133475"/>
            <a:ext cx="10515600" cy="5309528"/>
          </a:xfrm>
        </p:spPr>
        <p:txBody>
          <a:bodyPr>
            <a:noAutofit/>
          </a:bodyPr>
          <a:lstStyle/>
          <a:p>
            <a:pPr algn="just"/>
            <a:r>
              <a:rPr lang="es-MX" sz="2400" dirty="0"/>
              <a:t>De acuerdo a lo dicho por Chávez y Olivares (2012), la fase de análisis comienza con la declaración del problema que incluye, una lista de objetivos y conceptos claves definitivos definidos para el dominio del problema a resolver. La declaración del problema se “expande” después en tres modelos:</a:t>
            </a:r>
          </a:p>
          <a:p>
            <a:pPr lvl="0" algn="just"/>
            <a:r>
              <a:rPr lang="es-MX" sz="2400" b="1" i="1" dirty="0"/>
              <a:t>Modelo de objetos:</a:t>
            </a:r>
            <a:r>
              <a:rPr lang="es-MX" sz="2400" dirty="0"/>
              <a:t> Representa los objetos del sistema. En él se identifican las clases dentro del sistema junto con sus relaciones, sus atributos y operaciones. Este modelo se representa mediante un diagrama de clases. </a:t>
            </a:r>
          </a:p>
          <a:p>
            <a:pPr lvl="0" algn="just"/>
            <a:r>
              <a:rPr lang="es-MX" sz="2400" b="1" i="1" dirty="0"/>
              <a:t>Modelo dinámico:</a:t>
            </a:r>
            <a:r>
              <a:rPr lang="es-MX" sz="2400" dirty="0"/>
              <a:t> Representa la interacción entre esos objetos representados como eventos, estados y transiciones. Además, hace énfasis en los aspectos temporales de comportamiento "de control" del sistema, mediante la secuencia de operaciones en el tiempo. El modelo dinámico contiene diagramas de estado que son grafos cuyos nodos son estados y cuyos arcos son transiciones entre estados causadas por sucesos.</a:t>
            </a:r>
          </a:p>
          <a:p>
            <a:pPr lvl="0" algn="just"/>
            <a:r>
              <a:rPr lang="es-MX" sz="2400" b="1" i="1" dirty="0"/>
              <a:t>Modelo funcional:</a:t>
            </a:r>
            <a:r>
              <a:rPr lang="es-MX" sz="2400" dirty="0"/>
              <a:t> Representa los métodos del sistema desde la perspectiva de flujo de datos.</a:t>
            </a:r>
          </a:p>
          <a:p>
            <a:pPr marL="0" indent="0" algn="just">
              <a:buNone/>
            </a:pPr>
            <a:endParaRPr lang="es-MX" sz="2400" dirty="0"/>
          </a:p>
        </p:txBody>
      </p:sp>
    </p:spTree>
    <p:extLst>
      <p:ext uri="{BB962C8B-B14F-4D97-AF65-F5344CB8AC3E}">
        <p14:creationId xmlns:p14="http://schemas.microsoft.com/office/powerpoint/2010/main" val="29057692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6">
            <a:extLst>
              <a:ext uri="{FF2B5EF4-FFF2-40B4-BE49-F238E27FC236}">
                <a16:creationId xmlns:a16="http://schemas.microsoft.com/office/drawing/2014/main" xmlns="" id="{BA714048-71A9-45F7-B4BB-35701059A581}"/>
              </a:ext>
            </a:extLst>
          </p:cNvPr>
          <p:cNvPicPr>
            <a:picLocks noChangeAspect="1"/>
          </p:cNvPicPr>
          <p:nvPr/>
        </p:nvPicPr>
        <p:blipFill>
          <a:blip r:embed="rId2"/>
          <a:stretch>
            <a:fillRect/>
          </a:stretch>
        </p:blipFill>
        <p:spPr>
          <a:xfrm>
            <a:off x="0" y="0"/>
            <a:ext cx="12192000" cy="1133475"/>
          </a:xfrm>
          <a:prstGeom prst="rect">
            <a:avLst/>
          </a:prstGeom>
        </p:spPr>
      </p:pic>
      <p:sp>
        <p:nvSpPr>
          <p:cNvPr id="9" name="Marcador de contenido 2">
            <a:extLst>
              <a:ext uri="{FF2B5EF4-FFF2-40B4-BE49-F238E27FC236}">
                <a16:creationId xmlns:a16="http://schemas.microsoft.com/office/drawing/2014/main" xmlns="" id="{37B2F61B-A66B-4E24-B6A2-851EF58EFC3F}"/>
              </a:ext>
            </a:extLst>
          </p:cNvPr>
          <p:cNvSpPr>
            <a:spLocks noGrp="1"/>
          </p:cNvSpPr>
          <p:nvPr>
            <p:ph idx="1"/>
          </p:nvPr>
        </p:nvSpPr>
        <p:spPr>
          <a:xfrm>
            <a:off x="868016" y="1648630"/>
            <a:ext cx="10515600" cy="5309528"/>
          </a:xfrm>
        </p:spPr>
        <p:txBody>
          <a:bodyPr>
            <a:noAutofit/>
          </a:bodyPr>
          <a:lstStyle/>
          <a:p>
            <a:pPr marL="0" indent="0" algn="just">
              <a:buNone/>
            </a:pPr>
            <a:r>
              <a:rPr lang="es-MX" sz="3200" dirty="0"/>
              <a:t>Después de la fase de análisis, se sigue con la fase de diseño de sistema. Aquí se define la arquitectura completa del sistema. Primero el sistema se organiza en subsistemas que están asignado a ciertos procesos y tareas, tomando en cuenta la colaboración y concurrencia entre ellos. Luego, el almacenamiento persistente de datos se establece por medio de una estrategia de manejo de información global compartida. Después, se examinan las situaciones límite para ayudar a establecer las prioridades de negociación.</a:t>
            </a:r>
          </a:p>
          <a:p>
            <a:pPr marL="0" indent="0" algn="just">
              <a:buNone/>
            </a:pPr>
            <a:endParaRPr lang="es-MX" sz="5400" dirty="0"/>
          </a:p>
        </p:txBody>
      </p:sp>
    </p:spTree>
    <p:extLst>
      <p:ext uri="{BB962C8B-B14F-4D97-AF65-F5344CB8AC3E}">
        <p14:creationId xmlns:p14="http://schemas.microsoft.com/office/powerpoint/2010/main" val="34746432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6">
            <a:extLst>
              <a:ext uri="{FF2B5EF4-FFF2-40B4-BE49-F238E27FC236}">
                <a16:creationId xmlns:a16="http://schemas.microsoft.com/office/drawing/2014/main" xmlns="" id="{BA714048-71A9-45F7-B4BB-35701059A581}"/>
              </a:ext>
            </a:extLst>
          </p:cNvPr>
          <p:cNvPicPr>
            <a:picLocks noChangeAspect="1"/>
          </p:cNvPicPr>
          <p:nvPr/>
        </p:nvPicPr>
        <p:blipFill>
          <a:blip r:embed="rId2"/>
          <a:stretch>
            <a:fillRect/>
          </a:stretch>
        </p:blipFill>
        <p:spPr>
          <a:xfrm>
            <a:off x="0" y="0"/>
            <a:ext cx="12192000" cy="1133475"/>
          </a:xfrm>
          <a:prstGeom prst="rect">
            <a:avLst/>
          </a:prstGeom>
        </p:spPr>
      </p:pic>
      <p:sp>
        <p:nvSpPr>
          <p:cNvPr id="9" name="Marcador de contenido 2">
            <a:extLst>
              <a:ext uri="{FF2B5EF4-FFF2-40B4-BE49-F238E27FC236}">
                <a16:creationId xmlns:a16="http://schemas.microsoft.com/office/drawing/2014/main" xmlns="" id="{37B2F61B-A66B-4E24-B6A2-851EF58EFC3F}"/>
              </a:ext>
            </a:extLst>
          </p:cNvPr>
          <p:cNvSpPr>
            <a:spLocks noGrp="1"/>
          </p:cNvSpPr>
          <p:nvPr>
            <p:ph idx="1"/>
          </p:nvPr>
        </p:nvSpPr>
        <p:spPr>
          <a:xfrm>
            <a:off x="868016" y="1648630"/>
            <a:ext cx="10515600" cy="4443077"/>
          </a:xfrm>
        </p:spPr>
        <p:txBody>
          <a:bodyPr>
            <a:noAutofit/>
          </a:bodyPr>
          <a:lstStyle/>
          <a:p>
            <a:r>
              <a:rPr lang="es-MX" sz="2400" dirty="0"/>
              <a:t>En este contexto, Aldana, </a:t>
            </a:r>
            <a:r>
              <a:rPr lang="es-MX" sz="2400" dirty="0" err="1"/>
              <a:t>Ytzen</a:t>
            </a:r>
            <a:r>
              <a:rPr lang="es-MX" sz="2400" dirty="0"/>
              <a:t> y Mejicanos (2010), describen que el método de </a:t>
            </a:r>
            <a:r>
              <a:rPr lang="es-MX" sz="2400" dirty="0" err="1"/>
              <a:t>Rumbaugh</a:t>
            </a:r>
            <a:r>
              <a:rPr lang="es-MX" sz="2400" dirty="0"/>
              <a:t> consiste en:</a:t>
            </a:r>
          </a:p>
          <a:p>
            <a:pPr lvl="0"/>
            <a:r>
              <a:rPr lang="es-MX" sz="2400" dirty="0"/>
              <a:t>Desarrollo de una declaración del ámbito del problema.</a:t>
            </a:r>
          </a:p>
          <a:p>
            <a:pPr lvl="0"/>
            <a:r>
              <a:rPr lang="es-MX" sz="2400" dirty="0"/>
              <a:t> Desarrollo de un modelo de objetos.</a:t>
            </a:r>
          </a:p>
          <a:p>
            <a:pPr lvl="0"/>
            <a:r>
              <a:rPr lang="es-MX" sz="2400" dirty="0"/>
              <a:t>Identificación de clases relevantes al problema.</a:t>
            </a:r>
          </a:p>
          <a:p>
            <a:pPr lvl="0"/>
            <a:r>
              <a:rPr lang="es-MX" sz="2400" dirty="0"/>
              <a:t>Definición de atributos y asociaciones.</a:t>
            </a:r>
          </a:p>
          <a:p>
            <a:pPr lvl="0"/>
            <a:r>
              <a:rPr lang="es-MX" sz="2400" dirty="0"/>
              <a:t>Definición de enlaces de objetos.</a:t>
            </a:r>
          </a:p>
          <a:p>
            <a:pPr lvl="0"/>
            <a:r>
              <a:rPr lang="es-MX" sz="2400" dirty="0"/>
              <a:t>Organización de las clases de objetos usando la herencia.</a:t>
            </a:r>
          </a:p>
          <a:p>
            <a:pPr lvl="0"/>
            <a:r>
              <a:rPr lang="es-MX" sz="2400" dirty="0"/>
              <a:t>Desarrollo de un modelo dinámico.</a:t>
            </a:r>
          </a:p>
          <a:p>
            <a:pPr lvl="0"/>
            <a:r>
              <a:rPr lang="es-MX" sz="2400" dirty="0"/>
              <a:t>Preparación de escenarios.</a:t>
            </a:r>
          </a:p>
          <a:p>
            <a:pPr marL="0" indent="0" algn="just">
              <a:buNone/>
            </a:pPr>
            <a:endParaRPr lang="es-MX" sz="2400" dirty="0"/>
          </a:p>
        </p:txBody>
      </p:sp>
    </p:spTree>
    <p:extLst>
      <p:ext uri="{BB962C8B-B14F-4D97-AF65-F5344CB8AC3E}">
        <p14:creationId xmlns:p14="http://schemas.microsoft.com/office/powerpoint/2010/main" val="15350501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6">
            <a:extLst>
              <a:ext uri="{FF2B5EF4-FFF2-40B4-BE49-F238E27FC236}">
                <a16:creationId xmlns:a16="http://schemas.microsoft.com/office/drawing/2014/main" xmlns="" id="{BA714048-71A9-45F7-B4BB-35701059A581}"/>
              </a:ext>
            </a:extLst>
          </p:cNvPr>
          <p:cNvPicPr>
            <a:picLocks noChangeAspect="1"/>
          </p:cNvPicPr>
          <p:nvPr/>
        </p:nvPicPr>
        <p:blipFill>
          <a:blip r:embed="rId2"/>
          <a:stretch>
            <a:fillRect/>
          </a:stretch>
        </p:blipFill>
        <p:spPr>
          <a:xfrm>
            <a:off x="0" y="0"/>
            <a:ext cx="12192000" cy="1133475"/>
          </a:xfrm>
          <a:prstGeom prst="rect">
            <a:avLst/>
          </a:prstGeom>
        </p:spPr>
      </p:pic>
      <p:sp>
        <p:nvSpPr>
          <p:cNvPr id="9" name="Marcador de contenido 2">
            <a:extLst>
              <a:ext uri="{FF2B5EF4-FFF2-40B4-BE49-F238E27FC236}">
                <a16:creationId xmlns:a16="http://schemas.microsoft.com/office/drawing/2014/main" xmlns="" id="{37B2F61B-A66B-4E24-B6A2-851EF58EFC3F}"/>
              </a:ext>
            </a:extLst>
          </p:cNvPr>
          <p:cNvSpPr>
            <a:spLocks noGrp="1"/>
          </p:cNvSpPr>
          <p:nvPr>
            <p:ph idx="1"/>
          </p:nvPr>
        </p:nvSpPr>
        <p:spPr>
          <a:xfrm>
            <a:off x="838200" y="4739425"/>
            <a:ext cx="10515600" cy="1703578"/>
          </a:xfrm>
        </p:spPr>
        <p:txBody>
          <a:bodyPr/>
          <a:lstStyle/>
          <a:p>
            <a:pPr marL="0" indent="0">
              <a:buNone/>
            </a:pPr>
            <a:r>
              <a:rPr lang="es-MX" sz="4000" dirty="0" smtClean="0"/>
              <a:t>RUP</a:t>
            </a:r>
          </a:p>
          <a:p>
            <a:pPr marL="0" indent="0">
              <a:buNone/>
            </a:pPr>
            <a:r>
              <a:rPr lang="es-MX" sz="4000" dirty="0" err="1" smtClean="0"/>
              <a:t>Rational</a:t>
            </a:r>
            <a:r>
              <a:rPr lang="es-MX" sz="4000" dirty="0" smtClean="0"/>
              <a:t> </a:t>
            </a:r>
            <a:r>
              <a:rPr lang="es-MX" sz="4000" dirty="0" err="1" smtClean="0"/>
              <a:t>Unified</a:t>
            </a:r>
            <a:r>
              <a:rPr lang="es-MX" sz="4000" dirty="0" smtClean="0"/>
              <a:t> </a:t>
            </a:r>
            <a:r>
              <a:rPr lang="es-MX" sz="4000" dirty="0" err="1" smtClean="0"/>
              <a:t>Process</a:t>
            </a:r>
            <a:endParaRPr lang="es-MX" sz="4000" dirty="0" smtClean="0"/>
          </a:p>
        </p:txBody>
      </p:sp>
    </p:spTree>
    <p:extLst>
      <p:ext uri="{BB962C8B-B14F-4D97-AF65-F5344CB8AC3E}">
        <p14:creationId xmlns:p14="http://schemas.microsoft.com/office/powerpoint/2010/main" val="3572354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6">
            <a:extLst>
              <a:ext uri="{FF2B5EF4-FFF2-40B4-BE49-F238E27FC236}">
                <a16:creationId xmlns:a16="http://schemas.microsoft.com/office/drawing/2014/main" xmlns="" id="{BA714048-71A9-45F7-B4BB-35701059A581}"/>
              </a:ext>
            </a:extLst>
          </p:cNvPr>
          <p:cNvPicPr>
            <a:picLocks noChangeAspect="1"/>
          </p:cNvPicPr>
          <p:nvPr/>
        </p:nvPicPr>
        <p:blipFill>
          <a:blip r:embed="rId2"/>
          <a:stretch>
            <a:fillRect/>
          </a:stretch>
        </p:blipFill>
        <p:spPr>
          <a:xfrm>
            <a:off x="0" y="0"/>
            <a:ext cx="12192000" cy="1133475"/>
          </a:xfrm>
          <a:prstGeom prst="rect">
            <a:avLst/>
          </a:prstGeom>
        </p:spPr>
      </p:pic>
      <p:sp>
        <p:nvSpPr>
          <p:cNvPr id="9" name="Marcador de contenido 2">
            <a:extLst>
              <a:ext uri="{FF2B5EF4-FFF2-40B4-BE49-F238E27FC236}">
                <a16:creationId xmlns:a16="http://schemas.microsoft.com/office/drawing/2014/main" xmlns="" id="{37B2F61B-A66B-4E24-B6A2-851EF58EFC3F}"/>
              </a:ext>
            </a:extLst>
          </p:cNvPr>
          <p:cNvSpPr>
            <a:spLocks noGrp="1"/>
          </p:cNvSpPr>
          <p:nvPr>
            <p:ph idx="1"/>
          </p:nvPr>
        </p:nvSpPr>
        <p:spPr>
          <a:xfrm>
            <a:off x="838200" y="1133475"/>
            <a:ext cx="10515600" cy="5309528"/>
          </a:xfrm>
        </p:spPr>
        <p:txBody>
          <a:bodyPr>
            <a:normAutofit/>
          </a:bodyPr>
          <a:lstStyle/>
          <a:p>
            <a:pPr marL="0" indent="0" algn="just">
              <a:buNone/>
            </a:pPr>
            <a:r>
              <a:rPr lang="es-MX" sz="4000" dirty="0" smtClean="0"/>
              <a:t>RUP. </a:t>
            </a:r>
          </a:p>
          <a:p>
            <a:pPr marL="0" indent="0" algn="just">
              <a:buNone/>
            </a:pPr>
            <a:r>
              <a:rPr lang="es-MX" sz="4000" dirty="0" smtClean="0"/>
              <a:t>El </a:t>
            </a:r>
            <a:r>
              <a:rPr lang="es-MX" sz="4000" dirty="0"/>
              <a:t>antecedente más importante se ubica en 1967 con la Metodología Ericsson (Ericsson </a:t>
            </a:r>
            <a:r>
              <a:rPr lang="es-MX" sz="4000" dirty="0" err="1"/>
              <a:t>Approach</a:t>
            </a:r>
            <a:r>
              <a:rPr lang="es-MX" sz="4000" dirty="0"/>
              <a:t>) elaborada por </a:t>
            </a:r>
            <a:r>
              <a:rPr lang="es-MX" sz="4000" dirty="0" err="1"/>
              <a:t>Ivar</a:t>
            </a:r>
            <a:r>
              <a:rPr lang="es-MX" sz="4000" dirty="0"/>
              <a:t> Jacobson, una aproximación de desarrollo basada en componentes, que introdujo el concepto de Caso de Uso. Entre los años de 1987 a 1995 Jacobson fundó la compañía </a:t>
            </a:r>
            <a:r>
              <a:rPr lang="es-MX" sz="4000" dirty="0" err="1"/>
              <a:t>Objectory</a:t>
            </a:r>
            <a:r>
              <a:rPr lang="es-MX" sz="4000" dirty="0"/>
              <a:t> AB y lanza el proceso de desarrollo </a:t>
            </a:r>
            <a:r>
              <a:rPr lang="es-MX" sz="4000" dirty="0" err="1"/>
              <a:t>Objectory</a:t>
            </a:r>
            <a:r>
              <a:rPr lang="es-MX" sz="4000" dirty="0"/>
              <a:t> (abreviación de </a:t>
            </a:r>
            <a:r>
              <a:rPr lang="es-MX" sz="4000" dirty="0" err="1"/>
              <a:t>Object</a:t>
            </a:r>
            <a:r>
              <a:rPr lang="es-MX" sz="4000" dirty="0"/>
              <a:t> Factory). </a:t>
            </a:r>
          </a:p>
        </p:txBody>
      </p:sp>
    </p:spTree>
    <p:extLst>
      <p:ext uri="{BB962C8B-B14F-4D97-AF65-F5344CB8AC3E}">
        <p14:creationId xmlns:p14="http://schemas.microsoft.com/office/powerpoint/2010/main" val="109451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6">
            <a:extLst>
              <a:ext uri="{FF2B5EF4-FFF2-40B4-BE49-F238E27FC236}">
                <a16:creationId xmlns:a16="http://schemas.microsoft.com/office/drawing/2014/main" xmlns="" id="{BA714048-71A9-45F7-B4BB-35701059A581}"/>
              </a:ext>
            </a:extLst>
          </p:cNvPr>
          <p:cNvPicPr>
            <a:picLocks noChangeAspect="1"/>
          </p:cNvPicPr>
          <p:nvPr/>
        </p:nvPicPr>
        <p:blipFill>
          <a:blip r:embed="rId2"/>
          <a:stretch>
            <a:fillRect/>
          </a:stretch>
        </p:blipFill>
        <p:spPr>
          <a:xfrm>
            <a:off x="0" y="0"/>
            <a:ext cx="12192000" cy="1133475"/>
          </a:xfrm>
          <a:prstGeom prst="rect">
            <a:avLst/>
          </a:prstGeom>
        </p:spPr>
      </p:pic>
      <p:sp>
        <p:nvSpPr>
          <p:cNvPr id="9" name="Marcador de contenido 2">
            <a:extLst>
              <a:ext uri="{FF2B5EF4-FFF2-40B4-BE49-F238E27FC236}">
                <a16:creationId xmlns:a16="http://schemas.microsoft.com/office/drawing/2014/main" xmlns="" id="{37B2F61B-A66B-4E24-B6A2-851EF58EFC3F}"/>
              </a:ext>
            </a:extLst>
          </p:cNvPr>
          <p:cNvSpPr>
            <a:spLocks noGrp="1"/>
          </p:cNvSpPr>
          <p:nvPr>
            <p:ph idx="1"/>
          </p:nvPr>
        </p:nvSpPr>
        <p:spPr>
          <a:xfrm>
            <a:off x="838200" y="1133475"/>
            <a:ext cx="10515600" cy="5309528"/>
          </a:xfrm>
        </p:spPr>
        <p:txBody>
          <a:bodyPr>
            <a:normAutofit fontScale="85000" lnSpcReduction="10000"/>
          </a:bodyPr>
          <a:lstStyle/>
          <a:p>
            <a:pPr marL="0" indent="0" algn="just">
              <a:buNone/>
            </a:pPr>
            <a:r>
              <a:rPr lang="es-MX" sz="4000" dirty="0" smtClean="0"/>
              <a:t>RUP. </a:t>
            </a:r>
          </a:p>
          <a:p>
            <a:pPr marL="0" indent="0" algn="just">
              <a:buNone/>
            </a:pPr>
            <a:r>
              <a:rPr lang="es-MX" sz="4000" dirty="0" smtClean="0"/>
              <a:t>Posteriormente </a:t>
            </a:r>
            <a:r>
              <a:rPr lang="es-MX" sz="4000" dirty="0"/>
              <a:t>en 1995 </a:t>
            </a:r>
            <a:r>
              <a:rPr lang="es-MX" sz="4000" dirty="0" err="1"/>
              <a:t>Rational</a:t>
            </a:r>
            <a:r>
              <a:rPr lang="es-MX" sz="4000" dirty="0"/>
              <a:t> Software </a:t>
            </a:r>
            <a:r>
              <a:rPr lang="es-MX" sz="4000" dirty="0" err="1"/>
              <a:t>Corporation</a:t>
            </a:r>
            <a:r>
              <a:rPr lang="es-MX" sz="4000" dirty="0"/>
              <a:t> adquiere </a:t>
            </a:r>
            <a:r>
              <a:rPr lang="es-MX" sz="4000" dirty="0" err="1"/>
              <a:t>Objectory</a:t>
            </a:r>
            <a:r>
              <a:rPr lang="es-MX" sz="4000" dirty="0"/>
              <a:t> AB y entre 1995 y 1997 se desarrolla </a:t>
            </a:r>
            <a:r>
              <a:rPr lang="es-MX" sz="4000" dirty="0" err="1"/>
              <a:t>Rational</a:t>
            </a:r>
            <a:r>
              <a:rPr lang="es-MX" sz="4000" dirty="0"/>
              <a:t> </a:t>
            </a:r>
            <a:r>
              <a:rPr lang="es-MX" sz="4000" dirty="0" err="1"/>
              <a:t>Objectory</a:t>
            </a:r>
            <a:r>
              <a:rPr lang="es-MX" sz="4000" dirty="0"/>
              <a:t> </a:t>
            </a:r>
            <a:r>
              <a:rPr lang="es-MX" sz="4000" dirty="0" err="1"/>
              <a:t>Process</a:t>
            </a:r>
            <a:r>
              <a:rPr lang="es-MX" sz="4000" dirty="0"/>
              <a:t> (ROP) a partir de </a:t>
            </a:r>
            <a:r>
              <a:rPr lang="es-MX" sz="4000" dirty="0" err="1"/>
              <a:t>Objectory</a:t>
            </a:r>
            <a:r>
              <a:rPr lang="es-MX" sz="4000" dirty="0"/>
              <a:t> 3.8 y del Enfoque </a:t>
            </a:r>
            <a:r>
              <a:rPr lang="es-MX" sz="4000" dirty="0" err="1"/>
              <a:t>Rational</a:t>
            </a:r>
            <a:r>
              <a:rPr lang="es-MX" sz="4000" dirty="0"/>
              <a:t> (</a:t>
            </a:r>
            <a:r>
              <a:rPr lang="es-MX" sz="4000" dirty="0" err="1"/>
              <a:t>Rational</a:t>
            </a:r>
            <a:r>
              <a:rPr lang="es-MX" sz="4000" dirty="0"/>
              <a:t> </a:t>
            </a:r>
            <a:r>
              <a:rPr lang="es-MX" sz="4000" dirty="0" err="1"/>
              <a:t>Approach</a:t>
            </a:r>
            <a:r>
              <a:rPr lang="es-MX" sz="4000" dirty="0"/>
              <a:t>) adoptando UML como lenguaje de modelado. Desde ese entonces y a la cabeza de Grady </a:t>
            </a:r>
            <a:r>
              <a:rPr lang="es-MX" sz="4000" dirty="0" err="1"/>
              <a:t>Booch</a:t>
            </a:r>
            <a:r>
              <a:rPr lang="es-MX" sz="4000" dirty="0"/>
              <a:t>, </a:t>
            </a:r>
            <a:r>
              <a:rPr lang="es-MX" sz="4000" dirty="0" err="1"/>
              <a:t>Ivar</a:t>
            </a:r>
            <a:r>
              <a:rPr lang="es-MX" sz="4000" dirty="0"/>
              <a:t> Jacobson y James </a:t>
            </a:r>
            <a:r>
              <a:rPr lang="es-MX" sz="4000" dirty="0" err="1"/>
              <a:t>Rumbaugh</a:t>
            </a:r>
            <a:r>
              <a:rPr lang="es-MX" sz="4000" dirty="0"/>
              <a:t>, </a:t>
            </a:r>
            <a:r>
              <a:rPr lang="es-MX" sz="4000" dirty="0" err="1"/>
              <a:t>Rational</a:t>
            </a:r>
            <a:r>
              <a:rPr lang="es-MX" sz="4000" dirty="0"/>
              <a:t> Software desarrolló e incorporó diversos elementos para expandir ROP, destacándose especialmente el flujo de trabajo conocido como modelado del negocio. En junio del 1998 se lanza </a:t>
            </a:r>
            <a:r>
              <a:rPr lang="es-MX" sz="4000" dirty="0" err="1"/>
              <a:t>Rational</a:t>
            </a:r>
            <a:r>
              <a:rPr lang="es-MX" sz="4000" dirty="0"/>
              <a:t> </a:t>
            </a:r>
            <a:r>
              <a:rPr lang="es-MX" sz="4000" dirty="0" err="1"/>
              <a:t>Unified</a:t>
            </a:r>
            <a:r>
              <a:rPr lang="es-MX" sz="4000" dirty="0"/>
              <a:t> </a:t>
            </a:r>
            <a:r>
              <a:rPr lang="es-MX" sz="4000" dirty="0" err="1"/>
              <a:t>Process</a:t>
            </a:r>
            <a:r>
              <a:rPr lang="es-MX" sz="4000" dirty="0"/>
              <a:t> (Laguna, 2010).</a:t>
            </a:r>
          </a:p>
          <a:p>
            <a:pPr marL="0" indent="0" algn="just">
              <a:buNone/>
            </a:pPr>
            <a:endParaRPr lang="es-MX" sz="4000" dirty="0"/>
          </a:p>
        </p:txBody>
      </p:sp>
    </p:spTree>
    <p:extLst>
      <p:ext uri="{BB962C8B-B14F-4D97-AF65-F5344CB8AC3E}">
        <p14:creationId xmlns:p14="http://schemas.microsoft.com/office/powerpoint/2010/main" val="26112172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6">
            <a:extLst>
              <a:ext uri="{FF2B5EF4-FFF2-40B4-BE49-F238E27FC236}">
                <a16:creationId xmlns:a16="http://schemas.microsoft.com/office/drawing/2014/main" xmlns="" id="{BA714048-71A9-45F7-B4BB-35701059A581}"/>
              </a:ext>
            </a:extLst>
          </p:cNvPr>
          <p:cNvPicPr>
            <a:picLocks noChangeAspect="1"/>
          </p:cNvPicPr>
          <p:nvPr/>
        </p:nvPicPr>
        <p:blipFill>
          <a:blip r:embed="rId2"/>
          <a:stretch>
            <a:fillRect/>
          </a:stretch>
        </p:blipFill>
        <p:spPr>
          <a:xfrm>
            <a:off x="0" y="0"/>
            <a:ext cx="12192000" cy="1133475"/>
          </a:xfrm>
          <a:prstGeom prst="rect">
            <a:avLst/>
          </a:prstGeom>
        </p:spPr>
      </p:pic>
      <p:sp>
        <p:nvSpPr>
          <p:cNvPr id="9" name="Marcador de contenido 2">
            <a:extLst>
              <a:ext uri="{FF2B5EF4-FFF2-40B4-BE49-F238E27FC236}">
                <a16:creationId xmlns:a16="http://schemas.microsoft.com/office/drawing/2014/main" xmlns="" id="{37B2F61B-A66B-4E24-B6A2-851EF58EFC3F}"/>
              </a:ext>
            </a:extLst>
          </p:cNvPr>
          <p:cNvSpPr>
            <a:spLocks noGrp="1"/>
          </p:cNvSpPr>
          <p:nvPr>
            <p:ph idx="1"/>
          </p:nvPr>
        </p:nvSpPr>
        <p:spPr>
          <a:xfrm>
            <a:off x="838200" y="1133475"/>
            <a:ext cx="10515600" cy="5309528"/>
          </a:xfrm>
        </p:spPr>
        <p:txBody>
          <a:bodyPr>
            <a:normAutofit/>
          </a:bodyPr>
          <a:lstStyle/>
          <a:p>
            <a:pPr marL="0" indent="0" algn="just">
              <a:buNone/>
            </a:pPr>
            <a:r>
              <a:rPr lang="es-MX" sz="4000" dirty="0" smtClean="0"/>
              <a:t>RUP </a:t>
            </a:r>
          </a:p>
          <a:p>
            <a:r>
              <a:rPr lang="es-MX" sz="4000" dirty="0"/>
              <a:t>El RUP presenta 3 características que constituyen la esencia de todo el proceso de desarrollo:</a:t>
            </a:r>
          </a:p>
          <a:p>
            <a:pPr lvl="0"/>
            <a:r>
              <a:rPr lang="es-MX" sz="4000" dirty="0"/>
              <a:t>Dirigido por los casos de uso.</a:t>
            </a:r>
          </a:p>
          <a:p>
            <a:pPr lvl="0"/>
            <a:r>
              <a:rPr lang="es-MX" sz="4000" dirty="0"/>
              <a:t>Centrado en la arquitectura.</a:t>
            </a:r>
          </a:p>
          <a:p>
            <a:r>
              <a:rPr lang="es-MX" sz="4000" dirty="0"/>
              <a:t>Ciclo de vida iterativo.</a:t>
            </a:r>
          </a:p>
        </p:txBody>
      </p:sp>
    </p:spTree>
    <p:extLst>
      <p:ext uri="{BB962C8B-B14F-4D97-AF65-F5344CB8AC3E}">
        <p14:creationId xmlns:p14="http://schemas.microsoft.com/office/powerpoint/2010/main" val="30757255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6">
            <a:extLst>
              <a:ext uri="{FF2B5EF4-FFF2-40B4-BE49-F238E27FC236}">
                <a16:creationId xmlns:a16="http://schemas.microsoft.com/office/drawing/2014/main" xmlns="" id="{BA714048-71A9-45F7-B4BB-35701059A581}"/>
              </a:ext>
            </a:extLst>
          </p:cNvPr>
          <p:cNvPicPr>
            <a:picLocks noChangeAspect="1"/>
          </p:cNvPicPr>
          <p:nvPr/>
        </p:nvPicPr>
        <p:blipFill>
          <a:blip r:embed="rId2"/>
          <a:stretch>
            <a:fillRect/>
          </a:stretch>
        </p:blipFill>
        <p:spPr>
          <a:xfrm>
            <a:off x="0" y="0"/>
            <a:ext cx="12192000" cy="1133475"/>
          </a:xfrm>
          <a:prstGeom prst="rect">
            <a:avLst/>
          </a:prstGeom>
        </p:spPr>
      </p:pic>
      <p:sp>
        <p:nvSpPr>
          <p:cNvPr id="9" name="Marcador de contenido 2">
            <a:extLst>
              <a:ext uri="{FF2B5EF4-FFF2-40B4-BE49-F238E27FC236}">
                <a16:creationId xmlns:a16="http://schemas.microsoft.com/office/drawing/2014/main" xmlns="" id="{37B2F61B-A66B-4E24-B6A2-851EF58EFC3F}"/>
              </a:ext>
            </a:extLst>
          </p:cNvPr>
          <p:cNvSpPr>
            <a:spLocks noGrp="1"/>
          </p:cNvSpPr>
          <p:nvPr>
            <p:ph idx="1"/>
          </p:nvPr>
        </p:nvSpPr>
        <p:spPr>
          <a:xfrm>
            <a:off x="838200" y="1133475"/>
            <a:ext cx="10515600" cy="5309528"/>
          </a:xfrm>
        </p:spPr>
        <p:txBody>
          <a:bodyPr>
            <a:normAutofit fontScale="92500" lnSpcReduction="10000"/>
          </a:bodyPr>
          <a:lstStyle/>
          <a:p>
            <a:pPr marL="0" indent="0" algn="just">
              <a:buNone/>
            </a:pPr>
            <a:r>
              <a:rPr lang="es-MX" sz="4000" dirty="0" smtClean="0"/>
              <a:t>RUP</a:t>
            </a:r>
          </a:p>
          <a:p>
            <a:pPr marL="0" indent="0" algn="just">
              <a:buNone/>
            </a:pPr>
            <a:r>
              <a:rPr lang="es-MX" sz="4000" dirty="0"/>
              <a:t>Además, </a:t>
            </a:r>
            <a:r>
              <a:rPr lang="es-MX" sz="4000" dirty="0" err="1"/>
              <a:t>Celís</a:t>
            </a:r>
            <a:r>
              <a:rPr lang="es-MX" sz="4000" dirty="0"/>
              <a:t>, Luna y Lévano (2013) estipulan que, RUP puede ser adoptado y extendido para satisfacer las necesidades de la organización que lo utilice seleccionando las fases e interacciones, los flujos de trabajo y disciplinas que se van a recorrer y los entregables o productos que se van a construir. Es importante conocer como está organizado y estructurado el proceso para poder seleccionar el </a:t>
            </a:r>
            <a:r>
              <a:rPr lang="es-MX" sz="4000" dirty="0" err="1"/>
              <a:t>framework</a:t>
            </a:r>
            <a:r>
              <a:rPr lang="es-MX" sz="4000" dirty="0"/>
              <a:t>, los elementos del proceso que más valor darán al proyecto.</a:t>
            </a:r>
          </a:p>
          <a:p>
            <a:pPr marL="0" indent="0" algn="just">
              <a:buNone/>
            </a:pPr>
            <a:endParaRPr lang="es-MX" sz="4000" dirty="0"/>
          </a:p>
        </p:txBody>
      </p:sp>
    </p:spTree>
    <p:extLst>
      <p:ext uri="{BB962C8B-B14F-4D97-AF65-F5344CB8AC3E}">
        <p14:creationId xmlns:p14="http://schemas.microsoft.com/office/powerpoint/2010/main" val="22899019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07027" y="2001078"/>
            <a:ext cx="10515600" cy="4266778"/>
          </a:xfrm>
        </p:spPr>
        <p:txBody>
          <a:bodyPr>
            <a:normAutofit/>
          </a:bodyPr>
          <a:lstStyle/>
          <a:p>
            <a:pPr marL="0" lvl="0" indent="0" algn="just">
              <a:buNone/>
            </a:pPr>
            <a:r>
              <a:rPr lang="es-MX" sz="3200" dirty="0"/>
              <a:t>E</a:t>
            </a:r>
            <a:r>
              <a:rPr lang="es-MX" sz="3200" dirty="0" smtClean="0"/>
              <a:t>s </a:t>
            </a:r>
            <a:r>
              <a:rPr lang="es-MX" sz="3200" dirty="0"/>
              <a:t>un vocablo generado a partir de tres palabras de origen griego: </a:t>
            </a:r>
            <a:r>
              <a:rPr lang="es-MX" sz="3200" i="1" dirty="0"/>
              <a:t>meta</a:t>
            </a:r>
            <a:r>
              <a:rPr lang="es-MX" sz="3200" dirty="0"/>
              <a:t> (“más allá”), </a:t>
            </a:r>
            <a:r>
              <a:rPr lang="es-MX" sz="3200" i="1" dirty="0" err="1"/>
              <a:t>odós</a:t>
            </a:r>
            <a:r>
              <a:rPr lang="es-MX" sz="3200" dirty="0"/>
              <a:t> (“camino”) y </a:t>
            </a:r>
            <a:r>
              <a:rPr lang="es-MX" sz="3200" i="1" dirty="0"/>
              <a:t>logos</a:t>
            </a:r>
            <a:r>
              <a:rPr lang="es-MX" sz="3200" dirty="0"/>
              <a:t> (“estudio”). El concepto hace referencia al plan de </a:t>
            </a:r>
            <a:r>
              <a:rPr lang="es-MX" sz="3200" dirty="0">
                <a:hlinkClick r:id="rId2"/>
              </a:rPr>
              <a:t>investigación</a:t>
            </a:r>
            <a:r>
              <a:rPr lang="es-MX" sz="3200" dirty="0"/>
              <a:t> que permite cumplir ciertos objetivos en el marco de una </a:t>
            </a:r>
            <a:r>
              <a:rPr lang="es-MX" sz="3200" dirty="0">
                <a:hlinkClick r:id="rId3"/>
              </a:rPr>
              <a:t>ciencia</a:t>
            </a:r>
            <a:r>
              <a:rPr lang="es-MX" sz="3200" dirty="0"/>
              <a:t>. Por lo tanto, puede entenderse a la metodología como el conjunto de procedimientos que determinan una investigación de </a:t>
            </a:r>
            <a:r>
              <a:rPr lang="es-MX" sz="3200" dirty="0" smtClean="0"/>
              <a:t>tipo (Pérez y </a:t>
            </a:r>
            <a:r>
              <a:rPr lang="es-MX" sz="3200" dirty="0" err="1" smtClean="0"/>
              <a:t>Garvey</a:t>
            </a:r>
            <a:r>
              <a:rPr lang="es-MX" sz="3200" dirty="0" smtClean="0"/>
              <a:t>, 2012).</a:t>
            </a:r>
            <a:endParaRPr lang="es-MX" sz="3200" dirty="0"/>
          </a:p>
        </p:txBody>
      </p:sp>
      <p:sp>
        <p:nvSpPr>
          <p:cNvPr id="8" name="CuadroTexto 7"/>
          <p:cNvSpPr txBox="1"/>
          <p:nvPr/>
        </p:nvSpPr>
        <p:spPr>
          <a:xfrm>
            <a:off x="5104324" y="1223060"/>
            <a:ext cx="1927540" cy="461665"/>
          </a:xfrm>
          <a:prstGeom prst="rect">
            <a:avLst/>
          </a:prstGeom>
          <a:noFill/>
        </p:spPr>
        <p:txBody>
          <a:bodyPr wrap="square" rtlCol="0">
            <a:spAutoFit/>
          </a:bodyPr>
          <a:lstStyle/>
          <a:p>
            <a:r>
              <a:rPr lang="es-MX" sz="2400" dirty="0">
                <a:solidFill>
                  <a:schemeClr val="bg1"/>
                </a:solidFill>
                <a:latin typeface="Arial" panose="020B0604020202020204" pitchFamily="34" charset="0"/>
                <a:cs typeface="Arial" panose="020B0604020202020204" pitchFamily="34" charset="0"/>
              </a:rPr>
              <a:t>Introducción</a:t>
            </a:r>
          </a:p>
        </p:txBody>
      </p:sp>
      <p:pic>
        <p:nvPicPr>
          <p:cNvPr id="9" name="Picture 8"/>
          <p:cNvPicPr>
            <a:picLocks noChangeAspect="1"/>
          </p:cNvPicPr>
          <p:nvPr/>
        </p:nvPicPr>
        <p:blipFill>
          <a:blip r:embed="rId4"/>
          <a:stretch>
            <a:fillRect/>
          </a:stretch>
        </p:blipFill>
        <p:spPr>
          <a:xfrm>
            <a:off x="0" y="0"/>
            <a:ext cx="12192000" cy="1133475"/>
          </a:xfrm>
          <a:prstGeom prst="rect">
            <a:avLst/>
          </a:prstGeom>
        </p:spPr>
      </p:pic>
      <p:sp>
        <p:nvSpPr>
          <p:cNvPr id="10" name="Título 1"/>
          <p:cNvSpPr>
            <a:spLocks noGrp="1"/>
          </p:cNvSpPr>
          <p:nvPr>
            <p:ph type="title"/>
          </p:nvPr>
        </p:nvSpPr>
        <p:spPr>
          <a:xfrm>
            <a:off x="4535631" y="1188183"/>
            <a:ext cx="3058392" cy="647499"/>
          </a:xfrm>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ormAutofit/>
          </a:bodyPr>
          <a:lstStyle/>
          <a:p>
            <a:pPr algn="ctr"/>
            <a:r>
              <a:rPr lang="es-MX" sz="3600" b="1" dirty="0" smtClean="0">
                <a:latin typeface="Arial" panose="020B0604020202020204" pitchFamily="34" charset="0"/>
                <a:cs typeface="Arial" panose="020B0604020202020204" pitchFamily="34" charset="0"/>
              </a:rPr>
              <a:t>Metodología </a:t>
            </a:r>
            <a:endParaRPr lang="es-MX"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18786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6">
            <a:extLst>
              <a:ext uri="{FF2B5EF4-FFF2-40B4-BE49-F238E27FC236}">
                <a16:creationId xmlns:a16="http://schemas.microsoft.com/office/drawing/2014/main" xmlns="" id="{BA714048-71A9-45F7-B4BB-35701059A581}"/>
              </a:ext>
            </a:extLst>
          </p:cNvPr>
          <p:cNvPicPr>
            <a:picLocks noChangeAspect="1"/>
          </p:cNvPicPr>
          <p:nvPr/>
        </p:nvPicPr>
        <p:blipFill>
          <a:blip r:embed="rId2"/>
          <a:stretch>
            <a:fillRect/>
          </a:stretch>
        </p:blipFill>
        <p:spPr>
          <a:xfrm>
            <a:off x="0" y="0"/>
            <a:ext cx="12192000" cy="1133475"/>
          </a:xfrm>
          <a:prstGeom prst="rect">
            <a:avLst/>
          </a:prstGeom>
        </p:spPr>
      </p:pic>
      <p:sp>
        <p:nvSpPr>
          <p:cNvPr id="9" name="Marcador de contenido 2">
            <a:extLst>
              <a:ext uri="{FF2B5EF4-FFF2-40B4-BE49-F238E27FC236}">
                <a16:creationId xmlns:a16="http://schemas.microsoft.com/office/drawing/2014/main" xmlns="" id="{37B2F61B-A66B-4E24-B6A2-851EF58EFC3F}"/>
              </a:ext>
            </a:extLst>
          </p:cNvPr>
          <p:cNvSpPr>
            <a:spLocks noGrp="1"/>
          </p:cNvSpPr>
          <p:nvPr>
            <p:ph idx="1"/>
          </p:nvPr>
        </p:nvSpPr>
        <p:spPr>
          <a:xfrm>
            <a:off x="838200" y="1133475"/>
            <a:ext cx="10515600" cy="5309528"/>
          </a:xfrm>
        </p:spPr>
        <p:txBody>
          <a:bodyPr>
            <a:normAutofit fontScale="77500" lnSpcReduction="20000"/>
          </a:bodyPr>
          <a:lstStyle/>
          <a:p>
            <a:pPr marL="0" indent="0" algn="just">
              <a:buNone/>
            </a:pPr>
            <a:r>
              <a:rPr lang="es-MX" sz="4000" dirty="0" smtClean="0"/>
              <a:t> </a:t>
            </a:r>
            <a:endParaRPr lang="es-MX" sz="4000" dirty="0" smtClean="0"/>
          </a:p>
          <a:p>
            <a:pPr marL="0" indent="0" algn="just">
              <a:buNone/>
            </a:pPr>
            <a:r>
              <a:rPr lang="es-MX" sz="4000" dirty="0"/>
              <a:t>Para Laguna (2010) RUP incorpora muchas de las conocidas como “buenas prácticas” en el desarrollo de software moderno, lasa cuáles se deben tener presentes en el desarrollo de aplicaciones empresariales para garantizar el éxito del proyecto, tales como: Desarrollo iterativo, Gestión de Requerimientos, Arquitectura basada en componentes, Modelo Visual, Verificación de la calidad en forma continua y control de cambios. Sus fases son:</a:t>
            </a:r>
          </a:p>
          <a:p>
            <a:pPr lvl="0"/>
            <a:r>
              <a:rPr lang="es-MX" sz="4000" dirty="0"/>
              <a:t>Inicio.</a:t>
            </a:r>
          </a:p>
          <a:p>
            <a:pPr lvl="0"/>
            <a:r>
              <a:rPr lang="es-MX" sz="4000" dirty="0"/>
              <a:t>Elaboración.</a:t>
            </a:r>
          </a:p>
          <a:p>
            <a:pPr lvl="0"/>
            <a:r>
              <a:rPr lang="es-MX" sz="4000" dirty="0"/>
              <a:t>Construcción.</a:t>
            </a:r>
          </a:p>
          <a:p>
            <a:r>
              <a:rPr lang="es-MX" sz="4000" dirty="0"/>
              <a:t>Transición.</a:t>
            </a:r>
            <a:endParaRPr lang="es-MX" sz="4000" dirty="0" smtClean="0"/>
          </a:p>
        </p:txBody>
      </p:sp>
    </p:spTree>
    <p:extLst>
      <p:ext uri="{BB962C8B-B14F-4D97-AF65-F5344CB8AC3E}">
        <p14:creationId xmlns:p14="http://schemas.microsoft.com/office/powerpoint/2010/main" val="27585541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6">
            <a:extLst>
              <a:ext uri="{FF2B5EF4-FFF2-40B4-BE49-F238E27FC236}">
                <a16:creationId xmlns:a16="http://schemas.microsoft.com/office/drawing/2014/main" xmlns="" id="{BA714048-71A9-45F7-B4BB-35701059A581}"/>
              </a:ext>
            </a:extLst>
          </p:cNvPr>
          <p:cNvPicPr>
            <a:picLocks noChangeAspect="1"/>
          </p:cNvPicPr>
          <p:nvPr/>
        </p:nvPicPr>
        <p:blipFill>
          <a:blip r:embed="rId2"/>
          <a:stretch>
            <a:fillRect/>
          </a:stretch>
        </p:blipFill>
        <p:spPr>
          <a:xfrm>
            <a:off x="0" y="0"/>
            <a:ext cx="12192000" cy="1133475"/>
          </a:xfrm>
          <a:prstGeom prst="rect">
            <a:avLst/>
          </a:prstGeom>
        </p:spPr>
      </p:pic>
      <p:sp>
        <p:nvSpPr>
          <p:cNvPr id="9" name="Marcador de contenido 2">
            <a:extLst>
              <a:ext uri="{FF2B5EF4-FFF2-40B4-BE49-F238E27FC236}">
                <a16:creationId xmlns:a16="http://schemas.microsoft.com/office/drawing/2014/main" xmlns="" id="{37B2F61B-A66B-4E24-B6A2-851EF58EFC3F}"/>
              </a:ext>
            </a:extLst>
          </p:cNvPr>
          <p:cNvSpPr>
            <a:spLocks noGrp="1"/>
          </p:cNvSpPr>
          <p:nvPr>
            <p:ph idx="1"/>
          </p:nvPr>
        </p:nvSpPr>
        <p:spPr>
          <a:xfrm>
            <a:off x="838200" y="4739425"/>
            <a:ext cx="10515600" cy="1703578"/>
          </a:xfrm>
        </p:spPr>
        <p:txBody>
          <a:bodyPr/>
          <a:lstStyle/>
          <a:p>
            <a:pPr marL="0" indent="0">
              <a:buNone/>
            </a:pPr>
            <a:r>
              <a:rPr lang="es-MX" sz="4000" dirty="0" smtClean="0"/>
              <a:t>UML</a:t>
            </a:r>
          </a:p>
          <a:p>
            <a:pPr marL="0" indent="0">
              <a:buNone/>
            </a:pPr>
            <a:r>
              <a:rPr lang="es-MX" sz="4000" dirty="0" err="1" smtClean="0"/>
              <a:t>Unified</a:t>
            </a:r>
            <a:r>
              <a:rPr lang="es-MX" sz="4000" dirty="0" smtClean="0"/>
              <a:t> </a:t>
            </a:r>
            <a:r>
              <a:rPr lang="es-MX" sz="4000" dirty="0" err="1" smtClean="0"/>
              <a:t>Modeling</a:t>
            </a:r>
            <a:r>
              <a:rPr lang="es-MX" sz="4000" dirty="0" smtClean="0"/>
              <a:t> </a:t>
            </a:r>
            <a:r>
              <a:rPr lang="es-MX" sz="4000" dirty="0" err="1" smtClean="0"/>
              <a:t>Language</a:t>
            </a:r>
            <a:endParaRPr lang="es-MX" sz="4000" dirty="0" smtClean="0"/>
          </a:p>
        </p:txBody>
      </p:sp>
    </p:spTree>
    <p:extLst>
      <p:ext uri="{BB962C8B-B14F-4D97-AF65-F5344CB8AC3E}">
        <p14:creationId xmlns:p14="http://schemas.microsoft.com/office/powerpoint/2010/main" val="28793223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6">
            <a:extLst>
              <a:ext uri="{FF2B5EF4-FFF2-40B4-BE49-F238E27FC236}">
                <a16:creationId xmlns:a16="http://schemas.microsoft.com/office/drawing/2014/main" xmlns="" id="{BA714048-71A9-45F7-B4BB-35701059A581}"/>
              </a:ext>
            </a:extLst>
          </p:cNvPr>
          <p:cNvPicPr>
            <a:picLocks noChangeAspect="1"/>
          </p:cNvPicPr>
          <p:nvPr/>
        </p:nvPicPr>
        <p:blipFill>
          <a:blip r:embed="rId2"/>
          <a:stretch>
            <a:fillRect/>
          </a:stretch>
        </p:blipFill>
        <p:spPr>
          <a:xfrm>
            <a:off x="0" y="0"/>
            <a:ext cx="12192000" cy="1133475"/>
          </a:xfrm>
          <a:prstGeom prst="rect">
            <a:avLst/>
          </a:prstGeom>
        </p:spPr>
      </p:pic>
      <p:sp>
        <p:nvSpPr>
          <p:cNvPr id="9" name="Marcador de contenido 2">
            <a:extLst>
              <a:ext uri="{FF2B5EF4-FFF2-40B4-BE49-F238E27FC236}">
                <a16:creationId xmlns:a16="http://schemas.microsoft.com/office/drawing/2014/main" xmlns="" id="{37B2F61B-A66B-4E24-B6A2-851EF58EFC3F}"/>
              </a:ext>
            </a:extLst>
          </p:cNvPr>
          <p:cNvSpPr>
            <a:spLocks noGrp="1"/>
          </p:cNvSpPr>
          <p:nvPr>
            <p:ph idx="1"/>
          </p:nvPr>
        </p:nvSpPr>
        <p:spPr>
          <a:xfrm>
            <a:off x="838200" y="1133475"/>
            <a:ext cx="10515600" cy="5309528"/>
          </a:xfrm>
        </p:spPr>
        <p:txBody>
          <a:bodyPr>
            <a:normAutofit/>
          </a:bodyPr>
          <a:lstStyle/>
          <a:p>
            <a:pPr marL="0" lvl="0" indent="0" algn="just">
              <a:buNone/>
            </a:pPr>
            <a:r>
              <a:rPr lang="es-MX" sz="4000" dirty="0"/>
              <a:t>El lenguaje UML comenzó a gestarse en octubre de 1994, cuando </a:t>
            </a:r>
            <a:r>
              <a:rPr lang="es-MX" sz="4000" dirty="0" err="1"/>
              <a:t>Rumbaugh</a:t>
            </a:r>
            <a:r>
              <a:rPr lang="es-MX" sz="4000" dirty="0"/>
              <a:t> se unió a la compañía </a:t>
            </a:r>
            <a:r>
              <a:rPr lang="es-MX" sz="4000" dirty="0" err="1"/>
              <a:t>Rational</a:t>
            </a:r>
            <a:r>
              <a:rPr lang="es-MX" sz="4000" dirty="0"/>
              <a:t> fundada por </a:t>
            </a:r>
            <a:r>
              <a:rPr lang="es-MX" sz="4000" dirty="0" err="1" smtClean="0"/>
              <a:t>Booch</a:t>
            </a:r>
            <a:r>
              <a:rPr lang="es-MX" sz="4000" dirty="0" smtClean="0"/>
              <a:t>.</a:t>
            </a:r>
          </a:p>
          <a:p>
            <a:pPr marL="0" lvl="0" indent="0" algn="just">
              <a:buNone/>
            </a:pPr>
            <a:r>
              <a:rPr lang="es-MX" sz="4000" dirty="0" smtClean="0"/>
              <a:t>En </a:t>
            </a:r>
            <a:r>
              <a:rPr lang="es-MX" sz="4000" dirty="0"/>
              <a:t>1995 otro reputado investigador, Jacobson, se unió a </a:t>
            </a:r>
            <a:r>
              <a:rPr lang="es-MX" sz="4000" dirty="0" err="1"/>
              <a:t>Rational</a:t>
            </a:r>
            <a:r>
              <a:rPr lang="es-MX" sz="4000" dirty="0"/>
              <a:t> y se incluyeron ideas suyas.</a:t>
            </a:r>
          </a:p>
          <a:p>
            <a:pPr marL="0" lvl="0" indent="0" algn="just">
              <a:buNone/>
            </a:pPr>
            <a:r>
              <a:rPr lang="es-MX" sz="4000" dirty="0" smtClean="0"/>
              <a:t>Para </a:t>
            </a:r>
            <a:r>
              <a:rPr lang="es-MX" sz="4000" dirty="0"/>
              <a:t>1997 UML 1.1 fue aprobada por la OMG convirtiéndose en la notación estándar de facto para el análisis y el diseño orientado a objetos.</a:t>
            </a:r>
          </a:p>
          <a:p>
            <a:pPr marL="0" indent="0">
              <a:buNone/>
            </a:pPr>
            <a:endParaRPr lang="es-MX" sz="4000" dirty="0"/>
          </a:p>
        </p:txBody>
      </p:sp>
    </p:spTree>
    <p:extLst>
      <p:ext uri="{BB962C8B-B14F-4D97-AF65-F5344CB8AC3E}">
        <p14:creationId xmlns:p14="http://schemas.microsoft.com/office/powerpoint/2010/main" val="3550988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6">
            <a:extLst>
              <a:ext uri="{FF2B5EF4-FFF2-40B4-BE49-F238E27FC236}">
                <a16:creationId xmlns:a16="http://schemas.microsoft.com/office/drawing/2014/main" xmlns="" id="{BA714048-71A9-45F7-B4BB-35701059A581}"/>
              </a:ext>
            </a:extLst>
          </p:cNvPr>
          <p:cNvPicPr>
            <a:picLocks noChangeAspect="1"/>
          </p:cNvPicPr>
          <p:nvPr/>
        </p:nvPicPr>
        <p:blipFill>
          <a:blip r:embed="rId2"/>
          <a:stretch>
            <a:fillRect/>
          </a:stretch>
        </p:blipFill>
        <p:spPr>
          <a:xfrm>
            <a:off x="0" y="0"/>
            <a:ext cx="12192000" cy="1133475"/>
          </a:xfrm>
          <a:prstGeom prst="rect">
            <a:avLst/>
          </a:prstGeom>
        </p:spPr>
      </p:pic>
      <p:sp>
        <p:nvSpPr>
          <p:cNvPr id="9" name="Marcador de contenido 2">
            <a:extLst>
              <a:ext uri="{FF2B5EF4-FFF2-40B4-BE49-F238E27FC236}">
                <a16:creationId xmlns:a16="http://schemas.microsoft.com/office/drawing/2014/main" xmlns="" id="{37B2F61B-A66B-4E24-B6A2-851EF58EFC3F}"/>
              </a:ext>
            </a:extLst>
          </p:cNvPr>
          <p:cNvSpPr>
            <a:spLocks noGrp="1"/>
          </p:cNvSpPr>
          <p:nvPr>
            <p:ph idx="1"/>
          </p:nvPr>
        </p:nvSpPr>
        <p:spPr>
          <a:xfrm>
            <a:off x="838200" y="1133475"/>
            <a:ext cx="10515600" cy="5309528"/>
          </a:xfrm>
        </p:spPr>
        <p:txBody>
          <a:bodyPr>
            <a:normAutofit/>
          </a:bodyPr>
          <a:lstStyle/>
          <a:p>
            <a:pPr marL="0" indent="0" algn="just">
              <a:buNone/>
            </a:pPr>
            <a:r>
              <a:rPr lang="es-MX" sz="4000" dirty="0"/>
              <a:t>UML es el primer método en publicar un meta-modelo en su propia notación, incluyendo la notación para la mayoría de la información de requisitos, análisis y diseño. En estos momentos se está desarrollando una nueva versión en la que se incluirán cambios importantes (principalmente añadir nuevos diagramas) que </a:t>
            </a:r>
            <a:r>
              <a:rPr lang="es-MX" sz="4000" dirty="0" smtClean="0"/>
              <a:t>conducen </a:t>
            </a:r>
            <a:r>
              <a:rPr lang="es-MX" sz="4000" dirty="0"/>
              <a:t>a la versión </a:t>
            </a:r>
            <a:r>
              <a:rPr lang="es-MX" sz="4000" dirty="0" smtClean="0"/>
              <a:t>2.0.</a:t>
            </a:r>
            <a:endParaRPr lang="es-MX" sz="4000" dirty="0"/>
          </a:p>
        </p:txBody>
      </p:sp>
    </p:spTree>
    <p:extLst>
      <p:ext uri="{BB962C8B-B14F-4D97-AF65-F5344CB8AC3E}">
        <p14:creationId xmlns:p14="http://schemas.microsoft.com/office/powerpoint/2010/main" val="15989724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6">
            <a:extLst>
              <a:ext uri="{FF2B5EF4-FFF2-40B4-BE49-F238E27FC236}">
                <a16:creationId xmlns:a16="http://schemas.microsoft.com/office/drawing/2014/main" xmlns="" id="{BA714048-71A9-45F7-B4BB-35701059A581}"/>
              </a:ext>
            </a:extLst>
          </p:cNvPr>
          <p:cNvPicPr>
            <a:picLocks noChangeAspect="1"/>
          </p:cNvPicPr>
          <p:nvPr/>
        </p:nvPicPr>
        <p:blipFill>
          <a:blip r:embed="rId2"/>
          <a:stretch>
            <a:fillRect/>
          </a:stretch>
        </p:blipFill>
        <p:spPr>
          <a:xfrm>
            <a:off x="0" y="0"/>
            <a:ext cx="12192000" cy="1133475"/>
          </a:xfrm>
          <a:prstGeom prst="rect">
            <a:avLst/>
          </a:prstGeom>
        </p:spPr>
      </p:pic>
      <p:sp>
        <p:nvSpPr>
          <p:cNvPr id="9" name="Marcador de contenido 2">
            <a:extLst>
              <a:ext uri="{FF2B5EF4-FFF2-40B4-BE49-F238E27FC236}">
                <a16:creationId xmlns:a16="http://schemas.microsoft.com/office/drawing/2014/main" xmlns="" id="{37B2F61B-A66B-4E24-B6A2-851EF58EFC3F}"/>
              </a:ext>
            </a:extLst>
          </p:cNvPr>
          <p:cNvSpPr>
            <a:spLocks noGrp="1"/>
          </p:cNvSpPr>
          <p:nvPr>
            <p:ph idx="1"/>
          </p:nvPr>
        </p:nvSpPr>
        <p:spPr>
          <a:xfrm>
            <a:off x="838200" y="1133475"/>
            <a:ext cx="10515600" cy="5309528"/>
          </a:xfrm>
        </p:spPr>
        <p:txBody>
          <a:bodyPr/>
          <a:lstStyle/>
          <a:p>
            <a:pPr marL="0" indent="0">
              <a:buNone/>
            </a:pPr>
            <a:r>
              <a:rPr lang="es-MX" sz="4000" dirty="0"/>
              <a:t>UML </a:t>
            </a:r>
            <a:endParaRPr lang="es-MX" sz="4000" dirty="0" smtClean="0"/>
          </a:p>
          <a:p>
            <a:pPr marL="0" indent="0" algn="just">
              <a:buNone/>
            </a:pPr>
            <a:r>
              <a:rPr lang="es-MX" sz="4000" dirty="0"/>
              <a:t>S</a:t>
            </a:r>
            <a:r>
              <a:rPr lang="es-MX" sz="4000" dirty="0" smtClean="0"/>
              <a:t>e </a:t>
            </a:r>
            <a:r>
              <a:rPr lang="es-MX" sz="4000" dirty="0"/>
              <a:t>puede usar para modelar distintos tipos de sistemas: sistemas de software, sistemas de hardware, y organizaciones del mundo real. Ofrece nueve diagramas en los cuales modelar </a:t>
            </a:r>
            <a:r>
              <a:rPr lang="es-MX" sz="4000" dirty="0" smtClean="0"/>
              <a:t>sistemas (Hernández, 2014).</a:t>
            </a:r>
            <a:endParaRPr lang="es-MX" sz="4000" dirty="0"/>
          </a:p>
        </p:txBody>
      </p:sp>
    </p:spTree>
    <p:extLst>
      <p:ext uri="{BB962C8B-B14F-4D97-AF65-F5344CB8AC3E}">
        <p14:creationId xmlns:p14="http://schemas.microsoft.com/office/powerpoint/2010/main" val="5478162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6">
            <a:extLst>
              <a:ext uri="{FF2B5EF4-FFF2-40B4-BE49-F238E27FC236}">
                <a16:creationId xmlns:a16="http://schemas.microsoft.com/office/drawing/2014/main" xmlns="" id="{BA714048-71A9-45F7-B4BB-35701059A581}"/>
              </a:ext>
            </a:extLst>
          </p:cNvPr>
          <p:cNvPicPr>
            <a:picLocks noChangeAspect="1"/>
          </p:cNvPicPr>
          <p:nvPr/>
        </p:nvPicPr>
        <p:blipFill>
          <a:blip r:embed="rId2"/>
          <a:stretch>
            <a:fillRect/>
          </a:stretch>
        </p:blipFill>
        <p:spPr>
          <a:xfrm>
            <a:off x="0" y="0"/>
            <a:ext cx="12192000" cy="1133475"/>
          </a:xfrm>
          <a:prstGeom prst="rect">
            <a:avLst/>
          </a:prstGeom>
        </p:spPr>
      </p:pic>
      <p:sp>
        <p:nvSpPr>
          <p:cNvPr id="9" name="Marcador de contenido 2">
            <a:extLst>
              <a:ext uri="{FF2B5EF4-FFF2-40B4-BE49-F238E27FC236}">
                <a16:creationId xmlns:a16="http://schemas.microsoft.com/office/drawing/2014/main" xmlns="" id="{37B2F61B-A66B-4E24-B6A2-851EF58EFC3F}"/>
              </a:ext>
            </a:extLst>
          </p:cNvPr>
          <p:cNvSpPr>
            <a:spLocks noGrp="1"/>
          </p:cNvSpPr>
          <p:nvPr>
            <p:ph idx="1"/>
          </p:nvPr>
        </p:nvSpPr>
        <p:spPr>
          <a:xfrm>
            <a:off x="838200" y="1133475"/>
            <a:ext cx="10515600" cy="5309528"/>
          </a:xfrm>
        </p:spPr>
        <p:txBody>
          <a:bodyPr>
            <a:normAutofit fontScale="92500"/>
          </a:bodyPr>
          <a:lstStyle/>
          <a:p>
            <a:pPr marL="0" indent="0" algn="just">
              <a:buNone/>
            </a:pPr>
            <a:r>
              <a:rPr lang="es-MX" sz="4000" dirty="0"/>
              <a:t>La notación UML se deriva y unifica las tres metodologías de análisis y diseños más extendidas:</a:t>
            </a:r>
          </a:p>
          <a:p>
            <a:pPr algn="just"/>
            <a:r>
              <a:rPr lang="es-MX" sz="4000" dirty="0"/>
              <a:t>Metodología de Grady </a:t>
            </a:r>
            <a:r>
              <a:rPr lang="es-MX" sz="4000" dirty="0" err="1"/>
              <a:t>Booch</a:t>
            </a:r>
            <a:r>
              <a:rPr lang="es-MX" sz="4000" dirty="0"/>
              <a:t> para la descripción de conjuntos de objetos y sus relaciones.</a:t>
            </a:r>
          </a:p>
          <a:p>
            <a:pPr algn="just"/>
            <a:r>
              <a:rPr lang="es-MX" sz="4000" dirty="0"/>
              <a:t>Técnica de modelado orientada a objetos de James </a:t>
            </a:r>
            <a:r>
              <a:rPr lang="es-MX" sz="4000" dirty="0" err="1"/>
              <a:t>Rumbaugh</a:t>
            </a:r>
            <a:r>
              <a:rPr lang="es-MX" sz="4000" dirty="0"/>
              <a:t> (OMT: </a:t>
            </a:r>
            <a:r>
              <a:rPr lang="es-MX" sz="4000" dirty="0" err="1"/>
              <a:t>Object</a:t>
            </a:r>
            <a:r>
              <a:rPr lang="es-MX" sz="4000" dirty="0"/>
              <a:t> - </a:t>
            </a:r>
            <a:r>
              <a:rPr lang="es-MX" sz="4000" dirty="0" err="1"/>
              <a:t>Modelling</a:t>
            </a:r>
            <a:r>
              <a:rPr lang="es-MX" sz="4000" dirty="0"/>
              <a:t> </a:t>
            </a:r>
            <a:r>
              <a:rPr lang="es-MX" sz="4000" dirty="0" err="1"/>
              <a:t>Technique</a:t>
            </a:r>
            <a:r>
              <a:rPr lang="es-MX" sz="4000" dirty="0"/>
              <a:t>).</a:t>
            </a:r>
          </a:p>
          <a:p>
            <a:pPr algn="just"/>
            <a:r>
              <a:rPr lang="es-MX" sz="4000" dirty="0"/>
              <a:t>Aproximación de </a:t>
            </a:r>
            <a:r>
              <a:rPr lang="es-MX" sz="4000" dirty="0" err="1"/>
              <a:t>Ivar</a:t>
            </a:r>
            <a:r>
              <a:rPr lang="es-MX" sz="4000" dirty="0"/>
              <a:t> Jacobson (OOSE: </a:t>
            </a:r>
            <a:r>
              <a:rPr lang="es-MX" sz="4000" dirty="0" err="1"/>
              <a:t>Object</a:t>
            </a:r>
            <a:r>
              <a:rPr lang="es-MX" sz="4000" dirty="0"/>
              <a:t>- </a:t>
            </a:r>
            <a:r>
              <a:rPr lang="es-MX" sz="4000" dirty="0" err="1"/>
              <a:t>Oriented</a:t>
            </a:r>
            <a:r>
              <a:rPr lang="es-MX" sz="4000" dirty="0"/>
              <a:t> Software </a:t>
            </a:r>
            <a:r>
              <a:rPr lang="es-MX" sz="4000" dirty="0" err="1"/>
              <a:t>Engineering</a:t>
            </a:r>
            <a:r>
              <a:rPr lang="es-MX" sz="4000" dirty="0"/>
              <a:t>) mediante la metodología de casos de uso (use case).</a:t>
            </a:r>
          </a:p>
          <a:p>
            <a:pPr marL="0" indent="0">
              <a:buNone/>
            </a:pPr>
            <a:endParaRPr lang="es-MX" sz="4000" dirty="0"/>
          </a:p>
        </p:txBody>
      </p:sp>
    </p:spTree>
    <p:extLst>
      <p:ext uri="{BB962C8B-B14F-4D97-AF65-F5344CB8AC3E}">
        <p14:creationId xmlns:p14="http://schemas.microsoft.com/office/powerpoint/2010/main" val="21493422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6">
            <a:extLst>
              <a:ext uri="{FF2B5EF4-FFF2-40B4-BE49-F238E27FC236}">
                <a16:creationId xmlns:a16="http://schemas.microsoft.com/office/drawing/2014/main" xmlns="" id="{BA714048-71A9-45F7-B4BB-35701059A581}"/>
              </a:ext>
            </a:extLst>
          </p:cNvPr>
          <p:cNvPicPr>
            <a:picLocks noChangeAspect="1"/>
          </p:cNvPicPr>
          <p:nvPr/>
        </p:nvPicPr>
        <p:blipFill>
          <a:blip r:embed="rId2"/>
          <a:stretch>
            <a:fillRect/>
          </a:stretch>
        </p:blipFill>
        <p:spPr>
          <a:xfrm>
            <a:off x="0" y="0"/>
            <a:ext cx="12192000" cy="1133475"/>
          </a:xfrm>
          <a:prstGeom prst="rect">
            <a:avLst/>
          </a:prstGeom>
        </p:spPr>
      </p:pic>
      <p:sp>
        <p:nvSpPr>
          <p:cNvPr id="3" name="Rectangle 1"/>
          <p:cNvSpPr>
            <a:spLocks noGrp="1" noChangeArrowheads="1"/>
          </p:cNvSpPr>
          <p:nvPr>
            <p:ph idx="1"/>
          </p:nvPr>
        </p:nvSpPr>
        <p:spPr bwMode="auto">
          <a:xfrm>
            <a:off x="571500" y="1043337"/>
            <a:ext cx="11049000" cy="550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28600" algn="just" defTabSz="914400" rtl="0" eaLnBrk="0" fontAlgn="base" latinLnBrk="0" hangingPunct="0">
              <a:lnSpc>
                <a:spcPct val="100000"/>
              </a:lnSpc>
              <a:spcBef>
                <a:spcPct val="0"/>
              </a:spcBef>
              <a:spcAft>
                <a:spcPct val="0"/>
              </a:spcAft>
              <a:buClrTx/>
              <a:buSzTx/>
              <a:buFontTx/>
              <a:buNone/>
              <a:tabLst/>
            </a:pPr>
            <a:r>
              <a:rPr kumimoji="0" lang="es-MX" altLang="es-MX" sz="32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Se compone de muchos elementos de esquematizaci</a:t>
            </a:r>
            <a:r>
              <a:rPr kumimoji="0" lang="es-MX" altLang="es-MX" sz="3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ó</a:t>
            </a:r>
            <a:r>
              <a:rPr kumimoji="0" lang="es-MX" altLang="es-MX" sz="32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n que representan las diferentes partes de un sistema de software. Los elementos</a:t>
            </a:r>
            <a:r>
              <a:rPr kumimoji="0" lang="es-MX" altLang="es-MX" sz="3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r>
              <a:rPr kumimoji="0" lang="es-MX" altLang="es-MX" sz="32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UML</a:t>
            </a:r>
            <a:r>
              <a:rPr kumimoji="0" lang="es-MX" altLang="es-MX" sz="3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r>
              <a:rPr kumimoji="0" lang="es-MX" altLang="es-MX" sz="32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se utilizan para crear diagramas, que representa alguna parte o punto de vista del sistema.</a:t>
            </a:r>
            <a:r>
              <a:rPr kumimoji="0" lang="es-MX" altLang="es-MX" sz="3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r>
              <a:rPr kumimoji="0" lang="es-MX" altLang="es-MX" sz="32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Incluye los siguientes tipos de diagramas:</a:t>
            </a:r>
            <a:endParaRPr kumimoji="0" lang="es-MX" altLang="es-MX"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MX" altLang="es-MX" sz="3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hlinkClick r:id="rId3" tooltip="Diagrama de casos de uso"/>
              </a:rPr>
              <a:t>Diagrama de casos de uso</a:t>
            </a:r>
            <a:r>
              <a:rPr kumimoji="0" lang="es-MX" altLang="es-MX" sz="3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r>
              <a:rPr kumimoji="0" lang="es-MX" altLang="es-MX" sz="32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que muestra a los actores (otros usuarios del sistema), los casos de uso (las situaciones que se producen cuando utilizan el sistema) y sus relaciones.</a:t>
            </a:r>
            <a:endParaRPr kumimoji="0" lang="es-MX" altLang="es-MX"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MX" altLang="es-MX" sz="32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hlinkClick r:id="rId4" tooltip="Diagrama de clases"/>
              </a:rPr>
              <a:t>Diagrama de clases</a:t>
            </a:r>
            <a:r>
              <a:rPr kumimoji="0" lang="es-MX" altLang="es-MX" sz="3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r>
              <a:rPr kumimoji="0" lang="es-MX" altLang="es-MX" sz="32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que muestra las clases y la relaciones entre ellas.</a:t>
            </a:r>
            <a:endParaRPr kumimoji="0" lang="es-MX" altLang="es-MX"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6183868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6">
            <a:extLst>
              <a:ext uri="{FF2B5EF4-FFF2-40B4-BE49-F238E27FC236}">
                <a16:creationId xmlns:a16="http://schemas.microsoft.com/office/drawing/2014/main" xmlns="" id="{BA714048-71A9-45F7-B4BB-35701059A581}"/>
              </a:ext>
            </a:extLst>
          </p:cNvPr>
          <p:cNvPicPr>
            <a:picLocks noChangeAspect="1"/>
          </p:cNvPicPr>
          <p:nvPr/>
        </p:nvPicPr>
        <p:blipFill>
          <a:blip r:embed="rId2"/>
          <a:stretch>
            <a:fillRect/>
          </a:stretch>
        </p:blipFill>
        <p:spPr>
          <a:xfrm>
            <a:off x="0" y="0"/>
            <a:ext cx="12192000" cy="1133475"/>
          </a:xfrm>
          <a:prstGeom prst="rect">
            <a:avLst/>
          </a:prstGeom>
        </p:spPr>
      </p:pic>
      <p:sp>
        <p:nvSpPr>
          <p:cNvPr id="3" name="Rectangle 1"/>
          <p:cNvSpPr>
            <a:spLocks noGrp="1" noChangeArrowheads="1"/>
          </p:cNvSpPr>
          <p:nvPr>
            <p:ph idx="1"/>
          </p:nvPr>
        </p:nvSpPr>
        <p:spPr bwMode="auto">
          <a:xfrm>
            <a:off x="571500" y="1812779"/>
            <a:ext cx="11049000"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lgn="just"/>
            <a:r>
              <a:rPr lang="es-MX" u="sng" dirty="0">
                <a:hlinkClick r:id="rId3" tooltip="Diagramas de secuencia"/>
              </a:rPr>
              <a:t>Diagrama de secuencia</a:t>
            </a:r>
            <a:r>
              <a:rPr lang="es-MX" dirty="0"/>
              <a:t> muestra los objetos y sus múltiples relaciones entre ellos.</a:t>
            </a:r>
          </a:p>
          <a:p>
            <a:pPr lvl="0" algn="just"/>
            <a:r>
              <a:rPr lang="es-MX" u="sng" dirty="0">
                <a:hlinkClick r:id="rId4" tooltip="Diagramas de colaboración"/>
              </a:rPr>
              <a:t>Diagrama de colaboración</a:t>
            </a:r>
            <a:r>
              <a:rPr lang="es-MX" dirty="0"/>
              <a:t> que muestra objetos y sus relaciones, destacando los objetos que participan en el intercambio de mensajes.</a:t>
            </a:r>
          </a:p>
          <a:p>
            <a:pPr lvl="0" algn="just"/>
            <a:r>
              <a:rPr lang="es-MX" u="sng" dirty="0">
                <a:hlinkClick r:id="rId5" tooltip="Diagrama de estado"/>
              </a:rPr>
              <a:t>Diagrama de estado</a:t>
            </a:r>
            <a:r>
              <a:rPr lang="es-MX" dirty="0"/>
              <a:t> muestra estados, cambios de estado y eventos en un objeto o en parte del sistema.</a:t>
            </a:r>
          </a:p>
          <a:p>
            <a:pPr lvl="0" algn="just"/>
            <a:r>
              <a:rPr lang="es-MX" u="sng" dirty="0">
                <a:hlinkClick r:id="rId6" tooltip="Diagrama de actividad"/>
              </a:rPr>
              <a:t>Diagrama de actividad</a:t>
            </a:r>
            <a:r>
              <a:rPr lang="es-MX" dirty="0"/>
              <a:t> que muestra actividades, así como los cambios de una a otra actividad junto con los eventos que ocurren en ciertas partes del sistema</a:t>
            </a:r>
            <a:r>
              <a:rPr lang="es-MX" dirty="0" smtClean="0"/>
              <a:t>.</a:t>
            </a:r>
            <a:endParaRPr lang="es-MX" dirty="0"/>
          </a:p>
        </p:txBody>
      </p:sp>
    </p:spTree>
    <p:extLst>
      <p:ext uri="{BB962C8B-B14F-4D97-AF65-F5344CB8AC3E}">
        <p14:creationId xmlns:p14="http://schemas.microsoft.com/office/powerpoint/2010/main" val="14664592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6">
            <a:extLst>
              <a:ext uri="{FF2B5EF4-FFF2-40B4-BE49-F238E27FC236}">
                <a16:creationId xmlns:a16="http://schemas.microsoft.com/office/drawing/2014/main" xmlns="" id="{BA714048-71A9-45F7-B4BB-35701059A581}"/>
              </a:ext>
            </a:extLst>
          </p:cNvPr>
          <p:cNvPicPr>
            <a:picLocks noChangeAspect="1"/>
          </p:cNvPicPr>
          <p:nvPr/>
        </p:nvPicPr>
        <p:blipFill>
          <a:blip r:embed="rId2"/>
          <a:stretch>
            <a:fillRect/>
          </a:stretch>
        </p:blipFill>
        <p:spPr>
          <a:xfrm>
            <a:off x="0" y="0"/>
            <a:ext cx="12192000" cy="1133475"/>
          </a:xfrm>
          <a:prstGeom prst="rect">
            <a:avLst/>
          </a:prstGeom>
        </p:spPr>
      </p:pic>
      <p:sp>
        <p:nvSpPr>
          <p:cNvPr id="3" name="Rectangle 1"/>
          <p:cNvSpPr>
            <a:spLocks noGrp="1" noChangeArrowheads="1"/>
          </p:cNvSpPr>
          <p:nvPr>
            <p:ph idx="1"/>
          </p:nvPr>
        </p:nvSpPr>
        <p:spPr bwMode="auto">
          <a:xfrm>
            <a:off x="571500" y="1757380"/>
            <a:ext cx="11049000" cy="4081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es-MX" sz="3600" u="sng" dirty="0">
                <a:hlinkClick r:id="rId3" tooltip="Diagrama de estado"/>
              </a:rPr>
              <a:t>Diagrama de componentes</a:t>
            </a:r>
            <a:r>
              <a:rPr lang="es-MX" sz="3600" dirty="0"/>
              <a:t> que muestra los componentes de mayor nivel de la programación (cosas como </a:t>
            </a:r>
            <a:r>
              <a:rPr lang="es-MX" sz="3600" dirty="0" err="1"/>
              <a:t>Kparts</a:t>
            </a:r>
            <a:r>
              <a:rPr lang="es-MX" sz="3600" dirty="0"/>
              <a:t> o Java </a:t>
            </a:r>
            <a:r>
              <a:rPr lang="es-MX" sz="3600" dirty="0" err="1"/>
              <a:t>Beans</a:t>
            </a:r>
            <a:r>
              <a:rPr lang="es-MX" sz="3600" dirty="0"/>
              <a:t>).</a:t>
            </a:r>
          </a:p>
          <a:p>
            <a:pPr lvl="0"/>
            <a:r>
              <a:rPr lang="es-MX" sz="3600" u="sng" dirty="0">
                <a:hlinkClick r:id="rId4" tooltip="Diagrama de clases"/>
              </a:rPr>
              <a:t>Diagrama de implementación</a:t>
            </a:r>
            <a:r>
              <a:rPr lang="es-MX" sz="3600" dirty="0"/>
              <a:t> que muestra las instancias de los componentes y sus relaciones.</a:t>
            </a:r>
          </a:p>
          <a:p>
            <a:pPr lvl="0"/>
            <a:r>
              <a:rPr lang="es-MX" sz="3600" u="sng" dirty="0">
                <a:hlinkClick r:id="rId5" tooltip="Diagramas de relación de entidad"/>
              </a:rPr>
              <a:t>Diagrama de relaciones de entidad</a:t>
            </a:r>
            <a:r>
              <a:rPr lang="es-MX" sz="3600" dirty="0"/>
              <a:t> que muestra los datos y las relaciones y restricciones entre ellos.</a:t>
            </a:r>
          </a:p>
          <a:p>
            <a:pPr marL="0" lvl="0" indent="0">
              <a:buNone/>
            </a:pPr>
            <a:endParaRPr lang="es-MX" sz="3600" dirty="0"/>
          </a:p>
        </p:txBody>
      </p:sp>
    </p:spTree>
    <p:extLst>
      <p:ext uri="{BB962C8B-B14F-4D97-AF65-F5344CB8AC3E}">
        <p14:creationId xmlns:p14="http://schemas.microsoft.com/office/powerpoint/2010/main" val="10792630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6">
            <a:extLst>
              <a:ext uri="{FF2B5EF4-FFF2-40B4-BE49-F238E27FC236}">
                <a16:creationId xmlns:a16="http://schemas.microsoft.com/office/drawing/2014/main" xmlns="" id="{600B1638-9E93-4972-A1BF-A683708CFAAF}"/>
              </a:ext>
            </a:extLst>
          </p:cNvPr>
          <p:cNvPicPr>
            <a:picLocks noChangeAspect="1"/>
          </p:cNvPicPr>
          <p:nvPr/>
        </p:nvPicPr>
        <p:blipFill>
          <a:blip r:embed="rId2"/>
          <a:stretch>
            <a:fillRect/>
          </a:stretch>
        </p:blipFill>
        <p:spPr>
          <a:xfrm>
            <a:off x="0" y="0"/>
            <a:ext cx="12192000" cy="1133475"/>
          </a:xfrm>
          <a:prstGeom prst="rect">
            <a:avLst/>
          </a:prstGeom>
        </p:spPr>
      </p:pic>
      <p:sp>
        <p:nvSpPr>
          <p:cNvPr id="6" name="Rectangle 1"/>
          <p:cNvSpPr>
            <a:spLocks noGrp="1" noChangeArrowheads="1"/>
          </p:cNvSpPr>
          <p:nvPr>
            <p:ph idx="1"/>
          </p:nvPr>
        </p:nvSpPr>
        <p:spPr bwMode="auto">
          <a:xfrm>
            <a:off x="251791" y="1277525"/>
            <a:ext cx="11102009" cy="5447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52352" rIns="91440" bIns="152352"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400" b="1" i="1"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Referencias</a:t>
            </a:r>
            <a:endParaRPr kumimoji="0" lang="es-MX" altLang="es-MX" sz="1800" b="0" i="0" u="none" strike="noStrike" cap="none" normalizeH="0" baseline="0" dirty="0" smtClean="0">
              <a:ln>
                <a:noFill/>
              </a:ln>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Aldana, L. C., </a:t>
            </a:r>
            <a:r>
              <a:rPr kumimoji="0" lang="es-ES" altLang="es-MX" sz="1400" b="0" i="0" u="none" strike="noStrike" cap="none" normalizeH="0" baseline="0" dirty="0" err="1" smtClean="0">
                <a:ln>
                  <a:noFill/>
                </a:ln>
                <a:solidFill>
                  <a:schemeClr val="tx1"/>
                </a:solidFill>
                <a:effectLst/>
                <a:ea typeface="Calibri" panose="020F0502020204030204" pitchFamily="34" charset="0"/>
                <a:cs typeface="Arial" panose="020B0604020202020204" pitchFamily="34" charset="0"/>
              </a:rPr>
              <a:t>Ytzen</a:t>
            </a:r>
            <a:r>
              <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H. D., &amp; Mejicanos, E. (2010). </a:t>
            </a:r>
            <a:r>
              <a:rPr kumimoji="0" lang="es-ES" altLang="es-MX" sz="1400" b="0" i="1" u="none" strike="noStrike" cap="none" normalizeH="0" baseline="0" dirty="0" err="1" smtClean="0">
                <a:ln>
                  <a:noFill/>
                </a:ln>
                <a:solidFill>
                  <a:schemeClr val="tx1"/>
                </a:solidFill>
                <a:effectLst/>
                <a:ea typeface="Calibri" panose="020F0502020204030204" pitchFamily="34" charset="0"/>
                <a:cs typeface="Arial" panose="020B0604020202020204" pitchFamily="34" charset="0"/>
              </a:rPr>
              <a:t>Metodologias</a:t>
            </a:r>
            <a:r>
              <a:rPr kumimoji="0" lang="es-ES" altLang="es-MX" sz="1400" b="0" i="1"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para an</a:t>
            </a:r>
            <a:r>
              <a:rPr kumimoji="0" lang="es-ES" altLang="es-MX" sz="1400" b="0" i="1"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á</a:t>
            </a:r>
            <a:r>
              <a:rPr kumimoji="0" lang="es-ES" altLang="es-MX" sz="1400" b="0" i="1"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lisis y dise</a:t>
            </a:r>
            <a:r>
              <a:rPr kumimoji="0" lang="es-ES" altLang="es-MX" sz="1400" b="0" i="1"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ñ</a:t>
            </a:r>
            <a:r>
              <a:rPr kumimoji="0" lang="es-ES" altLang="es-MX" sz="1400" b="0" i="1"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o orientado a objetos y MDA.</a:t>
            </a:r>
            <a:r>
              <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Obtenido de </a:t>
            </a:r>
            <a:r>
              <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hlinkClick r:id="rId3"/>
              </a:rPr>
              <a:t>https://es.scribd.com/document/12848359/Metodologias-Para-Analisis-y-Diseno-Orientado-a-Objetos-y-MDA</a:t>
            </a:r>
            <a:endPar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400" b="0" i="0" u="none" strike="noStrike" cap="none" normalizeH="0" baseline="0" dirty="0" err="1" smtClean="0">
                <a:ln>
                  <a:noFill/>
                </a:ln>
                <a:solidFill>
                  <a:schemeClr val="tx1"/>
                </a:solidFill>
                <a:effectLst/>
                <a:ea typeface="Calibri" panose="020F0502020204030204" pitchFamily="34" charset="0"/>
                <a:cs typeface="Arial" panose="020B0604020202020204" pitchFamily="34" charset="0"/>
              </a:rPr>
              <a:t>Cel</a:t>
            </a:r>
            <a:r>
              <a:rPr kumimoji="0" lang="es-ES" altLang="es-MX" sz="14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í</a:t>
            </a:r>
            <a:r>
              <a:rPr kumimoji="0" lang="es-ES" altLang="es-MX" sz="1400" b="0" i="0" u="none" strike="noStrike" cap="none" normalizeH="0" baseline="0" dirty="0" err="1" smtClean="0">
                <a:ln>
                  <a:noFill/>
                </a:ln>
                <a:solidFill>
                  <a:schemeClr val="tx1"/>
                </a:solidFill>
                <a:effectLst/>
                <a:ea typeface="Calibri" panose="020F0502020204030204" pitchFamily="34" charset="0"/>
                <a:cs typeface="Arial" panose="020B0604020202020204" pitchFamily="34" charset="0"/>
              </a:rPr>
              <a:t>s</a:t>
            </a:r>
            <a:r>
              <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M. O., Luna, A. A., &amp; L</a:t>
            </a:r>
            <a:r>
              <a:rPr kumimoji="0" lang="es-ES" altLang="es-MX"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é</a:t>
            </a:r>
            <a:r>
              <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vano, D. (2013). </a:t>
            </a:r>
            <a:r>
              <a:rPr kumimoji="0" lang="es-ES" altLang="es-MX" sz="1400" b="0" i="1"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El modelado de negocio utilizando la </a:t>
            </a:r>
            <a:r>
              <a:rPr kumimoji="0" lang="es-ES" altLang="es-MX" sz="1400" b="0" i="1" u="none" strike="noStrike" cap="none" normalizeH="0" baseline="0" dirty="0" err="1" smtClean="0">
                <a:ln>
                  <a:noFill/>
                </a:ln>
                <a:solidFill>
                  <a:schemeClr val="tx1"/>
                </a:solidFill>
                <a:effectLst/>
                <a:ea typeface="Calibri" panose="020F0502020204030204" pitchFamily="34" charset="0"/>
                <a:cs typeface="Arial" panose="020B0604020202020204" pitchFamily="34" charset="0"/>
              </a:rPr>
              <a:t>metodologia</a:t>
            </a:r>
            <a:r>
              <a:rPr kumimoji="0" lang="es-ES" altLang="es-MX" sz="1400" b="0" i="1"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RUP.</a:t>
            </a:r>
            <a:r>
              <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Obtenido de upload.wikimdia.org/</a:t>
            </a:r>
            <a:r>
              <a:rPr kumimoji="0" lang="es-ES" altLang="es-MX" sz="1400" b="0" i="0" u="none" strike="noStrike" cap="none" normalizeH="0" baseline="0" dirty="0" err="1" smtClean="0">
                <a:ln>
                  <a:noFill/>
                </a:ln>
                <a:solidFill>
                  <a:schemeClr val="tx1"/>
                </a:solidFill>
                <a:effectLst/>
                <a:ea typeface="Calibri" panose="020F0502020204030204" pitchFamily="34" charset="0"/>
                <a:cs typeface="Arial" panose="020B0604020202020204" pitchFamily="34" charset="0"/>
              </a:rPr>
              <a:t>wikipedia</a:t>
            </a:r>
            <a:r>
              <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a:t>
            </a:r>
            <a:r>
              <a:rPr kumimoji="0" lang="es-ES" altLang="es-MX" sz="1400" b="0" i="0" u="none" strike="noStrike" cap="none" normalizeH="0" baseline="0" dirty="0" err="1" smtClean="0">
                <a:ln>
                  <a:noFill/>
                </a:ln>
                <a:solidFill>
                  <a:schemeClr val="tx1"/>
                </a:solidFill>
                <a:effectLst/>
                <a:ea typeface="Calibri" panose="020F0502020204030204" pitchFamily="34" charset="0"/>
                <a:cs typeface="Arial" panose="020B0604020202020204" pitchFamily="34" charset="0"/>
              </a:rPr>
              <a:t>commons</a:t>
            </a:r>
            <a:r>
              <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/e/s/Articulo_-Modelamiento_de_negocios.pdf</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Ch</a:t>
            </a:r>
            <a:r>
              <a:rPr kumimoji="0" lang="es-ES" altLang="es-MX"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á</a:t>
            </a:r>
            <a:r>
              <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vez , G. V., &amp; Olivares, R. J. (12 de Marzo de 2012). </a:t>
            </a:r>
            <a:r>
              <a:rPr kumimoji="0" lang="es-ES" altLang="es-MX" sz="1400" b="0" i="1"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Metodolog</a:t>
            </a:r>
            <a:r>
              <a:rPr kumimoji="0" lang="es-ES" altLang="es-MX" sz="1400" b="0" i="1"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í</a:t>
            </a:r>
            <a:r>
              <a:rPr kumimoji="0" lang="es-ES" altLang="es-MX" sz="1400" b="0" i="1"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a IMT.</a:t>
            </a:r>
            <a:r>
              <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Obtenido de http://dsc.itmorelia.edu.mx/~jcolivares/documents/omt</a:t>
            </a:r>
            <a:endParaRPr kumimoji="0" lang="es-MX" altLang="es-MX"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MX" sz="14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4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Documentation</a:t>
            </a:r>
            <a:r>
              <a:rPr kumimoji="0" lang="es-ES" altLang="es-MX" sz="14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K. (19 de Marzo de 2013). </a:t>
            </a:r>
            <a:r>
              <a:rPr kumimoji="0" lang="es-ES" altLang="es-MX" sz="1400" b="0" i="1"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KDE </a:t>
            </a:r>
            <a:r>
              <a:rPr kumimoji="0" lang="es-ES" altLang="es-MX" sz="1400" b="0" i="1"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Documentation</a:t>
            </a:r>
            <a:r>
              <a:rPr kumimoji="0" lang="es-ES" altLang="es-MX" sz="1400" b="0" i="1"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r>
              <a:rPr kumimoji="0" lang="es-ES" altLang="es-MX" sz="14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Obtenido de http://conocequeesuml.blogspot.mx/2012/01/historia-y-antecedentes-de-uml.html</a:t>
            </a:r>
            <a:endParaRPr kumimoji="0" lang="es-MX" altLang="es-MX"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Hern</a:t>
            </a:r>
            <a:r>
              <a:rPr kumimoji="0" lang="es-ES" altLang="es-MX"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á</a:t>
            </a:r>
            <a:r>
              <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ndez, E. (12 de Junio de 2014). </a:t>
            </a:r>
            <a:r>
              <a:rPr kumimoji="0" lang="es-ES" altLang="es-MX" sz="1400" b="0" i="1"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Disca.</a:t>
            </a:r>
            <a:r>
              <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Obtenido de http://www.disca.upv.es/enheror/pdf/ActaUML.PDF</a:t>
            </a:r>
            <a:endParaRPr kumimoji="0" lang="es-MX" altLang="es-MX"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MX" sz="14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4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Laguna, M. (24 de Junio de 2010). </a:t>
            </a:r>
            <a:r>
              <a:rPr kumimoji="0" lang="es-ES" altLang="es-MX" sz="1400" b="0" i="1"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Rational</a:t>
            </a:r>
            <a:r>
              <a:rPr kumimoji="0" lang="es-ES" altLang="es-MX" sz="1400" b="0" i="1"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es-ES" altLang="es-MX" sz="1400" b="0" i="1"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Unified</a:t>
            </a:r>
            <a:r>
              <a:rPr kumimoji="0" lang="es-ES" altLang="es-MX" sz="1400" b="0" i="1"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es-ES" altLang="es-MX" sz="1400" b="0" i="1"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Process</a:t>
            </a:r>
            <a:r>
              <a:rPr kumimoji="0" lang="es-ES" altLang="es-MX" sz="1400" b="0" i="1"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(RUP).</a:t>
            </a:r>
            <a:r>
              <a:rPr kumimoji="0" lang="es-ES" altLang="es-MX" sz="14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Obtenido de http://antwan03.blogspot.mx/2009/06/metodologia-rup-y-metodologia-uml.html</a:t>
            </a:r>
            <a:endParaRPr kumimoji="0" lang="es-MX" altLang="es-MX"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Morales, R. A., &amp; </a:t>
            </a:r>
            <a:r>
              <a:rPr kumimoji="0" lang="es-ES" altLang="es-MX" sz="1400" b="0" i="0" u="none" strike="noStrike" cap="none" normalizeH="0" baseline="0" dirty="0" err="1" smtClean="0">
                <a:ln>
                  <a:noFill/>
                </a:ln>
                <a:solidFill>
                  <a:schemeClr val="tx1"/>
                </a:solidFill>
                <a:effectLst/>
                <a:ea typeface="Calibri" panose="020F0502020204030204" pitchFamily="34" charset="0"/>
                <a:cs typeface="Arial" panose="020B0604020202020204" pitchFamily="34" charset="0"/>
              </a:rPr>
              <a:t>Rugerio</a:t>
            </a:r>
            <a:r>
              <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R. A. (23 de Septiembre de 2013). </a:t>
            </a:r>
            <a:r>
              <a:rPr kumimoji="0" lang="es-ES" altLang="es-MX" sz="1400" b="0" i="1"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Metodolog</a:t>
            </a:r>
            <a:r>
              <a:rPr kumimoji="0" lang="es-ES" altLang="es-MX" sz="1400" b="0" i="1"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í</a:t>
            </a:r>
            <a:r>
              <a:rPr kumimoji="0" lang="es-ES" altLang="es-MX" sz="1400" b="0" i="1"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as para generaci</a:t>
            </a:r>
            <a:r>
              <a:rPr kumimoji="0" lang="es-ES" altLang="es-MX" sz="1400" b="0" i="1"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ó</a:t>
            </a:r>
            <a:r>
              <a:rPr kumimoji="0" lang="es-ES" altLang="es-MX" sz="1400" b="0" i="1"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n de Sistemas Orientados a Objetos.</a:t>
            </a:r>
            <a:r>
              <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Obtenido de </a:t>
            </a:r>
            <a:r>
              <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hlinkClick r:id="rId4"/>
              </a:rPr>
              <a:t>http://cursos.clavijero.edu.mx/cursos/178_pds/modulo1/documentos/T32.pdf</a:t>
            </a:r>
            <a:endParaRPr kumimoji="0" lang="es-ES" altLang="es-MX"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200" b="0" i="0" u="none" strike="noStrike" cap="none" normalizeH="0" baseline="0" dirty="0" smtClean="0">
              <a:ln>
                <a:noFill/>
              </a:ln>
              <a:solidFill>
                <a:schemeClr val="tx1"/>
              </a:solidFill>
              <a:effectLst/>
            </a:endParaRPr>
          </a:p>
          <a:p>
            <a:pPr marL="0" indent="0">
              <a:lnSpc>
                <a:spcPct val="100000"/>
              </a:lnSpc>
              <a:buNone/>
            </a:pPr>
            <a:r>
              <a:rPr lang="es-MX" altLang="es-MX" sz="1200" dirty="0" err="1" smtClean="0"/>
              <a:t>Perez</a:t>
            </a:r>
            <a:r>
              <a:rPr lang="es-MX" altLang="es-MX" sz="1200" dirty="0" smtClean="0"/>
              <a:t>, O. J.  y </a:t>
            </a:r>
            <a:r>
              <a:rPr lang="es-MX" altLang="es-MX" sz="1200" dirty="0" err="1" smtClean="0"/>
              <a:t>Gardey</a:t>
            </a:r>
            <a:r>
              <a:rPr lang="es-MX" altLang="es-MX" sz="1200" dirty="0" smtClean="0"/>
              <a:t>, A. (2012) Definición de metodología. URL: </a:t>
            </a:r>
            <a:r>
              <a:rPr lang="es-MX" sz="1200" dirty="0" smtClean="0"/>
              <a:t>http</a:t>
            </a:r>
            <a:r>
              <a:rPr lang="es-MX" sz="1200" dirty="0"/>
              <a:t>://definicion.de/metodologia</a:t>
            </a:r>
            <a:r>
              <a:rPr lang="es-MX" sz="1200" dirty="0" smtClean="0"/>
              <a:t>/</a:t>
            </a:r>
            <a:endParaRPr kumimoji="0" lang="es-MX" altLang="es-MX"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20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7246290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07027" y="2001078"/>
            <a:ext cx="10515600" cy="4266778"/>
          </a:xfrm>
        </p:spPr>
        <p:txBody>
          <a:bodyPr>
            <a:normAutofit/>
          </a:bodyPr>
          <a:lstStyle/>
          <a:p>
            <a:pPr marL="0" lvl="0" indent="0" algn="just">
              <a:buNone/>
            </a:pPr>
            <a:r>
              <a:rPr lang="es-MX" sz="4000" dirty="0" smtClean="0"/>
              <a:t>Proporcionar características esenciales de las metodologías de análisis y diseño de sistemas de información.</a:t>
            </a:r>
          </a:p>
          <a:p>
            <a:pPr marL="0" lvl="0" indent="0" algn="just">
              <a:buNone/>
            </a:pPr>
            <a:endParaRPr lang="es-MX" sz="4000" dirty="0"/>
          </a:p>
        </p:txBody>
      </p:sp>
      <p:sp>
        <p:nvSpPr>
          <p:cNvPr id="8" name="CuadroTexto 7"/>
          <p:cNvSpPr txBox="1"/>
          <p:nvPr/>
        </p:nvSpPr>
        <p:spPr>
          <a:xfrm>
            <a:off x="5104324" y="1223060"/>
            <a:ext cx="1927540" cy="461665"/>
          </a:xfrm>
          <a:prstGeom prst="rect">
            <a:avLst/>
          </a:prstGeom>
          <a:noFill/>
        </p:spPr>
        <p:txBody>
          <a:bodyPr wrap="square" rtlCol="0">
            <a:spAutoFit/>
          </a:bodyPr>
          <a:lstStyle/>
          <a:p>
            <a:r>
              <a:rPr lang="es-MX" sz="2400" dirty="0">
                <a:solidFill>
                  <a:schemeClr val="bg1"/>
                </a:solidFill>
                <a:latin typeface="Arial" panose="020B0604020202020204" pitchFamily="34" charset="0"/>
                <a:cs typeface="Arial" panose="020B0604020202020204" pitchFamily="34" charset="0"/>
              </a:rPr>
              <a:t>Introducción</a:t>
            </a:r>
          </a:p>
        </p:txBody>
      </p:sp>
      <p:pic>
        <p:nvPicPr>
          <p:cNvPr id="9" name="Picture 8"/>
          <p:cNvPicPr>
            <a:picLocks noChangeAspect="1"/>
          </p:cNvPicPr>
          <p:nvPr/>
        </p:nvPicPr>
        <p:blipFill>
          <a:blip r:embed="rId2"/>
          <a:stretch>
            <a:fillRect/>
          </a:stretch>
        </p:blipFill>
        <p:spPr>
          <a:xfrm>
            <a:off x="0" y="0"/>
            <a:ext cx="12192000" cy="1133475"/>
          </a:xfrm>
          <a:prstGeom prst="rect">
            <a:avLst/>
          </a:prstGeom>
        </p:spPr>
      </p:pic>
      <p:sp>
        <p:nvSpPr>
          <p:cNvPr id="10" name="Título 1"/>
          <p:cNvSpPr>
            <a:spLocks noGrp="1"/>
          </p:cNvSpPr>
          <p:nvPr>
            <p:ph type="title"/>
          </p:nvPr>
        </p:nvSpPr>
        <p:spPr>
          <a:xfrm>
            <a:off x="1648496" y="1188183"/>
            <a:ext cx="5945527" cy="647499"/>
          </a:xfrm>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ormAutofit/>
          </a:bodyPr>
          <a:lstStyle/>
          <a:p>
            <a:pPr algn="ctr"/>
            <a:r>
              <a:rPr lang="es-MX" sz="3600" b="1" dirty="0" smtClean="0">
                <a:latin typeface="Arial" panose="020B0604020202020204" pitchFamily="34" charset="0"/>
                <a:cs typeface="Arial" panose="020B0604020202020204" pitchFamily="34" charset="0"/>
              </a:rPr>
              <a:t>Objetivo general:</a:t>
            </a:r>
            <a:endParaRPr lang="es-MX"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165993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stretch>
            <a:fillRect/>
          </a:stretch>
        </p:blipFill>
        <p:spPr>
          <a:xfrm>
            <a:off x="0" y="5692140"/>
            <a:ext cx="12191999" cy="487620"/>
          </a:xfrm>
          <a:prstGeom prst="rect">
            <a:avLst/>
          </a:prstGeom>
        </p:spPr>
      </p:pic>
      <p:pic>
        <p:nvPicPr>
          <p:cNvPr id="4" name="Picture 3"/>
          <p:cNvPicPr>
            <a:picLocks noChangeAspect="1"/>
          </p:cNvPicPr>
          <p:nvPr/>
        </p:nvPicPr>
        <p:blipFill rotWithShape="1">
          <a:blip r:embed="rId3"/>
          <a:srcRect l="63844"/>
          <a:stretch/>
        </p:blipFill>
        <p:spPr>
          <a:xfrm>
            <a:off x="0" y="0"/>
            <a:ext cx="12192000" cy="1167765"/>
          </a:xfrm>
          <a:prstGeom prst="rect">
            <a:avLst/>
          </a:prstGeom>
        </p:spPr>
      </p:pic>
      <p:sp>
        <p:nvSpPr>
          <p:cNvPr id="12" name="TextBox 11"/>
          <p:cNvSpPr txBox="1"/>
          <p:nvPr/>
        </p:nvSpPr>
        <p:spPr>
          <a:xfrm>
            <a:off x="4009970" y="2503394"/>
            <a:ext cx="3748216" cy="1077218"/>
          </a:xfrm>
          <a:prstGeom prst="rect">
            <a:avLst/>
          </a:prstGeom>
          <a:noFill/>
        </p:spPr>
        <p:txBody>
          <a:bodyPr wrap="square" rtlCol="0">
            <a:spAutoFit/>
          </a:bodyPr>
          <a:lstStyle/>
          <a:p>
            <a:pPr algn="ctr"/>
            <a:r>
              <a:rPr lang="es-MX" sz="3200" b="1" dirty="0">
                <a:solidFill>
                  <a:schemeClr val="accent6">
                    <a:lumMod val="50000"/>
                  </a:schemeClr>
                </a:solidFill>
                <a:latin typeface="Monotype Corsiva" panose="03010101010201010101" pitchFamily="66" charset="0"/>
              </a:rPr>
              <a:t>POR SU ATENCIÓN, </a:t>
            </a:r>
            <a:r>
              <a:rPr lang="es-MX" sz="3200" b="1" dirty="0" smtClean="0">
                <a:solidFill>
                  <a:schemeClr val="accent6">
                    <a:lumMod val="50000"/>
                  </a:schemeClr>
                </a:solidFill>
                <a:latin typeface="Monotype Corsiva" panose="03010101010201010101" pitchFamily="66" charset="0"/>
              </a:rPr>
              <a:t>GRACIAS</a:t>
            </a:r>
            <a:endParaRPr lang="en-US" sz="3200" b="1" dirty="0">
              <a:solidFill>
                <a:schemeClr val="accent6">
                  <a:lumMod val="50000"/>
                </a:schemeClr>
              </a:solidFill>
              <a:latin typeface="Monotype Corsiva" panose="03010101010201010101" pitchFamily="66" charset="0"/>
            </a:endParaRPr>
          </a:p>
        </p:txBody>
      </p:sp>
      <p:sp>
        <p:nvSpPr>
          <p:cNvPr id="13" name="TextBox 12"/>
          <p:cNvSpPr txBox="1"/>
          <p:nvPr/>
        </p:nvSpPr>
        <p:spPr>
          <a:xfrm>
            <a:off x="4128607" y="5640705"/>
            <a:ext cx="3934779" cy="584775"/>
          </a:xfrm>
          <a:prstGeom prst="rect">
            <a:avLst/>
          </a:prstGeom>
          <a:noFill/>
        </p:spPr>
        <p:txBody>
          <a:bodyPr wrap="square" rtlCol="0">
            <a:spAutoFit/>
          </a:bodyPr>
          <a:lstStyle/>
          <a:p>
            <a:r>
              <a:rPr lang="es-MX" sz="3200" b="1" dirty="0">
                <a:solidFill>
                  <a:schemeClr val="accent6">
                    <a:lumMod val="50000"/>
                  </a:schemeClr>
                </a:solidFill>
                <a:latin typeface="Monotype Corsiva" panose="03010101010201010101" pitchFamily="66" charset="0"/>
              </a:rPr>
              <a:t>Patria, Ciencia y Trabajo</a:t>
            </a:r>
            <a:endParaRPr lang="en-US" sz="3200" b="1" dirty="0">
              <a:solidFill>
                <a:schemeClr val="accent6">
                  <a:lumMod val="50000"/>
                </a:schemeClr>
              </a:solidFill>
              <a:latin typeface="Monotype Corsiva" panose="03010101010201010101" pitchFamily="66" charset="0"/>
            </a:endParaRPr>
          </a:p>
        </p:txBody>
      </p:sp>
      <p:sp>
        <p:nvSpPr>
          <p:cNvPr id="15" name="TextBox 14"/>
          <p:cNvSpPr txBox="1"/>
          <p:nvPr/>
        </p:nvSpPr>
        <p:spPr>
          <a:xfrm>
            <a:off x="2301236" y="285780"/>
            <a:ext cx="7589519" cy="584775"/>
          </a:xfrm>
          <a:prstGeom prst="rect">
            <a:avLst/>
          </a:prstGeom>
          <a:noFill/>
        </p:spPr>
        <p:txBody>
          <a:bodyPr wrap="square" rtlCol="0">
            <a:spAutoFit/>
          </a:bodyPr>
          <a:lstStyle/>
          <a:p>
            <a:r>
              <a:rPr lang="es-MX" sz="3200" b="1" dirty="0">
                <a:solidFill>
                  <a:srgbClr val="948424"/>
                </a:solidFill>
                <a:latin typeface="Monotype Corsiva" panose="03010101010201010101" pitchFamily="66" charset="0"/>
              </a:rPr>
              <a:t>Centro Universitario UAEM Valle de Teotihuacán</a:t>
            </a:r>
            <a:endParaRPr lang="en-US" sz="3200" b="1" dirty="0">
              <a:solidFill>
                <a:srgbClr val="948424"/>
              </a:solidFill>
              <a:latin typeface="Monotype Corsiva" panose="03010101010201010101" pitchFamily="66" charset="0"/>
            </a:endParaRPr>
          </a:p>
        </p:txBody>
      </p:sp>
    </p:spTree>
    <p:extLst>
      <p:ext uri="{BB962C8B-B14F-4D97-AF65-F5344CB8AC3E}">
        <p14:creationId xmlns:p14="http://schemas.microsoft.com/office/powerpoint/2010/main" val="38154863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0" y="0"/>
            <a:ext cx="12192000" cy="1133475"/>
          </a:xfrm>
          <a:prstGeom prst="rect">
            <a:avLst/>
          </a:prstGeom>
        </p:spPr>
      </p:pic>
      <p:sp>
        <p:nvSpPr>
          <p:cNvPr id="16" name="Título 1"/>
          <p:cNvSpPr>
            <a:spLocks noGrp="1"/>
          </p:cNvSpPr>
          <p:nvPr>
            <p:ph type="title"/>
          </p:nvPr>
        </p:nvSpPr>
        <p:spPr>
          <a:xfrm>
            <a:off x="3288722" y="1133475"/>
            <a:ext cx="5614556" cy="647499"/>
          </a:xfrm>
          <a:ln>
            <a:noFill/>
          </a:ln>
          <a:effectLst>
            <a:glow rad="228600">
              <a:schemeClr val="accent3">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ormAutofit/>
          </a:bodyPr>
          <a:lstStyle/>
          <a:p>
            <a:pPr algn="ctr"/>
            <a:r>
              <a:rPr lang="es-MX" sz="3600" b="1" dirty="0" smtClean="0">
                <a:latin typeface="Arial" panose="020B0604020202020204" pitchFamily="34" charset="0"/>
                <a:cs typeface="Arial" panose="020B0604020202020204" pitchFamily="34" charset="0"/>
              </a:rPr>
              <a:t>Problemática </a:t>
            </a:r>
            <a:endParaRPr lang="es-MX" sz="3600" b="1" dirty="0">
              <a:latin typeface="Arial" panose="020B0604020202020204" pitchFamily="34" charset="0"/>
              <a:cs typeface="Arial" panose="020B0604020202020204" pitchFamily="34" charset="0"/>
            </a:endParaRPr>
          </a:p>
        </p:txBody>
      </p:sp>
      <p:graphicFrame>
        <p:nvGraphicFramePr>
          <p:cNvPr id="4" name="Diagrama 3">
            <a:extLst>
              <a:ext uri="{FF2B5EF4-FFF2-40B4-BE49-F238E27FC236}">
                <a16:creationId xmlns:a16="http://schemas.microsoft.com/office/drawing/2014/main" xmlns="" id="{5581843E-D5A5-4E96-AF2A-730057AB6CD6}"/>
              </a:ext>
            </a:extLst>
          </p:cNvPr>
          <p:cNvGraphicFramePr/>
          <p:nvPr>
            <p:extLst>
              <p:ext uri="{D42A27DB-BD31-4B8C-83A1-F6EECF244321}">
                <p14:modId xmlns:p14="http://schemas.microsoft.com/office/powerpoint/2010/main" val="2241779451"/>
              </p:ext>
            </p:extLst>
          </p:nvPr>
        </p:nvGraphicFramePr>
        <p:xfrm>
          <a:off x="1479826" y="1780974"/>
          <a:ext cx="9492974" cy="49378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ángulo: esquinas redondeadas 8">
            <a:extLst>
              <a:ext uri="{FF2B5EF4-FFF2-40B4-BE49-F238E27FC236}">
                <a16:creationId xmlns:a16="http://schemas.microsoft.com/office/drawing/2014/main" xmlns="" id="{E4571D44-010B-435A-B384-3514988041D2}"/>
              </a:ext>
            </a:extLst>
          </p:cNvPr>
          <p:cNvSpPr/>
          <p:nvPr/>
        </p:nvSpPr>
        <p:spPr>
          <a:xfrm>
            <a:off x="2409103" y="4077635"/>
            <a:ext cx="2205448" cy="1519553"/>
          </a:xfrm>
          <a:prstGeom prst="roundRect">
            <a:avLst/>
          </a:prstGeom>
        </p:spPr>
        <p:style>
          <a:lnRef idx="0">
            <a:schemeClr val="lt1">
              <a:hueOff val="0"/>
              <a:satOff val="0"/>
              <a:lumOff val="0"/>
              <a:alphaOff val="0"/>
            </a:schemeClr>
          </a:lnRef>
          <a:fillRef idx="3">
            <a:schemeClr val="accent4">
              <a:hueOff val="10395692"/>
              <a:satOff val="-47968"/>
              <a:lumOff val="1765"/>
              <a:alphaOff val="0"/>
            </a:schemeClr>
          </a:fillRef>
          <a:effectRef idx="3">
            <a:schemeClr val="accent4">
              <a:hueOff val="10395692"/>
              <a:satOff val="-47968"/>
              <a:lumOff val="1765"/>
              <a:alphaOff val="0"/>
            </a:schemeClr>
          </a:effectRef>
          <a:fontRef idx="minor">
            <a:schemeClr val="lt1"/>
          </a:fontRef>
        </p:style>
      </p:sp>
      <p:sp>
        <p:nvSpPr>
          <p:cNvPr id="11" name="Rectángulo: esquinas redondeadas 10">
            <a:extLst>
              <a:ext uri="{FF2B5EF4-FFF2-40B4-BE49-F238E27FC236}">
                <a16:creationId xmlns:a16="http://schemas.microsoft.com/office/drawing/2014/main" xmlns="" id="{6365FC0C-058F-48BD-AD2A-4112A4DBBD7F}"/>
              </a:ext>
            </a:extLst>
          </p:cNvPr>
          <p:cNvSpPr/>
          <p:nvPr/>
        </p:nvSpPr>
        <p:spPr>
          <a:xfrm>
            <a:off x="7795828" y="4063612"/>
            <a:ext cx="2205448" cy="1519553"/>
          </a:xfrm>
          <a:prstGeom prst="roundRect">
            <a:avLst/>
          </a:prstGeom>
        </p:spPr>
        <p:style>
          <a:lnRef idx="0">
            <a:schemeClr val="lt1">
              <a:hueOff val="0"/>
              <a:satOff val="0"/>
              <a:lumOff val="0"/>
              <a:alphaOff val="0"/>
            </a:schemeClr>
          </a:lnRef>
          <a:fillRef idx="3">
            <a:schemeClr val="accent4">
              <a:hueOff val="10395692"/>
              <a:satOff val="-47968"/>
              <a:lumOff val="1765"/>
              <a:alphaOff val="0"/>
            </a:schemeClr>
          </a:fillRef>
          <a:effectRef idx="3">
            <a:schemeClr val="accent4">
              <a:hueOff val="10395692"/>
              <a:satOff val="-47968"/>
              <a:lumOff val="1765"/>
              <a:alphaOff val="0"/>
            </a:schemeClr>
          </a:effectRef>
          <a:fontRef idx="minor">
            <a:schemeClr val="lt1"/>
          </a:fontRef>
        </p:style>
      </p:sp>
      <p:sp>
        <p:nvSpPr>
          <p:cNvPr id="14" name="CuadroTexto 13">
            <a:extLst>
              <a:ext uri="{FF2B5EF4-FFF2-40B4-BE49-F238E27FC236}">
                <a16:creationId xmlns:a16="http://schemas.microsoft.com/office/drawing/2014/main" xmlns="" id="{C357D1F1-1FD5-4230-A9E0-4052B76695AC}"/>
              </a:ext>
            </a:extLst>
          </p:cNvPr>
          <p:cNvSpPr txBox="1"/>
          <p:nvPr/>
        </p:nvSpPr>
        <p:spPr>
          <a:xfrm>
            <a:off x="2756453" y="5867565"/>
            <a:ext cx="1815548" cy="369332"/>
          </a:xfrm>
          <a:prstGeom prst="rect">
            <a:avLst/>
          </a:prstGeom>
          <a:noFill/>
        </p:spPr>
        <p:txBody>
          <a:bodyPr wrap="square" rtlCol="0">
            <a:spAutoFit/>
          </a:bodyPr>
          <a:lstStyle/>
          <a:p>
            <a:endParaRPr lang="es-MX" dirty="0"/>
          </a:p>
        </p:txBody>
      </p:sp>
      <p:sp>
        <p:nvSpPr>
          <p:cNvPr id="17" name="CuadroTexto 16">
            <a:extLst>
              <a:ext uri="{FF2B5EF4-FFF2-40B4-BE49-F238E27FC236}">
                <a16:creationId xmlns:a16="http://schemas.microsoft.com/office/drawing/2014/main" xmlns="" id="{AA985FE2-4EAE-4682-A7EC-8DF77B2BBF31}"/>
              </a:ext>
            </a:extLst>
          </p:cNvPr>
          <p:cNvSpPr txBox="1"/>
          <p:nvPr/>
        </p:nvSpPr>
        <p:spPr>
          <a:xfrm>
            <a:off x="5318539" y="5787124"/>
            <a:ext cx="1815548" cy="369332"/>
          </a:xfrm>
          <a:prstGeom prst="rect">
            <a:avLst/>
          </a:prstGeom>
          <a:noFill/>
        </p:spPr>
        <p:txBody>
          <a:bodyPr wrap="square" rtlCol="0">
            <a:spAutoFit/>
          </a:bodyPr>
          <a:lstStyle/>
          <a:p>
            <a:endParaRPr lang="es-MX" dirty="0"/>
          </a:p>
        </p:txBody>
      </p:sp>
      <p:sp>
        <p:nvSpPr>
          <p:cNvPr id="7" name="CuadroTexto 6">
            <a:extLst>
              <a:ext uri="{FF2B5EF4-FFF2-40B4-BE49-F238E27FC236}">
                <a16:creationId xmlns:a16="http://schemas.microsoft.com/office/drawing/2014/main" xmlns="" id="{764A4D7D-B201-4305-8968-BBB86F791E97}"/>
              </a:ext>
            </a:extLst>
          </p:cNvPr>
          <p:cNvSpPr txBox="1"/>
          <p:nvPr/>
        </p:nvSpPr>
        <p:spPr>
          <a:xfrm>
            <a:off x="2565679" y="5687720"/>
            <a:ext cx="1815548" cy="523220"/>
          </a:xfrm>
          <a:prstGeom prst="rect">
            <a:avLst/>
          </a:prstGeom>
          <a:noFill/>
        </p:spPr>
        <p:txBody>
          <a:bodyPr wrap="square" rtlCol="0">
            <a:spAutoFit/>
          </a:bodyPr>
          <a:lstStyle/>
          <a:p>
            <a:pPr lvl="0" algn="ctr"/>
            <a:r>
              <a:rPr lang="es-MX" sz="1400" b="1" dirty="0">
                <a:latin typeface="Arial" panose="020B0604020202020204" pitchFamily="34" charset="0"/>
                <a:cs typeface="Arial" panose="020B0604020202020204" pitchFamily="34" charset="0"/>
              </a:rPr>
              <a:t>Ausencia de material</a:t>
            </a:r>
            <a:endParaRPr lang="es-ES" sz="1400" b="1" dirty="0"/>
          </a:p>
        </p:txBody>
      </p:sp>
      <p:sp>
        <p:nvSpPr>
          <p:cNvPr id="8" name="CuadroTexto 7">
            <a:extLst>
              <a:ext uri="{FF2B5EF4-FFF2-40B4-BE49-F238E27FC236}">
                <a16:creationId xmlns:a16="http://schemas.microsoft.com/office/drawing/2014/main" xmlns="" id="{4490659D-E241-4562-A19E-1EE9B972D958}"/>
              </a:ext>
            </a:extLst>
          </p:cNvPr>
          <p:cNvSpPr txBox="1"/>
          <p:nvPr/>
        </p:nvSpPr>
        <p:spPr>
          <a:xfrm>
            <a:off x="3288722" y="4996070"/>
            <a:ext cx="184731" cy="369332"/>
          </a:xfrm>
          <a:prstGeom prst="rect">
            <a:avLst/>
          </a:prstGeom>
          <a:noFill/>
        </p:spPr>
        <p:txBody>
          <a:bodyPr wrap="none" rtlCol="0">
            <a:spAutoFit/>
          </a:bodyPr>
          <a:lstStyle/>
          <a:p>
            <a:endParaRPr lang="es-MX" dirty="0"/>
          </a:p>
        </p:txBody>
      </p:sp>
      <p:sp>
        <p:nvSpPr>
          <p:cNvPr id="19" name="CuadroTexto 18">
            <a:extLst>
              <a:ext uri="{FF2B5EF4-FFF2-40B4-BE49-F238E27FC236}">
                <a16:creationId xmlns:a16="http://schemas.microsoft.com/office/drawing/2014/main" xmlns="" id="{9814CA3F-1F48-490C-ACAC-766AF367A5B5}"/>
              </a:ext>
            </a:extLst>
          </p:cNvPr>
          <p:cNvSpPr txBox="1"/>
          <p:nvPr/>
        </p:nvSpPr>
        <p:spPr>
          <a:xfrm>
            <a:off x="7746112" y="5722427"/>
            <a:ext cx="2205448" cy="307777"/>
          </a:xfrm>
          <a:prstGeom prst="rect">
            <a:avLst/>
          </a:prstGeom>
          <a:noFill/>
        </p:spPr>
        <p:txBody>
          <a:bodyPr wrap="square" rtlCol="0">
            <a:spAutoFit/>
          </a:bodyPr>
          <a:lstStyle/>
          <a:p>
            <a:pPr algn="ctr"/>
            <a:r>
              <a:rPr lang="es-MX" sz="1400" b="1" dirty="0">
                <a:latin typeface="Arial" panose="020B0604020202020204" pitchFamily="34" charset="0"/>
                <a:cs typeface="Arial" panose="020B0604020202020204" pitchFamily="34" charset="0"/>
              </a:rPr>
              <a:t>Información de internet</a:t>
            </a:r>
          </a:p>
        </p:txBody>
      </p:sp>
      <p:pic>
        <p:nvPicPr>
          <p:cNvPr id="21" name="Imagen 20">
            <a:extLst>
              <a:ext uri="{FF2B5EF4-FFF2-40B4-BE49-F238E27FC236}">
                <a16:creationId xmlns:a16="http://schemas.microsoft.com/office/drawing/2014/main" xmlns="" id="{9E07971A-44CC-4057-9342-80571463688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746112" y="4055199"/>
            <a:ext cx="2304880" cy="1594134"/>
          </a:xfrm>
          <a:prstGeom prst="rect">
            <a:avLst/>
          </a:prstGeom>
          <a:ln>
            <a:noFill/>
          </a:ln>
          <a:effectLst>
            <a:softEdge rad="112500"/>
          </a:effectLst>
        </p:spPr>
      </p:pic>
      <p:pic>
        <p:nvPicPr>
          <p:cNvPr id="23" name="Imagen 22">
            <a:extLst>
              <a:ext uri="{FF2B5EF4-FFF2-40B4-BE49-F238E27FC236}">
                <a16:creationId xmlns:a16="http://schemas.microsoft.com/office/drawing/2014/main" xmlns="" id="{215CEF4B-CBED-44D7-95E4-8820F0D3844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338958" y="4077635"/>
            <a:ext cx="2275593" cy="1519553"/>
          </a:xfrm>
          <a:prstGeom prst="rect">
            <a:avLst/>
          </a:prstGeom>
          <a:ln>
            <a:noFill/>
          </a:ln>
          <a:effectLst>
            <a:softEdge rad="112500"/>
          </a:effectLst>
        </p:spPr>
      </p:pic>
    </p:spTree>
    <p:extLst>
      <p:ext uri="{BB962C8B-B14F-4D97-AF65-F5344CB8AC3E}">
        <p14:creationId xmlns:p14="http://schemas.microsoft.com/office/powerpoint/2010/main" val="41726049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2"/>
          <a:stretch>
            <a:fillRect/>
          </a:stretch>
        </p:blipFill>
        <p:spPr>
          <a:xfrm>
            <a:off x="0" y="0"/>
            <a:ext cx="12192000" cy="1133475"/>
          </a:xfrm>
          <a:prstGeom prst="rect">
            <a:avLst/>
          </a:prstGeom>
        </p:spPr>
      </p:pic>
      <p:sp>
        <p:nvSpPr>
          <p:cNvPr id="22" name="Título 1"/>
          <p:cNvSpPr>
            <a:spLocks noGrp="1"/>
          </p:cNvSpPr>
          <p:nvPr>
            <p:ph type="title"/>
          </p:nvPr>
        </p:nvSpPr>
        <p:spPr>
          <a:xfrm>
            <a:off x="4822436" y="1159623"/>
            <a:ext cx="2322539" cy="647499"/>
          </a:xfrm>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ormAutofit/>
          </a:bodyPr>
          <a:lstStyle/>
          <a:p>
            <a:pPr algn="ctr"/>
            <a:r>
              <a:rPr lang="es-MX" sz="3600" b="1" dirty="0" smtClean="0">
                <a:latin typeface="Arial" panose="020B0604020202020204" pitchFamily="34" charset="0"/>
                <a:cs typeface="Arial" panose="020B0604020202020204" pitchFamily="34" charset="0"/>
              </a:rPr>
              <a:t>Objetivo</a:t>
            </a:r>
            <a:endParaRPr lang="es-MX" sz="3600" b="1" dirty="0">
              <a:latin typeface="Arial" panose="020B0604020202020204" pitchFamily="34" charset="0"/>
              <a:cs typeface="Arial" panose="020B0604020202020204" pitchFamily="34" charset="0"/>
            </a:endParaRPr>
          </a:p>
        </p:txBody>
      </p:sp>
      <p:sp>
        <p:nvSpPr>
          <p:cNvPr id="30" name="TextBox 29"/>
          <p:cNvSpPr txBox="1"/>
          <p:nvPr/>
        </p:nvSpPr>
        <p:spPr>
          <a:xfrm>
            <a:off x="3284051" y="2193511"/>
            <a:ext cx="1140395" cy="369332"/>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path path="circle">
              <a:fillToRect l="50000" t="50000" r="50000" b="50000"/>
            </a:path>
            <a:tileRect/>
          </a:gradFill>
          <a:ln w="57150">
            <a:solidFill>
              <a:schemeClr val="tx1"/>
            </a:solid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s-MX" b="1" dirty="0">
                <a:latin typeface="Arial" panose="020B0604020202020204" pitchFamily="34" charset="0"/>
                <a:cs typeface="Arial" panose="020B0604020202020204" pitchFamily="34" charset="0"/>
              </a:rPr>
              <a:t>General</a:t>
            </a:r>
            <a:endParaRPr lang="en-US" b="1" dirty="0">
              <a:latin typeface="Arial" panose="020B0604020202020204" pitchFamily="34" charset="0"/>
              <a:cs typeface="Arial" panose="020B0604020202020204" pitchFamily="34" charset="0"/>
            </a:endParaRPr>
          </a:p>
        </p:txBody>
      </p:sp>
      <p:graphicFrame>
        <p:nvGraphicFramePr>
          <p:cNvPr id="5" name="Diagrama 4">
            <a:extLst>
              <a:ext uri="{FF2B5EF4-FFF2-40B4-BE49-F238E27FC236}">
                <a16:creationId xmlns:a16="http://schemas.microsoft.com/office/drawing/2014/main" xmlns="" id="{1CB366C7-9516-4FC1-B8EA-9BCDAB79B96A}"/>
              </a:ext>
            </a:extLst>
          </p:cNvPr>
          <p:cNvGraphicFramePr/>
          <p:nvPr>
            <p:extLst>
              <p:ext uri="{D42A27DB-BD31-4B8C-83A1-F6EECF244321}">
                <p14:modId xmlns:p14="http://schemas.microsoft.com/office/powerpoint/2010/main" val="2460909511"/>
              </p:ext>
            </p:extLst>
          </p:nvPr>
        </p:nvGraphicFramePr>
        <p:xfrm>
          <a:off x="2240622" y="2193511"/>
          <a:ext cx="3245777" cy="41442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Imagen 6">
            <a:extLst>
              <a:ext uri="{FF2B5EF4-FFF2-40B4-BE49-F238E27FC236}">
                <a16:creationId xmlns:a16="http://schemas.microsoft.com/office/drawing/2014/main" xmlns="" id="{8830E6BD-FE93-4A3C-8EBE-E7D9CE6F94F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86399" y="4695175"/>
            <a:ext cx="2190750" cy="2085975"/>
          </a:xfrm>
          <a:prstGeom prst="rect">
            <a:avLst/>
          </a:prstGeom>
        </p:spPr>
      </p:pic>
      <p:pic>
        <p:nvPicPr>
          <p:cNvPr id="4" name="Imagen 3">
            <a:extLst>
              <a:ext uri="{FF2B5EF4-FFF2-40B4-BE49-F238E27FC236}">
                <a16:creationId xmlns:a16="http://schemas.microsoft.com/office/drawing/2014/main" xmlns="" id="{8C953C9A-60F2-4DBB-85D1-6BC638ED0A0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88780" y="1400493"/>
            <a:ext cx="2695575" cy="1695450"/>
          </a:xfrm>
          <a:prstGeom prst="rect">
            <a:avLst/>
          </a:prstGeom>
        </p:spPr>
      </p:pic>
    </p:spTree>
    <p:extLst>
      <p:ext uri="{BB962C8B-B14F-4D97-AF65-F5344CB8AC3E}">
        <p14:creationId xmlns:p14="http://schemas.microsoft.com/office/powerpoint/2010/main" val="33783058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0" y="0"/>
            <a:ext cx="12192000" cy="1133475"/>
          </a:xfrm>
          <a:prstGeom prst="rect">
            <a:avLst/>
          </a:prstGeom>
        </p:spPr>
      </p:pic>
      <p:sp>
        <p:nvSpPr>
          <p:cNvPr id="10" name="Título 1"/>
          <p:cNvSpPr txBox="1">
            <a:spLocks/>
          </p:cNvSpPr>
          <p:nvPr/>
        </p:nvSpPr>
        <p:spPr>
          <a:xfrm>
            <a:off x="1146220" y="1133475"/>
            <a:ext cx="6349501" cy="535205"/>
          </a:xfrm>
          <a:prstGeom prst="rect">
            <a:avLst/>
          </a:prstGeom>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3600" b="1" dirty="0" smtClean="0">
                <a:latin typeface="Arial" panose="020B0604020202020204" pitchFamily="34" charset="0"/>
                <a:cs typeface="Arial" panose="020B0604020202020204" pitchFamily="34" charset="0"/>
              </a:rPr>
              <a:t>Verificación  de la información </a:t>
            </a:r>
            <a:endParaRPr lang="es-MX" sz="3600" b="1" dirty="0">
              <a:latin typeface="Arial" panose="020B0604020202020204" pitchFamily="34" charset="0"/>
              <a:cs typeface="Arial" panose="020B0604020202020204" pitchFamily="34" charset="0"/>
            </a:endParaRPr>
          </a:p>
        </p:txBody>
      </p:sp>
      <p:graphicFrame>
        <p:nvGraphicFramePr>
          <p:cNvPr id="2" name="Diagram 1"/>
          <p:cNvGraphicFramePr/>
          <p:nvPr>
            <p:extLst>
              <p:ext uri="{D42A27DB-BD31-4B8C-83A1-F6EECF244321}">
                <p14:modId xmlns:p14="http://schemas.microsoft.com/office/powerpoint/2010/main" val="2916995565"/>
              </p:ext>
            </p:extLst>
          </p:nvPr>
        </p:nvGraphicFramePr>
        <p:xfrm>
          <a:off x="2087950" y="1658685"/>
          <a:ext cx="8116223" cy="50893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n 5">
            <a:extLst>
              <a:ext uri="{FF2B5EF4-FFF2-40B4-BE49-F238E27FC236}">
                <a16:creationId xmlns:a16="http://schemas.microsoft.com/office/drawing/2014/main" xmlns="" id="{7459DD1D-2CE5-4A4C-A305-18159879D91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50157" y="1658686"/>
            <a:ext cx="2376000" cy="1497346"/>
          </a:xfrm>
          <a:prstGeom prst="rect">
            <a:avLst/>
          </a:prstGeom>
        </p:spPr>
      </p:pic>
      <p:pic>
        <p:nvPicPr>
          <p:cNvPr id="8" name="Imagen 7">
            <a:extLst>
              <a:ext uri="{FF2B5EF4-FFF2-40B4-BE49-F238E27FC236}">
                <a16:creationId xmlns:a16="http://schemas.microsoft.com/office/drawing/2014/main" xmlns="" id="{37ED6AF1-7BE6-4DAE-B9DA-210202A4889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086157" y="5250824"/>
            <a:ext cx="2362692" cy="1295400"/>
          </a:xfrm>
          <a:prstGeom prst="rect">
            <a:avLst/>
          </a:prstGeom>
        </p:spPr>
      </p:pic>
      <p:pic>
        <p:nvPicPr>
          <p:cNvPr id="12" name="Imagen 11">
            <a:extLst>
              <a:ext uri="{FF2B5EF4-FFF2-40B4-BE49-F238E27FC236}">
                <a16:creationId xmlns:a16="http://schemas.microsoft.com/office/drawing/2014/main" xmlns="" id="{EC29270F-8642-45E1-8613-33B79DAA588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567118" y="4359965"/>
            <a:ext cx="2362692" cy="1538559"/>
          </a:xfrm>
          <a:prstGeom prst="rect">
            <a:avLst/>
          </a:prstGeom>
        </p:spPr>
      </p:pic>
      <p:pic>
        <p:nvPicPr>
          <p:cNvPr id="14" name="Imagen 13">
            <a:extLst>
              <a:ext uri="{FF2B5EF4-FFF2-40B4-BE49-F238E27FC236}">
                <a16:creationId xmlns:a16="http://schemas.microsoft.com/office/drawing/2014/main" xmlns="" id="{21003287-0D42-402C-9BEC-44EEE288EBF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567118" y="2487338"/>
            <a:ext cx="2362692" cy="1562100"/>
          </a:xfrm>
          <a:prstGeom prst="rect">
            <a:avLst/>
          </a:prstGeom>
        </p:spPr>
      </p:pic>
      <p:pic>
        <p:nvPicPr>
          <p:cNvPr id="16" name="Imagen 15">
            <a:extLst>
              <a:ext uri="{FF2B5EF4-FFF2-40B4-BE49-F238E27FC236}">
                <a16:creationId xmlns:a16="http://schemas.microsoft.com/office/drawing/2014/main" xmlns="" id="{CD2A147D-B27D-4F74-8A80-2F6E4D1B832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086157" y="3531512"/>
            <a:ext cx="2340000" cy="1277762"/>
          </a:xfrm>
          <a:prstGeom prst="rect">
            <a:avLst/>
          </a:prstGeom>
        </p:spPr>
      </p:pic>
    </p:spTree>
    <p:extLst>
      <p:ext uri="{BB962C8B-B14F-4D97-AF65-F5344CB8AC3E}">
        <p14:creationId xmlns:p14="http://schemas.microsoft.com/office/powerpoint/2010/main" val="29889048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0" y="0"/>
            <a:ext cx="12192000" cy="1133475"/>
          </a:xfrm>
          <a:prstGeom prst="rect">
            <a:avLst/>
          </a:prstGeom>
        </p:spPr>
      </p:pic>
      <p:pic>
        <p:nvPicPr>
          <p:cNvPr id="6" name="Imagen 5">
            <a:extLst>
              <a:ext uri="{FF2B5EF4-FFF2-40B4-BE49-F238E27FC236}">
                <a16:creationId xmlns:a16="http://schemas.microsoft.com/office/drawing/2014/main" xmlns="" id="{803F9E94-4C48-43C2-9CA2-748404F585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29351" y="2611124"/>
            <a:ext cx="2997476" cy="904875"/>
          </a:xfrm>
          <a:prstGeom prst="rect">
            <a:avLst/>
          </a:prstGeom>
          <a:ln>
            <a:noFill/>
          </a:ln>
          <a:effectLst>
            <a:softEdge rad="112500"/>
          </a:effectLst>
        </p:spPr>
      </p:pic>
      <p:pic>
        <p:nvPicPr>
          <p:cNvPr id="10" name="Imagen 9">
            <a:extLst>
              <a:ext uri="{FF2B5EF4-FFF2-40B4-BE49-F238E27FC236}">
                <a16:creationId xmlns:a16="http://schemas.microsoft.com/office/drawing/2014/main" xmlns="" id="{2ECE0208-7AA6-4750-9EFC-6B21FC48E7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82827" y="3709876"/>
            <a:ext cx="2844000" cy="1283772"/>
          </a:xfrm>
          <a:prstGeom prst="rect">
            <a:avLst/>
          </a:prstGeom>
          <a:ln>
            <a:noFill/>
          </a:ln>
          <a:effectLst>
            <a:softEdge rad="112500"/>
          </a:effectLst>
        </p:spPr>
      </p:pic>
      <p:graphicFrame>
        <p:nvGraphicFramePr>
          <p:cNvPr id="2" name="Diagrama 1"/>
          <p:cNvGraphicFramePr/>
          <p:nvPr>
            <p:extLst>
              <p:ext uri="{D42A27DB-BD31-4B8C-83A1-F6EECF244321}">
                <p14:modId xmlns:p14="http://schemas.microsoft.com/office/powerpoint/2010/main" val="2546594895"/>
              </p:ext>
            </p:extLst>
          </p:nvPr>
        </p:nvGraphicFramePr>
        <p:xfrm>
          <a:off x="98008" y="1578410"/>
          <a:ext cx="8261293" cy="481315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5833785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stretch>
            <a:fillRect/>
          </a:stretch>
        </p:blipFill>
        <p:spPr>
          <a:xfrm>
            <a:off x="0" y="0"/>
            <a:ext cx="12192000" cy="1133475"/>
          </a:xfrm>
          <a:prstGeom prst="rect">
            <a:avLst/>
          </a:prstGeom>
        </p:spPr>
      </p:pic>
      <p:sp>
        <p:nvSpPr>
          <p:cNvPr id="15" name="Título 1"/>
          <p:cNvSpPr txBox="1">
            <a:spLocks/>
          </p:cNvSpPr>
          <p:nvPr/>
        </p:nvSpPr>
        <p:spPr>
          <a:xfrm>
            <a:off x="4649931" y="1133475"/>
            <a:ext cx="2892138" cy="535205"/>
          </a:xfrm>
          <a:prstGeom prst="rect">
            <a:avLst/>
          </a:prstGeom>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3600" b="1" dirty="0">
                <a:latin typeface="Arial" panose="020B0604020202020204" pitchFamily="34" charset="0"/>
                <a:cs typeface="Arial" panose="020B0604020202020204" pitchFamily="34" charset="0"/>
              </a:rPr>
              <a:t>Metodología</a:t>
            </a:r>
          </a:p>
        </p:txBody>
      </p:sp>
      <p:graphicFrame>
        <p:nvGraphicFramePr>
          <p:cNvPr id="4" name="Diagrama 3">
            <a:extLst>
              <a:ext uri="{FF2B5EF4-FFF2-40B4-BE49-F238E27FC236}">
                <a16:creationId xmlns:a16="http://schemas.microsoft.com/office/drawing/2014/main" xmlns="" id="{BB77AD98-F566-4AE5-B04A-EED572FA6587}"/>
              </a:ext>
            </a:extLst>
          </p:cNvPr>
          <p:cNvGraphicFramePr/>
          <p:nvPr>
            <p:extLst>
              <p:ext uri="{D42A27DB-BD31-4B8C-83A1-F6EECF244321}">
                <p14:modId xmlns:p14="http://schemas.microsoft.com/office/powerpoint/2010/main" val="577540123"/>
              </p:ext>
            </p:extLst>
          </p:nvPr>
        </p:nvGraphicFramePr>
        <p:xfrm>
          <a:off x="2032000" y="1439333"/>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n 5">
            <a:extLst>
              <a:ext uri="{FF2B5EF4-FFF2-40B4-BE49-F238E27FC236}">
                <a16:creationId xmlns:a16="http://schemas.microsoft.com/office/drawing/2014/main" xmlns="" id="{2C8532F8-8814-49B5-A1F6-87D0CFEA25B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71899" y="1686442"/>
            <a:ext cx="2530401" cy="1161015"/>
          </a:xfrm>
          <a:prstGeom prst="rect">
            <a:avLst/>
          </a:prstGeom>
        </p:spPr>
      </p:pic>
      <p:pic>
        <p:nvPicPr>
          <p:cNvPr id="9" name="Imagen 8">
            <a:extLst>
              <a:ext uri="{FF2B5EF4-FFF2-40B4-BE49-F238E27FC236}">
                <a16:creationId xmlns:a16="http://schemas.microsoft.com/office/drawing/2014/main" xmlns="" id="{9B5218B9-7410-4406-B20B-0CBC1857E22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135380" y="3181490"/>
            <a:ext cx="2520000" cy="1242728"/>
          </a:xfrm>
          <a:prstGeom prst="rect">
            <a:avLst/>
          </a:prstGeom>
        </p:spPr>
      </p:pic>
      <p:pic>
        <p:nvPicPr>
          <p:cNvPr id="13" name="Imagen 12">
            <a:extLst>
              <a:ext uri="{FF2B5EF4-FFF2-40B4-BE49-F238E27FC236}">
                <a16:creationId xmlns:a16="http://schemas.microsoft.com/office/drawing/2014/main" xmlns="" id="{3A8CF835-9AAB-4636-A0F1-5A19183B6D9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783373" y="1560944"/>
            <a:ext cx="2520000" cy="11360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7" name="Imagen 16">
            <a:extLst>
              <a:ext uri="{FF2B5EF4-FFF2-40B4-BE49-F238E27FC236}">
                <a16:creationId xmlns:a16="http://schemas.microsoft.com/office/drawing/2014/main" xmlns="" id="{36A1B53B-54B3-435B-84CE-6EC46449D96B}"/>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39507" y="3524160"/>
            <a:ext cx="2520000" cy="1209682"/>
          </a:xfrm>
          <a:prstGeom prst="rect">
            <a:avLst/>
          </a:prstGeom>
          <a:ln>
            <a:noFill/>
          </a:ln>
          <a:effectLst>
            <a:softEdge rad="112500"/>
          </a:effectLst>
        </p:spPr>
      </p:pic>
      <p:pic>
        <p:nvPicPr>
          <p:cNvPr id="19" name="Imagen 18">
            <a:extLst>
              <a:ext uri="{FF2B5EF4-FFF2-40B4-BE49-F238E27FC236}">
                <a16:creationId xmlns:a16="http://schemas.microsoft.com/office/drawing/2014/main" xmlns="" id="{2F8280F8-9214-4565-9B74-DE66486ADBB4}"/>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468582" y="5372148"/>
            <a:ext cx="2520000" cy="1280913"/>
          </a:xfrm>
          <a:prstGeom prst="rect">
            <a:avLst/>
          </a:prstGeom>
          <a:ln>
            <a:noFill/>
          </a:ln>
          <a:effectLst>
            <a:softEdge rad="112500"/>
          </a:effectLst>
        </p:spPr>
      </p:pic>
      <p:pic>
        <p:nvPicPr>
          <p:cNvPr id="2" name="Imagen 1"/>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207790" y="5299890"/>
            <a:ext cx="2519328" cy="1312713"/>
          </a:xfrm>
          <a:prstGeom prst="rect">
            <a:avLst/>
          </a:prstGeom>
        </p:spPr>
      </p:pic>
    </p:spTree>
    <p:extLst>
      <p:ext uri="{BB962C8B-B14F-4D97-AF65-F5344CB8AC3E}">
        <p14:creationId xmlns:p14="http://schemas.microsoft.com/office/powerpoint/2010/main" val="35111539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p:cNvPicPr>
            <a:picLocks noChangeAspect="1"/>
          </p:cNvPicPr>
          <p:nvPr/>
        </p:nvPicPr>
        <p:blipFill>
          <a:blip r:embed="rId2"/>
          <a:stretch>
            <a:fillRect/>
          </a:stretch>
        </p:blipFill>
        <p:spPr>
          <a:xfrm>
            <a:off x="0" y="0"/>
            <a:ext cx="12192000" cy="1133475"/>
          </a:xfrm>
          <a:prstGeom prst="rect">
            <a:avLst/>
          </a:prstGeom>
        </p:spPr>
      </p:pic>
      <p:sp>
        <p:nvSpPr>
          <p:cNvPr id="28" name="Título 1"/>
          <p:cNvSpPr txBox="1">
            <a:spLocks/>
          </p:cNvSpPr>
          <p:nvPr/>
        </p:nvSpPr>
        <p:spPr>
          <a:xfrm>
            <a:off x="807025" y="1148122"/>
            <a:ext cx="10848355" cy="535205"/>
          </a:xfrm>
          <a:prstGeom prst="rect">
            <a:avLst/>
          </a:prstGeom>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3600" b="1" dirty="0">
                <a:latin typeface="Arial" panose="020B0604020202020204" pitchFamily="34" charset="0"/>
                <a:cs typeface="Arial" panose="020B0604020202020204" pitchFamily="34" charset="0"/>
              </a:rPr>
              <a:t>Técnicas de recolección de datos</a:t>
            </a:r>
            <a:endParaRPr lang="en-US" sz="3600" b="1" dirty="0">
              <a:latin typeface="Arial" panose="020B0604020202020204" pitchFamily="34" charset="0"/>
              <a:cs typeface="Arial" panose="020B0604020202020204" pitchFamily="34" charset="0"/>
            </a:endParaRPr>
          </a:p>
        </p:txBody>
      </p:sp>
      <p:graphicFrame>
        <p:nvGraphicFramePr>
          <p:cNvPr id="2" name="Diagrama 1">
            <a:extLst>
              <a:ext uri="{FF2B5EF4-FFF2-40B4-BE49-F238E27FC236}">
                <a16:creationId xmlns:a16="http://schemas.microsoft.com/office/drawing/2014/main" xmlns="" id="{777983AF-FA9F-40A9-96CF-12F505AAC5B6}"/>
              </a:ext>
            </a:extLst>
          </p:cNvPr>
          <p:cNvGraphicFramePr/>
          <p:nvPr>
            <p:extLst>
              <p:ext uri="{D42A27DB-BD31-4B8C-83A1-F6EECF244321}">
                <p14:modId xmlns:p14="http://schemas.microsoft.com/office/powerpoint/2010/main" val="566911900"/>
              </p:ext>
            </p:extLst>
          </p:nvPr>
        </p:nvGraphicFramePr>
        <p:xfrm>
          <a:off x="1091094" y="719666"/>
          <a:ext cx="9484139" cy="59196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Imagen 3">
            <a:extLst>
              <a:ext uri="{FF2B5EF4-FFF2-40B4-BE49-F238E27FC236}">
                <a16:creationId xmlns:a16="http://schemas.microsoft.com/office/drawing/2014/main" xmlns="" id="{AE8E09BD-8687-422D-B813-7FEAB6B0759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049867" y="3323133"/>
            <a:ext cx="2724150" cy="1676400"/>
          </a:xfrm>
          <a:prstGeom prst="rect">
            <a:avLst/>
          </a:prstGeom>
        </p:spPr>
      </p:pic>
      <p:sp>
        <p:nvSpPr>
          <p:cNvPr id="3" name="Abrir llave 2">
            <a:extLst>
              <a:ext uri="{FF2B5EF4-FFF2-40B4-BE49-F238E27FC236}">
                <a16:creationId xmlns:a16="http://schemas.microsoft.com/office/drawing/2014/main" xmlns="" id="{738BC904-1609-4BA4-88AA-689845CBE9CF}"/>
              </a:ext>
            </a:extLst>
          </p:cNvPr>
          <p:cNvSpPr/>
          <p:nvPr/>
        </p:nvSpPr>
        <p:spPr>
          <a:xfrm>
            <a:off x="3843131" y="2173357"/>
            <a:ext cx="384313" cy="446598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dirty="0"/>
          </a:p>
        </p:txBody>
      </p:sp>
    </p:spTree>
    <p:extLst>
      <p:ext uri="{BB962C8B-B14F-4D97-AF65-F5344CB8AC3E}">
        <p14:creationId xmlns:p14="http://schemas.microsoft.com/office/powerpoint/2010/main" val="32034496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7129</TotalTime>
  <Words>1430</Words>
  <Application>Microsoft Office PowerPoint</Application>
  <PresentationFormat>Panorámica</PresentationFormat>
  <Paragraphs>117</Paragraphs>
  <Slides>30</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30</vt:i4>
      </vt:variant>
    </vt:vector>
  </HeadingPairs>
  <TitlesOfParts>
    <vt:vector size="36" baseType="lpstr">
      <vt:lpstr>Arial</vt:lpstr>
      <vt:lpstr>Calibri</vt:lpstr>
      <vt:lpstr>Calibri Light</vt:lpstr>
      <vt:lpstr>Monotype Corsiva</vt:lpstr>
      <vt:lpstr>Times New Roman</vt:lpstr>
      <vt:lpstr>Tema de Office</vt:lpstr>
      <vt:lpstr>Análisis de Sistemas  Enfoques Metodológicos UML, OMT y RUP   Licenciatura en Ingeniería en Computación      P R E S E N T A:      M. en C.C. Laura Cecilia Méndez Guevara  Santo Domingo Aztacameca, Axapusco, Edo. de México, a 20 de octubre de 2017. </vt:lpstr>
      <vt:lpstr>Metodología </vt:lpstr>
      <vt:lpstr>Objetivo general:</vt:lpstr>
      <vt:lpstr>Problemática </vt:lpstr>
      <vt:lpstr>Objetivo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Sistema de Información Administrativo (SIA) para el desarrollo de la pequeña empresa. Caso de estudio: Cocina Económica     T E S I S QUE PARA OBTENER EL TÍTULO DE:   Licenciado en Informática Administrativa     P R E S E N T A:   Núñez Álvarez Nadia     ASESORADO POR:   M. en C.C. Laura Cecilia Méndez Guevara  Santo Domingo Aztacameca, Axapusco, Edo. de México, a 18 de noviembre de 2015</dc:title>
  <dc:creator>Acer</dc:creator>
  <cp:lastModifiedBy>Usuario de Windows</cp:lastModifiedBy>
  <cp:revision>298</cp:revision>
  <dcterms:created xsi:type="dcterms:W3CDTF">2017-03-17T03:47:31Z</dcterms:created>
  <dcterms:modified xsi:type="dcterms:W3CDTF">2017-10-21T05:07:14Z</dcterms:modified>
</cp:coreProperties>
</file>