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0" r:id="rId2"/>
    <p:sldId id="272" r:id="rId3"/>
    <p:sldId id="273" r:id="rId4"/>
    <p:sldId id="274" r:id="rId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47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74B7448-7A1A-4152-8C43-2B8EA0ACE980}" type="datetime1">
              <a:rPr lang="es-ES" smtClean="0"/>
              <a:t>09/10/2017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3F7AA83-DE31-4E93-AB07-EF7FB05F667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1A84DBA3-0E8D-4848-B1FC-9E9CB5A609E4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935E2820-AFE1-45FA-949E-17BDB534E1D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0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/>
              <a:t>Haga clic para editar el estilo de subtítulo del patrón</a:t>
            </a:r>
            <a:endParaRPr lang="es-ES" noProof="0" dirty="0"/>
          </a:p>
        </p:txBody>
      </p:sp>
      <p:sp>
        <p:nvSpPr>
          <p:cNvPr id="8" name="Marcador de posición de fech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32F3A23-5D3B-4EEB-8401-67C1E1C4E4FD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9" name="Marcador de posición de pie de página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0" name="Marcador de posición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9052A6-8551-477B-8111-1FB3EA9618C2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2BECAFB-4914-413C-8EDD-C4819D72CDD6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274BC01-8283-4412-A750-9470ADB35F66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FF2D004-E54C-407F-AA91-4A221359DF90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DBBCA44-E97A-4819-ABB4-139F749845ED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0F8CC6E-A133-489E-9766-03A4B67A1467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0E08610-5182-441B-90C7-6A4A9A84C431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61E41A-78BD-485B-9134-D3B10F21247A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F40D475-64E7-4F7A-9EEE-3B47B54E1071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8" name="Rectángulo redondeado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2F2E6CD-E62C-485A-AEE5-F467C10A2B50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47B18C25-07DC-4FD2-9915-FADBCF041A6E}" type="datetime1">
              <a:rPr lang="es-ES" noProof="0" smtClean="0"/>
              <a:pPr/>
              <a:t>09/10/2017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2365" y="304799"/>
            <a:ext cx="8017565" cy="5062331"/>
          </a:xfrm>
        </p:spPr>
        <p:txBody>
          <a:bodyPr/>
          <a:lstStyle/>
          <a:p>
            <a:pPr algn="ctr"/>
            <a:r>
              <a:rPr lang="es-MX" b="1" dirty="0"/>
              <a:t>COMUNICACIÓN</a:t>
            </a:r>
            <a:br>
              <a:rPr lang="es-MX" b="1" dirty="0"/>
            </a:br>
            <a:r>
              <a:rPr lang="es-MX" b="1" dirty="0"/>
              <a:t> DIRECTA </a:t>
            </a:r>
            <a:br>
              <a:rPr lang="es-MX" b="1" dirty="0"/>
            </a:br>
            <a:r>
              <a:rPr lang="es-MX" b="1" dirty="0"/>
              <a:t>E </a:t>
            </a:r>
            <a:br>
              <a:rPr lang="es-MX" b="1" dirty="0"/>
            </a:br>
            <a:r>
              <a:rPr lang="es-MX" b="1" dirty="0"/>
              <a:t>INDIRECTA</a:t>
            </a:r>
          </a:p>
        </p:txBody>
      </p:sp>
    </p:spTree>
    <p:extLst>
      <p:ext uri="{BB962C8B-B14F-4D97-AF65-F5344CB8AC3E}">
        <p14:creationId xmlns:p14="http://schemas.microsoft.com/office/powerpoint/2010/main" val="375007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61682" y="3054626"/>
            <a:ext cx="2743201" cy="2322178"/>
          </a:xfrm>
        </p:spPr>
        <p:txBody>
          <a:bodyPr/>
          <a:lstStyle/>
          <a:p>
            <a:pPr algn="ctr"/>
            <a:r>
              <a:rPr lang="es-MX" dirty="0"/>
              <a:t>COMUNICACIÓN DIRECTA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0574" y="291548"/>
            <a:ext cx="7924800" cy="552615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dirty="0"/>
              <a:t>La comunicación directa es aquella que se da entre los individuos dentro del mismo contexto temporal y espacial.</a:t>
            </a:r>
          </a:p>
          <a:p>
            <a:pPr marL="45720" indent="0" algn="just">
              <a:buNone/>
            </a:pPr>
            <a:r>
              <a:rPr lang="es-MX" dirty="0"/>
              <a:t>En la comunicación directa, la oral principalmente, admite muletillas, redundancia, reiteraciones, saltos de un tema a otro, oraciones inconclusas, etc. Y se apoya en los gestos y la posición del cuerpo (códigos no verbales)</a:t>
            </a:r>
          </a:p>
          <a:p>
            <a:pPr marL="45720" indent="0" algn="just">
              <a:buNone/>
            </a:pPr>
            <a:r>
              <a:rPr lang="es-MX" dirty="0"/>
              <a:t>De modo que un ejemplo de ésta serían las conversaciones que tenemos todos los días, y al ser en el mismo momento sin ninguna preparación, uno puede llegar a cometer errores al expresarse.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238" y="2042698"/>
            <a:ext cx="3049645" cy="202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2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COMUNICACIÓN </a:t>
            </a:r>
            <a:br>
              <a:rPr lang="es-MX" dirty="0"/>
            </a:br>
            <a:r>
              <a:rPr lang="es-MX" dirty="0"/>
              <a:t>INDIRECTA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s-MX" sz="4400" dirty="0"/>
              <a:t>La comunicación indirecta se reconoce por tener como base un instrumento o herramienta de por medio, el receptor y el emisor están a distancia.</a:t>
            </a: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107" y="397062"/>
            <a:ext cx="2134706" cy="307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84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EJERCICIO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1.- ENTABLAR UNA PLATICA DE FRENTE.</a:t>
            </a:r>
          </a:p>
          <a:p>
            <a:r>
              <a:rPr lang="es-MX" dirty="0"/>
              <a:t>2.- ENTABLAR UNA PLATICA DE ESPALDAS.</a:t>
            </a:r>
          </a:p>
        </p:txBody>
      </p:sp>
    </p:spTree>
    <p:extLst>
      <p:ext uri="{BB962C8B-B14F-4D97-AF65-F5344CB8AC3E}">
        <p14:creationId xmlns:p14="http://schemas.microsoft.com/office/powerpoint/2010/main" val="729215888"/>
      </p:ext>
    </p:extLst>
  </p:cSld>
  <p:clrMapOvr>
    <a:masterClrMapping/>
  </p:clrMapOvr>
</p:sld>
</file>

<file path=ppt/theme/theme1.xml><?xml version="1.0" encoding="utf-8"?>
<a:theme xmlns:a="http://schemas.openxmlformats.org/drawingml/2006/main" name="Niños jugando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73_TF03461883_TF03461883.potx" id="{7E51FD36-221A-40E9-B563-1B1438601F37}" vid="{C48C6374-1D00-407F-A436-D7B12AD3050E}"/>
    </a:ext>
  </a:extLst>
</a:theme>
</file>

<file path=ppt/theme/theme2.xml><?xml version="1.0" encoding="utf-8"?>
<a:theme xmlns:a="http://schemas.openxmlformats.org/drawingml/2006/main" name="Tema de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Diseño de presentación para el ámbito educativo de unos niños jugando (ilustración animada, pantalla panorámica)</Template>
  <TotalTime>22</TotalTime>
  <Words>146</Words>
  <Application>Microsoft Office PowerPoint</Application>
  <PresentationFormat>Panorámica</PresentationFormat>
  <Paragraphs>10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Euphemia</vt:lpstr>
      <vt:lpstr>Wingdings</vt:lpstr>
      <vt:lpstr>Niños jugando 16x9</vt:lpstr>
      <vt:lpstr>COMUNICACIÓN  DIRECTA  E  INDIRECTA</vt:lpstr>
      <vt:lpstr>COMUNICACIÓN DIRECTA</vt:lpstr>
      <vt:lpstr>COMUNICACIÓN  INDIRECTA</vt:lpstr>
      <vt:lpstr>EJERCICIO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MOTIVACIÓN</dc:title>
  <dc:creator>Aurora</dc:creator>
  <cp:lastModifiedBy>Aurora</cp:lastModifiedBy>
  <cp:revision>9</cp:revision>
  <dcterms:created xsi:type="dcterms:W3CDTF">2017-04-20T19:52:51Z</dcterms:created>
  <dcterms:modified xsi:type="dcterms:W3CDTF">2017-10-09T20:26:03Z</dcterms:modified>
</cp:coreProperties>
</file>