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5" r:id="rId5"/>
    <p:sldId id="319" r:id="rId6"/>
    <p:sldId id="320" r:id="rId7"/>
    <p:sldId id="316" r:id="rId8"/>
    <p:sldId id="322" r:id="rId9"/>
    <p:sldId id="321" r:id="rId10"/>
    <p:sldId id="323" r:id="rId11"/>
  </p:sldIdLst>
  <p:sldSz cx="12188825" cy="6858000"/>
  <p:notesSz cx="6858000" cy="9144000"/>
  <p:custDataLst>
    <p:tags r:id="rId14"/>
  </p:custDataLst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0" d="100"/>
          <a:sy n="100" d="100"/>
        </p:scale>
        <p:origin x="280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A61EFE9-9F30-4528-BDDA-C859CD15CA56}" type="datetime1">
              <a:rPr lang="es-ES" smtClean="0"/>
              <a:t>09/10/2017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es-ES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7373BEA-F5F3-4B6E-BA6B-D76E24101839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F1AC609F-0362-4067-A47A-9F1CA2E45A65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932AED9F-A6BB-400D-8F4D-616EB46A9405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3D505D98-D4C1-4348-8F39-108EE2C76C21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A12EF1AF-E5B2-41DB-BFF8-672C5BBF646A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/>
            <a:fld id="{8E17C630-F8FA-4DCB-87FA-91D30885A2FD}" type="datetime1">
              <a:rPr lang="es-ES" smtClean="0"/>
              <a:pPr algn="r"/>
              <a:t>09/10/2017</a:t>
            </a:fld>
            <a:endParaRPr lang="es-ES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724076C6-356A-48AB-A8EF-572AE4A11929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4A686D9-BDBD-4090-B19D-04E04F3CB648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D1B4D0FB-1285-4974-8D4E-BCFCC0FA7978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9C3D96D5-80C9-4ED7-89C2-CE590C3C6CB2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DA911BAB-2490-48FD-81BA-E5EB85DA87AE}" type="datetime1">
              <a:rPr lang="es-ES" smtClean="0"/>
              <a:pPr/>
              <a:t>09/10/2017</a:t>
            </a:fld>
            <a:endParaRPr lang="es-ES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es-ES" noProof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7170E197-1079-4777-8273-53286CD6A787}" type="datetime1">
              <a:rPr lang="es-ES" smtClean="0"/>
              <a:pPr algn="r"/>
              <a:t>09/10/2017</a:t>
            </a:fld>
            <a:endParaRPr lang="es-E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E:\2017A\2017\PERIODO%202017A\CLASES\ANIMACI&#211;N\PLANEACION%20ANIMACI&#211;N.docx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icionespiramide.es/catalogos/catalogos_educativos/P-00046501_9999996637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s-ES" dirty="0"/>
              <a:t>ANIMACIÓN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477788" y="4724400"/>
            <a:ext cx="8229600" cy="1219200"/>
          </a:xfrm>
        </p:spPr>
        <p:txBody>
          <a:bodyPr rtlCol="0"/>
          <a:lstStyle/>
          <a:p>
            <a:pPr rtl="0"/>
            <a:r>
              <a:rPr lang="es-ES" dirty="0"/>
              <a:t>LICENCIATURA EN TURISMO</a:t>
            </a:r>
          </a:p>
          <a:p>
            <a:pPr rtl="0"/>
            <a:r>
              <a:rPr lang="es-ES" dirty="0"/>
              <a:t>CENTRO UNIVERSITARIO UAEM VALLE DE TEOTIHUACÁN</a:t>
            </a:r>
          </a:p>
          <a:p>
            <a:pPr rtl="0"/>
            <a:r>
              <a:rPr lang="es-ES" dirty="0"/>
              <a:t>Elaborado por: Lic. Aurora Vázquez </a:t>
            </a:r>
            <a:r>
              <a:rPr lang="es-ES" dirty="0" err="1"/>
              <a:t>montalvo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BAE3F-C50C-4FDF-9F3B-7C9CCE98F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PROFESOR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3AE5F8-D262-424B-956F-0881C04F9E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LIC. EN TURISMO AURORA VÁZQUEZ MONTALVO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D192E13-8CA4-4591-8433-CAE614E5B7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endParaRPr lang="es-MX" dirty="0"/>
          </a:p>
          <a:p>
            <a:pPr algn="ctr"/>
            <a:endParaRPr lang="es-MX" dirty="0"/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MX" dirty="0">
                <a:hlinkClick r:id="rId2" action="ppaction://hlinkfile"/>
              </a:rPr>
              <a:t>PRESENTACIÓN DEL PROGRAMA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095B0FA-A758-41C0-BF4B-F5E78FD94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980" y="3068960"/>
            <a:ext cx="2232248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7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E61F89-5A5B-409D-8DE6-8D5B5C2E2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MAPA CURRICULAR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95F5DB16-6D59-4DB2-B459-D9DEEDA3A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0017" y="1916832"/>
            <a:ext cx="7128792" cy="479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s-ES" dirty="0"/>
              <a:t>OBJETIVO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DF4A000-F5F6-46DB-9A2E-1FBF8C3F9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850" y="836712"/>
            <a:ext cx="9031126" cy="574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89AC15-DD7F-453F-80FD-27F9B24A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JUSTIFICACIÓN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CC3D8E-5B12-4A02-B549-437FA0504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dirty="0"/>
              <a:t>El presente material didáctico, tiren por objetivo desarrollar los conocimientos procedimentales y actitudinales de la unidad de aprendizaje de Animación.</a:t>
            </a:r>
          </a:p>
          <a:p>
            <a:pPr algn="just"/>
            <a:r>
              <a:rPr lang="es-MX" sz="3200" dirty="0"/>
              <a:t>La meta es proponer nuevas actividades físicas y psíquicas para que las personas puedan encontrarse consigo mismas y volver a sus actividades laborales con optimismo  (Morfín, 2010).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161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7A5B3E-77DF-4696-A89A-0DE442DC4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F6098C-0A35-47C6-868A-4125F9728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3" y="1904999"/>
            <a:ext cx="9134391" cy="4476329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Caraballo, M. G. (2016). Animación turística. España: Síntesis.</a:t>
            </a:r>
          </a:p>
          <a:p>
            <a:pPr algn="just"/>
            <a:r>
              <a:rPr lang="es-MX" dirty="0"/>
              <a:t>Castellanos Hernández, Turismo y Recreación (pág. 140). México: Trillas.</a:t>
            </a:r>
          </a:p>
          <a:p>
            <a:pPr algn="just"/>
            <a:r>
              <a:rPr lang="es-MX" dirty="0"/>
              <a:t>Lic. Perla </a:t>
            </a:r>
            <a:r>
              <a:rPr lang="es-MX" dirty="0" err="1"/>
              <a:t>Elízabeth</a:t>
            </a:r>
            <a:r>
              <a:rPr lang="es-MX" dirty="0"/>
              <a:t> Guerrero González, D. J. (2014). Introducción al turismo. . México: Patria.</a:t>
            </a:r>
          </a:p>
          <a:p>
            <a:pPr algn="just"/>
            <a:r>
              <a:rPr lang="es-MX" dirty="0"/>
              <a:t>Morfin, H. M. (2010). Administración del tiempo libre. México: Trillas.</a:t>
            </a:r>
          </a:p>
          <a:p>
            <a:pPr algn="just"/>
            <a:r>
              <a:rPr lang="es-MX" dirty="0">
                <a:hlinkClick r:id="rId2"/>
              </a:rPr>
              <a:t>https://www.edicionespiramide.es/catalogos/catalogos_educativos/P-00046501_9999996637.pdf</a:t>
            </a:r>
            <a:endParaRPr lang="es-MX" dirty="0"/>
          </a:p>
          <a:p>
            <a:pPr algn="just"/>
            <a:r>
              <a:rPr lang="es-MX" dirty="0"/>
              <a:t>http://www1.camaras.org/fct-gt/familias/Ve_011_Hosteleria_Tur/Ciclo_008_Anima_Turis/Ciclo_Completo.pdf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080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658CAB-5FBB-4550-9EF7-F494DB343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 IMAGENES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076667-3068-48CF-85A6-11683D9D2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3" y="1904999"/>
            <a:ext cx="9134391" cy="4114801"/>
          </a:xfrm>
        </p:spPr>
        <p:txBody>
          <a:bodyPr/>
          <a:lstStyle/>
          <a:p>
            <a:r>
              <a:rPr lang="es-MX" dirty="0"/>
              <a:t>https://www.google.com.mx/</a:t>
            </a:r>
            <a:r>
              <a:rPr lang="es-MX" dirty="0" err="1"/>
              <a:t>search?biw</a:t>
            </a:r>
            <a:r>
              <a:rPr lang="es-MX" dirty="0"/>
              <a:t>=1366&amp;bih=662&amp;tbm=</a:t>
            </a:r>
            <a:r>
              <a:rPr lang="es-MX" dirty="0" err="1"/>
              <a:t>isch&amp;sa</a:t>
            </a:r>
            <a:r>
              <a:rPr lang="es-MX" dirty="0"/>
              <a:t>=1&amp;q=</a:t>
            </a:r>
            <a:r>
              <a:rPr lang="es-MX" dirty="0" err="1"/>
              <a:t>IMAGENES+ANIMACION+TURISTICA&amp;oq</a:t>
            </a:r>
            <a:r>
              <a:rPr lang="es-MX" dirty="0"/>
              <a:t>=</a:t>
            </a:r>
            <a:r>
              <a:rPr lang="es-MX" dirty="0" err="1"/>
              <a:t>IMAGENES+ANIMACION+TURISTICA&amp;gs_l</a:t>
            </a:r>
            <a:r>
              <a:rPr lang="es-MX" dirty="0"/>
              <a:t>=psy-ab.3..0i8i30k1.4347.8454.0.9315.11.11.0.0.0.0.270.2059.0j4j6.10.0....0...1.1.64.psy-ab..1.10.2049...0j0i10k1j0i30k1.0.X6jEZmZcWAM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898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únel azul digital 16 × 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908_TF02895261_TF02895261.potx" id="{408D3025-4796-40C5-A420-4B86355D8C1A}" vid="{9B9A56E1-CA61-4AB5-B8B3-A8E151813968}"/>
    </a:ext>
  </a:extLst>
</a:theme>
</file>

<file path=ppt/theme/theme2.xml><?xml version="1.0" encoding="utf-8"?>
<a:theme xmlns:a="http://schemas.openxmlformats.org/drawingml/2006/main" name="Tema d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túnel azul digital empresarial (panorámica)</Template>
  <TotalTime>0</TotalTime>
  <Words>275</Words>
  <Application>Microsoft Office PowerPoint</Application>
  <PresentationFormat>Personalizado</PresentationFormat>
  <Paragraphs>25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Corbel</vt:lpstr>
      <vt:lpstr>Túnel azul digital 16 × 9</vt:lpstr>
      <vt:lpstr>ANIMACIÓN</vt:lpstr>
      <vt:lpstr>PROFESOR</vt:lpstr>
      <vt:lpstr>MAPA CURRICULAR</vt:lpstr>
      <vt:lpstr>OBJETIVO </vt:lpstr>
      <vt:lpstr>JUSTIFICACIÓN</vt:lpstr>
      <vt:lpstr>REFERENCIAS</vt:lpstr>
      <vt:lpstr>REFERENCIAS IMAGENES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2017-10-02T20:07:43Z</dcterms:created>
  <dcterms:modified xsi:type="dcterms:W3CDTF">2017-10-09T20:09:52Z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