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257" r:id="rId3"/>
    <p:sldId id="265" r:id="rId4"/>
    <p:sldId id="266" r:id="rId5"/>
    <p:sldId id="267" r:id="rId6"/>
    <p:sldId id="269" r:id="rId7"/>
    <p:sldId id="270" r:id="rId8"/>
    <p:sldId id="276" r:id="rId9"/>
    <p:sldId id="275" r:id="rId10"/>
    <p:sldId id="277" r:id="rId11"/>
    <p:sldId id="271" r:id="rId12"/>
    <p:sldId id="278" r:id="rId13"/>
    <p:sldId id="279" r:id="rId14"/>
    <p:sldId id="281" r:id="rId15"/>
    <p:sldId id="282" r:id="rId16"/>
    <p:sldId id="283" r:id="rId17"/>
    <p:sldId id="28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358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2AAA-2CC7-4F9C-A8C6-8B9F2A3E9EF0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AD62A-9EE1-43E3-A7E5-D268F71DF3E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7ADBA-1AC7-4CD6-8AFF-4E8087BA5487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4C2EF-8A97-4DAF-B099-E567883644D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os imágenes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Freef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028581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5566714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es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Freef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nco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8" name="Freef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0" name="Freef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4" name="Freef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20" name="Freef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FC8593D-7C47-471E-A8DF-97AC4FFD13F5}" type="datetimeFigureOut">
              <a:rPr lang="en-US" smtClean="0"/>
              <a:pPr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89D71E3-7D81-4C24-B9D8-6B108755C64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../../VIDEOS/Formaci&#243;n%20Empresarial-%20%20Trabajo%20en%20%20Equipo.mp4" TargetMode="External"/><Relationship Id="rId2" Type="http://schemas.openxmlformats.org/officeDocument/2006/relationships/hyperlink" Target="../../VIDEOS/ANIMACION%20PARA%20GRUPOS%20PEQUE&#209;OS.mp4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../../VIDEOS/Animaci&#243;n%20Sociocultural.mp4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../../VIDEOS/Animaci&#243;n%20Teatral%20%20%20Talleres%20de%20Teatro%20Raquel%20Toledo%20Patios%20de%20Viana.mp4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43472" y="1700808"/>
            <a:ext cx="8458200" cy="1828800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es-ES" sz="9600" noProof="1" smtClean="0">
                <a:solidFill>
                  <a:srgbClr val="404040"/>
                </a:solidFill>
                <a:latin typeface="Times New Roman"/>
              </a:rPr>
              <a:t>ANIMACIÓN</a:t>
            </a:r>
            <a:endParaRPr lang="es-ES" sz="9600" b="0" i="0" noProof="1">
              <a:solidFill>
                <a:srgbClr val="40404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noProof="1" smtClean="0"/>
              <a:t>TIPOS DE ANIMACIÓN</a:t>
            </a:r>
            <a:endParaRPr lang="es-ES" noProof="1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623392" y="1916832"/>
            <a:ext cx="4389120" cy="795867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s-ES" noProof="1" smtClean="0"/>
              <a:t>ANIMACIÓN DE GRUPO</a:t>
            </a:r>
            <a:endParaRPr lang="es-ES" noProof="1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5781363" y="2112260"/>
            <a:ext cx="5328592" cy="120087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s-ES" noProof="1" smtClean="0"/>
              <a:t>ANIMACIÓN DE EQUIPOS SOCIOCULTURALES Y DE TIEMPO  LIBRE</a:t>
            </a:r>
            <a:endParaRPr lang="es-ES" noProof="1"/>
          </a:p>
        </p:txBody>
      </p:sp>
      <p:sp>
        <p:nvSpPr>
          <p:cNvPr id="8" name="Marcador de posición de texto 2"/>
          <p:cNvSpPr txBox="1">
            <a:spLocks/>
          </p:cNvSpPr>
          <p:nvPr/>
        </p:nvSpPr>
        <p:spPr>
          <a:xfrm>
            <a:off x="3586803" y="4365104"/>
            <a:ext cx="4389120" cy="79586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0" kern="1200">
                <a:solidFill>
                  <a:schemeClr val="accent4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noProof="1" smtClean="0"/>
              <a:t>ANIMACIÓN TEATRAL</a:t>
            </a:r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ANIMACIÓN DE GRUPO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dirty="0" smtClean="0"/>
              <a:t>Se refiere a las personas responsables de organizar o realizar una o mas actividades con dos o mas personas: en este caso disponen de técnicas de </a:t>
            </a:r>
            <a:r>
              <a:rPr lang="es-MX" sz="3600" dirty="0" smtClean="0">
                <a:hlinkClick r:id="rId2" action="ppaction://hlinkfile"/>
              </a:rPr>
              <a:t>recreación</a:t>
            </a:r>
            <a:r>
              <a:rPr lang="es-MX" sz="3600" dirty="0" smtClean="0"/>
              <a:t>.</a:t>
            </a:r>
            <a:endParaRPr lang="es-MX" sz="3600" dirty="0"/>
          </a:p>
        </p:txBody>
      </p:sp>
      <p:pic>
        <p:nvPicPr>
          <p:cNvPr id="5" name="Imagen 4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512" y="2420888"/>
            <a:ext cx="285750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3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ANIMACIÓN DE EQUIPOS SOCIO CULTURALES Y DEL TIEMPO LIBRE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 smtClean="0"/>
              <a:t>La animación cuenta con un amplio terreno de trabajo que   desde la responsabilidad completa de una actividad (su dirección técnica), hasta ser el regulador de la vida del equipo, espacio y tiempo de </a:t>
            </a:r>
            <a:r>
              <a:rPr lang="es-MX" sz="3200" dirty="0" smtClean="0">
                <a:hlinkClick r:id="rId2" action="ppaction://hlinkfile"/>
              </a:rPr>
              <a:t>los grupos.</a:t>
            </a:r>
            <a:endParaRPr lang="es-MX" sz="32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528" y="2060848"/>
            <a:ext cx="3503712" cy="250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ANIMACIÓN TEATRAL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 smtClean="0"/>
              <a:t>Los animadores, actores son pagados por centros culturales, casas de cultura y teatros</a:t>
            </a:r>
            <a:r>
              <a:rPr lang="es-MX" sz="4400" dirty="0" smtClean="0">
                <a:hlinkClick r:id="rId2" action="ppaction://hlinkfile"/>
              </a:rPr>
              <a:t> callejeros</a:t>
            </a:r>
            <a:r>
              <a:rPr lang="es-MX" sz="4400" dirty="0" smtClean="0"/>
              <a:t>.</a:t>
            </a:r>
            <a:endParaRPr lang="es-MX" sz="4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2276871"/>
            <a:ext cx="3394639" cy="25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4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8800" dirty="0" smtClean="0"/>
              <a:t>ANIMADOR</a:t>
            </a:r>
            <a:endParaRPr lang="es-MX" sz="8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662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/>
              <a:t>ANIMADOR</a:t>
            </a:r>
            <a:endParaRPr lang="es-MX" sz="60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6672064" y="1629799"/>
            <a:ext cx="4355976" cy="3199229"/>
          </a:xfrm>
        </p:spPr>
        <p:txBody>
          <a:bodyPr>
            <a:noAutofit/>
          </a:bodyPr>
          <a:lstStyle/>
          <a:p>
            <a:pPr algn="ctr"/>
            <a:r>
              <a:rPr lang="es-MX" sz="2800" dirty="0" smtClean="0"/>
              <a:t>PERSONA ENCARGADA DE MOTIVAR, SIENDO RESPONSABLE DE UN GRUPO DESDE EL PUNTO DE VISTA MATERIAL, PEDAGOGICO Y PSICOLOGICO.</a:t>
            </a:r>
            <a:endParaRPr lang="es-MX" sz="2800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408" b="540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79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EL ANIMADOR DEBE CONSIDERAR LOS SIGUIENTES PUNTOS: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6528048" y="1437374"/>
            <a:ext cx="5040560" cy="453650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1.- SEXO.</a:t>
            </a:r>
          </a:p>
          <a:p>
            <a:pPr algn="just"/>
            <a:r>
              <a:rPr lang="es-MX" dirty="0" smtClean="0"/>
              <a:t>2.- EDAD.</a:t>
            </a:r>
          </a:p>
          <a:p>
            <a:pPr algn="just"/>
            <a:r>
              <a:rPr lang="es-MX" dirty="0" smtClean="0"/>
              <a:t>3.- TAMAÑO DEL GRUPO.</a:t>
            </a:r>
          </a:p>
          <a:p>
            <a:pPr algn="just"/>
            <a:r>
              <a:rPr lang="es-MX" dirty="0" smtClean="0"/>
              <a:t>4.- PERSONALIDAD DE LOS INDIVIDUOS.</a:t>
            </a:r>
          </a:p>
          <a:p>
            <a:pPr algn="just"/>
            <a:r>
              <a:rPr lang="es-MX" dirty="0" smtClean="0"/>
              <a:t>5.- SEGURIDAD.</a:t>
            </a:r>
          </a:p>
          <a:p>
            <a:pPr algn="just"/>
            <a:r>
              <a:rPr lang="es-MX" dirty="0" smtClean="0"/>
              <a:t>6.- HAQBILIDADES DE CADA PERSONA.</a:t>
            </a:r>
          </a:p>
          <a:p>
            <a:pPr algn="just"/>
            <a:r>
              <a:rPr lang="es-MX" dirty="0" smtClean="0"/>
              <a:t>7.- PROPÓSITO.</a:t>
            </a:r>
          </a:p>
          <a:p>
            <a:pPr algn="just"/>
            <a:r>
              <a:rPr lang="es-MX" dirty="0" smtClean="0"/>
              <a:t>8.- ADAPTIBILIDAD.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803" y="1772816"/>
            <a:ext cx="3919174" cy="323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11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es-ES" noProof="1" smtClean="0">
                <a:solidFill>
                  <a:srgbClr val="404040"/>
                </a:solidFill>
                <a:latin typeface="Times New Roman"/>
              </a:rPr>
              <a:t>ACTIVIDAD 1</a:t>
            </a:r>
            <a:endParaRPr lang="es-ES" sz="3200" b="0" i="0" noProof="1">
              <a:solidFill>
                <a:srgbClr val="404040"/>
              </a:solidFill>
              <a:latin typeface="Times New Roman"/>
              <a:ea typeface="+mj-ea"/>
              <a:cs typeface="+mj-cs"/>
            </a:endParaRP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noProof="1" smtClean="0">
                <a:solidFill>
                  <a:srgbClr val="404040"/>
                </a:solidFill>
                <a:latin typeface="Arial"/>
              </a:rPr>
              <a:t>GENERALIDADES</a:t>
            </a:r>
          </a:p>
          <a:p>
            <a:pPr marL="0" indent="0" algn="ctr" defTabSz="914400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z="1800" b="0" i="0" noProof="1" smtClean="0">
                <a:solidFill>
                  <a:srgbClr val="404040"/>
                </a:solidFill>
                <a:latin typeface="Arial"/>
                <a:ea typeface="+mn-ea"/>
                <a:cs typeface="+mn-cs"/>
              </a:rPr>
              <a:t>LECTURA</a:t>
            </a:r>
          </a:p>
          <a:p>
            <a:pPr marL="0" indent="0" algn="ctr" defTabSz="914400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noProof="1" smtClean="0">
                <a:solidFill>
                  <a:srgbClr val="404040"/>
                </a:solidFill>
                <a:latin typeface="Arial"/>
              </a:rPr>
              <a:t>Y </a:t>
            </a:r>
          </a:p>
          <a:p>
            <a:pPr marL="0" indent="0" algn="ctr" defTabSz="914400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z="1800" b="0" i="0" noProof="1" smtClean="0">
                <a:solidFill>
                  <a:srgbClr val="404040"/>
                </a:solidFill>
                <a:latin typeface="Arial"/>
                <a:ea typeface="+mn-ea"/>
                <a:cs typeface="+mn-cs"/>
              </a:rPr>
              <a:t>LÍNEA DEL TIEMPO</a:t>
            </a:r>
            <a:endParaRPr lang="es-ES" sz="1800" b="0" i="0" noProof="1">
              <a:solidFill>
                <a:srgbClr val="40404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Triángulo redondeado 4"/>
          <p:cNvSpPr/>
          <p:nvPr/>
        </p:nvSpPr>
        <p:spPr>
          <a:xfrm>
            <a:off x="12344400" y="152400"/>
            <a:ext cx="1295400" cy="65532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es-ES" sz="1200" b="1" i="1" noProof="1" smtClean="0">
                <a:latin typeface="Arial"/>
                <a:ea typeface="+mn-ea"/>
                <a:cs typeface="Arial"/>
              </a:rPr>
              <a:t>NOTA:</a:t>
            </a:r>
          </a:p>
          <a:p>
            <a:pPr algn="l" defTabSz="914400">
              <a:buNone/>
            </a:pPr>
            <a:r>
              <a:rPr lang="es-ES" sz="1200" b="0" i="1" noProof="1" smtClean="0">
                <a:latin typeface="Arial"/>
                <a:ea typeface="+mn-ea"/>
                <a:cs typeface="Arial"/>
              </a:rPr>
              <a:t>Para cambiar las imágenes de esta diapositiva, seleccione una imagen y elimínela. Luego, haga clic en el icono Insertar imagen</a:t>
            </a:r>
          </a:p>
          <a:p>
            <a:pPr algn="l" defTabSz="914400">
              <a:buNone/>
            </a:pPr>
            <a:r>
              <a:rPr lang="es-ES" sz="1200" b="0" i="1" noProof="1" smtClean="0">
                <a:latin typeface="Arial"/>
                <a:ea typeface="+mn-ea"/>
                <a:cs typeface="Arial"/>
              </a:rPr>
              <a:t>en el marcador de posición para insertar su propia imagen.</a:t>
            </a:r>
            <a:endParaRPr lang="es-ES" sz="1200" b="0" i="1" noProof="1">
              <a:latin typeface="Arial"/>
              <a:ea typeface="+mn-ea"/>
              <a:cs typeface="Arial"/>
            </a:endParaRPr>
          </a:p>
        </p:txBody>
      </p:sp>
      <p:pic>
        <p:nvPicPr>
          <p:cNvPr id="9" name="Marcador de posición de imagen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1721" b="2172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 descr="Niña que sostiene un cono de helado" title="Imagen de ejemplo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Marcador de posición de texto 3"/>
          <p:cNvSpPr>
            <a:spLocks noGrp="1"/>
          </p:cNvSpPr>
          <p:nvPr>
            <p:ph type="body" sz="quarter" idx="14"/>
          </p:nvPr>
        </p:nvSpPr>
        <p:spPr>
          <a:xfrm>
            <a:off x="1028580" y="5305424"/>
            <a:ext cx="8235771" cy="1219919"/>
          </a:xfrm>
        </p:spPr>
        <p:txBody>
          <a:bodyPr>
            <a:noAutofit/>
          </a:bodyPr>
          <a:lstStyle/>
          <a:p>
            <a:pPr marL="0" indent="0" algn="ctr" defTabSz="914400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z="6000" noProof="1" smtClean="0">
                <a:solidFill>
                  <a:srgbClr val="404040"/>
                </a:solidFill>
                <a:latin typeface="Arial"/>
              </a:rPr>
              <a:t>ANIMACIÓN</a:t>
            </a:r>
            <a:endParaRPr lang="es-ES" sz="6000" b="0" i="0" noProof="1">
              <a:solidFill>
                <a:srgbClr val="404040"/>
              </a:solidFill>
              <a:latin typeface="Arial"/>
            </a:endParaRPr>
          </a:p>
        </p:txBody>
      </p:sp>
      <p:sp>
        <p:nvSpPr>
          <p:cNvPr id="8" name="Triángulo redondeado 7"/>
          <p:cNvSpPr/>
          <p:nvPr/>
        </p:nvSpPr>
        <p:spPr>
          <a:xfrm>
            <a:off x="12344400" y="152400"/>
            <a:ext cx="1295400" cy="65532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es-ES" sz="1200" b="1" i="1" noProof="1" smtClean="0">
                <a:latin typeface="Arial"/>
                <a:ea typeface="+mn-ea"/>
                <a:cs typeface="Arial"/>
              </a:rPr>
              <a:t>NOTA:</a:t>
            </a:r>
          </a:p>
          <a:p>
            <a:pPr algn="l" defTabSz="914400">
              <a:buNone/>
            </a:pPr>
            <a:r>
              <a:rPr lang="es-ES" sz="1200" b="0" i="1" noProof="1" smtClean="0">
                <a:latin typeface="Arial"/>
                <a:ea typeface="+mn-ea"/>
                <a:cs typeface="Arial"/>
              </a:rPr>
              <a:t>Para cambiar las imágenes de esta diapositiva, seleccione una imagen y elimínela. Luego, haga clic en el icono Insertar imagen</a:t>
            </a:r>
          </a:p>
          <a:p>
            <a:pPr algn="l" defTabSz="914400">
              <a:buNone/>
            </a:pPr>
            <a:r>
              <a:rPr lang="es-ES" sz="1200" b="0" i="1" noProof="1" smtClean="0">
                <a:latin typeface="Arial"/>
                <a:ea typeface="+mn-ea"/>
                <a:cs typeface="Arial"/>
              </a:rPr>
              <a:t>en el marcador de posición para insertar su propia imagen.</a:t>
            </a:r>
            <a:endParaRPr lang="es-ES" sz="1200" b="0" i="1" noProof="1">
              <a:latin typeface="Arial"/>
              <a:ea typeface="+mn-ea"/>
              <a:cs typeface="Arial"/>
            </a:endParaRPr>
          </a:p>
        </p:txBody>
      </p:sp>
      <p:pic>
        <p:nvPicPr>
          <p:cNvPr id="3" name="Marcador de posición de imagen 2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" r="15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ción de imagen 6" descr="Labrador en un río" title="Imagen de ejemplo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Marcador de posición de imagen 7" descr="Dos niñas en la playa" title="Imagen de ejemplo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9" name="Marcador de posición de imagen 8" descr="Niña haciendo pompas" title="Imagen de ejemplo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91344" y="5157192"/>
            <a:ext cx="9721080" cy="1224136"/>
          </a:xfrm>
        </p:spPr>
        <p:txBody>
          <a:bodyPr>
            <a:no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es-ES" sz="4000" noProof="1" smtClean="0">
                <a:solidFill>
                  <a:srgbClr val="A63121"/>
                </a:solidFill>
                <a:latin typeface="Times New Roman"/>
              </a:rPr>
              <a:t>¿ QUÉ ES LA ANIMACIÓN ?</a:t>
            </a:r>
            <a:endParaRPr lang="es-ES" sz="4000" b="0" i="0" noProof="1">
              <a:solidFill>
                <a:srgbClr val="A63121"/>
              </a:solidFill>
              <a:latin typeface="Times New Roman"/>
            </a:endParaRPr>
          </a:p>
        </p:txBody>
      </p:sp>
      <p:sp>
        <p:nvSpPr>
          <p:cNvPr id="10" name="Triángulo redondeado 9"/>
          <p:cNvSpPr/>
          <p:nvPr/>
        </p:nvSpPr>
        <p:spPr>
          <a:xfrm>
            <a:off x="12344400" y="152400"/>
            <a:ext cx="1295400" cy="65532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es-ES" sz="1200" b="1" i="1" noProof="1" smtClean="0">
                <a:latin typeface="Arial"/>
                <a:ea typeface="+mn-ea"/>
                <a:cs typeface="Arial"/>
              </a:rPr>
              <a:t>NOTA:</a:t>
            </a:r>
          </a:p>
          <a:p>
            <a:pPr algn="l" defTabSz="914400">
              <a:buNone/>
            </a:pPr>
            <a:r>
              <a:rPr lang="es-ES" sz="1200" b="0" i="1" noProof="1" smtClean="0">
                <a:latin typeface="Arial"/>
                <a:ea typeface="+mn-ea"/>
                <a:cs typeface="Arial"/>
              </a:rPr>
              <a:t>Para cambiar las imágenes de esta diapositiva, seleccione una imagen y elimínela. Luego, haga clic en el icono Insertar imagen</a:t>
            </a:r>
          </a:p>
          <a:p>
            <a:pPr algn="l" defTabSz="914400">
              <a:buNone/>
            </a:pPr>
            <a:r>
              <a:rPr lang="es-ES" sz="1200" b="0" i="1" noProof="1" smtClean="0">
                <a:latin typeface="Arial"/>
                <a:ea typeface="+mn-ea"/>
                <a:cs typeface="Arial"/>
              </a:rPr>
              <a:t>en el marcador de posición para insertar su propia imagen.</a:t>
            </a:r>
            <a:endParaRPr lang="es-ES" sz="1200" b="0" i="1" noProof="1"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1524000" y="692696"/>
            <a:ext cx="9144000" cy="46108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noProof="1" smtClean="0"/>
              <a:t>La animación , según Ander (1993), es una herramienta básica para que la recreación pueda realizarse a plenitud. Un factor determinante es el estado de ánimo de las personas que intervienen en las actividades recreacionales, ya que si no existe un buen ánimo, la recreación no es exitosa.</a:t>
            </a:r>
            <a:endParaRPr lang="es-ES" sz="4000" noProof="1"/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695400" y="836712"/>
            <a:ext cx="5217720" cy="4463633"/>
          </a:xfrm>
          <a:ln w="508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s-ES" sz="2800" noProof="1" smtClean="0"/>
              <a:t>Conjunto de recursos humanos y materiales que, mediante técnicas específicas, permiten el desarrollo de actividades individuales y grupales para el uso del tiempo libre con el objeto de descanso, diversión, integración familiar/social y desarrollo personal (CESTUR,1987).</a:t>
            </a:r>
            <a:endParaRPr lang="es-ES" sz="2800" noProof="1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278880" y="836712"/>
            <a:ext cx="5073704" cy="4463633"/>
          </a:xfrm>
          <a:ln w="41275" cmpd="sng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s-ES" sz="3200" noProof="1" smtClean="0"/>
              <a:t>Es dar vida a cada momento, a cada experiencia, a cada espacio abierto o cerrado, a cada circunstancia y situación, a cada etapa de la persona (De la Tejera Segura, 1994).</a:t>
            </a:r>
            <a:endParaRPr lang="es-ES" sz="3200" noProof="1"/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 PARA QUÉ SIRVE LA ANIMACIÓN ?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906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3472" y="1124744"/>
            <a:ext cx="9144000" cy="3474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4400" dirty="0" smtClean="0"/>
              <a:t>PONER ACTIVIDADES FISICAS Y PSIQUICAS PARA QUE LA PERSONA PUEDA REENCONTRARSE CONSIGO MISMA Y VOLVER A SUS ACTIVIDADES LABORALES CON OPTIMISMO.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419818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9002216" cy="2463552"/>
          </a:xfrm>
        </p:spPr>
        <p:txBody>
          <a:bodyPr>
            <a:noAutofit/>
          </a:bodyPr>
          <a:lstStyle/>
          <a:p>
            <a:pPr algn="ctr"/>
            <a:r>
              <a:rPr lang="es-MX" sz="7200" dirty="0" smtClean="0"/>
              <a:t>TIPOS DE ANIMACIÓN</a:t>
            </a:r>
            <a:endParaRPr lang="es-MX" sz="7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954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migos de los niños 16x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ildrenFriends_16x9_TP103896100" id="{A8143FBE-10B6-44C1-994D-331CD93255E1}" vid="{32A58220-D8CE-4408-8127-8F67042E9688}"/>
    </a:ext>
  </a:extLst>
</a:theme>
</file>

<file path=ppt/theme/theme2.xml><?xml version="1.0" encoding="utf-8"?>
<a:theme xmlns:a="http://schemas.openxmlformats.org/drawingml/2006/main" name="Tema de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52213BA-6259-469B-8BD9-3C7F83E2B94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Álbum, presentación de niños en el colegio (panorámica)</Template>
  <TotalTime>0</TotalTime>
  <Words>476</Words>
  <Application>Microsoft Office PowerPoint</Application>
  <PresentationFormat>Panorámica</PresentationFormat>
  <Paragraphs>45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Arial</vt:lpstr>
      <vt:lpstr>Times New Roman</vt:lpstr>
      <vt:lpstr>Amigos de los niños 16x9</vt:lpstr>
      <vt:lpstr>ANIMACIÓN</vt:lpstr>
      <vt:lpstr>ACTIVIDAD 1</vt:lpstr>
      <vt:lpstr>Presentación de PowerPoint</vt:lpstr>
      <vt:lpstr>¿ QUÉ ES LA ANIMACIÓN ?</vt:lpstr>
      <vt:lpstr>Presentación de PowerPoint</vt:lpstr>
      <vt:lpstr>Presentación de PowerPoint</vt:lpstr>
      <vt:lpstr>¿ PARA QUÉ SIRVE LA ANIMACIÓN ? </vt:lpstr>
      <vt:lpstr>Presentación de PowerPoint</vt:lpstr>
      <vt:lpstr>TIPOS DE ANIMACIÓN</vt:lpstr>
      <vt:lpstr>TIPOS DE ANIMACIÓN</vt:lpstr>
      <vt:lpstr>ANIMACIÓN DE GRUPO</vt:lpstr>
      <vt:lpstr>ANIMACIÓN DE EQUIPOS SOCIO CULTURALES Y DEL TIEMPO LIBRE</vt:lpstr>
      <vt:lpstr>ANIMACIÓN TEATRAL</vt:lpstr>
      <vt:lpstr>ANIMADOR</vt:lpstr>
      <vt:lpstr>ANIMADOR</vt:lpstr>
      <vt:lpstr>EL ANIMADOR DEBE CONSIDERAR LOS SIGUIENTES PUNTOS: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2017-02-09T18:31:36Z</dcterms:created>
  <dcterms:modified xsi:type="dcterms:W3CDTF">2017-02-23T00:16:33Z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</Properties>
</file>