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59" r:id="rId4"/>
    <p:sldId id="257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78" d="100"/>
          <a:sy n="78" d="100"/>
        </p:scale>
        <p:origin x="45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4/26/2017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s-ES"/>
              <a:t>Editar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s-ES"/>
              <a:t>Editar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4/26/2017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4/26/2017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4/26/2017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4/26/2017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../../VIDEOS/Carrera%20de%20Globos%20curso%20de%20LSE.mp4" TargetMode="Externa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.png"/><Relationship Id="rId5" Type="http://schemas.openxmlformats.org/officeDocument/2006/relationships/hyperlink" Target="../../VIDEOS/Minute%20to%20Win%20It-%20Knee%20Trembler%20(2%20vs.%202).mp4" TargetMode="External"/><Relationship Id="rId4" Type="http://schemas.openxmlformats.org/officeDocument/2006/relationships/hyperlink" Target="../../VIDEOS/DIN&#193;MICA%20CON%20GLOBOS%20TRABAJO%20EN%20EQUIPO%2002.mp4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s-MX" sz="9600" b="1" dirty="0"/>
              <a:t>GRUPOS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9484" y="788241"/>
            <a:ext cx="5306084" cy="5189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11491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351720" y="1964268"/>
            <a:ext cx="9912628" cy="2753506"/>
          </a:xfrm>
        </p:spPr>
        <p:txBody>
          <a:bodyPr>
            <a:noAutofit/>
          </a:bodyPr>
          <a:lstStyle/>
          <a:p>
            <a:pPr algn="ctr"/>
            <a:r>
              <a:rPr lang="es-MX" sz="9600" b="1" dirty="0"/>
              <a:t>GRUPOS MÁS COMUNES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1" y="3982182"/>
            <a:ext cx="3198275" cy="2395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08717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85801" y="609601"/>
            <a:ext cx="10131425" cy="5274364"/>
          </a:xfrm>
        </p:spPr>
        <p:txBody>
          <a:bodyPr/>
          <a:lstStyle/>
          <a:p>
            <a:r>
              <a:rPr lang="es-MX" sz="9600" dirty="0"/>
              <a:t>1.- PRIMARIOS.</a:t>
            </a:r>
          </a:p>
          <a:p>
            <a:r>
              <a:rPr lang="es-MX" sz="9600" dirty="0"/>
              <a:t>2.- SECUNDARIOS</a:t>
            </a:r>
            <a:r>
              <a:rPr lang="es-MX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006595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/>
              <a:t>GRUPOS PRIMARIOS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85801" y="1762539"/>
            <a:ext cx="10131425" cy="4187687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MX" sz="3200" dirty="0"/>
              <a:t>De 2 a 15 personas y se caracteriza por la frecuente interacción de sus miembros y por la relación cara a cara que se genera al tener objetivos y metas en común. </a:t>
            </a:r>
          </a:p>
          <a:p>
            <a:pPr marL="0" indent="0" algn="just">
              <a:buNone/>
            </a:pPr>
            <a:r>
              <a:rPr lang="es-MX" sz="3200" dirty="0"/>
              <a:t>Las relaciones interpersonales se llevan a cabo directamente y con gran frecuencia, se realizan en un plano mas intimo provocando mayor cohesión.</a:t>
            </a:r>
          </a:p>
          <a:p>
            <a:pPr marL="0" indent="0" algn="just">
              <a:buNone/>
            </a:pPr>
            <a:r>
              <a:rPr lang="es-MX" sz="3200" dirty="0"/>
              <a:t>Los miembros tienen conciencia de pertenencia al grupo.</a:t>
            </a:r>
          </a:p>
        </p:txBody>
      </p:sp>
    </p:spTree>
    <p:extLst>
      <p:ext uri="{BB962C8B-B14F-4D97-AF65-F5344CB8AC3E}">
        <p14:creationId xmlns:p14="http://schemas.microsoft.com/office/powerpoint/2010/main" val="160548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/>
              <a:t>Grupos secundarios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85801" y="2142067"/>
            <a:ext cx="10131425" cy="3980437"/>
          </a:xfrm>
        </p:spPr>
        <p:txBody>
          <a:bodyPr>
            <a:noAutofit/>
          </a:bodyPr>
          <a:lstStyle/>
          <a:p>
            <a:pPr algn="just"/>
            <a:r>
              <a:rPr lang="es-MX" sz="4800" dirty="0"/>
              <a:t>Se caracteriza por tener un mayor numero de miembros,, por lo tanto, genera  relaciones mas lejanas entre las personas que lo componen.</a:t>
            </a:r>
          </a:p>
          <a:p>
            <a:pPr algn="just"/>
            <a:r>
              <a:rPr lang="es-MX" sz="4800" dirty="0"/>
              <a:t>Existe vaga conciencia de pertenencia al grupo.</a:t>
            </a:r>
          </a:p>
        </p:txBody>
      </p:sp>
    </p:spTree>
    <p:extLst>
      <p:ext uri="{BB962C8B-B14F-4D97-AF65-F5344CB8AC3E}">
        <p14:creationId xmlns:p14="http://schemas.microsoft.com/office/powerpoint/2010/main" val="29572731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901148" y="1510748"/>
            <a:ext cx="10721009" cy="3604591"/>
          </a:xfrm>
        </p:spPr>
        <p:txBody>
          <a:bodyPr>
            <a:noAutofit/>
          </a:bodyPr>
          <a:lstStyle/>
          <a:p>
            <a:pPr algn="ctr"/>
            <a:r>
              <a:rPr lang="es-MX" sz="8800" b="1" dirty="0"/>
              <a:t>10 propiedades comunes de los grupos</a:t>
            </a:r>
          </a:p>
        </p:txBody>
      </p:sp>
    </p:spTree>
    <p:extLst>
      <p:ext uri="{BB962C8B-B14F-4D97-AF65-F5344CB8AC3E}">
        <p14:creationId xmlns:p14="http://schemas.microsoft.com/office/powerpoint/2010/main" val="38325250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85801" y="410817"/>
            <a:ext cx="10131425" cy="6149009"/>
          </a:xfrm>
        </p:spPr>
        <p:txBody>
          <a:bodyPr>
            <a:normAutofit lnSpcReduction="10000"/>
          </a:bodyPr>
          <a:lstStyle/>
          <a:p>
            <a:r>
              <a:rPr lang="es-MX" sz="3200" dirty="0"/>
              <a:t>1.- Antecedentes.</a:t>
            </a:r>
          </a:p>
          <a:p>
            <a:r>
              <a:rPr lang="es-MX" sz="3200" dirty="0"/>
              <a:t>2.- Esquema o patrón de participación.</a:t>
            </a:r>
          </a:p>
          <a:p>
            <a:r>
              <a:rPr lang="es-MX" sz="3200" dirty="0"/>
              <a:t>3.- Comunicación.</a:t>
            </a:r>
          </a:p>
          <a:p>
            <a:r>
              <a:rPr lang="es-MX" sz="3200" dirty="0"/>
              <a:t>4.- Cohesión.</a:t>
            </a:r>
          </a:p>
          <a:p>
            <a:r>
              <a:rPr lang="es-MX" sz="3200" dirty="0"/>
              <a:t>5.- Atmosfera.</a:t>
            </a:r>
          </a:p>
          <a:p>
            <a:r>
              <a:rPr lang="es-MX" sz="3200" dirty="0"/>
              <a:t>6.- Normas.</a:t>
            </a:r>
          </a:p>
          <a:p>
            <a:r>
              <a:rPr lang="es-MX" sz="3200" dirty="0"/>
              <a:t>7.- Relaciones de amistad o empatía entre los miembros.</a:t>
            </a:r>
          </a:p>
          <a:p>
            <a:r>
              <a:rPr lang="es-MX" sz="3200" dirty="0"/>
              <a:t>8.- Estructura y organización.</a:t>
            </a:r>
          </a:p>
          <a:p>
            <a:r>
              <a:rPr lang="es-MX" sz="3200" dirty="0"/>
              <a:t>9.- Procedimientos.</a:t>
            </a:r>
          </a:p>
          <a:p>
            <a:r>
              <a:rPr lang="es-MX" sz="3200" dirty="0"/>
              <a:t>10.- Metas. </a:t>
            </a:r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70984" y="893372"/>
            <a:ext cx="3715679" cy="2257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01325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4800" b="1" dirty="0"/>
              <a:t>Dinámicas de grupo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s-MX" dirty="0">
                <a:hlinkClick r:id="rId2" action="ppaction://hlinkfile"/>
              </a:rPr>
              <a:t>1</a:t>
            </a:r>
            <a:endParaRPr lang="es-MX" dirty="0"/>
          </a:p>
        </p:txBody>
      </p:sp>
      <p:pic>
        <p:nvPicPr>
          <p:cNvPr id="7" name="Marcador de contenido 6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1575558" y="2870200"/>
            <a:ext cx="3217933" cy="2921000"/>
          </a:xfrm>
          <a:prstGeom prst="rect">
            <a:avLst/>
          </a:prstGeom>
        </p:spPr>
      </p:pic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s-MX" dirty="0">
                <a:hlinkClick r:id="rId4" action="ppaction://hlinkfile"/>
              </a:rPr>
              <a:t>2</a:t>
            </a:r>
            <a:r>
              <a:rPr lang="es-MX" dirty="0"/>
              <a:t> y </a:t>
            </a:r>
            <a:r>
              <a:rPr lang="es-MX" dirty="0">
                <a:hlinkClick r:id="rId5" action="ppaction://hlinkfile"/>
              </a:rPr>
              <a:t>3</a:t>
            </a:r>
            <a:endParaRPr lang="es-MX" dirty="0"/>
          </a:p>
        </p:txBody>
      </p:sp>
      <p:pic>
        <p:nvPicPr>
          <p:cNvPr id="8" name="Marcador de contenido 7"/>
          <p:cNvPicPr>
            <a:picLocks noGrp="1" noChangeAspect="1"/>
          </p:cNvPicPr>
          <p:nvPr>
            <p:ph sz="quarter" idx="4"/>
          </p:nvPr>
        </p:nvPicPr>
        <p:blipFill>
          <a:blip r:embed="rId6"/>
          <a:stretch>
            <a:fillRect/>
          </a:stretch>
        </p:blipFill>
        <p:spPr>
          <a:xfrm>
            <a:off x="6274190" y="3168792"/>
            <a:ext cx="4064733" cy="2622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563175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lestial">
  <a:themeElements>
    <a:clrScheme name="Celestial">
      <a:dk1>
        <a:sysClr val="windowText" lastClr="000000"/>
      </a:dk1>
      <a:lt1>
        <a:sysClr val="window" lastClr="FFFFFF"/>
      </a:lt1>
      <a:dk2>
        <a:srgbClr val="104C7E"/>
      </a:dk2>
      <a:lt2>
        <a:srgbClr val="EBEBEB"/>
      </a:lt2>
      <a:accent1>
        <a:srgbClr val="94CE67"/>
      </a:accent1>
      <a:accent2>
        <a:srgbClr val="49D1CD"/>
      </a:accent2>
      <a:accent3>
        <a:srgbClr val="61A5D6"/>
      </a:accent3>
      <a:accent4>
        <a:srgbClr val="9D8CD3"/>
      </a:accent4>
      <a:accent5>
        <a:srgbClr val="E45C8A"/>
      </a:accent5>
      <a:accent6>
        <a:srgbClr val="F98C61"/>
      </a:accent6>
      <a:hlink>
        <a:srgbClr val="AAF172"/>
      </a:hlink>
      <a:folHlink>
        <a:srgbClr val="E7F19A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E44E6A2F-09CD-4BE0-B42D-107FF03CEED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TM03457452[[fn=Celestial]]</Template>
  <TotalTime>36</TotalTime>
  <Words>181</Words>
  <Application>Microsoft Office PowerPoint</Application>
  <PresentationFormat>Panorámica</PresentationFormat>
  <Paragraphs>25</Paragraphs>
  <Slides>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Celestial</vt:lpstr>
      <vt:lpstr>GRUPOS</vt:lpstr>
      <vt:lpstr>GRUPOS MÁS COMUNES</vt:lpstr>
      <vt:lpstr>Presentación de PowerPoint</vt:lpstr>
      <vt:lpstr>GRUPOS PRIMARIOS</vt:lpstr>
      <vt:lpstr>Grupos secundarios</vt:lpstr>
      <vt:lpstr>10 propiedades comunes de los grupos</vt:lpstr>
      <vt:lpstr>Presentación de PowerPoint</vt:lpstr>
      <vt:lpstr>Dinámicas de grupo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GRUPOS</dc:title>
  <dc:creator>Aurora</dc:creator>
  <cp:lastModifiedBy>Aurora</cp:lastModifiedBy>
  <cp:revision>6</cp:revision>
  <dcterms:created xsi:type="dcterms:W3CDTF">2017-04-26T22:37:24Z</dcterms:created>
  <dcterms:modified xsi:type="dcterms:W3CDTF">2017-04-26T23:14:16Z</dcterms:modified>
</cp:coreProperties>
</file>