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9374188" cy="4204253"/>
          </a:xfrm>
        </p:spPr>
        <p:txBody>
          <a:bodyPr>
            <a:noAutofit/>
          </a:bodyPr>
          <a:lstStyle/>
          <a:p>
            <a:r>
              <a:rPr lang="es-MX" sz="8000" b="1" dirty="0"/>
              <a:t>ANIMADOR SOCIOCULTURAL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806" y="486287"/>
            <a:ext cx="5398507" cy="284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061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212" y="685800"/>
            <a:ext cx="11057214" cy="5821017"/>
          </a:xfrm>
        </p:spPr>
        <p:txBody>
          <a:bodyPr>
            <a:normAutofit/>
          </a:bodyPr>
          <a:lstStyle/>
          <a:p>
            <a:pPr algn="just"/>
            <a:r>
              <a:rPr lang="es-MX" b="1" dirty="0"/>
              <a:t>El animador sociocultural es un profesional que desarrolla su actividad dentro del campo educativo, y más concretamente en la educación no formal y complementa el concepto de educación permanente.</a:t>
            </a:r>
          </a:p>
          <a:p>
            <a:pPr algn="just"/>
            <a:endParaRPr lang="es-MX" b="1" dirty="0"/>
          </a:p>
          <a:p>
            <a:pPr algn="just"/>
            <a:r>
              <a:rPr lang="es-MX" b="1" dirty="0"/>
              <a:t>Trabaja con colectividades, no con individuos en particular con el fin de buscar un desarrollo comunitario y la promoción cultural.</a:t>
            </a:r>
          </a:p>
          <a:p>
            <a:pPr algn="just"/>
            <a:endParaRPr lang="es-MX" b="1" dirty="0"/>
          </a:p>
          <a:p>
            <a:pPr algn="just"/>
            <a:r>
              <a:rPr lang="es-MX" b="1" dirty="0"/>
              <a:t>Planifica, desarrolla y evalúa programas, proyectos y actividades en, para, por y desde las colectividades para las que trabaja.</a:t>
            </a:r>
          </a:p>
          <a:p>
            <a:pPr algn="just"/>
            <a:endParaRPr lang="es-MX" b="1" dirty="0"/>
          </a:p>
          <a:p>
            <a:pPr algn="just"/>
            <a:r>
              <a:rPr lang="es-MX" b="1" dirty="0"/>
              <a:t>Su meta final es la transformación social y conseguir mayores cotas de bienestar social y desarrollo personal de la colectividad.</a:t>
            </a:r>
          </a:p>
        </p:txBody>
      </p:sp>
    </p:spTree>
    <p:extLst>
      <p:ext uri="{BB962C8B-B14F-4D97-AF65-F5344CB8AC3E}">
        <p14:creationId xmlns:p14="http://schemas.microsoft.com/office/powerpoint/2010/main" val="2053913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6000" b="1" dirty="0"/>
              <a:t>FUNCIONES DEL ANIMADOR SOCIOCULTURAL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4712" y="3995133"/>
            <a:ext cx="7376379" cy="258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530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212" y="685800"/>
            <a:ext cx="11176484" cy="586077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es-MX" b="1" dirty="0"/>
          </a:p>
          <a:p>
            <a:pPr algn="just"/>
            <a:r>
              <a:rPr lang="es-MX" b="1" dirty="0"/>
              <a:t>Investigación social y cultural que supone entre otras cosas: analizar el entorno social en el que se pretende actual, analizar y formular las nuevas expectativas y descubrir y satisfacer las necesidades.</a:t>
            </a:r>
          </a:p>
          <a:p>
            <a:pPr algn="just"/>
            <a:endParaRPr lang="es-MX" b="1" dirty="0"/>
          </a:p>
          <a:p>
            <a:pPr algn="just"/>
            <a:r>
              <a:rPr lang="es-MX" b="1" dirty="0"/>
              <a:t>Estimular y motivar: fomentando las iniciativas, ofrecer igualdad de oportunidades, repartir liderazgo.</a:t>
            </a:r>
          </a:p>
          <a:p>
            <a:pPr algn="just"/>
            <a:endParaRPr lang="es-MX" b="1" dirty="0"/>
          </a:p>
          <a:p>
            <a:pPr algn="just"/>
            <a:r>
              <a:rPr lang="es-MX" b="1" dirty="0"/>
              <a:t>Catalizar proceso de dinamización: establecer prioridades, desarrollar la creatividad y proporcionar los medios para la planificación y promoción de actividades.</a:t>
            </a:r>
          </a:p>
          <a:p>
            <a:pPr algn="just"/>
            <a:endParaRPr lang="es-MX" b="1" dirty="0"/>
          </a:p>
          <a:p>
            <a:pPr algn="just"/>
            <a:r>
              <a:rPr lang="es-MX" b="1" dirty="0"/>
              <a:t>Relaciones intragrupo: favorecer intercambios de ideas, potenciar la participación.</a:t>
            </a:r>
          </a:p>
          <a:p>
            <a:pPr algn="just"/>
            <a:endParaRPr lang="es-MX" b="1" dirty="0"/>
          </a:p>
          <a:p>
            <a:pPr algn="just"/>
            <a:r>
              <a:rPr lang="es-MX" b="1" dirty="0"/>
              <a:t>Relaciones </a:t>
            </a:r>
            <a:r>
              <a:rPr lang="es-MX" b="1" dirty="0" err="1"/>
              <a:t>extragrupo</a:t>
            </a:r>
            <a:r>
              <a:rPr lang="es-MX" b="1" dirty="0"/>
              <a:t> e intragrupo: confiar en la capacidad del grupo, decidir colectivamente, hacer que cada grupo asuma su responsabilidad.</a:t>
            </a:r>
          </a:p>
        </p:txBody>
      </p:sp>
    </p:spTree>
    <p:extLst>
      <p:ext uri="{BB962C8B-B14F-4D97-AF65-F5344CB8AC3E}">
        <p14:creationId xmlns:p14="http://schemas.microsoft.com/office/powerpoint/2010/main" val="4129111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6835" y="344558"/>
            <a:ext cx="11158329" cy="6268278"/>
          </a:xfrm>
        </p:spPr>
        <p:txBody>
          <a:bodyPr>
            <a:normAutofit/>
          </a:bodyPr>
          <a:lstStyle/>
          <a:p>
            <a:r>
              <a:rPr lang="es-MX" b="1" dirty="0"/>
              <a:t>Programación: presentar proyectos, priorizar objetivos según las necesidades, e integrar los recursos del medio en la programación</a:t>
            </a:r>
          </a:p>
          <a:p>
            <a:endParaRPr lang="es-MX" b="1" dirty="0"/>
          </a:p>
          <a:p>
            <a:r>
              <a:rPr lang="es-MX" b="1" dirty="0"/>
              <a:t>Evaluación: evaluar los factores sociales, las relaciones de grupo, la ejecución de proyectos y todo lo que se realice.</a:t>
            </a:r>
          </a:p>
          <a:p>
            <a:endParaRPr lang="es-MX" b="1" dirty="0"/>
          </a:p>
          <a:p>
            <a:r>
              <a:rPr lang="es-MX" b="1" dirty="0"/>
              <a:t>Organización: prever recursos, definir las áreas de intervención y tomar decisiones</a:t>
            </a:r>
          </a:p>
          <a:p>
            <a:endParaRPr lang="es-MX" b="1" dirty="0"/>
          </a:p>
          <a:p>
            <a:r>
              <a:rPr lang="es-MX" b="1" dirty="0"/>
              <a:t>Gestión y asistencia técnica: hablar con las instituciones (escuelas, universidades) para apoyo, gestionar becas y subvenciones y conocer y solicitar información.</a:t>
            </a:r>
          </a:p>
          <a:p>
            <a:endParaRPr lang="es-MX" b="1" dirty="0"/>
          </a:p>
          <a:p>
            <a:r>
              <a:rPr lang="es-MX" b="1" dirty="0"/>
              <a:t>Orientación y asistencia técnica: facilitar intercambios asociaciones / administración.</a:t>
            </a:r>
          </a:p>
          <a:p>
            <a:endParaRPr lang="es-MX" b="1" dirty="0"/>
          </a:p>
          <a:p>
            <a:r>
              <a:rPr lang="es-MX" b="1" dirty="0"/>
              <a:t>Expresión e información: respetar ideas y criterios en el grupo, estimular la comunicación y el diálogo</a:t>
            </a:r>
          </a:p>
          <a:p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161887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211" y="685800"/>
            <a:ext cx="10990953" cy="5847522"/>
          </a:xfrm>
        </p:spPr>
        <p:txBody>
          <a:bodyPr>
            <a:normAutofit/>
          </a:bodyPr>
          <a:lstStyle/>
          <a:p>
            <a:pPr algn="just"/>
            <a:r>
              <a:rPr lang="es-MX" b="1" dirty="0"/>
              <a:t>Educación: ocio y tiempo libre, convivencia, autoestima, valorar al compañero, autonomía personal.</a:t>
            </a:r>
          </a:p>
          <a:p>
            <a:pPr algn="just"/>
            <a:endParaRPr lang="es-MX" b="1" dirty="0"/>
          </a:p>
          <a:p>
            <a:pPr algn="just"/>
            <a:r>
              <a:rPr lang="es-MX" b="1" dirty="0"/>
              <a:t>Previsión de servicios: preparar y buscar recursos, participación de centros, conseguir infraestructuras para las actividades y propaganda.</a:t>
            </a:r>
          </a:p>
          <a:p>
            <a:pPr algn="just"/>
            <a:endParaRPr lang="es-MX" b="1" dirty="0"/>
          </a:p>
          <a:p>
            <a:pPr algn="just"/>
            <a:r>
              <a:rPr lang="es-MX" b="1" dirty="0"/>
              <a:t>Coordinar: hacer seguimiento de la dispuesto, coordinar animador / grupo</a:t>
            </a:r>
          </a:p>
          <a:p>
            <a:pPr algn="just"/>
            <a:endParaRPr lang="es-MX" b="1" dirty="0"/>
          </a:p>
          <a:p>
            <a:pPr algn="just"/>
            <a:r>
              <a:rPr lang="es-MX" b="1" dirty="0"/>
              <a:t>Promoción producción: apoyar nuevas iniciativas, celebrar entrevistas y relacionarse con autoridades en la materia.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63346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430" y="664138"/>
            <a:ext cx="9439467" cy="548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412582"/>
      </p:ext>
    </p:extLst>
  </p:cSld>
  <p:clrMapOvr>
    <a:masterClrMapping/>
  </p:clrMapOvr>
</p:sld>
</file>

<file path=ppt/theme/theme1.xml><?xml version="1.0" encoding="utf-8"?>
<a:theme xmlns:a="http://schemas.openxmlformats.org/drawingml/2006/main" name="Sector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35</TotalTime>
  <Words>392</Words>
  <Application>Microsoft Office PowerPoint</Application>
  <PresentationFormat>Panorámica</PresentationFormat>
  <Paragraphs>37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0" baseType="lpstr">
      <vt:lpstr>Century Gothic</vt:lpstr>
      <vt:lpstr>Wingdings 3</vt:lpstr>
      <vt:lpstr>Sector</vt:lpstr>
      <vt:lpstr>ANIMADOR SOCIOCULTURAL</vt:lpstr>
      <vt:lpstr>Presentación de PowerPoint</vt:lpstr>
      <vt:lpstr>FUNCIONES DEL ANIMADOR SOCIOCULTURAL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ANIMADOR SOCIOCULTURAL</dc:title>
  <dc:creator>Aurora</dc:creator>
  <cp:lastModifiedBy>Aurora</cp:lastModifiedBy>
  <cp:revision>11</cp:revision>
  <dcterms:created xsi:type="dcterms:W3CDTF">2017-04-15T23:05:11Z</dcterms:created>
  <dcterms:modified xsi:type="dcterms:W3CDTF">2017-10-09T20:20:54Z</dcterms:modified>
</cp:coreProperties>
</file>