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8" r:id="rId3"/>
    <p:sldId id="262" r:id="rId4"/>
    <p:sldId id="268" r:id="rId5"/>
    <p:sldId id="272" r:id="rId6"/>
    <p:sldId id="271" r:id="rId7"/>
    <p:sldId id="264" r:id="rId8"/>
    <p:sldId id="275" r:id="rId9"/>
    <p:sldId id="273" r:id="rId10"/>
    <p:sldId id="274" r:id="rId11"/>
    <p:sldId id="265" r:id="rId12"/>
    <p:sldId id="276" r:id="rId13"/>
    <p:sldId id="277" r:id="rId14"/>
    <p:sldId id="278" r:id="rId15"/>
    <p:sldId id="279" r:id="rId16"/>
    <p:sldId id="266" r:id="rId17"/>
    <p:sldId id="282" r:id="rId18"/>
    <p:sldId id="284" r:id="rId19"/>
    <p:sldId id="285" r:id="rId20"/>
    <p:sldId id="289" r:id="rId21"/>
    <p:sldId id="290" r:id="rId22"/>
    <p:sldId id="286" r:id="rId23"/>
    <p:sldId id="287" r:id="rId24"/>
    <p:sldId id="283" r:id="rId25"/>
    <p:sldId id="288" r:id="rId26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6395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C75D1F-6506-41B6-A316-BD61D5F75992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B3D61660-DDCF-4578-A211-850F881482BC}">
      <dgm:prSet phldrT="[Texto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ES" sz="1200" b="1" dirty="0">
              <a:solidFill>
                <a:schemeClr val="tx2"/>
              </a:solidFill>
            </a:rPr>
            <a:t>COMO FORMA FISICA Y MORAL</a:t>
          </a:r>
        </a:p>
      </dgm:t>
    </dgm:pt>
    <dgm:pt modelId="{AFDA411C-EEBE-4931-92E8-F752F83BA001}" type="parTrans" cxnId="{AA0FC4CA-6306-415D-A5F9-B4012934BE70}">
      <dgm:prSet/>
      <dgm:spPr/>
      <dgm:t>
        <a:bodyPr/>
        <a:lstStyle/>
        <a:p>
          <a:endParaRPr lang="es-ES"/>
        </a:p>
      </dgm:t>
    </dgm:pt>
    <dgm:pt modelId="{31DD977C-91BA-48A7-9973-320A55F59344}" type="sibTrans" cxnId="{AA0FC4CA-6306-415D-A5F9-B4012934BE70}">
      <dgm:prSet custT="1"/>
      <dgm:spPr/>
      <dgm:t>
        <a:bodyPr/>
        <a:lstStyle/>
        <a:p>
          <a:r>
            <a:rPr lang="es-ES" sz="1200" b="1" dirty="0">
              <a:solidFill>
                <a:schemeClr val="tx2"/>
              </a:solidFill>
            </a:rPr>
            <a:t>DE</a:t>
          </a:r>
        </a:p>
        <a:p>
          <a:r>
            <a:rPr lang="es-ES" sz="1200" b="1" dirty="0">
              <a:solidFill>
                <a:schemeClr val="tx2"/>
              </a:solidFill>
            </a:rPr>
            <a:t> ESPARCIMIENTO</a:t>
          </a:r>
        </a:p>
        <a:p>
          <a:r>
            <a:rPr lang="es-ES" sz="1200" b="1" dirty="0">
              <a:solidFill>
                <a:schemeClr val="tx2"/>
              </a:solidFill>
            </a:rPr>
            <a:t> Y TRANQUILIDAD</a:t>
          </a:r>
        </a:p>
      </dgm:t>
    </dgm:pt>
    <dgm:pt modelId="{AB05A16D-8D03-4A90-AB78-B637C9CEE8C4}">
      <dgm:prSet phldrT="[Texto]" phldr="1"/>
      <dgm:spPr/>
      <dgm:t>
        <a:bodyPr/>
        <a:lstStyle/>
        <a:p>
          <a:endParaRPr lang="es-ES"/>
        </a:p>
      </dgm:t>
    </dgm:pt>
    <dgm:pt modelId="{C1A85C66-103D-4322-B729-84AF1E54ABB9}" type="parTrans" cxnId="{501B5456-359D-405E-B75F-DA621121A0F2}">
      <dgm:prSet/>
      <dgm:spPr/>
      <dgm:t>
        <a:bodyPr/>
        <a:lstStyle/>
        <a:p>
          <a:endParaRPr lang="es-ES"/>
        </a:p>
      </dgm:t>
    </dgm:pt>
    <dgm:pt modelId="{155378E3-82F5-4596-BD80-A0BB8AFCC965}" type="sibTrans" cxnId="{501B5456-359D-405E-B75F-DA621121A0F2}">
      <dgm:prSet/>
      <dgm:spPr/>
      <dgm:t>
        <a:bodyPr/>
        <a:lstStyle/>
        <a:p>
          <a:endParaRPr lang="es-ES"/>
        </a:p>
      </dgm:t>
    </dgm:pt>
    <dgm:pt modelId="{FAF6E88F-1FB7-4782-8AFC-59C7AE86BFD7}">
      <dgm:prSet phldrT="[Texto]" custT="1"/>
      <dgm:spPr/>
      <dgm:t>
        <a:bodyPr/>
        <a:lstStyle/>
        <a:p>
          <a:r>
            <a:rPr lang="es-ES" sz="1200" b="1" dirty="0">
              <a:solidFill>
                <a:schemeClr val="tx2"/>
              </a:solidFill>
            </a:rPr>
            <a:t>COMO ESPECTACULO</a:t>
          </a:r>
        </a:p>
      </dgm:t>
    </dgm:pt>
    <dgm:pt modelId="{2C327E03-0E0D-435D-8ABA-23A4A25EF166}" type="parTrans" cxnId="{3F49F4D9-04CA-41D6-9335-00B6E4BB4F91}">
      <dgm:prSet/>
      <dgm:spPr/>
      <dgm:t>
        <a:bodyPr/>
        <a:lstStyle/>
        <a:p>
          <a:endParaRPr lang="es-ES"/>
        </a:p>
      </dgm:t>
    </dgm:pt>
    <dgm:pt modelId="{79C19D23-EF7E-4FA4-A71D-390459334528}" type="sibTrans" cxnId="{3F49F4D9-04CA-41D6-9335-00B6E4BB4F91}">
      <dgm:prSet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CULTURAL</a:t>
          </a:r>
        </a:p>
      </dgm:t>
    </dgm:pt>
    <dgm:pt modelId="{33DBF33C-BE88-48CE-BCC8-AA30894809B0}">
      <dgm:prSet phldrT="[Texto]" phldr="1"/>
      <dgm:spPr/>
      <dgm:t>
        <a:bodyPr/>
        <a:lstStyle/>
        <a:p>
          <a:endParaRPr lang="es-ES"/>
        </a:p>
      </dgm:t>
    </dgm:pt>
    <dgm:pt modelId="{D641476A-7FDE-4996-BDD0-E8CF9B3405A2}" type="parTrans" cxnId="{DD135692-46E7-46F5-802C-C737BD17B6C8}">
      <dgm:prSet/>
      <dgm:spPr/>
      <dgm:t>
        <a:bodyPr/>
        <a:lstStyle/>
        <a:p>
          <a:endParaRPr lang="es-ES"/>
        </a:p>
      </dgm:t>
    </dgm:pt>
    <dgm:pt modelId="{FF7F6AAF-B7DC-4F2C-BA44-CC31A5E92C04}" type="sibTrans" cxnId="{DD135692-46E7-46F5-802C-C737BD17B6C8}">
      <dgm:prSet/>
      <dgm:spPr/>
      <dgm:t>
        <a:bodyPr/>
        <a:lstStyle/>
        <a:p>
          <a:endParaRPr lang="es-ES"/>
        </a:p>
      </dgm:t>
    </dgm:pt>
    <dgm:pt modelId="{B4C2FADA-562B-4709-8356-B1408BD9B7C8}">
      <dgm:prSet phldrT="[Texto]"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PROFESIONAL</a:t>
          </a:r>
        </a:p>
      </dgm:t>
    </dgm:pt>
    <dgm:pt modelId="{7830D3E5-DCB6-4B02-B440-EE5A2F1BE042}" type="parTrans" cxnId="{5B048C69-A0A3-4E34-93AD-200F06C0AFA5}">
      <dgm:prSet/>
      <dgm:spPr/>
      <dgm:t>
        <a:bodyPr/>
        <a:lstStyle/>
        <a:p>
          <a:endParaRPr lang="es-ES"/>
        </a:p>
      </dgm:t>
    </dgm:pt>
    <dgm:pt modelId="{C35020B1-40FF-47BC-AB4E-561C38D90FB9}" type="sibTrans" cxnId="{5B048C69-A0A3-4E34-93AD-200F06C0AFA5}">
      <dgm:prSet custT="1"/>
      <dgm:spPr/>
      <dgm:t>
        <a:bodyPr/>
        <a:lstStyle/>
        <a:p>
          <a:r>
            <a:rPr lang="es-ES" sz="1200" dirty="0">
              <a:solidFill>
                <a:schemeClr val="tx2"/>
              </a:solidFill>
            </a:rPr>
            <a:t>GASTRONOMICA</a:t>
          </a:r>
        </a:p>
      </dgm:t>
    </dgm:pt>
    <dgm:pt modelId="{13FB485D-7F12-45EC-A1A1-7BA85CC9C245}">
      <dgm:prSet phldrT="[Texto]" phldr="1"/>
      <dgm:spPr/>
      <dgm:t>
        <a:bodyPr/>
        <a:lstStyle/>
        <a:p>
          <a:endParaRPr lang="es-ES"/>
        </a:p>
      </dgm:t>
    </dgm:pt>
    <dgm:pt modelId="{AF681A65-EFC5-4F53-82F4-FDD6FB5649B5}" type="parTrans" cxnId="{1A8FE211-8A69-4B9D-866C-B543CFBF7C03}">
      <dgm:prSet/>
      <dgm:spPr/>
      <dgm:t>
        <a:bodyPr/>
        <a:lstStyle/>
        <a:p>
          <a:endParaRPr lang="es-ES"/>
        </a:p>
      </dgm:t>
    </dgm:pt>
    <dgm:pt modelId="{AB89A9FA-5C71-42A5-9772-8351674C456B}" type="sibTrans" cxnId="{1A8FE211-8A69-4B9D-866C-B543CFBF7C03}">
      <dgm:prSet/>
      <dgm:spPr/>
      <dgm:t>
        <a:bodyPr/>
        <a:lstStyle/>
        <a:p>
          <a:endParaRPr lang="es-ES"/>
        </a:p>
      </dgm:t>
    </dgm:pt>
    <dgm:pt modelId="{3E617D4F-3AD9-4513-9DD4-EDAB097E37C5}" type="pres">
      <dgm:prSet presAssocID="{1EC75D1F-6506-41B6-A316-BD61D5F75992}" presName="Name0" presStyleCnt="0">
        <dgm:presLayoutVars>
          <dgm:chMax/>
          <dgm:chPref/>
          <dgm:dir/>
          <dgm:animLvl val="lvl"/>
        </dgm:presLayoutVars>
      </dgm:prSet>
      <dgm:spPr/>
    </dgm:pt>
    <dgm:pt modelId="{2424F7B4-D30D-4C6A-915C-2EC14EFE0DB6}" type="pres">
      <dgm:prSet presAssocID="{B3D61660-DDCF-4578-A211-850F881482BC}" presName="composite" presStyleCnt="0"/>
      <dgm:spPr/>
    </dgm:pt>
    <dgm:pt modelId="{7CEF040D-F36F-4F53-AA34-107BC9AB0117}" type="pres">
      <dgm:prSet presAssocID="{B3D61660-DDCF-4578-A211-850F881482BC}" presName="Parent1" presStyleLbl="node1" presStyleIdx="0" presStyleCnt="6" custScaleX="152458" custScaleY="92722" custLinFactNeighborX="16206" custLinFactNeighborY="-613">
        <dgm:presLayoutVars>
          <dgm:chMax val="1"/>
          <dgm:chPref val="1"/>
          <dgm:bulletEnabled val="1"/>
        </dgm:presLayoutVars>
      </dgm:prSet>
      <dgm:spPr/>
    </dgm:pt>
    <dgm:pt modelId="{DE1F0E85-4BF8-439B-8727-91E2F61D7C76}" type="pres">
      <dgm:prSet presAssocID="{B3D61660-DDCF-4578-A211-850F881482BC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22B32E5-D2A8-49C8-9730-C69059CD8128}" type="pres">
      <dgm:prSet presAssocID="{B3D61660-DDCF-4578-A211-850F881482BC}" presName="BalanceSpacing" presStyleCnt="0"/>
      <dgm:spPr/>
    </dgm:pt>
    <dgm:pt modelId="{E62BDD45-6A74-4AF2-93F3-7DF28EAC8849}" type="pres">
      <dgm:prSet presAssocID="{B3D61660-DDCF-4578-A211-850F881482BC}" presName="BalanceSpacing1" presStyleCnt="0"/>
      <dgm:spPr/>
    </dgm:pt>
    <dgm:pt modelId="{1F1F4554-B843-42E1-B21E-26AD798AB29C}" type="pres">
      <dgm:prSet presAssocID="{31DD977C-91BA-48A7-9973-320A55F59344}" presName="Accent1Text" presStyleLbl="node1" presStyleIdx="1" presStyleCnt="6" custScaleX="128579" custScaleY="103530"/>
      <dgm:spPr/>
    </dgm:pt>
    <dgm:pt modelId="{8DBC506E-090D-4EC0-8F6B-ABD3F54BC015}" type="pres">
      <dgm:prSet presAssocID="{31DD977C-91BA-48A7-9973-320A55F59344}" presName="spaceBetweenRectangles" presStyleCnt="0"/>
      <dgm:spPr/>
    </dgm:pt>
    <dgm:pt modelId="{B03E6715-CD3D-4B1A-A149-B2C805B1A1EE}" type="pres">
      <dgm:prSet presAssocID="{FAF6E88F-1FB7-4782-8AFC-59C7AE86BFD7}" presName="composite" presStyleCnt="0"/>
      <dgm:spPr/>
    </dgm:pt>
    <dgm:pt modelId="{41BEB735-2DD3-45B9-BAA0-DEA094B62CEB}" type="pres">
      <dgm:prSet presAssocID="{FAF6E88F-1FB7-4782-8AFC-59C7AE86BFD7}" presName="Parent1" presStyleLbl="node1" presStyleIdx="2" presStyleCnt="6" custScaleX="146015" custScaleY="87591">
        <dgm:presLayoutVars>
          <dgm:chMax val="1"/>
          <dgm:chPref val="1"/>
          <dgm:bulletEnabled val="1"/>
        </dgm:presLayoutVars>
      </dgm:prSet>
      <dgm:spPr/>
    </dgm:pt>
    <dgm:pt modelId="{E88115CB-E0AD-47B0-B5B8-2555DFA07F8C}" type="pres">
      <dgm:prSet presAssocID="{FAF6E88F-1FB7-4782-8AFC-59C7AE86BFD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DE90925-79CB-4548-A904-B38DFAE1F86E}" type="pres">
      <dgm:prSet presAssocID="{FAF6E88F-1FB7-4782-8AFC-59C7AE86BFD7}" presName="BalanceSpacing" presStyleCnt="0"/>
      <dgm:spPr/>
    </dgm:pt>
    <dgm:pt modelId="{0067F510-F4AB-4678-848C-FC58ECE19836}" type="pres">
      <dgm:prSet presAssocID="{FAF6E88F-1FB7-4782-8AFC-59C7AE86BFD7}" presName="BalanceSpacing1" presStyleCnt="0"/>
      <dgm:spPr/>
    </dgm:pt>
    <dgm:pt modelId="{53520390-64CC-4C49-B223-65758A47B41B}" type="pres">
      <dgm:prSet presAssocID="{79C19D23-EF7E-4FA4-A71D-390459334528}" presName="Accent1Text" presStyleLbl="node1" presStyleIdx="3" presStyleCnt="6" custScaleX="144926" custScaleY="90921" custLinFactNeighborX="9160" custLinFactNeighborY="-613"/>
      <dgm:spPr/>
    </dgm:pt>
    <dgm:pt modelId="{8FE12AD7-87AD-408C-865F-E2824DFE0E9A}" type="pres">
      <dgm:prSet presAssocID="{79C19D23-EF7E-4FA4-A71D-390459334528}" presName="spaceBetweenRectangles" presStyleCnt="0"/>
      <dgm:spPr/>
    </dgm:pt>
    <dgm:pt modelId="{B6D44326-D1EB-4744-808E-2FC0274DA093}" type="pres">
      <dgm:prSet presAssocID="{B4C2FADA-562B-4709-8356-B1408BD9B7C8}" presName="composite" presStyleCnt="0"/>
      <dgm:spPr/>
    </dgm:pt>
    <dgm:pt modelId="{EA94657E-2716-4ADA-BD6B-08949BAE598F}" type="pres">
      <dgm:prSet presAssocID="{B4C2FADA-562B-4709-8356-B1408BD9B7C8}" presName="Parent1" presStyleLbl="node1" presStyleIdx="4" presStyleCnt="6" custScaleX="124274" custLinFactNeighborX="11978">
        <dgm:presLayoutVars>
          <dgm:chMax val="1"/>
          <dgm:chPref val="1"/>
          <dgm:bulletEnabled val="1"/>
        </dgm:presLayoutVars>
      </dgm:prSet>
      <dgm:spPr/>
    </dgm:pt>
    <dgm:pt modelId="{0C6A95D7-7C4B-4D35-BC01-802961595691}" type="pres">
      <dgm:prSet presAssocID="{B4C2FADA-562B-4709-8356-B1408BD9B7C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AC67796-3590-4B81-B3E2-192897A93662}" type="pres">
      <dgm:prSet presAssocID="{B4C2FADA-562B-4709-8356-B1408BD9B7C8}" presName="BalanceSpacing" presStyleCnt="0"/>
      <dgm:spPr/>
    </dgm:pt>
    <dgm:pt modelId="{CBCBC281-64E6-4763-B4DB-16FCB6056743}" type="pres">
      <dgm:prSet presAssocID="{B4C2FADA-562B-4709-8356-B1408BD9B7C8}" presName="BalanceSpacing1" presStyleCnt="0"/>
      <dgm:spPr/>
    </dgm:pt>
    <dgm:pt modelId="{EC83420B-1427-4170-BBC8-2FBB06A28327}" type="pres">
      <dgm:prSet presAssocID="{C35020B1-40FF-47BC-AB4E-561C38D90FB9}" presName="Accent1Text" presStyleLbl="node1" presStyleIdx="5" presStyleCnt="6" custScaleX="122633" custScaleY="89320"/>
      <dgm:spPr/>
    </dgm:pt>
  </dgm:ptLst>
  <dgm:cxnLst>
    <dgm:cxn modelId="{532F0107-23F8-4243-ABF8-F75F18909B29}" type="presOf" srcId="{FAF6E88F-1FB7-4782-8AFC-59C7AE86BFD7}" destId="{41BEB735-2DD3-45B9-BAA0-DEA094B62CEB}" srcOrd="0" destOrd="0" presId="urn:microsoft.com/office/officeart/2008/layout/AlternatingHexagons"/>
    <dgm:cxn modelId="{1A8FE211-8A69-4B9D-866C-B543CFBF7C03}" srcId="{B4C2FADA-562B-4709-8356-B1408BD9B7C8}" destId="{13FB485D-7F12-45EC-A1A1-7BA85CC9C245}" srcOrd="0" destOrd="0" parTransId="{AF681A65-EFC5-4F53-82F4-FDD6FB5649B5}" sibTransId="{AB89A9FA-5C71-42A5-9772-8351674C456B}"/>
    <dgm:cxn modelId="{45C5F02A-461F-40DE-A65A-5DCDF12944C0}" type="presOf" srcId="{33DBF33C-BE88-48CE-BCC8-AA30894809B0}" destId="{E88115CB-E0AD-47B0-B5B8-2555DFA07F8C}" srcOrd="0" destOrd="0" presId="urn:microsoft.com/office/officeart/2008/layout/AlternatingHexagons"/>
    <dgm:cxn modelId="{5B048C69-A0A3-4E34-93AD-200F06C0AFA5}" srcId="{1EC75D1F-6506-41B6-A316-BD61D5F75992}" destId="{B4C2FADA-562B-4709-8356-B1408BD9B7C8}" srcOrd="2" destOrd="0" parTransId="{7830D3E5-DCB6-4B02-B440-EE5A2F1BE042}" sibTransId="{C35020B1-40FF-47BC-AB4E-561C38D90FB9}"/>
    <dgm:cxn modelId="{702A1876-9D8A-438E-857F-8000863E7200}" type="presOf" srcId="{31DD977C-91BA-48A7-9973-320A55F59344}" destId="{1F1F4554-B843-42E1-B21E-26AD798AB29C}" srcOrd="0" destOrd="0" presId="urn:microsoft.com/office/officeart/2008/layout/AlternatingHexagons"/>
    <dgm:cxn modelId="{501B5456-359D-405E-B75F-DA621121A0F2}" srcId="{B3D61660-DDCF-4578-A211-850F881482BC}" destId="{AB05A16D-8D03-4A90-AB78-B637C9CEE8C4}" srcOrd="0" destOrd="0" parTransId="{C1A85C66-103D-4322-B729-84AF1E54ABB9}" sibTransId="{155378E3-82F5-4596-BD80-A0BB8AFCC965}"/>
    <dgm:cxn modelId="{DD135692-46E7-46F5-802C-C737BD17B6C8}" srcId="{FAF6E88F-1FB7-4782-8AFC-59C7AE86BFD7}" destId="{33DBF33C-BE88-48CE-BCC8-AA30894809B0}" srcOrd="0" destOrd="0" parTransId="{D641476A-7FDE-4996-BDD0-E8CF9B3405A2}" sibTransId="{FF7F6AAF-B7DC-4F2C-BA44-CC31A5E92C04}"/>
    <dgm:cxn modelId="{BFC66FB3-5129-4D4C-9BDB-4DFAFB65A98D}" type="presOf" srcId="{79C19D23-EF7E-4FA4-A71D-390459334528}" destId="{53520390-64CC-4C49-B223-65758A47B41B}" srcOrd="0" destOrd="0" presId="urn:microsoft.com/office/officeart/2008/layout/AlternatingHexagons"/>
    <dgm:cxn modelId="{C1E8F5BD-A40F-4345-ABD6-4E9EC55EA4A7}" type="presOf" srcId="{AB05A16D-8D03-4A90-AB78-B637C9CEE8C4}" destId="{DE1F0E85-4BF8-439B-8727-91E2F61D7C76}" srcOrd="0" destOrd="0" presId="urn:microsoft.com/office/officeart/2008/layout/AlternatingHexagons"/>
    <dgm:cxn modelId="{93C57ABE-2DFA-42C9-AE45-C7EF7CEED7E2}" type="presOf" srcId="{B3D61660-DDCF-4578-A211-850F881482BC}" destId="{7CEF040D-F36F-4F53-AA34-107BC9AB0117}" srcOrd="0" destOrd="0" presId="urn:microsoft.com/office/officeart/2008/layout/AlternatingHexagons"/>
    <dgm:cxn modelId="{AA0FC4CA-6306-415D-A5F9-B4012934BE70}" srcId="{1EC75D1F-6506-41B6-A316-BD61D5F75992}" destId="{B3D61660-DDCF-4578-A211-850F881482BC}" srcOrd="0" destOrd="0" parTransId="{AFDA411C-EEBE-4931-92E8-F752F83BA001}" sibTransId="{31DD977C-91BA-48A7-9973-320A55F59344}"/>
    <dgm:cxn modelId="{7C31FED8-2CE6-4B6B-8DCF-29BD29B7FDD9}" type="presOf" srcId="{1EC75D1F-6506-41B6-A316-BD61D5F75992}" destId="{3E617D4F-3AD9-4513-9DD4-EDAB097E37C5}" srcOrd="0" destOrd="0" presId="urn:microsoft.com/office/officeart/2008/layout/AlternatingHexagons"/>
    <dgm:cxn modelId="{3F49F4D9-04CA-41D6-9335-00B6E4BB4F91}" srcId="{1EC75D1F-6506-41B6-A316-BD61D5F75992}" destId="{FAF6E88F-1FB7-4782-8AFC-59C7AE86BFD7}" srcOrd="1" destOrd="0" parTransId="{2C327E03-0E0D-435D-8ABA-23A4A25EF166}" sibTransId="{79C19D23-EF7E-4FA4-A71D-390459334528}"/>
    <dgm:cxn modelId="{C71988E2-BDA3-464A-8880-68BA1D5C5EE2}" type="presOf" srcId="{13FB485D-7F12-45EC-A1A1-7BA85CC9C245}" destId="{0C6A95D7-7C4B-4D35-BC01-802961595691}" srcOrd="0" destOrd="0" presId="urn:microsoft.com/office/officeart/2008/layout/AlternatingHexagons"/>
    <dgm:cxn modelId="{295D70E8-2DFA-454A-80F1-016A203F7DB1}" type="presOf" srcId="{C35020B1-40FF-47BC-AB4E-561C38D90FB9}" destId="{EC83420B-1427-4170-BBC8-2FBB06A28327}" srcOrd="0" destOrd="0" presId="urn:microsoft.com/office/officeart/2008/layout/AlternatingHexagons"/>
    <dgm:cxn modelId="{BE0CBFFD-4EA2-4EB8-8177-E1E6009E5293}" type="presOf" srcId="{B4C2FADA-562B-4709-8356-B1408BD9B7C8}" destId="{EA94657E-2716-4ADA-BD6B-08949BAE598F}" srcOrd="0" destOrd="0" presId="urn:microsoft.com/office/officeart/2008/layout/AlternatingHexagons"/>
    <dgm:cxn modelId="{D925C93B-DADF-4443-9896-68D0631C3754}" type="presParOf" srcId="{3E617D4F-3AD9-4513-9DD4-EDAB097E37C5}" destId="{2424F7B4-D30D-4C6A-915C-2EC14EFE0DB6}" srcOrd="0" destOrd="0" presId="urn:microsoft.com/office/officeart/2008/layout/AlternatingHexagons"/>
    <dgm:cxn modelId="{79D10EF2-2231-49B7-A233-598144DD331C}" type="presParOf" srcId="{2424F7B4-D30D-4C6A-915C-2EC14EFE0DB6}" destId="{7CEF040D-F36F-4F53-AA34-107BC9AB0117}" srcOrd="0" destOrd="0" presId="urn:microsoft.com/office/officeart/2008/layout/AlternatingHexagons"/>
    <dgm:cxn modelId="{39F2A824-A5CE-4DA8-8341-D1921105E36D}" type="presParOf" srcId="{2424F7B4-D30D-4C6A-915C-2EC14EFE0DB6}" destId="{DE1F0E85-4BF8-439B-8727-91E2F61D7C76}" srcOrd="1" destOrd="0" presId="urn:microsoft.com/office/officeart/2008/layout/AlternatingHexagons"/>
    <dgm:cxn modelId="{8C15878C-455B-4B1C-BB8C-87F3C16EAABB}" type="presParOf" srcId="{2424F7B4-D30D-4C6A-915C-2EC14EFE0DB6}" destId="{822B32E5-D2A8-49C8-9730-C69059CD8128}" srcOrd="2" destOrd="0" presId="urn:microsoft.com/office/officeart/2008/layout/AlternatingHexagons"/>
    <dgm:cxn modelId="{50576950-C10F-46D0-91E7-A7F5539C696C}" type="presParOf" srcId="{2424F7B4-D30D-4C6A-915C-2EC14EFE0DB6}" destId="{E62BDD45-6A74-4AF2-93F3-7DF28EAC8849}" srcOrd="3" destOrd="0" presId="urn:microsoft.com/office/officeart/2008/layout/AlternatingHexagons"/>
    <dgm:cxn modelId="{A85EC36C-5821-4D11-B7B9-CA85356330F8}" type="presParOf" srcId="{2424F7B4-D30D-4C6A-915C-2EC14EFE0DB6}" destId="{1F1F4554-B843-42E1-B21E-26AD798AB29C}" srcOrd="4" destOrd="0" presId="urn:microsoft.com/office/officeart/2008/layout/AlternatingHexagons"/>
    <dgm:cxn modelId="{5E0930B0-246A-41FF-B6FA-C316EB4C2B88}" type="presParOf" srcId="{3E617D4F-3AD9-4513-9DD4-EDAB097E37C5}" destId="{8DBC506E-090D-4EC0-8F6B-ABD3F54BC015}" srcOrd="1" destOrd="0" presId="urn:microsoft.com/office/officeart/2008/layout/AlternatingHexagons"/>
    <dgm:cxn modelId="{154DC474-54CD-4E91-BEA1-31DCBCE6F7C4}" type="presParOf" srcId="{3E617D4F-3AD9-4513-9DD4-EDAB097E37C5}" destId="{B03E6715-CD3D-4B1A-A149-B2C805B1A1EE}" srcOrd="2" destOrd="0" presId="urn:microsoft.com/office/officeart/2008/layout/AlternatingHexagons"/>
    <dgm:cxn modelId="{783BAE02-C9CF-422D-9C31-1CBE9E4CE720}" type="presParOf" srcId="{B03E6715-CD3D-4B1A-A149-B2C805B1A1EE}" destId="{41BEB735-2DD3-45B9-BAA0-DEA094B62CEB}" srcOrd="0" destOrd="0" presId="urn:microsoft.com/office/officeart/2008/layout/AlternatingHexagons"/>
    <dgm:cxn modelId="{6A83A422-0FDB-4CE8-8C87-90BAEAB6E3E4}" type="presParOf" srcId="{B03E6715-CD3D-4B1A-A149-B2C805B1A1EE}" destId="{E88115CB-E0AD-47B0-B5B8-2555DFA07F8C}" srcOrd="1" destOrd="0" presId="urn:microsoft.com/office/officeart/2008/layout/AlternatingHexagons"/>
    <dgm:cxn modelId="{FD37230B-AC7C-42E8-882E-5027FFC60145}" type="presParOf" srcId="{B03E6715-CD3D-4B1A-A149-B2C805B1A1EE}" destId="{6DE90925-79CB-4548-A904-B38DFAE1F86E}" srcOrd="2" destOrd="0" presId="urn:microsoft.com/office/officeart/2008/layout/AlternatingHexagons"/>
    <dgm:cxn modelId="{C3EF1563-5C07-4A78-A41A-C47BBE0FC109}" type="presParOf" srcId="{B03E6715-CD3D-4B1A-A149-B2C805B1A1EE}" destId="{0067F510-F4AB-4678-848C-FC58ECE19836}" srcOrd="3" destOrd="0" presId="urn:microsoft.com/office/officeart/2008/layout/AlternatingHexagons"/>
    <dgm:cxn modelId="{E0EC3FC3-BBF3-471C-B406-7150C164475A}" type="presParOf" srcId="{B03E6715-CD3D-4B1A-A149-B2C805B1A1EE}" destId="{53520390-64CC-4C49-B223-65758A47B41B}" srcOrd="4" destOrd="0" presId="urn:microsoft.com/office/officeart/2008/layout/AlternatingHexagons"/>
    <dgm:cxn modelId="{1A9B0A32-F55D-4F90-A710-FCE0D974A23A}" type="presParOf" srcId="{3E617D4F-3AD9-4513-9DD4-EDAB097E37C5}" destId="{8FE12AD7-87AD-408C-865F-E2824DFE0E9A}" srcOrd="3" destOrd="0" presId="urn:microsoft.com/office/officeart/2008/layout/AlternatingHexagons"/>
    <dgm:cxn modelId="{3C85DA36-9B5B-4976-BF27-5E3A7282102E}" type="presParOf" srcId="{3E617D4F-3AD9-4513-9DD4-EDAB097E37C5}" destId="{B6D44326-D1EB-4744-808E-2FC0274DA093}" srcOrd="4" destOrd="0" presId="urn:microsoft.com/office/officeart/2008/layout/AlternatingHexagons"/>
    <dgm:cxn modelId="{AFD82412-2F91-4A61-9240-3AD0377F998D}" type="presParOf" srcId="{B6D44326-D1EB-4744-808E-2FC0274DA093}" destId="{EA94657E-2716-4ADA-BD6B-08949BAE598F}" srcOrd="0" destOrd="0" presId="urn:microsoft.com/office/officeart/2008/layout/AlternatingHexagons"/>
    <dgm:cxn modelId="{CBA0F3D7-CEBB-4DA3-98DF-6637299401E1}" type="presParOf" srcId="{B6D44326-D1EB-4744-808E-2FC0274DA093}" destId="{0C6A95D7-7C4B-4D35-BC01-802961595691}" srcOrd="1" destOrd="0" presId="urn:microsoft.com/office/officeart/2008/layout/AlternatingHexagons"/>
    <dgm:cxn modelId="{314287A0-F723-43DC-8AD6-206D1B30321A}" type="presParOf" srcId="{B6D44326-D1EB-4744-808E-2FC0274DA093}" destId="{5AC67796-3590-4B81-B3E2-192897A93662}" srcOrd="2" destOrd="0" presId="urn:microsoft.com/office/officeart/2008/layout/AlternatingHexagons"/>
    <dgm:cxn modelId="{13E04176-9756-4E44-8E63-35E5ADEB8A94}" type="presParOf" srcId="{B6D44326-D1EB-4744-808E-2FC0274DA093}" destId="{CBCBC281-64E6-4763-B4DB-16FCB6056743}" srcOrd="3" destOrd="0" presId="urn:microsoft.com/office/officeart/2008/layout/AlternatingHexagons"/>
    <dgm:cxn modelId="{9E08E9C0-58E9-4BE3-9381-830B1368A2B2}" type="presParOf" srcId="{B6D44326-D1EB-4744-808E-2FC0274DA093}" destId="{EC83420B-1427-4170-BBC8-2FBB06A2832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FBE6E0-BCF9-4F88-A6FD-CEECDF39EE07}" type="doc">
      <dgm:prSet loTypeId="urn:microsoft.com/office/officeart/2005/8/layout/hierarchy2" loCatId="hierarchy" qsTypeId="urn:microsoft.com/office/officeart/2009/2/quickstyle/3d8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3E30908-F845-4083-8499-52C60C18E806}">
      <dgm:prSet phldrT="[Texto]"/>
      <dgm:spPr/>
      <dgm:t>
        <a:bodyPr/>
        <a:lstStyle/>
        <a:p>
          <a:r>
            <a:rPr lang="es-ES" dirty="0"/>
            <a:t>DE ESPARCIMIENTO Y TRANQUILIDAD</a:t>
          </a:r>
        </a:p>
      </dgm:t>
    </dgm:pt>
    <dgm:pt modelId="{9B7370E6-FD64-4BDE-9A2C-6B1A4F44C8EB}" type="parTrans" cxnId="{A1AE0135-CDF2-4C11-B8F0-8016AC61696B}">
      <dgm:prSet/>
      <dgm:spPr/>
      <dgm:t>
        <a:bodyPr/>
        <a:lstStyle/>
        <a:p>
          <a:endParaRPr lang="es-ES"/>
        </a:p>
      </dgm:t>
    </dgm:pt>
    <dgm:pt modelId="{C273E626-127A-43E5-B298-F4C615D71B24}" type="sibTrans" cxnId="{A1AE0135-CDF2-4C11-B8F0-8016AC61696B}">
      <dgm:prSet/>
      <dgm:spPr/>
      <dgm:t>
        <a:bodyPr/>
        <a:lstStyle/>
        <a:p>
          <a:endParaRPr lang="es-ES"/>
        </a:p>
      </dgm:t>
    </dgm:pt>
    <dgm:pt modelId="{7D636288-AA93-4560-914D-041F036EC72C}">
      <dgm:prSet phldrT="[Texto]"/>
      <dgm:spPr/>
      <dgm:t>
        <a:bodyPr/>
        <a:lstStyle/>
        <a:p>
          <a:r>
            <a:rPr lang="es-ES" dirty="0"/>
            <a:t>INACTIVIDAD</a:t>
          </a:r>
        </a:p>
      </dgm:t>
    </dgm:pt>
    <dgm:pt modelId="{2FEE212D-32E3-45FB-8DA8-27853E059578}" type="parTrans" cxnId="{52ED4532-29B8-4561-8376-94EDC5061C5C}">
      <dgm:prSet/>
      <dgm:spPr/>
      <dgm:t>
        <a:bodyPr/>
        <a:lstStyle/>
        <a:p>
          <a:endParaRPr lang="es-ES"/>
        </a:p>
      </dgm:t>
    </dgm:pt>
    <dgm:pt modelId="{CDD9A08C-7E1F-4600-9CED-550F0EBBC3FF}" type="sibTrans" cxnId="{52ED4532-29B8-4561-8376-94EDC5061C5C}">
      <dgm:prSet/>
      <dgm:spPr/>
      <dgm:t>
        <a:bodyPr/>
        <a:lstStyle/>
        <a:p>
          <a:endParaRPr lang="es-ES"/>
        </a:p>
      </dgm:t>
    </dgm:pt>
    <dgm:pt modelId="{E9E03890-E27B-425B-9251-D28F4BBF57B9}">
      <dgm:prSet phldrT="[Texto]"/>
      <dgm:spPr/>
      <dgm:t>
        <a:bodyPr/>
        <a:lstStyle/>
        <a:p>
          <a:r>
            <a:rPr lang="es-ES" dirty="0"/>
            <a:t>COMERCIO</a:t>
          </a:r>
        </a:p>
      </dgm:t>
    </dgm:pt>
    <dgm:pt modelId="{A66A0138-31DE-4990-A477-B61A0EF06FC6}" type="parTrans" cxnId="{8220CA7B-F020-45A3-BA7A-B845CE33B203}">
      <dgm:prSet/>
      <dgm:spPr/>
      <dgm:t>
        <a:bodyPr/>
        <a:lstStyle/>
        <a:p>
          <a:endParaRPr lang="es-ES"/>
        </a:p>
      </dgm:t>
    </dgm:pt>
    <dgm:pt modelId="{1C01C708-6DCB-4F42-B8C5-517FCF691A14}" type="sibTrans" cxnId="{8220CA7B-F020-45A3-BA7A-B845CE33B203}">
      <dgm:prSet/>
      <dgm:spPr/>
      <dgm:t>
        <a:bodyPr/>
        <a:lstStyle/>
        <a:p>
          <a:endParaRPr lang="es-ES"/>
        </a:p>
      </dgm:t>
    </dgm:pt>
    <dgm:pt modelId="{E6AECA29-9BA0-4B5B-9DE8-5339B7B6441A}">
      <dgm:prSet/>
      <dgm:spPr/>
      <dgm:t>
        <a:bodyPr/>
        <a:lstStyle/>
        <a:p>
          <a:r>
            <a:rPr lang="es-ES" dirty="0"/>
            <a:t>RECREATIVA</a:t>
          </a:r>
        </a:p>
      </dgm:t>
    </dgm:pt>
    <dgm:pt modelId="{59087736-9329-49E8-96FB-794B8D348FD6}" type="parTrans" cxnId="{03725E9A-3EE8-497A-A64B-A4F0C14C1770}">
      <dgm:prSet/>
      <dgm:spPr/>
      <dgm:t>
        <a:bodyPr/>
        <a:lstStyle/>
        <a:p>
          <a:endParaRPr lang="es-ES"/>
        </a:p>
      </dgm:t>
    </dgm:pt>
    <dgm:pt modelId="{7632A974-C378-47A5-876E-C7E95C276011}" type="sibTrans" cxnId="{03725E9A-3EE8-497A-A64B-A4F0C14C1770}">
      <dgm:prSet/>
      <dgm:spPr/>
      <dgm:t>
        <a:bodyPr/>
        <a:lstStyle/>
        <a:p>
          <a:endParaRPr lang="es-ES"/>
        </a:p>
      </dgm:t>
    </dgm:pt>
    <dgm:pt modelId="{4E0D4ECA-F800-4908-91B2-5BF6F62B936A}">
      <dgm:prSet/>
      <dgm:spPr/>
      <dgm:t>
        <a:bodyPr/>
        <a:lstStyle/>
        <a:p>
          <a:r>
            <a:rPr lang="es-ES" dirty="0"/>
            <a:t>LÚDICA</a:t>
          </a:r>
        </a:p>
      </dgm:t>
    </dgm:pt>
    <dgm:pt modelId="{4A5A4C2D-957D-4E94-9476-8A67F957EAB9}" type="parTrans" cxnId="{CD55A6CB-D830-44AB-AF2D-EE0EF98BF6CB}">
      <dgm:prSet/>
      <dgm:spPr/>
      <dgm:t>
        <a:bodyPr/>
        <a:lstStyle/>
        <a:p>
          <a:endParaRPr lang="es-ES"/>
        </a:p>
      </dgm:t>
    </dgm:pt>
    <dgm:pt modelId="{A246E069-6965-45B2-836E-6EF786342C3E}" type="sibTrans" cxnId="{CD55A6CB-D830-44AB-AF2D-EE0EF98BF6CB}">
      <dgm:prSet/>
      <dgm:spPr/>
      <dgm:t>
        <a:bodyPr/>
        <a:lstStyle/>
        <a:p>
          <a:endParaRPr lang="es-ES"/>
        </a:p>
      </dgm:t>
    </dgm:pt>
    <dgm:pt modelId="{81459B64-F81E-4446-9065-5769652EA5EE}">
      <dgm:prSet/>
      <dgm:spPr/>
      <dgm:t>
        <a:bodyPr/>
        <a:lstStyle/>
        <a:p>
          <a:r>
            <a:rPr lang="es-ES" dirty="0"/>
            <a:t>PROSTITUCIÓN</a:t>
          </a:r>
        </a:p>
      </dgm:t>
    </dgm:pt>
    <dgm:pt modelId="{D8D4D63A-EA2F-458E-B46A-E4E1DDD1290C}" type="parTrans" cxnId="{982012BD-FCD7-4676-A603-CA2AA09CDCEA}">
      <dgm:prSet/>
      <dgm:spPr/>
      <dgm:t>
        <a:bodyPr/>
        <a:lstStyle/>
        <a:p>
          <a:endParaRPr lang="es-ES"/>
        </a:p>
      </dgm:t>
    </dgm:pt>
    <dgm:pt modelId="{70831D15-B765-41E0-8DF9-09724C70272F}" type="sibTrans" cxnId="{982012BD-FCD7-4676-A603-CA2AA09CDCEA}">
      <dgm:prSet/>
      <dgm:spPr/>
      <dgm:t>
        <a:bodyPr/>
        <a:lstStyle/>
        <a:p>
          <a:endParaRPr lang="es-ES"/>
        </a:p>
      </dgm:t>
    </dgm:pt>
    <dgm:pt modelId="{B874AAEF-DD79-4739-BFFE-B3938FFC576C}">
      <dgm:prSet/>
      <dgm:spPr/>
      <dgm:t>
        <a:bodyPr/>
        <a:lstStyle/>
        <a:p>
          <a:r>
            <a:rPr lang="es-ES" dirty="0"/>
            <a:t>CASINOS</a:t>
          </a:r>
        </a:p>
      </dgm:t>
    </dgm:pt>
    <dgm:pt modelId="{86A2A600-0089-4ED1-97FA-B5DF1984BED4}" type="parTrans" cxnId="{8D174200-F6AA-4D06-B31B-F38CA979FE3C}">
      <dgm:prSet/>
      <dgm:spPr/>
      <dgm:t>
        <a:bodyPr/>
        <a:lstStyle/>
        <a:p>
          <a:endParaRPr lang="es-ES"/>
        </a:p>
      </dgm:t>
    </dgm:pt>
    <dgm:pt modelId="{E94D76F5-61EF-4DEC-B4BE-6A1C4918E706}" type="sibTrans" cxnId="{8D174200-F6AA-4D06-B31B-F38CA979FE3C}">
      <dgm:prSet/>
      <dgm:spPr/>
      <dgm:t>
        <a:bodyPr/>
        <a:lstStyle/>
        <a:p>
          <a:endParaRPr lang="es-ES"/>
        </a:p>
      </dgm:t>
    </dgm:pt>
    <dgm:pt modelId="{37D7FFCE-5634-4816-8D48-CB5087B7EF8D}" type="pres">
      <dgm:prSet presAssocID="{48FBE6E0-BCF9-4F88-A6FD-CEECDF39EE0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0324871-2F1C-446C-B81A-87AA602F40C2}" type="pres">
      <dgm:prSet presAssocID="{A3E30908-F845-4083-8499-52C60C18E806}" presName="root1" presStyleCnt="0"/>
      <dgm:spPr/>
    </dgm:pt>
    <dgm:pt modelId="{EA9367A3-1E72-4D22-9E18-C18208652B23}" type="pres">
      <dgm:prSet presAssocID="{A3E30908-F845-4083-8499-52C60C18E806}" presName="LevelOneTextNode" presStyleLbl="node0" presStyleIdx="0" presStyleCnt="1">
        <dgm:presLayoutVars>
          <dgm:chPref val="3"/>
        </dgm:presLayoutVars>
      </dgm:prSet>
      <dgm:spPr/>
    </dgm:pt>
    <dgm:pt modelId="{45D2BFAD-2462-44DE-9976-3D9C738CBDEA}" type="pres">
      <dgm:prSet presAssocID="{A3E30908-F845-4083-8499-52C60C18E806}" presName="level2hierChild" presStyleCnt="0"/>
      <dgm:spPr/>
    </dgm:pt>
    <dgm:pt modelId="{42906AB5-2C61-4DC8-88DA-014A683D344C}" type="pres">
      <dgm:prSet presAssocID="{2FEE212D-32E3-45FB-8DA8-27853E059578}" presName="conn2-1" presStyleLbl="parChTrans1D2" presStyleIdx="0" presStyleCnt="4"/>
      <dgm:spPr/>
    </dgm:pt>
    <dgm:pt modelId="{32BD7BC3-5FA7-49A6-BD85-0B3D908537D3}" type="pres">
      <dgm:prSet presAssocID="{2FEE212D-32E3-45FB-8DA8-27853E059578}" presName="connTx" presStyleLbl="parChTrans1D2" presStyleIdx="0" presStyleCnt="4"/>
      <dgm:spPr/>
    </dgm:pt>
    <dgm:pt modelId="{C62CEA37-2CA5-4392-AD99-F3324F7ED6CE}" type="pres">
      <dgm:prSet presAssocID="{7D636288-AA93-4560-914D-041F036EC72C}" presName="root2" presStyleCnt="0"/>
      <dgm:spPr/>
    </dgm:pt>
    <dgm:pt modelId="{F8D27B34-ECD3-47B0-92C9-DC1E6DF3411B}" type="pres">
      <dgm:prSet presAssocID="{7D636288-AA93-4560-914D-041F036EC72C}" presName="LevelTwoTextNode" presStyleLbl="node2" presStyleIdx="0" presStyleCnt="4">
        <dgm:presLayoutVars>
          <dgm:chPref val="3"/>
        </dgm:presLayoutVars>
      </dgm:prSet>
      <dgm:spPr/>
    </dgm:pt>
    <dgm:pt modelId="{9C54800E-BA84-4D06-AE43-886F382A85B3}" type="pres">
      <dgm:prSet presAssocID="{7D636288-AA93-4560-914D-041F036EC72C}" presName="level3hierChild" presStyleCnt="0"/>
      <dgm:spPr/>
    </dgm:pt>
    <dgm:pt modelId="{260305C5-E492-4648-A70A-48F7CDF8D751}" type="pres">
      <dgm:prSet presAssocID="{A66A0138-31DE-4990-A477-B61A0EF06FC6}" presName="conn2-1" presStyleLbl="parChTrans1D2" presStyleIdx="1" presStyleCnt="4"/>
      <dgm:spPr/>
    </dgm:pt>
    <dgm:pt modelId="{35143090-2AFE-4B87-B1B2-1F26D85CE007}" type="pres">
      <dgm:prSet presAssocID="{A66A0138-31DE-4990-A477-B61A0EF06FC6}" presName="connTx" presStyleLbl="parChTrans1D2" presStyleIdx="1" presStyleCnt="4"/>
      <dgm:spPr/>
    </dgm:pt>
    <dgm:pt modelId="{7C8DAFDB-7EDE-426C-AC07-0D003EA3350D}" type="pres">
      <dgm:prSet presAssocID="{E9E03890-E27B-425B-9251-D28F4BBF57B9}" presName="root2" presStyleCnt="0"/>
      <dgm:spPr/>
    </dgm:pt>
    <dgm:pt modelId="{FA4A823B-80A3-4E1B-B62D-122FDC641410}" type="pres">
      <dgm:prSet presAssocID="{E9E03890-E27B-425B-9251-D28F4BBF57B9}" presName="LevelTwoTextNode" presStyleLbl="node2" presStyleIdx="1" presStyleCnt="4">
        <dgm:presLayoutVars>
          <dgm:chPref val="3"/>
        </dgm:presLayoutVars>
      </dgm:prSet>
      <dgm:spPr/>
    </dgm:pt>
    <dgm:pt modelId="{E36B8268-5EF3-4B73-B0F6-A1EF04225544}" type="pres">
      <dgm:prSet presAssocID="{E9E03890-E27B-425B-9251-D28F4BBF57B9}" presName="level3hierChild" presStyleCnt="0"/>
      <dgm:spPr/>
    </dgm:pt>
    <dgm:pt modelId="{1560786D-7D3F-4909-BC50-8A6656037E4B}" type="pres">
      <dgm:prSet presAssocID="{59087736-9329-49E8-96FB-794B8D348FD6}" presName="conn2-1" presStyleLbl="parChTrans1D2" presStyleIdx="2" presStyleCnt="4"/>
      <dgm:spPr/>
    </dgm:pt>
    <dgm:pt modelId="{74B62069-0DA1-4C76-9658-155B476E22E8}" type="pres">
      <dgm:prSet presAssocID="{59087736-9329-49E8-96FB-794B8D348FD6}" presName="connTx" presStyleLbl="parChTrans1D2" presStyleIdx="2" presStyleCnt="4"/>
      <dgm:spPr/>
    </dgm:pt>
    <dgm:pt modelId="{3C344454-33CC-4E59-9C65-5ECCC0094A02}" type="pres">
      <dgm:prSet presAssocID="{E6AECA29-9BA0-4B5B-9DE8-5339B7B6441A}" presName="root2" presStyleCnt="0"/>
      <dgm:spPr/>
    </dgm:pt>
    <dgm:pt modelId="{0644FBE1-B48B-4532-B01C-29DEBEBB2967}" type="pres">
      <dgm:prSet presAssocID="{E6AECA29-9BA0-4B5B-9DE8-5339B7B6441A}" presName="LevelTwoTextNode" presStyleLbl="node2" presStyleIdx="2" presStyleCnt="4">
        <dgm:presLayoutVars>
          <dgm:chPref val="3"/>
        </dgm:presLayoutVars>
      </dgm:prSet>
      <dgm:spPr/>
    </dgm:pt>
    <dgm:pt modelId="{CA0DF80C-3371-4647-9BD9-2927C321DE73}" type="pres">
      <dgm:prSet presAssocID="{E6AECA29-9BA0-4B5B-9DE8-5339B7B6441A}" presName="level3hierChild" presStyleCnt="0"/>
      <dgm:spPr/>
    </dgm:pt>
    <dgm:pt modelId="{C03EE42A-C460-478F-87D0-E84F52806036}" type="pres">
      <dgm:prSet presAssocID="{4A5A4C2D-957D-4E94-9476-8A67F957EAB9}" presName="conn2-1" presStyleLbl="parChTrans1D2" presStyleIdx="3" presStyleCnt="4"/>
      <dgm:spPr/>
    </dgm:pt>
    <dgm:pt modelId="{24BD8B77-B5A9-4F3B-A8E4-D10DD55F2559}" type="pres">
      <dgm:prSet presAssocID="{4A5A4C2D-957D-4E94-9476-8A67F957EAB9}" presName="connTx" presStyleLbl="parChTrans1D2" presStyleIdx="3" presStyleCnt="4"/>
      <dgm:spPr/>
    </dgm:pt>
    <dgm:pt modelId="{87C3BFAE-08C8-4B14-82FC-0FC5DD034760}" type="pres">
      <dgm:prSet presAssocID="{4E0D4ECA-F800-4908-91B2-5BF6F62B936A}" presName="root2" presStyleCnt="0"/>
      <dgm:spPr/>
    </dgm:pt>
    <dgm:pt modelId="{AEDBC61A-955A-4B0A-898B-8C57E750184B}" type="pres">
      <dgm:prSet presAssocID="{4E0D4ECA-F800-4908-91B2-5BF6F62B936A}" presName="LevelTwoTextNode" presStyleLbl="node2" presStyleIdx="3" presStyleCnt="4">
        <dgm:presLayoutVars>
          <dgm:chPref val="3"/>
        </dgm:presLayoutVars>
      </dgm:prSet>
      <dgm:spPr/>
    </dgm:pt>
    <dgm:pt modelId="{6080A8F7-2F91-4C19-84DB-45E030BE9011}" type="pres">
      <dgm:prSet presAssocID="{4E0D4ECA-F800-4908-91B2-5BF6F62B936A}" presName="level3hierChild" presStyleCnt="0"/>
      <dgm:spPr/>
    </dgm:pt>
    <dgm:pt modelId="{D8AB217B-459E-46BF-8DA4-F21AE7EEBFC6}" type="pres">
      <dgm:prSet presAssocID="{D8D4D63A-EA2F-458E-B46A-E4E1DDD1290C}" presName="conn2-1" presStyleLbl="parChTrans1D3" presStyleIdx="0" presStyleCnt="2"/>
      <dgm:spPr/>
    </dgm:pt>
    <dgm:pt modelId="{173E49C9-A8F7-46C3-B5C8-0905F230625A}" type="pres">
      <dgm:prSet presAssocID="{D8D4D63A-EA2F-458E-B46A-E4E1DDD1290C}" presName="connTx" presStyleLbl="parChTrans1D3" presStyleIdx="0" presStyleCnt="2"/>
      <dgm:spPr/>
    </dgm:pt>
    <dgm:pt modelId="{E2A5856D-099E-4084-9212-961ECBC54174}" type="pres">
      <dgm:prSet presAssocID="{81459B64-F81E-4446-9065-5769652EA5EE}" presName="root2" presStyleCnt="0"/>
      <dgm:spPr/>
    </dgm:pt>
    <dgm:pt modelId="{B002F41E-61C5-4D3A-B0B2-EF3DCFD789FD}" type="pres">
      <dgm:prSet presAssocID="{81459B64-F81E-4446-9065-5769652EA5EE}" presName="LevelTwoTextNode" presStyleLbl="node3" presStyleIdx="0" presStyleCnt="2">
        <dgm:presLayoutVars>
          <dgm:chPref val="3"/>
        </dgm:presLayoutVars>
      </dgm:prSet>
      <dgm:spPr/>
    </dgm:pt>
    <dgm:pt modelId="{B1A60F87-017D-4512-9F4A-4FED1A10DAA3}" type="pres">
      <dgm:prSet presAssocID="{81459B64-F81E-4446-9065-5769652EA5EE}" presName="level3hierChild" presStyleCnt="0"/>
      <dgm:spPr/>
    </dgm:pt>
    <dgm:pt modelId="{CD6FD8E0-13B1-46E1-9517-C1DC7E03BBC8}" type="pres">
      <dgm:prSet presAssocID="{86A2A600-0089-4ED1-97FA-B5DF1984BED4}" presName="conn2-1" presStyleLbl="parChTrans1D3" presStyleIdx="1" presStyleCnt="2"/>
      <dgm:spPr/>
    </dgm:pt>
    <dgm:pt modelId="{D0D7C14A-9902-4A72-A581-A2D6A2627E7C}" type="pres">
      <dgm:prSet presAssocID="{86A2A600-0089-4ED1-97FA-B5DF1984BED4}" presName="connTx" presStyleLbl="parChTrans1D3" presStyleIdx="1" presStyleCnt="2"/>
      <dgm:spPr/>
    </dgm:pt>
    <dgm:pt modelId="{226AF910-5BA6-4EBA-8F3D-000D988DEC16}" type="pres">
      <dgm:prSet presAssocID="{B874AAEF-DD79-4739-BFFE-B3938FFC576C}" presName="root2" presStyleCnt="0"/>
      <dgm:spPr/>
    </dgm:pt>
    <dgm:pt modelId="{4B95C65E-E23A-4C34-9ACE-DB0D2A07EA06}" type="pres">
      <dgm:prSet presAssocID="{B874AAEF-DD79-4739-BFFE-B3938FFC576C}" presName="LevelTwoTextNode" presStyleLbl="node3" presStyleIdx="1" presStyleCnt="2">
        <dgm:presLayoutVars>
          <dgm:chPref val="3"/>
        </dgm:presLayoutVars>
      </dgm:prSet>
      <dgm:spPr/>
    </dgm:pt>
    <dgm:pt modelId="{CA33EB6E-218F-455D-886E-C1E1E45A553E}" type="pres">
      <dgm:prSet presAssocID="{B874AAEF-DD79-4739-BFFE-B3938FFC576C}" presName="level3hierChild" presStyleCnt="0"/>
      <dgm:spPr/>
    </dgm:pt>
  </dgm:ptLst>
  <dgm:cxnLst>
    <dgm:cxn modelId="{8D174200-F6AA-4D06-B31B-F38CA979FE3C}" srcId="{4E0D4ECA-F800-4908-91B2-5BF6F62B936A}" destId="{B874AAEF-DD79-4739-BFFE-B3938FFC576C}" srcOrd="1" destOrd="0" parTransId="{86A2A600-0089-4ED1-97FA-B5DF1984BED4}" sibTransId="{E94D76F5-61EF-4DEC-B4BE-6A1C4918E706}"/>
    <dgm:cxn modelId="{52ED4532-29B8-4561-8376-94EDC5061C5C}" srcId="{A3E30908-F845-4083-8499-52C60C18E806}" destId="{7D636288-AA93-4560-914D-041F036EC72C}" srcOrd="0" destOrd="0" parTransId="{2FEE212D-32E3-45FB-8DA8-27853E059578}" sibTransId="{CDD9A08C-7E1F-4600-9CED-550F0EBBC3FF}"/>
    <dgm:cxn modelId="{A1AE0135-CDF2-4C11-B8F0-8016AC61696B}" srcId="{48FBE6E0-BCF9-4F88-A6FD-CEECDF39EE07}" destId="{A3E30908-F845-4083-8499-52C60C18E806}" srcOrd="0" destOrd="0" parTransId="{9B7370E6-FD64-4BDE-9A2C-6B1A4F44C8EB}" sibTransId="{C273E626-127A-43E5-B298-F4C615D71B24}"/>
    <dgm:cxn modelId="{FFC4DB3E-315F-407C-9EF3-178C3542AB32}" type="presOf" srcId="{4E0D4ECA-F800-4908-91B2-5BF6F62B936A}" destId="{AEDBC61A-955A-4B0A-898B-8C57E750184B}" srcOrd="0" destOrd="0" presId="urn:microsoft.com/office/officeart/2005/8/layout/hierarchy2"/>
    <dgm:cxn modelId="{3721195E-FBD9-42BA-9D45-FABA4BFB4A39}" type="presOf" srcId="{86A2A600-0089-4ED1-97FA-B5DF1984BED4}" destId="{CD6FD8E0-13B1-46E1-9517-C1DC7E03BBC8}" srcOrd="0" destOrd="0" presId="urn:microsoft.com/office/officeart/2005/8/layout/hierarchy2"/>
    <dgm:cxn modelId="{5ABED563-13E7-428D-AF06-7E2168D9C7D7}" type="presOf" srcId="{2FEE212D-32E3-45FB-8DA8-27853E059578}" destId="{32BD7BC3-5FA7-49A6-BD85-0B3D908537D3}" srcOrd="1" destOrd="0" presId="urn:microsoft.com/office/officeart/2005/8/layout/hierarchy2"/>
    <dgm:cxn modelId="{CEB0F043-AD00-43BF-A1F4-674E7706410D}" type="presOf" srcId="{4A5A4C2D-957D-4E94-9476-8A67F957EAB9}" destId="{24BD8B77-B5A9-4F3B-A8E4-D10DD55F2559}" srcOrd="1" destOrd="0" presId="urn:microsoft.com/office/officeart/2005/8/layout/hierarchy2"/>
    <dgm:cxn modelId="{1CFF4367-F155-4256-B4E6-B78DB715D2DF}" type="presOf" srcId="{E9E03890-E27B-425B-9251-D28F4BBF57B9}" destId="{FA4A823B-80A3-4E1B-B62D-122FDC641410}" srcOrd="0" destOrd="0" presId="urn:microsoft.com/office/officeart/2005/8/layout/hierarchy2"/>
    <dgm:cxn modelId="{DBF7BF4E-9E4C-4C24-AEBB-ED36B3E1C3F3}" type="presOf" srcId="{4A5A4C2D-957D-4E94-9476-8A67F957EAB9}" destId="{C03EE42A-C460-478F-87D0-E84F52806036}" srcOrd="0" destOrd="0" presId="urn:microsoft.com/office/officeart/2005/8/layout/hierarchy2"/>
    <dgm:cxn modelId="{8220CA7B-F020-45A3-BA7A-B845CE33B203}" srcId="{A3E30908-F845-4083-8499-52C60C18E806}" destId="{E9E03890-E27B-425B-9251-D28F4BBF57B9}" srcOrd="1" destOrd="0" parTransId="{A66A0138-31DE-4990-A477-B61A0EF06FC6}" sibTransId="{1C01C708-6DCB-4F42-B8C5-517FCF691A14}"/>
    <dgm:cxn modelId="{E1D5D57F-7FD2-4E9B-B54C-EDF64C5F9E3D}" type="presOf" srcId="{81459B64-F81E-4446-9065-5769652EA5EE}" destId="{B002F41E-61C5-4D3A-B0B2-EF3DCFD789FD}" srcOrd="0" destOrd="0" presId="urn:microsoft.com/office/officeart/2005/8/layout/hierarchy2"/>
    <dgm:cxn modelId="{A398E191-B2E1-44FB-B0D3-5F0E023745A3}" type="presOf" srcId="{7D636288-AA93-4560-914D-041F036EC72C}" destId="{F8D27B34-ECD3-47B0-92C9-DC1E6DF3411B}" srcOrd="0" destOrd="0" presId="urn:microsoft.com/office/officeart/2005/8/layout/hierarchy2"/>
    <dgm:cxn modelId="{5849E492-A888-4BB0-9CAF-135ED2106022}" type="presOf" srcId="{2FEE212D-32E3-45FB-8DA8-27853E059578}" destId="{42906AB5-2C61-4DC8-88DA-014A683D344C}" srcOrd="0" destOrd="0" presId="urn:microsoft.com/office/officeart/2005/8/layout/hierarchy2"/>
    <dgm:cxn modelId="{0D1FAA96-EAA7-4B95-86C0-5D107BA614C1}" type="presOf" srcId="{D8D4D63A-EA2F-458E-B46A-E4E1DDD1290C}" destId="{D8AB217B-459E-46BF-8DA4-F21AE7EEBFC6}" srcOrd="0" destOrd="0" presId="urn:microsoft.com/office/officeart/2005/8/layout/hierarchy2"/>
    <dgm:cxn modelId="{03725E9A-3EE8-497A-A64B-A4F0C14C1770}" srcId="{A3E30908-F845-4083-8499-52C60C18E806}" destId="{E6AECA29-9BA0-4B5B-9DE8-5339B7B6441A}" srcOrd="2" destOrd="0" parTransId="{59087736-9329-49E8-96FB-794B8D348FD6}" sibTransId="{7632A974-C378-47A5-876E-C7E95C276011}"/>
    <dgm:cxn modelId="{E40430A2-D45B-4CE6-9B1F-1273C83FBDE7}" type="presOf" srcId="{59087736-9329-49E8-96FB-794B8D348FD6}" destId="{1560786D-7D3F-4909-BC50-8A6656037E4B}" srcOrd="0" destOrd="0" presId="urn:microsoft.com/office/officeart/2005/8/layout/hierarchy2"/>
    <dgm:cxn modelId="{A9EC0BB0-DE7C-4409-8557-85EB46208526}" type="presOf" srcId="{86A2A600-0089-4ED1-97FA-B5DF1984BED4}" destId="{D0D7C14A-9902-4A72-A581-A2D6A2627E7C}" srcOrd="1" destOrd="0" presId="urn:microsoft.com/office/officeart/2005/8/layout/hierarchy2"/>
    <dgm:cxn modelId="{892DCBB0-6DAE-40F2-AFDA-A1658DC54045}" type="presOf" srcId="{A3E30908-F845-4083-8499-52C60C18E806}" destId="{EA9367A3-1E72-4D22-9E18-C18208652B23}" srcOrd="0" destOrd="0" presId="urn:microsoft.com/office/officeart/2005/8/layout/hierarchy2"/>
    <dgm:cxn modelId="{BCB4CAB4-040E-49DB-8585-3B0051B636A5}" type="presOf" srcId="{59087736-9329-49E8-96FB-794B8D348FD6}" destId="{74B62069-0DA1-4C76-9658-155B476E22E8}" srcOrd="1" destOrd="0" presId="urn:microsoft.com/office/officeart/2005/8/layout/hierarchy2"/>
    <dgm:cxn modelId="{982012BD-FCD7-4676-A603-CA2AA09CDCEA}" srcId="{4E0D4ECA-F800-4908-91B2-5BF6F62B936A}" destId="{81459B64-F81E-4446-9065-5769652EA5EE}" srcOrd="0" destOrd="0" parTransId="{D8D4D63A-EA2F-458E-B46A-E4E1DDD1290C}" sibTransId="{70831D15-B765-41E0-8DF9-09724C70272F}"/>
    <dgm:cxn modelId="{CD55A6CB-D830-44AB-AF2D-EE0EF98BF6CB}" srcId="{A3E30908-F845-4083-8499-52C60C18E806}" destId="{4E0D4ECA-F800-4908-91B2-5BF6F62B936A}" srcOrd="3" destOrd="0" parTransId="{4A5A4C2D-957D-4E94-9476-8A67F957EAB9}" sibTransId="{A246E069-6965-45B2-836E-6EF786342C3E}"/>
    <dgm:cxn modelId="{F95B1FD5-4401-4D1B-9336-4B6A0FC8661F}" type="presOf" srcId="{E6AECA29-9BA0-4B5B-9DE8-5339B7B6441A}" destId="{0644FBE1-B48B-4532-B01C-29DEBEBB2967}" srcOrd="0" destOrd="0" presId="urn:microsoft.com/office/officeart/2005/8/layout/hierarchy2"/>
    <dgm:cxn modelId="{BE8DA8D6-85B3-46C0-A8F6-01BB298D2A99}" type="presOf" srcId="{D8D4D63A-EA2F-458E-B46A-E4E1DDD1290C}" destId="{173E49C9-A8F7-46C3-B5C8-0905F230625A}" srcOrd="1" destOrd="0" presId="urn:microsoft.com/office/officeart/2005/8/layout/hierarchy2"/>
    <dgm:cxn modelId="{D2CE45E4-F61C-426B-843A-9AE21AF105AA}" type="presOf" srcId="{48FBE6E0-BCF9-4F88-A6FD-CEECDF39EE07}" destId="{37D7FFCE-5634-4816-8D48-CB5087B7EF8D}" srcOrd="0" destOrd="0" presId="urn:microsoft.com/office/officeart/2005/8/layout/hierarchy2"/>
    <dgm:cxn modelId="{8FB3D6EE-3815-4B89-939B-659EC654F3D8}" type="presOf" srcId="{A66A0138-31DE-4990-A477-B61A0EF06FC6}" destId="{260305C5-E492-4648-A70A-48F7CDF8D751}" srcOrd="0" destOrd="0" presId="urn:microsoft.com/office/officeart/2005/8/layout/hierarchy2"/>
    <dgm:cxn modelId="{4A88DBF2-2C8E-4F03-BDFA-265C1043A36B}" type="presOf" srcId="{B874AAEF-DD79-4739-BFFE-B3938FFC576C}" destId="{4B95C65E-E23A-4C34-9ACE-DB0D2A07EA06}" srcOrd="0" destOrd="0" presId="urn:microsoft.com/office/officeart/2005/8/layout/hierarchy2"/>
    <dgm:cxn modelId="{6549DCF5-8AB6-4138-BFB6-1F232D51191F}" type="presOf" srcId="{A66A0138-31DE-4990-A477-B61A0EF06FC6}" destId="{35143090-2AFE-4B87-B1B2-1F26D85CE007}" srcOrd="1" destOrd="0" presId="urn:microsoft.com/office/officeart/2005/8/layout/hierarchy2"/>
    <dgm:cxn modelId="{2C874543-D691-4B8D-AC39-28DC0C0CEEE1}" type="presParOf" srcId="{37D7FFCE-5634-4816-8D48-CB5087B7EF8D}" destId="{70324871-2F1C-446C-B81A-87AA602F40C2}" srcOrd="0" destOrd="0" presId="urn:microsoft.com/office/officeart/2005/8/layout/hierarchy2"/>
    <dgm:cxn modelId="{51680F11-ED51-4644-89C9-7162B6890CE1}" type="presParOf" srcId="{70324871-2F1C-446C-B81A-87AA602F40C2}" destId="{EA9367A3-1E72-4D22-9E18-C18208652B23}" srcOrd="0" destOrd="0" presId="urn:microsoft.com/office/officeart/2005/8/layout/hierarchy2"/>
    <dgm:cxn modelId="{39BBE66C-9BC7-450F-841E-89A34437C8DC}" type="presParOf" srcId="{70324871-2F1C-446C-B81A-87AA602F40C2}" destId="{45D2BFAD-2462-44DE-9976-3D9C738CBDEA}" srcOrd="1" destOrd="0" presId="urn:microsoft.com/office/officeart/2005/8/layout/hierarchy2"/>
    <dgm:cxn modelId="{70946CDC-BFD9-4207-A819-B6506466AA72}" type="presParOf" srcId="{45D2BFAD-2462-44DE-9976-3D9C738CBDEA}" destId="{42906AB5-2C61-4DC8-88DA-014A683D344C}" srcOrd="0" destOrd="0" presId="urn:microsoft.com/office/officeart/2005/8/layout/hierarchy2"/>
    <dgm:cxn modelId="{E49CB41C-03ED-40F1-B444-EF0A0758387F}" type="presParOf" srcId="{42906AB5-2C61-4DC8-88DA-014A683D344C}" destId="{32BD7BC3-5FA7-49A6-BD85-0B3D908537D3}" srcOrd="0" destOrd="0" presId="urn:microsoft.com/office/officeart/2005/8/layout/hierarchy2"/>
    <dgm:cxn modelId="{D725C111-930C-46DD-94C8-7159BE7811DF}" type="presParOf" srcId="{45D2BFAD-2462-44DE-9976-3D9C738CBDEA}" destId="{C62CEA37-2CA5-4392-AD99-F3324F7ED6CE}" srcOrd="1" destOrd="0" presId="urn:microsoft.com/office/officeart/2005/8/layout/hierarchy2"/>
    <dgm:cxn modelId="{BD507A04-AB63-4BE5-9143-FAFEE8620EA0}" type="presParOf" srcId="{C62CEA37-2CA5-4392-AD99-F3324F7ED6CE}" destId="{F8D27B34-ECD3-47B0-92C9-DC1E6DF3411B}" srcOrd="0" destOrd="0" presId="urn:microsoft.com/office/officeart/2005/8/layout/hierarchy2"/>
    <dgm:cxn modelId="{AA5D2933-9A52-45A4-948F-0FEEC59AE5CC}" type="presParOf" srcId="{C62CEA37-2CA5-4392-AD99-F3324F7ED6CE}" destId="{9C54800E-BA84-4D06-AE43-886F382A85B3}" srcOrd="1" destOrd="0" presId="urn:microsoft.com/office/officeart/2005/8/layout/hierarchy2"/>
    <dgm:cxn modelId="{72407592-9D06-4A1A-B0DE-DA42F4BD15E8}" type="presParOf" srcId="{45D2BFAD-2462-44DE-9976-3D9C738CBDEA}" destId="{260305C5-E492-4648-A70A-48F7CDF8D751}" srcOrd="2" destOrd="0" presId="urn:microsoft.com/office/officeart/2005/8/layout/hierarchy2"/>
    <dgm:cxn modelId="{B6B5F166-53FB-413E-94B6-D7EA5365E459}" type="presParOf" srcId="{260305C5-E492-4648-A70A-48F7CDF8D751}" destId="{35143090-2AFE-4B87-B1B2-1F26D85CE007}" srcOrd="0" destOrd="0" presId="urn:microsoft.com/office/officeart/2005/8/layout/hierarchy2"/>
    <dgm:cxn modelId="{4D842B54-EC5C-4701-8696-14A6542C0504}" type="presParOf" srcId="{45D2BFAD-2462-44DE-9976-3D9C738CBDEA}" destId="{7C8DAFDB-7EDE-426C-AC07-0D003EA3350D}" srcOrd="3" destOrd="0" presId="urn:microsoft.com/office/officeart/2005/8/layout/hierarchy2"/>
    <dgm:cxn modelId="{6E80A413-2874-4D01-BDF0-13E4F9BF6751}" type="presParOf" srcId="{7C8DAFDB-7EDE-426C-AC07-0D003EA3350D}" destId="{FA4A823B-80A3-4E1B-B62D-122FDC641410}" srcOrd="0" destOrd="0" presId="urn:microsoft.com/office/officeart/2005/8/layout/hierarchy2"/>
    <dgm:cxn modelId="{3E64BA56-136D-4153-8916-BC429CCBEDB1}" type="presParOf" srcId="{7C8DAFDB-7EDE-426C-AC07-0D003EA3350D}" destId="{E36B8268-5EF3-4B73-B0F6-A1EF04225544}" srcOrd="1" destOrd="0" presId="urn:microsoft.com/office/officeart/2005/8/layout/hierarchy2"/>
    <dgm:cxn modelId="{12C78D58-F7C6-47AB-AB35-84B40F244299}" type="presParOf" srcId="{45D2BFAD-2462-44DE-9976-3D9C738CBDEA}" destId="{1560786D-7D3F-4909-BC50-8A6656037E4B}" srcOrd="4" destOrd="0" presId="urn:microsoft.com/office/officeart/2005/8/layout/hierarchy2"/>
    <dgm:cxn modelId="{FF61FF14-09F0-4F1E-9E18-8379E6C877F6}" type="presParOf" srcId="{1560786D-7D3F-4909-BC50-8A6656037E4B}" destId="{74B62069-0DA1-4C76-9658-155B476E22E8}" srcOrd="0" destOrd="0" presId="urn:microsoft.com/office/officeart/2005/8/layout/hierarchy2"/>
    <dgm:cxn modelId="{27A331E0-3523-4961-8B28-3E0A43F8F7A8}" type="presParOf" srcId="{45D2BFAD-2462-44DE-9976-3D9C738CBDEA}" destId="{3C344454-33CC-4E59-9C65-5ECCC0094A02}" srcOrd="5" destOrd="0" presId="urn:microsoft.com/office/officeart/2005/8/layout/hierarchy2"/>
    <dgm:cxn modelId="{ADA580D2-3D82-4A58-AD52-D09B0F26D81C}" type="presParOf" srcId="{3C344454-33CC-4E59-9C65-5ECCC0094A02}" destId="{0644FBE1-B48B-4532-B01C-29DEBEBB2967}" srcOrd="0" destOrd="0" presId="urn:microsoft.com/office/officeart/2005/8/layout/hierarchy2"/>
    <dgm:cxn modelId="{95C4364B-8FB0-4573-A30A-B60E57A6168A}" type="presParOf" srcId="{3C344454-33CC-4E59-9C65-5ECCC0094A02}" destId="{CA0DF80C-3371-4647-9BD9-2927C321DE73}" srcOrd="1" destOrd="0" presId="urn:microsoft.com/office/officeart/2005/8/layout/hierarchy2"/>
    <dgm:cxn modelId="{CBA4B455-A36E-4247-9B67-C05FDF3E788C}" type="presParOf" srcId="{45D2BFAD-2462-44DE-9976-3D9C738CBDEA}" destId="{C03EE42A-C460-478F-87D0-E84F52806036}" srcOrd="6" destOrd="0" presId="urn:microsoft.com/office/officeart/2005/8/layout/hierarchy2"/>
    <dgm:cxn modelId="{F69B74BF-343C-4668-82C6-98C037B67A7E}" type="presParOf" srcId="{C03EE42A-C460-478F-87D0-E84F52806036}" destId="{24BD8B77-B5A9-4F3B-A8E4-D10DD55F2559}" srcOrd="0" destOrd="0" presId="urn:microsoft.com/office/officeart/2005/8/layout/hierarchy2"/>
    <dgm:cxn modelId="{DFE10DB2-B462-400E-8587-788D1BFC7DB7}" type="presParOf" srcId="{45D2BFAD-2462-44DE-9976-3D9C738CBDEA}" destId="{87C3BFAE-08C8-4B14-82FC-0FC5DD034760}" srcOrd="7" destOrd="0" presId="urn:microsoft.com/office/officeart/2005/8/layout/hierarchy2"/>
    <dgm:cxn modelId="{61BA3568-A9CA-417D-A080-E7BE5EC3D3C4}" type="presParOf" srcId="{87C3BFAE-08C8-4B14-82FC-0FC5DD034760}" destId="{AEDBC61A-955A-4B0A-898B-8C57E750184B}" srcOrd="0" destOrd="0" presId="urn:microsoft.com/office/officeart/2005/8/layout/hierarchy2"/>
    <dgm:cxn modelId="{808D0028-803A-48F1-B4B6-FC1801A35F61}" type="presParOf" srcId="{87C3BFAE-08C8-4B14-82FC-0FC5DD034760}" destId="{6080A8F7-2F91-4C19-84DB-45E030BE9011}" srcOrd="1" destOrd="0" presId="urn:microsoft.com/office/officeart/2005/8/layout/hierarchy2"/>
    <dgm:cxn modelId="{49AD5F82-2E12-490B-B9E3-9F56E3AA7AD9}" type="presParOf" srcId="{6080A8F7-2F91-4C19-84DB-45E030BE9011}" destId="{D8AB217B-459E-46BF-8DA4-F21AE7EEBFC6}" srcOrd="0" destOrd="0" presId="urn:microsoft.com/office/officeart/2005/8/layout/hierarchy2"/>
    <dgm:cxn modelId="{8F582CF9-1EDA-4D0B-8BEA-6871A090A5B4}" type="presParOf" srcId="{D8AB217B-459E-46BF-8DA4-F21AE7EEBFC6}" destId="{173E49C9-A8F7-46C3-B5C8-0905F230625A}" srcOrd="0" destOrd="0" presId="urn:microsoft.com/office/officeart/2005/8/layout/hierarchy2"/>
    <dgm:cxn modelId="{91111B46-9E7C-4182-A616-D8B310559636}" type="presParOf" srcId="{6080A8F7-2F91-4C19-84DB-45E030BE9011}" destId="{E2A5856D-099E-4084-9212-961ECBC54174}" srcOrd="1" destOrd="0" presId="urn:microsoft.com/office/officeart/2005/8/layout/hierarchy2"/>
    <dgm:cxn modelId="{0EAF5463-5CC4-4F28-80C4-311EC66D7B17}" type="presParOf" srcId="{E2A5856D-099E-4084-9212-961ECBC54174}" destId="{B002F41E-61C5-4D3A-B0B2-EF3DCFD789FD}" srcOrd="0" destOrd="0" presId="urn:microsoft.com/office/officeart/2005/8/layout/hierarchy2"/>
    <dgm:cxn modelId="{002F9705-96EC-41F4-A752-42847EC69565}" type="presParOf" srcId="{E2A5856D-099E-4084-9212-961ECBC54174}" destId="{B1A60F87-017D-4512-9F4A-4FED1A10DAA3}" srcOrd="1" destOrd="0" presId="urn:microsoft.com/office/officeart/2005/8/layout/hierarchy2"/>
    <dgm:cxn modelId="{0EBB9235-7B27-4CAC-A40D-1FA2C5B7AD7C}" type="presParOf" srcId="{6080A8F7-2F91-4C19-84DB-45E030BE9011}" destId="{CD6FD8E0-13B1-46E1-9517-C1DC7E03BBC8}" srcOrd="2" destOrd="0" presId="urn:microsoft.com/office/officeart/2005/8/layout/hierarchy2"/>
    <dgm:cxn modelId="{E62B9615-24DD-4AD7-988B-FB8DC0F5704C}" type="presParOf" srcId="{CD6FD8E0-13B1-46E1-9517-C1DC7E03BBC8}" destId="{D0D7C14A-9902-4A72-A581-A2D6A2627E7C}" srcOrd="0" destOrd="0" presId="urn:microsoft.com/office/officeart/2005/8/layout/hierarchy2"/>
    <dgm:cxn modelId="{9F0CC660-1F57-4B26-9910-B9AAB93F51AD}" type="presParOf" srcId="{6080A8F7-2F91-4C19-84DB-45E030BE9011}" destId="{226AF910-5BA6-4EBA-8F3D-000D988DEC16}" srcOrd="3" destOrd="0" presId="urn:microsoft.com/office/officeart/2005/8/layout/hierarchy2"/>
    <dgm:cxn modelId="{E497CC01-5990-4D90-A834-6965BEDDABCE}" type="presParOf" srcId="{226AF910-5BA6-4EBA-8F3D-000D988DEC16}" destId="{4B95C65E-E23A-4C34-9ACE-DB0D2A07EA06}" srcOrd="0" destOrd="0" presId="urn:microsoft.com/office/officeart/2005/8/layout/hierarchy2"/>
    <dgm:cxn modelId="{FE8E9DCD-61D8-47E6-B71B-E147C543CE0B}" type="presParOf" srcId="{226AF910-5BA6-4EBA-8F3D-000D988DEC16}" destId="{CA33EB6E-218F-455D-886E-C1E1E45A553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748488-4FFE-407E-9D59-00E7B9103821}" type="doc">
      <dgm:prSet loTypeId="urn:microsoft.com/office/officeart/2005/8/layout/hierarchy2" loCatId="hierarchy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2877185B-15F8-4D38-8C32-813C2E74FDC6}">
      <dgm:prSet phldrT="[Texto]"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FÍSICA </a:t>
          </a:r>
        </a:p>
        <a:p>
          <a:r>
            <a:rPr lang="es-ES" b="1" dirty="0">
              <a:solidFill>
                <a:schemeClr val="tx2"/>
              </a:solidFill>
            </a:rPr>
            <a:t>Y </a:t>
          </a:r>
        </a:p>
        <a:p>
          <a:r>
            <a:rPr lang="es-ES" b="1" dirty="0">
              <a:solidFill>
                <a:schemeClr val="tx2"/>
              </a:solidFill>
            </a:rPr>
            <a:t>MORAL</a:t>
          </a:r>
        </a:p>
      </dgm:t>
    </dgm:pt>
    <dgm:pt modelId="{CF5994A6-C859-4494-8605-17B38C335012}" type="parTrans" cxnId="{F9C63412-026F-4AE7-94D7-B617B0590AF2}">
      <dgm:prSet/>
      <dgm:spPr/>
      <dgm:t>
        <a:bodyPr/>
        <a:lstStyle/>
        <a:p>
          <a:endParaRPr lang="es-ES"/>
        </a:p>
      </dgm:t>
    </dgm:pt>
    <dgm:pt modelId="{D688290F-7A13-42C0-AE24-6663EC2A6B89}" type="sibTrans" cxnId="{F9C63412-026F-4AE7-94D7-B617B0590AF2}">
      <dgm:prSet/>
      <dgm:spPr/>
      <dgm:t>
        <a:bodyPr/>
        <a:lstStyle/>
        <a:p>
          <a:endParaRPr lang="es-ES"/>
        </a:p>
      </dgm:t>
    </dgm:pt>
    <dgm:pt modelId="{45C7B9AD-674A-417D-AF1B-D75EFD0BAEDD}">
      <dgm:prSet phldrT="[Texto]"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RELIGIOSA</a:t>
          </a:r>
        </a:p>
      </dgm:t>
    </dgm:pt>
    <dgm:pt modelId="{E1ABC7A9-CE69-453F-8C0E-E6E617CF7628}" type="parTrans" cxnId="{A4D97A33-FE56-4DBA-A8EA-3D22AD91FF99}">
      <dgm:prSet/>
      <dgm:spPr/>
      <dgm:t>
        <a:bodyPr/>
        <a:lstStyle/>
        <a:p>
          <a:endParaRPr lang="es-ES"/>
        </a:p>
      </dgm:t>
    </dgm:pt>
    <dgm:pt modelId="{55FF6490-CE76-4118-B4D9-7EDE1A5916CA}" type="sibTrans" cxnId="{A4D97A33-FE56-4DBA-A8EA-3D22AD91FF99}">
      <dgm:prSet/>
      <dgm:spPr/>
      <dgm:t>
        <a:bodyPr/>
        <a:lstStyle/>
        <a:p>
          <a:endParaRPr lang="es-ES"/>
        </a:p>
      </dgm:t>
    </dgm:pt>
    <dgm:pt modelId="{CA9A8B62-326F-41E4-920F-D085B9BCEA44}">
      <dgm:prSet phldrT="[Texto]"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PARTIDARIA</a:t>
          </a:r>
        </a:p>
      </dgm:t>
    </dgm:pt>
    <dgm:pt modelId="{8885507D-BE79-4B2C-8A09-257BB1C86E83}" type="parTrans" cxnId="{F426F846-25CE-44EE-ADB4-C23D3F57B7D3}">
      <dgm:prSet/>
      <dgm:spPr/>
      <dgm:t>
        <a:bodyPr/>
        <a:lstStyle/>
        <a:p>
          <a:endParaRPr lang="es-ES"/>
        </a:p>
      </dgm:t>
    </dgm:pt>
    <dgm:pt modelId="{F484608C-553A-494E-91D8-F0F3F72910B8}" type="sibTrans" cxnId="{F426F846-25CE-44EE-ADB4-C23D3F57B7D3}">
      <dgm:prSet/>
      <dgm:spPr/>
      <dgm:t>
        <a:bodyPr/>
        <a:lstStyle/>
        <a:p>
          <a:endParaRPr lang="es-ES"/>
        </a:p>
      </dgm:t>
    </dgm:pt>
    <dgm:pt modelId="{7389D952-7E3E-4543-8686-04B4B345A1E5}">
      <dgm:prSet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MÉDICA</a:t>
          </a:r>
        </a:p>
      </dgm:t>
    </dgm:pt>
    <dgm:pt modelId="{50C60C22-94E7-4D59-BFDF-E8763369EA20}" type="parTrans" cxnId="{DF1FC705-0FE4-4085-8AA8-A47B34079156}">
      <dgm:prSet/>
      <dgm:spPr/>
      <dgm:t>
        <a:bodyPr/>
        <a:lstStyle/>
        <a:p>
          <a:endParaRPr lang="es-ES"/>
        </a:p>
      </dgm:t>
    </dgm:pt>
    <dgm:pt modelId="{F4619156-3914-469A-A3A7-2D476DB21672}" type="sibTrans" cxnId="{DF1FC705-0FE4-4085-8AA8-A47B34079156}">
      <dgm:prSet/>
      <dgm:spPr/>
      <dgm:t>
        <a:bodyPr/>
        <a:lstStyle/>
        <a:p>
          <a:endParaRPr lang="es-ES"/>
        </a:p>
      </dgm:t>
    </dgm:pt>
    <dgm:pt modelId="{8FB96BF1-9AC0-40D1-A953-0BACA2862106}">
      <dgm:prSet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DEPORTIVA</a:t>
          </a:r>
        </a:p>
      </dgm:t>
    </dgm:pt>
    <dgm:pt modelId="{4FB860D3-9EF6-4014-8F2F-A65EB849DF0D}" type="parTrans" cxnId="{1F009358-6916-466C-9B77-D8CC18DA6A1E}">
      <dgm:prSet/>
      <dgm:spPr/>
      <dgm:t>
        <a:bodyPr/>
        <a:lstStyle/>
        <a:p>
          <a:endParaRPr lang="es-ES"/>
        </a:p>
      </dgm:t>
    </dgm:pt>
    <dgm:pt modelId="{C4B32955-1F42-4C67-A160-957B5B8BECB4}" type="sibTrans" cxnId="{1F009358-6916-466C-9B77-D8CC18DA6A1E}">
      <dgm:prSet/>
      <dgm:spPr/>
      <dgm:t>
        <a:bodyPr/>
        <a:lstStyle/>
        <a:p>
          <a:endParaRPr lang="es-ES"/>
        </a:p>
      </dgm:t>
    </dgm:pt>
    <dgm:pt modelId="{1F97DF3F-E7C2-407B-88B9-EA32811AFF02}">
      <dgm:prSet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ESPECTÁCULOS</a:t>
          </a:r>
        </a:p>
      </dgm:t>
    </dgm:pt>
    <dgm:pt modelId="{0FE7BB5C-BEA1-4D71-A8BE-7949434FA1C9}" type="parTrans" cxnId="{F02EC0A3-AA9F-43AE-8F98-CE1B15C088D2}">
      <dgm:prSet/>
      <dgm:spPr/>
      <dgm:t>
        <a:bodyPr/>
        <a:lstStyle/>
        <a:p>
          <a:endParaRPr lang="es-ES"/>
        </a:p>
      </dgm:t>
    </dgm:pt>
    <dgm:pt modelId="{F8B3626A-20C0-42F2-AF72-46093B715AD5}" type="sibTrans" cxnId="{F02EC0A3-AA9F-43AE-8F98-CE1B15C088D2}">
      <dgm:prSet/>
      <dgm:spPr/>
      <dgm:t>
        <a:bodyPr/>
        <a:lstStyle/>
        <a:p>
          <a:endParaRPr lang="es-ES"/>
        </a:p>
      </dgm:t>
    </dgm:pt>
    <dgm:pt modelId="{566E19EF-C95E-4DC3-BA50-B4B05C09E1C5}">
      <dgm:prSet/>
      <dgm:spPr/>
      <dgm:t>
        <a:bodyPr/>
        <a:lstStyle/>
        <a:p>
          <a:r>
            <a:rPr lang="es-ES" b="1" dirty="0">
              <a:solidFill>
                <a:schemeClr val="tx2"/>
              </a:solidFill>
            </a:rPr>
            <a:t>PRÁCTICAS</a:t>
          </a:r>
        </a:p>
      </dgm:t>
    </dgm:pt>
    <dgm:pt modelId="{55C85EB6-6BCD-4122-AFE8-552A40EF32C0}" type="parTrans" cxnId="{7D2E80B6-8C32-4E04-9140-616C3D625607}">
      <dgm:prSet/>
      <dgm:spPr/>
      <dgm:t>
        <a:bodyPr/>
        <a:lstStyle/>
        <a:p>
          <a:endParaRPr lang="es-ES"/>
        </a:p>
      </dgm:t>
    </dgm:pt>
    <dgm:pt modelId="{91EEC54F-6886-4CFC-84C0-0BE9B0620465}" type="sibTrans" cxnId="{7D2E80B6-8C32-4E04-9140-616C3D625607}">
      <dgm:prSet/>
      <dgm:spPr/>
      <dgm:t>
        <a:bodyPr/>
        <a:lstStyle/>
        <a:p>
          <a:endParaRPr lang="es-ES"/>
        </a:p>
      </dgm:t>
    </dgm:pt>
    <dgm:pt modelId="{2586EF55-5FF9-4E24-877C-2E4AF76B040F}" type="pres">
      <dgm:prSet presAssocID="{F6748488-4FFE-407E-9D59-00E7B910382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CDFCF91-875F-440C-B8AA-7033C1F984D3}" type="pres">
      <dgm:prSet presAssocID="{2877185B-15F8-4D38-8C32-813C2E74FDC6}" presName="root1" presStyleCnt="0"/>
      <dgm:spPr/>
    </dgm:pt>
    <dgm:pt modelId="{357067FA-9C5B-4730-86F5-D92540A78EDF}" type="pres">
      <dgm:prSet presAssocID="{2877185B-15F8-4D38-8C32-813C2E74FDC6}" presName="LevelOneTextNode" presStyleLbl="node0" presStyleIdx="0" presStyleCnt="1">
        <dgm:presLayoutVars>
          <dgm:chPref val="3"/>
        </dgm:presLayoutVars>
      </dgm:prSet>
      <dgm:spPr/>
    </dgm:pt>
    <dgm:pt modelId="{27D17976-0AF7-4C14-8DCE-FC6C4B7D322E}" type="pres">
      <dgm:prSet presAssocID="{2877185B-15F8-4D38-8C32-813C2E74FDC6}" presName="level2hierChild" presStyleCnt="0"/>
      <dgm:spPr/>
    </dgm:pt>
    <dgm:pt modelId="{FD2264D3-7E80-4C56-9D5E-44BD5AB2A07F}" type="pres">
      <dgm:prSet presAssocID="{E1ABC7A9-CE69-453F-8C0E-E6E617CF7628}" presName="conn2-1" presStyleLbl="parChTrans1D2" presStyleIdx="0" presStyleCnt="4"/>
      <dgm:spPr/>
    </dgm:pt>
    <dgm:pt modelId="{23DECD64-1484-4975-9CAF-AC231D772E35}" type="pres">
      <dgm:prSet presAssocID="{E1ABC7A9-CE69-453F-8C0E-E6E617CF7628}" presName="connTx" presStyleLbl="parChTrans1D2" presStyleIdx="0" presStyleCnt="4"/>
      <dgm:spPr/>
    </dgm:pt>
    <dgm:pt modelId="{B6A3D137-07F7-4EC5-BE65-9671F4CAA7E5}" type="pres">
      <dgm:prSet presAssocID="{45C7B9AD-674A-417D-AF1B-D75EFD0BAEDD}" presName="root2" presStyleCnt="0"/>
      <dgm:spPr/>
    </dgm:pt>
    <dgm:pt modelId="{2DBFC120-E8B8-4DB5-B519-68C29FF8C54A}" type="pres">
      <dgm:prSet presAssocID="{45C7B9AD-674A-417D-AF1B-D75EFD0BAEDD}" presName="LevelTwoTextNode" presStyleLbl="node2" presStyleIdx="0" presStyleCnt="4" custLinFactNeighborX="-1140" custLinFactNeighborY="-3156">
        <dgm:presLayoutVars>
          <dgm:chPref val="3"/>
        </dgm:presLayoutVars>
      </dgm:prSet>
      <dgm:spPr/>
    </dgm:pt>
    <dgm:pt modelId="{BD52826C-9626-4B1D-AD54-027242924CC1}" type="pres">
      <dgm:prSet presAssocID="{45C7B9AD-674A-417D-AF1B-D75EFD0BAEDD}" presName="level3hierChild" presStyleCnt="0"/>
      <dgm:spPr/>
    </dgm:pt>
    <dgm:pt modelId="{CE3C3049-7FA9-49A7-A5FA-93FDC916F171}" type="pres">
      <dgm:prSet presAssocID="{8885507D-BE79-4B2C-8A09-257BB1C86E83}" presName="conn2-1" presStyleLbl="parChTrans1D2" presStyleIdx="1" presStyleCnt="4"/>
      <dgm:spPr/>
    </dgm:pt>
    <dgm:pt modelId="{15F0C4F2-A844-406B-990B-4CC3ACFC57C6}" type="pres">
      <dgm:prSet presAssocID="{8885507D-BE79-4B2C-8A09-257BB1C86E83}" presName="connTx" presStyleLbl="parChTrans1D2" presStyleIdx="1" presStyleCnt="4"/>
      <dgm:spPr/>
    </dgm:pt>
    <dgm:pt modelId="{C97D11CA-3FEE-4472-9E21-DC2A4ADD437A}" type="pres">
      <dgm:prSet presAssocID="{CA9A8B62-326F-41E4-920F-D085B9BCEA44}" presName="root2" presStyleCnt="0"/>
      <dgm:spPr/>
    </dgm:pt>
    <dgm:pt modelId="{037E7F84-7B7A-42AC-9D8C-0E9E3F50E8C5}" type="pres">
      <dgm:prSet presAssocID="{CA9A8B62-326F-41E4-920F-D085B9BCEA44}" presName="LevelTwoTextNode" presStyleLbl="node2" presStyleIdx="1" presStyleCnt="4">
        <dgm:presLayoutVars>
          <dgm:chPref val="3"/>
        </dgm:presLayoutVars>
      </dgm:prSet>
      <dgm:spPr/>
    </dgm:pt>
    <dgm:pt modelId="{A66C4AF4-D9CE-4554-A28F-D7CA0C3D789C}" type="pres">
      <dgm:prSet presAssocID="{CA9A8B62-326F-41E4-920F-D085B9BCEA44}" presName="level3hierChild" presStyleCnt="0"/>
      <dgm:spPr/>
    </dgm:pt>
    <dgm:pt modelId="{E6F38239-A41F-4B9A-AC05-30B9DC2EEB75}" type="pres">
      <dgm:prSet presAssocID="{50C60C22-94E7-4D59-BFDF-E8763369EA20}" presName="conn2-1" presStyleLbl="parChTrans1D2" presStyleIdx="2" presStyleCnt="4"/>
      <dgm:spPr/>
    </dgm:pt>
    <dgm:pt modelId="{B5A88AAA-0F50-4B73-BE05-1185FF77FA26}" type="pres">
      <dgm:prSet presAssocID="{50C60C22-94E7-4D59-BFDF-E8763369EA20}" presName="connTx" presStyleLbl="parChTrans1D2" presStyleIdx="2" presStyleCnt="4"/>
      <dgm:spPr/>
    </dgm:pt>
    <dgm:pt modelId="{FF83BC7F-EF81-4C2A-8C61-65DC83916371}" type="pres">
      <dgm:prSet presAssocID="{7389D952-7E3E-4543-8686-04B4B345A1E5}" presName="root2" presStyleCnt="0"/>
      <dgm:spPr/>
    </dgm:pt>
    <dgm:pt modelId="{A70DF66A-81F9-47EA-AEA6-A5687FD27D06}" type="pres">
      <dgm:prSet presAssocID="{7389D952-7E3E-4543-8686-04B4B345A1E5}" presName="LevelTwoTextNode" presStyleLbl="node2" presStyleIdx="2" presStyleCnt="4">
        <dgm:presLayoutVars>
          <dgm:chPref val="3"/>
        </dgm:presLayoutVars>
      </dgm:prSet>
      <dgm:spPr/>
    </dgm:pt>
    <dgm:pt modelId="{D362C619-BB01-4F80-83B5-9C762510AEED}" type="pres">
      <dgm:prSet presAssocID="{7389D952-7E3E-4543-8686-04B4B345A1E5}" presName="level3hierChild" presStyleCnt="0"/>
      <dgm:spPr/>
    </dgm:pt>
    <dgm:pt modelId="{0A825DA0-5953-41F6-B0E9-95C2ACA7831B}" type="pres">
      <dgm:prSet presAssocID="{4FB860D3-9EF6-4014-8F2F-A65EB849DF0D}" presName="conn2-1" presStyleLbl="parChTrans1D2" presStyleIdx="3" presStyleCnt="4"/>
      <dgm:spPr/>
    </dgm:pt>
    <dgm:pt modelId="{09603F68-2597-407B-9740-C67F60DB9E41}" type="pres">
      <dgm:prSet presAssocID="{4FB860D3-9EF6-4014-8F2F-A65EB849DF0D}" presName="connTx" presStyleLbl="parChTrans1D2" presStyleIdx="3" presStyleCnt="4"/>
      <dgm:spPr/>
    </dgm:pt>
    <dgm:pt modelId="{147D5AE7-95B2-4EA0-85EE-47D8C1FE6A21}" type="pres">
      <dgm:prSet presAssocID="{8FB96BF1-9AC0-40D1-A953-0BACA2862106}" presName="root2" presStyleCnt="0"/>
      <dgm:spPr/>
    </dgm:pt>
    <dgm:pt modelId="{CF29279A-E9FD-43E0-8129-E52261D9F5D8}" type="pres">
      <dgm:prSet presAssocID="{8FB96BF1-9AC0-40D1-A953-0BACA2862106}" presName="LevelTwoTextNode" presStyleLbl="node2" presStyleIdx="3" presStyleCnt="4">
        <dgm:presLayoutVars>
          <dgm:chPref val="3"/>
        </dgm:presLayoutVars>
      </dgm:prSet>
      <dgm:spPr/>
    </dgm:pt>
    <dgm:pt modelId="{9B4DF7A1-8257-4D7E-A5A5-2C41B14A8D56}" type="pres">
      <dgm:prSet presAssocID="{8FB96BF1-9AC0-40D1-A953-0BACA2862106}" presName="level3hierChild" presStyleCnt="0"/>
      <dgm:spPr/>
    </dgm:pt>
    <dgm:pt modelId="{6540B96A-7C76-410B-B28F-8F8FBBB6288A}" type="pres">
      <dgm:prSet presAssocID="{0FE7BB5C-BEA1-4D71-A8BE-7949434FA1C9}" presName="conn2-1" presStyleLbl="parChTrans1D3" presStyleIdx="0" presStyleCnt="2"/>
      <dgm:spPr/>
    </dgm:pt>
    <dgm:pt modelId="{A37A7F86-4611-4B49-84C6-DE11B29E6559}" type="pres">
      <dgm:prSet presAssocID="{0FE7BB5C-BEA1-4D71-A8BE-7949434FA1C9}" presName="connTx" presStyleLbl="parChTrans1D3" presStyleIdx="0" presStyleCnt="2"/>
      <dgm:spPr/>
    </dgm:pt>
    <dgm:pt modelId="{DE238EC5-3C9B-4DFC-B094-F541F296B80D}" type="pres">
      <dgm:prSet presAssocID="{1F97DF3F-E7C2-407B-88B9-EA32811AFF02}" presName="root2" presStyleCnt="0"/>
      <dgm:spPr/>
    </dgm:pt>
    <dgm:pt modelId="{CD66B944-7154-4A92-91C0-AD9A83798874}" type="pres">
      <dgm:prSet presAssocID="{1F97DF3F-E7C2-407B-88B9-EA32811AFF02}" presName="LevelTwoTextNode" presStyleLbl="node3" presStyleIdx="0" presStyleCnt="2">
        <dgm:presLayoutVars>
          <dgm:chPref val="3"/>
        </dgm:presLayoutVars>
      </dgm:prSet>
      <dgm:spPr/>
    </dgm:pt>
    <dgm:pt modelId="{C199DE97-EF1E-4249-B0BF-6E2D7E916594}" type="pres">
      <dgm:prSet presAssocID="{1F97DF3F-E7C2-407B-88B9-EA32811AFF02}" presName="level3hierChild" presStyleCnt="0"/>
      <dgm:spPr/>
    </dgm:pt>
    <dgm:pt modelId="{E47C4D39-2B40-40E9-BCEA-F5AF378EE292}" type="pres">
      <dgm:prSet presAssocID="{55C85EB6-6BCD-4122-AFE8-552A40EF32C0}" presName="conn2-1" presStyleLbl="parChTrans1D3" presStyleIdx="1" presStyleCnt="2"/>
      <dgm:spPr/>
    </dgm:pt>
    <dgm:pt modelId="{7705691B-BFE1-4708-A12C-A20F5A406D26}" type="pres">
      <dgm:prSet presAssocID="{55C85EB6-6BCD-4122-AFE8-552A40EF32C0}" presName="connTx" presStyleLbl="parChTrans1D3" presStyleIdx="1" presStyleCnt="2"/>
      <dgm:spPr/>
    </dgm:pt>
    <dgm:pt modelId="{6A7F3F44-BA27-4638-BCBD-CB13D7B19EBF}" type="pres">
      <dgm:prSet presAssocID="{566E19EF-C95E-4DC3-BA50-B4B05C09E1C5}" presName="root2" presStyleCnt="0"/>
      <dgm:spPr/>
    </dgm:pt>
    <dgm:pt modelId="{94D49B79-B713-489F-B78D-C1D70B4E72D2}" type="pres">
      <dgm:prSet presAssocID="{566E19EF-C95E-4DC3-BA50-B4B05C09E1C5}" presName="LevelTwoTextNode" presStyleLbl="node3" presStyleIdx="1" presStyleCnt="2">
        <dgm:presLayoutVars>
          <dgm:chPref val="3"/>
        </dgm:presLayoutVars>
      </dgm:prSet>
      <dgm:spPr/>
    </dgm:pt>
    <dgm:pt modelId="{D8B2DC95-1AD4-4302-8C05-B414C0A78CDA}" type="pres">
      <dgm:prSet presAssocID="{566E19EF-C95E-4DC3-BA50-B4B05C09E1C5}" presName="level3hierChild" presStyleCnt="0"/>
      <dgm:spPr/>
    </dgm:pt>
  </dgm:ptLst>
  <dgm:cxnLst>
    <dgm:cxn modelId="{EC4A0205-39B4-4F8A-A746-D41322FE2378}" type="presOf" srcId="{50C60C22-94E7-4D59-BFDF-E8763369EA20}" destId="{E6F38239-A41F-4B9A-AC05-30B9DC2EEB75}" srcOrd="0" destOrd="0" presId="urn:microsoft.com/office/officeart/2005/8/layout/hierarchy2"/>
    <dgm:cxn modelId="{DF1FC705-0FE4-4085-8AA8-A47B34079156}" srcId="{2877185B-15F8-4D38-8C32-813C2E74FDC6}" destId="{7389D952-7E3E-4543-8686-04B4B345A1E5}" srcOrd="2" destOrd="0" parTransId="{50C60C22-94E7-4D59-BFDF-E8763369EA20}" sibTransId="{F4619156-3914-469A-A3A7-2D476DB21672}"/>
    <dgm:cxn modelId="{F9C63412-026F-4AE7-94D7-B617B0590AF2}" srcId="{F6748488-4FFE-407E-9D59-00E7B9103821}" destId="{2877185B-15F8-4D38-8C32-813C2E74FDC6}" srcOrd="0" destOrd="0" parTransId="{CF5994A6-C859-4494-8605-17B38C335012}" sibTransId="{D688290F-7A13-42C0-AE24-6663EC2A6B89}"/>
    <dgm:cxn modelId="{1AE0BA1A-2BDF-47B5-8CD1-24D5C42A8B32}" type="presOf" srcId="{4FB860D3-9EF6-4014-8F2F-A65EB849DF0D}" destId="{0A825DA0-5953-41F6-B0E9-95C2ACA7831B}" srcOrd="0" destOrd="0" presId="urn:microsoft.com/office/officeart/2005/8/layout/hierarchy2"/>
    <dgm:cxn modelId="{A4D97A33-FE56-4DBA-A8EA-3D22AD91FF99}" srcId="{2877185B-15F8-4D38-8C32-813C2E74FDC6}" destId="{45C7B9AD-674A-417D-AF1B-D75EFD0BAEDD}" srcOrd="0" destOrd="0" parTransId="{E1ABC7A9-CE69-453F-8C0E-E6E617CF7628}" sibTransId="{55FF6490-CE76-4118-B4D9-7EDE1A5916CA}"/>
    <dgm:cxn modelId="{83383E5C-0544-4F2F-8150-C2F1706EDBA4}" type="presOf" srcId="{55C85EB6-6BCD-4122-AFE8-552A40EF32C0}" destId="{E47C4D39-2B40-40E9-BCEA-F5AF378EE292}" srcOrd="0" destOrd="0" presId="urn:microsoft.com/office/officeart/2005/8/layout/hierarchy2"/>
    <dgm:cxn modelId="{2C596D5C-7CC9-4E13-AEA3-E515DF74C586}" type="presOf" srcId="{8FB96BF1-9AC0-40D1-A953-0BACA2862106}" destId="{CF29279A-E9FD-43E0-8129-E52261D9F5D8}" srcOrd="0" destOrd="0" presId="urn:microsoft.com/office/officeart/2005/8/layout/hierarchy2"/>
    <dgm:cxn modelId="{00D2C462-EE42-4257-8A61-AFDE1BA6C795}" type="presOf" srcId="{0FE7BB5C-BEA1-4D71-A8BE-7949434FA1C9}" destId="{A37A7F86-4611-4B49-84C6-DE11B29E6559}" srcOrd="1" destOrd="0" presId="urn:microsoft.com/office/officeart/2005/8/layout/hierarchy2"/>
    <dgm:cxn modelId="{F426F846-25CE-44EE-ADB4-C23D3F57B7D3}" srcId="{2877185B-15F8-4D38-8C32-813C2E74FDC6}" destId="{CA9A8B62-326F-41E4-920F-D085B9BCEA44}" srcOrd="1" destOrd="0" parTransId="{8885507D-BE79-4B2C-8A09-257BB1C86E83}" sibTransId="{F484608C-553A-494E-91D8-F0F3F72910B8}"/>
    <dgm:cxn modelId="{C4527267-CCB6-45B5-B61A-3291C688B713}" type="presOf" srcId="{4FB860D3-9EF6-4014-8F2F-A65EB849DF0D}" destId="{09603F68-2597-407B-9740-C67F60DB9E41}" srcOrd="1" destOrd="0" presId="urn:microsoft.com/office/officeart/2005/8/layout/hierarchy2"/>
    <dgm:cxn modelId="{71A6B249-F57D-4B79-A517-FB06D925ACF4}" type="presOf" srcId="{45C7B9AD-674A-417D-AF1B-D75EFD0BAEDD}" destId="{2DBFC120-E8B8-4DB5-B519-68C29FF8C54A}" srcOrd="0" destOrd="0" presId="urn:microsoft.com/office/officeart/2005/8/layout/hierarchy2"/>
    <dgm:cxn modelId="{18819151-7BE7-4B78-B7C1-86DE10911C67}" type="presOf" srcId="{E1ABC7A9-CE69-453F-8C0E-E6E617CF7628}" destId="{23DECD64-1484-4975-9CAF-AC231D772E35}" srcOrd="1" destOrd="0" presId="urn:microsoft.com/office/officeart/2005/8/layout/hierarchy2"/>
    <dgm:cxn modelId="{04F87774-4518-4ED1-8B00-04C99B5F0EC4}" type="presOf" srcId="{55C85EB6-6BCD-4122-AFE8-552A40EF32C0}" destId="{7705691B-BFE1-4708-A12C-A20F5A406D26}" srcOrd="1" destOrd="0" presId="urn:microsoft.com/office/officeart/2005/8/layout/hierarchy2"/>
    <dgm:cxn modelId="{1F009358-6916-466C-9B77-D8CC18DA6A1E}" srcId="{2877185B-15F8-4D38-8C32-813C2E74FDC6}" destId="{8FB96BF1-9AC0-40D1-A953-0BACA2862106}" srcOrd="3" destOrd="0" parTransId="{4FB860D3-9EF6-4014-8F2F-A65EB849DF0D}" sibTransId="{C4B32955-1F42-4C67-A160-957B5B8BECB4}"/>
    <dgm:cxn modelId="{08EECB58-DEA9-4E52-A292-BC4CFFF1C342}" type="presOf" srcId="{0FE7BB5C-BEA1-4D71-A8BE-7949434FA1C9}" destId="{6540B96A-7C76-410B-B28F-8F8FBBB6288A}" srcOrd="0" destOrd="0" presId="urn:microsoft.com/office/officeart/2005/8/layout/hierarchy2"/>
    <dgm:cxn modelId="{6CDFBB7C-FF04-4C29-A34D-2E65C1CE7E50}" type="presOf" srcId="{8885507D-BE79-4B2C-8A09-257BB1C86E83}" destId="{15F0C4F2-A844-406B-990B-4CC3ACFC57C6}" srcOrd="1" destOrd="0" presId="urn:microsoft.com/office/officeart/2005/8/layout/hierarchy2"/>
    <dgm:cxn modelId="{92C4FF88-FE27-45BF-8E2E-B5F7B553CF9C}" type="presOf" srcId="{8885507D-BE79-4B2C-8A09-257BB1C86E83}" destId="{CE3C3049-7FA9-49A7-A5FA-93FDC916F171}" srcOrd="0" destOrd="0" presId="urn:microsoft.com/office/officeart/2005/8/layout/hierarchy2"/>
    <dgm:cxn modelId="{F02EC0A3-AA9F-43AE-8F98-CE1B15C088D2}" srcId="{8FB96BF1-9AC0-40D1-A953-0BACA2862106}" destId="{1F97DF3F-E7C2-407B-88B9-EA32811AFF02}" srcOrd="0" destOrd="0" parTransId="{0FE7BB5C-BEA1-4D71-A8BE-7949434FA1C9}" sibTransId="{F8B3626A-20C0-42F2-AF72-46093B715AD5}"/>
    <dgm:cxn modelId="{7D2E80B6-8C32-4E04-9140-616C3D625607}" srcId="{8FB96BF1-9AC0-40D1-A953-0BACA2862106}" destId="{566E19EF-C95E-4DC3-BA50-B4B05C09E1C5}" srcOrd="1" destOrd="0" parTransId="{55C85EB6-6BCD-4122-AFE8-552A40EF32C0}" sibTransId="{91EEC54F-6886-4CFC-84C0-0BE9B0620465}"/>
    <dgm:cxn modelId="{5FC94FB7-EF03-42D7-91DD-63DF2C7ED95F}" type="presOf" srcId="{566E19EF-C95E-4DC3-BA50-B4B05C09E1C5}" destId="{94D49B79-B713-489F-B78D-C1D70B4E72D2}" srcOrd="0" destOrd="0" presId="urn:microsoft.com/office/officeart/2005/8/layout/hierarchy2"/>
    <dgm:cxn modelId="{CA0CE3BD-61E0-41ED-99A5-CCEAC1D73566}" type="presOf" srcId="{CA9A8B62-326F-41E4-920F-D085B9BCEA44}" destId="{037E7F84-7B7A-42AC-9D8C-0E9E3F50E8C5}" srcOrd="0" destOrd="0" presId="urn:microsoft.com/office/officeart/2005/8/layout/hierarchy2"/>
    <dgm:cxn modelId="{273CBBC1-7BE2-4436-8C50-FE929C06DD6A}" type="presOf" srcId="{7389D952-7E3E-4543-8686-04B4B345A1E5}" destId="{A70DF66A-81F9-47EA-AEA6-A5687FD27D06}" srcOrd="0" destOrd="0" presId="urn:microsoft.com/office/officeart/2005/8/layout/hierarchy2"/>
    <dgm:cxn modelId="{12B2CCC2-E836-4331-8111-F55FAF571AD1}" type="presOf" srcId="{2877185B-15F8-4D38-8C32-813C2E74FDC6}" destId="{357067FA-9C5B-4730-86F5-D92540A78EDF}" srcOrd="0" destOrd="0" presId="urn:microsoft.com/office/officeart/2005/8/layout/hierarchy2"/>
    <dgm:cxn modelId="{C8B90BC9-D9F1-408F-97E2-6FC776B552EA}" type="presOf" srcId="{1F97DF3F-E7C2-407B-88B9-EA32811AFF02}" destId="{CD66B944-7154-4A92-91C0-AD9A83798874}" srcOrd="0" destOrd="0" presId="urn:microsoft.com/office/officeart/2005/8/layout/hierarchy2"/>
    <dgm:cxn modelId="{B1F088D8-F1E1-4EB7-B96C-1B538773F518}" type="presOf" srcId="{E1ABC7A9-CE69-453F-8C0E-E6E617CF7628}" destId="{FD2264D3-7E80-4C56-9D5E-44BD5AB2A07F}" srcOrd="0" destOrd="0" presId="urn:microsoft.com/office/officeart/2005/8/layout/hierarchy2"/>
    <dgm:cxn modelId="{2F7009EB-D8D7-483F-BEAF-26812F3D2BC5}" type="presOf" srcId="{F6748488-4FFE-407E-9D59-00E7B9103821}" destId="{2586EF55-5FF9-4E24-877C-2E4AF76B040F}" srcOrd="0" destOrd="0" presId="urn:microsoft.com/office/officeart/2005/8/layout/hierarchy2"/>
    <dgm:cxn modelId="{418FE5F1-30CF-4742-AF7B-DA89918F6104}" type="presOf" srcId="{50C60C22-94E7-4D59-BFDF-E8763369EA20}" destId="{B5A88AAA-0F50-4B73-BE05-1185FF77FA26}" srcOrd="1" destOrd="0" presId="urn:microsoft.com/office/officeart/2005/8/layout/hierarchy2"/>
    <dgm:cxn modelId="{14EB1E65-F938-4CAC-BC0B-E0E5652F2F84}" type="presParOf" srcId="{2586EF55-5FF9-4E24-877C-2E4AF76B040F}" destId="{4CDFCF91-875F-440C-B8AA-7033C1F984D3}" srcOrd="0" destOrd="0" presId="urn:microsoft.com/office/officeart/2005/8/layout/hierarchy2"/>
    <dgm:cxn modelId="{BE0E2845-FD23-4526-B715-EA8ADCDAA32B}" type="presParOf" srcId="{4CDFCF91-875F-440C-B8AA-7033C1F984D3}" destId="{357067FA-9C5B-4730-86F5-D92540A78EDF}" srcOrd="0" destOrd="0" presId="urn:microsoft.com/office/officeart/2005/8/layout/hierarchy2"/>
    <dgm:cxn modelId="{BE464B56-74C9-4A43-B0D6-07489EE58EB0}" type="presParOf" srcId="{4CDFCF91-875F-440C-B8AA-7033C1F984D3}" destId="{27D17976-0AF7-4C14-8DCE-FC6C4B7D322E}" srcOrd="1" destOrd="0" presId="urn:microsoft.com/office/officeart/2005/8/layout/hierarchy2"/>
    <dgm:cxn modelId="{251BB101-C9BB-4D95-8D2C-52655BED1C25}" type="presParOf" srcId="{27D17976-0AF7-4C14-8DCE-FC6C4B7D322E}" destId="{FD2264D3-7E80-4C56-9D5E-44BD5AB2A07F}" srcOrd="0" destOrd="0" presId="urn:microsoft.com/office/officeart/2005/8/layout/hierarchy2"/>
    <dgm:cxn modelId="{A82AF19E-82F4-44FA-9AE6-AADF8C2AA729}" type="presParOf" srcId="{FD2264D3-7E80-4C56-9D5E-44BD5AB2A07F}" destId="{23DECD64-1484-4975-9CAF-AC231D772E35}" srcOrd="0" destOrd="0" presId="urn:microsoft.com/office/officeart/2005/8/layout/hierarchy2"/>
    <dgm:cxn modelId="{7E2BD6D5-A0F5-4ED8-B381-7523792B1CC3}" type="presParOf" srcId="{27D17976-0AF7-4C14-8DCE-FC6C4B7D322E}" destId="{B6A3D137-07F7-4EC5-BE65-9671F4CAA7E5}" srcOrd="1" destOrd="0" presId="urn:microsoft.com/office/officeart/2005/8/layout/hierarchy2"/>
    <dgm:cxn modelId="{63C38A64-0ADD-48D3-ABCB-26C981DD1A29}" type="presParOf" srcId="{B6A3D137-07F7-4EC5-BE65-9671F4CAA7E5}" destId="{2DBFC120-E8B8-4DB5-B519-68C29FF8C54A}" srcOrd="0" destOrd="0" presId="urn:microsoft.com/office/officeart/2005/8/layout/hierarchy2"/>
    <dgm:cxn modelId="{426EE0BC-948D-4671-80AB-480D85A4FAB0}" type="presParOf" srcId="{B6A3D137-07F7-4EC5-BE65-9671F4CAA7E5}" destId="{BD52826C-9626-4B1D-AD54-027242924CC1}" srcOrd="1" destOrd="0" presId="urn:microsoft.com/office/officeart/2005/8/layout/hierarchy2"/>
    <dgm:cxn modelId="{A38BA6F1-DD4D-4F6B-AD05-B30D5C9F3F3E}" type="presParOf" srcId="{27D17976-0AF7-4C14-8DCE-FC6C4B7D322E}" destId="{CE3C3049-7FA9-49A7-A5FA-93FDC916F171}" srcOrd="2" destOrd="0" presId="urn:microsoft.com/office/officeart/2005/8/layout/hierarchy2"/>
    <dgm:cxn modelId="{8617F5F8-1FA3-44B3-A6A0-EFD0930089ED}" type="presParOf" srcId="{CE3C3049-7FA9-49A7-A5FA-93FDC916F171}" destId="{15F0C4F2-A844-406B-990B-4CC3ACFC57C6}" srcOrd="0" destOrd="0" presId="urn:microsoft.com/office/officeart/2005/8/layout/hierarchy2"/>
    <dgm:cxn modelId="{4C3BE878-6F82-4920-A4A6-014558BA3CA7}" type="presParOf" srcId="{27D17976-0AF7-4C14-8DCE-FC6C4B7D322E}" destId="{C97D11CA-3FEE-4472-9E21-DC2A4ADD437A}" srcOrd="3" destOrd="0" presId="urn:microsoft.com/office/officeart/2005/8/layout/hierarchy2"/>
    <dgm:cxn modelId="{8A0005D7-41DB-4A79-9BCB-18259EFDF391}" type="presParOf" srcId="{C97D11CA-3FEE-4472-9E21-DC2A4ADD437A}" destId="{037E7F84-7B7A-42AC-9D8C-0E9E3F50E8C5}" srcOrd="0" destOrd="0" presId="urn:microsoft.com/office/officeart/2005/8/layout/hierarchy2"/>
    <dgm:cxn modelId="{43BA22E3-46FE-4D29-B0CB-19EA5DE865E9}" type="presParOf" srcId="{C97D11CA-3FEE-4472-9E21-DC2A4ADD437A}" destId="{A66C4AF4-D9CE-4554-A28F-D7CA0C3D789C}" srcOrd="1" destOrd="0" presId="urn:microsoft.com/office/officeart/2005/8/layout/hierarchy2"/>
    <dgm:cxn modelId="{7CEE976C-E020-4A77-B9B8-F4FBDAD38446}" type="presParOf" srcId="{27D17976-0AF7-4C14-8DCE-FC6C4B7D322E}" destId="{E6F38239-A41F-4B9A-AC05-30B9DC2EEB75}" srcOrd="4" destOrd="0" presId="urn:microsoft.com/office/officeart/2005/8/layout/hierarchy2"/>
    <dgm:cxn modelId="{45C456FB-D2CA-4D7E-B44C-4C24704A97F5}" type="presParOf" srcId="{E6F38239-A41F-4B9A-AC05-30B9DC2EEB75}" destId="{B5A88AAA-0F50-4B73-BE05-1185FF77FA26}" srcOrd="0" destOrd="0" presId="urn:microsoft.com/office/officeart/2005/8/layout/hierarchy2"/>
    <dgm:cxn modelId="{DD0AE0F6-D80A-429F-9809-4F6ABF4613B5}" type="presParOf" srcId="{27D17976-0AF7-4C14-8DCE-FC6C4B7D322E}" destId="{FF83BC7F-EF81-4C2A-8C61-65DC83916371}" srcOrd="5" destOrd="0" presId="urn:microsoft.com/office/officeart/2005/8/layout/hierarchy2"/>
    <dgm:cxn modelId="{B75C2817-E2A2-46D2-979C-ABF4136253AF}" type="presParOf" srcId="{FF83BC7F-EF81-4C2A-8C61-65DC83916371}" destId="{A70DF66A-81F9-47EA-AEA6-A5687FD27D06}" srcOrd="0" destOrd="0" presId="urn:microsoft.com/office/officeart/2005/8/layout/hierarchy2"/>
    <dgm:cxn modelId="{0F135A2B-4418-406E-8C22-BCDCCA828D69}" type="presParOf" srcId="{FF83BC7F-EF81-4C2A-8C61-65DC83916371}" destId="{D362C619-BB01-4F80-83B5-9C762510AEED}" srcOrd="1" destOrd="0" presId="urn:microsoft.com/office/officeart/2005/8/layout/hierarchy2"/>
    <dgm:cxn modelId="{72ED3B3D-35E4-4227-A6BC-8010B67C8DC7}" type="presParOf" srcId="{27D17976-0AF7-4C14-8DCE-FC6C4B7D322E}" destId="{0A825DA0-5953-41F6-B0E9-95C2ACA7831B}" srcOrd="6" destOrd="0" presId="urn:microsoft.com/office/officeart/2005/8/layout/hierarchy2"/>
    <dgm:cxn modelId="{9EEA5711-EF4E-4104-97FA-251956031E9B}" type="presParOf" srcId="{0A825DA0-5953-41F6-B0E9-95C2ACA7831B}" destId="{09603F68-2597-407B-9740-C67F60DB9E41}" srcOrd="0" destOrd="0" presId="urn:microsoft.com/office/officeart/2005/8/layout/hierarchy2"/>
    <dgm:cxn modelId="{B16CCF68-F7AF-460B-AC59-974603EB73FE}" type="presParOf" srcId="{27D17976-0AF7-4C14-8DCE-FC6C4B7D322E}" destId="{147D5AE7-95B2-4EA0-85EE-47D8C1FE6A21}" srcOrd="7" destOrd="0" presId="urn:microsoft.com/office/officeart/2005/8/layout/hierarchy2"/>
    <dgm:cxn modelId="{9DF9C35A-CBDF-408A-BDF7-CE58818A6CBE}" type="presParOf" srcId="{147D5AE7-95B2-4EA0-85EE-47D8C1FE6A21}" destId="{CF29279A-E9FD-43E0-8129-E52261D9F5D8}" srcOrd="0" destOrd="0" presId="urn:microsoft.com/office/officeart/2005/8/layout/hierarchy2"/>
    <dgm:cxn modelId="{8AFF51CC-A7C8-42C5-BACD-A559B6B95F06}" type="presParOf" srcId="{147D5AE7-95B2-4EA0-85EE-47D8C1FE6A21}" destId="{9B4DF7A1-8257-4D7E-A5A5-2C41B14A8D56}" srcOrd="1" destOrd="0" presId="urn:microsoft.com/office/officeart/2005/8/layout/hierarchy2"/>
    <dgm:cxn modelId="{25C61753-3606-4C20-A126-590E4F91A912}" type="presParOf" srcId="{9B4DF7A1-8257-4D7E-A5A5-2C41B14A8D56}" destId="{6540B96A-7C76-410B-B28F-8F8FBBB6288A}" srcOrd="0" destOrd="0" presId="urn:microsoft.com/office/officeart/2005/8/layout/hierarchy2"/>
    <dgm:cxn modelId="{4A70CC4A-38FD-4CCD-AF97-50554E3C9515}" type="presParOf" srcId="{6540B96A-7C76-410B-B28F-8F8FBBB6288A}" destId="{A37A7F86-4611-4B49-84C6-DE11B29E6559}" srcOrd="0" destOrd="0" presId="urn:microsoft.com/office/officeart/2005/8/layout/hierarchy2"/>
    <dgm:cxn modelId="{E6364CC0-D171-4266-89FE-013F0313EFC9}" type="presParOf" srcId="{9B4DF7A1-8257-4D7E-A5A5-2C41B14A8D56}" destId="{DE238EC5-3C9B-4DFC-B094-F541F296B80D}" srcOrd="1" destOrd="0" presId="urn:microsoft.com/office/officeart/2005/8/layout/hierarchy2"/>
    <dgm:cxn modelId="{611BC26F-CA46-4A47-BF49-FB618A5FF57E}" type="presParOf" srcId="{DE238EC5-3C9B-4DFC-B094-F541F296B80D}" destId="{CD66B944-7154-4A92-91C0-AD9A83798874}" srcOrd="0" destOrd="0" presId="urn:microsoft.com/office/officeart/2005/8/layout/hierarchy2"/>
    <dgm:cxn modelId="{A2960FCD-AD03-41A6-BBD1-CF5DCB1BC854}" type="presParOf" srcId="{DE238EC5-3C9B-4DFC-B094-F541F296B80D}" destId="{C199DE97-EF1E-4249-B0BF-6E2D7E916594}" srcOrd="1" destOrd="0" presId="urn:microsoft.com/office/officeart/2005/8/layout/hierarchy2"/>
    <dgm:cxn modelId="{67E12C16-222D-475B-8DC9-9F2F89630BA1}" type="presParOf" srcId="{9B4DF7A1-8257-4D7E-A5A5-2C41B14A8D56}" destId="{E47C4D39-2B40-40E9-BCEA-F5AF378EE292}" srcOrd="2" destOrd="0" presId="urn:microsoft.com/office/officeart/2005/8/layout/hierarchy2"/>
    <dgm:cxn modelId="{793FD58B-125F-4C44-8332-6B8930959B30}" type="presParOf" srcId="{E47C4D39-2B40-40E9-BCEA-F5AF378EE292}" destId="{7705691B-BFE1-4708-A12C-A20F5A406D26}" srcOrd="0" destOrd="0" presId="urn:microsoft.com/office/officeart/2005/8/layout/hierarchy2"/>
    <dgm:cxn modelId="{4FBA17DB-1090-4100-A00F-9FE54031DC9A}" type="presParOf" srcId="{9B4DF7A1-8257-4D7E-A5A5-2C41B14A8D56}" destId="{6A7F3F44-BA27-4638-BCBD-CB13D7B19EBF}" srcOrd="3" destOrd="0" presId="urn:microsoft.com/office/officeart/2005/8/layout/hierarchy2"/>
    <dgm:cxn modelId="{3609830D-EDEE-462B-B808-874277521D22}" type="presParOf" srcId="{6A7F3F44-BA27-4638-BCBD-CB13D7B19EBF}" destId="{94D49B79-B713-489F-B78D-C1D70B4E72D2}" srcOrd="0" destOrd="0" presId="urn:microsoft.com/office/officeart/2005/8/layout/hierarchy2"/>
    <dgm:cxn modelId="{16749B39-16D5-4EA3-941F-FC308AC24DA0}" type="presParOf" srcId="{6A7F3F44-BA27-4638-BCBD-CB13D7B19EBF}" destId="{D8B2DC95-1AD4-4302-8C05-B414C0A78CD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7AB5E3-FD32-4C65-B326-97709FC3156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ABB8938-0360-44A5-8D75-16739DEF5E68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COMO</a:t>
          </a:r>
        </a:p>
        <a:p>
          <a:r>
            <a:rPr lang="es-ES" dirty="0">
              <a:solidFill>
                <a:schemeClr val="tx2"/>
              </a:solidFill>
            </a:rPr>
            <a:t>ESPECTÁCULO</a:t>
          </a:r>
        </a:p>
      </dgm:t>
    </dgm:pt>
    <dgm:pt modelId="{6264F634-1423-4106-98CA-233C0AA297B8}" type="parTrans" cxnId="{AF33A2C4-6F08-4AAB-88E1-813B56DA088E}">
      <dgm:prSet/>
      <dgm:spPr/>
      <dgm:t>
        <a:bodyPr/>
        <a:lstStyle/>
        <a:p>
          <a:endParaRPr lang="es-ES"/>
        </a:p>
      </dgm:t>
    </dgm:pt>
    <dgm:pt modelId="{853FA4EE-8394-4D2A-BE3F-EF2F590A5F01}" type="sibTrans" cxnId="{AF33A2C4-6F08-4AAB-88E1-813B56DA088E}">
      <dgm:prSet/>
      <dgm:spPr/>
      <dgm:t>
        <a:bodyPr/>
        <a:lstStyle/>
        <a:p>
          <a:endParaRPr lang="es-ES"/>
        </a:p>
      </dgm:t>
    </dgm:pt>
    <dgm:pt modelId="{951FB246-E81F-438F-9489-05B10E645CF3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HISTÓRICO</a:t>
          </a:r>
        </a:p>
      </dgm:t>
    </dgm:pt>
    <dgm:pt modelId="{AB1956D5-CE47-4714-91A4-FF2F2E786813}" type="parTrans" cxnId="{BBA73A83-2F68-4AE3-8F7F-0AB77D514A2C}">
      <dgm:prSet/>
      <dgm:spPr/>
      <dgm:t>
        <a:bodyPr/>
        <a:lstStyle/>
        <a:p>
          <a:endParaRPr lang="es-ES"/>
        </a:p>
      </dgm:t>
    </dgm:pt>
    <dgm:pt modelId="{D901E363-8B2B-4900-A3C3-B3238B37784F}" type="sibTrans" cxnId="{BBA73A83-2F68-4AE3-8F7F-0AB77D514A2C}">
      <dgm:prSet/>
      <dgm:spPr/>
      <dgm:t>
        <a:bodyPr/>
        <a:lstStyle/>
        <a:p>
          <a:endParaRPr lang="es-ES"/>
        </a:p>
      </dgm:t>
    </dgm:pt>
    <dgm:pt modelId="{5BBE78ED-21B2-448C-AA5F-F65900C6DD19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PROBLEMAS</a:t>
          </a:r>
        </a:p>
      </dgm:t>
    </dgm:pt>
    <dgm:pt modelId="{8F534390-3435-46DA-A0DB-4A5817AC8603}" type="parTrans" cxnId="{5965DEEB-5488-4196-9C1F-41612CED25B0}">
      <dgm:prSet/>
      <dgm:spPr/>
      <dgm:t>
        <a:bodyPr/>
        <a:lstStyle/>
        <a:p>
          <a:endParaRPr lang="es-ES"/>
        </a:p>
      </dgm:t>
    </dgm:pt>
    <dgm:pt modelId="{C1617A67-707D-4BEF-9B6F-A13D28F9FD9B}" type="sibTrans" cxnId="{5965DEEB-5488-4196-9C1F-41612CED25B0}">
      <dgm:prSet/>
      <dgm:spPr/>
      <dgm:t>
        <a:bodyPr/>
        <a:lstStyle/>
        <a:p>
          <a:endParaRPr lang="es-ES"/>
        </a:p>
      </dgm:t>
    </dgm:pt>
    <dgm:pt modelId="{092C7046-75A9-4998-962B-8CE5169F231D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ENFOQUES</a:t>
          </a:r>
        </a:p>
      </dgm:t>
    </dgm:pt>
    <dgm:pt modelId="{0975F5F7-F874-4D49-8ACA-924F9D6C17C0}" type="parTrans" cxnId="{4AC25650-35AD-4057-B1D1-224E95C6D397}">
      <dgm:prSet/>
      <dgm:spPr/>
      <dgm:t>
        <a:bodyPr/>
        <a:lstStyle/>
        <a:p>
          <a:endParaRPr lang="es-ES"/>
        </a:p>
      </dgm:t>
    </dgm:pt>
    <dgm:pt modelId="{530DB55C-3657-47CC-B4A6-B5B861D89A55}" type="sibTrans" cxnId="{4AC25650-35AD-4057-B1D1-224E95C6D397}">
      <dgm:prSet/>
      <dgm:spPr/>
      <dgm:t>
        <a:bodyPr/>
        <a:lstStyle/>
        <a:p>
          <a:endParaRPr lang="es-ES"/>
        </a:p>
      </dgm:t>
    </dgm:pt>
    <dgm:pt modelId="{7E7A97B8-8212-4AD8-9211-CCCFF8596FBD}">
      <dgm:prSet phldrT="[Texto]"/>
      <dgm:spPr/>
      <dgm:t>
        <a:bodyPr/>
        <a:lstStyle/>
        <a:p>
          <a:r>
            <a:rPr lang="es-ES">
              <a:solidFill>
                <a:schemeClr val="tx2"/>
              </a:solidFill>
            </a:rPr>
            <a:t>NATURAL</a:t>
          </a:r>
          <a:endParaRPr lang="es-ES" dirty="0">
            <a:solidFill>
              <a:schemeClr val="tx2"/>
            </a:solidFill>
          </a:endParaRPr>
        </a:p>
      </dgm:t>
    </dgm:pt>
    <dgm:pt modelId="{A19466E3-46D3-48B4-AF6A-29C0808702C7}" type="parTrans" cxnId="{77971A1A-A5D8-4DF3-8668-B3BA20A49CE7}">
      <dgm:prSet/>
      <dgm:spPr/>
      <dgm:t>
        <a:bodyPr/>
        <a:lstStyle/>
        <a:p>
          <a:endParaRPr lang="es-ES"/>
        </a:p>
      </dgm:t>
    </dgm:pt>
    <dgm:pt modelId="{7296C343-37AB-4782-8B94-B7A6D8686D0A}" type="sibTrans" cxnId="{77971A1A-A5D8-4DF3-8668-B3BA20A49CE7}">
      <dgm:prSet/>
      <dgm:spPr/>
      <dgm:t>
        <a:bodyPr/>
        <a:lstStyle/>
        <a:p>
          <a:endParaRPr lang="es-ES"/>
        </a:p>
      </dgm:t>
    </dgm:pt>
    <dgm:pt modelId="{A6902426-42F2-4565-803C-F6E48A7F7FD4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CALIDAD</a:t>
          </a:r>
          <a:endParaRPr lang="es-ES" dirty="0">
            <a:solidFill>
              <a:schemeClr val="tx2"/>
            </a:solidFill>
          </a:endParaRPr>
        </a:p>
      </dgm:t>
    </dgm:pt>
    <dgm:pt modelId="{994F9C85-4A05-4B2D-926F-D938E2BB2BD9}" type="parTrans" cxnId="{EB6CB3A0-B06E-4E67-975F-F6B5DE38D953}">
      <dgm:prSet/>
      <dgm:spPr/>
      <dgm:t>
        <a:bodyPr/>
        <a:lstStyle/>
        <a:p>
          <a:endParaRPr lang="es-ES"/>
        </a:p>
      </dgm:t>
    </dgm:pt>
    <dgm:pt modelId="{93D8DABD-0775-437D-A675-141CE05A3860}" type="sibTrans" cxnId="{EB6CB3A0-B06E-4E67-975F-F6B5DE38D953}">
      <dgm:prSet/>
      <dgm:spPr/>
      <dgm:t>
        <a:bodyPr/>
        <a:lstStyle/>
        <a:p>
          <a:endParaRPr lang="es-ES"/>
        </a:p>
      </dgm:t>
    </dgm:pt>
    <dgm:pt modelId="{3142F834-BFFA-4CE8-8D58-AC5CB2E49772}">
      <dgm:prSet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TIEMPO</a:t>
          </a:r>
        </a:p>
      </dgm:t>
    </dgm:pt>
    <dgm:pt modelId="{85F700B5-F6C7-4294-BAFF-7648813D88A5}" type="parTrans" cxnId="{D4D87A68-18ED-479F-8F40-3A407C89935F}">
      <dgm:prSet/>
      <dgm:spPr/>
      <dgm:t>
        <a:bodyPr/>
        <a:lstStyle/>
        <a:p>
          <a:endParaRPr lang="es-ES"/>
        </a:p>
      </dgm:t>
    </dgm:pt>
    <dgm:pt modelId="{5D85DDAB-BD17-424E-AA5C-EF7BBB705DF6}" type="sibTrans" cxnId="{D4D87A68-18ED-479F-8F40-3A407C89935F}">
      <dgm:prSet/>
      <dgm:spPr/>
      <dgm:t>
        <a:bodyPr/>
        <a:lstStyle/>
        <a:p>
          <a:endParaRPr lang="es-ES"/>
        </a:p>
      </dgm:t>
    </dgm:pt>
    <dgm:pt modelId="{1F72BA76-9317-4169-8E8B-50B1C362B212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CAPITAL</a:t>
          </a:r>
          <a:endParaRPr lang="es-ES" dirty="0">
            <a:solidFill>
              <a:schemeClr val="tx2"/>
            </a:solidFill>
          </a:endParaRPr>
        </a:p>
      </dgm:t>
    </dgm:pt>
    <dgm:pt modelId="{EE979583-E635-4A8C-B9CB-CF749CBE0C01}" type="parTrans" cxnId="{289D1DCE-6026-46F6-8767-3708746582B4}">
      <dgm:prSet/>
      <dgm:spPr/>
      <dgm:t>
        <a:bodyPr/>
        <a:lstStyle/>
        <a:p>
          <a:endParaRPr lang="es-ES"/>
        </a:p>
      </dgm:t>
    </dgm:pt>
    <dgm:pt modelId="{FE8B844E-F559-460A-98AC-55AED68C8516}" type="sibTrans" cxnId="{289D1DCE-6026-46F6-8767-3708746582B4}">
      <dgm:prSet/>
      <dgm:spPr/>
      <dgm:t>
        <a:bodyPr/>
        <a:lstStyle/>
        <a:p>
          <a:endParaRPr lang="es-ES"/>
        </a:p>
      </dgm:t>
    </dgm:pt>
    <dgm:pt modelId="{9992F5D3-CD83-41CF-B356-6C7B0D1223AC}">
      <dgm:prSet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RESPONSABILIDAD</a:t>
          </a:r>
        </a:p>
      </dgm:t>
    </dgm:pt>
    <dgm:pt modelId="{407F579D-0218-4B92-8BFB-A165B304A9DA}" type="parTrans" cxnId="{331DCCD3-B085-495D-9BB2-F25BE6DEA5C0}">
      <dgm:prSet/>
      <dgm:spPr/>
      <dgm:t>
        <a:bodyPr/>
        <a:lstStyle/>
        <a:p>
          <a:endParaRPr lang="es-ES"/>
        </a:p>
      </dgm:t>
    </dgm:pt>
    <dgm:pt modelId="{FC8003EF-CABA-48F9-B9AE-A085CEE041C2}" type="sibTrans" cxnId="{331DCCD3-B085-495D-9BB2-F25BE6DEA5C0}">
      <dgm:prSet/>
      <dgm:spPr/>
      <dgm:t>
        <a:bodyPr/>
        <a:lstStyle/>
        <a:p>
          <a:endParaRPr lang="es-ES"/>
        </a:p>
      </dgm:t>
    </dgm:pt>
    <dgm:pt modelId="{75CF193A-4AB7-40C8-8F11-897D00EECD75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EXTREMOS</a:t>
          </a:r>
          <a:endParaRPr lang="es-ES" dirty="0">
            <a:solidFill>
              <a:schemeClr val="tx2"/>
            </a:solidFill>
          </a:endParaRPr>
        </a:p>
      </dgm:t>
    </dgm:pt>
    <dgm:pt modelId="{0F9CCE91-B6BB-4022-9B0F-C3E7764A6178}" type="parTrans" cxnId="{59E70011-B266-4691-98D4-4B0F4769B8D4}">
      <dgm:prSet/>
      <dgm:spPr/>
      <dgm:t>
        <a:bodyPr/>
        <a:lstStyle/>
        <a:p>
          <a:endParaRPr lang="es-ES"/>
        </a:p>
      </dgm:t>
    </dgm:pt>
    <dgm:pt modelId="{5DE89F8E-ABC1-416A-9230-BF9E27E03F1B}" type="sibTrans" cxnId="{59E70011-B266-4691-98D4-4B0F4769B8D4}">
      <dgm:prSet/>
      <dgm:spPr/>
      <dgm:t>
        <a:bodyPr/>
        <a:lstStyle/>
        <a:p>
          <a:endParaRPr lang="es-ES"/>
        </a:p>
      </dgm:t>
    </dgm:pt>
    <dgm:pt modelId="{F6F1B5F0-7C42-4647-B741-197283CEB9C1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PEDAGÓGICAS</a:t>
          </a:r>
          <a:endParaRPr lang="es-ES" dirty="0">
            <a:solidFill>
              <a:schemeClr val="tx2"/>
            </a:solidFill>
          </a:endParaRPr>
        </a:p>
      </dgm:t>
    </dgm:pt>
    <dgm:pt modelId="{3C42ABA5-3CC1-4342-BC25-58ADE4C8181B}" type="parTrans" cxnId="{98644945-BFC6-4AF4-83E7-6C31C3F49CA6}">
      <dgm:prSet/>
      <dgm:spPr/>
      <dgm:t>
        <a:bodyPr/>
        <a:lstStyle/>
        <a:p>
          <a:endParaRPr lang="es-ES"/>
        </a:p>
      </dgm:t>
    </dgm:pt>
    <dgm:pt modelId="{6CB439DD-62F9-49AE-8C0F-1FDE47BB4D63}" type="sibTrans" cxnId="{98644945-BFC6-4AF4-83E7-6C31C3F49CA6}">
      <dgm:prSet/>
      <dgm:spPr/>
      <dgm:t>
        <a:bodyPr/>
        <a:lstStyle/>
        <a:p>
          <a:endParaRPr lang="es-ES"/>
        </a:p>
      </dgm:t>
    </dgm:pt>
    <dgm:pt modelId="{02A67512-A598-4930-B1A2-482E43251463}">
      <dgm:prSet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PASADO</a:t>
          </a:r>
        </a:p>
      </dgm:t>
    </dgm:pt>
    <dgm:pt modelId="{C352553C-AD58-4F11-B2CD-AF2626707CA6}" type="parTrans" cxnId="{488FC1DD-1576-49DE-A41A-AC3DEFEF7FE6}">
      <dgm:prSet/>
      <dgm:spPr/>
      <dgm:t>
        <a:bodyPr/>
        <a:lstStyle/>
        <a:p>
          <a:endParaRPr lang="es-ES"/>
        </a:p>
      </dgm:t>
    </dgm:pt>
    <dgm:pt modelId="{3A328387-9BAB-41F5-B066-E014A77AE30B}" type="sibTrans" cxnId="{488FC1DD-1576-49DE-A41A-AC3DEFEF7FE6}">
      <dgm:prSet/>
      <dgm:spPr/>
      <dgm:t>
        <a:bodyPr/>
        <a:lstStyle/>
        <a:p>
          <a:endParaRPr lang="es-ES"/>
        </a:p>
      </dgm:t>
    </dgm:pt>
    <dgm:pt modelId="{A0D40254-B03D-4E15-8D90-FD73DAFD2080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PERSONAJE</a:t>
          </a:r>
          <a:endParaRPr lang="es-ES" dirty="0">
            <a:solidFill>
              <a:schemeClr val="tx2"/>
            </a:solidFill>
          </a:endParaRPr>
        </a:p>
      </dgm:t>
    </dgm:pt>
    <dgm:pt modelId="{B0F0B973-B80D-4F67-BC38-5344DB079F3B}" type="parTrans" cxnId="{1AD66DE2-DFA9-41FF-B7AF-DF3009B3C36B}">
      <dgm:prSet/>
      <dgm:spPr/>
      <dgm:t>
        <a:bodyPr/>
        <a:lstStyle/>
        <a:p>
          <a:endParaRPr lang="es-ES"/>
        </a:p>
      </dgm:t>
    </dgm:pt>
    <dgm:pt modelId="{290ED351-0DB2-4BF9-A444-28F05277368A}" type="sibTrans" cxnId="{1AD66DE2-DFA9-41FF-B7AF-DF3009B3C36B}">
      <dgm:prSet/>
      <dgm:spPr/>
      <dgm:t>
        <a:bodyPr/>
        <a:lstStyle/>
        <a:p>
          <a:endParaRPr lang="es-ES"/>
        </a:p>
      </dgm:t>
    </dgm:pt>
    <dgm:pt modelId="{14A4EC81-6570-4665-8510-99318B63BFE1}">
      <dgm:prSet/>
      <dgm:spPr/>
      <dgm:t>
        <a:bodyPr/>
        <a:lstStyle/>
        <a:p>
          <a:r>
            <a:rPr lang="es-ES">
              <a:solidFill>
                <a:schemeClr val="tx2"/>
              </a:solidFill>
            </a:rPr>
            <a:t>CULTURA</a:t>
          </a:r>
          <a:endParaRPr lang="es-ES" dirty="0">
            <a:solidFill>
              <a:schemeClr val="tx2"/>
            </a:solidFill>
          </a:endParaRPr>
        </a:p>
      </dgm:t>
    </dgm:pt>
    <dgm:pt modelId="{9A50C494-6280-49BB-820C-DA9D753FB48D}" type="parTrans" cxnId="{F7C6197D-AF0C-490C-A5DF-C080815B1BE9}">
      <dgm:prSet/>
      <dgm:spPr/>
      <dgm:t>
        <a:bodyPr/>
        <a:lstStyle/>
        <a:p>
          <a:endParaRPr lang="es-ES"/>
        </a:p>
      </dgm:t>
    </dgm:pt>
    <dgm:pt modelId="{AA4775CB-446C-41F6-B440-03455A8943AD}" type="sibTrans" cxnId="{F7C6197D-AF0C-490C-A5DF-C080815B1BE9}">
      <dgm:prSet/>
      <dgm:spPr/>
      <dgm:t>
        <a:bodyPr/>
        <a:lstStyle/>
        <a:p>
          <a:endParaRPr lang="es-ES"/>
        </a:p>
      </dgm:t>
    </dgm:pt>
    <dgm:pt modelId="{D3EC7F01-6D38-4631-95C2-3D33303FADE6}">
      <dgm:prSet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ESPECTÁCULO</a:t>
          </a:r>
        </a:p>
      </dgm:t>
    </dgm:pt>
    <dgm:pt modelId="{E5055772-977F-4184-9146-83CE4B811FD6}" type="parTrans" cxnId="{D3C8894C-EB47-4C8A-9082-6EF4CA3EBABA}">
      <dgm:prSet/>
      <dgm:spPr/>
      <dgm:t>
        <a:bodyPr/>
        <a:lstStyle/>
        <a:p>
          <a:endParaRPr lang="es-ES"/>
        </a:p>
      </dgm:t>
    </dgm:pt>
    <dgm:pt modelId="{9B9A1E16-94CC-45C8-8029-42DC8A2A64B1}" type="sibTrans" cxnId="{D3C8894C-EB47-4C8A-9082-6EF4CA3EBABA}">
      <dgm:prSet/>
      <dgm:spPr/>
      <dgm:t>
        <a:bodyPr/>
        <a:lstStyle/>
        <a:p>
          <a:endParaRPr lang="es-ES"/>
        </a:p>
      </dgm:t>
    </dgm:pt>
    <dgm:pt modelId="{B3874F7D-84C8-4FA1-9860-94662B0FD2B4}" type="pres">
      <dgm:prSet presAssocID="{897AB5E3-FD32-4C65-B326-97709FC3156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89AA794-0F45-41E7-8286-78B0C45FC082}" type="pres">
      <dgm:prSet presAssocID="{CABB8938-0360-44A5-8D75-16739DEF5E68}" presName="root1" presStyleCnt="0"/>
      <dgm:spPr/>
    </dgm:pt>
    <dgm:pt modelId="{81F1D6A0-CE89-45B4-AD62-C4D5EB4AFEDC}" type="pres">
      <dgm:prSet presAssocID="{CABB8938-0360-44A5-8D75-16739DEF5E68}" presName="LevelOneTextNode" presStyleLbl="node0" presStyleIdx="0" presStyleCnt="1" custLinFactX="-100000" custLinFactNeighborX="-178896" custLinFactNeighborY="-52293">
        <dgm:presLayoutVars>
          <dgm:chPref val="3"/>
        </dgm:presLayoutVars>
      </dgm:prSet>
      <dgm:spPr/>
    </dgm:pt>
    <dgm:pt modelId="{92AB394C-FAC6-4E2C-8703-909E783E8568}" type="pres">
      <dgm:prSet presAssocID="{CABB8938-0360-44A5-8D75-16739DEF5E68}" presName="level2hierChild" presStyleCnt="0"/>
      <dgm:spPr/>
    </dgm:pt>
    <dgm:pt modelId="{F60A13C3-AAA7-4003-B972-25FCB2CC3A6A}" type="pres">
      <dgm:prSet presAssocID="{AB1956D5-CE47-4714-91A4-FF2F2E786813}" presName="conn2-1" presStyleLbl="parChTrans1D2" presStyleIdx="0" presStyleCnt="2"/>
      <dgm:spPr/>
    </dgm:pt>
    <dgm:pt modelId="{B8C00A19-C24C-4DD6-8881-3F0E461F11B6}" type="pres">
      <dgm:prSet presAssocID="{AB1956D5-CE47-4714-91A4-FF2F2E786813}" presName="connTx" presStyleLbl="parChTrans1D2" presStyleIdx="0" presStyleCnt="2"/>
      <dgm:spPr/>
    </dgm:pt>
    <dgm:pt modelId="{DF6FF97C-7D3A-4E0B-9B58-B51186E387D5}" type="pres">
      <dgm:prSet presAssocID="{951FB246-E81F-438F-9489-05B10E645CF3}" presName="root2" presStyleCnt="0"/>
      <dgm:spPr/>
    </dgm:pt>
    <dgm:pt modelId="{8A7B0A93-C9C3-42AF-BE1E-67AEA7276F00}" type="pres">
      <dgm:prSet presAssocID="{951FB246-E81F-438F-9489-05B10E645CF3}" presName="LevelTwoTextNode" presStyleLbl="node2" presStyleIdx="0" presStyleCnt="2" custLinFactX="-87383" custLinFactY="-78667" custLinFactNeighborX="-100000" custLinFactNeighborY="-100000">
        <dgm:presLayoutVars>
          <dgm:chPref val="3"/>
        </dgm:presLayoutVars>
      </dgm:prSet>
      <dgm:spPr/>
    </dgm:pt>
    <dgm:pt modelId="{52FC5C41-BE4B-438D-A12C-B8E88BDACF27}" type="pres">
      <dgm:prSet presAssocID="{951FB246-E81F-438F-9489-05B10E645CF3}" presName="level3hierChild" presStyleCnt="0"/>
      <dgm:spPr/>
    </dgm:pt>
    <dgm:pt modelId="{E52039FD-A8C1-4F28-84FD-04A8EE79D97C}" type="pres">
      <dgm:prSet presAssocID="{8F534390-3435-46DA-A0DB-4A5817AC8603}" presName="conn2-1" presStyleLbl="parChTrans1D3" presStyleIdx="0" presStyleCnt="2"/>
      <dgm:spPr/>
    </dgm:pt>
    <dgm:pt modelId="{C0C2B537-963A-47B3-99EB-E400854AFBF0}" type="pres">
      <dgm:prSet presAssocID="{8F534390-3435-46DA-A0DB-4A5817AC8603}" presName="connTx" presStyleLbl="parChTrans1D3" presStyleIdx="0" presStyleCnt="2"/>
      <dgm:spPr/>
    </dgm:pt>
    <dgm:pt modelId="{18334321-003D-4128-815C-EE8D767C838F}" type="pres">
      <dgm:prSet presAssocID="{5BBE78ED-21B2-448C-AA5F-F65900C6DD19}" presName="root2" presStyleCnt="0"/>
      <dgm:spPr/>
    </dgm:pt>
    <dgm:pt modelId="{95F3929B-F1C4-427E-B96E-01880628DA0E}" type="pres">
      <dgm:prSet presAssocID="{5BBE78ED-21B2-448C-AA5F-F65900C6DD19}" presName="LevelTwoTextNode" presStyleLbl="node3" presStyleIdx="0" presStyleCnt="2" custLinFactNeighborX="-83886" custLinFactNeighborY="-4358">
        <dgm:presLayoutVars>
          <dgm:chPref val="3"/>
        </dgm:presLayoutVars>
      </dgm:prSet>
      <dgm:spPr/>
    </dgm:pt>
    <dgm:pt modelId="{DD68080F-8170-45D0-A3E6-91B78E32D40B}" type="pres">
      <dgm:prSet presAssocID="{5BBE78ED-21B2-448C-AA5F-F65900C6DD19}" presName="level3hierChild" presStyleCnt="0"/>
      <dgm:spPr/>
    </dgm:pt>
    <dgm:pt modelId="{C0FF45E9-B949-4037-9543-A00160FF3BDD}" type="pres">
      <dgm:prSet presAssocID="{994F9C85-4A05-4B2D-926F-D938E2BB2BD9}" presName="conn2-1" presStyleLbl="parChTrans1D4" presStyleIdx="0" presStyleCnt="10"/>
      <dgm:spPr/>
    </dgm:pt>
    <dgm:pt modelId="{1D263833-31AF-4EE0-AB04-468AA6B73DCD}" type="pres">
      <dgm:prSet presAssocID="{994F9C85-4A05-4B2D-926F-D938E2BB2BD9}" presName="connTx" presStyleLbl="parChTrans1D4" presStyleIdx="0" presStyleCnt="10"/>
      <dgm:spPr/>
    </dgm:pt>
    <dgm:pt modelId="{FF2C7954-1B38-4C1C-A983-DE8F1D84E0B9}" type="pres">
      <dgm:prSet presAssocID="{A6902426-42F2-4565-803C-F6E48A7F7FD4}" presName="root2" presStyleCnt="0"/>
      <dgm:spPr/>
    </dgm:pt>
    <dgm:pt modelId="{AA5DFDF9-FB93-4041-AF09-34F1A121BB95}" type="pres">
      <dgm:prSet presAssocID="{A6902426-42F2-4565-803C-F6E48A7F7FD4}" presName="LevelTwoTextNode" presStyleLbl="node4" presStyleIdx="0" presStyleCnt="10" custLinFactX="100000" custLinFactNeighborX="114272" custLinFactNeighborY="12821">
        <dgm:presLayoutVars>
          <dgm:chPref val="3"/>
        </dgm:presLayoutVars>
      </dgm:prSet>
      <dgm:spPr/>
    </dgm:pt>
    <dgm:pt modelId="{AD7DBCDC-BDC2-437A-8D71-CD89B51CABE4}" type="pres">
      <dgm:prSet presAssocID="{A6902426-42F2-4565-803C-F6E48A7F7FD4}" presName="level3hierChild" presStyleCnt="0"/>
      <dgm:spPr/>
    </dgm:pt>
    <dgm:pt modelId="{F2C3F4A0-CFC9-46F0-BE59-E2AF76A2DAF0}" type="pres">
      <dgm:prSet presAssocID="{85F700B5-F6C7-4294-BAFF-7648813D88A5}" presName="conn2-1" presStyleLbl="parChTrans1D4" presStyleIdx="1" presStyleCnt="10"/>
      <dgm:spPr/>
    </dgm:pt>
    <dgm:pt modelId="{9542B59A-2AF2-4BE5-850A-6537429B2310}" type="pres">
      <dgm:prSet presAssocID="{85F700B5-F6C7-4294-BAFF-7648813D88A5}" presName="connTx" presStyleLbl="parChTrans1D4" presStyleIdx="1" presStyleCnt="10"/>
      <dgm:spPr/>
    </dgm:pt>
    <dgm:pt modelId="{2D973887-5600-49EA-9AF0-A3419EA58D36}" type="pres">
      <dgm:prSet presAssocID="{3142F834-BFFA-4CE8-8D58-AC5CB2E49772}" presName="root2" presStyleCnt="0"/>
      <dgm:spPr/>
    </dgm:pt>
    <dgm:pt modelId="{BCACA1FD-C1FD-46B9-A6F6-6C197C6700EE}" type="pres">
      <dgm:prSet presAssocID="{3142F834-BFFA-4CE8-8D58-AC5CB2E49772}" presName="LevelTwoTextNode" presStyleLbl="node4" presStyleIdx="1" presStyleCnt="10" custLinFactX="100000" custLinFactNeighborX="114146" custLinFactNeighborY="22167">
        <dgm:presLayoutVars>
          <dgm:chPref val="3"/>
        </dgm:presLayoutVars>
      </dgm:prSet>
      <dgm:spPr/>
    </dgm:pt>
    <dgm:pt modelId="{9344C327-7859-499F-912B-8C6300F63E45}" type="pres">
      <dgm:prSet presAssocID="{3142F834-BFFA-4CE8-8D58-AC5CB2E49772}" presName="level3hierChild" presStyleCnt="0"/>
      <dgm:spPr/>
    </dgm:pt>
    <dgm:pt modelId="{F5E0EBEF-21A7-4A7A-A752-8104DBAC603B}" type="pres">
      <dgm:prSet presAssocID="{EE979583-E635-4A8C-B9CB-CF749CBE0C01}" presName="conn2-1" presStyleLbl="parChTrans1D4" presStyleIdx="2" presStyleCnt="10"/>
      <dgm:spPr/>
    </dgm:pt>
    <dgm:pt modelId="{7BE267C7-8A4A-43ED-9CFA-772D32B649A4}" type="pres">
      <dgm:prSet presAssocID="{EE979583-E635-4A8C-B9CB-CF749CBE0C01}" presName="connTx" presStyleLbl="parChTrans1D4" presStyleIdx="2" presStyleCnt="10"/>
      <dgm:spPr/>
    </dgm:pt>
    <dgm:pt modelId="{BC133496-CD21-42CF-B15F-25B40551C410}" type="pres">
      <dgm:prSet presAssocID="{1F72BA76-9317-4169-8E8B-50B1C362B212}" presName="root2" presStyleCnt="0"/>
      <dgm:spPr/>
    </dgm:pt>
    <dgm:pt modelId="{1ED6FE69-3819-40AC-8234-36649F00E839}" type="pres">
      <dgm:prSet presAssocID="{1F72BA76-9317-4169-8E8B-50B1C362B212}" presName="LevelTwoTextNode" presStyleLbl="node4" presStyleIdx="2" presStyleCnt="10" custLinFactX="100000" custLinFactNeighborX="114209" custLinFactNeighborY="35051">
        <dgm:presLayoutVars>
          <dgm:chPref val="3"/>
        </dgm:presLayoutVars>
      </dgm:prSet>
      <dgm:spPr/>
    </dgm:pt>
    <dgm:pt modelId="{DE487A0C-F559-455A-B106-DFF73221F71D}" type="pres">
      <dgm:prSet presAssocID="{1F72BA76-9317-4169-8E8B-50B1C362B212}" presName="level3hierChild" presStyleCnt="0"/>
      <dgm:spPr/>
    </dgm:pt>
    <dgm:pt modelId="{FEEE75B8-9719-4C4B-95E1-A9CB17949BD1}" type="pres">
      <dgm:prSet presAssocID="{407F579D-0218-4B92-8BFB-A165B304A9DA}" presName="conn2-1" presStyleLbl="parChTrans1D4" presStyleIdx="3" presStyleCnt="10"/>
      <dgm:spPr/>
    </dgm:pt>
    <dgm:pt modelId="{D158CC5E-4A73-497E-AA2F-C32635FDDB27}" type="pres">
      <dgm:prSet presAssocID="{407F579D-0218-4B92-8BFB-A165B304A9DA}" presName="connTx" presStyleLbl="parChTrans1D4" presStyleIdx="3" presStyleCnt="10"/>
      <dgm:spPr/>
    </dgm:pt>
    <dgm:pt modelId="{2CF17EDF-AFF9-4C75-A081-E23AA5719DFB}" type="pres">
      <dgm:prSet presAssocID="{9992F5D3-CD83-41CF-B356-6C7B0D1223AC}" presName="root2" presStyleCnt="0"/>
      <dgm:spPr/>
    </dgm:pt>
    <dgm:pt modelId="{132E0FDB-B8F7-4507-81EC-373CB2FE959F}" type="pres">
      <dgm:prSet presAssocID="{9992F5D3-CD83-41CF-B356-6C7B0D1223AC}" presName="LevelTwoTextNode" presStyleLbl="node4" presStyleIdx="3" presStyleCnt="10" custScaleX="152455" custScaleY="97753" custLinFactX="100000" custLinFactNeighborX="114493" custLinFactNeighborY="65303">
        <dgm:presLayoutVars>
          <dgm:chPref val="3"/>
        </dgm:presLayoutVars>
      </dgm:prSet>
      <dgm:spPr/>
    </dgm:pt>
    <dgm:pt modelId="{73C6468F-4A19-4AAC-8A98-BDDC852C941B}" type="pres">
      <dgm:prSet presAssocID="{9992F5D3-CD83-41CF-B356-6C7B0D1223AC}" presName="level3hierChild" presStyleCnt="0"/>
      <dgm:spPr/>
    </dgm:pt>
    <dgm:pt modelId="{BAC94050-AA09-4E87-9D57-4DBDC540A41C}" type="pres">
      <dgm:prSet presAssocID="{0975F5F7-F874-4D49-8ACA-924F9D6C17C0}" presName="conn2-1" presStyleLbl="parChTrans1D3" presStyleIdx="1" presStyleCnt="2"/>
      <dgm:spPr/>
    </dgm:pt>
    <dgm:pt modelId="{96C1636D-B602-4C50-A7B4-074CAE2EFB26}" type="pres">
      <dgm:prSet presAssocID="{0975F5F7-F874-4D49-8ACA-924F9D6C17C0}" presName="connTx" presStyleLbl="parChTrans1D3" presStyleIdx="1" presStyleCnt="2"/>
      <dgm:spPr/>
    </dgm:pt>
    <dgm:pt modelId="{7086A75E-79D4-445D-93E6-655331D49F0B}" type="pres">
      <dgm:prSet presAssocID="{092C7046-75A9-4998-962B-8CE5169F231D}" presName="root2" presStyleCnt="0"/>
      <dgm:spPr/>
    </dgm:pt>
    <dgm:pt modelId="{F1E74BEC-4B94-43BC-84EA-7D31E90FB450}" type="pres">
      <dgm:prSet presAssocID="{092C7046-75A9-4998-962B-8CE5169F231D}" presName="LevelTwoTextNode" presStyleLbl="node3" presStyleIdx="1" presStyleCnt="2" custLinFactX="-23106" custLinFactNeighborX="-100000" custLinFactNeighborY="37041">
        <dgm:presLayoutVars>
          <dgm:chPref val="3"/>
        </dgm:presLayoutVars>
      </dgm:prSet>
      <dgm:spPr/>
    </dgm:pt>
    <dgm:pt modelId="{D3D7F501-052F-4727-8E86-1E8F9D26B321}" type="pres">
      <dgm:prSet presAssocID="{092C7046-75A9-4998-962B-8CE5169F231D}" presName="level3hierChild" presStyleCnt="0"/>
      <dgm:spPr/>
    </dgm:pt>
    <dgm:pt modelId="{33F85BB3-594D-4328-80C7-74EBA3CBDF52}" type="pres">
      <dgm:prSet presAssocID="{0F9CCE91-B6BB-4022-9B0F-C3E7764A6178}" presName="conn2-1" presStyleLbl="parChTrans1D4" presStyleIdx="4" presStyleCnt="10"/>
      <dgm:spPr/>
    </dgm:pt>
    <dgm:pt modelId="{F7061455-890B-41B9-8084-182B38156A3D}" type="pres">
      <dgm:prSet presAssocID="{0F9CCE91-B6BB-4022-9B0F-C3E7764A6178}" presName="connTx" presStyleLbl="parChTrans1D4" presStyleIdx="4" presStyleCnt="10"/>
      <dgm:spPr/>
    </dgm:pt>
    <dgm:pt modelId="{322063B2-E5E7-4A2D-91A6-4C3E9B9F3CDC}" type="pres">
      <dgm:prSet presAssocID="{75CF193A-4AB7-40C8-8F11-897D00EECD75}" presName="root2" presStyleCnt="0"/>
      <dgm:spPr/>
    </dgm:pt>
    <dgm:pt modelId="{D4C4856E-9051-4265-A0A3-67F2F371E146}" type="pres">
      <dgm:prSet presAssocID="{75CF193A-4AB7-40C8-8F11-897D00EECD75}" presName="LevelTwoTextNode" presStyleLbl="node4" presStyleIdx="4" presStyleCnt="10">
        <dgm:presLayoutVars>
          <dgm:chPref val="3"/>
        </dgm:presLayoutVars>
      </dgm:prSet>
      <dgm:spPr/>
    </dgm:pt>
    <dgm:pt modelId="{137C531E-5187-4865-A36D-4D67A3F568F9}" type="pres">
      <dgm:prSet presAssocID="{75CF193A-4AB7-40C8-8F11-897D00EECD75}" presName="level3hierChild" presStyleCnt="0"/>
      <dgm:spPr/>
    </dgm:pt>
    <dgm:pt modelId="{7B11B2EA-6B8E-4E37-9432-FB8D6A12CF6F}" type="pres">
      <dgm:prSet presAssocID="{3C42ABA5-3CC1-4342-BC25-58ADE4C8181B}" presName="conn2-1" presStyleLbl="parChTrans1D4" presStyleIdx="5" presStyleCnt="10"/>
      <dgm:spPr/>
    </dgm:pt>
    <dgm:pt modelId="{9E2AB435-85E9-4AF5-9A4C-C340171F6F6E}" type="pres">
      <dgm:prSet presAssocID="{3C42ABA5-3CC1-4342-BC25-58ADE4C8181B}" presName="connTx" presStyleLbl="parChTrans1D4" presStyleIdx="5" presStyleCnt="10"/>
      <dgm:spPr/>
    </dgm:pt>
    <dgm:pt modelId="{D25F4B7A-17A5-4310-A858-A5D4270E8F13}" type="pres">
      <dgm:prSet presAssocID="{F6F1B5F0-7C42-4647-B741-197283CEB9C1}" presName="root2" presStyleCnt="0"/>
      <dgm:spPr/>
    </dgm:pt>
    <dgm:pt modelId="{2BF83639-FC54-4A19-AAEF-7875B4764E87}" type="pres">
      <dgm:prSet presAssocID="{F6F1B5F0-7C42-4647-B741-197283CEB9C1}" presName="LevelTwoTextNode" presStyleLbl="node4" presStyleIdx="5" presStyleCnt="10">
        <dgm:presLayoutVars>
          <dgm:chPref val="3"/>
        </dgm:presLayoutVars>
      </dgm:prSet>
      <dgm:spPr/>
    </dgm:pt>
    <dgm:pt modelId="{973CC30C-DADC-46F3-9A0B-52EE2CCF7DE3}" type="pres">
      <dgm:prSet presAssocID="{F6F1B5F0-7C42-4647-B741-197283CEB9C1}" presName="level3hierChild" presStyleCnt="0"/>
      <dgm:spPr/>
    </dgm:pt>
    <dgm:pt modelId="{07EC6A1B-2FF2-4DF4-83C6-713672BCB42E}" type="pres">
      <dgm:prSet presAssocID="{C352553C-AD58-4F11-B2CD-AF2626707CA6}" presName="conn2-1" presStyleLbl="parChTrans1D4" presStyleIdx="6" presStyleCnt="10"/>
      <dgm:spPr/>
    </dgm:pt>
    <dgm:pt modelId="{CE101162-358F-40AF-BBB0-3F5CE9CC59E0}" type="pres">
      <dgm:prSet presAssocID="{C352553C-AD58-4F11-B2CD-AF2626707CA6}" presName="connTx" presStyleLbl="parChTrans1D4" presStyleIdx="6" presStyleCnt="10"/>
      <dgm:spPr/>
    </dgm:pt>
    <dgm:pt modelId="{ADE57A50-92B1-477F-A9CD-603C8EF240CF}" type="pres">
      <dgm:prSet presAssocID="{02A67512-A598-4930-B1A2-482E43251463}" presName="root2" presStyleCnt="0"/>
      <dgm:spPr/>
    </dgm:pt>
    <dgm:pt modelId="{B3838CF1-A57C-4A32-BA5A-DDA6A827AB2D}" type="pres">
      <dgm:prSet presAssocID="{02A67512-A598-4930-B1A2-482E43251463}" presName="LevelTwoTextNode" presStyleLbl="node4" presStyleIdx="6" presStyleCnt="10">
        <dgm:presLayoutVars>
          <dgm:chPref val="3"/>
        </dgm:presLayoutVars>
      </dgm:prSet>
      <dgm:spPr/>
    </dgm:pt>
    <dgm:pt modelId="{1DEDFB2D-4EE8-449B-BACD-DAFC2946A8E0}" type="pres">
      <dgm:prSet presAssocID="{02A67512-A598-4930-B1A2-482E43251463}" presName="level3hierChild" presStyleCnt="0"/>
      <dgm:spPr/>
    </dgm:pt>
    <dgm:pt modelId="{9A90513E-A167-4507-8A6A-21F4D8D755B7}" type="pres">
      <dgm:prSet presAssocID="{B0F0B973-B80D-4F67-BC38-5344DB079F3B}" presName="conn2-1" presStyleLbl="parChTrans1D4" presStyleIdx="7" presStyleCnt="10"/>
      <dgm:spPr/>
    </dgm:pt>
    <dgm:pt modelId="{9BCFD21F-69B0-4C2B-8E95-A541698C5B17}" type="pres">
      <dgm:prSet presAssocID="{B0F0B973-B80D-4F67-BC38-5344DB079F3B}" presName="connTx" presStyleLbl="parChTrans1D4" presStyleIdx="7" presStyleCnt="10"/>
      <dgm:spPr/>
    </dgm:pt>
    <dgm:pt modelId="{E46CE619-2C40-449D-8C57-1CCF683F80D3}" type="pres">
      <dgm:prSet presAssocID="{A0D40254-B03D-4E15-8D90-FD73DAFD2080}" presName="root2" presStyleCnt="0"/>
      <dgm:spPr/>
    </dgm:pt>
    <dgm:pt modelId="{AD50B3D9-0982-4D7C-B7B2-A3E9326D1C7C}" type="pres">
      <dgm:prSet presAssocID="{A0D40254-B03D-4E15-8D90-FD73DAFD2080}" presName="LevelTwoTextNode" presStyleLbl="node4" presStyleIdx="7" presStyleCnt="10">
        <dgm:presLayoutVars>
          <dgm:chPref val="3"/>
        </dgm:presLayoutVars>
      </dgm:prSet>
      <dgm:spPr/>
    </dgm:pt>
    <dgm:pt modelId="{2A6396A2-AC53-40CA-8729-C0E3F2293796}" type="pres">
      <dgm:prSet presAssocID="{A0D40254-B03D-4E15-8D90-FD73DAFD2080}" presName="level3hierChild" presStyleCnt="0"/>
      <dgm:spPr/>
    </dgm:pt>
    <dgm:pt modelId="{B6191027-F318-45D2-B5FB-D6250A17F9F7}" type="pres">
      <dgm:prSet presAssocID="{9A50C494-6280-49BB-820C-DA9D753FB48D}" presName="conn2-1" presStyleLbl="parChTrans1D4" presStyleIdx="8" presStyleCnt="10"/>
      <dgm:spPr/>
    </dgm:pt>
    <dgm:pt modelId="{A7034DE3-113A-4AF5-B06B-95761F94E585}" type="pres">
      <dgm:prSet presAssocID="{9A50C494-6280-49BB-820C-DA9D753FB48D}" presName="connTx" presStyleLbl="parChTrans1D4" presStyleIdx="8" presStyleCnt="10"/>
      <dgm:spPr/>
    </dgm:pt>
    <dgm:pt modelId="{450304FE-BCA7-4295-8017-84D529779113}" type="pres">
      <dgm:prSet presAssocID="{14A4EC81-6570-4665-8510-99318B63BFE1}" presName="root2" presStyleCnt="0"/>
      <dgm:spPr/>
    </dgm:pt>
    <dgm:pt modelId="{FDFDB7F0-6256-464B-8F1F-CB3784408CBE}" type="pres">
      <dgm:prSet presAssocID="{14A4EC81-6570-4665-8510-99318B63BFE1}" presName="LevelTwoTextNode" presStyleLbl="node4" presStyleIdx="8" presStyleCnt="10">
        <dgm:presLayoutVars>
          <dgm:chPref val="3"/>
        </dgm:presLayoutVars>
      </dgm:prSet>
      <dgm:spPr/>
    </dgm:pt>
    <dgm:pt modelId="{B654DF3A-EB40-4D5D-829C-73B0B5AA8FDF}" type="pres">
      <dgm:prSet presAssocID="{14A4EC81-6570-4665-8510-99318B63BFE1}" presName="level3hierChild" presStyleCnt="0"/>
      <dgm:spPr/>
    </dgm:pt>
    <dgm:pt modelId="{C458EDDC-BC79-471D-AF90-5135835A8F48}" type="pres">
      <dgm:prSet presAssocID="{E5055772-977F-4184-9146-83CE4B811FD6}" presName="conn2-1" presStyleLbl="parChTrans1D4" presStyleIdx="9" presStyleCnt="10"/>
      <dgm:spPr/>
    </dgm:pt>
    <dgm:pt modelId="{9CC1CE41-468E-48C2-88C7-A904A305843A}" type="pres">
      <dgm:prSet presAssocID="{E5055772-977F-4184-9146-83CE4B811FD6}" presName="connTx" presStyleLbl="parChTrans1D4" presStyleIdx="9" presStyleCnt="10"/>
      <dgm:spPr/>
    </dgm:pt>
    <dgm:pt modelId="{3CD13EA6-08D6-4A19-AF33-81435AE021BC}" type="pres">
      <dgm:prSet presAssocID="{D3EC7F01-6D38-4631-95C2-3D33303FADE6}" presName="root2" presStyleCnt="0"/>
      <dgm:spPr/>
    </dgm:pt>
    <dgm:pt modelId="{46F27C42-CBED-4763-BFE4-C84C8A6DFB59}" type="pres">
      <dgm:prSet presAssocID="{D3EC7F01-6D38-4631-95C2-3D33303FADE6}" presName="LevelTwoTextNode" presStyleLbl="node4" presStyleIdx="9" presStyleCnt="10">
        <dgm:presLayoutVars>
          <dgm:chPref val="3"/>
        </dgm:presLayoutVars>
      </dgm:prSet>
      <dgm:spPr/>
    </dgm:pt>
    <dgm:pt modelId="{C2418CA0-1E36-4505-8F13-A3F1F52713A0}" type="pres">
      <dgm:prSet presAssocID="{D3EC7F01-6D38-4631-95C2-3D33303FADE6}" presName="level3hierChild" presStyleCnt="0"/>
      <dgm:spPr/>
    </dgm:pt>
    <dgm:pt modelId="{3A2AD504-0C4A-40F7-9B9E-BC08F467727B}" type="pres">
      <dgm:prSet presAssocID="{A19466E3-46D3-48B4-AF6A-29C0808702C7}" presName="conn2-1" presStyleLbl="parChTrans1D2" presStyleIdx="1" presStyleCnt="2"/>
      <dgm:spPr/>
    </dgm:pt>
    <dgm:pt modelId="{115DD8BD-B0BC-4647-B930-FFA3A6DB7BD4}" type="pres">
      <dgm:prSet presAssocID="{A19466E3-46D3-48B4-AF6A-29C0808702C7}" presName="connTx" presStyleLbl="parChTrans1D2" presStyleIdx="1" presStyleCnt="2"/>
      <dgm:spPr/>
    </dgm:pt>
    <dgm:pt modelId="{6269874C-43DE-44FD-BB48-58558A309991}" type="pres">
      <dgm:prSet presAssocID="{7E7A97B8-8212-4AD8-9211-CCCFF8596FBD}" presName="root2" presStyleCnt="0"/>
      <dgm:spPr/>
    </dgm:pt>
    <dgm:pt modelId="{8A4F21AC-56E2-4C3A-A389-8E6F8FEF5399}" type="pres">
      <dgm:prSet presAssocID="{7E7A97B8-8212-4AD8-9211-CCCFF8596FBD}" presName="LevelTwoTextNode" presStyleLbl="node2" presStyleIdx="1" presStyleCnt="2" custLinFactX="-100000" custLinFactY="100000" custLinFactNeighborX="-100456" custLinFactNeighborY="111350">
        <dgm:presLayoutVars>
          <dgm:chPref val="3"/>
        </dgm:presLayoutVars>
      </dgm:prSet>
      <dgm:spPr/>
    </dgm:pt>
    <dgm:pt modelId="{A18E90C3-FAF0-4308-94CC-DBBBEEE7F65B}" type="pres">
      <dgm:prSet presAssocID="{7E7A97B8-8212-4AD8-9211-CCCFF8596FBD}" presName="level3hierChild" presStyleCnt="0"/>
      <dgm:spPr/>
    </dgm:pt>
  </dgm:ptLst>
  <dgm:cxnLst>
    <dgm:cxn modelId="{CD7A5D04-7540-43AC-8D3B-B7F9E1C1AC06}" type="presOf" srcId="{B0F0B973-B80D-4F67-BC38-5344DB079F3B}" destId="{9A90513E-A167-4507-8A6A-21F4D8D755B7}" srcOrd="0" destOrd="0" presId="urn:microsoft.com/office/officeart/2005/8/layout/hierarchy2"/>
    <dgm:cxn modelId="{0E9BA80B-D0FE-4A40-BAB6-AB8DF7FE6A25}" type="presOf" srcId="{B0F0B973-B80D-4F67-BC38-5344DB079F3B}" destId="{9BCFD21F-69B0-4C2B-8E95-A541698C5B17}" srcOrd="1" destOrd="0" presId="urn:microsoft.com/office/officeart/2005/8/layout/hierarchy2"/>
    <dgm:cxn modelId="{59E70011-B266-4691-98D4-4B0F4769B8D4}" srcId="{092C7046-75A9-4998-962B-8CE5169F231D}" destId="{75CF193A-4AB7-40C8-8F11-897D00EECD75}" srcOrd="0" destOrd="0" parTransId="{0F9CCE91-B6BB-4022-9B0F-C3E7764A6178}" sibTransId="{5DE89F8E-ABC1-416A-9230-BF9E27E03F1B}"/>
    <dgm:cxn modelId="{E6448613-48E5-4544-9987-6FEFBF086BD5}" type="presOf" srcId="{0F9CCE91-B6BB-4022-9B0F-C3E7764A6178}" destId="{33F85BB3-594D-4328-80C7-74EBA3CBDF52}" srcOrd="0" destOrd="0" presId="urn:microsoft.com/office/officeart/2005/8/layout/hierarchy2"/>
    <dgm:cxn modelId="{77971A1A-A5D8-4DF3-8668-B3BA20A49CE7}" srcId="{CABB8938-0360-44A5-8D75-16739DEF5E68}" destId="{7E7A97B8-8212-4AD8-9211-CCCFF8596FBD}" srcOrd="1" destOrd="0" parTransId="{A19466E3-46D3-48B4-AF6A-29C0808702C7}" sibTransId="{7296C343-37AB-4782-8B94-B7A6D8686D0A}"/>
    <dgm:cxn modelId="{6318AF1A-5CE6-41CB-A4DA-EFC510AABC10}" type="presOf" srcId="{E5055772-977F-4184-9146-83CE4B811FD6}" destId="{9CC1CE41-468E-48C2-88C7-A904A305843A}" srcOrd="1" destOrd="0" presId="urn:microsoft.com/office/officeart/2005/8/layout/hierarchy2"/>
    <dgm:cxn modelId="{2E7E621E-9058-42A6-A923-587C7F201877}" type="presOf" srcId="{02A67512-A598-4930-B1A2-482E43251463}" destId="{B3838CF1-A57C-4A32-BA5A-DDA6A827AB2D}" srcOrd="0" destOrd="0" presId="urn:microsoft.com/office/officeart/2005/8/layout/hierarchy2"/>
    <dgm:cxn modelId="{FA7DE325-858C-4704-BAB8-29B7219A8866}" type="presOf" srcId="{897AB5E3-FD32-4C65-B326-97709FC31567}" destId="{B3874F7D-84C8-4FA1-9860-94662B0FD2B4}" srcOrd="0" destOrd="0" presId="urn:microsoft.com/office/officeart/2005/8/layout/hierarchy2"/>
    <dgm:cxn modelId="{A58F3E26-B891-4898-9B07-F3CA43687F8A}" type="presOf" srcId="{1F72BA76-9317-4169-8E8B-50B1C362B212}" destId="{1ED6FE69-3819-40AC-8234-36649F00E839}" srcOrd="0" destOrd="0" presId="urn:microsoft.com/office/officeart/2005/8/layout/hierarchy2"/>
    <dgm:cxn modelId="{6D79D828-E686-4589-82AC-C37287AD276F}" type="presOf" srcId="{EE979583-E635-4A8C-B9CB-CF749CBE0C01}" destId="{F5E0EBEF-21A7-4A7A-A752-8104DBAC603B}" srcOrd="0" destOrd="0" presId="urn:microsoft.com/office/officeart/2005/8/layout/hierarchy2"/>
    <dgm:cxn modelId="{014FC82C-C94E-4858-B989-A7765E43917D}" type="presOf" srcId="{9A50C494-6280-49BB-820C-DA9D753FB48D}" destId="{B6191027-F318-45D2-B5FB-D6250A17F9F7}" srcOrd="0" destOrd="0" presId="urn:microsoft.com/office/officeart/2005/8/layout/hierarchy2"/>
    <dgm:cxn modelId="{4540F52F-BF8D-4C3E-86BF-43EAFD700913}" type="presOf" srcId="{994F9C85-4A05-4B2D-926F-D938E2BB2BD9}" destId="{1D263833-31AF-4EE0-AB04-468AA6B73DCD}" srcOrd="1" destOrd="0" presId="urn:microsoft.com/office/officeart/2005/8/layout/hierarchy2"/>
    <dgm:cxn modelId="{3CFA8B31-FDA8-4F07-A01C-E97C544D1381}" type="presOf" srcId="{EE979583-E635-4A8C-B9CB-CF749CBE0C01}" destId="{7BE267C7-8A4A-43ED-9CFA-772D32B649A4}" srcOrd="1" destOrd="0" presId="urn:microsoft.com/office/officeart/2005/8/layout/hierarchy2"/>
    <dgm:cxn modelId="{FA9C1836-56AF-437E-BF15-62F4A9B576C1}" type="presOf" srcId="{85F700B5-F6C7-4294-BAFF-7648813D88A5}" destId="{F2C3F4A0-CFC9-46F0-BE59-E2AF76A2DAF0}" srcOrd="0" destOrd="0" presId="urn:microsoft.com/office/officeart/2005/8/layout/hierarchy2"/>
    <dgm:cxn modelId="{8052AD37-31A2-4C32-943B-BE4CD3F9980C}" type="presOf" srcId="{D3EC7F01-6D38-4631-95C2-3D33303FADE6}" destId="{46F27C42-CBED-4763-BFE4-C84C8A6DFB59}" srcOrd="0" destOrd="0" presId="urn:microsoft.com/office/officeart/2005/8/layout/hierarchy2"/>
    <dgm:cxn modelId="{2C94A13A-96EC-4049-BCE1-9F78F7AD5CF2}" type="presOf" srcId="{407F579D-0218-4B92-8BFB-A165B304A9DA}" destId="{D158CC5E-4A73-497E-AA2F-C32635FDDB27}" srcOrd="1" destOrd="0" presId="urn:microsoft.com/office/officeart/2005/8/layout/hierarchy2"/>
    <dgm:cxn modelId="{9501AC60-90A7-4628-B6BA-C36A163F638E}" type="presOf" srcId="{75CF193A-4AB7-40C8-8F11-897D00EECD75}" destId="{D4C4856E-9051-4265-A0A3-67F2F371E146}" srcOrd="0" destOrd="0" presId="urn:microsoft.com/office/officeart/2005/8/layout/hierarchy2"/>
    <dgm:cxn modelId="{5D493F65-8C82-450C-A9DF-C5E5D6072C57}" type="presOf" srcId="{0975F5F7-F874-4D49-8ACA-924F9D6C17C0}" destId="{BAC94050-AA09-4E87-9D57-4DBDC540A41C}" srcOrd="0" destOrd="0" presId="urn:microsoft.com/office/officeart/2005/8/layout/hierarchy2"/>
    <dgm:cxn modelId="{98644945-BFC6-4AF4-83E7-6C31C3F49CA6}" srcId="{092C7046-75A9-4998-962B-8CE5169F231D}" destId="{F6F1B5F0-7C42-4647-B741-197283CEB9C1}" srcOrd="1" destOrd="0" parTransId="{3C42ABA5-3CC1-4342-BC25-58ADE4C8181B}" sibTransId="{6CB439DD-62F9-49AE-8C0F-1FDE47BB4D63}"/>
    <dgm:cxn modelId="{BCCABA45-F8C3-48DA-A080-B367AA84B625}" type="presOf" srcId="{0975F5F7-F874-4D49-8ACA-924F9D6C17C0}" destId="{96C1636D-B602-4C50-A7B4-074CAE2EFB26}" srcOrd="1" destOrd="0" presId="urn:microsoft.com/office/officeart/2005/8/layout/hierarchy2"/>
    <dgm:cxn modelId="{D4D87A68-18ED-479F-8F40-3A407C89935F}" srcId="{5BBE78ED-21B2-448C-AA5F-F65900C6DD19}" destId="{3142F834-BFFA-4CE8-8D58-AC5CB2E49772}" srcOrd="1" destOrd="0" parTransId="{85F700B5-F6C7-4294-BAFF-7648813D88A5}" sibTransId="{5D85DDAB-BD17-424E-AA5C-EF7BBB705DF6}"/>
    <dgm:cxn modelId="{26E9064A-DE0F-49E1-B3F1-B1CF3B80E925}" type="presOf" srcId="{CABB8938-0360-44A5-8D75-16739DEF5E68}" destId="{81F1D6A0-CE89-45B4-AD62-C4D5EB4AFEDC}" srcOrd="0" destOrd="0" presId="urn:microsoft.com/office/officeart/2005/8/layout/hierarchy2"/>
    <dgm:cxn modelId="{D3C8894C-EB47-4C8A-9082-6EF4CA3EBABA}" srcId="{092C7046-75A9-4998-962B-8CE5169F231D}" destId="{D3EC7F01-6D38-4631-95C2-3D33303FADE6}" srcOrd="5" destOrd="0" parTransId="{E5055772-977F-4184-9146-83CE4B811FD6}" sibTransId="{9B9A1E16-94CC-45C8-8029-42DC8A2A64B1}"/>
    <dgm:cxn modelId="{0756CE6E-5668-4DEC-8223-D6F3CDD7BFF3}" type="presOf" srcId="{A19466E3-46D3-48B4-AF6A-29C0808702C7}" destId="{115DD8BD-B0BC-4647-B930-FFA3A6DB7BD4}" srcOrd="1" destOrd="0" presId="urn:microsoft.com/office/officeart/2005/8/layout/hierarchy2"/>
    <dgm:cxn modelId="{4AC25650-35AD-4057-B1D1-224E95C6D397}" srcId="{951FB246-E81F-438F-9489-05B10E645CF3}" destId="{092C7046-75A9-4998-962B-8CE5169F231D}" srcOrd="1" destOrd="0" parTransId="{0975F5F7-F874-4D49-8ACA-924F9D6C17C0}" sibTransId="{530DB55C-3657-47CC-B4A6-B5B861D89A55}"/>
    <dgm:cxn modelId="{2C35E371-29B8-4F60-96FA-FE234C6669F0}" type="presOf" srcId="{3C42ABA5-3CC1-4342-BC25-58ADE4C8181B}" destId="{7B11B2EA-6B8E-4E37-9432-FB8D6A12CF6F}" srcOrd="0" destOrd="0" presId="urn:microsoft.com/office/officeart/2005/8/layout/hierarchy2"/>
    <dgm:cxn modelId="{B6FE1D72-F279-40DD-8619-C5FC7F0E261D}" type="presOf" srcId="{85F700B5-F6C7-4294-BAFF-7648813D88A5}" destId="{9542B59A-2AF2-4BE5-850A-6537429B2310}" srcOrd="1" destOrd="0" presId="urn:microsoft.com/office/officeart/2005/8/layout/hierarchy2"/>
    <dgm:cxn modelId="{5AAFE975-2F49-4FAE-BC8A-E39EED842285}" type="presOf" srcId="{092C7046-75A9-4998-962B-8CE5169F231D}" destId="{F1E74BEC-4B94-43BC-84EA-7D31E90FB450}" srcOrd="0" destOrd="0" presId="urn:microsoft.com/office/officeart/2005/8/layout/hierarchy2"/>
    <dgm:cxn modelId="{7A748F77-8025-4B7A-8C0A-FCFA977162C0}" type="presOf" srcId="{C352553C-AD58-4F11-B2CD-AF2626707CA6}" destId="{07EC6A1B-2FF2-4DF4-83C6-713672BCB42E}" srcOrd="0" destOrd="0" presId="urn:microsoft.com/office/officeart/2005/8/layout/hierarchy2"/>
    <dgm:cxn modelId="{59C2AF77-4A59-403A-959D-ACDA81F4527C}" type="presOf" srcId="{14A4EC81-6570-4665-8510-99318B63BFE1}" destId="{FDFDB7F0-6256-464B-8F1F-CB3784408CBE}" srcOrd="0" destOrd="0" presId="urn:microsoft.com/office/officeart/2005/8/layout/hierarchy2"/>
    <dgm:cxn modelId="{B561EF77-DF05-4D7C-A91E-C829062CBF61}" type="presOf" srcId="{A0D40254-B03D-4E15-8D90-FD73DAFD2080}" destId="{AD50B3D9-0982-4D7C-B7B2-A3E9326D1C7C}" srcOrd="0" destOrd="0" presId="urn:microsoft.com/office/officeart/2005/8/layout/hierarchy2"/>
    <dgm:cxn modelId="{F7C6197D-AF0C-490C-A5DF-C080815B1BE9}" srcId="{092C7046-75A9-4998-962B-8CE5169F231D}" destId="{14A4EC81-6570-4665-8510-99318B63BFE1}" srcOrd="4" destOrd="0" parTransId="{9A50C494-6280-49BB-820C-DA9D753FB48D}" sibTransId="{AA4775CB-446C-41F6-B440-03455A8943AD}"/>
    <dgm:cxn modelId="{34735381-D6B3-400A-A56E-18C0E972E113}" type="presOf" srcId="{9992F5D3-CD83-41CF-B356-6C7B0D1223AC}" destId="{132E0FDB-B8F7-4507-81EC-373CB2FE959F}" srcOrd="0" destOrd="0" presId="urn:microsoft.com/office/officeart/2005/8/layout/hierarchy2"/>
    <dgm:cxn modelId="{BBA73A83-2F68-4AE3-8F7F-0AB77D514A2C}" srcId="{CABB8938-0360-44A5-8D75-16739DEF5E68}" destId="{951FB246-E81F-438F-9489-05B10E645CF3}" srcOrd="0" destOrd="0" parTransId="{AB1956D5-CE47-4714-91A4-FF2F2E786813}" sibTransId="{D901E363-8B2B-4900-A3C3-B3238B37784F}"/>
    <dgm:cxn modelId="{FBC2B886-E22B-4DEC-893C-C725966F0A92}" type="presOf" srcId="{0F9CCE91-B6BB-4022-9B0F-C3E7764A6178}" destId="{F7061455-890B-41B9-8084-182B38156A3D}" srcOrd="1" destOrd="0" presId="urn:microsoft.com/office/officeart/2005/8/layout/hierarchy2"/>
    <dgm:cxn modelId="{12FC1491-5CA8-4DC8-955B-524F36A3FE44}" type="presOf" srcId="{F6F1B5F0-7C42-4647-B741-197283CEB9C1}" destId="{2BF83639-FC54-4A19-AAEF-7875B4764E87}" srcOrd="0" destOrd="0" presId="urn:microsoft.com/office/officeart/2005/8/layout/hierarchy2"/>
    <dgm:cxn modelId="{950E6B93-1C75-459A-BEAE-DD124B531614}" type="presOf" srcId="{AB1956D5-CE47-4714-91A4-FF2F2E786813}" destId="{F60A13C3-AAA7-4003-B972-25FCB2CC3A6A}" srcOrd="0" destOrd="0" presId="urn:microsoft.com/office/officeart/2005/8/layout/hierarchy2"/>
    <dgm:cxn modelId="{9FA61A96-50BF-4904-9AA6-303211C331E8}" type="presOf" srcId="{E5055772-977F-4184-9146-83CE4B811FD6}" destId="{C458EDDC-BC79-471D-AF90-5135835A8F48}" srcOrd="0" destOrd="0" presId="urn:microsoft.com/office/officeart/2005/8/layout/hierarchy2"/>
    <dgm:cxn modelId="{4EFB6BA0-42A8-492B-9449-18722F1F7380}" type="presOf" srcId="{A6902426-42F2-4565-803C-F6E48A7F7FD4}" destId="{AA5DFDF9-FB93-4041-AF09-34F1A121BB95}" srcOrd="0" destOrd="0" presId="urn:microsoft.com/office/officeart/2005/8/layout/hierarchy2"/>
    <dgm:cxn modelId="{EB6CB3A0-B06E-4E67-975F-F6B5DE38D953}" srcId="{5BBE78ED-21B2-448C-AA5F-F65900C6DD19}" destId="{A6902426-42F2-4565-803C-F6E48A7F7FD4}" srcOrd="0" destOrd="0" parTransId="{994F9C85-4A05-4B2D-926F-D938E2BB2BD9}" sibTransId="{93D8DABD-0775-437D-A675-141CE05A3860}"/>
    <dgm:cxn modelId="{FA9413A4-CA26-4A3C-81A5-23613B8E01DA}" type="presOf" srcId="{AB1956D5-CE47-4714-91A4-FF2F2E786813}" destId="{B8C00A19-C24C-4DD6-8881-3F0E461F11B6}" srcOrd="1" destOrd="0" presId="urn:microsoft.com/office/officeart/2005/8/layout/hierarchy2"/>
    <dgm:cxn modelId="{77E121A5-DEF9-4775-B81E-7A8FC1A2FC80}" type="presOf" srcId="{407F579D-0218-4B92-8BFB-A165B304A9DA}" destId="{FEEE75B8-9719-4C4B-95E1-A9CB17949BD1}" srcOrd="0" destOrd="0" presId="urn:microsoft.com/office/officeart/2005/8/layout/hierarchy2"/>
    <dgm:cxn modelId="{C792C0A8-15D6-45C6-9DD3-3DC76F9F9744}" type="presOf" srcId="{A19466E3-46D3-48B4-AF6A-29C0808702C7}" destId="{3A2AD504-0C4A-40F7-9B9E-BC08F467727B}" srcOrd="0" destOrd="0" presId="urn:microsoft.com/office/officeart/2005/8/layout/hierarchy2"/>
    <dgm:cxn modelId="{03582FAA-9B35-482E-98A1-F68AB2868F24}" type="presOf" srcId="{8F534390-3435-46DA-A0DB-4A5817AC8603}" destId="{C0C2B537-963A-47B3-99EB-E400854AFBF0}" srcOrd="1" destOrd="0" presId="urn:microsoft.com/office/officeart/2005/8/layout/hierarchy2"/>
    <dgm:cxn modelId="{3F41D3B4-3294-4AFB-9D56-18D6B5B77A30}" type="presOf" srcId="{5BBE78ED-21B2-448C-AA5F-F65900C6DD19}" destId="{95F3929B-F1C4-427E-B96E-01880628DA0E}" srcOrd="0" destOrd="0" presId="urn:microsoft.com/office/officeart/2005/8/layout/hierarchy2"/>
    <dgm:cxn modelId="{17E8E3B9-7AB4-4F82-AD40-3D66088233AD}" type="presOf" srcId="{3142F834-BFFA-4CE8-8D58-AC5CB2E49772}" destId="{BCACA1FD-C1FD-46B9-A6F6-6C197C6700EE}" srcOrd="0" destOrd="0" presId="urn:microsoft.com/office/officeart/2005/8/layout/hierarchy2"/>
    <dgm:cxn modelId="{AF33A2C4-6F08-4AAB-88E1-813B56DA088E}" srcId="{897AB5E3-FD32-4C65-B326-97709FC31567}" destId="{CABB8938-0360-44A5-8D75-16739DEF5E68}" srcOrd="0" destOrd="0" parTransId="{6264F634-1423-4106-98CA-233C0AA297B8}" sibTransId="{853FA4EE-8394-4D2A-BE3F-EF2F590A5F01}"/>
    <dgm:cxn modelId="{ECC843CC-1A47-42C7-BBC6-CEE58EDE84C8}" type="presOf" srcId="{951FB246-E81F-438F-9489-05B10E645CF3}" destId="{8A7B0A93-C9C3-42AF-BE1E-67AEA7276F00}" srcOrd="0" destOrd="0" presId="urn:microsoft.com/office/officeart/2005/8/layout/hierarchy2"/>
    <dgm:cxn modelId="{289D1DCE-6026-46F6-8767-3708746582B4}" srcId="{5BBE78ED-21B2-448C-AA5F-F65900C6DD19}" destId="{1F72BA76-9317-4169-8E8B-50B1C362B212}" srcOrd="2" destOrd="0" parTransId="{EE979583-E635-4A8C-B9CB-CF749CBE0C01}" sibTransId="{FE8B844E-F559-460A-98AC-55AED68C8516}"/>
    <dgm:cxn modelId="{FF632DD0-5A66-4C11-B13B-64CA7958DA56}" type="presOf" srcId="{3C42ABA5-3CC1-4342-BC25-58ADE4C8181B}" destId="{9E2AB435-85E9-4AF5-9A4C-C340171F6F6E}" srcOrd="1" destOrd="0" presId="urn:microsoft.com/office/officeart/2005/8/layout/hierarchy2"/>
    <dgm:cxn modelId="{9D5B80D2-C467-4968-AB2C-8B9F483D095D}" type="presOf" srcId="{C352553C-AD58-4F11-B2CD-AF2626707CA6}" destId="{CE101162-358F-40AF-BBB0-3F5CE9CC59E0}" srcOrd="1" destOrd="0" presId="urn:microsoft.com/office/officeart/2005/8/layout/hierarchy2"/>
    <dgm:cxn modelId="{66AAF6D2-37DA-4384-A81A-311529675FC8}" type="presOf" srcId="{994F9C85-4A05-4B2D-926F-D938E2BB2BD9}" destId="{C0FF45E9-B949-4037-9543-A00160FF3BDD}" srcOrd="0" destOrd="0" presId="urn:microsoft.com/office/officeart/2005/8/layout/hierarchy2"/>
    <dgm:cxn modelId="{331DCCD3-B085-495D-9BB2-F25BE6DEA5C0}" srcId="{5BBE78ED-21B2-448C-AA5F-F65900C6DD19}" destId="{9992F5D3-CD83-41CF-B356-6C7B0D1223AC}" srcOrd="3" destOrd="0" parTransId="{407F579D-0218-4B92-8BFB-A165B304A9DA}" sibTransId="{FC8003EF-CABA-48F9-B9AE-A085CEE041C2}"/>
    <dgm:cxn modelId="{488FC1DD-1576-49DE-A41A-AC3DEFEF7FE6}" srcId="{092C7046-75A9-4998-962B-8CE5169F231D}" destId="{02A67512-A598-4930-B1A2-482E43251463}" srcOrd="2" destOrd="0" parTransId="{C352553C-AD58-4F11-B2CD-AF2626707CA6}" sibTransId="{3A328387-9BAB-41F5-B066-E014A77AE30B}"/>
    <dgm:cxn modelId="{1AD66DE2-DFA9-41FF-B7AF-DF3009B3C36B}" srcId="{092C7046-75A9-4998-962B-8CE5169F231D}" destId="{A0D40254-B03D-4E15-8D90-FD73DAFD2080}" srcOrd="3" destOrd="0" parTransId="{B0F0B973-B80D-4F67-BC38-5344DB079F3B}" sibTransId="{290ED351-0DB2-4BF9-A444-28F05277368A}"/>
    <dgm:cxn modelId="{833681E6-6F34-429E-B38D-A91A7702C10A}" type="presOf" srcId="{9A50C494-6280-49BB-820C-DA9D753FB48D}" destId="{A7034DE3-113A-4AF5-B06B-95761F94E585}" srcOrd="1" destOrd="0" presId="urn:microsoft.com/office/officeart/2005/8/layout/hierarchy2"/>
    <dgm:cxn modelId="{5965DEEB-5488-4196-9C1F-41612CED25B0}" srcId="{951FB246-E81F-438F-9489-05B10E645CF3}" destId="{5BBE78ED-21B2-448C-AA5F-F65900C6DD19}" srcOrd="0" destOrd="0" parTransId="{8F534390-3435-46DA-A0DB-4A5817AC8603}" sibTransId="{C1617A67-707D-4BEF-9B6F-A13D28F9FD9B}"/>
    <dgm:cxn modelId="{DFA774FC-83F5-4FBC-A9F3-F1D54DE89D82}" type="presOf" srcId="{8F534390-3435-46DA-A0DB-4A5817AC8603}" destId="{E52039FD-A8C1-4F28-84FD-04A8EE79D97C}" srcOrd="0" destOrd="0" presId="urn:microsoft.com/office/officeart/2005/8/layout/hierarchy2"/>
    <dgm:cxn modelId="{F8CC6AFD-1783-4650-9227-D4929CBD6778}" type="presOf" srcId="{7E7A97B8-8212-4AD8-9211-CCCFF8596FBD}" destId="{8A4F21AC-56E2-4C3A-A389-8E6F8FEF5399}" srcOrd="0" destOrd="0" presId="urn:microsoft.com/office/officeart/2005/8/layout/hierarchy2"/>
    <dgm:cxn modelId="{7FA6A480-C1D1-4DD3-AFBF-46BCA0743F58}" type="presParOf" srcId="{B3874F7D-84C8-4FA1-9860-94662B0FD2B4}" destId="{789AA794-0F45-41E7-8286-78B0C45FC082}" srcOrd="0" destOrd="0" presId="urn:microsoft.com/office/officeart/2005/8/layout/hierarchy2"/>
    <dgm:cxn modelId="{6DB48FE9-F31E-431E-A6EA-B5E3965A3D07}" type="presParOf" srcId="{789AA794-0F45-41E7-8286-78B0C45FC082}" destId="{81F1D6A0-CE89-45B4-AD62-C4D5EB4AFEDC}" srcOrd="0" destOrd="0" presId="urn:microsoft.com/office/officeart/2005/8/layout/hierarchy2"/>
    <dgm:cxn modelId="{7A5A2B0D-2D66-47EB-BB34-C402C8B555E4}" type="presParOf" srcId="{789AA794-0F45-41E7-8286-78B0C45FC082}" destId="{92AB394C-FAC6-4E2C-8703-909E783E8568}" srcOrd="1" destOrd="0" presId="urn:microsoft.com/office/officeart/2005/8/layout/hierarchy2"/>
    <dgm:cxn modelId="{99D48B4B-29C0-48B6-8552-0DAA53620B73}" type="presParOf" srcId="{92AB394C-FAC6-4E2C-8703-909E783E8568}" destId="{F60A13C3-AAA7-4003-B972-25FCB2CC3A6A}" srcOrd="0" destOrd="0" presId="urn:microsoft.com/office/officeart/2005/8/layout/hierarchy2"/>
    <dgm:cxn modelId="{54275D5B-509E-4BF4-B151-F6550037B544}" type="presParOf" srcId="{F60A13C3-AAA7-4003-B972-25FCB2CC3A6A}" destId="{B8C00A19-C24C-4DD6-8881-3F0E461F11B6}" srcOrd="0" destOrd="0" presId="urn:microsoft.com/office/officeart/2005/8/layout/hierarchy2"/>
    <dgm:cxn modelId="{93CF00E9-C1AD-48CD-B1B2-C96AB2646B04}" type="presParOf" srcId="{92AB394C-FAC6-4E2C-8703-909E783E8568}" destId="{DF6FF97C-7D3A-4E0B-9B58-B51186E387D5}" srcOrd="1" destOrd="0" presId="urn:microsoft.com/office/officeart/2005/8/layout/hierarchy2"/>
    <dgm:cxn modelId="{0D1EFC6B-EFBA-4E75-8C74-4C005FD80DBC}" type="presParOf" srcId="{DF6FF97C-7D3A-4E0B-9B58-B51186E387D5}" destId="{8A7B0A93-C9C3-42AF-BE1E-67AEA7276F00}" srcOrd="0" destOrd="0" presId="urn:microsoft.com/office/officeart/2005/8/layout/hierarchy2"/>
    <dgm:cxn modelId="{7BBF7777-8672-46B9-AED2-37219ECEA4C7}" type="presParOf" srcId="{DF6FF97C-7D3A-4E0B-9B58-B51186E387D5}" destId="{52FC5C41-BE4B-438D-A12C-B8E88BDACF27}" srcOrd="1" destOrd="0" presId="urn:microsoft.com/office/officeart/2005/8/layout/hierarchy2"/>
    <dgm:cxn modelId="{D25375BC-47F1-4DAE-B2F8-C9C87035DDF4}" type="presParOf" srcId="{52FC5C41-BE4B-438D-A12C-B8E88BDACF27}" destId="{E52039FD-A8C1-4F28-84FD-04A8EE79D97C}" srcOrd="0" destOrd="0" presId="urn:microsoft.com/office/officeart/2005/8/layout/hierarchy2"/>
    <dgm:cxn modelId="{82220D1D-838B-406F-BF0F-460326EE8C5B}" type="presParOf" srcId="{E52039FD-A8C1-4F28-84FD-04A8EE79D97C}" destId="{C0C2B537-963A-47B3-99EB-E400854AFBF0}" srcOrd="0" destOrd="0" presId="urn:microsoft.com/office/officeart/2005/8/layout/hierarchy2"/>
    <dgm:cxn modelId="{E52CE822-25BD-472D-B457-576CC711AE2F}" type="presParOf" srcId="{52FC5C41-BE4B-438D-A12C-B8E88BDACF27}" destId="{18334321-003D-4128-815C-EE8D767C838F}" srcOrd="1" destOrd="0" presId="urn:microsoft.com/office/officeart/2005/8/layout/hierarchy2"/>
    <dgm:cxn modelId="{44AFBFEE-EE8B-48B5-9DDD-1FFEEAAC2769}" type="presParOf" srcId="{18334321-003D-4128-815C-EE8D767C838F}" destId="{95F3929B-F1C4-427E-B96E-01880628DA0E}" srcOrd="0" destOrd="0" presId="urn:microsoft.com/office/officeart/2005/8/layout/hierarchy2"/>
    <dgm:cxn modelId="{06918C48-7FC8-43B1-BDBD-7BF8B0C3CB4B}" type="presParOf" srcId="{18334321-003D-4128-815C-EE8D767C838F}" destId="{DD68080F-8170-45D0-A3E6-91B78E32D40B}" srcOrd="1" destOrd="0" presId="urn:microsoft.com/office/officeart/2005/8/layout/hierarchy2"/>
    <dgm:cxn modelId="{8C47095E-6BD8-4361-B8DB-38FD0684A97B}" type="presParOf" srcId="{DD68080F-8170-45D0-A3E6-91B78E32D40B}" destId="{C0FF45E9-B949-4037-9543-A00160FF3BDD}" srcOrd="0" destOrd="0" presId="urn:microsoft.com/office/officeart/2005/8/layout/hierarchy2"/>
    <dgm:cxn modelId="{0E8A1D2D-F1FB-4718-81D2-5F04377634A5}" type="presParOf" srcId="{C0FF45E9-B949-4037-9543-A00160FF3BDD}" destId="{1D263833-31AF-4EE0-AB04-468AA6B73DCD}" srcOrd="0" destOrd="0" presId="urn:microsoft.com/office/officeart/2005/8/layout/hierarchy2"/>
    <dgm:cxn modelId="{8959EBFC-4249-4A17-A09A-895D1D0294DD}" type="presParOf" srcId="{DD68080F-8170-45D0-A3E6-91B78E32D40B}" destId="{FF2C7954-1B38-4C1C-A983-DE8F1D84E0B9}" srcOrd="1" destOrd="0" presId="urn:microsoft.com/office/officeart/2005/8/layout/hierarchy2"/>
    <dgm:cxn modelId="{627AA528-F332-4636-B540-170F3B4B3948}" type="presParOf" srcId="{FF2C7954-1B38-4C1C-A983-DE8F1D84E0B9}" destId="{AA5DFDF9-FB93-4041-AF09-34F1A121BB95}" srcOrd="0" destOrd="0" presId="urn:microsoft.com/office/officeart/2005/8/layout/hierarchy2"/>
    <dgm:cxn modelId="{2C71406D-6141-41F4-AA9A-57CBF95AE5CA}" type="presParOf" srcId="{FF2C7954-1B38-4C1C-A983-DE8F1D84E0B9}" destId="{AD7DBCDC-BDC2-437A-8D71-CD89B51CABE4}" srcOrd="1" destOrd="0" presId="urn:microsoft.com/office/officeart/2005/8/layout/hierarchy2"/>
    <dgm:cxn modelId="{28E4303C-C262-407F-91C9-E21302C80720}" type="presParOf" srcId="{DD68080F-8170-45D0-A3E6-91B78E32D40B}" destId="{F2C3F4A0-CFC9-46F0-BE59-E2AF76A2DAF0}" srcOrd="2" destOrd="0" presId="urn:microsoft.com/office/officeart/2005/8/layout/hierarchy2"/>
    <dgm:cxn modelId="{2E8514F3-7383-485E-A170-BF66A91FD274}" type="presParOf" srcId="{F2C3F4A0-CFC9-46F0-BE59-E2AF76A2DAF0}" destId="{9542B59A-2AF2-4BE5-850A-6537429B2310}" srcOrd="0" destOrd="0" presId="urn:microsoft.com/office/officeart/2005/8/layout/hierarchy2"/>
    <dgm:cxn modelId="{F00BB9FC-C920-4FD4-92BB-06FA475EB7AA}" type="presParOf" srcId="{DD68080F-8170-45D0-A3E6-91B78E32D40B}" destId="{2D973887-5600-49EA-9AF0-A3419EA58D36}" srcOrd="3" destOrd="0" presId="urn:microsoft.com/office/officeart/2005/8/layout/hierarchy2"/>
    <dgm:cxn modelId="{C0392B90-3F14-48C5-9B60-645B767F9BEF}" type="presParOf" srcId="{2D973887-5600-49EA-9AF0-A3419EA58D36}" destId="{BCACA1FD-C1FD-46B9-A6F6-6C197C6700EE}" srcOrd="0" destOrd="0" presId="urn:microsoft.com/office/officeart/2005/8/layout/hierarchy2"/>
    <dgm:cxn modelId="{F6506EFD-4DDF-4CEC-85B7-18FECBC64216}" type="presParOf" srcId="{2D973887-5600-49EA-9AF0-A3419EA58D36}" destId="{9344C327-7859-499F-912B-8C6300F63E45}" srcOrd="1" destOrd="0" presId="urn:microsoft.com/office/officeart/2005/8/layout/hierarchy2"/>
    <dgm:cxn modelId="{1EF98BB6-07F3-4200-9F7F-F9049128A6AA}" type="presParOf" srcId="{DD68080F-8170-45D0-A3E6-91B78E32D40B}" destId="{F5E0EBEF-21A7-4A7A-A752-8104DBAC603B}" srcOrd="4" destOrd="0" presId="urn:microsoft.com/office/officeart/2005/8/layout/hierarchy2"/>
    <dgm:cxn modelId="{9DA6B4BE-C33A-481E-804B-D0D209129688}" type="presParOf" srcId="{F5E0EBEF-21A7-4A7A-A752-8104DBAC603B}" destId="{7BE267C7-8A4A-43ED-9CFA-772D32B649A4}" srcOrd="0" destOrd="0" presId="urn:microsoft.com/office/officeart/2005/8/layout/hierarchy2"/>
    <dgm:cxn modelId="{E87AC9C3-EF56-486E-A3C4-4A6BD5DBFD0C}" type="presParOf" srcId="{DD68080F-8170-45D0-A3E6-91B78E32D40B}" destId="{BC133496-CD21-42CF-B15F-25B40551C410}" srcOrd="5" destOrd="0" presId="urn:microsoft.com/office/officeart/2005/8/layout/hierarchy2"/>
    <dgm:cxn modelId="{B2C0A7DE-4C15-4188-A62D-72D3249CAAD1}" type="presParOf" srcId="{BC133496-CD21-42CF-B15F-25B40551C410}" destId="{1ED6FE69-3819-40AC-8234-36649F00E839}" srcOrd="0" destOrd="0" presId="urn:microsoft.com/office/officeart/2005/8/layout/hierarchy2"/>
    <dgm:cxn modelId="{E89F0FC7-65D8-46E0-B589-796A86264C60}" type="presParOf" srcId="{BC133496-CD21-42CF-B15F-25B40551C410}" destId="{DE487A0C-F559-455A-B106-DFF73221F71D}" srcOrd="1" destOrd="0" presId="urn:microsoft.com/office/officeart/2005/8/layout/hierarchy2"/>
    <dgm:cxn modelId="{DC429B1D-FE69-415B-86A5-36FF6E414FB6}" type="presParOf" srcId="{DD68080F-8170-45D0-A3E6-91B78E32D40B}" destId="{FEEE75B8-9719-4C4B-95E1-A9CB17949BD1}" srcOrd="6" destOrd="0" presId="urn:microsoft.com/office/officeart/2005/8/layout/hierarchy2"/>
    <dgm:cxn modelId="{1C21CA12-1C24-461D-AB63-60EE9AC0CD68}" type="presParOf" srcId="{FEEE75B8-9719-4C4B-95E1-A9CB17949BD1}" destId="{D158CC5E-4A73-497E-AA2F-C32635FDDB27}" srcOrd="0" destOrd="0" presId="urn:microsoft.com/office/officeart/2005/8/layout/hierarchy2"/>
    <dgm:cxn modelId="{3E9715B6-5C6C-492E-A6A1-76F82125C447}" type="presParOf" srcId="{DD68080F-8170-45D0-A3E6-91B78E32D40B}" destId="{2CF17EDF-AFF9-4C75-A081-E23AA5719DFB}" srcOrd="7" destOrd="0" presId="urn:microsoft.com/office/officeart/2005/8/layout/hierarchy2"/>
    <dgm:cxn modelId="{222F59F2-FFFE-450E-8FBA-767CF9CFA96D}" type="presParOf" srcId="{2CF17EDF-AFF9-4C75-A081-E23AA5719DFB}" destId="{132E0FDB-B8F7-4507-81EC-373CB2FE959F}" srcOrd="0" destOrd="0" presId="urn:microsoft.com/office/officeart/2005/8/layout/hierarchy2"/>
    <dgm:cxn modelId="{56795826-4C2B-43C7-8CF0-E5C09F769981}" type="presParOf" srcId="{2CF17EDF-AFF9-4C75-A081-E23AA5719DFB}" destId="{73C6468F-4A19-4AAC-8A98-BDDC852C941B}" srcOrd="1" destOrd="0" presId="urn:microsoft.com/office/officeart/2005/8/layout/hierarchy2"/>
    <dgm:cxn modelId="{6220F021-9E22-4DC1-910F-126F1E22859E}" type="presParOf" srcId="{52FC5C41-BE4B-438D-A12C-B8E88BDACF27}" destId="{BAC94050-AA09-4E87-9D57-4DBDC540A41C}" srcOrd="2" destOrd="0" presId="urn:microsoft.com/office/officeart/2005/8/layout/hierarchy2"/>
    <dgm:cxn modelId="{44D13248-136A-4038-ACF6-665E41E2115D}" type="presParOf" srcId="{BAC94050-AA09-4E87-9D57-4DBDC540A41C}" destId="{96C1636D-B602-4C50-A7B4-074CAE2EFB26}" srcOrd="0" destOrd="0" presId="urn:microsoft.com/office/officeart/2005/8/layout/hierarchy2"/>
    <dgm:cxn modelId="{54CE17FE-695B-4DC7-B8C6-A73EC8AEF359}" type="presParOf" srcId="{52FC5C41-BE4B-438D-A12C-B8E88BDACF27}" destId="{7086A75E-79D4-445D-93E6-655331D49F0B}" srcOrd="3" destOrd="0" presId="urn:microsoft.com/office/officeart/2005/8/layout/hierarchy2"/>
    <dgm:cxn modelId="{B74581F8-9489-485E-A49C-C203F669AB28}" type="presParOf" srcId="{7086A75E-79D4-445D-93E6-655331D49F0B}" destId="{F1E74BEC-4B94-43BC-84EA-7D31E90FB450}" srcOrd="0" destOrd="0" presId="urn:microsoft.com/office/officeart/2005/8/layout/hierarchy2"/>
    <dgm:cxn modelId="{52221DEC-67AD-48A2-84FA-2538BEEE72DC}" type="presParOf" srcId="{7086A75E-79D4-445D-93E6-655331D49F0B}" destId="{D3D7F501-052F-4727-8E86-1E8F9D26B321}" srcOrd="1" destOrd="0" presId="urn:microsoft.com/office/officeart/2005/8/layout/hierarchy2"/>
    <dgm:cxn modelId="{59F17199-B053-438A-B757-D9FD38E60D39}" type="presParOf" srcId="{D3D7F501-052F-4727-8E86-1E8F9D26B321}" destId="{33F85BB3-594D-4328-80C7-74EBA3CBDF52}" srcOrd="0" destOrd="0" presId="urn:microsoft.com/office/officeart/2005/8/layout/hierarchy2"/>
    <dgm:cxn modelId="{030E0C13-7CC7-441B-8086-901C9508BA56}" type="presParOf" srcId="{33F85BB3-594D-4328-80C7-74EBA3CBDF52}" destId="{F7061455-890B-41B9-8084-182B38156A3D}" srcOrd="0" destOrd="0" presId="urn:microsoft.com/office/officeart/2005/8/layout/hierarchy2"/>
    <dgm:cxn modelId="{3619A719-9852-4BB4-93FD-7108633C7CB2}" type="presParOf" srcId="{D3D7F501-052F-4727-8E86-1E8F9D26B321}" destId="{322063B2-E5E7-4A2D-91A6-4C3E9B9F3CDC}" srcOrd="1" destOrd="0" presId="urn:microsoft.com/office/officeart/2005/8/layout/hierarchy2"/>
    <dgm:cxn modelId="{BEB8EFE7-965A-4ACD-AF66-9ABA3FFCF18D}" type="presParOf" srcId="{322063B2-E5E7-4A2D-91A6-4C3E9B9F3CDC}" destId="{D4C4856E-9051-4265-A0A3-67F2F371E146}" srcOrd="0" destOrd="0" presId="urn:microsoft.com/office/officeart/2005/8/layout/hierarchy2"/>
    <dgm:cxn modelId="{EAD7246F-656D-4F57-B82A-5DA1EA78F2A5}" type="presParOf" srcId="{322063B2-E5E7-4A2D-91A6-4C3E9B9F3CDC}" destId="{137C531E-5187-4865-A36D-4D67A3F568F9}" srcOrd="1" destOrd="0" presId="urn:microsoft.com/office/officeart/2005/8/layout/hierarchy2"/>
    <dgm:cxn modelId="{72B00550-E577-48EB-8C18-7E9593498C55}" type="presParOf" srcId="{D3D7F501-052F-4727-8E86-1E8F9D26B321}" destId="{7B11B2EA-6B8E-4E37-9432-FB8D6A12CF6F}" srcOrd="2" destOrd="0" presId="urn:microsoft.com/office/officeart/2005/8/layout/hierarchy2"/>
    <dgm:cxn modelId="{A4F5EEB8-9BF4-467F-B249-8F16344F96B9}" type="presParOf" srcId="{7B11B2EA-6B8E-4E37-9432-FB8D6A12CF6F}" destId="{9E2AB435-85E9-4AF5-9A4C-C340171F6F6E}" srcOrd="0" destOrd="0" presId="urn:microsoft.com/office/officeart/2005/8/layout/hierarchy2"/>
    <dgm:cxn modelId="{5F97CEDF-B8AF-40A0-BA48-15E68035B11B}" type="presParOf" srcId="{D3D7F501-052F-4727-8E86-1E8F9D26B321}" destId="{D25F4B7A-17A5-4310-A858-A5D4270E8F13}" srcOrd="3" destOrd="0" presId="urn:microsoft.com/office/officeart/2005/8/layout/hierarchy2"/>
    <dgm:cxn modelId="{98EF7952-4BE4-4CCF-AF83-1B76DA3BF218}" type="presParOf" srcId="{D25F4B7A-17A5-4310-A858-A5D4270E8F13}" destId="{2BF83639-FC54-4A19-AAEF-7875B4764E87}" srcOrd="0" destOrd="0" presId="urn:microsoft.com/office/officeart/2005/8/layout/hierarchy2"/>
    <dgm:cxn modelId="{44F7E93F-AFCD-4F93-A60E-F1E536D0600D}" type="presParOf" srcId="{D25F4B7A-17A5-4310-A858-A5D4270E8F13}" destId="{973CC30C-DADC-46F3-9A0B-52EE2CCF7DE3}" srcOrd="1" destOrd="0" presId="urn:microsoft.com/office/officeart/2005/8/layout/hierarchy2"/>
    <dgm:cxn modelId="{10124F95-D9F3-4C40-988D-40C9C86E7B9F}" type="presParOf" srcId="{D3D7F501-052F-4727-8E86-1E8F9D26B321}" destId="{07EC6A1B-2FF2-4DF4-83C6-713672BCB42E}" srcOrd="4" destOrd="0" presId="urn:microsoft.com/office/officeart/2005/8/layout/hierarchy2"/>
    <dgm:cxn modelId="{9619D0CD-8A1F-41E3-9772-796E52F7B539}" type="presParOf" srcId="{07EC6A1B-2FF2-4DF4-83C6-713672BCB42E}" destId="{CE101162-358F-40AF-BBB0-3F5CE9CC59E0}" srcOrd="0" destOrd="0" presId="urn:microsoft.com/office/officeart/2005/8/layout/hierarchy2"/>
    <dgm:cxn modelId="{91A13AEC-89C4-4B6D-8341-FA7E0638BFED}" type="presParOf" srcId="{D3D7F501-052F-4727-8E86-1E8F9D26B321}" destId="{ADE57A50-92B1-477F-A9CD-603C8EF240CF}" srcOrd="5" destOrd="0" presId="urn:microsoft.com/office/officeart/2005/8/layout/hierarchy2"/>
    <dgm:cxn modelId="{1A1680A5-B21A-41B6-92FC-D9B7639EF3DC}" type="presParOf" srcId="{ADE57A50-92B1-477F-A9CD-603C8EF240CF}" destId="{B3838CF1-A57C-4A32-BA5A-DDA6A827AB2D}" srcOrd="0" destOrd="0" presId="urn:microsoft.com/office/officeart/2005/8/layout/hierarchy2"/>
    <dgm:cxn modelId="{3048D5D4-E53E-423F-B23F-A31E0AAD76F9}" type="presParOf" srcId="{ADE57A50-92B1-477F-A9CD-603C8EF240CF}" destId="{1DEDFB2D-4EE8-449B-BACD-DAFC2946A8E0}" srcOrd="1" destOrd="0" presId="urn:microsoft.com/office/officeart/2005/8/layout/hierarchy2"/>
    <dgm:cxn modelId="{F32AB909-84A8-4327-A258-A2ED469FBB21}" type="presParOf" srcId="{D3D7F501-052F-4727-8E86-1E8F9D26B321}" destId="{9A90513E-A167-4507-8A6A-21F4D8D755B7}" srcOrd="6" destOrd="0" presId="urn:microsoft.com/office/officeart/2005/8/layout/hierarchy2"/>
    <dgm:cxn modelId="{4919E3B3-7298-42B4-9886-36039C83EF2C}" type="presParOf" srcId="{9A90513E-A167-4507-8A6A-21F4D8D755B7}" destId="{9BCFD21F-69B0-4C2B-8E95-A541698C5B17}" srcOrd="0" destOrd="0" presId="urn:microsoft.com/office/officeart/2005/8/layout/hierarchy2"/>
    <dgm:cxn modelId="{FD8BA9AD-B460-47AB-9E40-4E55C3CF817E}" type="presParOf" srcId="{D3D7F501-052F-4727-8E86-1E8F9D26B321}" destId="{E46CE619-2C40-449D-8C57-1CCF683F80D3}" srcOrd="7" destOrd="0" presId="urn:microsoft.com/office/officeart/2005/8/layout/hierarchy2"/>
    <dgm:cxn modelId="{555D0502-E3E4-4361-B146-C005DBA09BAB}" type="presParOf" srcId="{E46CE619-2C40-449D-8C57-1CCF683F80D3}" destId="{AD50B3D9-0982-4D7C-B7B2-A3E9326D1C7C}" srcOrd="0" destOrd="0" presId="urn:microsoft.com/office/officeart/2005/8/layout/hierarchy2"/>
    <dgm:cxn modelId="{9380B74C-727B-47B5-972E-F60B3E7974E6}" type="presParOf" srcId="{E46CE619-2C40-449D-8C57-1CCF683F80D3}" destId="{2A6396A2-AC53-40CA-8729-C0E3F2293796}" srcOrd="1" destOrd="0" presId="urn:microsoft.com/office/officeart/2005/8/layout/hierarchy2"/>
    <dgm:cxn modelId="{9533BF03-F5F4-444D-BC0B-5E5FB8586F11}" type="presParOf" srcId="{D3D7F501-052F-4727-8E86-1E8F9D26B321}" destId="{B6191027-F318-45D2-B5FB-D6250A17F9F7}" srcOrd="8" destOrd="0" presId="urn:microsoft.com/office/officeart/2005/8/layout/hierarchy2"/>
    <dgm:cxn modelId="{68C67C18-96E8-485F-80E4-99A4171B190F}" type="presParOf" srcId="{B6191027-F318-45D2-B5FB-D6250A17F9F7}" destId="{A7034DE3-113A-4AF5-B06B-95761F94E585}" srcOrd="0" destOrd="0" presId="urn:microsoft.com/office/officeart/2005/8/layout/hierarchy2"/>
    <dgm:cxn modelId="{526B12EB-F427-49F7-B40D-06153B510461}" type="presParOf" srcId="{D3D7F501-052F-4727-8E86-1E8F9D26B321}" destId="{450304FE-BCA7-4295-8017-84D529779113}" srcOrd="9" destOrd="0" presId="urn:microsoft.com/office/officeart/2005/8/layout/hierarchy2"/>
    <dgm:cxn modelId="{031EF0BD-7B3D-40AE-9D3A-2C7F8EAA9D70}" type="presParOf" srcId="{450304FE-BCA7-4295-8017-84D529779113}" destId="{FDFDB7F0-6256-464B-8F1F-CB3784408CBE}" srcOrd="0" destOrd="0" presId="urn:microsoft.com/office/officeart/2005/8/layout/hierarchy2"/>
    <dgm:cxn modelId="{6D8183EA-5082-41A9-A883-99C73DB3592D}" type="presParOf" srcId="{450304FE-BCA7-4295-8017-84D529779113}" destId="{B654DF3A-EB40-4D5D-829C-73B0B5AA8FDF}" srcOrd="1" destOrd="0" presId="urn:microsoft.com/office/officeart/2005/8/layout/hierarchy2"/>
    <dgm:cxn modelId="{E3D0737D-27A0-4F74-8DAF-38B29EB53A4E}" type="presParOf" srcId="{D3D7F501-052F-4727-8E86-1E8F9D26B321}" destId="{C458EDDC-BC79-471D-AF90-5135835A8F48}" srcOrd="10" destOrd="0" presId="urn:microsoft.com/office/officeart/2005/8/layout/hierarchy2"/>
    <dgm:cxn modelId="{54001B6C-6DA7-464D-802B-D9920090CB77}" type="presParOf" srcId="{C458EDDC-BC79-471D-AF90-5135835A8F48}" destId="{9CC1CE41-468E-48C2-88C7-A904A305843A}" srcOrd="0" destOrd="0" presId="urn:microsoft.com/office/officeart/2005/8/layout/hierarchy2"/>
    <dgm:cxn modelId="{4EC95260-A31B-4CCF-A3AD-DC9B5D6CD50F}" type="presParOf" srcId="{D3D7F501-052F-4727-8E86-1E8F9D26B321}" destId="{3CD13EA6-08D6-4A19-AF33-81435AE021BC}" srcOrd="11" destOrd="0" presId="urn:microsoft.com/office/officeart/2005/8/layout/hierarchy2"/>
    <dgm:cxn modelId="{DDD83064-5CCC-4248-B8D5-FB40BFD9D663}" type="presParOf" srcId="{3CD13EA6-08D6-4A19-AF33-81435AE021BC}" destId="{46F27C42-CBED-4763-BFE4-C84C8A6DFB59}" srcOrd="0" destOrd="0" presId="urn:microsoft.com/office/officeart/2005/8/layout/hierarchy2"/>
    <dgm:cxn modelId="{53CE5F2D-6606-4A4C-B023-CE556BC28D64}" type="presParOf" srcId="{3CD13EA6-08D6-4A19-AF33-81435AE021BC}" destId="{C2418CA0-1E36-4505-8F13-A3F1F52713A0}" srcOrd="1" destOrd="0" presId="urn:microsoft.com/office/officeart/2005/8/layout/hierarchy2"/>
    <dgm:cxn modelId="{F4533126-1FD5-4BD0-AFD1-947420B44E0E}" type="presParOf" srcId="{92AB394C-FAC6-4E2C-8703-909E783E8568}" destId="{3A2AD504-0C4A-40F7-9B9E-BC08F467727B}" srcOrd="2" destOrd="0" presId="urn:microsoft.com/office/officeart/2005/8/layout/hierarchy2"/>
    <dgm:cxn modelId="{976DAFA3-4F89-41B2-8513-00D7665FC69F}" type="presParOf" srcId="{3A2AD504-0C4A-40F7-9B9E-BC08F467727B}" destId="{115DD8BD-B0BC-4647-B930-FFA3A6DB7BD4}" srcOrd="0" destOrd="0" presId="urn:microsoft.com/office/officeart/2005/8/layout/hierarchy2"/>
    <dgm:cxn modelId="{1F6DEFDE-36D4-44C9-9983-3B3424523C16}" type="presParOf" srcId="{92AB394C-FAC6-4E2C-8703-909E783E8568}" destId="{6269874C-43DE-44FD-BB48-58558A309991}" srcOrd="3" destOrd="0" presId="urn:microsoft.com/office/officeart/2005/8/layout/hierarchy2"/>
    <dgm:cxn modelId="{F4041AFA-A046-406A-84C8-2B0AC9BFCAEE}" type="presParOf" srcId="{6269874C-43DE-44FD-BB48-58558A309991}" destId="{8A4F21AC-56E2-4C3A-A389-8E6F8FEF5399}" srcOrd="0" destOrd="0" presId="urn:microsoft.com/office/officeart/2005/8/layout/hierarchy2"/>
    <dgm:cxn modelId="{682613DE-4527-4D33-B3C7-014582C9F2B3}" type="presParOf" srcId="{6269874C-43DE-44FD-BB48-58558A309991}" destId="{A18E90C3-FAF0-4308-94CC-DBBBEEE7F65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7CBF47-E6EC-4A57-B0F8-D97B9CF86A9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E5E484F-DBF7-48F4-B12D-9E8550B8B331}">
      <dgm:prSet phldrT="[Texto]" custT="1"/>
      <dgm:spPr/>
      <dgm:t>
        <a:bodyPr/>
        <a:lstStyle/>
        <a:p>
          <a:r>
            <a:rPr lang="es-ES" sz="1100" dirty="0">
              <a:solidFill>
                <a:schemeClr val="tx2"/>
              </a:solidFill>
            </a:rPr>
            <a:t>CULTURAL</a:t>
          </a:r>
        </a:p>
      </dgm:t>
    </dgm:pt>
    <dgm:pt modelId="{9047553A-7572-4CAB-B0DA-8D5AACF1F837}" type="parTrans" cxnId="{C6A01C77-60A5-40DE-822A-626CD7E77047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99BD5C82-E177-41FF-BBF4-6BFFCD0E9B0E}" type="sibTrans" cxnId="{C6A01C77-60A5-40DE-822A-626CD7E77047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4AC1EF6A-E230-4916-B559-29EC9BC09397}">
      <dgm:prSet phldrT="[Texto]"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FESTIVALES</a:t>
          </a:r>
        </a:p>
      </dgm:t>
    </dgm:pt>
    <dgm:pt modelId="{69DF7BC9-7441-4D1D-B360-239DF040637E}" type="parTrans" cxnId="{54CF9048-C670-44FD-9960-86E279C5947D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40E935BA-F29F-469E-A62F-20D71C90798B}" type="sibTrans" cxnId="{54CF9048-C670-44FD-9960-86E279C5947D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71A6473-F9BC-4C3C-8EEA-10BCEB87237A}">
      <dgm:prSet phldrT="[Texto]"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FINANCIERO</a:t>
          </a:r>
        </a:p>
      </dgm:t>
    </dgm:pt>
    <dgm:pt modelId="{F11D487F-8D6B-488C-9DA0-CDC1071358B1}" type="parTrans" cxnId="{953CC0F6-622F-4655-8984-888215D60503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AEB1023D-F2F2-450D-9E85-85D4BA140527}" type="sibTrans" cxnId="{953CC0F6-622F-4655-8984-888215D60503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18D6CF7-8228-4EA4-8CD2-0EA56B2C2010}">
      <dgm:prSet phldrT="[Texto]" custT="1"/>
      <dgm:spPr/>
      <dgm:t>
        <a:bodyPr/>
        <a:lstStyle/>
        <a:p>
          <a:r>
            <a:rPr lang="es-ES" sz="1000" dirty="0">
              <a:solidFill>
                <a:schemeClr val="tx2"/>
              </a:solidFill>
            </a:rPr>
            <a:t>MUSEOS</a:t>
          </a:r>
        </a:p>
      </dgm:t>
    </dgm:pt>
    <dgm:pt modelId="{D30B7597-8A23-4F4F-98C8-BD6459C71381}" type="parTrans" cxnId="{9488E1BB-83B9-46F8-9FDE-BB9122D38A95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91B07D21-19E7-4B34-95AF-6ACDFDE1A017}" type="sibTrans" cxnId="{9488E1BB-83B9-46F8-9FDE-BB9122D38A95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955D9707-53D2-40D0-A187-E60053137344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FESTIVALES</a:t>
          </a:r>
        </a:p>
        <a:p>
          <a:r>
            <a:rPr lang="es-ES" sz="900" dirty="0">
              <a:solidFill>
                <a:schemeClr val="tx2"/>
              </a:solidFill>
            </a:rPr>
            <a:t>CULTURALES</a:t>
          </a:r>
        </a:p>
      </dgm:t>
    </dgm:pt>
    <dgm:pt modelId="{9BDADD1F-1F3C-4036-BAC9-CD47DABE982A}" type="parTrans" cxnId="{FE8A89E0-114F-4178-9680-A189B94DE013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930B503-B95E-46BC-BA61-B88D1CB79FE5}" type="sibTrans" cxnId="{FE8A89E0-114F-4178-9680-A189B94DE013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CCB814E3-36A8-478A-9698-E21A55B6C6E0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FINES</a:t>
          </a:r>
        </a:p>
      </dgm:t>
    </dgm:pt>
    <dgm:pt modelId="{7364785D-B28B-426D-B211-90569C10558D}" type="parTrans" cxnId="{666B76DA-2DA5-47BE-A70F-A3C3C8C565A5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C480A702-27FD-417E-86A0-56C1E555E8D7}" type="sibTrans" cxnId="{666B76DA-2DA5-47BE-A70F-A3C3C8C565A5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A851D491-6861-4656-B88A-51FF8DBC3B59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CLASIFICACIÓN</a:t>
          </a:r>
        </a:p>
      </dgm:t>
    </dgm:pt>
    <dgm:pt modelId="{45303561-95A9-4557-892D-5D2712407CB5}" type="parTrans" cxnId="{AFFF4B8E-6BA9-4E8F-AC63-01E847ECA206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49B3F0FE-93FF-475A-BEBC-9D221DA419B3}" type="sibTrans" cxnId="{AFFF4B8E-6BA9-4E8F-AC63-01E847ECA206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0248E38-9F84-4A36-A4A9-D8A5D8935BED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LITERATURA</a:t>
          </a:r>
        </a:p>
      </dgm:t>
    </dgm:pt>
    <dgm:pt modelId="{11D4BF35-8E3E-4958-87C6-B3C33152C04A}" type="parTrans" cxnId="{DF3FFF69-8C6C-41EC-9B2A-ADFF3656AE35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7F55B6C-42F6-49F3-804C-3CE043B3BAAE}" type="sibTrans" cxnId="{DF3FFF69-8C6C-41EC-9B2A-ADFF3656AE35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EA2D26B1-D86A-4393-A320-8CAEEE9BFCD0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ACUPUNTURA</a:t>
          </a:r>
        </a:p>
      </dgm:t>
    </dgm:pt>
    <dgm:pt modelId="{59832D62-E005-49DC-A60E-C2512ED7C6A4}" type="parTrans" cxnId="{F14F5B59-5CB3-4D94-A70A-3BF8A7CDDB98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D573B9D9-5F81-4545-9115-59F59BEBBDE8}" type="sibTrans" cxnId="{F14F5B59-5CB3-4D94-A70A-3BF8A7CDDB98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16C29B4D-F073-44DE-B3AF-AF3AE620255F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ARTESANIAS</a:t>
          </a:r>
        </a:p>
      </dgm:t>
    </dgm:pt>
    <dgm:pt modelId="{B6F1A88E-B921-4ED2-B9BB-2CF25312850C}" type="parTrans" cxnId="{361165E7-A00D-4ACE-BBA7-AAD99CDC3C0B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77BA8AC-8EA5-4287-A3A1-910AB3379B38}" type="sibTrans" cxnId="{361165E7-A00D-4ACE-BBA7-AAD99CDC3C0B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B9C9A8BF-E51C-43BC-9D8A-E7B5326D2325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IDIOMAS</a:t>
          </a:r>
        </a:p>
      </dgm:t>
    </dgm:pt>
    <dgm:pt modelId="{C4A3FA24-C89D-457B-92DD-531B7805F507}" type="parTrans" cxnId="{6219B9FA-E77D-42B0-99BE-5555A9360D01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EE3B7617-271F-48F5-8414-7C10192F69D9}" type="sibTrans" cxnId="{6219B9FA-E77D-42B0-99BE-5555A9360D01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F66096B-E21E-42C7-BDB1-3CB956B27F6D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CIVILIZACIONES</a:t>
          </a:r>
        </a:p>
      </dgm:t>
    </dgm:pt>
    <dgm:pt modelId="{36D7BC23-DFAD-4AEF-9BFE-1D2FAC0FF9DA}" type="parTrans" cxnId="{5023FDD7-1B53-4D44-8296-A2F85D6E5CFA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8931AB33-9EB3-45C2-9DCD-B2FC98D3F8A8}" type="sibTrans" cxnId="{5023FDD7-1B53-4D44-8296-A2F85D6E5CFA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940105BB-232C-4AD8-BA5A-EE7FBCA4A13D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OTRAS</a:t>
          </a:r>
        </a:p>
      </dgm:t>
    </dgm:pt>
    <dgm:pt modelId="{80C07B43-22B7-4730-B15A-C791CC4C7F10}" type="parTrans" cxnId="{8821B8AB-2A02-405B-8F47-C6721839E0A8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5BC651A7-F84A-4304-90F0-113CA6228A8E}" type="sibTrans" cxnId="{8821B8AB-2A02-405B-8F47-C6721839E0A8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240EA01C-07A8-4F80-9D10-3F500CFE4C1D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TURISMO</a:t>
          </a:r>
        </a:p>
      </dgm:t>
    </dgm:pt>
    <dgm:pt modelId="{8056A1D2-58FA-456F-A160-B06F71E480AC}" type="parTrans" cxnId="{AEB692B4-BE9D-4355-8523-13AACC95DAD1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DF7CB8F5-6772-4673-A6CA-6CF895CED6AE}" type="sibTrans" cxnId="{AEB692B4-BE9D-4355-8523-13AACC95DAD1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D13FADE-4E0D-4E9F-AA7C-9C4B3DB39A70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FESTIVAL</a:t>
          </a:r>
        </a:p>
      </dgm:t>
    </dgm:pt>
    <dgm:pt modelId="{F86C5FFA-1DCE-4AE7-BA77-9D110041E2E3}" type="parTrans" cxnId="{516079D1-13DA-4FFA-B89D-951A64D8B739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6A5F7955-EA5E-40B6-A495-F13730A25D9D}" type="sibTrans" cxnId="{516079D1-13DA-4FFA-B89D-951A64D8B739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FC517CD6-D0A0-4239-8F35-8CD254E23B4B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COHESIÓN</a:t>
          </a:r>
        </a:p>
      </dgm:t>
    </dgm:pt>
    <dgm:pt modelId="{2FA30CEC-1AEB-468D-BC3F-CC29564D9176}" type="parTrans" cxnId="{3F8B94FF-D12D-4B55-969D-3146805FE023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3133A39A-E9FD-46C7-A22B-5A1BE1E5ED7B}" type="sibTrans" cxnId="{3F8B94FF-D12D-4B55-969D-3146805FE023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C9FA614-2047-4C4F-9851-A97230DFB438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IDENTIDAD</a:t>
          </a:r>
        </a:p>
      </dgm:t>
    </dgm:pt>
    <dgm:pt modelId="{64602DF2-5B0B-4812-9F2D-E677EDEAF2E4}" type="parTrans" cxnId="{2EC495E8-E63B-4AC8-B9FD-A43BD2D17EBC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FD88DCF0-A175-42B2-810E-9AB1D24A0574}" type="sibTrans" cxnId="{2EC495E8-E63B-4AC8-B9FD-A43BD2D17EBC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39CC68E4-D5A1-4260-A5E9-299779755FE5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COMUNICACIÓN</a:t>
          </a:r>
        </a:p>
      </dgm:t>
    </dgm:pt>
    <dgm:pt modelId="{56824072-547A-4AE1-8B2B-B2EA40B388E6}" type="parTrans" cxnId="{B6A857DC-BB42-43F4-A7A9-695597C2300B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F16752CE-BFA8-4B77-A14D-F3FFA158678B}" type="sibTrans" cxnId="{B6A857DC-BB42-43F4-A7A9-695597C2300B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DF7540B0-F0C7-4DA2-8218-E3BA214206B4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CINE</a:t>
          </a:r>
        </a:p>
      </dgm:t>
    </dgm:pt>
    <dgm:pt modelId="{658A8D58-6027-4AF7-8E15-8D0755FCB0ED}" type="parTrans" cxnId="{CC95B62F-4E3A-4986-B781-855BF2ADA8CD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C84DFBFE-225A-4100-B943-4B6D4CDE2D0A}" type="sibTrans" cxnId="{CC95B62F-4E3A-4986-B781-855BF2ADA8CD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A53D6A13-C666-46C9-B3F9-4835D0F11374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MÚSICA</a:t>
          </a:r>
        </a:p>
      </dgm:t>
    </dgm:pt>
    <dgm:pt modelId="{D4F43314-BFD9-4F21-A3CF-BF40A3C68328}" type="parTrans" cxnId="{FEF293B6-11E7-4927-9895-15B929DEE08F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8692103C-39A4-4202-A02E-5B3EC6A95690}" type="sibTrans" cxnId="{FEF293B6-11E7-4927-9895-15B929DEE08F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7BA9E5D8-2778-42D2-84DA-EA0E6A5E7E89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TEATRO</a:t>
          </a:r>
        </a:p>
      </dgm:t>
    </dgm:pt>
    <dgm:pt modelId="{B6440CC5-14CA-417B-A089-B9348F45FC5B}" type="parTrans" cxnId="{615AA3A3-75DA-40A0-B5D6-7846DD9CDCCC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90C668BD-8C48-49E0-827A-85160152AAA0}" type="sibTrans" cxnId="{615AA3A3-75DA-40A0-B5D6-7846DD9CDCCC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CF8B3868-4D7B-4C3A-B527-84DA98F9C91F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ARTE</a:t>
          </a:r>
        </a:p>
      </dgm:t>
    </dgm:pt>
    <dgm:pt modelId="{B0C29291-EEA4-4118-A2DD-00FE7D37BEB7}" type="parTrans" cxnId="{E63E155B-BBE5-4D41-A3F1-057B713AA7DC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EC1E495D-CEBA-44D5-BFE8-44E71F35F6B2}" type="sibTrans" cxnId="{E63E155B-BBE5-4D41-A3F1-057B713AA7DC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187FADE1-0CA4-404C-8220-898986336204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CULTURA LOCAL</a:t>
          </a:r>
        </a:p>
      </dgm:t>
    </dgm:pt>
    <dgm:pt modelId="{730703C7-8BBD-4CA9-A521-13E3DFF665F3}" type="parTrans" cxnId="{5AA4A015-D495-4ECE-97AF-7CBF6CDDCF7E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6C0C9DE9-35C1-480D-9558-AF143A2A97F3}" type="sibTrans" cxnId="{5AA4A015-D495-4ECE-97AF-7CBF6CDDCF7E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CCBFFAD4-3E80-4376-9158-9B5AA3CC2D54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MIXTOS</a:t>
          </a:r>
        </a:p>
      </dgm:t>
    </dgm:pt>
    <dgm:pt modelId="{C4711C09-B24E-4D73-ACEB-964A6E0C166C}" type="parTrans" cxnId="{89571629-7BAB-4B7F-B95B-00CD08EC4C56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08ABE3E-5A8E-4A0D-A07E-EA1A8F30AC53}" type="sibTrans" cxnId="{89571629-7BAB-4B7F-B95B-00CD08EC4C56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D121AC54-8D9E-473C-9E5A-EB28858E5FEF}">
      <dgm:prSet custT="1"/>
      <dgm:spPr/>
      <dgm:t>
        <a:bodyPr/>
        <a:lstStyle/>
        <a:p>
          <a:r>
            <a:rPr lang="es-ES" sz="900" dirty="0">
              <a:solidFill>
                <a:schemeClr val="tx2"/>
              </a:solidFill>
            </a:rPr>
            <a:t>ESPECTÁCULOS</a:t>
          </a:r>
        </a:p>
      </dgm:t>
    </dgm:pt>
    <dgm:pt modelId="{B113F10C-560F-49D4-BF61-5980215CC68A}" type="parTrans" cxnId="{34E0347E-6E3A-4EC8-BAF6-03CA3137A974}">
      <dgm:prSet custT="1"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52AA3E03-9C81-4CA8-B21F-74D10A792AB8}" type="sibTrans" cxnId="{34E0347E-6E3A-4EC8-BAF6-03CA3137A974}">
      <dgm:prSet/>
      <dgm:spPr/>
      <dgm:t>
        <a:bodyPr/>
        <a:lstStyle/>
        <a:p>
          <a:endParaRPr lang="es-ES" sz="900">
            <a:solidFill>
              <a:schemeClr val="tx2"/>
            </a:solidFill>
          </a:endParaRPr>
        </a:p>
      </dgm:t>
    </dgm:pt>
    <dgm:pt modelId="{0A428C7F-FF25-467A-849B-1AA63E9C3A1D}" type="pres">
      <dgm:prSet presAssocID="{3F7CBF47-E6EC-4A57-B0F8-D97B9CF86A9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CC67EC-E4E7-429A-ABD2-9BE8CE520D97}" type="pres">
      <dgm:prSet presAssocID="{9E5E484F-DBF7-48F4-B12D-9E8550B8B331}" presName="root1" presStyleCnt="0"/>
      <dgm:spPr/>
    </dgm:pt>
    <dgm:pt modelId="{B5402AE7-E216-475A-A6A0-43BB98BAF0AE}" type="pres">
      <dgm:prSet presAssocID="{9E5E484F-DBF7-48F4-B12D-9E8550B8B331}" presName="LevelOneTextNode" presStyleLbl="node0" presStyleIdx="0" presStyleCnt="1" custScaleX="270421" custScaleY="292825" custLinFactX="-200000" custLinFactNeighborX="-278864" custLinFactNeighborY="-47126">
        <dgm:presLayoutVars>
          <dgm:chPref val="3"/>
        </dgm:presLayoutVars>
      </dgm:prSet>
      <dgm:spPr/>
    </dgm:pt>
    <dgm:pt modelId="{9678B97F-A4A2-45E7-98AF-6A3595D22DED}" type="pres">
      <dgm:prSet presAssocID="{9E5E484F-DBF7-48F4-B12D-9E8550B8B331}" presName="level2hierChild" presStyleCnt="0"/>
      <dgm:spPr/>
    </dgm:pt>
    <dgm:pt modelId="{E0D15E61-D026-44A5-8120-F66FE4C5B3C9}" type="pres">
      <dgm:prSet presAssocID="{69DF7BC9-7441-4D1D-B360-239DF040637E}" presName="conn2-1" presStyleLbl="parChTrans1D2" presStyleIdx="0" presStyleCnt="3"/>
      <dgm:spPr/>
    </dgm:pt>
    <dgm:pt modelId="{88D12A53-9041-4403-93A7-625FF4A1C2D9}" type="pres">
      <dgm:prSet presAssocID="{69DF7BC9-7441-4D1D-B360-239DF040637E}" presName="connTx" presStyleLbl="parChTrans1D2" presStyleIdx="0" presStyleCnt="3"/>
      <dgm:spPr/>
    </dgm:pt>
    <dgm:pt modelId="{F466112B-FB48-45BD-920B-AC376F504980}" type="pres">
      <dgm:prSet presAssocID="{4AC1EF6A-E230-4916-B559-29EC9BC09397}" presName="root2" presStyleCnt="0"/>
      <dgm:spPr/>
    </dgm:pt>
    <dgm:pt modelId="{2196A66F-7340-4141-BABD-4B246B65B81C}" type="pres">
      <dgm:prSet presAssocID="{4AC1EF6A-E230-4916-B559-29EC9BC09397}" presName="LevelTwoTextNode" presStyleLbl="node2" presStyleIdx="0" presStyleCnt="3" custScaleX="200182" custScaleY="279877" custLinFactX="-100000" custLinFactY="-158173" custLinFactNeighborX="-102104" custLinFactNeighborY="-200000">
        <dgm:presLayoutVars>
          <dgm:chPref val="3"/>
        </dgm:presLayoutVars>
      </dgm:prSet>
      <dgm:spPr/>
    </dgm:pt>
    <dgm:pt modelId="{11F5544F-5475-4028-ACA1-F05BF283D355}" type="pres">
      <dgm:prSet presAssocID="{4AC1EF6A-E230-4916-B559-29EC9BC09397}" presName="level3hierChild" presStyleCnt="0"/>
      <dgm:spPr/>
    </dgm:pt>
    <dgm:pt modelId="{78FDF850-5F70-4D6D-BF29-C7789017B53B}" type="pres">
      <dgm:prSet presAssocID="{F11D487F-8D6B-488C-9DA0-CDC1071358B1}" presName="conn2-1" presStyleLbl="parChTrans1D3" presStyleIdx="0" presStyleCnt="9"/>
      <dgm:spPr/>
    </dgm:pt>
    <dgm:pt modelId="{2DF8F388-D551-4CBC-B822-150385C453D1}" type="pres">
      <dgm:prSet presAssocID="{F11D487F-8D6B-488C-9DA0-CDC1071358B1}" presName="connTx" presStyleLbl="parChTrans1D3" presStyleIdx="0" presStyleCnt="9"/>
      <dgm:spPr/>
    </dgm:pt>
    <dgm:pt modelId="{0480FB8F-0A97-4222-878E-F61EAB61A158}" type="pres">
      <dgm:prSet presAssocID="{771A6473-F9BC-4C3C-8EEA-10BCEB87237A}" presName="root2" presStyleCnt="0"/>
      <dgm:spPr/>
    </dgm:pt>
    <dgm:pt modelId="{8D1459EF-826E-4CE1-BB66-928EA767069F}" type="pres">
      <dgm:prSet presAssocID="{771A6473-F9BC-4C3C-8EEA-10BCEB87237A}" presName="LevelTwoTextNode" presStyleLbl="node3" presStyleIdx="0" presStyleCnt="9" custScaleX="127057" custScaleY="149565" custLinFactNeighborX="35381" custLinFactNeighborY="-4962">
        <dgm:presLayoutVars>
          <dgm:chPref val="3"/>
        </dgm:presLayoutVars>
      </dgm:prSet>
      <dgm:spPr/>
    </dgm:pt>
    <dgm:pt modelId="{C9960A63-AFF7-4F6D-B288-78CD5C82D122}" type="pres">
      <dgm:prSet presAssocID="{771A6473-F9BC-4C3C-8EEA-10BCEB87237A}" presName="level3hierChild" presStyleCnt="0"/>
      <dgm:spPr/>
    </dgm:pt>
    <dgm:pt modelId="{78AF3A56-4B1A-40FF-8599-8EF60F497F35}" type="pres">
      <dgm:prSet presAssocID="{8056A1D2-58FA-456F-A160-B06F71E480AC}" presName="conn2-1" presStyleLbl="parChTrans1D4" presStyleIdx="0" presStyleCnt="12"/>
      <dgm:spPr/>
    </dgm:pt>
    <dgm:pt modelId="{944F7FC3-0081-46FD-8314-42A395D6BBD2}" type="pres">
      <dgm:prSet presAssocID="{8056A1D2-58FA-456F-A160-B06F71E480AC}" presName="connTx" presStyleLbl="parChTrans1D4" presStyleIdx="0" presStyleCnt="12"/>
      <dgm:spPr/>
    </dgm:pt>
    <dgm:pt modelId="{A5BE6EA5-09DD-4185-90F6-256EE8F2DBB7}" type="pres">
      <dgm:prSet presAssocID="{240EA01C-07A8-4F80-9D10-3F500CFE4C1D}" presName="root2" presStyleCnt="0"/>
      <dgm:spPr/>
    </dgm:pt>
    <dgm:pt modelId="{2BD24407-E23E-464D-AF7C-FBC91C544634}" type="pres">
      <dgm:prSet presAssocID="{240EA01C-07A8-4F80-9D10-3F500CFE4C1D}" presName="LevelTwoTextNode" presStyleLbl="node4" presStyleIdx="0" presStyleCnt="12" custLinFactX="3115" custLinFactNeighborX="100000" custLinFactNeighborY="-10312">
        <dgm:presLayoutVars>
          <dgm:chPref val="3"/>
        </dgm:presLayoutVars>
      </dgm:prSet>
      <dgm:spPr/>
    </dgm:pt>
    <dgm:pt modelId="{0C12684A-DAEF-4281-85A4-2B9538DB7F3F}" type="pres">
      <dgm:prSet presAssocID="{240EA01C-07A8-4F80-9D10-3F500CFE4C1D}" presName="level3hierChild" presStyleCnt="0"/>
      <dgm:spPr/>
    </dgm:pt>
    <dgm:pt modelId="{9A687A6B-EF53-4625-BB99-9F3AC9A33E94}" type="pres">
      <dgm:prSet presAssocID="{7364785D-B28B-426D-B211-90569C10558D}" presName="conn2-1" presStyleLbl="parChTrans1D3" presStyleIdx="1" presStyleCnt="9"/>
      <dgm:spPr/>
    </dgm:pt>
    <dgm:pt modelId="{B3768A9A-7EA6-4742-B457-E5A7A0B784C5}" type="pres">
      <dgm:prSet presAssocID="{7364785D-B28B-426D-B211-90569C10558D}" presName="connTx" presStyleLbl="parChTrans1D3" presStyleIdx="1" presStyleCnt="9"/>
      <dgm:spPr/>
    </dgm:pt>
    <dgm:pt modelId="{8421505E-4A04-465E-BCEA-28BD9A672AA1}" type="pres">
      <dgm:prSet presAssocID="{CCB814E3-36A8-478A-9698-E21A55B6C6E0}" presName="root2" presStyleCnt="0"/>
      <dgm:spPr/>
    </dgm:pt>
    <dgm:pt modelId="{A5454A96-DD2F-476A-A209-BFCBD5B41762}" type="pres">
      <dgm:prSet presAssocID="{CCB814E3-36A8-478A-9698-E21A55B6C6E0}" presName="LevelTwoTextNode" presStyleLbl="node3" presStyleIdx="1" presStyleCnt="9" custLinFactX="100000" custLinFactNeighborX="145758" custLinFactNeighborY="23990">
        <dgm:presLayoutVars>
          <dgm:chPref val="3"/>
        </dgm:presLayoutVars>
      </dgm:prSet>
      <dgm:spPr/>
    </dgm:pt>
    <dgm:pt modelId="{B14FB971-55D8-4B75-9257-3707615213F8}" type="pres">
      <dgm:prSet presAssocID="{CCB814E3-36A8-478A-9698-E21A55B6C6E0}" presName="level3hierChild" presStyleCnt="0"/>
      <dgm:spPr/>
    </dgm:pt>
    <dgm:pt modelId="{0CBB2192-E819-4D50-9BB2-06BD0E6FB897}" type="pres">
      <dgm:prSet presAssocID="{F86C5FFA-1DCE-4AE7-BA77-9D110041E2E3}" presName="conn2-1" presStyleLbl="parChTrans1D4" presStyleIdx="1" presStyleCnt="12"/>
      <dgm:spPr/>
    </dgm:pt>
    <dgm:pt modelId="{76AE4878-623F-4B93-8827-97F66134ACDF}" type="pres">
      <dgm:prSet presAssocID="{F86C5FFA-1DCE-4AE7-BA77-9D110041E2E3}" presName="connTx" presStyleLbl="parChTrans1D4" presStyleIdx="1" presStyleCnt="12"/>
      <dgm:spPr/>
    </dgm:pt>
    <dgm:pt modelId="{87D4E849-CAB9-4F79-8CFF-452E0DB908DC}" type="pres">
      <dgm:prSet presAssocID="{7D13FADE-4E0D-4E9F-AA7C-9C4B3DB39A70}" presName="root2" presStyleCnt="0"/>
      <dgm:spPr/>
    </dgm:pt>
    <dgm:pt modelId="{13EAE359-4A86-4016-BBAB-FADAB4489B19}" type="pres">
      <dgm:prSet presAssocID="{7D13FADE-4E0D-4E9F-AA7C-9C4B3DB39A70}" presName="LevelTwoTextNode" presStyleLbl="node4" presStyleIdx="1" presStyleCnt="12" custLinFactX="123867" custLinFactY="-2876" custLinFactNeighborX="200000" custLinFactNeighborY="-100000">
        <dgm:presLayoutVars>
          <dgm:chPref val="3"/>
        </dgm:presLayoutVars>
      </dgm:prSet>
      <dgm:spPr/>
    </dgm:pt>
    <dgm:pt modelId="{8519A160-ACBF-4008-BCDB-6173BECE0DAE}" type="pres">
      <dgm:prSet presAssocID="{7D13FADE-4E0D-4E9F-AA7C-9C4B3DB39A70}" presName="level3hierChild" presStyleCnt="0"/>
      <dgm:spPr/>
    </dgm:pt>
    <dgm:pt modelId="{7CAC04C5-103F-49CF-9469-DADC1A025F58}" type="pres">
      <dgm:prSet presAssocID="{2FA30CEC-1AEB-468D-BC3F-CC29564D9176}" presName="conn2-1" presStyleLbl="parChTrans1D4" presStyleIdx="2" presStyleCnt="12"/>
      <dgm:spPr/>
    </dgm:pt>
    <dgm:pt modelId="{DDE7EF79-7D94-4A56-A54B-80F8D4AABD08}" type="pres">
      <dgm:prSet presAssocID="{2FA30CEC-1AEB-468D-BC3F-CC29564D9176}" presName="connTx" presStyleLbl="parChTrans1D4" presStyleIdx="2" presStyleCnt="12"/>
      <dgm:spPr/>
    </dgm:pt>
    <dgm:pt modelId="{495DA71B-A461-47F2-AB5B-C36B66BEE762}" type="pres">
      <dgm:prSet presAssocID="{FC517CD6-D0A0-4239-8F35-8CD254E23B4B}" presName="root2" presStyleCnt="0"/>
      <dgm:spPr/>
    </dgm:pt>
    <dgm:pt modelId="{F496EB69-5D33-42FC-BC94-840D4F3A94B5}" type="pres">
      <dgm:prSet presAssocID="{FC517CD6-D0A0-4239-8F35-8CD254E23B4B}" presName="LevelTwoTextNode" presStyleLbl="node4" presStyleIdx="2" presStyleCnt="12" custLinFactX="121961" custLinFactNeighborX="200000" custLinFactNeighborY="-91444">
        <dgm:presLayoutVars>
          <dgm:chPref val="3"/>
        </dgm:presLayoutVars>
      </dgm:prSet>
      <dgm:spPr/>
    </dgm:pt>
    <dgm:pt modelId="{11AEA33D-06C2-46CA-84C8-F232CAA333B1}" type="pres">
      <dgm:prSet presAssocID="{FC517CD6-D0A0-4239-8F35-8CD254E23B4B}" presName="level3hierChild" presStyleCnt="0"/>
      <dgm:spPr/>
    </dgm:pt>
    <dgm:pt modelId="{4D40D019-F34B-4CEF-AB38-6B5B4544E359}" type="pres">
      <dgm:prSet presAssocID="{64602DF2-5B0B-4812-9F2D-E677EDEAF2E4}" presName="conn2-1" presStyleLbl="parChTrans1D4" presStyleIdx="3" presStyleCnt="12"/>
      <dgm:spPr/>
    </dgm:pt>
    <dgm:pt modelId="{BE8ADA04-19E2-4849-845D-98D76311B9EA}" type="pres">
      <dgm:prSet presAssocID="{64602DF2-5B0B-4812-9F2D-E677EDEAF2E4}" presName="connTx" presStyleLbl="parChTrans1D4" presStyleIdx="3" presStyleCnt="12"/>
      <dgm:spPr/>
    </dgm:pt>
    <dgm:pt modelId="{27EC3382-1BD2-49B2-8F56-E68C144BFB99}" type="pres">
      <dgm:prSet presAssocID="{0C9FA614-2047-4C4F-9851-A97230DFB438}" presName="root2" presStyleCnt="0"/>
      <dgm:spPr/>
    </dgm:pt>
    <dgm:pt modelId="{937843ED-8959-4068-9B12-380D53038400}" type="pres">
      <dgm:prSet presAssocID="{0C9FA614-2047-4C4F-9851-A97230DFB438}" presName="LevelTwoTextNode" presStyleLbl="node4" presStyleIdx="3" presStyleCnt="12" custLinFactX="123866" custLinFactNeighborX="200000" custLinFactNeighborY="-87634">
        <dgm:presLayoutVars>
          <dgm:chPref val="3"/>
        </dgm:presLayoutVars>
      </dgm:prSet>
      <dgm:spPr/>
    </dgm:pt>
    <dgm:pt modelId="{E8BA2CE3-75EE-4F7A-8B23-7DC46B22D807}" type="pres">
      <dgm:prSet presAssocID="{0C9FA614-2047-4C4F-9851-A97230DFB438}" presName="level3hierChild" presStyleCnt="0"/>
      <dgm:spPr/>
    </dgm:pt>
    <dgm:pt modelId="{B8E484D5-1900-4081-9FB7-0AD80D4A3360}" type="pres">
      <dgm:prSet presAssocID="{56824072-547A-4AE1-8B2B-B2EA40B388E6}" presName="conn2-1" presStyleLbl="parChTrans1D4" presStyleIdx="4" presStyleCnt="12"/>
      <dgm:spPr/>
    </dgm:pt>
    <dgm:pt modelId="{5E0FBB4A-9AE9-4684-BECE-0904C0600A30}" type="pres">
      <dgm:prSet presAssocID="{56824072-547A-4AE1-8B2B-B2EA40B388E6}" presName="connTx" presStyleLbl="parChTrans1D4" presStyleIdx="4" presStyleCnt="12"/>
      <dgm:spPr/>
    </dgm:pt>
    <dgm:pt modelId="{C877DCCF-53A9-48CC-B49F-6C0252C91CC6}" type="pres">
      <dgm:prSet presAssocID="{39CC68E4-D5A1-4260-A5E9-299779755FE5}" presName="root2" presStyleCnt="0"/>
      <dgm:spPr/>
    </dgm:pt>
    <dgm:pt modelId="{E926DDF7-28C8-4EAE-BECB-CDD9DFE6E378}" type="pres">
      <dgm:prSet presAssocID="{39CC68E4-D5A1-4260-A5E9-299779755FE5}" presName="LevelTwoTextNode" presStyleLbl="node4" presStyleIdx="4" presStyleCnt="12" custScaleX="175987" custScaleY="109965" custLinFactX="123866" custLinFactNeighborX="200000" custLinFactNeighborY="-80014">
        <dgm:presLayoutVars>
          <dgm:chPref val="3"/>
        </dgm:presLayoutVars>
      </dgm:prSet>
      <dgm:spPr/>
    </dgm:pt>
    <dgm:pt modelId="{95B5CF8B-D093-4A92-85F1-BF7D7468522B}" type="pres">
      <dgm:prSet presAssocID="{39CC68E4-D5A1-4260-A5E9-299779755FE5}" presName="level3hierChild" presStyleCnt="0"/>
      <dgm:spPr/>
    </dgm:pt>
    <dgm:pt modelId="{D4998B23-218A-45F2-A719-051AFC3DC3A1}" type="pres">
      <dgm:prSet presAssocID="{45303561-95A9-4557-892D-5D2712407CB5}" presName="conn2-1" presStyleLbl="parChTrans1D3" presStyleIdx="2" presStyleCnt="9"/>
      <dgm:spPr/>
    </dgm:pt>
    <dgm:pt modelId="{577D50F1-5B7B-4822-BAA5-D91514D4DF3F}" type="pres">
      <dgm:prSet presAssocID="{45303561-95A9-4557-892D-5D2712407CB5}" presName="connTx" presStyleLbl="parChTrans1D3" presStyleIdx="2" presStyleCnt="9"/>
      <dgm:spPr/>
    </dgm:pt>
    <dgm:pt modelId="{C8C1B125-478D-4107-B59F-0A329D2B70DC}" type="pres">
      <dgm:prSet presAssocID="{A851D491-6861-4656-B88A-51FF8DBC3B59}" presName="root2" presStyleCnt="0"/>
      <dgm:spPr/>
    </dgm:pt>
    <dgm:pt modelId="{75650820-B89F-438E-86A6-21220D454B10}" type="pres">
      <dgm:prSet presAssocID="{A851D491-6861-4656-B88A-51FF8DBC3B59}" presName="LevelTwoTextNode" presStyleLbl="node3" presStyleIdx="2" presStyleCnt="9" custScaleX="200013" custScaleY="211576" custLinFactNeighborX="66304" custLinFactNeighborY="-50176">
        <dgm:presLayoutVars>
          <dgm:chPref val="3"/>
        </dgm:presLayoutVars>
      </dgm:prSet>
      <dgm:spPr/>
    </dgm:pt>
    <dgm:pt modelId="{0064E6ED-72FC-45BE-9928-228C363166AA}" type="pres">
      <dgm:prSet presAssocID="{A851D491-6861-4656-B88A-51FF8DBC3B59}" presName="level3hierChild" presStyleCnt="0"/>
      <dgm:spPr/>
    </dgm:pt>
    <dgm:pt modelId="{DD1C98B9-4EE0-4181-B212-BB87E333B20D}" type="pres">
      <dgm:prSet presAssocID="{658A8D58-6027-4AF7-8E15-8D0755FCB0ED}" presName="conn2-1" presStyleLbl="parChTrans1D4" presStyleIdx="5" presStyleCnt="12"/>
      <dgm:spPr/>
    </dgm:pt>
    <dgm:pt modelId="{D26E6C7C-24A0-416F-8CF2-F8106E264890}" type="pres">
      <dgm:prSet presAssocID="{658A8D58-6027-4AF7-8E15-8D0755FCB0ED}" presName="connTx" presStyleLbl="parChTrans1D4" presStyleIdx="5" presStyleCnt="12"/>
      <dgm:spPr/>
    </dgm:pt>
    <dgm:pt modelId="{A44CD57E-FD38-483C-9655-C01DB2293563}" type="pres">
      <dgm:prSet presAssocID="{DF7540B0-F0C7-4DA2-8218-E3BA214206B4}" presName="root2" presStyleCnt="0"/>
      <dgm:spPr/>
    </dgm:pt>
    <dgm:pt modelId="{CEE1E183-A7D1-4781-B7D6-1883F0D08F7E}" type="pres">
      <dgm:prSet presAssocID="{DF7540B0-F0C7-4DA2-8218-E3BA214206B4}" presName="LevelTwoTextNode" presStyleLbl="node4" presStyleIdx="5" presStyleCnt="12" custLinFactX="39009" custLinFactNeighborX="100000" custLinFactNeighborY="99852">
        <dgm:presLayoutVars>
          <dgm:chPref val="3"/>
        </dgm:presLayoutVars>
      </dgm:prSet>
      <dgm:spPr/>
    </dgm:pt>
    <dgm:pt modelId="{BBAA72F2-24BB-43B2-97F8-1E3C8FB48632}" type="pres">
      <dgm:prSet presAssocID="{DF7540B0-F0C7-4DA2-8218-E3BA214206B4}" presName="level3hierChild" presStyleCnt="0"/>
      <dgm:spPr/>
    </dgm:pt>
    <dgm:pt modelId="{D3213172-8328-433D-A099-7649671548F2}" type="pres">
      <dgm:prSet presAssocID="{D4F43314-BFD9-4F21-A3CF-BF40A3C68328}" presName="conn2-1" presStyleLbl="parChTrans1D4" presStyleIdx="6" presStyleCnt="12"/>
      <dgm:spPr/>
    </dgm:pt>
    <dgm:pt modelId="{5C15191C-3392-4DCE-9105-EE36674083C1}" type="pres">
      <dgm:prSet presAssocID="{D4F43314-BFD9-4F21-A3CF-BF40A3C68328}" presName="connTx" presStyleLbl="parChTrans1D4" presStyleIdx="6" presStyleCnt="12"/>
      <dgm:spPr/>
    </dgm:pt>
    <dgm:pt modelId="{C5613B61-B867-423A-B2F2-1B2471007839}" type="pres">
      <dgm:prSet presAssocID="{A53D6A13-C666-46C9-B3F9-4835D0F11374}" presName="root2" presStyleCnt="0"/>
      <dgm:spPr/>
    </dgm:pt>
    <dgm:pt modelId="{22AB70AC-0F05-49D5-8812-4E8245E4D420}" type="pres">
      <dgm:prSet presAssocID="{A53D6A13-C666-46C9-B3F9-4835D0F11374}" presName="LevelTwoTextNode" presStyleLbl="node4" presStyleIdx="6" presStyleCnt="12" custLinFactX="38922" custLinFactY="3115" custLinFactNeighborX="100000" custLinFactNeighborY="100000">
        <dgm:presLayoutVars>
          <dgm:chPref val="3"/>
        </dgm:presLayoutVars>
      </dgm:prSet>
      <dgm:spPr/>
    </dgm:pt>
    <dgm:pt modelId="{59E26102-FBBF-4681-A92C-31F7EC0C7CFC}" type="pres">
      <dgm:prSet presAssocID="{A53D6A13-C666-46C9-B3F9-4835D0F11374}" presName="level3hierChild" presStyleCnt="0"/>
      <dgm:spPr/>
    </dgm:pt>
    <dgm:pt modelId="{B7EB75F5-2779-42BC-A0C9-E1FF3FD59603}" type="pres">
      <dgm:prSet presAssocID="{B6440CC5-14CA-417B-A089-B9348F45FC5B}" presName="conn2-1" presStyleLbl="parChTrans1D4" presStyleIdx="7" presStyleCnt="12"/>
      <dgm:spPr/>
    </dgm:pt>
    <dgm:pt modelId="{BDE0A392-8C6F-4456-AD49-21709CD9AEBE}" type="pres">
      <dgm:prSet presAssocID="{B6440CC5-14CA-417B-A089-B9348F45FC5B}" presName="connTx" presStyleLbl="parChTrans1D4" presStyleIdx="7" presStyleCnt="12"/>
      <dgm:spPr/>
    </dgm:pt>
    <dgm:pt modelId="{D01AD03F-8E14-4037-A20C-F1FEAAC2436C}" type="pres">
      <dgm:prSet presAssocID="{7BA9E5D8-2778-42D2-84DA-EA0E6A5E7E89}" presName="root2" presStyleCnt="0"/>
      <dgm:spPr/>
    </dgm:pt>
    <dgm:pt modelId="{DED5820A-CE13-48DD-99CE-3999EC9463E2}" type="pres">
      <dgm:prSet presAssocID="{7BA9E5D8-2778-42D2-84DA-EA0E6A5E7E89}" presName="LevelTwoTextNode" presStyleLbl="node4" presStyleIdx="7" presStyleCnt="12" custLinFactX="39009" custLinFactY="3637" custLinFactNeighborX="100000" custLinFactNeighborY="100000">
        <dgm:presLayoutVars>
          <dgm:chPref val="3"/>
        </dgm:presLayoutVars>
      </dgm:prSet>
      <dgm:spPr/>
    </dgm:pt>
    <dgm:pt modelId="{D8E4C5B5-D7AC-484A-8E48-80EFBEE4252B}" type="pres">
      <dgm:prSet presAssocID="{7BA9E5D8-2778-42D2-84DA-EA0E6A5E7E89}" presName="level3hierChild" presStyleCnt="0"/>
      <dgm:spPr/>
    </dgm:pt>
    <dgm:pt modelId="{86B0FD16-3788-45C9-9519-0C7582E98101}" type="pres">
      <dgm:prSet presAssocID="{B0C29291-EEA4-4118-A2DD-00FE7D37BEB7}" presName="conn2-1" presStyleLbl="parChTrans1D4" presStyleIdx="8" presStyleCnt="12"/>
      <dgm:spPr/>
    </dgm:pt>
    <dgm:pt modelId="{D0BD20E5-5DE0-4ECA-9936-3CBF437CF290}" type="pres">
      <dgm:prSet presAssocID="{B0C29291-EEA4-4118-A2DD-00FE7D37BEB7}" presName="connTx" presStyleLbl="parChTrans1D4" presStyleIdx="8" presStyleCnt="12"/>
      <dgm:spPr/>
    </dgm:pt>
    <dgm:pt modelId="{A4252335-966B-4D69-8038-D63E97EB17DD}" type="pres">
      <dgm:prSet presAssocID="{CF8B3868-4D7B-4C3A-B527-84DA98F9C91F}" presName="root2" presStyleCnt="0"/>
      <dgm:spPr/>
    </dgm:pt>
    <dgm:pt modelId="{496A7B60-50B3-4CEF-94A7-FD5A56897AAE}" type="pres">
      <dgm:prSet presAssocID="{CF8B3868-4D7B-4C3A-B527-84DA98F9C91F}" presName="LevelTwoTextNode" presStyleLbl="node4" presStyleIdx="8" presStyleCnt="12" custLinFactX="40989" custLinFactY="4160" custLinFactNeighborX="100000" custLinFactNeighborY="100000">
        <dgm:presLayoutVars>
          <dgm:chPref val="3"/>
        </dgm:presLayoutVars>
      </dgm:prSet>
      <dgm:spPr/>
    </dgm:pt>
    <dgm:pt modelId="{D1D8F705-C357-4CD8-8873-B0C2968155B0}" type="pres">
      <dgm:prSet presAssocID="{CF8B3868-4D7B-4C3A-B527-84DA98F9C91F}" presName="level3hierChild" presStyleCnt="0"/>
      <dgm:spPr/>
    </dgm:pt>
    <dgm:pt modelId="{4F20718E-4876-4FB8-B713-D55CEEC2C150}" type="pres">
      <dgm:prSet presAssocID="{730703C7-8BBD-4CA9-A521-13E3DFF665F3}" presName="conn2-1" presStyleLbl="parChTrans1D4" presStyleIdx="9" presStyleCnt="12"/>
      <dgm:spPr/>
    </dgm:pt>
    <dgm:pt modelId="{74C9BCE2-5CC4-491B-AAD0-ECCA3F51CD83}" type="pres">
      <dgm:prSet presAssocID="{730703C7-8BBD-4CA9-A521-13E3DFF665F3}" presName="connTx" presStyleLbl="parChTrans1D4" presStyleIdx="9" presStyleCnt="12"/>
      <dgm:spPr/>
    </dgm:pt>
    <dgm:pt modelId="{17F8C166-F3A8-4D97-B04B-67EEF343B902}" type="pres">
      <dgm:prSet presAssocID="{187FADE1-0CA4-404C-8220-898986336204}" presName="root2" presStyleCnt="0"/>
      <dgm:spPr/>
    </dgm:pt>
    <dgm:pt modelId="{D85856B0-BEB6-4EAD-BBBE-403FA21EC144}" type="pres">
      <dgm:prSet presAssocID="{187FADE1-0CA4-404C-8220-898986336204}" presName="LevelTwoTextNode" presStyleLbl="node4" presStyleIdx="9" presStyleCnt="12" custLinFactX="39183" custLinFactY="22563" custLinFactNeighborX="100000" custLinFactNeighborY="100000">
        <dgm:presLayoutVars>
          <dgm:chPref val="3"/>
        </dgm:presLayoutVars>
      </dgm:prSet>
      <dgm:spPr/>
    </dgm:pt>
    <dgm:pt modelId="{EC781C82-55EA-4185-A708-7ED0F96E92F7}" type="pres">
      <dgm:prSet presAssocID="{187FADE1-0CA4-404C-8220-898986336204}" presName="level3hierChild" presStyleCnt="0"/>
      <dgm:spPr/>
    </dgm:pt>
    <dgm:pt modelId="{B9492AEB-D710-4763-B233-E51A140E2104}" type="pres">
      <dgm:prSet presAssocID="{C4711C09-B24E-4D73-ACEB-964A6E0C166C}" presName="conn2-1" presStyleLbl="parChTrans1D4" presStyleIdx="10" presStyleCnt="12"/>
      <dgm:spPr/>
    </dgm:pt>
    <dgm:pt modelId="{0A5D9FD9-3422-4E68-96FC-FECD80A38E94}" type="pres">
      <dgm:prSet presAssocID="{C4711C09-B24E-4D73-ACEB-964A6E0C166C}" presName="connTx" presStyleLbl="parChTrans1D4" presStyleIdx="10" presStyleCnt="12"/>
      <dgm:spPr/>
    </dgm:pt>
    <dgm:pt modelId="{676015C3-BC39-4501-BB61-CC2D654557D0}" type="pres">
      <dgm:prSet presAssocID="{CCBFFAD4-3E80-4376-9158-9B5AA3CC2D54}" presName="root2" presStyleCnt="0"/>
      <dgm:spPr/>
    </dgm:pt>
    <dgm:pt modelId="{76D36B5A-0C60-447D-A8F0-3FDCCB79109C}" type="pres">
      <dgm:prSet presAssocID="{CCBFFAD4-3E80-4376-9158-9B5AA3CC2D54}" presName="LevelTwoTextNode" presStyleLbl="node4" presStyleIdx="10" presStyleCnt="12" custLinFactX="39357" custLinFactY="34093" custLinFactNeighborX="100000" custLinFactNeighborY="100000">
        <dgm:presLayoutVars>
          <dgm:chPref val="3"/>
        </dgm:presLayoutVars>
      </dgm:prSet>
      <dgm:spPr/>
    </dgm:pt>
    <dgm:pt modelId="{F62E2785-AF8B-493D-8988-F182D6C7F68F}" type="pres">
      <dgm:prSet presAssocID="{CCBFFAD4-3E80-4376-9158-9B5AA3CC2D54}" presName="level3hierChild" presStyleCnt="0"/>
      <dgm:spPr/>
    </dgm:pt>
    <dgm:pt modelId="{E910C67E-830E-4C6B-90C6-ED452024C162}" type="pres">
      <dgm:prSet presAssocID="{B113F10C-560F-49D4-BF61-5980215CC68A}" presName="conn2-1" presStyleLbl="parChTrans1D4" presStyleIdx="11" presStyleCnt="12"/>
      <dgm:spPr/>
    </dgm:pt>
    <dgm:pt modelId="{19A13DAB-270F-4963-B807-95E8E60674C1}" type="pres">
      <dgm:prSet presAssocID="{B113F10C-560F-49D4-BF61-5980215CC68A}" presName="connTx" presStyleLbl="parChTrans1D4" presStyleIdx="11" presStyleCnt="12"/>
      <dgm:spPr/>
    </dgm:pt>
    <dgm:pt modelId="{D36CCDEA-58F4-4A17-9550-41EDF0F11225}" type="pres">
      <dgm:prSet presAssocID="{D121AC54-8D9E-473C-9E5A-EB28858E5FEF}" presName="root2" presStyleCnt="0"/>
      <dgm:spPr/>
    </dgm:pt>
    <dgm:pt modelId="{7153C2AD-F1CB-4318-8B65-B990262E0997}" type="pres">
      <dgm:prSet presAssocID="{D121AC54-8D9E-473C-9E5A-EB28858E5FEF}" presName="LevelTwoTextNode" presStyleLbl="node4" presStyleIdx="11" presStyleCnt="12" custScaleX="142428" custScaleY="79451" custLinFactX="37638" custLinFactY="49234" custLinFactNeighborX="100000" custLinFactNeighborY="100000">
        <dgm:presLayoutVars>
          <dgm:chPref val="3"/>
        </dgm:presLayoutVars>
      </dgm:prSet>
      <dgm:spPr/>
    </dgm:pt>
    <dgm:pt modelId="{0C258C3E-6B17-485A-BCFB-81747FA3E3F6}" type="pres">
      <dgm:prSet presAssocID="{D121AC54-8D9E-473C-9E5A-EB28858E5FEF}" presName="level3hierChild" presStyleCnt="0"/>
      <dgm:spPr/>
    </dgm:pt>
    <dgm:pt modelId="{A2020FD9-BC02-4688-8520-F2BE91035AC3}" type="pres">
      <dgm:prSet presAssocID="{D30B7597-8A23-4F4F-98C8-BD6459C71381}" presName="conn2-1" presStyleLbl="parChTrans1D2" presStyleIdx="1" presStyleCnt="3"/>
      <dgm:spPr/>
    </dgm:pt>
    <dgm:pt modelId="{4BB3E1F3-C6FF-44A5-AC6F-DA0F2D63DF13}" type="pres">
      <dgm:prSet presAssocID="{D30B7597-8A23-4F4F-98C8-BD6459C71381}" presName="connTx" presStyleLbl="parChTrans1D2" presStyleIdx="1" presStyleCnt="3"/>
      <dgm:spPr/>
    </dgm:pt>
    <dgm:pt modelId="{A0D69326-207A-4842-ACFD-EF88547FC27B}" type="pres">
      <dgm:prSet presAssocID="{018D6CF7-8228-4EA4-8CD2-0EA56B2C2010}" presName="root2" presStyleCnt="0"/>
      <dgm:spPr/>
    </dgm:pt>
    <dgm:pt modelId="{6AF3E9FA-98B7-49DE-A44E-2D68B733B3FC}" type="pres">
      <dgm:prSet presAssocID="{018D6CF7-8228-4EA4-8CD2-0EA56B2C2010}" presName="LevelTwoTextNode" presStyleLbl="node2" presStyleIdx="1" presStyleCnt="3" custScaleX="280480" custScaleY="267776" custLinFactX="-100000" custLinFactY="-140246" custLinFactNeighborX="-128015" custLinFactNeighborY="-200000">
        <dgm:presLayoutVars>
          <dgm:chPref val="3"/>
        </dgm:presLayoutVars>
      </dgm:prSet>
      <dgm:spPr/>
    </dgm:pt>
    <dgm:pt modelId="{2DEF307F-013F-4277-9F7C-8D7F89673432}" type="pres">
      <dgm:prSet presAssocID="{018D6CF7-8228-4EA4-8CD2-0EA56B2C2010}" presName="level3hierChild" presStyleCnt="0"/>
      <dgm:spPr/>
    </dgm:pt>
    <dgm:pt modelId="{E7FFFE84-D1C9-43A4-9B8D-0A335C9B1FB8}" type="pres">
      <dgm:prSet presAssocID="{9BDADD1F-1F3C-4036-BAC9-CD47DABE982A}" presName="conn2-1" presStyleLbl="parChTrans1D2" presStyleIdx="2" presStyleCnt="3"/>
      <dgm:spPr/>
    </dgm:pt>
    <dgm:pt modelId="{ABF7E87E-FA9F-439A-9088-485F7F405B48}" type="pres">
      <dgm:prSet presAssocID="{9BDADD1F-1F3C-4036-BAC9-CD47DABE982A}" presName="connTx" presStyleLbl="parChTrans1D2" presStyleIdx="2" presStyleCnt="3"/>
      <dgm:spPr/>
    </dgm:pt>
    <dgm:pt modelId="{2B4F240E-06BA-4736-8A9E-345C3F877E93}" type="pres">
      <dgm:prSet presAssocID="{955D9707-53D2-40D0-A187-E60053137344}" presName="root2" presStyleCnt="0"/>
      <dgm:spPr/>
    </dgm:pt>
    <dgm:pt modelId="{00AF4378-80AF-4C77-8291-64BC57AD3F97}" type="pres">
      <dgm:prSet presAssocID="{955D9707-53D2-40D0-A187-E60053137344}" presName="LevelTwoTextNode" presStyleLbl="node2" presStyleIdx="2" presStyleCnt="3" custScaleX="240912" custScaleY="224592" custLinFactX="-100000" custLinFactNeighborX="-144159" custLinFactNeighborY="57922">
        <dgm:presLayoutVars>
          <dgm:chPref val="3"/>
        </dgm:presLayoutVars>
      </dgm:prSet>
      <dgm:spPr/>
    </dgm:pt>
    <dgm:pt modelId="{7249207F-793E-44BF-8B89-E7433FEBB9AE}" type="pres">
      <dgm:prSet presAssocID="{955D9707-53D2-40D0-A187-E60053137344}" presName="level3hierChild" presStyleCnt="0"/>
      <dgm:spPr/>
    </dgm:pt>
    <dgm:pt modelId="{C9794BB0-4FDE-4CE7-9FFC-F44D42E45CE8}" type="pres">
      <dgm:prSet presAssocID="{11D4BF35-8E3E-4958-87C6-B3C33152C04A}" presName="conn2-1" presStyleLbl="parChTrans1D3" presStyleIdx="3" presStyleCnt="9"/>
      <dgm:spPr/>
    </dgm:pt>
    <dgm:pt modelId="{22788D51-743C-4E3C-8FBE-EAC86DE4DD75}" type="pres">
      <dgm:prSet presAssocID="{11D4BF35-8E3E-4958-87C6-B3C33152C04A}" presName="connTx" presStyleLbl="parChTrans1D3" presStyleIdx="3" presStyleCnt="9"/>
      <dgm:spPr/>
    </dgm:pt>
    <dgm:pt modelId="{24B6DD7A-FC50-4399-8662-3AFFEA4A2B49}" type="pres">
      <dgm:prSet presAssocID="{70248E38-9F84-4A36-A4A9-D8A5D8935BED}" presName="root2" presStyleCnt="0"/>
      <dgm:spPr/>
    </dgm:pt>
    <dgm:pt modelId="{91BF2DDD-02D2-46D2-A600-1A22377811E0}" type="pres">
      <dgm:prSet presAssocID="{70248E38-9F84-4A36-A4A9-D8A5D8935BED}" presName="LevelTwoTextNode" presStyleLbl="node3" presStyleIdx="3" presStyleCnt="9" custLinFactX="-70635" custLinFactNeighborX="-100000" custLinFactNeighborY="-18487">
        <dgm:presLayoutVars>
          <dgm:chPref val="3"/>
        </dgm:presLayoutVars>
      </dgm:prSet>
      <dgm:spPr/>
    </dgm:pt>
    <dgm:pt modelId="{86822DD4-E611-426F-A92F-ECDF5EC24C96}" type="pres">
      <dgm:prSet presAssocID="{70248E38-9F84-4A36-A4A9-D8A5D8935BED}" presName="level3hierChild" presStyleCnt="0"/>
      <dgm:spPr/>
    </dgm:pt>
    <dgm:pt modelId="{1230FB48-FEC7-40D6-9DF5-2B42288CDE62}" type="pres">
      <dgm:prSet presAssocID="{59832D62-E005-49DC-A60E-C2512ED7C6A4}" presName="conn2-1" presStyleLbl="parChTrans1D3" presStyleIdx="4" presStyleCnt="9"/>
      <dgm:spPr/>
    </dgm:pt>
    <dgm:pt modelId="{8DE4DBC2-3151-47A6-9ED9-81947CC000E5}" type="pres">
      <dgm:prSet presAssocID="{59832D62-E005-49DC-A60E-C2512ED7C6A4}" presName="connTx" presStyleLbl="parChTrans1D3" presStyleIdx="4" presStyleCnt="9"/>
      <dgm:spPr/>
    </dgm:pt>
    <dgm:pt modelId="{9B2FFF79-A950-4E37-A443-E11A4FEEF030}" type="pres">
      <dgm:prSet presAssocID="{EA2D26B1-D86A-4393-A320-8CAEEE9BFCD0}" presName="root2" presStyleCnt="0"/>
      <dgm:spPr/>
    </dgm:pt>
    <dgm:pt modelId="{C528A1B0-C907-45A2-8210-26405B450AE6}" type="pres">
      <dgm:prSet presAssocID="{EA2D26B1-D86A-4393-A320-8CAEEE9BFCD0}" presName="LevelTwoTextNode" presStyleLbl="node3" presStyleIdx="4" presStyleCnt="9" custScaleX="125377" custScaleY="94953" custLinFactX="-71128" custLinFactNeighborX="-100000" custLinFactNeighborY="-11972">
        <dgm:presLayoutVars>
          <dgm:chPref val="3"/>
        </dgm:presLayoutVars>
      </dgm:prSet>
      <dgm:spPr/>
    </dgm:pt>
    <dgm:pt modelId="{77C7AC41-AC0E-408B-83DA-22320C5D1D4A}" type="pres">
      <dgm:prSet presAssocID="{EA2D26B1-D86A-4393-A320-8CAEEE9BFCD0}" presName="level3hierChild" presStyleCnt="0"/>
      <dgm:spPr/>
    </dgm:pt>
    <dgm:pt modelId="{3EBFE8DD-E620-43D4-9EE1-7562775EF630}" type="pres">
      <dgm:prSet presAssocID="{B6F1A88E-B921-4ED2-B9BB-2CF25312850C}" presName="conn2-1" presStyleLbl="parChTrans1D3" presStyleIdx="5" presStyleCnt="9"/>
      <dgm:spPr/>
    </dgm:pt>
    <dgm:pt modelId="{22BBDC39-2A53-411D-A8AB-F16A40EFE7FE}" type="pres">
      <dgm:prSet presAssocID="{B6F1A88E-B921-4ED2-B9BB-2CF25312850C}" presName="connTx" presStyleLbl="parChTrans1D3" presStyleIdx="5" presStyleCnt="9"/>
      <dgm:spPr/>
    </dgm:pt>
    <dgm:pt modelId="{06A1C1B0-C1A6-4A8F-B803-2A9005CAB3BA}" type="pres">
      <dgm:prSet presAssocID="{16C29B4D-F073-44DE-B3AF-AF3AE620255F}" presName="root2" presStyleCnt="0"/>
      <dgm:spPr/>
    </dgm:pt>
    <dgm:pt modelId="{4D915BE8-0232-4291-8CA1-A2AD44302CD8}" type="pres">
      <dgm:prSet presAssocID="{16C29B4D-F073-44DE-B3AF-AF3AE620255F}" presName="LevelTwoTextNode" presStyleLbl="node3" presStyleIdx="5" presStyleCnt="9" custLinFactX="-69157" custLinFactNeighborX="-100000" custLinFactNeighborY="-8185">
        <dgm:presLayoutVars>
          <dgm:chPref val="3"/>
        </dgm:presLayoutVars>
      </dgm:prSet>
      <dgm:spPr/>
    </dgm:pt>
    <dgm:pt modelId="{6E262516-CAD0-4A38-854C-5DCA1DDD0812}" type="pres">
      <dgm:prSet presAssocID="{16C29B4D-F073-44DE-B3AF-AF3AE620255F}" presName="level3hierChild" presStyleCnt="0"/>
      <dgm:spPr/>
    </dgm:pt>
    <dgm:pt modelId="{89CC3A58-2CD2-4114-A7D9-C5924D210B9C}" type="pres">
      <dgm:prSet presAssocID="{C4A3FA24-C89D-457B-92DD-531B7805F507}" presName="conn2-1" presStyleLbl="parChTrans1D3" presStyleIdx="6" presStyleCnt="9"/>
      <dgm:spPr/>
    </dgm:pt>
    <dgm:pt modelId="{FD4EF488-63AD-4DEA-8C45-48CD4FA4A9A7}" type="pres">
      <dgm:prSet presAssocID="{C4A3FA24-C89D-457B-92DD-531B7805F507}" presName="connTx" presStyleLbl="parChTrans1D3" presStyleIdx="6" presStyleCnt="9"/>
      <dgm:spPr/>
    </dgm:pt>
    <dgm:pt modelId="{26E0F6E8-C0DD-4B85-8FAD-4EFCA3B4FBF8}" type="pres">
      <dgm:prSet presAssocID="{B9C9A8BF-E51C-43BC-9D8A-E7B5326D2325}" presName="root2" presStyleCnt="0"/>
      <dgm:spPr/>
    </dgm:pt>
    <dgm:pt modelId="{A3B217D8-C438-4D55-B001-2A997F4813C8}" type="pres">
      <dgm:prSet presAssocID="{B9C9A8BF-E51C-43BC-9D8A-E7B5326D2325}" presName="LevelTwoTextNode" presStyleLbl="node3" presStyleIdx="6" presStyleCnt="9" custLinFactX="-67793" custLinFactNeighborX="-100000" custLinFactNeighborY="-10914">
        <dgm:presLayoutVars>
          <dgm:chPref val="3"/>
        </dgm:presLayoutVars>
      </dgm:prSet>
      <dgm:spPr/>
    </dgm:pt>
    <dgm:pt modelId="{6C68388E-B821-4133-A7F1-E725E2576A87}" type="pres">
      <dgm:prSet presAssocID="{B9C9A8BF-E51C-43BC-9D8A-E7B5326D2325}" presName="level3hierChild" presStyleCnt="0"/>
      <dgm:spPr/>
    </dgm:pt>
    <dgm:pt modelId="{84A3B290-F67B-4379-B28C-2C199C3B66E6}" type="pres">
      <dgm:prSet presAssocID="{36D7BC23-DFAD-4AEF-9BFE-1D2FAC0FF9DA}" presName="conn2-1" presStyleLbl="parChTrans1D3" presStyleIdx="7" presStyleCnt="9"/>
      <dgm:spPr/>
    </dgm:pt>
    <dgm:pt modelId="{676DB9A9-8BED-40C1-8040-50B6B3D554EE}" type="pres">
      <dgm:prSet presAssocID="{36D7BC23-DFAD-4AEF-9BFE-1D2FAC0FF9DA}" presName="connTx" presStyleLbl="parChTrans1D3" presStyleIdx="7" presStyleCnt="9"/>
      <dgm:spPr/>
    </dgm:pt>
    <dgm:pt modelId="{A6D305B0-BC77-4876-9E64-049CB5421223}" type="pres">
      <dgm:prSet presAssocID="{7F66096B-E21E-42C7-BDB1-3CB956B27F6D}" presName="root2" presStyleCnt="0"/>
      <dgm:spPr/>
    </dgm:pt>
    <dgm:pt modelId="{F3DF3CC3-7B59-48D6-BB2F-DEA876A2FF1E}" type="pres">
      <dgm:prSet presAssocID="{7F66096B-E21E-42C7-BDB1-3CB956B27F6D}" presName="LevelTwoTextNode" presStyleLbl="node3" presStyleIdx="7" presStyleCnt="9" custLinFactX="-67793" custLinFactNeighborX="-100000" custLinFactNeighborY="-16370">
        <dgm:presLayoutVars>
          <dgm:chPref val="3"/>
        </dgm:presLayoutVars>
      </dgm:prSet>
      <dgm:spPr/>
    </dgm:pt>
    <dgm:pt modelId="{EFB332E9-A19C-4AE7-BF3F-6DC351D0CE64}" type="pres">
      <dgm:prSet presAssocID="{7F66096B-E21E-42C7-BDB1-3CB956B27F6D}" presName="level3hierChild" presStyleCnt="0"/>
      <dgm:spPr/>
    </dgm:pt>
    <dgm:pt modelId="{35693094-BB7F-4230-AADB-2296465AF65D}" type="pres">
      <dgm:prSet presAssocID="{80C07B43-22B7-4730-B15A-C791CC4C7F10}" presName="conn2-1" presStyleLbl="parChTrans1D3" presStyleIdx="8" presStyleCnt="9"/>
      <dgm:spPr/>
    </dgm:pt>
    <dgm:pt modelId="{753E39F7-74AD-4432-98F1-3084F8CE03A8}" type="pres">
      <dgm:prSet presAssocID="{80C07B43-22B7-4730-B15A-C791CC4C7F10}" presName="connTx" presStyleLbl="parChTrans1D3" presStyleIdx="8" presStyleCnt="9"/>
      <dgm:spPr/>
    </dgm:pt>
    <dgm:pt modelId="{C8633364-709A-4239-8CD3-DD8E42076707}" type="pres">
      <dgm:prSet presAssocID="{940105BB-232C-4AD8-BA5A-EE7FBCA4A13D}" presName="root2" presStyleCnt="0"/>
      <dgm:spPr/>
    </dgm:pt>
    <dgm:pt modelId="{777E0286-5AA6-4FF5-BDA0-6F1405E21A7F}" type="pres">
      <dgm:prSet presAssocID="{940105BB-232C-4AD8-BA5A-EE7FBCA4A13D}" presName="LevelTwoTextNode" presStyleLbl="node3" presStyleIdx="8" presStyleCnt="9" custLinFactX="-69158" custLinFactNeighborX="-100000" custLinFactNeighborY="-10913">
        <dgm:presLayoutVars>
          <dgm:chPref val="3"/>
        </dgm:presLayoutVars>
      </dgm:prSet>
      <dgm:spPr/>
    </dgm:pt>
    <dgm:pt modelId="{0C660F29-5895-4ABC-B2CA-E87426F67FA5}" type="pres">
      <dgm:prSet presAssocID="{940105BB-232C-4AD8-BA5A-EE7FBCA4A13D}" presName="level3hierChild" presStyleCnt="0"/>
      <dgm:spPr/>
    </dgm:pt>
  </dgm:ptLst>
  <dgm:cxnLst>
    <dgm:cxn modelId="{815D9808-5E90-48BC-9522-92D079DF254D}" type="presOf" srcId="{CCBFFAD4-3E80-4376-9158-9B5AA3CC2D54}" destId="{76D36B5A-0C60-447D-A8F0-3FDCCB79109C}" srcOrd="0" destOrd="0" presId="urn:microsoft.com/office/officeart/2005/8/layout/hierarchy2"/>
    <dgm:cxn modelId="{B78F650A-7992-4152-90E5-984FCB04EE44}" type="presOf" srcId="{955D9707-53D2-40D0-A187-E60053137344}" destId="{00AF4378-80AF-4C77-8291-64BC57AD3F97}" srcOrd="0" destOrd="0" presId="urn:microsoft.com/office/officeart/2005/8/layout/hierarchy2"/>
    <dgm:cxn modelId="{62EAE110-9A2F-4D0F-B5FF-E4BC2F19FC74}" type="presOf" srcId="{B0C29291-EEA4-4118-A2DD-00FE7D37BEB7}" destId="{D0BD20E5-5DE0-4ECA-9936-3CBF437CF290}" srcOrd="1" destOrd="0" presId="urn:microsoft.com/office/officeart/2005/8/layout/hierarchy2"/>
    <dgm:cxn modelId="{4DD96411-756F-4CCC-8234-E4E8C022319D}" type="presOf" srcId="{A53D6A13-C666-46C9-B3F9-4835D0F11374}" destId="{22AB70AC-0F05-49D5-8812-4E8245E4D420}" srcOrd="0" destOrd="0" presId="urn:microsoft.com/office/officeart/2005/8/layout/hierarchy2"/>
    <dgm:cxn modelId="{5AA4A015-D495-4ECE-97AF-7CBF6CDDCF7E}" srcId="{A851D491-6861-4656-B88A-51FF8DBC3B59}" destId="{187FADE1-0CA4-404C-8220-898986336204}" srcOrd="4" destOrd="0" parTransId="{730703C7-8BBD-4CA9-A521-13E3DFF665F3}" sibTransId="{6C0C9DE9-35C1-480D-9558-AF143A2A97F3}"/>
    <dgm:cxn modelId="{EA667C18-6E4F-4EED-B192-CC0BC0634B83}" type="presOf" srcId="{D4F43314-BFD9-4F21-A3CF-BF40A3C68328}" destId="{D3213172-8328-433D-A099-7649671548F2}" srcOrd="0" destOrd="0" presId="urn:microsoft.com/office/officeart/2005/8/layout/hierarchy2"/>
    <dgm:cxn modelId="{4877B719-8EEA-4AF9-9E20-F8FE37125944}" type="presOf" srcId="{018D6CF7-8228-4EA4-8CD2-0EA56B2C2010}" destId="{6AF3E9FA-98B7-49DE-A44E-2D68B733B3FC}" srcOrd="0" destOrd="0" presId="urn:microsoft.com/office/officeart/2005/8/layout/hierarchy2"/>
    <dgm:cxn modelId="{26A6FC1C-C08F-4688-802E-59D56F1DD5D7}" type="presOf" srcId="{187FADE1-0CA4-404C-8220-898986336204}" destId="{D85856B0-BEB6-4EAD-BBBE-403FA21EC144}" srcOrd="0" destOrd="0" presId="urn:microsoft.com/office/officeart/2005/8/layout/hierarchy2"/>
    <dgm:cxn modelId="{EADB6E21-CA55-4A95-B676-358FA40BF1D7}" type="presOf" srcId="{F86C5FFA-1DCE-4AE7-BA77-9D110041E2E3}" destId="{76AE4878-623F-4B93-8827-97F66134ACDF}" srcOrd="1" destOrd="0" presId="urn:microsoft.com/office/officeart/2005/8/layout/hierarchy2"/>
    <dgm:cxn modelId="{0CD6F425-9121-47AD-A8C6-E6B1281F012C}" type="presOf" srcId="{658A8D58-6027-4AF7-8E15-8D0755FCB0ED}" destId="{D26E6C7C-24A0-416F-8CF2-F8106E264890}" srcOrd="1" destOrd="0" presId="urn:microsoft.com/office/officeart/2005/8/layout/hierarchy2"/>
    <dgm:cxn modelId="{89571629-7BAB-4B7F-B95B-00CD08EC4C56}" srcId="{A851D491-6861-4656-B88A-51FF8DBC3B59}" destId="{CCBFFAD4-3E80-4376-9158-9B5AA3CC2D54}" srcOrd="5" destOrd="0" parTransId="{C4711C09-B24E-4D73-ACEB-964A6E0C166C}" sibTransId="{008ABE3E-5A8E-4A0D-A07E-EA1A8F30AC53}"/>
    <dgm:cxn modelId="{CC95B62F-4E3A-4986-B781-855BF2ADA8CD}" srcId="{A851D491-6861-4656-B88A-51FF8DBC3B59}" destId="{DF7540B0-F0C7-4DA2-8218-E3BA214206B4}" srcOrd="0" destOrd="0" parTransId="{658A8D58-6027-4AF7-8E15-8D0755FCB0ED}" sibTransId="{C84DFBFE-225A-4100-B943-4B6D4CDE2D0A}"/>
    <dgm:cxn modelId="{FD309630-6B85-41D4-973C-782A6D2572F2}" type="presOf" srcId="{A851D491-6861-4656-B88A-51FF8DBC3B59}" destId="{75650820-B89F-438E-86A6-21220D454B10}" srcOrd="0" destOrd="0" presId="urn:microsoft.com/office/officeart/2005/8/layout/hierarchy2"/>
    <dgm:cxn modelId="{C2E8B030-A378-428A-8F1D-70AC65BDB222}" type="presOf" srcId="{771A6473-F9BC-4C3C-8EEA-10BCEB87237A}" destId="{8D1459EF-826E-4CE1-BB66-928EA767069F}" srcOrd="0" destOrd="0" presId="urn:microsoft.com/office/officeart/2005/8/layout/hierarchy2"/>
    <dgm:cxn modelId="{B38ECC32-465F-4770-AEF2-EE84BF6BFFA5}" type="presOf" srcId="{7BA9E5D8-2778-42D2-84DA-EA0E6A5E7E89}" destId="{DED5820A-CE13-48DD-99CE-3999EC9463E2}" srcOrd="0" destOrd="0" presId="urn:microsoft.com/office/officeart/2005/8/layout/hierarchy2"/>
    <dgm:cxn modelId="{3CB93135-3D8C-47F7-BC79-B1F67CFBF80B}" type="presOf" srcId="{730703C7-8BBD-4CA9-A521-13E3DFF665F3}" destId="{74C9BCE2-5CC4-491B-AAD0-ECCA3F51CD83}" srcOrd="1" destOrd="0" presId="urn:microsoft.com/office/officeart/2005/8/layout/hierarchy2"/>
    <dgm:cxn modelId="{E87D7B38-EE62-4D16-AF12-5C7F03E88357}" type="presOf" srcId="{9BDADD1F-1F3C-4036-BAC9-CD47DABE982A}" destId="{ABF7E87E-FA9F-439A-9088-485F7F405B48}" srcOrd="1" destOrd="0" presId="urn:microsoft.com/office/officeart/2005/8/layout/hierarchy2"/>
    <dgm:cxn modelId="{D444B938-0AED-42A2-9C0E-D2FD569CF6C3}" type="presOf" srcId="{C4A3FA24-C89D-457B-92DD-531B7805F507}" destId="{89CC3A58-2CD2-4114-A7D9-C5924D210B9C}" srcOrd="0" destOrd="0" presId="urn:microsoft.com/office/officeart/2005/8/layout/hierarchy2"/>
    <dgm:cxn modelId="{54354A39-3BB7-43A8-9F34-20C065BE7877}" type="presOf" srcId="{36D7BC23-DFAD-4AEF-9BFE-1D2FAC0FF9DA}" destId="{84A3B290-F67B-4379-B28C-2C199C3B66E6}" srcOrd="0" destOrd="0" presId="urn:microsoft.com/office/officeart/2005/8/layout/hierarchy2"/>
    <dgm:cxn modelId="{8D1AE43D-FE7E-4C8D-91B1-FA8C6047A6CC}" type="presOf" srcId="{0C9FA614-2047-4C4F-9851-A97230DFB438}" destId="{937843ED-8959-4068-9B12-380D53038400}" srcOrd="0" destOrd="0" presId="urn:microsoft.com/office/officeart/2005/8/layout/hierarchy2"/>
    <dgm:cxn modelId="{E3345A40-F418-412C-8212-B4EDDFD0F066}" type="presOf" srcId="{D30B7597-8A23-4F4F-98C8-BD6459C71381}" destId="{A2020FD9-BC02-4688-8520-F2BE91035AC3}" srcOrd="0" destOrd="0" presId="urn:microsoft.com/office/officeart/2005/8/layout/hierarchy2"/>
    <dgm:cxn modelId="{E63E155B-BBE5-4D41-A3F1-057B713AA7DC}" srcId="{A851D491-6861-4656-B88A-51FF8DBC3B59}" destId="{CF8B3868-4D7B-4C3A-B527-84DA98F9C91F}" srcOrd="3" destOrd="0" parTransId="{B0C29291-EEA4-4118-A2DD-00FE7D37BEB7}" sibTransId="{EC1E495D-CEBA-44D5-BFE8-44E71F35F6B2}"/>
    <dgm:cxn modelId="{4B605A5B-8FD4-432C-B341-386EFF755062}" type="presOf" srcId="{940105BB-232C-4AD8-BA5A-EE7FBCA4A13D}" destId="{777E0286-5AA6-4FF5-BDA0-6F1405E21A7F}" srcOrd="0" destOrd="0" presId="urn:microsoft.com/office/officeart/2005/8/layout/hierarchy2"/>
    <dgm:cxn modelId="{ACE6CD5C-3A03-4CE4-8AA6-829F1D5BF8EB}" type="presOf" srcId="{B113F10C-560F-49D4-BF61-5980215CC68A}" destId="{E910C67E-830E-4C6B-90C6-ED452024C162}" srcOrd="0" destOrd="0" presId="urn:microsoft.com/office/officeart/2005/8/layout/hierarchy2"/>
    <dgm:cxn modelId="{C0AD845E-0ECF-47B3-90EF-E367A2A28CF9}" type="presOf" srcId="{7364785D-B28B-426D-B211-90569C10558D}" destId="{B3768A9A-7EA6-4742-B457-E5A7A0B784C5}" srcOrd="1" destOrd="0" presId="urn:microsoft.com/office/officeart/2005/8/layout/hierarchy2"/>
    <dgm:cxn modelId="{F47AC05F-211A-42C7-986C-9291609AEEB9}" type="presOf" srcId="{B6F1A88E-B921-4ED2-B9BB-2CF25312850C}" destId="{22BBDC39-2A53-411D-A8AB-F16A40EFE7FE}" srcOrd="1" destOrd="0" presId="urn:microsoft.com/office/officeart/2005/8/layout/hierarchy2"/>
    <dgm:cxn modelId="{35555441-963C-462F-A0DA-D50E7F386B0F}" type="presOf" srcId="{B0C29291-EEA4-4118-A2DD-00FE7D37BEB7}" destId="{86B0FD16-3788-45C9-9519-0C7582E98101}" srcOrd="0" destOrd="0" presId="urn:microsoft.com/office/officeart/2005/8/layout/hierarchy2"/>
    <dgm:cxn modelId="{BB341743-4B5A-48AC-8127-9C31B4721EAD}" type="presOf" srcId="{4AC1EF6A-E230-4916-B559-29EC9BC09397}" destId="{2196A66F-7340-4141-BABD-4B246B65B81C}" srcOrd="0" destOrd="0" presId="urn:microsoft.com/office/officeart/2005/8/layout/hierarchy2"/>
    <dgm:cxn modelId="{D6DA0B44-A340-4DC8-A2BA-0DC83A0AC98F}" type="presOf" srcId="{C4A3FA24-C89D-457B-92DD-531B7805F507}" destId="{FD4EF488-63AD-4DEA-8C45-48CD4FA4A9A7}" srcOrd="1" destOrd="0" presId="urn:microsoft.com/office/officeart/2005/8/layout/hierarchy2"/>
    <dgm:cxn modelId="{9B693E64-C96B-41D7-A43B-6F3975193C68}" type="presOf" srcId="{CCB814E3-36A8-478A-9698-E21A55B6C6E0}" destId="{A5454A96-DD2F-476A-A209-BFCBD5B41762}" srcOrd="0" destOrd="0" presId="urn:microsoft.com/office/officeart/2005/8/layout/hierarchy2"/>
    <dgm:cxn modelId="{ACB15B48-0951-432E-85DF-9EA0D477405A}" type="presOf" srcId="{59832D62-E005-49DC-A60E-C2512ED7C6A4}" destId="{8DE4DBC2-3151-47A6-9ED9-81947CC000E5}" srcOrd="1" destOrd="0" presId="urn:microsoft.com/office/officeart/2005/8/layout/hierarchy2"/>
    <dgm:cxn modelId="{54CF9048-C670-44FD-9960-86E279C5947D}" srcId="{9E5E484F-DBF7-48F4-B12D-9E8550B8B331}" destId="{4AC1EF6A-E230-4916-B559-29EC9BC09397}" srcOrd="0" destOrd="0" parTransId="{69DF7BC9-7441-4D1D-B360-239DF040637E}" sibTransId="{40E935BA-F29F-469E-A62F-20D71C90798B}"/>
    <dgm:cxn modelId="{DF3FFF69-8C6C-41EC-9B2A-ADFF3656AE35}" srcId="{955D9707-53D2-40D0-A187-E60053137344}" destId="{70248E38-9F84-4A36-A4A9-D8A5D8935BED}" srcOrd="0" destOrd="0" parTransId="{11D4BF35-8E3E-4958-87C6-B3C33152C04A}" sibTransId="{07F55B6C-42F6-49F3-804C-3CE043B3BAAE}"/>
    <dgm:cxn modelId="{BE915F6B-8080-4592-8F13-16B1BEF62C3D}" type="presOf" srcId="{2FA30CEC-1AEB-468D-BC3F-CC29564D9176}" destId="{DDE7EF79-7D94-4A56-A54B-80F8D4AABD08}" srcOrd="1" destOrd="0" presId="urn:microsoft.com/office/officeart/2005/8/layout/hierarchy2"/>
    <dgm:cxn modelId="{7BE59A6D-BBDB-441B-9F7C-65B5C1938CC4}" type="presOf" srcId="{7F66096B-E21E-42C7-BDB1-3CB956B27F6D}" destId="{F3DF3CC3-7B59-48D6-BB2F-DEA876A2FF1E}" srcOrd="0" destOrd="0" presId="urn:microsoft.com/office/officeart/2005/8/layout/hierarchy2"/>
    <dgm:cxn modelId="{EBA7076E-8D35-4414-AD73-90308D4E17BC}" type="presOf" srcId="{56824072-547A-4AE1-8B2B-B2EA40B388E6}" destId="{5E0FBB4A-9AE9-4684-BECE-0904C0600A30}" srcOrd="1" destOrd="0" presId="urn:microsoft.com/office/officeart/2005/8/layout/hierarchy2"/>
    <dgm:cxn modelId="{538F6C71-DB62-444E-99FD-26A28902C4A4}" type="presOf" srcId="{B113F10C-560F-49D4-BF61-5980215CC68A}" destId="{19A13DAB-270F-4963-B807-95E8E60674C1}" srcOrd="1" destOrd="0" presId="urn:microsoft.com/office/officeart/2005/8/layout/hierarchy2"/>
    <dgm:cxn modelId="{958E5774-531B-4148-B687-138EC12A7755}" type="presOf" srcId="{64602DF2-5B0B-4812-9F2D-E677EDEAF2E4}" destId="{4D40D019-F34B-4CEF-AB38-6B5B4544E359}" srcOrd="0" destOrd="0" presId="urn:microsoft.com/office/officeart/2005/8/layout/hierarchy2"/>
    <dgm:cxn modelId="{F0C8F754-9E00-4F85-8825-F99BBCC9400F}" type="presOf" srcId="{3F7CBF47-E6EC-4A57-B0F8-D97B9CF86A92}" destId="{0A428C7F-FF25-467A-849B-1AA63E9C3A1D}" srcOrd="0" destOrd="0" presId="urn:microsoft.com/office/officeart/2005/8/layout/hierarchy2"/>
    <dgm:cxn modelId="{C6A01C77-60A5-40DE-822A-626CD7E77047}" srcId="{3F7CBF47-E6EC-4A57-B0F8-D97B9CF86A92}" destId="{9E5E484F-DBF7-48F4-B12D-9E8550B8B331}" srcOrd="0" destOrd="0" parTransId="{9047553A-7572-4CAB-B0DA-8D5AACF1F837}" sibTransId="{99BD5C82-E177-41FF-BBF4-6BFFCD0E9B0E}"/>
    <dgm:cxn modelId="{81B3B657-E86B-47BA-9324-106D427DBE1A}" type="presOf" srcId="{F86C5FFA-1DCE-4AE7-BA77-9D110041E2E3}" destId="{0CBB2192-E819-4D50-9BB2-06BD0E6FB897}" srcOrd="0" destOrd="0" presId="urn:microsoft.com/office/officeart/2005/8/layout/hierarchy2"/>
    <dgm:cxn modelId="{F14F5B59-5CB3-4D94-A70A-3BF8A7CDDB98}" srcId="{955D9707-53D2-40D0-A187-E60053137344}" destId="{EA2D26B1-D86A-4393-A320-8CAEEE9BFCD0}" srcOrd="1" destOrd="0" parTransId="{59832D62-E005-49DC-A60E-C2512ED7C6A4}" sibTransId="{D573B9D9-5F81-4545-9115-59F59BEBBDE8}"/>
    <dgm:cxn modelId="{F657235A-2222-4B73-89E2-34AB0F59C05A}" type="presOf" srcId="{36D7BC23-DFAD-4AEF-9BFE-1D2FAC0FF9DA}" destId="{676DB9A9-8BED-40C1-8040-50B6B3D554EE}" srcOrd="1" destOrd="0" presId="urn:microsoft.com/office/officeart/2005/8/layout/hierarchy2"/>
    <dgm:cxn modelId="{C0D0465A-1EDF-428A-A37E-CCC094C396BF}" type="presOf" srcId="{69DF7BC9-7441-4D1D-B360-239DF040637E}" destId="{88D12A53-9041-4403-93A7-625FF4A1C2D9}" srcOrd="1" destOrd="0" presId="urn:microsoft.com/office/officeart/2005/8/layout/hierarchy2"/>
    <dgm:cxn modelId="{34E0347E-6E3A-4EC8-BAF6-03CA3137A974}" srcId="{A851D491-6861-4656-B88A-51FF8DBC3B59}" destId="{D121AC54-8D9E-473C-9E5A-EB28858E5FEF}" srcOrd="6" destOrd="0" parTransId="{B113F10C-560F-49D4-BF61-5980215CC68A}" sibTransId="{52AA3E03-9C81-4CA8-B21F-74D10A792AB8}"/>
    <dgm:cxn modelId="{7EA51181-B8D2-46D5-9BC0-F88EFA7B0407}" type="presOf" srcId="{240EA01C-07A8-4F80-9D10-3F500CFE4C1D}" destId="{2BD24407-E23E-464D-AF7C-FBC91C544634}" srcOrd="0" destOrd="0" presId="urn:microsoft.com/office/officeart/2005/8/layout/hierarchy2"/>
    <dgm:cxn modelId="{A3774A81-CD98-447F-B053-9E83025D5A30}" type="presOf" srcId="{80C07B43-22B7-4730-B15A-C791CC4C7F10}" destId="{35693094-BB7F-4230-AADB-2296465AF65D}" srcOrd="0" destOrd="0" presId="urn:microsoft.com/office/officeart/2005/8/layout/hierarchy2"/>
    <dgm:cxn modelId="{8DF1A982-0BF6-4471-B176-B275094BDDB2}" type="presOf" srcId="{45303561-95A9-4557-892D-5D2712407CB5}" destId="{577D50F1-5B7B-4822-BAA5-D91514D4DF3F}" srcOrd="1" destOrd="0" presId="urn:microsoft.com/office/officeart/2005/8/layout/hierarchy2"/>
    <dgm:cxn modelId="{410EB987-F177-4D86-B6ED-A34D7ECD1B7A}" type="presOf" srcId="{DF7540B0-F0C7-4DA2-8218-E3BA214206B4}" destId="{CEE1E183-A7D1-4781-B7D6-1883F0D08F7E}" srcOrd="0" destOrd="0" presId="urn:microsoft.com/office/officeart/2005/8/layout/hierarchy2"/>
    <dgm:cxn modelId="{63E7D987-02D8-4945-B028-E565CDF84FEA}" type="presOf" srcId="{7364785D-B28B-426D-B211-90569C10558D}" destId="{9A687A6B-EF53-4625-BB99-9F3AC9A33E94}" srcOrd="0" destOrd="0" presId="urn:microsoft.com/office/officeart/2005/8/layout/hierarchy2"/>
    <dgm:cxn modelId="{AFFF4B8E-6BA9-4E8F-AC63-01E847ECA206}" srcId="{4AC1EF6A-E230-4916-B559-29EC9BC09397}" destId="{A851D491-6861-4656-B88A-51FF8DBC3B59}" srcOrd="2" destOrd="0" parTransId="{45303561-95A9-4557-892D-5D2712407CB5}" sibTransId="{49B3F0FE-93FF-475A-BEBC-9D221DA419B3}"/>
    <dgm:cxn modelId="{E90C748E-B5F1-4678-97B4-0EC8FD639E08}" type="presOf" srcId="{69DF7BC9-7441-4D1D-B360-239DF040637E}" destId="{E0D15E61-D026-44A5-8120-F66FE4C5B3C9}" srcOrd="0" destOrd="0" presId="urn:microsoft.com/office/officeart/2005/8/layout/hierarchy2"/>
    <dgm:cxn modelId="{66BA7D8F-B1A1-4291-B7CC-D87FE27E11A0}" type="presOf" srcId="{70248E38-9F84-4A36-A4A9-D8A5D8935BED}" destId="{91BF2DDD-02D2-46D2-A600-1A22377811E0}" srcOrd="0" destOrd="0" presId="urn:microsoft.com/office/officeart/2005/8/layout/hierarchy2"/>
    <dgm:cxn modelId="{86961093-5764-46D5-BA0B-07B0CE03DC0B}" type="presOf" srcId="{59832D62-E005-49DC-A60E-C2512ED7C6A4}" destId="{1230FB48-FEC7-40D6-9DF5-2B42288CDE62}" srcOrd="0" destOrd="0" presId="urn:microsoft.com/office/officeart/2005/8/layout/hierarchy2"/>
    <dgm:cxn modelId="{EF4AC095-5131-4363-AB15-725D14229F17}" type="presOf" srcId="{C4711C09-B24E-4D73-ACEB-964A6E0C166C}" destId="{0A5D9FD9-3422-4E68-96FC-FECD80A38E94}" srcOrd="1" destOrd="0" presId="urn:microsoft.com/office/officeart/2005/8/layout/hierarchy2"/>
    <dgm:cxn modelId="{E4985899-5644-4494-99F4-CE176D1071D0}" type="presOf" srcId="{11D4BF35-8E3E-4958-87C6-B3C33152C04A}" destId="{C9794BB0-4FDE-4CE7-9FFC-F44D42E45CE8}" srcOrd="0" destOrd="0" presId="urn:microsoft.com/office/officeart/2005/8/layout/hierarchy2"/>
    <dgm:cxn modelId="{615AA3A3-75DA-40A0-B5D6-7846DD9CDCCC}" srcId="{A851D491-6861-4656-B88A-51FF8DBC3B59}" destId="{7BA9E5D8-2778-42D2-84DA-EA0E6A5E7E89}" srcOrd="2" destOrd="0" parTransId="{B6440CC5-14CA-417B-A089-B9348F45FC5B}" sibTransId="{90C668BD-8C48-49E0-827A-85160152AAA0}"/>
    <dgm:cxn modelId="{4AF1B6A3-D13B-44B2-85F8-6C940F7F5CB2}" type="presOf" srcId="{2FA30CEC-1AEB-468D-BC3F-CC29564D9176}" destId="{7CAC04C5-103F-49CF-9469-DADC1A025F58}" srcOrd="0" destOrd="0" presId="urn:microsoft.com/office/officeart/2005/8/layout/hierarchy2"/>
    <dgm:cxn modelId="{A98FCEA4-1BDA-4716-AB4A-AF562CC29498}" type="presOf" srcId="{B6440CC5-14CA-417B-A089-B9348F45FC5B}" destId="{B7EB75F5-2779-42BC-A0C9-E1FF3FD59603}" srcOrd="0" destOrd="0" presId="urn:microsoft.com/office/officeart/2005/8/layout/hierarchy2"/>
    <dgm:cxn modelId="{BF9B89A8-3880-4CC3-8D85-2489B0736E61}" type="presOf" srcId="{80C07B43-22B7-4730-B15A-C791CC4C7F10}" destId="{753E39F7-74AD-4432-98F1-3084F8CE03A8}" srcOrd="1" destOrd="0" presId="urn:microsoft.com/office/officeart/2005/8/layout/hierarchy2"/>
    <dgm:cxn modelId="{8821B8AB-2A02-405B-8F47-C6721839E0A8}" srcId="{955D9707-53D2-40D0-A187-E60053137344}" destId="{940105BB-232C-4AD8-BA5A-EE7FBCA4A13D}" srcOrd="5" destOrd="0" parTransId="{80C07B43-22B7-4730-B15A-C791CC4C7F10}" sibTransId="{5BC651A7-F84A-4304-90F0-113CA6228A8E}"/>
    <dgm:cxn modelId="{0DB521AD-8872-4310-8F79-0A1081DB4B6E}" type="presOf" srcId="{B9C9A8BF-E51C-43BC-9D8A-E7B5326D2325}" destId="{A3B217D8-C438-4D55-B001-2A997F4813C8}" srcOrd="0" destOrd="0" presId="urn:microsoft.com/office/officeart/2005/8/layout/hierarchy2"/>
    <dgm:cxn modelId="{1819D5B2-9598-4A06-88E6-53A1F079830C}" type="presOf" srcId="{45303561-95A9-4557-892D-5D2712407CB5}" destId="{D4998B23-218A-45F2-A719-051AFC3DC3A1}" srcOrd="0" destOrd="0" presId="urn:microsoft.com/office/officeart/2005/8/layout/hierarchy2"/>
    <dgm:cxn modelId="{FA3442B4-A1D2-4554-B110-38EEE7F7C3E8}" type="presOf" srcId="{64602DF2-5B0B-4812-9F2D-E677EDEAF2E4}" destId="{BE8ADA04-19E2-4849-845D-98D76311B9EA}" srcOrd="1" destOrd="0" presId="urn:microsoft.com/office/officeart/2005/8/layout/hierarchy2"/>
    <dgm:cxn modelId="{A2B375B4-1623-43D6-BD49-2C24D78008BA}" type="presOf" srcId="{B6440CC5-14CA-417B-A089-B9348F45FC5B}" destId="{BDE0A392-8C6F-4456-AD49-21709CD9AEBE}" srcOrd="1" destOrd="0" presId="urn:microsoft.com/office/officeart/2005/8/layout/hierarchy2"/>
    <dgm:cxn modelId="{AEB692B4-BE9D-4355-8523-13AACC95DAD1}" srcId="{771A6473-F9BC-4C3C-8EEA-10BCEB87237A}" destId="{240EA01C-07A8-4F80-9D10-3F500CFE4C1D}" srcOrd="0" destOrd="0" parTransId="{8056A1D2-58FA-456F-A160-B06F71E480AC}" sibTransId="{DF7CB8F5-6772-4673-A6CA-6CF895CED6AE}"/>
    <dgm:cxn modelId="{FEF293B6-11E7-4927-9895-15B929DEE08F}" srcId="{A851D491-6861-4656-B88A-51FF8DBC3B59}" destId="{A53D6A13-C666-46C9-B3F9-4835D0F11374}" srcOrd="1" destOrd="0" parTransId="{D4F43314-BFD9-4F21-A3CF-BF40A3C68328}" sibTransId="{8692103C-39A4-4202-A02E-5B3EC6A95690}"/>
    <dgm:cxn modelId="{73042EB7-FECC-446D-BECC-BCD9078326A1}" type="presOf" srcId="{11D4BF35-8E3E-4958-87C6-B3C33152C04A}" destId="{22788D51-743C-4E3C-8FBE-EAC86DE4DD75}" srcOrd="1" destOrd="0" presId="urn:microsoft.com/office/officeart/2005/8/layout/hierarchy2"/>
    <dgm:cxn modelId="{04C17DB9-B2C5-4394-B7A4-E02DA77392F8}" type="presOf" srcId="{B6F1A88E-B921-4ED2-B9BB-2CF25312850C}" destId="{3EBFE8DD-E620-43D4-9EE1-7562775EF630}" srcOrd="0" destOrd="0" presId="urn:microsoft.com/office/officeart/2005/8/layout/hierarchy2"/>
    <dgm:cxn modelId="{9488E1BB-83B9-46F8-9FDE-BB9122D38A95}" srcId="{9E5E484F-DBF7-48F4-B12D-9E8550B8B331}" destId="{018D6CF7-8228-4EA4-8CD2-0EA56B2C2010}" srcOrd="1" destOrd="0" parTransId="{D30B7597-8A23-4F4F-98C8-BD6459C71381}" sibTransId="{91B07D21-19E7-4B34-95AF-6ACDFDE1A017}"/>
    <dgm:cxn modelId="{82FEF7C2-9F14-4FF4-85AF-42013A6D00F2}" type="presOf" srcId="{9E5E484F-DBF7-48F4-B12D-9E8550B8B331}" destId="{B5402AE7-E216-475A-A6A0-43BB98BAF0AE}" srcOrd="0" destOrd="0" presId="urn:microsoft.com/office/officeart/2005/8/layout/hierarchy2"/>
    <dgm:cxn modelId="{232389CA-EEF5-4BFF-9637-24862703E643}" type="presOf" srcId="{F11D487F-8D6B-488C-9DA0-CDC1071358B1}" destId="{78FDF850-5F70-4D6D-BF29-C7789017B53B}" srcOrd="0" destOrd="0" presId="urn:microsoft.com/office/officeart/2005/8/layout/hierarchy2"/>
    <dgm:cxn modelId="{516079D1-13DA-4FFA-B89D-951A64D8B739}" srcId="{CCB814E3-36A8-478A-9698-E21A55B6C6E0}" destId="{7D13FADE-4E0D-4E9F-AA7C-9C4B3DB39A70}" srcOrd="0" destOrd="0" parTransId="{F86C5FFA-1DCE-4AE7-BA77-9D110041E2E3}" sibTransId="{6A5F7955-EA5E-40B6-A495-F13730A25D9D}"/>
    <dgm:cxn modelId="{91B270D2-EC00-4810-9375-3FBD896FF6FD}" type="presOf" srcId="{FC517CD6-D0A0-4239-8F35-8CD254E23B4B}" destId="{F496EB69-5D33-42FC-BC94-840D4F3A94B5}" srcOrd="0" destOrd="0" presId="urn:microsoft.com/office/officeart/2005/8/layout/hierarchy2"/>
    <dgm:cxn modelId="{89C9E6D3-9749-4C16-8933-93DE3757D6F3}" type="presOf" srcId="{D121AC54-8D9E-473C-9E5A-EB28858E5FEF}" destId="{7153C2AD-F1CB-4318-8B65-B990262E0997}" srcOrd="0" destOrd="0" presId="urn:microsoft.com/office/officeart/2005/8/layout/hierarchy2"/>
    <dgm:cxn modelId="{5023FDD7-1B53-4D44-8296-A2F85D6E5CFA}" srcId="{955D9707-53D2-40D0-A187-E60053137344}" destId="{7F66096B-E21E-42C7-BDB1-3CB956B27F6D}" srcOrd="4" destOrd="0" parTransId="{36D7BC23-DFAD-4AEF-9BFE-1D2FAC0FF9DA}" sibTransId="{8931AB33-9EB3-45C2-9DCD-B2FC98D3F8A8}"/>
    <dgm:cxn modelId="{CCF656D9-6B63-4C66-BE4F-620840803F7B}" type="presOf" srcId="{9BDADD1F-1F3C-4036-BAC9-CD47DABE982A}" destId="{E7FFFE84-D1C9-43A4-9B8D-0A335C9B1FB8}" srcOrd="0" destOrd="0" presId="urn:microsoft.com/office/officeart/2005/8/layout/hierarchy2"/>
    <dgm:cxn modelId="{666B76DA-2DA5-47BE-A70F-A3C3C8C565A5}" srcId="{4AC1EF6A-E230-4916-B559-29EC9BC09397}" destId="{CCB814E3-36A8-478A-9698-E21A55B6C6E0}" srcOrd="1" destOrd="0" parTransId="{7364785D-B28B-426D-B211-90569C10558D}" sibTransId="{C480A702-27FD-417E-86A0-56C1E555E8D7}"/>
    <dgm:cxn modelId="{B6A857DC-BB42-43F4-A7A9-695597C2300B}" srcId="{CCB814E3-36A8-478A-9698-E21A55B6C6E0}" destId="{39CC68E4-D5A1-4260-A5E9-299779755FE5}" srcOrd="3" destOrd="0" parTransId="{56824072-547A-4AE1-8B2B-B2EA40B388E6}" sibTransId="{F16752CE-BFA8-4B77-A14D-F3FFA158678B}"/>
    <dgm:cxn modelId="{FE8A89E0-114F-4178-9680-A189B94DE013}" srcId="{9E5E484F-DBF7-48F4-B12D-9E8550B8B331}" destId="{955D9707-53D2-40D0-A187-E60053137344}" srcOrd="2" destOrd="0" parTransId="{9BDADD1F-1F3C-4036-BAC9-CD47DABE982A}" sibTransId="{0930B503-B95E-46BC-BA61-B88D1CB79FE5}"/>
    <dgm:cxn modelId="{3B34F1E0-168B-4F0F-9723-F9A1EBD69EED}" type="presOf" srcId="{39CC68E4-D5A1-4260-A5E9-299779755FE5}" destId="{E926DDF7-28C8-4EAE-BECB-CDD9DFE6E378}" srcOrd="0" destOrd="0" presId="urn:microsoft.com/office/officeart/2005/8/layout/hierarchy2"/>
    <dgm:cxn modelId="{4FD629E1-DEE6-4263-8450-D27047823CAC}" type="presOf" srcId="{16C29B4D-F073-44DE-B3AF-AF3AE620255F}" destId="{4D915BE8-0232-4291-8CA1-A2AD44302CD8}" srcOrd="0" destOrd="0" presId="urn:microsoft.com/office/officeart/2005/8/layout/hierarchy2"/>
    <dgm:cxn modelId="{D9183DE1-7C0A-46BA-BD1F-735A6D51FD8A}" type="presOf" srcId="{C4711C09-B24E-4D73-ACEB-964A6E0C166C}" destId="{B9492AEB-D710-4763-B233-E51A140E2104}" srcOrd="0" destOrd="0" presId="urn:microsoft.com/office/officeart/2005/8/layout/hierarchy2"/>
    <dgm:cxn modelId="{01D390E3-34C5-43F3-8D92-BCAF1A651B44}" type="presOf" srcId="{EA2D26B1-D86A-4393-A320-8CAEEE9BFCD0}" destId="{C528A1B0-C907-45A2-8210-26405B450AE6}" srcOrd="0" destOrd="0" presId="urn:microsoft.com/office/officeart/2005/8/layout/hierarchy2"/>
    <dgm:cxn modelId="{361165E7-A00D-4ACE-BBA7-AAD99CDC3C0B}" srcId="{955D9707-53D2-40D0-A187-E60053137344}" destId="{16C29B4D-F073-44DE-B3AF-AF3AE620255F}" srcOrd="2" destOrd="0" parTransId="{B6F1A88E-B921-4ED2-B9BB-2CF25312850C}" sibTransId="{777BA8AC-8EA5-4287-A3A1-910AB3379B38}"/>
    <dgm:cxn modelId="{633770E7-6772-45DB-B2E0-EFF4630A9825}" type="presOf" srcId="{658A8D58-6027-4AF7-8E15-8D0755FCB0ED}" destId="{DD1C98B9-4EE0-4181-B212-BB87E333B20D}" srcOrd="0" destOrd="0" presId="urn:microsoft.com/office/officeart/2005/8/layout/hierarchy2"/>
    <dgm:cxn modelId="{2EC495E8-E63B-4AC8-B9FD-A43BD2D17EBC}" srcId="{CCB814E3-36A8-478A-9698-E21A55B6C6E0}" destId="{0C9FA614-2047-4C4F-9851-A97230DFB438}" srcOrd="2" destOrd="0" parTransId="{64602DF2-5B0B-4812-9F2D-E677EDEAF2E4}" sibTransId="{FD88DCF0-A175-42B2-810E-9AB1D24A0574}"/>
    <dgm:cxn modelId="{5B6287EA-21DF-4F58-B80D-A1481C454BA7}" type="presOf" srcId="{CF8B3868-4D7B-4C3A-B527-84DA98F9C91F}" destId="{496A7B60-50B3-4CEF-94A7-FD5A56897AAE}" srcOrd="0" destOrd="0" presId="urn:microsoft.com/office/officeart/2005/8/layout/hierarchy2"/>
    <dgm:cxn modelId="{952F99EF-286D-4E6D-AB11-4CCA5CB1DFD8}" type="presOf" srcId="{56824072-547A-4AE1-8B2B-B2EA40B388E6}" destId="{B8E484D5-1900-4081-9FB7-0AD80D4A3360}" srcOrd="0" destOrd="0" presId="urn:microsoft.com/office/officeart/2005/8/layout/hierarchy2"/>
    <dgm:cxn modelId="{942CBFEF-8EAE-42AA-8E9A-5ABB120810CA}" type="presOf" srcId="{D4F43314-BFD9-4F21-A3CF-BF40A3C68328}" destId="{5C15191C-3392-4DCE-9105-EE36674083C1}" srcOrd="1" destOrd="0" presId="urn:microsoft.com/office/officeart/2005/8/layout/hierarchy2"/>
    <dgm:cxn modelId="{C6CF13F0-D10D-4587-8141-C68877CEBE99}" type="presOf" srcId="{730703C7-8BBD-4CA9-A521-13E3DFF665F3}" destId="{4F20718E-4876-4FB8-B713-D55CEEC2C150}" srcOrd="0" destOrd="0" presId="urn:microsoft.com/office/officeart/2005/8/layout/hierarchy2"/>
    <dgm:cxn modelId="{3BC596F0-ABA4-4A93-B66B-8D2D9C5BFEBC}" type="presOf" srcId="{7D13FADE-4E0D-4E9F-AA7C-9C4B3DB39A70}" destId="{13EAE359-4A86-4016-BBAB-FADAB4489B19}" srcOrd="0" destOrd="0" presId="urn:microsoft.com/office/officeart/2005/8/layout/hierarchy2"/>
    <dgm:cxn modelId="{953CC0F6-622F-4655-8984-888215D60503}" srcId="{4AC1EF6A-E230-4916-B559-29EC9BC09397}" destId="{771A6473-F9BC-4C3C-8EEA-10BCEB87237A}" srcOrd="0" destOrd="0" parTransId="{F11D487F-8D6B-488C-9DA0-CDC1071358B1}" sibTransId="{AEB1023D-F2F2-450D-9E85-85D4BA140527}"/>
    <dgm:cxn modelId="{5C37EEF7-3A3C-4888-B7E2-964C6EF7D2CD}" type="presOf" srcId="{8056A1D2-58FA-456F-A160-B06F71E480AC}" destId="{944F7FC3-0081-46FD-8314-42A395D6BBD2}" srcOrd="1" destOrd="0" presId="urn:microsoft.com/office/officeart/2005/8/layout/hierarchy2"/>
    <dgm:cxn modelId="{6219B9FA-E77D-42B0-99BE-5555A9360D01}" srcId="{955D9707-53D2-40D0-A187-E60053137344}" destId="{B9C9A8BF-E51C-43BC-9D8A-E7B5326D2325}" srcOrd="3" destOrd="0" parTransId="{C4A3FA24-C89D-457B-92DD-531B7805F507}" sibTransId="{EE3B7617-271F-48F5-8414-7C10192F69D9}"/>
    <dgm:cxn modelId="{492E4EFB-7F69-41F0-A247-81431433D773}" type="presOf" srcId="{D30B7597-8A23-4F4F-98C8-BD6459C71381}" destId="{4BB3E1F3-C6FF-44A5-AC6F-DA0F2D63DF13}" srcOrd="1" destOrd="0" presId="urn:microsoft.com/office/officeart/2005/8/layout/hierarchy2"/>
    <dgm:cxn modelId="{FA47C7FB-1005-4086-AEEB-72021D565D09}" type="presOf" srcId="{8056A1D2-58FA-456F-A160-B06F71E480AC}" destId="{78AF3A56-4B1A-40FF-8599-8EF60F497F35}" srcOrd="0" destOrd="0" presId="urn:microsoft.com/office/officeart/2005/8/layout/hierarchy2"/>
    <dgm:cxn modelId="{3F8B94FF-D12D-4B55-969D-3146805FE023}" srcId="{CCB814E3-36A8-478A-9698-E21A55B6C6E0}" destId="{FC517CD6-D0A0-4239-8F35-8CD254E23B4B}" srcOrd="1" destOrd="0" parTransId="{2FA30CEC-1AEB-468D-BC3F-CC29564D9176}" sibTransId="{3133A39A-E9FD-46C7-A22B-5A1BE1E5ED7B}"/>
    <dgm:cxn modelId="{1186F2FF-2D13-4D00-A0C7-FA337C317192}" type="presOf" srcId="{F11D487F-8D6B-488C-9DA0-CDC1071358B1}" destId="{2DF8F388-D551-4CBC-B822-150385C453D1}" srcOrd="1" destOrd="0" presId="urn:microsoft.com/office/officeart/2005/8/layout/hierarchy2"/>
    <dgm:cxn modelId="{EA2435A1-2784-432D-818A-E807D6F0361D}" type="presParOf" srcId="{0A428C7F-FF25-467A-849B-1AA63E9C3A1D}" destId="{B8CC67EC-E4E7-429A-ABD2-9BE8CE520D97}" srcOrd="0" destOrd="0" presId="urn:microsoft.com/office/officeart/2005/8/layout/hierarchy2"/>
    <dgm:cxn modelId="{4BD895D4-4889-4988-A9CD-72774EF0ECCE}" type="presParOf" srcId="{B8CC67EC-E4E7-429A-ABD2-9BE8CE520D97}" destId="{B5402AE7-E216-475A-A6A0-43BB98BAF0AE}" srcOrd="0" destOrd="0" presId="urn:microsoft.com/office/officeart/2005/8/layout/hierarchy2"/>
    <dgm:cxn modelId="{78D34F5D-044B-4074-B5C4-C6F0725F24D2}" type="presParOf" srcId="{B8CC67EC-E4E7-429A-ABD2-9BE8CE520D97}" destId="{9678B97F-A4A2-45E7-98AF-6A3595D22DED}" srcOrd="1" destOrd="0" presId="urn:microsoft.com/office/officeart/2005/8/layout/hierarchy2"/>
    <dgm:cxn modelId="{710372A9-08F5-4FB7-9738-6E2482117D75}" type="presParOf" srcId="{9678B97F-A4A2-45E7-98AF-6A3595D22DED}" destId="{E0D15E61-D026-44A5-8120-F66FE4C5B3C9}" srcOrd="0" destOrd="0" presId="urn:microsoft.com/office/officeart/2005/8/layout/hierarchy2"/>
    <dgm:cxn modelId="{94B1CEA5-4002-4896-93BE-4E95F7F287D5}" type="presParOf" srcId="{E0D15E61-D026-44A5-8120-F66FE4C5B3C9}" destId="{88D12A53-9041-4403-93A7-625FF4A1C2D9}" srcOrd="0" destOrd="0" presId="urn:microsoft.com/office/officeart/2005/8/layout/hierarchy2"/>
    <dgm:cxn modelId="{708A6718-BE08-41F8-A43A-5A64D4F3CBD2}" type="presParOf" srcId="{9678B97F-A4A2-45E7-98AF-6A3595D22DED}" destId="{F466112B-FB48-45BD-920B-AC376F504980}" srcOrd="1" destOrd="0" presId="urn:microsoft.com/office/officeart/2005/8/layout/hierarchy2"/>
    <dgm:cxn modelId="{E5426CBE-4F48-4530-A3BD-47455D90B988}" type="presParOf" srcId="{F466112B-FB48-45BD-920B-AC376F504980}" destId="{2196A66F-7340-4141-BABD-4B246B65B81C}" srcOrd="0" destOrd="0" presId="urn:microsoft.com/office/officeart/2005/8/layout/hierarchy2"/>
    <dgm:cxn modelId="{251BF412-FAE7-4863-9B74-48EFF9F05A11}" type="presParOf" srcId="{F466112B-FB48-45BD-920B-AC376F504980}" destId="{11F5544F-5475-4028-ACA1-F05BF283D355}" srcOrd="1" destOrd="0" presId="urn:microsoft.com/office/officeart/2005/8/layout/hierarchy2"/>
    <dgm:cxn modelId="{9EF3205D-D10B-410A-A851-9DD73B085DDD}" type="presParOf" srcId="{11F5544F-5475-4028-ACA1-F05BF283D355}" destId="{78FDF850-5F70-4D6D-BF29-C7789017B53B}" srcOrd="0" destOrd="0" presId="urn:microsoft.com/office/officeart/2005/8/layout/hierarchy2"/>
    <dgm:cxn modelId="{C436565F-3CC7-42F2-8DB9-815DB6F5D751}" type="presParOf" srcId="{78FDF850-5F70-4D6D-BF29-C7789017B53B}" destId="{2DF8F388-D551-4CBC-B822-150385C453D1}" srcOrd="0" destOrd="0" presId="urn:microsoft.com/office/officeart/2005/8/layout/hierarchy2"/>
    <dgm:cxn modelId="{1BDB6CC3-E10D-48CD-A933-1042FC86B53F}" type="presParOf" srcId="{11F5544F-5475-4028-ACA1-F05BF283D355}" destId="{0480FB8F-0A97-4222-878E-F61EAB61A158}" srcOrd="1" destOrd="0" presId="urn:microsoft.com/office/officeart/2005/8/layout/hierarchy2"/>
    <dgm:cxn modelId="{C917241C-251B-4859-8BF6-813FA53EBD4E}" type="presParOf" srcId="{0480FB8F-0A97-4222-878E-F61EAB61A158}" destId="{8D1459EF-826E-4CE1-BB66-928EA767069F}" srcOrd="0" destOrd="0" presId="urn:microsoft.com/office/officeart/2005/8/layout/hierarchy2"/>
    <dgm:cxn modelId="{11E298E1-2EB2-4A84-AA54-DFC8E0EFBD51}" type="presParOf" srcId="{0480FB8F-0A97-4222-878E-F61EAB61A158}" destId="{C9960A63-AFF7-4F6D-B288-78CD5C82D122}" srcOrd="1" destOrd="0" presId="urn:microsoft.com/office/officeart/2005/8/layout/hierarchy2"/>
    <dgm:cxn modelId="{9B10AF58-F5FC-40A7-8EA5-F6EBC571B96D}" type="presParOf" srcId="{C9960A63-AFF7-4F6D-B288-78CD5C82D122}" destId="{78AF3A56-4B1A-40FF-8599-8EF60F497F35}" srcOrd="0" destOrd="0" presId="urn:microsoft.com/office/officeart/2005/8/layout/hierarchy2"/>
    <dgm:cxn modelId="{43D69846-BD26-4A8B-AA1B-3E5176A9F744}" type="presParOf" srcId="{78AF3A56-4B1A-40FF-8599-8EF60F497F35}" destId="{944F7FC3-0081-46FD-8314-42A395D6BBD2}" srcOrd="0" destOrd="0" presId="urn:microsoft.com/office/officeart/2005/8/layout/hierarchy2"/>
    <dgm:cxn modelId="{897D3098-7BF9-4027-BF86-04EE961CE48D}" type="presParOf" srcId="{C9960A63-AFF7-4F6D-B288-78CD5C82D122}" destId="{A5BE6EA5-09DD-4185-90F6-256EE8F2DBB7}" srcOrd="1" destOrd="0" presId="urn:microsoft.com/office/officeart/2005/8/layout/hierarchy2"/>
    <dgm:cxn modelId="{14A713BA-82DF-4267-8950-035BBB6089F7}" type="presParOf" srcId="{A5BE6EA5-09DD-4185-90F6-256EE8F2DBB7}" destId="{2BD24407-E23E-464D-AF7C-FBC91C544634}" srcOrd="0" destOrd="0" presId="urn:microsoft.com/office/officeart/2005/8/layout/hierarchy2"/>
    <dgm:cxn modelId="{BA4AB4CA-89E9-4B26-A019-AC87BD7A3EBB}" type="presParOf" srcId="{A5BE6EA5-09DD-4185-90F6-256EE8F2DBB7}" destId="{0C12684A-DAEF-4281-85A4-2B9538DB7F3F}" srcOrd="1" destOrd="0" presId="urn:microsoft.com/office/officeart/2005/8/layout/hierarchy2"/>
    <dgm:cxn modelId="{B4A57F0A-A3D1-4AD1-BE1C-7E24632D5D3F}" type="presParOf" srcId="{11F5544F-5475-4028-ACA1-F05BF283D355}" destId="{9A687A6B-EF53-4625-BB99-9F3AC9A33E94}" srcOrd="2" destOrd="0" presId="urn:microsoft.com/office/officeart/2005/8/layout/hierarchy2"/>
    <dgm:cxn modelId="{D6C48498-080A-4BCA-B605-F384A2DE850E}" type="presParOf" srcId="{9A687A6B-EF53-4625-BB99-9F3AC9A33E94}" destId="{B3768A9A-7EA6-4742-B457-E5A7A0B784C5}" srcOrd="0" destOrd="0" presId="urn:microsoft.com/office/officeart/2005/8/layout/hierarchy2"/>
    <dgm:cxn modelId="{0F031BF1-17A2-4F32-82F0-EBCD576F9964}" type="presParOf" srcId="{11F5544F-5475-4028-ACA1-F05BF283D355}" destId="{8421505E-4A04-465E-BCEA-28BD9A672AA1}" srcOrd="3" destOrd="0" presId="urn:microsoft.com/office/officeart/2005/8/layout/hierarchy2"/>
    <dgm:cxn modelId="{D41646C3-FB08-4769-BCB0-3A74A207F17B}" type="presParOf" srcId="{8421505E-4A04-465E-BCEA-28BD9A672AA1}" destId="{A5454A96-DD2F-476A-A209-BFCBD5B41762}" srcOrd="0" destOrd="0" presId="urn:microsoft.com/office/officeart/2005/8/layout/hierarchy2"/>
    <dgm:cxn modelId="{95681E82-B6DE-479C-8016-90DFA744CD91}" type="presParOf" srcId="{8421505E-4A04-465E-BCEA-28BD9A672AA1}" destId="{B14FB971-55D8-4B75-9257-3707615213F8}" srcOrd="1" destOrd="0" presId="urn:microsoft.com/office/officeart/2005/8/layout/hierarchy2"/>
    <dgm:cxn modelId="{8A6090D8-8526-423D-B16E-DCD5055645E5}" type="presParOf" srcId="{B14FB971-55D8-4B75-9257-3707615213F8}" destId="{0CBB2192-E819-4D50-9BB2-06BD0E6FB897}" srcOrd="0" destOrd="0" presId="urn:microsoft.com/office/officeart/2005/8/layout/hierarchy2"/>
    <dgm:cxn modelId="{D2B536F2-D1D0-4061-8C05-57FE08AF2ED4}" type="presParOf" srcId="{0CBB2192-E819-4D50-9BB2-06BD0E6FB897}" destId="{76AE4878-623F-4B93-8827-97F66134ACDF}" srcOrd="0" destOrd="0" presId="urn:microsoft.com/office/officeart/2005/8/layout/hierarchy2"/>
    <dgm:cxn modelId="{50C852D9-20C8-4C7A-BB2B-274E412F036C}" type="presParOf" srcId="{B14FB971-55D8-4B75-9257-3707615213F8}" destId="{87D4E849-CAB9-4F79-8CFF-452E0DB908DC}" srcOrd="1" destOrd="0" presId="urn:microsoft.com/office/officeart/2005/8/layout/hierarchy2"/>
    <dgm:cxn modelId="{56DCFB43-B820-402E-AD5B-ED234CB83EC2}" type="presParOf" srcId="{87D4E849-CAB9-4F79-8CFF-452E0DB908DC}" destId="{13EAE359-4A86-4016-BBAB-FADAB4489B19}" srcOrd="0" destOrd="0" presId="urn:microsoft.com/office/officeart/2005/8/layout/hierarchy2"/>
    <dgm:cxn modelId="{B9E7D9D1-FC90-44B0-9F81-4FDD0F4CEF64}" type="presParOf" srcId="{87D4E849-CAB9-4F79-8CFF-452E0DB908DC}" destId="{8519A160-ACBF-4008-BCDB-6173BECE0DAE}" srcOrd="1" destOrd="0" presId="urn:microsoft.com/office/officeart/2005/8/layout/hierarchy2"/>
    <dgm:cxn modelId="{5E0CFDE2-9F84-4071-A237-1433A0D6714D}" type="presParOf" srcId="{B14FB971-55D8-4B75-9257-3707615213F8}" destId="{7CAC04C5-103F-49CF-9469-DADC1A025F58}" srcOrd="2" destOrd="0" presId="urn:microsoft.com/office/officeart/2005/8/layout/hierarchy2"/>
    <dgm:cxn modelId="{178897EE-0151-476F-9319-4503D8EDBA81}" type="presParOf" srcId="{7CAC04C5-103F-49CF-9469-DADC1A025F58}" destId="{DDE7EF79-7D94-4A56-A54B-80F8D4AABD08}" srcOrd="0" destOrd="0" presId="urn:microsoft.com/office/officeart/2005/8/layout/hierarchy2"/>
    <dgm:cxn modelId="{5F7078D7-4E16-4566-9BBA-875D75B88741}" type="presParOf" srcId="{B14FB971-55D8-4B75-9257-3707615213F8}" destId="{495DA71B-A461-47F2-AB5B-C36B66BEE762}" srcOrd="3" destOrd="0" presId="urn:microsoft.com/office/officeart/2005/8/layout/hierarchy2"/>
    <dgm:cxn modelId="{26CFD9FF-8FAD-45AE-A878-50EB6630B9F5}" type="presParOf" srcId="{495DA71B-A461-47F2-AB5B-C36B66BEE762}" destId="{F496EB69-5D33-42FC-BC94-840D4F3A94B5}" srcOrd="0" destOrd="0" presId="urn:microsoft.com/office/officeart/2005/8/layout/hierarchy2"/>
    <dgm:cxn modelId="{B2938A33-8324-4E0C-9177-1C2C71742358}" type="presParOf" srcId="{495DA71B-A461-47F2-AB5B-C36B66BEE762}" destId="{11AEA33D-06C2-46CA-84C8-F232CAA333B1}" srcOrd="1" destOrd="0" presId="urn:microsoft.com/office/officeart/2005/8/layout/hierarchy2"/>
    <dgm:cxn modelId="{0005A439-369C-4208-8E13-92C7B8397008}" type="presParOf" srcId="{B14FB971-55D8-4B75-9257-3707615213F8}" destId="{4D40D019-F34B-4CEF-AB38-6B5B4544E359}" srcOrd="4" destOrd="0" presId="urn:microsoft.com/office/officeart/2005/8/layout/hierarchy2"/>
    <dgm:cxn modelId="{05F13696-6F78-454C-A67E-E36C3F2C7F37}" type="presParOf" srcId="{4D40D019-F34B-4CEF-AB38-6B5B4544E359}" destId="{BE8ADA04-19E2-4849-845D-98D76311B9EA}" srcOrd="0" destOrd="0" presId="urn:microsoft.com/office/officeart/2005/8/layout/hierarchy2"/>
    <dgm:cxn modelId="{137E6038-A84D-45A1-ADC6-B3FB8DD70711}" type="presParOf" srcId="{B14FB971-55D8-4B75-9257-3707615213F8}" destId="{27EC3382-1BD2-49B2-8F56-E68C144BFB99}" srcOrd="5" destOrd="0" presId="urn:microsoft.com/office/officeart/2005/8/layout/hierarchy2"/>
    <dgm:cxn modelId="{FEBCA599-F247-43AE-B906-B6614C9E2D1C}" type="presParOf" srcId="{27EC3382-1BD2-49B2-8F56-E68C144BFB99}" destId="{937843ED-8959-4068-9B12-380D53038400}" srcOrd="0" destOrd="0" presId="urn:microsoft.com/office/officeart/2005/8/layout/hierarchy2"/>
    <dgm:cxn modelId="{68F4CBF9-52B0-434B-AB91-1C3BEF8130B3}" type="presParOf" srcId="{27EC3382-1BD2-49B2-8F56-E68C144BFB99}" destId="{E8BA2CE3-75EE-4F7A-8B23-7DC46B22D807}" srcOrd="1" destOrd="0" presId="urn:microsoft.com/office/officeart/2005/8/layout/hierarchy2"/>
    <dgm:cxn modelId="{5B59D2D8-1C2F-4B48-B322-EE0158DF302F}" type="presParOf" srcId="{B14FB971-55D8-4B75-9257-3707615213F8}" destId="{B8E484D5-1900-4081-9FB7-0AD80D4A3360}" srcOrd="6" destOrd="0" presId="urn:microsoft.com/office/officeart/2005/8/layout/hierarchy2"/>
    <dgm:cxn modelId="{C34CE411-CA83-4C88-B720-4DDDD650DCF7}" type="presParOf" srcId="{B8E484D5-1900-4081-9FB7-0AD80D4A3360}" destId="{5E0FBB4A-9AE9-4684-BECE-0904C0600A30}" srcOrd="0" destOrd="0" presId="urn:microsoft.com/office/officeart/2005/8/layout/hierarchy2"/>
    <dgm:cxn modelId="{D335CC5E-7B09-4B76-8AD7-5AE7191C17BF}" type="presParOf" srcId="{B14FB971-55D8-4B75-9257-3707615213F8}" destId="{C877DCCF-53A9-48CC-B49F-6C0252C91CC6}" srcOrd="7" destOrd="0" presId="urn:microsoft.com/office/officeart/2005/8/layout/hierarchy2"/>
    <dgm:cxn modelId="{8BD49C72-8BF7-41C6-B571-A362384A0FEE}" type="presParOf" srcId="{C877DCCF-53A9-48CC-B49F-6C0252C91CC6}" destId="{E926DDF7-28C8-4EAE-BECB-CDD9DFE6E378}" srcOrd="0" destOrd="0" presId="urn:microsoft.com/office/officeart/2005/8/layout/hierarchy2"/>
    <dgm:cxn modelId="{F9A0957A-D24C-475C-AD98-D7E10222C710}" type="presParOf" srcId="{C877DCCF-53A9-48CC-B49F-6C0252C91CC6}" destId="{95B5CF8B-D093-4A92-85F1-BF7D7468522B}" srcOrd="1" destOrd="0" presId="urn:microsoft.com/office/officeart/2005/8/layout/hierarchy2"/>
    <dgm:cxn modelId="{B9381827-693A-4CBD-8A8B-80274EF4ECB3}" type="presParOf" srcId="{11F5544F-5475-4028-ACA1-F05BF283D355}" destId="{D4998B23-218A-45F2-A719-051AFC3DC3A1}" srcOrd="4" destOrd="0" presId="urn:microsoft.com/office/officeart/2005/8/layout/hierarchy2"/>
    <dgm:cxn modelId="{BCFFD81C-9A5B-4F5F-8B0A-BF3904D14FDA}" type="presParOf" srcId="{D4998B23-218A-45F2-A719-051AFC3DC3A1}" destId="{577D50F1-5B7B-4822-BAA5-D91514D4DF3F}" srcOrd="0" destOrd="0" presId="urn:microsoft.com/office/officeart/2005/8/layout/hierarchy2"/>
    <dgm:cxn modelId="{9D2D645D-367F-43A9-A657-0F8BD09EA064}" type="presParOf" srcId="{11F5544F-5475-4028-ACA1-F05BF283D355}" destId="{C8C1B125-478D-4107-B59F-0A329D2B70DC}" srcOrd="5" destOrd="0" presId="urn:microsoft.com/office/officeart/2005/8/layout/hierarchy2"/>
    <dgm:cxn modelId="{5DF8EE6B-53C2-4270-A460-E3D05F2DFA18}" type="presParOf" srcId="{C8C1B125-478D-4107-B59F-0A329D2B70DC}" destId="{75650820-B89F-438E-86A6-21220D454B10}" srcOrd="0" destOrd="0" presId="urn:microsoft.com/office/officeart/2005/8/layout/hierarchy2"/>
    <dgm:cxn modelId="{0D54B206-E080-4B1F-988B-BE84217539FC}" type="presParOf" srcId="{C8C1B125-478D-4107-B59F-0A329D2B70DC}" destId="{0064E6ED-72FC-45BE-9928-228C363166AA}" srcOrd="1" destOrd="0" presId="urn:microsoft.com/office/officeart/2005/8/layout/hierarchy2"/>
    <dgm:cxn modelId="{167F1403-E85B-4B8F-B2FE-B0C93DE23442}" type="presParOf" srcId="{0064E6ED-72FC-45BE-9928-228C363166AA}" destId="{DD1C98B9-4EE0-4181-B212-BB87E333B20D}" srcOrd="0" destOrd="0" presId="urn:microsoft.com/office/officeart/2005/8/layout/hierarchy2"/>
    <dgm:cxn modelId="{CFD028C0-6DB4-4D2B-989A-ABAC7942036F}" type="presParOf" srcId="{DD1C98B9-4EE0-4181-B212-BB87E333B20D}" destId="{D26E6C7C-24A0-416F-8CF2-F8106E264890}" srcOrd="0" destOrd="0" presId="urn:microsoft.com/office/officeart/2005/8/layout/hierarchy2"/>
    <dgm:cxn modelId="{1EB2C8D8-D1A7-4397-B901-79E325A62953}" type="presParOf" srcId="{0064E6ED-72FC-45BE-9928-228C363166AA}" destId="{A44CD57E-FD38-483C-9655-C01DB2293563}" srcOrd="1" destOrd="0" presId="urn:microsoft.com/office/officeart/2005/8/layout/hierarchy2"/>
    <dgm:cxn modelId="{20C59D62-548C-4608-A239-57C490A6B434}" type="presParOf" srcId="{A44CD57E-FD38-483C-9655-C01DB2293563}" destId="{CEE1E183-A7D1-4781-B7D6-1883F0D08F7E}" srcOrd="0" destOrd="0" presId="urn:microsoft.com/office/officeart/2005/8/layout/hierarchy2"/>
    <dgm:cxn modelId="{2DCD4769-FBD5-4F98-B391-2A8E8568A090}" type="presParOf" srcId="{A44CD57E-FD38-483C-9655-C01DB2293563}" destId="{BBAA72F2-24BB-43B2-97F8-1E3C8FB48632}" srcOrd="1" destOrd="0" presId="urn:microsoft.com/office/officeart/2005/8/layout/hierarchy2"/>
    <dgm:cxn modelId="{6B158F06-36C7-4EF4-A179-13FCE46F6196}" type="presParOf" srcId="{0064E6ED-72FC-45BE-9928-228C363166AA}" destId="{D3213172-8328-433D-A099-7649671548F2}" srcOrd="2" destOrd="0" presId="urn:microsoft.com/office/officeart/2005/8/layout/hierarchy2"/>
    <dgm:cxn modelId="{71654297-827A-472E-B6A0-F4293437D51E}" type="presParOf" srcId="{D3213172-8328-433D-A099-7649671548F2}" destId="{5C15191C-3392-4DCE-9105-EE36674083C1}" srcOrd="0" destOrd="0" presId="urn:microsoft.com/office/officeart/2005/8/layout/hierarchy2"/>
    <dgm:cxn modelId="{41A8F5F2-D2DF-4219-B8AC-E3E006FBB83D}" type="presParOf" srcId="{0064E6ED-72FC-45BE-9928-228C363166AA}" destId="{C5613B61-B867-423A-B2F2-1B2471007839}" srcOrd="3" destOrd="0" presId="urn:microsoft.com/office/officeart/2005/8/layout/hierarchy2"/>
    <dgm:cxn modelId="{8B1065C7-7593-4A25-96FC-AD38054DDB05}" type="presParOf" srcId="{C5613B61-B867-423A-B2F2-1B2471007839}" destId="{22AB70AC-0F05-49D5-8812-4E8245E4D420}" srcOrd="0" destOrd="0" presId="urn:microsoft.com/office/officeart/2005/8/layout/hierarchy2"/>
    <dgm:cxn modelId="{A63C4ACA-7E8D-4E35-9373-66786E8FE7BC}" type="presParOf" srcId="{C5613B61-B867-423A-B2F2-1B2471007839}" destId="{59E26102-FBBF-4681-A92C-31F7EC0C7CFC}" srcOrd="1" destOrd="0" presId="urn:microsoft.com/office/officeart/2005/8/layout/hierarchy2"/>
    <dgm:cxn modelId="{A3C38779-3748-4521-99FD-899C7F6ABA74}" type="presParOf" srcId="{0064E6ED-72FC-45BE-9928-228C363166AA}" destId="{B7EB75F5-2779-42BC-A0C9-E1FF3FD59603}" srcOrd="4" destOrd="0" presId="urn:microsoft.com/office/officeart/2005/8/layout/hierarchy2"/>
    <dgm:cxn modelId="{E7921CA0-DF73-4386-A11F-7E059E466C48}" type="presParOf" srcId="{B7EB75F5-2779-42BC-A0C9-E1FF3FD59603}" destId="{BDE0A392-8C6F-4456-AD49-21709CD9AEBE}" srcOrd="0" destOrd="0" presId="urn:microsoft.com/office/officeart/2005/8/layout/hierarchy2"/>
    <dgm:cxn modelId="{2EF62F34-AD60-4793-9455-256C3E1002DC}" type="presParOf" srcId="{0064E6ED-72FC-45BE-9928-228C363166AA}" destId="{D01AD03F-8E14-4037-A20C-F1FEAAC2436C}" srcOrd="5" destOrd="0" presId="urn:microsoft.com/office/officeart/2005/8/layout/hierarchy2"/>
    <dgm:cxn modelId="{9A7C40CC-D066-49F6-B6CC-FC5B71D226F0}" type="presParOf" srcId="{D01AD03F-8E14-4037-A20C-F1FEAAC2436C}" destId="{DED5820A-CE13-48DD-99CE-3999EC9463E2}" srcOrd="0" destOrd="0" presId="urn:microsoft.com/office/officeart/2005/8/layout/hierarchy2"/>
    <dgm:cxn modelId="{530874A9-9420-4B3E-8D30-B6B91533B47A}" type="presParOf" srcId="{D01AD03F-8E14-4037-A20C-F1FEAAC2436C}" destId="{D8E4C5B5-D7AC-484A-8E48-80EFBEE4252B}" srcOrd="1" destOrd="0" presId="urn:microsoft.com/office/officeart/2005/8/layout/hierarchy2"/>
    <dgm:cxn modelId="{AFCE7A60-77ED-4738-97CF-30DD5B045058}" type="presParOf" srcId="{0064E6ED-72FC-45BE-9928-228C363166AA}" destId="{86B0FD16-3788-45C9-9519-0C7582E98101}" srcOrd="6" destOrd="0" presId="urn:microsoft.com/office/officeart/2005/8/layout/hierarchy2"/>
    <dgm:cxn modelId="{CB849854-58BA-4751-9C6D-75D84DBE9FA6}" type="presParOf" srcId="{86B0FD16-3788-45C9-9519-0C7582E98101}" destId="{D0BD20E5-5DE0-4ECA-9936-3CBF437CF290}" srcOrd="0" destOrd="0" presId="urn:microsoft.com/office/officeart/2005/8/layout/hierarchy2"/>
    <dgm:cxn modelId="{EC461613-2272-4A84-8310-B6FC7D39E3DF}" type="presParOf" srcId="{0064E6ED-72FC-45BE-9928-228C363166AA}" destId="{A4252335-966B-4D69-8038-D63E97EB17DD}" srcOrd="7" destOrd="0" presId="urn:microsoft.com/office/officeart/2005/8/layout/hierarchy2"/>
    <dgm:cxn modelId="{94155354-39F7-49A9-838C-4F0A948CC6C5}" type="presParOf" srcId="{A4252335-966B-4D69-8038-D63E97EB17DD}" destId="{496A7B60-50B3-4CEF-94A7-FD5A56897AAE}" srcOrd="0" destOrd="0" presId="urn:microsoft.com/office/officeart/2005/8/layout/hierarchy2"/>
    <dgm:cxn modelId="{56B5781B-AB51-49AB-AE5C-8A8FEA3585F1}" type="presParOf" srcId="{A4252335-966B-4D69-8038-D63E97EB17DD}" destId="{D1D8F705-C357-4CD8-8873-B0C2968155B0}" srcOrd="1" destOrd="0" presId="urn:microsoft.com/office/officeart/2005/8/layout/hierarchy2"/>
    <dgm:cxn modelId="{EF15C5F8-5131-4188-884C-5865983D1D13}" type="presParOf" srcId="{0064E6ED-72FC-45BE-9928-228C363166AA}" destId="{4F20718E-4876-4FB8-B713-D55CEEC2C150}" srcOrd="8" destOrd="0" presId="urn:microsoft.com/office/officeart/2005/8/layout/hierarchy2"/>
    <dgm:cxn modelId="{BDCF6900-F971-4375-A844-0D5ADA51F60F}" type="presParOf" srcId="{4F20718E-4876-4FB8-B713-D55CEEC2C150}" destId="{74C9BCE2-5CC4-491B-AAD0-ECCA3F51CD83}" srcOrd="0" destOrd="0" presId="urn:microsoft.com/office/officeart/2005/8/layout/hierarchy2"/>
    <dgm:cxn modelId="{0EA7F960-3284-4362-82AA-28BE05D27780}" type="presParOf" srcId="{0064E6ED-72FC-45BE-9928-228C363166AA}" destId="{17F8C166-F3A8-4D97-B04B-67EEF343B902}" srcOrd="9" destOrd="0" presId="urn:microsoft.com/office/officeart/2005/8/layout/hierarchy2"/>
    <dgm:cxn modelId="{50B78B1A-9D1C-4287-905D-13C180859458}" type="presParOf" srcId="{17F8C166-F3A8-4D97-B04B-67EEF343B902}" destId="{D85856B0-BEB6-4EAD-BBBE-403FA21EC144}" srcOrd="0" destOrd="0" presId="urn:microsoft.com/office/officeart/2005/8/layout/hierarchy2"/>
    <dgm:cxn modelId="{96CAA6DD-9BF6-4BF5-A9EC-680D8B3C48E6}" type="presParOf" srcId="{17F8C166-F3A8-4D97-B04B-67EEF343B902}" destId="{EC781C82-55EA-4185-A708-7ED0F96E92F7}" srcOrd="1" destOrd="0" presId="urn:microsoft.com/office/officeart/2005/8/layout/hierarchy2"/>
    <dgm:cxn modelId="{03B8632B-0287-4DA7-9DDF-A65E019F3584}" type="presParOf" srcId="{0064E6ED-72FC-45BE-9928-228C363166AA}" destId="{B9492AEB-D710-4763-B233-E51A140E2104}" srcOrd="10" destOrd="0" presId="urn:microsoft.com/office/officeart/2005/8/layout/hierarchy2"/>
    <dgm:cxn modelId="{7162E62A-BA1A-4120-B186-33E1A1D3D1C3}" type="presParOf" srcId="{B9492AEB-D710-4763-B233-E51A140E2104}" destId="{0A5D9FD9-3422-4E68-96FC-FECD80A38E94}" srcOrd="0" destOrd="0" presId="urn:microsoft.com/office/officeart/2005/8/layout/hierarchy2"/>
    <dgm:cxn modelId="{DF1D2BEB-69BD-4322-A734-592DCA49AF9A}" type="presParOf" srcId="{0064E6ED-72FC-45BE-9928-228C363166AA}" destId="{676015C3-BC39-4501-BB61-CC2D654557D0}" srcOrd="11" destOrd="0" presId="urn:microsoft.com/office/officeart/2005/8/layout/hierarchy2"/>
    <dgm:cxn modelId="{A2FAC06C-E339-4E5B-A5BE-34C043420A62}" type="presParOf" srcId="{676015C3-BC39-4501-BB61-CC2D654557D0}" destId="{76D36B5A-0C60-447D-A8F0-3FDCCB79109C}" srcOrd="0" destOrd="0" presId="urn:microsoft.com/office/officeart/2005/8/layout/hierarchy2"/>
    <dgm:cxn modelId="{48091D91-2B78-4935-9328-55E92BABE420}" type="presParOf" srcId="{676015C3-BC39-4501-BB61-CC2D654557D0}" destId="{F62E2785-AF8B-493D-8988-F182D6C7F68F}" srcOrd="1" destOrd="0" presId="urn:microsoft.com/office/officeart/2005/8/layout/hierarchy2"/>
    <dgm:cxn modelId="{D064477E-2960-486F-9434-E1BCEE336C5F}" type="presParOf" srcId="{0064E6ED-72FC-45BE-9928-228C363166AA}" destId="{E910C67E-830E-4C6B-90C6-ED452024C162}" srcOrd="12" destOrd="0" presId="urn:microsoft.com/office/officeart/2005/8/layout/hierarchy2"/>
    <dgm:cxn modelId="{DA0B930A-BE5C-4F27-A3E2-1B089C2DBD72}" type="presParOf" srcId="{E910C67E-830E-4C6B-90C6-ED452024C162}" destId="{19A13DAB-270F-4963-B807-95E8E60674C1}" srcOrd="0" destOrd="0" presId="urn:microsoft.com/office/officeart/2005/8/layout/hierarchy2"/>
    <dgm:cxn modelId="{D47BE74A-B61C-4EA4-8FC7-2531B504BE63}" type="presParOf" srcId="{0064E6ED-72FC-45BE-9928-228C363166AA}" destId="{D36CCDEA-58F4-4A17-9550-41EDF0F11225}" srcOrd="13" destOrd="0" presId="urn:microsoft.com/office/officeart/2005/8/layout/hierarchy2"/>
    <dgm:cxn modelId="{8E6CFBC2-386C-4F57-9D59-68A2FE9DECAD}" type="presParOf" srcId="{D36CCDEA-58F4-4A17-9550-41EDF0F11225}" destId="{7153C2AD-F1CB-4318-8B65-B990262E0997}" srcOrd="0" destOrd="0" presId="urn:microsoft.com/office/officeart/2005/8/layout/hierarchy2"/>
    <dgm:cxn modelId="{5D27CFE0-6379-4537-A5B7-61F3E704B77B}" type="presParOf" srcId="{D36CCDEA-58F4-4A17-9550-41EDF0F11225}" destId="{0C258C3E-6B17-485A-BCFB-81747FA3E3F6}" srcOrd="1" destOrd="0" presId="urn:microsoft.com/office/officeart/2005/8/layout/hierarchy2"/>
    <dgm:cxn modelId="{E74C57DF-75D8-4EF1-907C-BEC4BA730C69}" type="presParOf" srcId="{9678B97F-A4A2-45E7-98AF-6A3595D22DED}" destId="{A2020FD9-BC02-4688-8520-F2BE91035AC3}" srcOrd="2" destOrd="0" presId="urn:microsoft.com/office/officeart/2005/8/layout/hierarchy2"/>
    <dgm:cxn modelId="{B5FE2E9B-CF4F-45D2-9B02-E52ACADD4F3D}" type="presParOf" srcId="{A2020FD9-BC02-4688-8520-F2BE91035AC3}" destId="{4BB3E1F3-C6FF-44A5-AC6F-DA0F2D63DF13}" srcOrd="0" destOrd="0" presId="urn:microsoft.com/office/officeart/2005/8/layout/hierarchy2"/>
    <dgm:cxn modelId="{8129F7CC-D34B-487B-9DFC-63A1E75C60E2}" type="presParOf" srcId="{9678B97F-A4A2-45E7-98AF-6A3595D22DED}" destId="{A0D69326-207A-4842-ACFD-EF88547FC27B}" srcOrd="3" destOrd="0" presId="urn:microsoft.com/office/officeart/2005/8/layout/hierarchy2"/>
    <dgm:cxn modelId="{71CF599B-CA71-44C3-8ECB-17845BCAEF38}" type="presParOf" srcId="{A0D69326-207A-4842-ACFD-EF88547FC27B}" destId="{6AF3E9FA-98B7-49DE-A44E-2D68B733B3FC}" srcOrd="0" destOrd="0" presId="urn:microsoft.com/office/officeart/2005/8/layout/hierarchy2"/>
    <dgm:cxn modelId="{7D51233E-84B4-42C7-A532-49E638D28ABC}" type="presParOf" srcId="{A0D69326-207A-4842-ACFD-EF88547FC27B}" destId="{2DEF307F-013F-4277-9F7C-8D7F89673432}" srcOrd="1" destOrd="0" presId="urn:microsoft.com/office/officeart/2005/8/layout/hierarchy2"/>
    <dgm:cxn modelId="{2704A449-BF4D-4B42-B321-A2BD31B8C0DA}" type="presParOf" srcId="{9678B97F-A4A2-45E7-98AF-6A3595D22DED}" destId="{E7FFFE84-D1C9-43A4-9B8D-0A335C9B1FB8}" srcOrd="4" destOrd="0" presId="urn:microsoft.com/office/officeart/2005/8/layout/hierarchy2"/>
    <dgm:cxn modelId="{EB21F920-9667-4C29-8985-566BA06841C3}" type="presParOf" srcId="{E7FFFE84-D1C9-43A4-9B8D-0A335C9B1FB8}" destId="{ABF7E87E-FA9F-439A-9088-485F7F405B48}" srcOrd="0" destOrd="0" presId="urn:microsoft.com/office/officeart/2005/8/layout/hierarchy2"/>
    <dgm:cxn modelId="{0980C2EF-8051-4206-BA0E-7CF5D7AA0819}" type="presParOf" srcId="{9678B97F-A4A2-45E7-98AF-6A3595D22DED}" destId="{2B4F240E-06BA-4736-8A9E-345C3F877E93}" srcOrd="5" destOrd="0" presId="urn:microsoft.com/office/officeart/2005/8/layout/hierarchy2"/>
    <dgm:cxn modelId="{F9BD1A45-DF80-4A7A-9AF3-48DF929BE546}" type="presParOf" srcId="{2B4F240E-06BA-4736-8A9E-345C3F877E93}" destId="{00AF4378-80AF-4C77-8291-64BC57AD3F97}" srcOrd="0" destOrd="0" presId="urn:microsoft.com/office/officeart/2005/8/layout/hierarchy2"/>
    <dgm:cxn modelId="{5C6022D0-DF87-46A6-969A-0C961F787349}" type="presParOf" srcId="{2B4F240E-06BA-4736-8A9E-345C3F877E93}" destId="{7249207F-793E-44BF-8B89-E7433FEBB9AE}" srcOrd="1" destOrd="0" presId="urn:microsoft.com/office/officeart/2005/8/layout/hierarchy2"/>
    <dgm:cxn modelId="{FA3161FC-C07D-45EC-9DE2-83523C7FE92A}" type="presParOf" srcId="{7249207F-793E-44BF-8B89-E7433FEBB9AE}" destId="{C9794BB0-4FDE-4CE7-9FFC-F44D42E45CE8}" srcOrd="0" destOrd="0" presId="urn:microsoft.com/office/officeart/2005/8/layout/hierarchy2"/>
    <dgm:cxn modelId="{AC293B13-8524-4446-8B9B-6945BBE760CE}" type="presParOf" srcId="{C9794BB0-4FDE-4CE7-9FFC-F44D42E45CE8}" destId="{22788D51-743C-4E3C-8FBE-EAC86DE4DD75}" srcOrd="0" destOrd="0" presId="urn:microsoft.com/office/officeart/2005/8/layout/hierarchy2"/>
    <dgm:cxn modelId="{FDB6701C-D95E-4C09-975C-C2ADE2B0FBD0}" type="presParOf" srcId="{7249207F-793E-44BF-8B89-E7433FEBB9AE}" destId="{24B6DD7A-FC50-4399-8662-3AFFEA4A2B49}" srcOrd="1" destOrd="0" presId="urn:microsoft.com/office/officeart/2005/8/layout/hierarchy2"/>
    <dgm:cxn modelId="{8C47E2EF-CB25-4AD0-924E-F1639DA5D7C5}" type="presParOf" srcId="{24B6DD7A-FC50-4399-8662-3AFFEA4A2B49}" destId="{91BF2DDD-02D2-46D2-A600-1A22377811E0}" srcOrd="0" destOrd="0" presId="urn:microsoft.com/office/officeart/2005/8/layout/hierarchy2"/>
    <dgm:cxn modelId="{483DB345-2230-4300-8FEC-87F628AA85CA}" type="presParOf" srcId="{24B6DD7A-FC50-4399-8662-3AFFEA4A2B49}" destId="{86822DD4-E611-426F-A92F-ECDF5EC24C96}" srcOrd="1" destOrd="0" presId="urn:microsoft.com/office/officeart/2005/8/layout/hierarchy2"/>
    <dgm:cxn modelId="{0B6A8420-646E-45F0-A559-AB36D261658B}" type="presParOf" srcId="{7249207F-793E-44BF-8B89-E7433FEBB9AE}" destId="{1230FB48-FEC7-40D6-9DF5-2B42288CDE62}" srcOrd="2" destOrd="0" presId="urn:microsoft.com/office/officeart/2005/8/layout/hierarchy2"/>
    <dgm:cxn modelId="{8B4CF1E4-A6AB-4D01-816E-0B09D7D3D166}" type="presParOf" srcId="{1230FB48-FEC7-40D6-9DF5-2B42288CDE62}" destId="{8DE4DBC2-3151-47A6-9ED9-81947CC000E5}" srcOrd="0" destOrd="0" presId="urn:microsoft.com/office/officeart/2005/8/layout/hierarchy2"/>
    <dgm:cxn modelId="{9A1F3EC0-5AA8-4B98-BB70-65C5F0DD1B9D}" type="presParOf" srcId="{7249207F-793E-44BF-8B89-E7433FEBB9AE}" destId="{9B2FFF79-A950-4E37-A443-E11A4FEEF030}" srcOrd="3" destOrd="0" presId="urn:microsoft.com/office/officeart/2005/8/layout/hierarchy2"/>
    <dgm:cxn modelId="{F6B6967C-4EB7-4532-AF2E-CEB351CECAA1}" type="presParOf" srcId="{9B2FFF79-A950-4E37-A443-E11A4FEEF030}" destId="{C528A1B0-C907-45A2-8210-26405B450AE6}" srcOrd="0" destOrd="0" presId="urn:microsoft.com/office/officeart/2005/8/layout/hierarchy2"/>
    <dgm:cxn modelId="{80182162-D430-44F7-B551-4BC5286C2658}" type="presParOf" srcId="{9B2FFF79-A950-4E37-A443-E11A4FEEF030}" destId="{77C7AC41-AC0E-408B-83DA-22320C5D1D4A}" srcOrd="1" destOrd="0" presId="urn:microsoft.com/office/officeart/2005/8/layout/hierarchy2"/>
    <dgm:cxn modelId="{F4B90687-F018-4882-A268-8FC41E45A450}" type="presParOf" srcId="{7249207F-793E-44BF-8B89-E7433FEBB9AE}" destId="{3EBFE8DD-E620-43D4-9EE1-7562775EF630}" srcOrd="4" destOrd="0" presId="urn:microsoft.com/office/officeart/2005/8/layout/hierarchy2"/>
    <dgm:cxn modelId="{3796AD3E-1AA9-4180-9927-0841251A9533}" type="presParOf" srcId="{3EBFE8DD-E620-43D4-9EE1-7562775EF630}" destId="{22BBDC39-2A53-411D-A8AB-F16A40EFE7FE}" srcOrd="0" destOrd="0" presId="urn:microsoft.com/office/officeart/2005/8/layout/hierarchy2"/>
    <dgm:cxn modelId="{D58BB3F6-9F2D-48D3-B0DC-3350568E9598}" type="presParOf" srcId="{7249207F-793E-44BF-8B89-E7433FEBB9AE}" destId="{06A1C1B0-C1A6-4A8F-B803-2A9005CAB3BA}" srcOrd="5" destOrd="0" presId="urn:microsoft.com/office/officeart/2005/8/layout/hierarchy2"/>
    <dgm:cxn modelId="{8DAEE4FB-78FA-4325-926A-5CEE1AA01455}" type="presParOf" srcId="{06A1C1B0-C1A6-4A8F-B803-2A9005CAB3BA}" destId="{4D915BE8-0232-4291-8CA1-A2AD44302CD8}" srcOrd="0" destOrd="0" presId="urn:microsoft.com/office/officeart/2005/8/layout/hierarchy2"/>
    <dgm:cxn modelId="{9F61ED5D-4961-4431-A5B6-07CD8D415CD9}" type="presParOf" srcId="{06A1C1B0-C1A6-4A8F-B803-2A9005CAB3BA}" destId="{6E262516-CAD0-4A38-854C-5DCA1DDD0812}" srcOrd="1" destOrd="0" presId="urn:microsoft.com/office/officeart/2005/8/layout/hierarchy2"/>
    <dgm:cxn modelId="{F121FBF3-F1A1-43D0-B1A7-1E417FA9E5ED}" type="presParOf" srcId="{7249207F-793E-44BF-8B89-E7433FEBB9AE}" destId="{89CC3A58-2CD2-4114-A7D9-C5924D210B9C}" srcOrd="6" destOrd="0" presId="urn:microsoft.com/office/officeart/2005/8/layout/hierarchy2"/>
    <dgm:cxn modelId="{07006CA4-B086-4B9D-815C-78F9C3806690}" type="presParOf" srcId="{89CC3A58-2CD2-4114-A7D9-C5924D210B9C}" destId="{FD4EF488-63AD-4DEA-8C45-48CD4FA4A9A7}" srcOrd="0" destOrd="0" presId="urn:microsoft.com/office/officeart/2005/8/layout/hierarchy2"/>
    <dgm:cxn modelId="{8A7EA659-6C9F-4003-9216-462329CD9908}" type="presParOf" srcId="{7249207F-793E-44BF-8B89-E7433FEBB9AE}" destId="{26E0F6E8-C0DD-4B85-8FAD-4EFCA3B4FBF8}" srcOrd="7" destOrd="0" presId="urn:microsoft.com/office/officeart/2005/8/layout/hierarchy2"/>
    <dgm:cxn modelId="{01B10050-3416-4D22-8673-AD83D4BAF068}" type="presParOf" srcId="{26E0F6E8-C0DD-4B85-8FAD-4EFCA3B4FBF8}" destId="{A3B217D8-C438-4D55-B001-2A997F4813C8}" srcOrd="0" destOrd="0" presId="urn:microsoft.com/office/officeart/2005/8/layout/hierarchy2"/>
    <dgm:cxn modelId="{FF978E39-6533-4C91-9E64-6BC7657D0514}" type="presParOf" srcId="{26E0F6E8-C0DD-4B85-8FAD-4EFCA3B4FBF8}" destId="{6C68388E-B821-4133-A7F1-E725E2576A87}" srcOrd="1" destOrd="0" presId="urn:microsoft.com/office/officeart/2005/8/layout/hierarchy2"/>
    <dgm:cxn modelId="{8E8EC9C0-34BC-472C-933F-C2AB18E6D4F7}" type="presParOf" srcId="{7249207F-793E-44BF-8B89-E7433FEBB9AE}" destId="{84A3B290-F67B-4379-B28C-2C199C3B66E6}" srcOrd="8" destOrd="0" presId="urn:microsoft.com/office/officeart/2005/8/layout/hierarchy2"/>
    <dgm:cxn modelId="{8C596074-E279-43E2-94D2-F3A686668D04}" type="presParOf" srcId="{84A3B290-F67B-4379-B28C-2C199C3B66E6}" destId="{676DB9A9-8BED-40C1-8040-50B6B3D554EE}" srcOrd="0" destOrd="0" presId="urn:microsoft.com/office/officeart/2005/8/layout/hierarchy2"/>
    <dgm:cxn modelId="{8C4ED9B6-79B8-46E0-AD3E-568A2D1A8E9D}" type="presParOf" srcId="{7249207F-793E-44BF-8B89-E7433FEBB9AE}" destId="{A6D305B0-BC77-4876-9E64-049CB5421223}" srcOrd="9" destOrd="0" presId="urn:microsoft.com/office/officeart/2005/8/layout/hierarchy2"/>
    <dgm:cxn modelId="{FDB5BFFB-7C33-49CD-9D88-9E54FDE3372A}" type="presParOf" srcId="{A6D305B0-BC77-4876-9E64-049CB5421223}" destId="{F3DF3CC3-7B59-48D6-BB2F-DEA876A2FF1E}" srcOrd="0" destOrd="0" presId="urn:microsoft.com/office/officeart/2005/8/layout/hierarchy2"/>
    <dgm:cxn modelId="{45795A19-0487-4349-B311-653915165DE7}" type="presParOf" srcId="{A6D305B0-BC77-4876-9E64-049CB5421223}" destId="{EFB332E9-A19C-4AE7-BF3F-6DC351D0CE64}" srcOrd="1" destOrd="0" presId="urn:microsoft.com/office/officeart/2005/8/layout/hierarchy2"/>
    <dgm:cxn modelId="{A4092BBC-6E89-454C-BB7C-BFA45BB5B2C4}" type="presParOf" srcId="{7249207F-793E-44BF-8B89-E7433FEBB9AE}" destId="{35693094-BB7F-4230-AADB-2296465AF65D}" srcOrd="10" destOrd="0" presId="urn:microsoft.com/office/officeart/2005/8/layout/hierarchy2"/>
    <dgm:cxn modelId="{CA1E3568-F05E-49B3-86EA-137AF9A8014A}" type="presParOf" srcId="{35693094-BB7F-4230-AADB-2296465AF65D}" destId="{753E39F7-74AD-4432-98F1-3084F8CE03A8}" srcOrd="0" destOrd="0" presId="urn:microsoft.com/office/officeart/2005/8/layout/hierarchy2"/>
    <dgm:cxn modelId="{E735B328-39B6-4371-B81D-6F06F6FF65AA}" type="presParOf" srcId="{7249207F-793E-44BF-8B89-E7433FEBB9AE}" destId="{C8633364-709A-4239-8CD3-DD8E42076707}" srcOrd="11" destOrd="0" presId="urn:microsoft.com/office/officeart/2005/8/layout/hierarchy2"/>
    <dgm:cxn modelId="{B890CF1C-2AF5-446D-931A-BDDB19A504A2}" type="presParOf" srcId="{C8633364-709A-4239-8CD3-DD8E42076707}" destId="{777E0286-5AA6-4FF5-BDA0-6F1405E21A7F}" srcOrd="0" destOrd="0" presId="urn:microsoft.com/office/officeart/2005/8/layout/hierarchy2"/>
    <dgm:cxn modelId="{6C74D308-9ABA-4390-B07E-5D28D16D4CDD}" type="presParOf" srcId="{C8633364-709A-4239-8CD3-DD8E42076707}" destId="{0C660F29-5895-4ABC-B2CA-E87426F67FA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F040D-F36F-4F53-AA34-107BC9AB0117}">
      <dsp:nvSpPr>
        <dsp:cNvPr id="0" name=""/>
        <dsp:cNvSpPr/>
      </dsp:nvSpPr>
      <dsp:spPr>
        <a:xfrm rot="5400000">
          <a:off x="5282708" y="-317494"/>
          <a:ext cx="1948033" cy="278665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tx2"/>
              </a:solidFill>
            </a:rPr>
            <a:t>COMO FORMA FISICA Y MORAL</a:t>
          </a:r>
        </a:p>
      </dsp:txBody>
      <dsp:txXfrm rot="-5400000">
        <a:off x="5327840" y="426488"/>
        <a:ext cx="1857769" cy="1298689"/>
      </dsp:txXfrm>
    </dsp:sp>
    <dsp:sp modelId="{DE1F0E85-4BF8-439B-8727-91E2F61D7C76}">
      <dsp:nvSpPr>
        <dsp:cNvPr id="0" name=""/>
        <dsp:cNvSpPr/>
      </dsp:nvSpPr>
      <dsp:spPr>
        <a:xfrm>
          <a:off x="6929882" y="458429"/>
          <a:ext cx="2344648" cy="1260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6929882" y="458429"/>
        <a:ext cx="2344648" cy="1260563"/>
      </dsp:txXfrm>
    </dsp:sp>
    <dsp:sp modelId="{1F1F4554-B843-42E1-B21E-26AD798AB29C}">
      <dsp:nvSpPr>
        <dsp:cNvPr id="0" name=""/>
        <dsp:cNvSpPr/>
      </dsp:nvSpPr>
      <dsp:spPr>
        <a:xfrm rot="5400000">
          <a:off x="2898914" y="-86383"/>
          <a:ext cx="2175102" cy="2350189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3430705"/>
            <a:satOff val="-4920"/>
            <a:lumOff val="24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tx2"/>
              </a:solidFill>
            </a:rPr>
            <a:t>DE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tx2"/>
              </a:solidFill>
            </a:rPr>
            <a:t> ESPARCIMIENTO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tx2"/>
              </a:solidFill>
            </a:rPr>
            <a:t> Y TRANQUILIDAD</a:t>
          </a:r>
        </a:p>
      </dsp:txBody>
      <dsp:txXfrm rot="-5400000">
        <a:off x="3203069" y="363677"/>
        <a:ext cx="1566793" cy="1450068"/>
      </dsp:txXfrm>
    </dsp:sp>
    <dsp:sp modelId="{41BEB735-2DD3-45B9-BAA0-DEA094B62CEB}">
      <dsp:nvSpPr>
        <dsp:cNvPr id="0" name=""/>
        <dsp:cNvSpPr/>
      </dsp:nvSpPr>
      <dsp:spPr>
        <a:xfrm rot="5400000">
          <a:off x="4049588" y="1574626"/>
          <a:ext cx="1840233" cy="26688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6861410"/>
            <a:satOff val="-9840"/>
            <a:lumOff val="4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tx2"/>
              </a:solidFill>
            </a:rPr>
            <a:t>COMO ESPECTACULO</a:t>
          </a:r>
        </a:p>
      </dsp:txBody>
      <dsp:txXfrm rot="-5400000">
        <a:off x="4080075" y="2295659"/>
        <a:ext cx="1779258" cy="1226822"/>
      </dsp:txXfrm>
    </dsp:sp>
    <dsp:sp modelId="{E88115CB-E0AD-47B0-B5B8-2555DFA07F8C}">
      <dsp:nvSpPr>
        <dsp:cNvPr id="0" name=""/>
        <dsp:cNvSpPr/>
      </dsp:nvSpPr>
      <dsp:spPr>
        <a:xfrm>
          <a:off x="1711148" y="2278788"/>
          <a:ext cx="2269014" cy="1260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1711148" y="2278788"/>
        <a:ext cx="2269014" cy="1260563"/>
      </dsp:txXfrm>
    </dsp:sp>
    <dsp:sp modelId="{53520390-64CC-4C49-B223-65758A47B41B}">
      <dsp:nvSpPr>
        <dsp:cNvPr id="0" name=""/>
        <dsp:cNvSpPr/>
      </dsp:nvSpPr>
      <dsp:spPr>
        <a:xfrm rot="5400000">
          <a:off x="6156078" y="1571700"/>
          <a:ext cx="1910195" cy="2648982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0292116"/>
            <a:satOff val="-14759"/>
            <a:lumOff val="7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>
              <a:solidFill>
                <a:schemeClr val="tx2"/>
              </a:solidFill>
            </a:rPr>
            <a:t>CULTURAL</a:t>
          </a:r>
        </a:p>
      </dsp:txBody>
      <dsp:txXfrm rot="-5400000">
        <a:off x="6228182" y="2259459"/>
        <a:ext cx="1765988" cy="1273463"/>
      </dsp:txXfrm>
    </dsp:sp>
    <dsp:sp modelId="{EA94657E-2716-4ADA-BD6B-08949BAE598F}">
      <dsp:nvSpPr>
        <dsp:cNvPr id="0" name=""/>
        <dsp:cNvSpPr/>
      </dsp:nvSpPr>
      <dsp:spPr>
        <a:xfrm rot="5400000">
          <a:off x="5128974" y="3556597"/>
          <a:ext cx="2100939" cy="2271501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3722820"/>
            <a:satOff val="-19679"/>
            <a:lumOff val="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PROFESIONAL</a:t>
          </a:r>
        </a:p>
      </dsp:txBody>
      <dsp:txXfrm rot="-5400000">
        <a:off x="5422276" y="3992035"/>
        <a:ext cx="1514334" cy="1400626"/>
      </dsp:txXfrm>
    </dsp:sp>
    <dsp:sp modelId="{0C6A95D7-7C4B-4D35-BC01-802961595691}">
      <dsp:nvSpPr>
        <dsp:cNvPr id="0" name=""/>
        <dsp:cNvSpPr/>
      </dsp:nvSpPr>
      <dsp:spPr>
        <a:xfrm>
          <a:off x="6929882" y="4062066"/>
          <a:ext cx="2344648" cy="1260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/>
        </a:p>
      </dsp:txBody>
      <dsp:txXfrm>
        <a:off x="6929882" y="4062066"/>
        <a:ext cx="2344648" cy="1260563"/>
      </dsp:txXfrm>
    </dsp:sp>
    <dsp:sp modelId="{EC83420B-1427-4170-BBC8-2FBB06A28327}">
      <dsp:nvSpPr>
        <dsp:cNvPr id="0" name=""/>
        <dsp:cNvSpPr/>
      </dsp:nvSpPr>
      <dsp:spPr>
        <a:xfrm rot="5400000">
          <a:off x="3048186" y="3571594"/>
          <a:ext cx="1876559" cy="224150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17153525"/>
            <a:satOff val="-24599"/>
            <a:lumOff val="1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2"/>
              </a:solidFill>
            </a:rPr>
            <a:t>GASTRONOMICA</a:t>
          </a:r>
        </a:p>
      </dsp:txBody>
      <dsp:txXfrm rot="-5400000">
        <a:off x="3239297" y="4066828"/>
        <a:ext cx="1494338" cy="1251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367A3-1E72-4D22-9E18-C18208652B23}">
      <dsp:nvSpPr>
        <dsp:cNvPr id="0" name=""/>
        <dsp:cNvSpPr/>
      </dsp:nvSpPr>
      <dsp:spPr>
        <a:xfrm>
          <a:off x="1316436" y="2016164"/>
          <a:ext cx="2337063" cy="11685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DE ESPARCIMIENTO Y TRANQUILIDAD</a:t>
          </a:r>
        </a:p>
      </dsp:txBody>
      <dsp:txXfrm>
        <a:off x="1350661" y="2050389"/>
        <a:ext cx="2268613" cy="1100081"/>
      </dsp:txXfrm>
    </dsp:sp>
    <dsp:sp modelId="{42906AB5-2C61-4DC8-88DA-014A683D344C}">
      <dsp:nvSpPr>
        <dsp:cNvPr id="0" name=""/>
        <dsp:cNvSpPr/>
      </dsp:nvSpPr>
      <dsp:spPr>
        <a:xfrm rot="17692822">
          <a:off x="3009942" y="1574664"/>
          <a:ext cx="222193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221938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065363" y="1537023"/>
        <a:ext cx="111096" cy="111096"/>
      </dsp:txXfrm>
    </dsp:sp>
    <dsp:sp modelId="{F8D27B34-ECD3-47B0-92C9-DC1E6DF3411B}">
      <dsp:nvSpPr>
        <dsp:cNvPr id="0" name=""/>
        <dsp:cNvSpPr/>
      </dsp:nvSpPr>
      <dsp:spPr>
        <a:xfrm>
          <a:off x="4588324" y="448"/>
          <a:ext cx="2337063" cy="11685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INACTIVIDAD</a:t>
          </a:r>
        </a:p>
      </dsp:txBody>
      <dsp:txXfrm>
        <a:off x="4622549" y="34673"/>
        <a:ext cx="2268613" cy="1100081"/>
      </dsp:txXfrm>
    </dsp:sp>
    <dsp:sp modelId="{260305C5-E492-4648-A70A-48F7CDF8D751}">
      <dsp:nvSpPr>
        <dsp:cNvPr id="0" name=""/>
        <dsp:cNvSpPr/>
      </dsp:nvSpPr>
      <dsp:spPr>
        <a:xfrm rot="19457599">
          <a:off x="3545291" y="2246570"/>
          <a:ext cx="1151240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51240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092131" y="2235696"/>
        <a:ext cx="57562" cy="57562"/>
      </dsp:txXfrm>
    </dsp:sp>
    <dsp:sp modelId="{FA4A823B-80A3-4E1B-B62D-122FDC641410}">
      <dsp:nvSpPr>
        <dsp:cNvPr id="0" name=""/>
        <dsp:cNvSpPr/>
      </dsp:nvSpPr>
      <dsp:spPr>
        <a:xfrm>
          <a:off x="4588324" y="1344259"/>
          <a:ext cx="2337063" cy="11685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COMERCIO</a:t>
          </a:r>
        </a:p>
      </dsp:txBody>
      <dsp:txXfrm>
        <a:off x="4622549" y="1378484"/>
        <a:ext cx="2268613" cy="1100081"/>
      </dsp:txXfrm>
    </dsp:sp>
    <dsp:sp modelId="{1560786D-7D3F-4909-BC50-8A6656037E4B}">
      <dsp:nvSpPr>
        <dsp:cNvPr id="0" name=""/>
        <dsp:cNvSpPr/>
      </dsp:nvSpPr>
      <dsp:spPr>
        <a:xfrm rot="2142401">
          <a:off x="3545291" y="2918475"/>
          <a:ext cx="1151240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51240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092131" y="2907602"/>
        <a:ext cx="57562" cy="57562"/>
      </dsp:txXfrm>
    </dsp:sp>
    <dsp:sp modelId="{0644FBE1-B48B-4532-B01C-29DEBEBB2967}">
      <dsp:nvSpPr>
        <dsp:cNvPr id="0" name=""/>
        <dsp:cNvSpPr/>
      </dsp:nvSpPr>
      <dsp:spPr>
        <a:xfrm>
          <a:off x="4588324" y="2688070"/>
          <a:ext cx="2337063" cy="11685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RECREATIVA</a:t>
          </a:r>
        </a:p>
      </dsp:txBody>
      <dsp:txXfrm>
        <a:off x="4622549" y="2722295"/>
        <a:ext cx="2268613" cy="1100081"/>
      </dsp:txXfrm>
    </dsp:sp>
    <dsp:sp modelId="{C03EE42A-C460-478F-87D0-E84F52806036}">
      <dsp:nvSpPr>
        <dsp:cNvPr id="0" name=""/>
        <dsp:cNvSpPr/>
      </dsp:nvSpPr>
      <dsp:spPr>
        <a:xfrm rot="3907178">
          <a:off x="3009942" y="3590381"/>
          <a:ext cx="222193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221938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065363" y="3552740"/>
        <a:ext cx="111096" cy="111096"/>
      </dsp:txXfrm>
    </dsp:sp>
    <dsp:sp modelId="{AEDBC61A-955A-4B0A-898B-8C57E750184B}">
      <dsp:nvSpPr>
        <dsp:cNvPr id="0" name=""/>
        <dsp:cNvSpPr/>
      </dsp:nvSpPr>
      <dsp:spPr>
        <a:xfrm>
          <a:off x="4588324" y="4031881"/>
          <a:ext cx="2337063" cy="11685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LÚDICA</a:t>
          </a:r>
        </a:p>
      </dsp:txBody>
      <dsp:txXfrm>
        <a:off x="4622549" y="4066106"/>
        <a:ext cx="2268613" cy="1100081"/>
      </dsp:txXfrm>
    </dsp:sp>
    <dsp:sp modelId="{D8AB217B-459E-46BF-8DA4-F21AE7EEBFC6}">
      <dsp:nvSpPr>
        <dsp:cNvPr id="0" name=""/>
        <dsp:cNvSpPr/>
      </dsp:nvSpPr>
      <dsp:spPr>
        <a:xfrm rot="19457599">
          <a:off x="6817180" y="4262287"/>
          <a:ext cx="1151240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51240" y="1790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7364019" y="4251413"/>
        <a:ext cx="57562" cy="57562"/>
      </dsp:txXfrm>
    </dsp:sp>
    <dsp:sp modelId="{B002F41E-61C5-4D3A-B0B2-EF3DCFD789FD}">
      <dsp:nvSpPr>
        <dsp:cNvPr id="0" name=""/>
        <dsp:cNvSpPr/>
      </dsp:nvSpPr>
      <dsp:spPr>
        <a:xfrm>
          <a:off x="7860213" y="3359976"/>
          <a:ext cx="2337063" cy="1168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PROSTITUCIÓN</a:t>
          </a:r>
        </a:p>
      </dsp:txBody>
      <dsp:txXfrm>
        <a:off x="7894438" y="3394201"/>
        <a:ext cx="2268613" cy="1100081"/>
      </dsp:txXfrm>
    </dsp:sp>
    <dsp:sp modelId="{CD6FD8E0-13B1-46E1-9517-C1DC7E03BBC8}">
      <dsp:nvSpPr>
        <dsp:cNvPr id="0" name=""/>
        <dsp:cNvSpPr/>
      </dsp:nvSpPr>
      <dsp:spPr>
        <a:xfrm rot="2142401">
          <a:off x="6817180" y="4934192"/>
          <a:ext cx="1151240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51240" y="1790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7364019" y="4923319"/>
        <a:ext cx="57562" cy="57562"/>
      </dsp:txXfrm>
    </dsp:sp>
    <dsp:sp modelId="{4B95C65E-E23A-4C34-9ACE-DB0D2A07EA06}">
      <dsp:nvSpPr>
        <dsp:cNvPr id="0" name=""/>
        <dsp:cNvSpPr/>
      </dsp:nvSpPr>
      <dsp:spPr>
        <a:xfrm>
          <a:off x="7860213" y="4703787"/>
          <a:ext cx="2337063" cy="1168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CASINOS</a:t>
          </a:r>
        </a:p>
      </dsp:txBody>
      <dsp:txXfrm>
        <a:off x="7894438" y="4738012"/>
        <a:ext cx="2268613" cy="11000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067FA-9C5B-4730-86F5-D92540A78EDF}">
      <dsp:nvSpPr>
        <dsp:cNvPr id="0" name=""/>
        <dsp:cNvSpPr/>
      </dsp:nvSpPr>
      <dsp:spPr>
        <a:xfrm>
          <a:off x="1110531" y="2007322"/>
          <a:ext cx="2326812" cy="11634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FÍSICA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Y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MORAL</a:t>
          </a:r>
        </a:p>
      </dsp:txBody>
      <dsp:txXfrm>
        <a:off x="1144606" y="2041397"/>
        <a:ext cx="2258662" cy="1095256"/>
      </dsp:txXfrm>
    </dsp:sp>
    <dsp:sp modelId="{FD2264D3-7E80-4C56-9D5E-44BD5AB2A07F}">
      <dsp:nvSpPr>
        <dsp:cNvPr id="0" name=""/>
        <dsp:cNvSpPr/>
      </dsp:nvSpPr>
      <dsp:spPr>
        <a:xfrm rot="17654953">
          <a:off x="2788658" y="1567456"/>
          <a:ext cx="220157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201571" y="1790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834405" y="1530324"/>
        <a:ext cx="110078" cy="110078"/>
      </dsp:txXfrm>
    </dsp:sp>
    <dsp:sp modelId="{2DBFC120-E8B8-4DB5-B519-68C29FF8C54A}">
      <dsp:nvSpPr>
        <dsp:cNvPr id="0" name=""/>
        <dsp:cNvSpPr/>
      </dsp:nvSpPr>
      <dsp:spPr>
        <a:xfrm>
          <a:off x="4341544" y="0"/>
          <a:ext cx="2326812" cy="11634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RELIGIOSA</a:t>
          </a:r>
        </a:p>
      </dsp:txBody>
      <dsp:txXfrm>
        <a:off x="4375619" y="34075"/>
        <a:ext cx="2258662" cy="1095256"/>
      </dsp:txXfrm>
    </dsp:sp>
    <dsp:sp modelId="{CE3C3049-7FA9-49A7-A5FA-93FDC916F171}">
      <dsp:nvSpPr>
        <dsp:cNvPr id="0" name=""/>
        <dsp:cNvSpPr/>
      </dsp:nvSpPr>
      <dsp:spPr>
        <a:xfrm rot="19457599">
          <a:off x="3329611" y="2236638"/>
          <a:ext cx="114619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46191" y="1790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874052" y="2225891"/>
        <a:ext cx="57309" cy="57309"/>
      </dsp:txXfrm>
    </dsp:sp>
    <dsp:sp modelId="{037E7F84-7B7A-42AC-9D8C-0E9E3F50E8C5}">
      <dsp:nvSpPr>
        <dsp:cNvPr id="0" name=""/>
        <dsp:cNvSpPr/>
      </dsp:nvSpPr>
      <dsp:spPr>
        <a:xfrm>
          <a:off x="4368069" y="1338363"/>
          <a:ext cx="2326812" cy="11634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PARTIDARIA</a:t>
          </a:r>
        </a:p>
      </dsp:txBody>
      <dsp:txXfrm>
        <a:off x="4402144" y="1372438"/>
        <a:ext cx="2258662" cy="1095256"/>
      </dsp:txXfrm>
    </dsp:sp>
    <dsp:sp modelId="{E6F38239-A41F-4B9A-AC05-30B9DC2EEB75}">
      <dsp:nvSpPr>
        <dsp:cNvPr id="0" name=""/>
        <dsp:cNvSpPr/>
      </dsp:nvSpPr>
      <dsp:spPr>
        <a:xfrm rot="2142401">
          <a:off x="3329611" y="2905596"/>
          <a:ext cx="114619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46191" y="1790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874052" y="2894849"/>
        <a:ext cx="57309" cy="57309"/>
      </dsp:txXfrm>
    </dsp:sp>
    <dsp:sp modelId="{A70DF66A-81F9-47EA-AEA6-A5687FD27D06}">
      <dsp:nvSpPr>
        <dsp:cNvPr id="0" name=""/>
        <dsp:cNvSpPr/>
      </dsp:nvSpPr>
      <dsp:spPr>
        <a:xfrm>
          <a:off x="4368069" y="2676280"/>
          <a:ext cx="2326812" cy="11634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MÉDICA</a:t>
          </a:r>
        </a:p>
      </dsp:txBody>
      <dsp:txXfrm>
        <a:off x="4402144" y="2710355"/>
        <a:ext cx="2258662" cy="1095256"/>
      </dsp:txXfrm>
    </dsp:sp>
    <dsp:sp modelId="{0A825DA0-5953-41F6-B0E9-95C2ACA7831B}">
      <dsp:nvSpPr>
        <dsp:cNvPr id="0" name=""/>
        <dsp:cNvSpPr/>
      </dsp:nvSpPr>
      <dsp:spPr>
        <a:xfrm rot="3907178">
          <a:off x="2796610" y="3574555"/>
          <a:ext cx="221219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2212193" y="1790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847402" y="3537158"/>
        <a:ext cx="110609" cy="110609"/>
      </dsp:txXfrm>
    </dsp:sp>
    <dsp:sp modelId="{CF29279A-E9FD-43E0-8129-E52261D9F5D8}">
      <dsp:nvSpPr>
        <dsp:cNvPr id="0" name=""/>
        <dsp:cNvSpPr/>
      </dsp:nvSpPr>
      <dsp:spPr>
        <a:xfrm>
          <a:off x="4368069" y="4014197"/>
          <a:ext cx="2326812" cy="11634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DEPORTIVA</a:t>
          </a:r>
        </a:p>
      </dsp:txBody>
      <dsp:txXfrm>
        <a:off x="4402144" y="4048272"/>
        <a:ext cx="2258662" cy="1095256"/>
      </dsp:txXfrm>
    </dsp:sp>
    <dsp:sp modelId="{6540B96A-7C76-410B-B28F-8F8FBBB6288A}">
      <dsp:nvSpPr>
        <dsp:cNvPr id="0" name=""/>
        <dsp:cNvSpPr/>
      </dsp:nvSpPr>
      <dsp:spPr>
        <a:xfrm rot="19457599">
          <a:off x="6587149" y="4243514"/>
          <a:ext cx="114619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46191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7131590" y="4232766"/>
        <a:ext cx="57309" cy="57309"/>
      </dsp:txXfrm>
    </dsp:sp>
    <dsp:sp modelId="{CD66B944-7154-4A92-91C0-AD9A83798874}">
      <dsp:nvSpPr>
        <dsp:cNvPr id="0" name=""/>
        <dsp:cNvSpPr/>
      </dsp:nvSpPr>
      <dsp:spPr>
        <a:xfrm>
          <a:off x="7625607" y="3345239"/>
          <a:ext cx="2326812" cy="116340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ESPECTÁCULOS</a:t>
          </a:r>
        </a:p>
      </dsp:txBody>
      <dsp:txXfrm>
        <a:off x="7659682" y="3379314"/>
        <a:ext cx="2258662" cy="1095256"/>
      </dsp:txXfrm>
    </dsp:sp>
    <dsp:sp modelId="{E47C4D39-2B40-40E9-BCEA-F5AF378EE292}">
      <dsp:nvSpPr>
        <dsp:cNvPr id="0" name=""/>
        <dsp:cNvSpPr/>
      </dsp:nvSpPr>
      <dsp:spPr>
        <a:xfrm rot="2142401">
          <a:off x="6587149" y="4912472"/>
          <a:ext cx="114619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46191" y="179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7131590" y="4901725"/>
        <a:ext cx="57309" cy="57309"/>
      </dsp:txXfrm>
    </dsp:sp>
    <dsp:sp modelId="{94D49B79-B713-489F-B78D-C1D70B4E72D2}">
      <dsp:nvSpPr>
        <dsp:cNvPr id="0" name=""/>
        <dsp:cNvSpPr/>
      </dsp:nvSpPr>
      <dsp:spPr>
        <a:xfrm>
          <a:off x="7625607" y="4683156"/>
          <a:ext cx="2326812" cy="116340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2"/>
              </a:solidFill>
            </a:rPr>
            <a:t>PRÁCTICAS</a:t>
          </a:r>
        </a:p>
      </dsp:txBody>
      <dsp:txXfrm>
        <a:off x="7659682" y="4717231"/>
        <a:ext cx="2258662" cy="10952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1D6A0-CE89-45B4-AD62-C4D5EB4AFEDC}">
      <dsp:nvSpPr>
        <dsp:cNvPr id="0" name=""/>
        <dsp:cNvSpPr/>
      </dsp:nvSpPr>
      <dsp:spPr>
        <a:xfrm>
          <a:off x="0" y="2450515"/>
          <a:ext cx="1057000" cy="5285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COMO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ESPECTÁCULO</a:t>
          </a:r>
        </a:p>
      </dsp:txBody>
      <dsp:txXfrm>
        <a:off x="15479" y="2465994"/>
        <a:ext cx="1026042" cy="497542"/>
      </dsp:txXfrm>
    </dsp:sp>
    <dsp:sp modelId="{F60A13C3-AAA7-4003-B972-25FCB2CC3A6A}">
      <dsp:nvSpPr>
        <dsp:cNvPr id="0" name=""/>
        <dsp:cNvSpPr/>
      </dsp:nvSpPr>
      <dsp:spPr>
        <a:xfrm rot="19185824">
          <a:off x="879016" y="2220934"/>
          <a:ext cx="1504431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504431" y="7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593621" y="2191267"/>
        <a:ext cx="75221" cy="75221"/>
      </dsp:txXfrm>
    </dsp:sp>
    <dsp:sp modelId="{8A7B0A93-C9C3-42AF-BE1E-67AEA7276F00}">
      <dsp:nvSpPr>
        <dsp:cNvPr id="0" name=""/>
        <dsp:cNvSpPr/>
      </dsp:nvSpPr>
      <dsp:spPr>
        <a:xfrm>
          <a:off x="2205464" y="1478740"/>
          <a:ext cx="1057000" cy="5285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HISTÓRICO</a:t>
          </a:r>
        </a:p>
      </dsp:txBody>
      <dsp:txXfrm>
        <a:off x="2220943" y="1494219"/>
        <a:ext cx="1026042" cy="497542"/>
      </dsp:txXfrm>
    </dsp:sp>
    <dsp:sp modelId="{E52039FD-A8C1-4F28-84FD-04A8EE79D97C}">
      <dsp:nvSpPr>
        <dsp:cNvPr id="0" name=""/>
        <dsp:cNvSpPr/>
      </dsp:nvSpPr>
      <dsp:spPr>
        <a:xfrm rot="20314365">
          <a:off x="3206154" y="1437425"/>
          <a:ext cx="1629382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629382" y="794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980111" y="1404633"/>
        <a:ext cx="81469" cy="81469"/>
      </dsp:txXfrm>
    </dsp:sp>
    <dsp:sp modelId="{95F3929B-F1C4-427E-B96E-01880628DA0E}">
      <dsp:nvSpPr>
        <dsp:cNvPr id="0" name=""/>
        <dsp:cNvSpPr/>
      </dsp:nvSpPr>
      <dsp:spPr>
        <a:xfrm>
          <a:off x="4779227" y="883495"/>
          <a:ext cx="1057000" cy="5285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PROBLEMAS</a:t>
          </a:r>
        </a:p>
      </dsp:txBody>
      <dsp:txXfrm>
        <a:off x="4794706" y="898974"/>
        <a:ext cx="1026042" cy="497542"/>
      </dsp:txXfrm>
    </dsp:sp>
    <dsp:sp modelId="{C0FF45E9-B949-4037-9543-A00160FF3BDD}">
      <dsp:nvSpPr>
        <dsp:cNvPr id="0" name=""/>
        <dsp:cNvSpPr/>
      </dsp:nvSpPr>
      <dsp:spPr>
        <a:xfrm rot="20829379">
          <a:off x="5790365" y="732335"/>
          <a:ext cx="3666054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3666054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7531741" y="648627"/>
        <a:ext cx="183302" cy="183302"/>
      </dsp:txXfrm>
    </dsp:sp>
    <dsp:sp modelId="{AA5DFDF9-FB93-4041-AF09-34F1A121BB95}">
      <dsp:nvSpPr>
        <dsp:cNvPr id="0" name=""/>
        <dsp:cNvSpPr/>
      </dsp:nvSpPr>
      <dsp:spPr>
        <a:xfrm>
          <a:off x="9410558" y="68561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CALIDAD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9426037" y="84040"/>
        <a:ext cx="1026042" cy="497542"/>
      </dsp:txXfrm>
    </dsp:sp>
    <dsp:sp modelId="{F2C3F4A0-CFC9-46F0-BE59-E2AF76A2DAF0}">
      <dsp:nvSpPr>
        <dsp:cNvPr id="0" name=""/>
        <dsp:cNvSpPr/>
      </dsp:nvSpPr>
      <dsp:spPr>
        <a:xfrm rot="21448305">
          <a:off x="5834487" y="1060919"/>
          <a:ext cx="3576479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3576479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7533315" y="979450"/>
        <a:ext cx="178823" cy="178823"/>
      </dsp:txXfrm>
    </dsp:sp>
    <dsp:sp modelId="{BCACA1FD-C1FD-46B9-A6F6-6C197C6700EE}">
      <dsp:nvSpPr>
        <dsp:cNvPr id="0" name=""/>
        <dsp:cNvSpPr/>
      </dsp:nvSpPr>
      <dsp:spPr>
        <a:xfrm>
          <a:off x="9409226" y="725730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TIEMPO</a:t>
          </a:r>
        </a:p>
      </dsp:txBody>
      <dsp:txXfrm>
        <a:off x="9424705" y="741209"/>
        <a:ext cx="1026042" cy="497542"/>
      </dsp:txXfrm>
    </dsp:sp>
    <dsp:sp modelId="{F5E0EBEF-21A7-4A7A-A752-8104DBAC603B}">
      <dsp:nvSpPr>
        <dsp:cNvPr id="0" name=""/>
        <dsp:cNvSpPr/>
      </dsp:nvSpPr>
      <dsp:spPr>
        <a:xfrm rot="494948">
          <a:off x="5817547" y="1398853"/>
          <a:ext cx="3611025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3611025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7532784" y="1316520"/>
        <a:ext cx="180551" cy="180551"/>
      </dsp:txXfrm>
    </dsp:sp>
    <dsp:sp modelId="{1ED6FE69-3819-40AC-8234-36649F00E839}">
      <dsp:nvSpPr>
        <dsp:cNvPr id="0" name=""/>
        <dsp:cNvSpPr/>
      </dsp:nvSpPr>
      <dsp:spPr>
        <a:xfrm>
          <a:off x="9409892" y="1401597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CAPITAL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9425371" y="1417076"/>
        <a:ext cx="1026042" cy="497542"/>
      </dsp:txXfrm>
    </dsp:sp>
    <dsp:sp modelId="{FEEE75B8-9719-4C4B-95E1-A9CB17949BD1}">
      <dsp:nvSpPr>
        <dsp:cNvPr id="0" name=""/>
        <dsp:cNvSpPr/>
      </dsp:nvSpPr>
      <dsp:spPr>
        <a:xfrm rot="1181309">
          <a:off x="5725187" y="1779712"/>
          <a:ext cx="3798747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3798747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7529592" y="1692687"/>
        <a:ext cx="189937" cy="189937"/>
      </dsp:txXfrm>
    </dsp:sp>
    <dsp:sp modelId="{132E0FDB-B8F7-4507-81EC-373CB2FE959F}">
      <dsp:nvSpPr>
        <dsp:cNvPr id="0" name=""/>
        <dsp:cNvSpPr/>
      </dsp:nvSpPr>
      <dsp:spPr>
        <a:xfrm>
          <a:off x="9412894" y="2169254"/>
          <a:ext cx="1611449" cy="51662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RESPONSABILIDAD</a:t>
          </a:r>
        </a:p>
      </dsp:txBody>
      <dsp:txXfrm>
        <a:off x="9428025" y="2184385"/>
        <a:ext cx="1581187" cy="486362"/>
      </dsp:txXfrm>
    </dsp:sp>
    <dsp:sp modelId="{BAC94050-AA09-4E87-9D57-4DBDC540A41C}">
      <dsp:nvSpPr>
        <dsp:cNvPr id="0" name=""/>
        <dsp:cNvSpPr/>
      </dsp:nvSpPr>
      <dsp:spPr>
        <a:xfrm rot="4047951">
          <a:off x="2375533" y="3063290"/>
          <a:ext cx="2876069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2876069" y="794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00" kern="1200"/>
        </a:p>
      </dsp:txBody>
      <dsp:txXfrm>
        <a:off x="3741666" y="2999332"/>
        <a:ext cx="143803" cy="143803"/>
      </dsp:txXfrm>
    </dsp:sp>
    <dsp:sp modelId="{F1E74BEC-4B94-43BC-84EA-7D31E90FB450}">
      <dsp:nvSpPr>
        <dsp:cNvPr id="0" name=""/>
        <dsp:cNvSpPr/>
      </dsp:nvSpPr>
      <dsp:spPr>
        <a:xfrm>
          <a:off x="4364672" y="4135226"/>
          <a:ext cx="1057000" cy="5285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ENFOQUES</a:t>
          </a:r>
        </a:p>
      </dsp:txBody>
      <dsp:txXfrm>
        <a:off x="4380151" y="4150705"/>
        <a:ext cx="1026042" cy="497542"/>
      </dsp:txXfrm>
    </dsp:sp>
    <dsp:sp modelId="{33F85BB3-594D-4328-80C7-74EBA3CBDF52}">
      <dsp:nvSpPr>
        <dsp:cNvPr id="0" name=""/>
        <dsp:cNvSpPr/>
      </dsp:nvSpPr>
      <dsp:spPr>
        <a:xfrm rot="18908827">
          <a:off x="5067732" y="3533933"/>
          <a:ext cx="2431910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2431910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22889" y="3481079"/>
        <a:ext cx="121595" cy="121595"/>
      </dsp:txXfrm>
    </dsp:sp>
    <dsp:sp modelId="{D4C4856E-9051-4265-A0A3-67F2F371E146}">
      <dsp:nvSpPr>
        <dsp:cNvPr id="0" name=""/>
        <dsp:cNvSpPr/>
      </dsp:nvSpPr>
      <dsp:spPr>
        <a:xfrm>
          <a:off x="7145702" y="2420027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EXTREMOS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7161181" y="2435506"/>
        <a:ext cx="1026042" cy="497542"/>
      </dsp:txXfrm>
    </dsp:sp>
    <dsp:sp modelId="{7B11B2EA-6B8E-4E37-9432-FB8D6A12CF6F}">
      <dsp:nvSpPr>
        <dsp:cNvPr id="0" name=""/>
        <dsp:cNvSpPr/>
      </dsp:nvSpPr>
      <dsp:spPr>
        <a:xfrm rot="19637130">
          <a:off x="5259154" y="3837821"/>
          <a:ext cx="2049065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2049065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32461" y="3794537"/>
        <a:ext cx="102453" cy="102453"/>
      </dsp:txXfrm>
    </dsp:sp>
    <dsp:sp modelId="{2BF83639-FC54-4A19-AAEF-7875B4764E87}">
      <dsp:nvSpPr>
        <dsp:cNvPr id="0" name=""/>
        <dsp:cNvSpPr/>
      </dsp:nvSpPr>
      <dsp:spPr>
        <a:xfrm>
          <a:off x="7145702" y="3027802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PEDAGÓGICAS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7161181" y="3043281"/>
        <a:ext cx="1026042" cy="497542"/>
      </dsp:txXfrm>
    </dsp:sp>
    <dsp:sp modelId="{07EC6A1B-2FF2-4DF4-83C6-713672BCB42E}">
      <dsp:nvSpPr>
        <dsp:cNvPr id="0" name=""/>
        <dsp:cNvSpPr/>
      </dsp:nvSpPr>
      <dsp:spPr>
        <a:xfrm rot="20630258">
          <a:off x="5386200" y="4141708"/>
          <a:ext cx="1794973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794973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38813" y="4104777"/>
        <a:ext cx="89748" cy="89748"/>
      </dsp:txXfrm>
    </dsp:sp>
    <dsp:sp modelId="{B3838CF1-A57C-4A32-BA5A-DDA6A827AB2D}">
      <dsp:nvSpPr>
        <dsp:cNvPr id="0" name=""/>
        <dsp:cNvSpPr/>
      </dsp:nvSpPr>
      <dsp:spPr>
        <a:xfrm>
          <a:off x="7145702" y="3635577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PASADO</a:t>
          </a:r>
        </a:p>
      </dsp:txBody>
      <dsp:txXfrm>
        <a:off x="7161181" y="3651056"/>
        <a:ext cx="1026042" cy="497542"/>
      </dsp:txXfrm>
    </dsp:sp>
    <dsp:sp modelId="{9A90513E-A167-4507-8A6A-21F4D8D755B7}">
      <dsp:nvSpPr>
        <dsp:cNvPr id="0" name=""/>
        <dsp:cNvSpPr/>
      </dsp:nvSpPr>
      <dsp:spPr>
        <a:xfrm rot="215323">
          <a:off x="5419978" y="4445596"/>
          <a:ext cx="1727417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727417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40502" y="4410354"/>
        <a:ext cx="86370" cy="86370"/>
      </dsp:txXfrm>
    </dsp:sp>
    <dsp:sp modelId="{AD50B3D9-0982-4D7C-B7B2-A3E9326D1C7C}">
      <dsp:nvSpPr>
        <dsp:cNvPr id="0" name=""/>
        <dsp:cNvSpPr/>
      </dsp:nvSpPr>
      <dsp:spPr>
        <a:xfrm>
          <a:off x="7145702" y="4243352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PERSONAJE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7161181" y="4258831"/>
        <a:ext cx="1026042" cy="497542"/>
      </dsp:txXfrm>
    </dsp:sp>
    <dsp:sp modelId="{B6191027-F318-45D2-B5FB-D6250A17F9F7}">
      <dsp:nvSpPr>
        <dsp:cNvPr id="0" name=""/>
        <dsp:cNvSpPr/>
      </dsp:nvSpPr>
      <dsp:spPr>
        <a:xfrm rot="1353035">
          <a:off x="5350307" y="4749483"/>
          <a:ext cx="1866760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866760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37018" y="4710757"/>
        <a:ext cx="93338" cy="93338"/>
      </dsp:txXfrm>
    </dsp:sp>
    <dsp:sp modelId="{FDFDB7F0-6256-464B-8F1F-CB3784408CBE}">
      <dsp:nvSpPr>
        <dsp:cNvPr id="0" name=""/>
        <dsp:cNvSpPr/>
      </dsp:nvSpPr>
      <dsp:spPr>
        <a:xfrm>
          <a:off x="7145702" y="4851127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CULTURA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7161181" y="4866606"/>
        <a:ext cx="1026042" cy="497542"/>
      </dsp:txXfrm>
    </dsp:sp>
    <dsp:sp modelId="{C458EDDC-BC79-471D-AF90-5135835A8F48}">
      <dsp:nvSpPr>
        <dsp:cNvPr id="0" name=""/>
        <dsp:cNvSpPr/>
      </dsp:nvSpPr>
      <dsp:spPr>
        <a:xfrm rot="2250980">
          <a:off x="5196903" y="5053371"/>
          <a:ext cx="2173568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2173568" y="794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229348" y="5006975"/>
        <a:ext cx="108678" cy="108678"/>
      </dsp:txXfrm>
    </dsp:sp>
    <dsp:sp modelId="{46F27C42-CBED-4763-BFE4-C84C8A6DFB59}">
      <dsp:nvSpPr>
        <dsp:cNvPr id="0" name=""/>
        <dsp:cNvSpPr/>
      </dsp:nvSpPr>
      <dsp:spPr>
        <a:xfrm>
          <a:off x="7145702" y="5458902"/>
          <a:ext cx="1057000" cy="5285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 dirty="0">
              <a:solidFill>
                <a:schemeClr val="tx2"/>
              </a:solidFill>
            </a:rPr>
            <a:t>ESPECTÁCULO</a:t>
          </a:r>
        </a:p>
      </dsp:txBody>
      <dsp:txXfrm>
        <a:off x="7161181" y="5474381"/>
        <a:ext cx="1026042" cy="497542"/>
      </dsp:txXfrm>
    </dsp:sp>
    <dsp:sp modelId="{3A2AD504-0C4A-40F7-9B9E-BC08F467727B}">
      <dsp:nvSpPr>
        <dsp:cNvPr id="0" name=""/>
        <dsp:cNvSpPr/>
      </dsp:nvSpPr>
      <dsp:spPr>
        <a:xfrm rot="3554207">
          <a:off x="574556" y="3555442"/>
          <a:ext cx="1975170" cy="15886"/>
        </a:xfrm>
        <a:custGeom>
          <a:avLst/>
          <a:gdLst/>
          <a:ahLst/>
          <a:cxnLst/>
          <a:rect l="0" t="0" r="0" b="0"/>
          <a:pathLst>
            <a:path>
              <a:moveTo>
                <a:pt x="0" y="7943"/>
              </a:moveTo>
              <a:lnTo>
                <a:pt x="1975170" y="7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512762" y="3514006"/>
        <a:ext cx="98758" cy="98758"/>
      </dsp:txXfrm>
    </dsp:sp>
    <dsp:sp modelId="{8A4F21AC-56E2-4C3A-A389-8E6F8FEF5399}">
      <dsp:nvSpPr>
        <dsp:cNvPr id="0" name=""/>
        <dsp:cNvSpPr/>
      </dsp:nvSpPr>
      <dsp:spPr>
        <a:xfrm>
          <a:off x="2067282" y="4147755"/>
          <a:ext cx="1057000" cy="5285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800" kern="1200">
              <a:solidFill>
                <a:schemeClr val="tx2"/>
              </a:solidFill>
            </a:rPr>
            <a:t>NATURAL</a:t>
          </a:r>
          <a:endParaRPr lang="es-ES" sz="800" kern="1200" dirty="0">
            <a:solidFill>
              <a:schemeClr val="tx2"/>
            </a:solidFill>
          </a:endParaRPr>
        </a:p>
      </dsp:txBody>
      <dsp:txXfrm>
        <a:off x="2082761" y="4163234"/>
        <a:ext cx="1026042" cy="4975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402AE7-E216-475A-A6A0-43BB98BAF0AE}">
      <dsp:nvSpPr>
        <dsp:cNvPr id="0" name=""/>
        <dsp:cNvSpPr/>
      </dsp:nvSpPr>
      <dsp:spPr>
        <a:xfrm>
          <a:off x="0" y="2941128"/>
          <a:ext cx="1928846" cy="10443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solidFill>
                <a:schemeClr val="tx2"/>
              </a:solidFill>
            </a:rPr>
            <a:t>CULTURAL</a:t>
          </a:r>
        </a:p>
      </dsp:txBody>
      <dsp:txXfrm>
        <a:off x="30587" y="2971715"/>
        <a:ext cx="1867672" cy="983150"/>
      </dsp:txXfrm>
    </dsp:sp>
    <dsp:sp modelId="{E0D15E61-D026-44A5-8120-F66FE4C5B3C9}">
      <dsp:nvSpPr>
        <dsp:cNvPr id="0" name=""/>
        <dsp:cNvSpPr/>
      </dsp:nvSpPr>
      <dsp:spPr>
        <a:xfrm rot="17815787">
          <a:off x="1078261" y="2072302"/>
          <a:ext cx="3109419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3109419" y="48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2555235" y="1999434"/>
        <a:ext cx="155470" cy="155470"/>
      </dsp:txXfrm>
    </dsp:sp>
    <dsp:sp modelId="{2196A66F-7340-4141-BABD-4B246B65B81C}">
      <dsp:nvSpPr>
        <dsp:cNvPr id="0" name=""/>
        <dsp:cNvSpPr/>
      </dsp:nvSpPr>
      <dsp:spPr>
        <a:xfrm>
          <a:off x="3337096" y="191976"/>
          <a:ext cx="1427848" cy="998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FESTIVALES</a:t>
          </a:r>
        </a:p>
      </dsp:txBody>
      <dsp:txXfrm>
        <a:off x="3366331" y="221211"/>
        <a:ext cx="1369378" cy="939676"/>
      </dsp:txXfrm>
    </dsp:sp>
    <dsp:sp modelId="{78FDF850-5F70-4D6D-BF29-C7789017B53B}">
      <dsp:nvSpPr>
        <dsp:cNvPr id="0" name=""/>
        <dsp:cNvSpPr/>
      </dsp:nvSpPr>
      <dsp:spPr>
        <a:xfrm rot="20873939">
          <a:off x="4742456" y="474008"/>
          <a:ext cx="2024210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2024210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703956" y="428271"/>
        <a:ext cx="101210" cy="101210"/>
      </dsp:txXfrm>
    </dsp:sp>
    <dsp:sp modelId="{8D1459EF-826E-4CE1-BB66-928EA767069F}">
      <dsp:nvSpPr>
        <dsp:cNvPr id="0" name=""/>
        <dsp:cNvSpPr/>
      </dsp:nvSpPr>
      <dsp:spPr>
        <a:xfrm>
          <a:off x="6744177" y="0"/>
          <a:ext cx="906266" cy="5334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FINANCIERO</a:t>
          </a:r>
        </a:p>
      </dsp:txBody>
      <dsp:txXfrm>
        <a:off x="6759800" y="15623"/>
        <a:ext cx="875020" cy="502159"/>
      </dsp:txXfrm>
    </dsp:sp>
    <dsp:sp modelId="{78AF3A56-4B1A-40FF-8599-8EF60F497F35}">
      <dsp:nvSpPr>
        <dsp:cNvPr id="0" name=""/>
        <dsp:cNvSpPr/>
      </dsp:nvSpPr>
      <dsp:spPr>
        <a:xfrm rot="21464433">
          <a:off x="7650144" y="246675"/>
          <a:ext cx="769037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769037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015437" y="232317"/>
        <a:ext cx="38451" cy="38451"/>
      </dsp:txXfrm>
    </dsp:sp>
    <dsp:sp modelId="{2BD24407-E23E-464D-AF7C-FBC91C544634}">
      <dsp:nvSpPr>
        <dsp:cNvPr id="0" name=""/>
        <dsp:cNvSpPr/>
      </dsp:nvSpPr>
      <dsp:spPr>
        <a:xfrm>
          <a:off x="8418883" y="58064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TURISMO</a:t>
          </a:r>
        </a:p>
      </dsp:txBody>
      <dsp:txXfrm>
        <a:off x="8429329" y="68510"/>
        <a:ext cx="692383" cy="335745"/>
      </dsp:txXfrm>
    </dsp:sp>
    <dsp:sp modelId="{9A687A6B-EF53-4625-BB99-9F3AC9A33E94}">
      <dsp:nvSpPr>
        <dsp:cNvPr id="0" name=""/>
        <dsp:cNvSpPr/>
      </dsp:nvSpPr>
      <dsp:spPr>
        <a:xfrm rot="692653">
          <a:off x="4729021" y="1041567"/>
          <a:ext cx="3551646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3551646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6416053" y="957643"/>
        <a:ext cx="177582" cy="177582"/>
      </dsp:txXfrm>
    </dsp:sp>
    <dsp:sp modelId="{A5454A96-DD2F-476A-A209-BFCBD5B41762}">
      <dsp:nvSpPr>
        <dsp:cNvPr id="0" name=""/>
        <dsp:cNvSpPr/>
      </dsp:nvSpPr>
      <dsp:spPr>
        <a:xfrm>
          <a:off x="8244744" y="1223501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FINES</a:t>
          </a:r>
        </a:p>
      </dsp:txBody>
      <dsp:txXfrm>
        <a:off x="8255190" y="1233947"/>
        <a:ext cx="692383" cy="335745"/>
      </dsp:txXfrm>
    </dsp:sp>
    <dsp:sp modelId="{0CBB2192-E819-4D50-9BB2-06BD0E6FB897}">
      <dsp:nvSpPr>
        <dsp:cNvPr id="0" name=""/>
        <dsp:cNvSpPr/>
      </dsp:nvSpPr>
      <dsp:spPr>
        <a:xfrm rot="18468995">
          <a:off x="8692246" y="854241"/>
          <a:ext cx="1373989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373989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9344891" y="824759"/>
        <a:ext cx="68699" cy="68699"/>
      </dsp:txXfrm>
    </dsp:sp>
    <dsp:sp modelId="{13EAE359-4A86-4016-BBAB-FADAB4489B19}">
      <dsp:nvSpPr>
        <dsp:cNvPr id="0" name=""/>
        <dsp:cNvSpPr/>
      </dsp:nvSpPr>
      <dsp:spPr>
        <a:xfrm>
          <a:off x="9800462" y="138079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FESTIVAL</a:t>
          </a:r>
        </a:p>
      </dsp:txBody>
      <dsp:txXfrm>
        <a:off x="9810908" y="148525"/>
        <a:ext cx="692383" cy="335745"/>
      </dsp:txXfrm>
    </dsp:sp>
    <dsp:sp modelId="{7CAC04C5-103F-49CF-9469-DADC1A025F58}">
      <dsp:nvSpPr>
        <dsp:cNvPr id="0" name=""/>
        <dsp:cNvSpPr/>
      </dsp:nvSpPr>
      <dsp:spPr>
        <a:xfrm rot="19353866">
          <a:off x="8850523" y="1079693"/>
          <a:ext cx="1043839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043839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9346347" y="1058465"/>
        <a:ext cx="52191" cy="52191"/>
      </dsp:txXfrm>
    </dsp:sp>
    <dsp:sp modelId="{F496EB69-5D33-42FC-BC94-840D4F3A94B5}">
      <dsp:nvSpPr>
        <dsp:cNvPr id="0" name=""/>
        <dsp:cNvSpPr/>
      </dsp:nvSpPr>
      <dsp:spPr>
        <a:xfrm>
          <a:off x="9786867" y="588983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COHESIÓN</a:t>
          </a:r>
        </a:p>
      </dsp:txBody>
      <dsp:txXfrm>
        <a:off x="9797313" y="599429"/>
        <a:ext cx="692383" cy="335745"/>
      </dsp:txXfrm>
    </dsp:sp>
    <dsp:sp modelId="{4D40D019-F34B-4CEF-AB38-6B5B4544E359}">
      <dsp:nvSpPr>
        <dsp:cNvPr id="0" name=""/>
        <dsp:cNvSpPr/>
      </dsp:nvSpPr>
      <dsp:spPr>
        <a:xfrm rot="20757106">
          <a:off x="8945033" y="1291554"/>
          <a:ext cx="868407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68407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9357527" y="1274711"/>
        <a:ext cx="43420" cy="43420"/>
      </dsp:txXfrm>
    </dsp:sp>
    <dsp:sp modelId="{937843ED-8959-4068-9B12-380D53038400}">
      <dsp:nvSpPr>
        <dsp:cNvPr id="0" name=""/>
        <dsp:cNvSpPr/>
      </dsp:nvSpPr>
      <dsp:spPr>
        <a:xfrm>
          <a:off x="9800455" y="1012705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IDENTIDAD</a:t>
          </a:r>
        </a:p>
      </dsp:txBody>
      <dsp:txXfrm>
        <a:off x="9810901" y="1023151"/>
        <a:ext cx="692383" cy="335745"/>
      </dsp:txXfrm>
    </dsp:sp>
    <dsp:sp modelId="{B8E484D5-1900-4081-9FB7-0AD80D4A3360}">
      <dsp:nvSpPr>
        <dsp:cNvPr id="0" name=""/>
        <dsp:cNvSpPr/>
      </dsp:nvSpPr>
      <dsp:spPr>
        <a:xfrm rot="970240">
          <a:off x="8940668" y="1519093"/>
          <a:ext cx="877137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77137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9357308" y="1502032"/>
        <a:ext cx="43856" cy="43856"/>
      </dsp:txXfrm>
    </dsp:sp>
    <dsp:sp modelId="{E926DDF7-28C8-4EAE-BECB-CDD9DFE6E378}">
      <dsp:nvSpPr>
        <dsp:cNvPr id="0" name=""/>
        <dsp:cNvSpPr/>
      </dsp:nvSpPr>
      <dsp:spPr>
        <a:xfrm>
          <a:off x="9800455" y="1450014"/>
          <a:ext cx="1255271" cy="392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COMUNICACIÓN</a:t>
          </a:r>
        </a:p>
      </dsp:txBody>
      <dsp:txXfrm>
        <a:off x="9811941" y="1461500"/>
        <a:ext cx="1232299" cy="369204"/>
      </dsp:txXfrm>
    </dsp:sp>
    <dsp:sp modelId="{D4998B23-218A-45F2-A719-051AFC3DC3A1}">
      <dsp:nvSpPr>
        <dsp:cNvPr id="0" name=""/>
        <dsp:cNvSpPr/>
      </dsp:nvSpPr>
      <dsp:spPr>
        <a:xfrm rot="3039175">
          <a:off x="4130033" y="2027745"/>
          <a:ext cx="3469621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3469621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778103" y="1945872"/>
        <a:ext cx="173481" cy="173481"/>
      </dsp:txXfrm>
    </dsp:sp>
    <dsp:sp modelId="{75650820-B89F-438E-86A6-21220D454B10}">
      <dsp:nvSpPr>
        <dsp:cNvPr id="0" name=""/>
        <dsp:cNvSpPr/>
      </dsp:nvSpPr>
      <dsp:spPr>
        <a:xfrm>
          <a:off x="6964743" y="2996896"/>
          <a:ext cx="1426643" cy="7545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CLASIFICACIÓN</a:t>
          </a:r>
        </a:p>
      </dsp:txBody>
      <dsp:txXfrm>
        <a:off x="6986843" y="3018996"/>
        <a:ext cx="1382443" cy="710359"/>
      </dsp:txXfrm>
    </dsp:sp>
    <dsp:sp modelId="{DD1C98B9-4EE0-4181-B212-BB87E333B20D}">
      <dsp:nvSpPr>
        <dsp:cNvPr id="0" name=""/>
        <dsp:cNvSpPr/>
      </dsp:nvSpPr>
      <dsp:spPr>
        <a:xfrm rot="19240160">
          <a:off x="8273687" y="3039957"/>
          <a:ext cx="1039296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039296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67352" y="3018843"/>
        <a:ext cx="51964" cy="51964"/>
      </dsp:txXfrm>
    </dsp:sp>
    <dsp:sp modelId="{CEE1E183-A7D1-4781-B7D6-1883F0D08F7E}">
      <dsp:nvSpPr>
        <dsp:cNvPr id="0" name=""/>
        <dsp:cNvSpPr/>
      </dsp:nvSpPr>
      <dsp:spPr>
        <a:xfrm>
          <a:off x="9195283" y="2537156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CINE</a:t>
          </a:r>
        </a:p>
      </dsp:txBody>
      <dsp:txXfrm>
        <a:off x="9205729" y="2547602"/>
        <a:ext cx="692383" cy="335745"/>
      </dsp:txXfrm>
    </dsp:sp>
    <dsp:sp modelId="{D3213172-8328-433D-A099-7649671548F2}">
      <dsp:nvSpPr>
        <dsp:cNvPr id="0" name=""/>
        <dsp:cNvSpPr/>
      </dsp:nvSpPr>
      <dsp:spPr>
        <a:xfrm rot="20613979">
          <a:off x="8374280" y="3250843"/>
          <a:ext cx="837489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37489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72087" y="3234773"/>
        <a:ext cx="41874" cy="41874"/>
      </dsp:txXfrm>
    </dsp:sp>
    <dsp:sp modelId="{22AB70AC-0F05-49D5-8812-4E8245E4D420}">
      <dsp:nvSpPr>
        <dsp:cNvPr id="0" name=""/>
        <dsp:cNvSpPr/>
      </dsp:nvSpPr>
      <dsp:spPr>
        <a:xfrm>
          <a:off x="9194663" y="2958926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MÚSICA</a:t>
          </a:r>
        </a:p>
      </dsp:txBody>
      <dsp:txXfrm>
        <a:off x="9205109" y="2969372"/>
        <a:ext cx="692383" cy="335745"/>
      </dsp:txXfrm>
    </dsp:sp>
    <dsp:sp modelId="{B7EB75F5-2779-42BC-A0C9-E1FF3FD59603}">
      <dsp:nvSpPr>
        <dsp:cNvPr id="0" name=""/>
        <dsp:cNvSpPr/>
      </dsp:nvSpPr>
      <dsp:spPr>
        <a:xfrm rot="737129">
          <a:off x="8381966" y="3456840"/>
          <a:ext cx="822738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22738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72766" y="3441139"/>
        <a:ext cx="41136" cy="41136"/>
      </dsp:txXfrm>
    </dsp:sp>
    <dsp:sp modelId="{DED5820A-CE13-48DD-99CE-3999EC9463E2}">
      <dsp:nvSpPr>
        <dsp:cNvPr id="0" name=""/>
        <dsp:cNvSpPr/>
      </dsp:nvSpPr>
      <dsp:spPr>
        <a:xfrm>
          <a:off x="9195283" y="3370921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TEATRO</a:t>
          </a:r>
        </a:p>
      </dsp:txBody>
      <dsp:txXfrm>
        <a:off x="9205729" y="3381367"/>
        <a:ext cx="692383" cy="335745"/>
      </dsp:txXfrm>
    </dsp:sp>
    <dsp:sp modelId="{86B0FD16-3788-45C9-9519-0C7582E98101}">
      <dsp:nvSpPr>
        <dsp:cNvPr id="0" name=""/>
        <dsp:cNvSpPr/>
      </dsp:nvSpPr>
      <dsp:spPr>
        <a:xfrm rot="2139938">
          <a:off x="8296958" y="3662839"/>
          <a:ext cx="1006876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006876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75224" y="3642535"/>
        <a:ext cx="50343" cy="50343"/>
      </dsp:txXfrm>
    </dsp:sp>
    <dsp:sp modelId="{496A7B60-50B3-4CEF-94A7-FD5A56897AAE}">
      <dsp:nvSpPr>
        <dsp:cNvPr id="0" name=""/>
        <dsp:cNvSpPr/>
      </dsp:nvSpPr>
      <dsp:spPr>
        <a:xfrm>
          <a:off x="9209406" y="3782920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ARTE</a:t>
          </a:r>
        </a:p>
      </dsp:txBody>
      <dsp:txXfrm>
        <a:off x="9219852" y="3793366"/>
        <a:ext cx="692383" cy="335745"/>
      </dsp:txXfrm>
    </dsp:sp>
    <dsp:sp modelId="{4F20718E-4876-4FB8-B713-D55CEEC2C150}">
      <dsp:nvSpPr>
        <dsp:cNvPr id="0" name=""/>
        <dsp:cNvSpPr/>
      </dsp:nvSpPr>
      <dsp:spPr>
        <a:xfrm rot="3171271">
          <a:off x="8127275" y="3900722"/>
          <a:ext cx="1333360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333360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60621" y="3872256"/>
        <a:ext cx="66668" cy="66668"/>
      </dsp:txXfrm>
    </dsp:sp>
    <dsp:sp modelId="{D85856B0-BEB6-4EAD-BBBE-403FA21EC144}">
      <dsp:nvSpPr>
        <dsp:cNvPr id="0" name=""/>
        <dsp:cNvSpPr/>
      </dsp:nvSpPr>
      <dsp:spPr>
        <a:xfrm>
          <a:off x="9196524" y="4258685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CULTURA LOCAL</a:t>
          </a:r>
        </a:p>
      </dsp:txBody>
      <dsp:txXfrm>
        <a:off x="9206970" y="4269131"/>
        <a:ext cx="692383" cy="335745"/>
      </dsp:txXfrm>
    </dsp:sp>
    <dsp:sp modelId="{B9492AEB-D710-4763-B233-E51A140E2104}">
      <dsp:nvSpPr>
        <dsp:cNvPr id="0" name=""/>
        <dsp:cNvSpPr/>
      </dsp:nvSpPr>
      <dsp:spPr>
        <a:xfrm rot="3717651">
          <a:off x="7936862" y="4126349"/>
          <a:ext cx="1715427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715427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51690" y="4088331"/>
        <a:ext cx="85771" cy="85771"/>
      </dsp:txXfrm>
    </dsp:sp>
    <dsp:sp modelId="{76D36B5A-0C60-447D-A8F0-3FDCCB79109C}">
      <dsp:nvSpPr>
        <dsp:cNvPr id="0" name=""/>
        <dsp:cNvSpPr/>
      </dsp:nvSpPr>
      <dsp:spPr>
        <a:xfrm>
          <a:off x="9197765" y="4709939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MIXTOS</a:t>
          </a:r>
        </a:p>
      </dsp:txBody>
      <dsp:txXfrm>
        <a:off x="9208211" y="4720385"/>
        <a:ext cx="692383" cy="335745"/>
      </dsp:txXfrm>
    </dsp:sp>
    <dsp:sp modelId="{E910C67E-830E-4C6B-90C6-ED452024C162}">
      <dsp:nvSpPr>
        <dsp:cNvPr id="0" name=""/>
        <dsp:cNvSpPr/>
      </dsp:nvSpPr>
      <dsp:spPr>
        <a:xfrm rot="4065303">
          <a:off x="7739598" y="4340093"/>
          <a:ext cx="2097694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2097694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8736003" y="4292519"/>
        <a:ext cx="104884" cy="104884"/>
      </dsp:txXfrm>
    </dsp:sp>
    <dsp:sp modelId="{7153C2AD-F1CB-4318-8B65-B990262E0997}">
      <dsp:nvSpPr>
        <dsp:cNvPr id="0" name=""/>
        <dsp:cNvSpPr/>
      </dsp:nvSpPr>
      <dsp:spPr>
        <a:xfrm>
          <a:off x="9185504" y="5174070"/>
          <a:ext cx="1015903" cy="2833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ESPECTÁCULOS</a:t>
          </a:r>
        </a:p>
      </dsp:txBody>
      <dsp:txXfrm>
        <a:off x="9193803" y="5182369"/>
        <a:ext cx="999305" cy="266754"/>
      </dsp:txXfrm>
    </dsp:sp>
    <dsp:sp modelId="{A2020FD9-BC02-4688-8520-F2BE91035AC3}">
      <dsp:nvSpPr>
        <dsp:cNvPr id="0" name=""/>
        <dsp:cNvSpPr/>
      </dsp:nvSpPr>
      <dsp:spPr>
        <a:xfrm rot="21001039">
          <a:off x="1919442" y="3350751"/>
          <a:ext cx="1242241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242241" y="48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2509507" y="3324563"/>
        <a:ext cx="62112" cy="62112"/>
      </dsp:txXfrm>
    </dsp:sp>
    <dsp:sp modelId="{6AF3E9FA-98B7-49DE-A44E-2D68B733B3FC}">
      <dsp:nvSpPr>
        <dsp:cNvPr id="0" name=""/>
        <dsp:cNvSpPr/>
      </dsp:nvSpPr>
      <dsp:spPr>
        <a:xfrm>
          <a:off x="3152280" y="2770452"/>
          <a:ext cx="2000594" cy="9549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>
              <a:solidFill>
                <a:schemeClr val="tx2"/>
              </a:solidFill>
            </a:rPr>
            <a:t>MUSEOS</a:t>
          </a:r>
        </a:p>
      </dsp:txBody>
      <dsp:txXfrm>
        <a:off x="3180251" y="2798423"/>
        <a:ext cx="1944652" cy="899048"/>
      </dsp:txXfrm>
    </dsp:sp>
    <dsp:sp modelId="{E7FFFE84-D1C9-43A4-9B8D-0A335C9B1FB8}">
      <dsp:nvSpPr>
        <dsp:cNvPr id="0" name=""/>
        <dsp:cNvSpPr/>
      </dsp:nvSpPr>
      <dsp:spPr>
        <a:xfrm rot="3754725">
          <a:off x="1279716" y="4526500"/>
          <a:ext cx="2406542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2406542" y="48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2422823" y="4471204"/>
        <a:ext cx="120327" cy="120327"/>
      </dsp:txXfrm>
    </dsp:sp>
    <dsp:sp modelId="{00AF4378-80AF-4C77-8291-64BC57AD3F97}">
      <dsp:nvSpPr>
        <dsp:cNvPr id="0" name=""/>
        <dsp:cNvSpPr/>
      </dsp:nvSpPr>
      <dsp:spPr>
        <a:xfrm>
          <a:off x="3037128" y="5198955"/>
          <a:ext cx="1718365" cy="8009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FESTIVALES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CULTURALES</a:t>
          </a:r>
        </a:p>
      </dsp:txBody>
      <dsp:txXfrm>
        <a:off x="3060588" y="5222415"/>
        <a:ext cx="1671445" cy="754059"/>
      </dsp:txXfrm>
    </dsp:sp>
    <dsp:sp modelId="{C9794BB0-4FDE-4CE7-9FFC-F44D42E45CE8}">
      <dsp:nvSpPr>
        <dsp:cNvPr id="0" name=""/>
        <dsp:cNvSpPr/>
      </dsp:nvSpPr>
      <dsp:spPr>
        <a:xfrm rot="18128397">
          <a:off x="4399315" y="4950158"/>
          <a:ext cx="1522096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522096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22311" y="4916974"/>
        <a:ext cx="76104" cy="76104"/>
      </dsp:txXfrm>
    </dsp:sp>
    <dsp:sp modelId="{91BF2DDD-02D2-46D2-A600-1A22377811E0}">
      <dsp:nvSpPr>
        <dsp:cNvPr id="0" name=""/>
        <dsp:cNvSpPr/>
      </dsp:nvSpPr>
      <dsp:spPr>
        <a:xfrm>
          <a:off x="5565233" y="4132289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LITERATURA</a:t>
          </a:r>
        </a:p>
      </dsp:txBody>
      <dsp:txXfrm>
        <a:off x="5575679" y="4142735"/>
        <a:ext cx="692383" cy="335745"/>
      </dsp:txXfrm>
    </dsp:sp>
    <dsp:sp modelId="{1230FB48-FEC7-40D6-9DF5-2B42288CDE62}">
      <dsp:nvSpPr>
        <dsp:cNvPr id="0" name=""/>
        <dsp:cNvSpPr/>
      </dsp:nvSpPr>
      <dsp:spPr>
        <a:xfrm rot="18780197">
          <a:off x="4567568" y="5162343"/>
          <a:ext cx="1182074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182074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29053" y="5137659"/>
        <a:ext cx="59103" cy="59103"/>
      </dsp:txXfrm>
    </dsp:sp>
    <dsp:sp modelId="{C528A1B0-C907-45A2-8210-26405B450AE6}">
      <dsp:nvSpPr>
        <dsp:cNvPr id="0" name=""/>
        <dsp:cNvSpPr/>
      </dsp:nvSpPr>
      <dsp:spPr>
        <a:xfrm>
          <a:off x="5561716" y="4565657"/>
          <a:ext cx="894283" cy="338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ACUPUNTURA</a:t>
          </a:r>
        </a:p>
      </dsp:txBody>
      <dsp:txXfrm>
        <a:off x="5571634" y="4575575"/>
        <a:ext cx="874447" cy="318802"/>
      </dsp:txXfrm>
    </dsp:sp>
    <dsp:sp modelId="{3EBFE8DD-E620-43D4-9EE1-7562775EF630}">
      <dsp:nvSpPr>
        <dsp:cNvPr id="0" name=""/>
        <dsp:cNvSpPr/>
      </dsp:nvSpPr>
      <dsp:spPr>
        <a:xfrm rot="19875621">
          <a:off x="4697872" y="5369662"/>
          <a:ext cx="935524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935524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42246" y="5351142"/>
        <a:ext cx="46776" cy="46776"/>
      </dsp:txXfrm>
    </dsp:sp>
    <dsp:sp modelId="{4D915BE8-0232-4291-8CA1-A2AD44302CD8}">
      <dsp:nvSpPr>
        <dsp:cNvPr id="0" name=""/>
        <dsp:cNvSpPr/>
      </dsp:nvSpPr>
      <dsp:spPr>
        <a:xfrm>
          <a:off x="5575775" y="4971297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ARTESANIAS</a:t>
          </a:r>
        </a:p>
      </dsp:txBody>
      <dsp:txXfrm>
        <a:off x="5586221" y="4981743"/>
        <a:ext cx="692383" cy="335745"/>
      </dsp:txXfrm>
    </dsp:sp>
    <dsp:sp modelId="{89CC3A58-2CD2-4114-A7D9-C5924D210B9C}">
      <dsp:nvSpPr>
        <dsp:cNvPr id="0" name=""/>
        <dsp:cNvSpPr/>
      </dsp:nvSpPr>
      <dsp:spPr>
        <a:xfrm rot="21395519">
          <a:off x="4754759" y="5569863"/>
          <a:ext cx="831480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31480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49712" y="5553943"/>
        <a:ext cx="41574" cy="41574"/>
      </dsp:txXfrm>
    </dsp:sp>
    <dsp:sp modelId="{A3B217D8-C438-4D55-B001-2A997F4813C8}">
      <dsp:nvSpPr>
        <dsp:cNvPr id="0" name=""/>
        <dsp:cNvSpPr/>
      </dsp:nvSpPr>
      <dsp:spPr>
        <a:xfrm>
          <a:off x="5585504" y="5371697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IDIOMAS</a:t>
          </a:r>
        </a:p>
      </dsp:txBody>
      <dsp:txXfrm>
        <a:off x="5595950" y="5382143"/>
        <a:ext cx="692383" cy="335745"/>
      </dsp:txXfrm>
    </dsp:sp>
    <dsp:sp modelId="{84A3B290-F67B-4379-B28C-2C199C3B66E6}">
      <dsp:nvSpPr>
        <dsp:cNvPr id="0" name=""/>
        <dsp:cNvSpPr/>
      </dsp:nvSpPr>
      <dsp:spPr>
        <a:xfrm rot="1340960">
          <a:off x="4721788" y="5765200"/>
          <a:ext cx="897421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897421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48064" y="5747632"/>
        <a:ext cx="44871" cy="44871"/>
      </dsp:txXfrm>
    </dsp:sp>
    <dsp:sp modelId="{F3DF3CC3-7B59-48D6-BB2F-DEA876A2FF1E}">
      <dsp:nvSpPr>
        <dsp:cNvPr id="0" name=""/>
        <dsp:cNvSpPr/>
      </dsp:nvSpPr>
      <dsp:spPr>
        <a:xfrm>
          <a:off x="5585504" y="5762373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CIVILIZACIONES</a:t>
          </a:r>
        </a:p>
      </dsp:txBody>
      <dsp:txXfrm>
        <a:off x="5595950" y="5772819"/>
        <a:ext cx="692383" cy="335745"/>
      </dsp:txXfrm>
    </dsp:sp>
    <dsp:sp modelId="{35693094-BB7F-4230-AADB-2296465AF65D}">
      <dsp:nvSpPr>
        <dsp:cNvPr id="0" name=""/>
        <dsp:cNvSpPr/>
      </dsp:nvSpPr>
      <dsp:spPr>
        <a:xfrm rot="2593233">
          <a:off x="4602815" y="5979998"/>
          <a:ext cx="1125631" cy="9735"/>
        </a:xfrm>
        <a:custGeom>
          <a:avLst/>
          <a:gdLst/>
          <a:ahLst/>
          <a:cxnLst/>
          <a:rect l="0" t="0" r="0" b="0"/>
          <a:pathLst>
            <a:path>
              <a:moveTo>
                <a:pt x="0" y="4867"/>
              </a:moveTo>
              <a:lnTo>
                <a:pt x="1125631" y="48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solidFill>
              <a:schemeClr val="tx2"/>
            </a:solidFill>
          </a:endParaRPr>
        </a:p>
      </dsp:txBody>
      <dsp:txXfrm>
        <a:off x="5137490" y="5956725"/>
        <a:ext cx="56281" cy="56281"/>
      </dsp:txXfrm>
    </dsp:sp>
    <dsp:sp modelId="{777E0286-5AA6-4FF5-BDA0-6F1405E21A7F}">
      <dsp:nvSpPr>
        <dsp:cNvPr id="0" name=""/>
        <dsp:cNvSpPr/>
      </dsp:nvSpPr>
      <dsp:spPr>
        <a:xfrm>
          <a:off x="5575768" y="6191968"/>
          <a:ext cx="713275" cy="3566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 dirty="0">
              <a:solidFill>
                <a:schemeClr val="tx2"/>
              </a:solidFill>
            </a:rPr>
            <a:t>OTRAS</a:t>
          </a:r>
        </a:p>
      </dsp:txBody>
      <dsp:txXfrm>
        <a:off x="5586214" y="6202414"/>
        <a:ext cx="692383" cy="335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58A6B77-4CD0-4837-888F-5450ED07382F}" type="datetime1">
              <a:rPr lang="es-ES" smtClean="0"/>
              <a:t>02/10/2017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EFBF568D-E0C5-4F7A-80C1-F7598EC89943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C8DC57A8-AE18-4654-B6AF-04B3577165BE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927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98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6657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0180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1506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noProof="0" smtClean="0"/>
              <a:pPr/>
              <a:t>11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03586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258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Autofit/>
          </a:bodyPr>
          <a:lstStyle>
            <a:lvl1pPr algn="l" rtl="0">
              <a:defRPr sz="48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es-ES" noProof="0"/>
              <a:t>Haga clic para editar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Autofit/>
          </a:bodyPr>
          <a:lstStyle>
            <a:lvl1pPr algn="l" rtl="0">
              <a:defRPr sz="2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4" name="Grupo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97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98" name="Grupo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0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11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12" name="Grupo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25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26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629BEB8-9E7D-46F8-9D38-0DF867B65F6C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>
            <a:lvl1pPr>
              <a:defRPr/>
            </a:lvl1pPr>
          </a:lstStyle>
          <a:p>
            <a:fld id="{8C5E9C56-EA05-4307-85E4-BF6C05199383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8" name="Grupo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orma libre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" name="Forma libre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orma libre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1" name="Forma libre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  <p:sp>
          <p:nvSpPr>
            <p:cNvPr id="12" name="Forma libre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Marcador de posición de imagen 2" descr="Marcador de posición vacío para agregar una imagen. Haga clic en el marcador de posición y seleccione la imagen que desee agregar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5E4B513-C016-45E9-9D12-97C0FE834FFB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08D2A3-9C84-40EA-B90D-CE0CB003F11C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D3FC754-5105-4120-96BF-E066A80C9168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B84E01D-FE59-4730-AF0E-FE450E404B97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A6A526C-96C5-4D92-AB97-D8ADC29D42FE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es-ES" noProof="0"/>
              <a:t>Editar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D8706A-82CB-4CEF-A1F3-DFFE07174E7B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8843A6-40B9-4C41-B2F4-377E2A54BFAD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3ECB6EA-8F6B-4084-8E83-2F4BA16ACF8E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9" name="Grupo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1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5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7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8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9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1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6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9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7" name="Marcador de posición de imagen 33" descr="Marcador de posición vacío para agregar una imagen. Haga clic en el marcador de posición y seleccione la imagen que desee agregar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0" name="Marcador de posición de texto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7458E2-43B4-47F5-9309-6BEE53513121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imágenes con ley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52" name="Grupo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4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5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6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7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8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59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0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1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2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3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64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9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1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grpSp>
        <p:nvGrpSpPr>
          <p:cNvPr id="84" name="Grupo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6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7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8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89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0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1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2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3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4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5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6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8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2" name="Marcador de posición de texto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grpSp>
        <p:nvGrpSpPr>
          <p:cNvPr id="97" name="Grupo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orma libre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99" name="Forma libre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0" name="Forma libre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1" name="Forma libre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2" name="Forma libre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3" name="Forma libre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4" name="Forma libre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5" name="Forma libre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6" name="Forma libre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7" name="Forma libre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8" name="Forma libre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09" name="Forma libre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80" name="Marcador de posición de imagen 33" descr="Marcador de posición vacío para agregar una imagen. Haga clic en el marcador de posición y seleccione la imagen que desee agregar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83" name="Marcador de posición de texto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fech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F776D7C-62EF-4BA7-B64B-98976BFFC620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6DF62A26-CBD6-46C0-96AB-9CE431FD79E9}" type="datetime1">
              <a:rPr lang="es-ES" noProof="0" smtClean="0"/>
              <a:pPr/>
              <a:t>02/10/2017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../../VIDEOS/Son%20Amores%20-%20Digalo%20Con%20Mimica.mp4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ctr" rtl="0"/>
            <a:r>
              <a:rPr lang="es-ES" dirty="0"/>
              <a:t>ANIMACIÓN INTREGRAL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s-MX" sz="6000" dirty="0"/>
              <a:t>Recreativa: </a:t>
            </a:r>
          </a:p>
          <a:p>
            <a:pPr marL="0" indent="0" algn="ctr">
              <a:buNone/>
            </a:pPr>
            <a:r>
              <a:rPr lang="es-MX" sz="6000" dirty="0"/>
              <a:t>Visitar parques de diversiones.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653825" y="1635617"/>
            <a:ext cx="5950040" cy="49454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MX" dirty="0"/>
              <a:t>Lúdica:</a:t>
            </a:r>
          </a:p>
          <a:p>
            <a:pPr marL="0" indent="0" algn="ctr">
              <a:buNone/>
            </a:pPr>
            <a:r>
              <a:rPr lang="es-MX" dirty="0"/>
              <a:t>Se conoce como lúdico al adjetivo que designa todo aquello relativo al juego, ocio, entretenimiento o diversión. El término lúdico es de origen latín </a:t>
            </a:r>
            <a:r>
              <a:rPr lang="es-MX" dirty="0" err="1"/>
              <a:t>ludus</a:t>
            </a:r>
            <a:r>
              <a:rPr lang="es-MX" dirty="0"/>
              <a:t> que significa “juego”.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/>
              <a:t>Una actividad lúdica es realizada en el tiempo libre de los individuos, con el objetivo de liberar tensiones, huir de la rutina diaria y preocupaciones,  para obtener un poco de placer, diversión y entretenimiento, así como otros beneficios,</a:t>
            </a:r>
          </a:p>
        </p:txBody>
      </p:sp>
    </p:spTree>
    <p:extLst>
      <p:ext uri="{BB962C8B-B14F-4D97-AF65-F5344CB8AC3E}">
        <p14:creationId xmlns:p14="http://schemas.microsoft.com/office/powerpoint/2010/main" val="157445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424737710"/>
              </p:ext>
            </p:extLst>
          </p:nvPr>
        </p:nvGraphicFramePr>
        <p:xfrm>
          <a:off x="347730" y="592428"/>
          <a:ext cx="11062952" cy="5847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ANIMACIÓN COMO FORMA </a:t>
            </a:r>
            <a:br>
              <a:rPr lang="es-MX" b="1" dirty="0"/>
            </a:br>
            <a:r>
              <a:rPr lang="es-MX" b="1" dirty="0"/>
              <a:t>FÍSICA Y MORAL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000" dirty="0"/>
              <a:t>Dos tipos de animación contribuyen a la búsqueda de un equilibrio psicológico; la religión y la militancia; otras dos formas tienden a la obtención de la plena forma física; la animación médica y el deporte.</a:t>
            </a:r>
          </a:p>
        </p:txBody>
      </p:sp>
    </p:spTree>
    <p:extLst>
      <p:ext uri="{BB962C8B-B14F-4D97-AF65-F5344CB8AC3E}">
        <p14:creationId xmlns:p14="http://schemas.microsoft.com/office/powerpoint/2010/main" val="26302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b="1" dirty="0"/>
              <a:t>ANIMACIÓN RELIGIOSA</a:t>
            </a:r>
          </a:p>
          <a:p>
            <a:pPr algn="ctr"/>
            <a:r>
              <a:rPr lang="es-MX" sz="3200" dirty="0"/>
              <a:t>La religión da lugar a un fenómeno turístico en el que su significado ha evolucionado profundamente.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b="1" dirty="0"/>
              <a:t>ANIMACIÓN PARTIDARIA</a:t>
            </a:r>
          </a:p>
          <a:p>
            <a:pPr marL="0" indent="0" algn="ctr">
              <a:buNone/>
            </a:pPr>
            <a:r>
              <a:rPr lang="es-MX" sz="2800" dirty="0"/>
              <a:t>Algunos buscan la serenidad por medio de la fe; otros prefieren ser partidarios políticos.</a:t>
            </a:r>
          </a:p>
          <a:p>
            <a:pPr marL="0" indent="0" algn="ctr">
              <a:buNone/>
            </a:pPr>
            <a:r>
              <a:rPr lang="es-MX" sz="2800" dirty="0"/>
              <a:t>Los partidos políticos organizan congresos, coloquios, encuentros, etc.</a:t>
            </a:r>
          </a:p>
          <a:p>
            <a:pPr marL="0" indent="0" algn="ctr">
              <a:buNone/>
            </a:pPr>
            <a:r>
              <a:rPr lang="es-MX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913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b="1" dirty="0"/>
              <a:t>ANIMACIÓN MÉDICA Y PARAMÉDICA</a:t>
            </a:r>
          </a:p>
          <a:p>
            <a:pPr marL="0" indent="0" algn="ctr">
              <a:buNone/>
            </a:pPr>
            <a:r>
              <a:rPr lang="es-MX" sz="3600" dirty="0"/>
              <a:t>La salud puede ser la razón principal de una estancia turística en un lugar (turismo de salud).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41905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b="1" dirty="0"/>
              <a:t>ANIMACIÓN DEPORTIVA</a:t>
            </a:r>
          </a:p>
          <a:p>
            <a:pPr marL="0" indent="0" algn="ctr">
              <a:buNone/>
            </a:pPr>
            <a:endParaRPr lang="es-MX" b="1" dirty="0"/>
          </a:p>
          <a:p>
            <a:pPr marL="0" indent="0" algn="ctr">
              <a:buNone/>
            </a:pPr>
            <a:r>
              <a:rPr lang="es-MX" sz="2800" b="1" dirty="0"/>
              <a:t>Las personas practican diferentes deportes, por gusto o como un trabajo.</a:t>
            </a:r>
          </a:p>
          <a:p>
            <a:pPr marL="0" indent="0" algn="ctr">
              <a:buNone/>
            </a:pPr>
            <a:r>
              <a:rPr lang="es-MX" sz="2800" b="1" dirty="0"/>
              <a:t>Como espectáculo es cuando visitamos aun lugar para presenciar un encuentro deportivo.</a:t>
            </a:r>
          </a:p>
        </p:txBody>
      </p:sp>
    </p:spTree>
    <p:extLst>
      <p:ext uri="{BB962C8B-B14F-4D97-AF65-F5344CB8AC3E}">
        <p14:creationId xmlns:p14="http://schemas.microsoft.com/office/powerpoint/2010/main" val="139651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ACTIVIDADADES</a:t>
            </a:r>
            <a:br>
              <a:rPr lang="es-MX" dirty="0"/>
            </a:br>
            <a:r>
              <a:rPr lang="es-MX" dirty="0"/>
              <a:t>TRABAJO EN EQUIPO CON MATERIAL SOLICITADO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>
                <a:hlinkClick r:id="rId2" action="ppaction://hlinkfile"/>
              </a:rPr>
              <a:t>1.- MIMICA</a:t>
            </a:r>
            <a:endParaRPr lang="es-MX" dirty="0"/>
          </a:p>
          <a:p>
            <a:r>
              <a:rPr lang="es-MX" dirty="0"/>
              <a:t>2.- REALIZAR UN TIPO DE ANIMACIÓN: RELIGIOSA, PARTIDARIA. MÉDICA Y DEPORTIVA.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840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53699578"/>
              </p:ext>
            </p:extLst>
          </p:nvPr>
        </p:nvGraphicFramePr>
        <p:xfrm>
          <a:off x="457199" y="546410"/>
          <a:ext cx="11463455" cy="5988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ANIMACIÓN COMO ESPECTÁCULO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802746"/>
          </a:xfrm>
        </p:spPr>
        <p:txBody>
          <a:bodyPr>
            <a:noAutofit/>
          </a:bodyPr>
          <a:lstStyle/>
          <a:p>
            <a:pPr algn="just"/>
            <a:r>
              <a:rPr lang="es-MX" sz="4000" dirty="0"/>
              <a:t>Corresponde al deseo personal de satisfacer los placeres de los sentidos, principalmente la vista (espectáculos naturales, visitas a monumentos, museos, festivales, </a:t>
            </a:r>
            <a:r>
              <a:rPr lang="es-MX" sz="4000" dirty="0" err="1"/>
              <a:t>etc</a:t>
            </a:r>
            <a:r>
              <a:rPr lang="es-MX" sz="4000" dirty="0"/>
              <a:t>). Pero esta sed de espectáculos responde igualmente a una búsqueda de lo excepcional.</a:t>
            </a:r>
          </a:p>
        </p:txBody>
      </p:sp>
    </p:spTree>
    <p:extLst>
      <p:ext uri="{BB962C8B-B14F-4D97-AF65-F5344CB8AC3E}">
        <p14:creationId xmlns:p14="http://schemas.microsoft.com/office/powerpoint/2010/main" val="254277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ANIMACIÓN NATURAL</a:t>
            </a:r>
          </a:p>
          <a:p>
            <a:pPr marL="0" indent="0" algn="ctr">
              <a:buNone/>
            </a:pPr>
            <a:r>
              <a:rPr lang="es-MX" sz="4800" dirty="0"/>
              <a:t>Apreciación de los paisajes, flora, fauna, etc.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ANIMACIÓN HISTÓRICA</a:t>
            </a:r>
          </a:p>
          <a:p>
            <a:pPr marL="0" indent="0" algn="ctr">
              <a:buNone/>
            </a:pPr>
            <a:r>
              <a:rPr lang="es-MX" sz="3600" dirty="0"/>
              <a:t>Apreciación de vestigios históricos: iglesias, capillas, edificios de gobierno, castillos, zonas arqueológicas, etc.</a:t>
            </a:r>
          </a:p>
        </p:txBody>
      </p:sp>
    </p:spTree>
    <p:extLst>
      <p:ext uri="{BB962C8B-B14F-4D97-AF65-F5344CB8AC3E}">
        <p14:creationId xmlns:p14="http://schemas.microsoft.com/office/powerpoint/2010/main" val="34810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4900" dirty="0"/>
              <a:t>Diferentes enfoques </a:t>
            </a:r>
            <a:br>
              <a:rPr lang="es-MX" sz="4900" dirty="0"/>
            </a:br>
            <a:r>
              <a:rPr lang="es-MX" sz="4900" dirty="0"/>
              <a:t>de la animación histórica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/>
              <a:t>EXTREMOS</a:t>
            </a:r>
          </a:p>
          <a:p>
            <a:pPr marL="0" indent="0" algn="just">
              <a:buNone/>
            </a:pPr>
            <a:r>
              <a:rPr lang="es-MX" dirty="0"/>
              <a:t>ESTRICTAMENTE ACADÉMICO: Consiste en respetar el sitio en su estado presente sin buscar privilegiar tal o cual dimensión especifica; solo se busca cierta autenticidad y se excluye el enfoque comercial.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/>
              <a:t>EXTREMOS</a:t>
            </a:r>
          </a:p>
          <a:p>
            <a:pPr marL="0" indent="0" algn="just">
              <a:buNone/>
            </a:pPr>
            <a:r>
              <a:rPr lang="es-MX" dirty="0"/>
              <a:t>EXCESIVAMENTE CONTEMPORÁNEO: Corresponde a la voluntad de revivir el pasado utilizando técnicas contemporáneas que apenas si respetan el espíritu de la época. </a:t>
            </a:r>
          </a:p>
        </p:txBody>
      </p:sp>
    </p:spTree>
    <p:extLst>
      <p:ext uri="{BB962C8B-B14F-4D97-AF65-F5344CB8AC3E}">
        <p14:creationId xmlns:p14="http://schemas.microsoft.com/office/powerpoint/2010/main" val="317380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endParaRPr lang="es-ES" dirty="0"/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/>
            <a:endParaRPr lang="es-ES" dirty="0"/>
          </a:p>
          <a:p>
            <a:pPr marL="0" indent="0" algn="ctr" rtl="0">
              <a:buNone/>
            </a:pPr>
            <a:r>
              <a:rPr lang="es-ES" sz="4400" dirty="0"/>
              <a:t>ES AQUELLA QUE PERMITE QUE VARIOS SUBGRUPOS DE DIFERENTES CARACTERISTICAS LOGREN UN MISMO FIN </a:t>
            </a:r>
          </a:p>
          <a:p>
            <a:pPr marL="0" indent="0" algn="ctr" rtl="0">
              <a:buNone/>
            </a:pPr>
            <a:r>
              <a:rPr lang="es-ES" sz="4400" dirty="0"/>
              <a:t>(ANDER, 1993).</a:t>
            </a: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ENFOQUE PEDAGÓGICO-HISTÓRICO</a:t>
            </a:r>
          </a:p>
          <a:p>
            <a:pPr marL="0" indent="0" algn="just">
              <a:buNone/>
            </a:pPr>
            <a:r>
              <a:rPr lang="es-MX" sz="3200" dirty="0"/>
              <a:t>Maquetas, exposiciones, videos, películas, que ayudan a realizar el objetivo pedagógico. Este enfoque busca atraer la atención de todos.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ENFOQUE DE RECONSTRUCCIÓN DEL PASADO</a:t>
            </a:r>
          </a:p>
          <a:p>
            <a:pPr marL="0" indent="0" algn="ctr">
              <a:buNone/>
            </a:pPr>
            <a:r>
              <a:rPr lang="es-MX" sz="3600" dirty="0"/>
              <a:t>Revive el contexto original.</a:t>
            </a:r>
          </a:p>
          <a:p>
            <a:pPr marL="0" indent="0" algn="ctr">
              <a:buNone/>
            </a:pPr>
            <a:r>
              <a:rPr lang="es-MX" sz="3600" dirty="0"/>
              <a:t>Muebles, decoración, callejones, monumentos, etc.</a:t>
            </a:r>
          </a:p>
        </p:txBody>
      </p:sp>
    </p:spTree>
    <p:extLst>
      <p:ext uri="{BB962C8B-B14F-4D97-AF65-F5344CB8AC3E}">
        <p14:creationId xmlns:p14="http://schemas.microsoft.com/office/powerpoint/2010/main" val="372720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ENFOQUE PERSONAJE</a:t>
            </a:r>
          </a:p>
          <a:p>
            <a:pPr marL="0" indent="0" algn="ctr">
              <a:buNone/>
            </a:pPr>
            <a:r>
              <a:rPr lang="es-MX" sz="4800" dirty="0"/>
              <a:t>El valor del lugar lo da el nombre de un personaje ilustre.</a:t>
            </a:r>
          </a:p>
        </p:txBody>
      </p:sp>
    </p:spTree>
    <p:extLst>
      <p:ext uri="{BB962C8B-B14F-4D97-AF65-F5344CB8AC3E}">
        <p14:creationId xmlns:p14="http://schemas.microsoft.com/office/powerpoint/2010/main" val="262754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ENFOQUE CULTURAL</a:t>
            </a:r>
          </a:p>
          <a:p>
            <a:pPr marL="0" indent="0" algn="just">
              <a:buNone/>
            </a:pPr>
            <a:r>
              <a:rPr lang="es-MX" sz="3200" dirty="0"/>
              <a:t>ENFOQUE MUSEO: Los británicos transforman sus castillos en museos, en los que dan preferencia a las colecciones de valor histórico.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/>
              <a:t>ENFOQUE CULTURAL</a:t>
            </a:r>
          </a:p>
          <a:p>
            <a:pPr marL="0" indent="0" algn="just">
              <a:buNone/>
            </a:pPr>
            <a:r>
              <a:rPr lang="es-MX" sz="3200" dirty="0"/>
              <a:t>ENFOQUE MÚSICA: Hay que dar valor al sitio por medio de la música. Ejemplo: en un castillo música medieval, en un convento música gregoriana.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33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dirty="0"/>
              <a:t>ENFOQUE ESPECTÁCULO</a:t>
            </a:r>
          </a:p>
          <a:p>
            <a:pPr marL="0" indent="0" algn="just">
              <a:buNone/>
            </a:pPr>
            <a:r>
              <a:rPr lang="es-MX" dirty="0"/>
              <a:t>ENFOQUE ALUMBRADO: </a:t>
            </a:r>
            <a:r>
              <a:rPr lang="es-MX" sz="3200" dirty="0"/>
              <a:t>El misterio, lo imaginario, los mitos ligados a los monumentos antiguos se encuentra acentuados por la magia de las luces.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dirty="0"/>
              <a:t>ENFOQUE ESPECTÁCULO</a:t>
            </a:r>
          </a:p>
          <a:p>
            <a:pPr marL="0" indent="0" algn="just">
              <a:buNone/>
            </a:pPr>
            <a:r>
              <a:rPr lang="es-MX" dirty="0"/>
              <a:t>ENFOQUE EVENTO HISTÓRICO: </a:t>
            </a:r>
            <a:r>
              <a:rPr lang="es-MX" sz="3200" dirty="0"/>
              <a:t>La reconstrucción de escena histórica puede lograrse mediante personajes de cera, espectáculos caracterizados por actores, etc.</a:t>
            </a:r>
          </a:p>
        </p:txBody>
      </p:sp>
    </p:spTree>
    <p:extLst>
      <p:ext uri="{BB962C8B-B14F-4D97-AF65-F5344CB8AC3E}">
        <p14:creationId xmlns:p14="http://schemas.microsoft.com/office/powerpoint/2010/main" val="293718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534816"/>
              </p:ext>
            </p:extLst>
          </p:nvPr>
        </p:nvGraphicFramePr>
        <p:xfrm>
          <a:off x="218941" y="154546"/>
          <a:ext cx="11784169" cy="6593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689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ANIMACIÓN CULTURAL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5214" y="1701085"/>
            <a:ext cx="10058400" cy="4229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000" dirty="0"/>
              <a:t>Museo y festivales.</a:t>
            </a:r>
          </a:p>
          <a:p>
            <a:pPr marL="0" indent="0" algn="ctr">
              <a:buNone/>
            </a:pPr>
            <a:endParaRPr lang="es-MX" sz="8000" dirty="0"/>
          </a:p>
          <a:p>
            <a:pPr marL="0" indent="0" algn="ctr">
              <a:buNone/>
            </a:pPr>
            <a:r>
              <a:rPr lang="es-MX" dirty="0"/>
              <a:t>TRABAJA PÁGINAS: 64, 65, 66, 67 Y 68.</a:t>
            </a:r>
          </a:p>
          <a:p>
            <a:pPr marL="0" indent="0" algn="ctr">
              <a:buNone/>
            </a:pPr>
            <a:r>
              <a:rPr lang="es-MX"/>
              <a:t>ACTIVIDAD GLOBO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54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31866" y="1031195"/>
            <a:ext cx="4507568" cy="3796472"/>
          </a:xfrm>
        </p:spPr>
        <p:txBody>
          <a:bodyPr rtlCol="0">
            <a:noAutofit/>
          </a:bodyPr>
          <a:lstStyle/>
          <a:p>
            <a:pPr algn="ctr" rtl="0"/>
            <a:r>
              <a:rPr lang="es-ES" sz="5400" b="1" dirty="0"/>
              <a:t>LA ANIMACIÓN INTEGRAL SE DA EN: </a:t>
            </a:r>
          </a:p>
        </p:txBody>
      </p:sp>
      <p:pic>
        <p:nvPicPr>
          <p:cNvPr id="9" name="Marcador de posición de imagen 8" descr="Tres niños con impermeables de la mano y jugando al aire libre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l="24558" r="2455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9" name="Marcador de posición de texto 8"/>
          <p:cNvSpPr>
            <a:spLocks noGrp="1"/>
          </p:cNvSpPr>
          <p:nvPr>
            <p:ph type="body" sz="half" idx="2"/>
          </p:nvPr>
        </p:nvSpPr>
        <p:spPr>
          <a:xfrm>
            <a:off x="1065212" y="4947405"/>
            <a:ext cx="2913200" cy="1195818"/>
          </a:xfrm>
        </p:spPr>
        <p:txBody>
          <a:bodyPr rtlCol="0">
            <a:normAutofit fontScale="92500" lnSpcReduction="10000"/>
          </a:bodyPr>
          <a:lstStyle/>
          <a:p>
            <a:pPr algn="ctr" rtl="0"/>
            <a:r>
              <a:rPr lang="es-ES" dirty="0"/>
              <a:t>TURISMO FAMILIAR</a:t>
            </a:r>
          </a:p>
          <a:p>
            <a:pPr algn="ctr" rtl="0"/>
            <a:r>
              <a:rPr lang="es-ES" dirty="0"/>
              <a:t>Permite la integración familiar al compartir inquietudes y deseos.</a:t>
            </a:r>
          </a:p>
        </p:txBody>
      </p:sp>
      <p:pic>
        <p:nvPicPr>
          <p:cNvPr id="3" name="Marcador de posición de imagen 2"/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25543" r="2554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3" name="Marcador de posición de texto 12"/>
          <p:cNvSpPr>
            <a:spLocks noGrp="1"/>
          </p:cNvSpPr>
          <p:nvPr>
            <p:ph type="body" sz="half" idx="21"/>
          </p:nvPr>
        </p:nvSpPr>
        <p:spPr>
          <a:xfrm>
            <a:off x="4468969" y="4947404"/>
            <a:ext cx="2981439" cy="1389001"/>
          </a:xfrm>
        </p:spPr>
        <p:txBody>
          <a:bodyPr rtlCol="0">
            <a:normAutofit/>
          </a:bodyPr>
          <a:lstStyle/>
          <a:p>
            <a:pPr algn="ctr" rtl="0"/>
            <a:r>
              <a:rPr lang="es-ES" dirty="0"/>
              <a:t>TURISMO DE NEGOCIOS</a:t>
            </a:r>
          </a:p>
          <a:p>
            <a:pPr algn="ctr" rtl="0"/>
            <a:r>
              <a:rPr lang="es-ES" dirty="0"/>
              <a:t>Los compañeros de trabajo pueden interactuar.</a:t>
            </a:r>
          </a:p>
        </p:txBody>
      </p:sp>
      <p:pic>
        <p:nvPicPr>
          <p:cNvPr id="4" name="Marcador de posición de imagen 3"/>
          <p:cNvPicPr>
            <a:picLocks noGrp="1" noChangeAspect="1"/>
          </p:cNvPicPr>
          <p:nvPr>
            <p:ph type="pic" sz="quarter" idx="20"/>
          </p:nvPr>
        </p:nvPicPr>
        <p:blipFill>
          <a:blip r:embed="rId5"/>
          <a:srcRect l="27619" r="27619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" name="Marcador de posición de texto 13"/>
          <p:cNvSpPr>
            <a:spLocks noGrp="1"/>
          </p:cNvSpPr>
          <p:nvPr>
            <p:ph type="body" sz="half" idx="22"/>
          </p:nvPr>
        </p:nvSpPr>
        <p:spPr>
          <a:xfrm>
            <a:off x="8036417" y="4900878"/>
            <a:ext cx="3087197" cy="1332497"/>
          </a:xfrm>
        </p:spPr>
        <p:txBody>
          <a:bodyPr rtlCol="0">
            <a:normAutofit fontScale="85000" lnSpcReduction="10000"/>
          </a:bodyPr>
          <a:lstStyle/>
          <a:p>
            <a:pPr algn="ctr" rtl="0"/>
            <a:r>
              <a:rPr lang="es-ES" dirty="0"/>
              <a:t>TURISMO DE AVENTURA</a:t>
            </a:r>
          </a:p>
          <a:p>
            <a:pPr algn="ctr" rtl="0"/>
            <a:r>
              <a:rPr lang="es-ES" dirty="0"/>
              <a:t>Implica deportes de aventura y circuitos de aventura (transporte, hospedaje, comidas, poco convencionales).</a:t>
            </a:r>
          </a:p>
        </p:txBody>
      </p:sp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7200" dirty="0"/>
              <a:t>Otros tipos de animación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s-MX" sz="4800" dirty="0"/>
              <a:t>(TINARD, 1992)</a:t>
            </a:r>
          </a:p>
        </p:txBody>
      </p:sp>
    </p:spTree>
    <p:extLst>
      <p:ext uri="{BB962C8B-B14F-4D97-AF65-F5344CB8AC3E}">
        <p14:creationId xmlns:p14="http://schemas.microsoft.com/office/powerpoint/2010/main" val="90107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109073"/>
              </p:ext>
            </p:extLst>
          </p:nvPr>
        </p:nvGraphicFramePr>
        <p:xfrm>
          <a:off x="618186" y="592428"/>
          <a:ext cx="10985679" cy="5743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556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37105080"/>
              </p:ext>
            </p:extLst>
          </p:nvPr>
        </p:nvGraphicFramePr>
        <p:xfrm>
          <a:off x="579549" y="605306"/>
          <a:ext cx="11513713" cy="587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740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ANIMACIÓN DE ESPARCIMIENTO Y TRANQUILIDAD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4000" dirty="0"/>
              <a:t>LAS PERSONAS SOMETIDAS A ESTRÉS POR SU TRABAJO, BUSCAN TRANQULIDAD Y ESPACIMIENTO, DURANTE SUS VACACIONES; ESTE DESEO DE RUPTURA CON LO COTIDIANO Y SE VISUALIZA EN DISTINTAS FORMAS.</a:t>
            </a:r>
          </a:p>
        </p:txBody>
      </p:sp>
    </p:spTree>
    <p:extLst>
      <p:ext uri="{BB962C8B-B14F-4D97-AF65-F5344CB8AC3E}">
        <p14:creationId xmlns:p14="http://schemas.microsoft.com/office/powerpoint/2010/main" val="420235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s-MX" sz="4000" dirty="0"/>
              <a:t>INACTIVIDAD: (SEA, SEX, SUN, SAND). MAR, SEXO, SOL Y ARENA. Se buscan todas las comodidades deseadas.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s-MX" sz="5400" dirty="0"/>
              <a:t>Comercial: </a:t>
            </a:r>
          </a:p>
          <a:p>
            <a:pPr marL="0" indent="0" algn="ctr">
              <a:buNone/>
            </a:pPr>
            <a:r>
              <a:rPr lang="es-MX" sz="5400" dirty="0"/>
              <a:t>La motivación es la compra de artículos.</a:t>
            </a:r>
          </a:p>
        </p:txBody>
      </p:sp>
    </p:spTree>
    <p:extLst>
      <p:ext uri="{BB962C8B-B14F-4D97-AF65-F5344CB8AC3E}">
        <p14:creationId xmlns:p14="http://schemas.microsoft.com/office/powerpoint/2010/main" val="368395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Ilustración de naturaleza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63_TF03431377_TF03431377.potx" id="{173A8E5F-E093-4109-A5F4-14D2A0DC49D0}" vid="{EB6DDEBC-A3DA-4194-A0FB-2A77B1D3F949}"/>
    </a:ext>
  </a:extLst>
</a:theme>
</file>

<file path=ppt/theme/theme2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naturaleza, diseño ilustrado con un paisaje (pantalla panorámica)</Template>
  <TotalTime>190</TotalTime>
  <Words>821</Words>
  <Application>Microsoft Office PowerPoint</Application>
  <PresentationFormat>Panorámica</PresentationFormat>
  <Paragraphs>145</Paragraphs>
  <Slides>25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8" baseType="lpstr">
      <vt:lpstr>Arial</vt:lpstr>
      <vt:lpstr>Segoe Print</vt:lpstr>
      <vt:lpstr>Ilustración de naturaleza 16x9</vt:lpstr>
      <vt:lpstr>ANIMACIÓN INTREGRAL</vt:lpstr>
      <vt:lpstr>Presentación de PowerPoint</vt:lpstr>
      <vt:lpstr>LA ANIMACIÓN INTEGRAL SE DA EN: </vt:lpstr>
      <vt:lpstr>Presentación de PowerPoint</vt:lpstr>
      <vt:lpstr>Otros tipos de animación</vt:lpstr>
      <vt:lpstr>Presentación de PowerPoint</vt:lpstr>
      <vt:lpstr>Presentación de PowerPoint</vt:lpstr>
      <vt:lpstr>ANIMACIÓN DE ESPARCIMIENTO Y TRANQUILIDAD</vt:lpstr>
      <vt:lpstr>Presentación de PowerPoint</vt:lpstr>
      <vt:lpstr>Presentación de PowerPoint</vt:lpstr>
      <vt:lpstr>Presentación de PowerPoint</vt:lpstr>
      <vt:lpstr>ANIMACIÓN COMO FORMA  FÍSICA Y MORAL</vt:lpstr>
      <vt:lpstr>Presentación de PowerPoint</vt:lpstr>
      <vt:lpstr>Presentación de PowerPoint</vt:lpstr>
      <vt:lpstr>ACTIVIDADADES TRABAJO EN EQUIPO CON MATERIAL SOLICITADO </vt:lpstr>
      <vt:lpstr>Presentación de PowerPoint</vt:lpstr>
      <vt:lpstr>ANIMACIÓN COMO ESPECTÁCULO</vt:lpstr>
      <vt:lpstr>Presentación de PowerPoint</vt:lpstr>
      <vt:lpstr>Diferentes enfoques  de la animación histórica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ANIMACIÓN CULTURAL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ANIMACIÓN ESTÁ DIRIGIDA A: </dc:title>
  <dc:creator>Aurora</dc:creator>
  <cp:lastModifiedBy>Aurora</cp:lastModifiedBy>
  <cp:revision>39</cp:revision>
  <dcterms:created xsi:type="dcterms:W3CDTF">2017-02-23T00:17:52Z</dcterms:created>
  <dcterms:modified xsi:type="dcterms:W3CDTF">2017-10-02T20:35:16Z</dcterms:modified>
</cp:coreProperties>
</file>