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../../VIDEOS/LIDERAZGO%20BASADO%20EN%20VALORES%20-%20SER%20EJEMPLO.mp4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../VIDEOS/Coaching,%20Liderazgo,%20Actitud%20y%20trabajo%20en%20equipo.mp4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LIDERAZGO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853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6556" y="622852"/>
            <a:ext cx="10058400" cy="5239910"/>
          </a:xfrm>
        </p:spPr>
        <p:txBody>
          <a:bodyPr/>
          <a:lstStyle/>
          <a:p>
            <a:pPr algn="just"/>
            <a:r>
              <a:rPr lang="es-MX" sz="4400" dirty="0"/>
              <a:t>La palabra liderazgo define a una influencia que se ejerce sobre las personas y que permite incentivarlas para que trabajen en forma entusiasta por un objetivo común. Quien ejerce el liderazgo se conoce como líder.</a:t>
            </a:r>
          </a:p>
        </p:txBody>
      </p:sp>
    </p:spTree>
    <p:extLst>
      <p:ext uri="{BB962C8B-B14F-4D97-AF65-F5344CB8AC3E}">
        <p14:creationId xmlns:p14="http://schemas.microsoft.com/office/powerpoint/2010/main" val="174730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609600"/>
            <a:ext cx="10058400" cy="5425440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La definición de liderazgo establece que es un conjunto de habilidades que tiene una persona para guiar a otras e influenciarlas para que trabajen con entusiasmo y logren de este modo sus objetivos. Un buen líder para una empresa debe ser un profesional que esté constantemente creciendo, perfeccionándose, formándose, alguien proactivo y sobre todo alguien absolutamente adaptable y capaz de realizar sin problemas trabajo en equipo.</a:t>
            </a:r>
          </a:p>
        </p:txBody>
      </p:sp>
    </p:spTree>
    <p:extLst>
      <p:ext uri="{BB962C8B-B14F-4D97-AF65-F5344CB8AC3E}">
        <p14:creationId xmlns:p14="http://schemas.microsoft.com/office/powerpoint/2010/main" val="2963712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LÍDER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346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0748" y="1417983"/>
            <a:ext cx="2611208" cy="2491407"/>
          </a:xfrm>
        </p:spPr>
        <p:txBody>
          <a:bodyPr/>
          <a:lstStyle/>
          <a:p>
            <a:pPr algn="ctr"/>
            <a:r>
              <a:rPr lang="es-MX" dirty="0">
                <a:hlinkClick r:id="rId2" action="ppaction://hlinkfile"/>
              </a:rPr>
              <a:t> Es una persona que actúa como guía o jefe de un grupo.</a:t>
            </a:r>
            <a:endParaRPr lang="es-MX" dirty="0"/>
          </a:p>
        </p:txBody>
      </p:sp>
      <p:pic>
        <p:nvPicPr>
          <p:cNvPr id="8" name="Marcador de posición de imagen 7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8768" r="876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59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CARACTERISTICAS DEL LÍDER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66800" y="2014193"/>
            <a:ext cx="4754880" cy="4042049"/>
          </a:xfrm>
        </p:spPr>
        <p:txBody>
          <a:bodyPr>
            <a:normAutofit/>
          </a:bodyPr>
          <a:lstStyle/>
          <a:p>
            <a:r>
              <a:rPr lang="es-MX" dirty="0"/>
              <a:t>Deseo de cambio</a:t>
            </a:r>
          </a:p>
          <a:p>
            <a:r>
              <a:rPr lang="es-MX" dirty="0"/>
              <a:t>Compromiso</a:t>
            </a:r>
          </a:p>
          <a:p>
            <a:r>
              <a:rPr lang="es-MX" dirty="0"/>
              <a:t>Iniciativa</a:t>
            </a:r>
          </a:p>
          <a:p>
            <a:r>
              <a:rPr lang="es-MX" dirty="0"/>
              <a:t>Perder el miedo</a:t>
            </a:r>
          </a:p>
          <a:p>
            <a:r>
              <a:rPr lang="es-MX" dirty="0"/>
              <a:t>Comprender tu entorno</a:t>
            </a:r>
          </a:p>
          <a:p>
            <a:r>
              <a:rPr lang="es-MX" dirty="0"/>
              <a:t>Ego y modestia</a:t>
            </a:r>
          </a:p>
          <a:p>
            <a:r>
              <a:rPr lang="es-MX" dirty="0"/>
              <a:t>Ser optimista</a:t>
            </a:r>
          </a:p>
          <a:p>
            <a:r>
              <a:rPr lang="es-MX" dirty="0"/>
              <a:t>Esfuerzo</a:t>
            </a:r>
          </a:p>
          <a:p>
            <a:r>
              <a:rPr lang="es-MX" dirty="0"/>
              <a:t>Creatividad</a:t>
            </a:r>
          </a:p>
          <a:p>
            <a:r>
              <a:rPr lang="es-MX" dirty="0"/>
              <a:t>Objetivos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1709530"/>
            <a:ext cx="5050006" cy="4797287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Capacidad de comunicarse</a:t>
            </a:r>
          </a:p>
          <a:p>
            <a:pPr algn="just"/>
            <a:r>
              <a:rPr lang="es-MX" dirty="0"/>
              <a:t>Inteligencia emocional. </a:t>
            </a:r>
          </a:p>
          <a:p>
            <a:pPr algn="just"/>
            <a:r>
              <a:rPr lang="es-MX" dirty="0"/>
              <a:t>Capacidad de establecer metas y objetivos. </a:t>
            </a:r>
          </a:p>
          <a:p>
            <a:pPr algn="just"/>
            <a:r>
              <a:rPr lang="es-MX" dirty="0"/>
              <a:t>Capacidad de planeación. </a:t>
            </a:r>
          </a:p>
          <a:p>
            <a:pPr algn="just"/>
            <a:r>
              <a:rPr lang="es-MX" dirty="0"/>
              <a:t>Un líder conoce sus fortalezas y las aprovecha al máximo. </a:t>
            </a:r>
          </a:p>
          <a:p>
            <a:pPr algn="just"/>
            <a:r>
              <a:rPr lang="es-MX" dirty="0"/>
              <a:t>Un líder crece y hace crecer a su gente. </a:t>
            </a:r>
          </a:p>
          <a:p>
            <a:pPr algn="just"/>
            <a:r>
              <a:rPr lang="es-MX" dirty="0"/>
              <a:t>Tiene carisma. </a:t>
            </a:r>
          </a:p>
          <a:p>
            <a:pPr algn="just"/>
            <a:r>
              <a:rPr lang="es-MX" dirty="0"/>
              <a:t>Es Innovador. </a:t>
            </a:r>
          </a:p>
          <a:p>
            <a:pPr algn="just"/>
            <a:r>
              <a:rPr lang="es-MX" dirty="0"/>
              <a:t>Un líder es responsable. </a:t>
            </a:r>
          </a:p>
          <a:p>
            <a:pPr algn="just"/>
            <a:r>
              <a:rPr lang="es-MX" dirty="0">
                <a:hlinkClick r:id="rId2" action="ppaction://hlinkfile"/>
              </a:rPr>
              <a:t>Un líder esta informado</a:t>
            </a:r>
            <a:endParaRPr lang="es-MX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1559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39</TotalTime>
  <Words>199</Words>
  <Application>Microsoft Office PowerPoint</Application>
  <PresentationFormat>Panorámica</PresentationFormat>
  <Paragraphs>26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Century Gothic</vt:lpstr>
      <vt:lpstr>Garamond</vt:lpstr>
      <vt:lpstr>Savon</vt:lpstr>
      <vt:lpstr>LIDERAZGO</vt:lpstr>
      <vt:lpstr>Presentación de PowerPoint</vt:lpstr>
      <vt:lpstr>Presentación de PowerPoint</vt:lpstr>
      <vt:lpstr>LÍDER</vt:lpstr>
      <vt:lpstr> Es una persona que actúa como guía o jefe de un grupo.</vt:lpstr>
      <vt:lpstr>CARACTERISTICAS DEL LÍDER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LIDERAZGO</dc:title>
  <dc:creator>Aurora</dc:creator>
  <cp:lastModifiedBy>Aurora</cp:lastModifiedBy>
  <cp:revision>4</cp:revision>
  <dcterms:created xsi:type="dcterms:W3CDTF">2017-04-22T18:34:44Z</dcterms:created>
  <dcterms:modified xsi:type="dcterms:W3CDTF">2017-04-22T19:13:53Z</dcterms:modified>
</cp:coreProperties>
</file>