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Dinámicas de grupo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588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199393" y="4014257"/>
            <a:ext cx="8614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REALIZAR GUÍA DE ESTUDIO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05" y="453348"/>
            <a:ext cx="5443746" cy="272187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6822" y="835169"/>
            <a:ext cx="4794690" cy="317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9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DINAMICA 1</a:t>
            </a:r>
          </a:p>
        </p:txBody>
      </p:sp>
      <p:sp>
        <p:nvSpPr>
          <p:cNvPr id="8" name="Marcador de posición de imagen 7"/>
          <p:cNvSpPr>
            <a:spLocks noGrp="1"/>
          </p:cNvSpPr>
          <p:nvPr>
            <p:ph type="pic" idx="1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s-MX" b="1" dirty="0"/>
              <a:t>PELOTAS LOCAS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3937"/>
            <a:ext cx="4672306" cy="501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4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1304" y="344557"/>
            <a:ext cx="11582400" cy="6374295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s-MX" b="1" dirty="0"/>
              <a:t>PELOTAS LOCAS.</a:t>
            </a:r>
          </a:p>
          <a:p>
            <a:pPr algn="ctr"/>
            <a:r>
              <a:rPr lang="es-MX" b="1" dirty="0"/>
              <a:t>(Dinámica De Coordinación)</a:t>
            </a:r>
          </a:p>
          <a:p>
            <a:r>
              <a:rPr lang="es-MX" dirty="0"/>
              <a:t>Objetivos:</a:t>
            </a:r>
          </a:p>
          <a:p>
            <a:r>
              <a:rPr lang="es-MX" dirty="0"/>
              <a:t>1.- Favorecer la integración del grupo.</a:t>
            </a:r>
          </a:p>
          <a:p>
            <a:r>
              <a:rPr lang="es-MX" dirty="0"/>
              <a:t>2.- Desarrollar la coordinación.</a:t>
            </a:r>
          </a:p>
          <a:p>
            <a:r>
              <a:rPr lang="es-MX" dirty="0"/>
              <a:t>3.- Fomentar la colaboración.</a:t>
            </a:r>
          </a:p>
          <a:p>
            <a:r>
              <a:rPr lang="es-MX" dirty="0"/>
              <a:t>4.- Liberar la tensión y divertirse. 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Participantes: Entre 8 y 10 Personas.</a:t>
            </a:r>
          </a:p>
          <a:p>
            <a:r>
              <a:rPr lang="es-MX" dirty="0"/>
              <a:t>Edad: De 8 años en adelante.</a:t>
            </a:r>
          </a:p>
          <a:p>
            <a:r>
              <a:rPr lang="es-MX" dirty="0"/>
              <a:t>Recursos: Una pelota para cada participante, música, un lugar amplio y libre de obstáculos, o al aire libre.</a:t>
            </a:r>
          </a:p>
          <a:p>
            <a:r>
              <a:rPr lang="es-MX" dirty="0"/>
              <a:t>Tiempo: De 8 a 10 minutos.</a:t>
            </a:r>
          </a:p>
          <a:p>
            <a:r>
              <a:rPr lang="es-MX" dirty="0"/>
              <a:t>Desarrollo:</a:t>
            </a:r>
          </a:p>
          <a:p>
            <a:r>
              <a:rPr lang="es-MX" dirty="0"/>
              <a:t>1.- Los participantes forman un círculo. Si el grupo es mayor de 10 personas, pueden formar dos equipos. El animador reparte una pelota a cada quien y explica las reglas del juego. Al sonar la música, cada persona juega botando o lanzando la pelota suavemente sin moverse de su lugar.</a:t>
            </a:r>
          </a:p>
          <a:p>
            <a:r>
              <a:rPr lang="es-MX" dirty="0"/>
              <a:t>2.- Cuando se detiene la música, cada uno lanza su pelota a un compañero, al que sea, sin que haya comunicación verbal ni gestual, para indicar a quién se va a pasar la pelota.</a:t>
            </a:r>
          </a:p>
          <a:p>
            <a:r>
              <a:rPr lang="es-MX" dirty="0"/>
              <a:t>3.- En caso de que ninguna pelota caiga, o cuando se han recogido todas, se reanuda la música y el juego prosigue.</a:t>
            </a:r>
          </a:p>
          <a:p>
            <a:r>
              <a:rPr lang="es-MX" dirty="0"/>
              <a:t>4.- El animador invita a reflexionar sobre la importancia que tiene para el humano la posibilidad de comunicarse, y sobre las opciones que el grupo encontró para coordinarse.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01860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DINAMICA 2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s-MX" dirty="0"/>
              <a:t>PELOTA CURIOSA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89" y="223251"/>
            <a:ext cx="4652799" cy="499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22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7565" y="119270"/>
            <a:ext cx="11449877" cy="6467060"/>
          </a:xfrm>
        </p:spPr>
        <p:txBody>
          <a:bodyPr>
            <a:normAutofit fontScale="85000" lnSpcReduction="20000"/>
          </a:bodyPr>
          <a:lstStyle/>
          <a:p>
            <a:endParaRPr lang="es-MX" dirty="0"/>
          </a:p>
          <a:p>
            <a:pPr algn="ctr"/>
            <a:r>
              <a:rPr lang="es-MX" dirty="0"/>
              <a:t>PELOTA CURIOSA</a:t>
            </a:r>
          </a:p>
          <a:p>
            <a:r>
              <a:rPr lang="es-MX" dirty="0"/>
              <a:t>OBJETIVOS</a:t>
            </a:r>
          </a:p>
          <a:p>
            <a:r>
              <a:rPr lang="es-MX" dirty="0"/>
              <a:t>Conocer los nombres de los compañeros y algunos detalles o datos sobre ellos.</a:t>
            </a:r>
          </a:p>
          <a:p>
            <a:endParaRPr lang="es-MX" dirty="0"/>
          </a:p>
          <a:p>
            <a:r>
              <a:rPr lang="es-MX" dirty="0"/>
              <a:t>ASPECTOS A TENER EN CUENTA</a:t>
            </a:r>
          </a:p>
          <a:p>
            <a:r>
              <a:rPr lang="es-MX" dirty="0"/>
              <a:t>Edad: A partir de 4 años.</a:t>
            </a:r>
          </a:p>
          <a:p>
            <a:r>
              <a:rPr lang="es-MX" dirty="0"/>
              <a:t>Participantes: Indefinido.</a:t>
            </a:r>
          </a:p>
          <a:p>
            <a:r>
              <a:rPr lang="es-MX" dirty="0"/>
              <a:t>Duración: 10-15 minutos.</a:t>
            </a:r>
          </a:p>
          <a:p>
            <a:endParaRPr lang="es-MX" dirty="0"/>
          </a:p>
          <a:p>
            <a:r>
              <a:rPr lang="es-MX" dirty="0"/>
              <a:t>MATERIALES</a:t>
            </a:r>
          </a:p>
          <a:p>
            <a:r>
              <a:rPr lang="es-MX" dirty="0"/>
              <a:t>Un balón o una pelota.</a:t>
            </a:r>
          </a:p>
          <a:p>
            <a:endParaRPr lang="es-MX" dirty="0"/>
          </a:p>
          <a:p>
            <a:r>
              <a:rPr lang="es-MX" dirty="0"/>
              <a:t>DESARROLLO</a:t>
            </a:r>
          </a:p>
          <a:p>
            <a:r>
              <a:rPr lang="es-MX" dirty="0"/>
              <a:t>Todos los participantes se sientan en círculo. El monitor le pasa la pelota a alguien, el cual debe decir su nombre y lanzar una pregunta que debe contestar cada componente del grupo. Ej.: Mi nombre es Ainhoa y me gustaría saber de qué equipo sois. Cuando termina la ronda, le pasa la pelota a otra persona y debe repetir la operación realizando otra pregunta distinta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1964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DINAMICA 3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s-MX" dirty="0"/>
              <a:t>PORTERIA HUMANA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97899"/>
            <a:ext cx="4651651" cy="499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86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036" y="132521"/>
            <a:ext cx="11807686" cy="6493565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dirty="0"/>
              <a:t>PORTERIA HUMANA</a:t>
            </a:r>
          </a:p>
          <a:p>
            <a:r>
              <a:rPr lang="es-MX" dirty="0"/>
              <a:t>OBJETIVOS</a:t>
            </a:r>
          </a:p>
          <a:p>
            <a:r>
              <a:rPr lang="es-MX" dirty="0"/>
              <a:t>Integración grupal y coordinación.</a:t>
            </a:r>
          </a:p>
          <a:p>
            <a:r>
              <a:rPr lang="es-MX" dirty="0"/>
              <a:t>ASPECTOS A TENER EN CUENTA</a:t>
            </a:r>
          </a:p>
          <a:p>
            <a:r>
              <a:rPr lang="es-MX" dirty="0"/>
              <a:t>Edad: A partir de 4 años.</a:t>
            </a:r>
          </a:p>
          <a:p>
            <a:r>
              <a:rPr lang="es-MX" dirty="0"/>
              <a:t>Participantes: Indefinido.</a:t>
            </a:r>
          </a:p>
          <a:p>
            <a:r>
              <a:rPr lang="es-MX" dirty="0"/>
              <a:t>Duración: 10-15 minutos.</a:t>
            </a:r>
          </a:p>
          <a:p>
            <a:endParaRPr lang="es-MX" dirty="0"/>
          </a:p>
          <a:p>
            <a:r>
              <a:rPr lang="es-MX" dirty="0"/>
              <a:t>MATERIALES</a:t>
            </a:r>
          </a:p>
          <a:p>
            <a:r>
              <a:rPr lang="es-MX" dirty="0"/>
              <a:t>Un balón o una pelota.</a:t>
            </a:r>
          </a:p>
          <a:p>
            <a:endParaRPr lang="es-MX" dirty="0"/>
          </a:p>
          <a:p>
            <a:pPr algn="just"/>
            <a:r>
              <a:rPr lang="es-MX" dirty="0"/>
              <a:t>DESARROLLO</a:t>
            </a:r>
          </a:p>
          <a:p>
            <a:pPr algn="just"/>
            <a:r>
              <a:rPr lang="es-MX" dirty="0"/>
              <a:t>Todos los participantes se encuentra de pie con las piernas abiertas. Se hace dora el balón por el piso y se trata de meter el balón entre las piernas de los compañeros, al que le metan “gol” queda eliminado.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35676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32</TotalTime>
  <Words>460</Words>
  <Application>Microsoft Office PowerPoint</Application>
  <PresentationFormat>Panorámica</PresentationFormat>
  <Paragraphs>53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Tw Cen MT</vt:lpstr>
      <vt:lpstr>Tw Cen MT Condensed</vt:lpstr>
      <vt:lpstr>Wingdings 3</vt:lpstr>
      <vt:lpstr>Integral</vt:lpstr>
      <vt:lpstr>Dinámicas de grupo</vt:lpstr>
      <vt:lpstr>Presentación de PowerPoint</vt:lpstr>
      <vt:lpstr>DINAMICA 1</vt:lpstr>
      <vt:lpstr>Presentación de PowerPoint</vt:lpstr>
      <vt:lpstr>DINAMICA 2</vt:lpstr>
      <vt:lpstr>Presentación de PowerPoint</vt:lpstr>
      <vt:lpstr>DINAMICA 3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Dinámicas de grupo</dc:title>
  <dc:creator>Aurora</dc:creator>
  <cp:lastModifiedBy>Aurora</cp:lastModifiedBy>
  <cp:revision>7</cp:revision>
  <dcterms:created xsi:type="dcterms:W3CDTF">2017-03-12T18:38:32Z</dcterms:created>
  <dcterms:modified xsi:type="dcterms:W3CDTF">2017-03-12T19:11:22Z</dcterms:modified>
</cp:coreProperties>
</file>