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2"/>
  </p:sldMasterIdLst>
  <p:notesMasterIdLst>
    <p:notesMasterId r:id="rId21"/>
  </p:notesMasterIdLst>
  <p:sldIdLst>
    <p:sldId id="258" r:id="rId3"/>
    <p:sldId id="259" r:id="rId4"/>
    <p:sldId id="256" r:id="rId5"/>
    <p:sldId id="265" r:id="rId6"/>
    <p:sldId id="260" r:id="rId7"/>
    <p:sldId id="266" r:id="rId8"/>
    <p:sldId id="257" r:id="rId9"/>
    <p:sldId id="267" r:id="rId10"/>
    <p:sldId id="268" r:id="rId11"/>
    <p:sldId id="269" r:id="rId12"/>
    <p:sldId id="270" r:id="rId13"/>
    <p:sldId id="271" r:id="rId14"/>
    <p:sldId id="261" r:id="rId15"/>
    <p:sldId id="274" r:id="rId16"/>
    <p:sldId id="275" r:id="rId17"/>
    <p:sldId id="272" r:id="rId18"/>
    <p:sldId id="276" r:id="rId19"/>
    <p:sldId id="277"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71" autoAdjust="0"/>
    <p:restoredTop sz="85696" autoAdjust="0"/>
  </p:normalViewPr>
  <p:slideViewPr>
    <p:cSldViewPr snapToGrid="0">
      <p:cViewPr varScale="1">
        <p:scale>
          <a:sx n="62" d="100"/>
          <a:sy n="62" d="100"/>
        </p:scale>
        <p:origin x="16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C20BB3-3CCB-4FE5-991B-82F6BCB48AF3}" type="datetimeFigureOut">
              <a:rPr lang="en-US" smtClean="0"/>
              <a:t>5/20/2017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746DE6-3336-457D-A091-FA20AC1C536E}" type="slidenum">
              <a:rPr lang="en-US" smtClean="0"/>
              <a:t>‹Nº›</a:t>
            </a:fld>
            <a:endParaRPr lang="en-US"/>
          </a:p>
        </p:txBody>
      </p:sp>
    </p:spTree>
    <p:extLst>
      <p:ext uri="{BB962C8B-B14F-4D97-AF65-F5344CB8AC3E}">
        <p14:creationId xmlns:p14="http://schemas.microsoft.com/office/powerpoint/2010/main" val="7808721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QuickStarter ha creado un esquema para ayudarle a empezar a trabajar en la presentación. Algunas diapositivas incluyen información aquí en las notas para proporcionar temas adicionales para que investigue.</a:t>
            </a:r>
          </a:p>
          <a:p>
            <a:endParaRPr lang="en-US" dirty="0"/>
          </a:p>
        </p:txBody>
      </p:sp>
      <p:sp>
        <p:nvSpPr>
          <p:cNvPr id="4" name="Slide Number Placeholder 3"/>
          <p:cNvSpPr>
            <a:spLocks noGrp="1"/>
          </p:cNvSpPr>
          <p:nvPr>
            <p:ph type="sldNum" sz="quarter" idx="10"/>
          </p:nvPr>
        </p:nvSpPr>
        <p:spPr/>
        <p:txBody>
          <a:bodyPr/>
          <a:lstStyle/>
          <a:p>
            <a:fld id="{E0746DE6-3336-457D-A091-FA20AC1C536E}" type="slidenum">
              <a:rPr lang="en-US" smtClean="0"/>
              <a:t>3</a:t>
            </a:fld>
            <a:endParaRPr lang="en-US"/>
          </a:p>
        </p:txBody>
      </p:sp>
    </p:spTree>
    <p:extLst>
      <p:ext uri="{BB962C8B-B14F-4D97-AF65-F5344CB8AC3E}">
        <p14:creationId xmlns:p14="http://schemas.microsoft.com/office/powerpoint/2010/main" val="7808721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QuickStarter ha creado un esquema para ayudarle a empezar a trabajar en la presentación. Algunas diapositivas incluyen información aquí en las notas para proporcionar temas adicionales para que investigue.</a:t>
            </a:r>
          </a:p>
          <a:p>
            <a:endParaRPr lang="en-US" dirty="0"/>
          </a:p>
        </p:txBody>
      </p:sp>
      <p:sp>
        <p:nvSpPr>
          <p:cNvPr id="4" name="Slide Number Placeholder 3"/>
          <p:cNvSpPr>
            <a:spLocks noGrp="1"/>
          </p:cNvSpPr>
          <p:nvPr>
            <p:ph type="sldNum" sz="quarter" idx="10"/>
          </p:nvPr>
        </p:nvSpPr>
        <p:spPr/>
        <p:txBody>
          <a:bodyPr/>
          <a:lstStyle/>
          <a:p>
            <a:fld id="{E0746DE6-3336-457D-A091-FA20AC1C536E}" type="slidenum">
              <a:rPr lang="en-US" smtClean="0"/>
              <a:t>4</a:t>
            </a:fld>
            <a:endParaRPr lang="en-US"/>
          </a:p>
        </p:txBody>
      </p:sp>
    </p:spTree>
    <p:extLst>
      <p:ext uri="{BB962C8B-B14F-4D97-AF65-F5344CB8AC3E}">
        <p14:creationId xmlns:p14="http://schemas.microsoft.com/office/powerpoint/2010/main" val="37264907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QuickStarter ha creado un esquema para ayudarle a empezar a trabajar en la presentación. Algunas diapositivas incluyen información aquí en las notas para proporcionar temas adicionales para que investigue.</a:t>
            </a:r>
          </a:p>
          <a:p>
            <a:endParaRPr lang="en-US" dirty="0"/>
          </a:p>
        </p:txBody>
      </p:sp>
      <p:sp>
        <p:nvSpPr>
          <p:cNvPr id="4" name="Slide Number Placeholder 3"/>
          <p:cNvSpPr>
            <a:spLocks noGrp="1"/>
          </p:cNvSpPr>
          <p:nvPr>
            <p:ph type="sldNum" sz="quarter" idx="10"/>
          </p:nvPr>
        </p:nvSpPr>
        <p:spPr/>
        <p:txBody>
          <a:bodyPr/>
          <a:lstStyle/>
          <a:p>
            <a:fld id="{E0746DE6-3336-457D-A091-FA20AC1C536E}" type="slidenum">
              <a:rPr lang="en-US" smtClean="0"/>
              <a:t>6</a:t>
            </a:fld>
            <a:endParaRPr lang="en-US"/>
          </a:p>
        </p:txBody>
      </p:sp>
    </p:spTree>
    <p:extLst>
      <p:ext uri="{BB962C8B-B14F-4D97-AF65-F5344CB8AC3E}">
        <p14:creationId xmlns:p14="http://schemas.microsoft.com/office/powerpoint/2010/main" val="12663155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Considere la posibilidad de hablar acerca de:</a:t>
            </a:r>
          </a:p>
          <a:p>
            <a:pPr marL="171450" indent="-171450">
              <a:buFont typeface="Arial" panose="020B0604020202020204" pitchFamily="34" charset="0"/>
              <a:buChar char="•"/>
            </a:pPr>
            <a:r>
              <a:rPr lang="en-US" dirty="0"/>
              <a:t>Mecánicas del desarrollo</a:t>
            </a:r>
          </a:p>
          <a:p>
            <a:pPr marL="171450" indent="-171450">
              <a:buFont typeface="Arial" panose="020B0604020202020204" pitchFamily="34" charset="0"/>
              <a:buChar char="•"/>
            </a:pPr>
            <a:r>
              <a:rPr lang="en-US" dirty="0"/>
              <a:t>Fuerzas internas del grupo</a:t>
            </a:r>
          </a:p>
          <a:p>
            <a:pPr marL="171450" indent="-171450">
              <a:buFont typeface="Arial" panose="020B0604020202020204" pitchFamily="34" charset="0"/>
              <a:buChar char="•"/>
            </a:pPr>
            <a:r>
              <a:rPr lang="en-US" dirty="0"/>
              <a:t>Áreas grupales</a:t>
            </a:r>
          </a:p>
          <a:p>
            <a:pPr marL="171450" indent="-171450">
              <a:buFont typeface="Arial" panose="020B0604020202020204" pitchFamily="34" charset="0"/>
              <a:buChar char="•"/>
            </a:pPr>
            <a:r>
              <a:rPr lang="en-US" dirty="0"/>
              <a:t>Aplicación</a:t>
            </a:r>
          </a:p>
        </p:txBody>
      </p:sp>
      <p:sp>
        <p:nvSpPr>
          <p:cNvPr id="4" name="Slide Number Placeholder 3"/>
          <p:cNvSpPr>
            <a:spLocks noGrp="1"/>
          </p:cNvSpPr>
          <p:nvPr>
            <p:ph type="sldNum" sz="quarter" idx="10"/>
          </p:nvPr>
        </p:nvSpPr>
        <p:spPr/>
        <p:txBody>
          <a:bodyPr/>
          <a:lstStyle/>
          <a:p>
            <a:fld id="{E0746DE6-3336-457D-A091-FA20AC1C536E}" type="slidenum">
              <a:rPr lang="en-US" smtClean="0"/>
              <a:t>13</a:t>
            </a:fld>
            <a:endParaRPr lang="en-US"/>
          </a:p>
        </p:txBody>
      </p:sp>
    </p:spTree>
    <p:extLst>
      <p:ext uri="{BB962C8B-B14F-4D97-AF65-F5344CB8AC3E}">
        <p14:creationId xmlns:p14="http://schemas.microsoft.com/office/powerpoint/2010/main" val="893268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12" name="Freeform 6" title="Page Number Shape"/>
          <p:cNvSpPr/>
          <p:nvPr/>
        </p:nvSpPr>
        <p:spPr bwMode="auto">
          <a:xfrm>
            <a:off x="11784011" y="118920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2"/>
          </a:solidFill>
          <a:ln w="0">
            <a:noFill/>
            <a:prstDash val="solid"/>
            <a:round/>
            <a:headEnd/>
            <a:tailEnd/>
          </a:ln>
        </p:spPr>
      </p:sp>
      <p:sp>
        <p:nvSpPr>
          <p:cNvPr id="2" name="Title 1"/>
          <p:cNvSpPr>
            <a:spLocks noGrp="1"/>
          </p:cNvSpPr>
          <p:nvPr>
            <p:ph type="ctrTitle"/>
          </p:nvPr>
        </p:nvSpPr>
        <p:spPr>
          <a:xfrm>
            <a:off x="1088913" y="1143293"/>
            <a:ext cx="7034362" cy="4268965"/>
          </a:xfrm>
        </p:spPr>
        <p:txBody>
          <a:bodyPr anchor="t">
            <a:normAutofit/>
          </a:bodyPr>
          <a:lstStyle>
            <a:lvl1pPr algn="l">
              <a:lnSpc>
                <a:spcPct val="85000"/>
              </a:lnSpc>
              <a:defRPr sz="7700" cap="all" baseline="0">
                <a:solidFill>
                  <a:schemeClr val="tx2"/>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088914" y="5537925"/>
            <a:ext cx="7034362" cy="706355"/>
          </a:xfrm>
        </p:spPr>
        <p:txBody>
          <a:bodyPr>
            <a:normAutofit/>
          </a:bodyPr>
          <a:lstStyle>
            <a:lvl1pPr marL="0" indent="0" algn="l">
              <a:lnSpc>
                <a:spcPct val="114000"/>
              </a:lnSpc>
              <a:spcBef>
                <a:spcPts val="0"/>
              </a:spcBef>
              <a:buNone/>
              <a:defRPr sz="2000" b="0" i="1"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n-US" dirty="0"/>
          </a:p>
        </p:txBody>
      </p:sp>
      <p:sp>
        <p:nvSpPr>
          <p:cNvPr id="4" name="Date Placeholder 3"/>
          <p:cNvSpPr>
            <a:spLocks noGrp="1"/>
          </p:cNvSpPr>
          <p:nvPr>
            <p:ph type="dt" sz="half" idx="10"/>
          </p:nvPr>
        </p:nvSpPr>
        <p:spPr>
          <a:xfrm>
            <a:off x="1088913" y="6314440"/>
            <a:ext cx="1596622" cy="365125"/>
          </a:xfrm>
        </p:spPr>
        <p:txBody>
          <a:bodyPr/>
          <a:lstStyle>
            <a:lvl1pPr algn="l">
              <a:defRPr sz="1200">
                <a:solidFill>
                  <a:schemeClr val="tx2"/>
                </a:solidFill>
              </a:defRPr>
            </a:lvl1pPr>
          </a:lstStyle>
          <a:p>
            <a:fld id="{3C633830-2244-49AE-BC4A-47F415C177C6}" type="datetimeFigureOut">
              <a:rPr lang="en-US" dirty="0"/>
              <a:pPr/>
              <a:t>5/20/2017</a:t>
            </a:fld>
            <a:endParaRPr lang="en-US" dirty="0"/>
          </a:p>
        </p:txBody>
      </p:sp>
      <p:sp>
        <p:nvSpPr>
          <p:cNvPr id="5" name="Footer Placeholder 4"/>
          <p:cNvSpPr>
            <a:spLocks noGrp="1"/>
          </p:cNvSpPr>
          <p:nvPr>
            <p:ph type="ftr" sz="quarter" idx="11"/>
          </p:nvPr>
        </p:nvSpPr>
        <p:spPr>
          <a:xfrm>
            <a:off x="3000591" y="6314440"/>
            <a:ext cx="5122683" cy="365125"/>
          </a:xfrm>
        </p:spPr>
        <p:txBody>
          <a:bodyPr/>
          <a:lstStyle>
            <a:lvl1pPr algn="l">
              <a:defRPr b="0">
                <a:solidFill>
                  <a:schemeClr val="tx2"/>
                </a:solidFill>
              </a:defRPr>
            </a:lvl1pPr>
          </a:lstStyle>
          <a:p>
            <a:endParaRPr lang="en-US" dirty="0"/>
          </a:p>
        </p:txBody>
      </p:sp>
      <p:sp>
        <p:nvSpPr>
          <p:cNvPr id="6" name="Slide Number Placeholder 5"/>
          <p:cNvSpPr>
            <a:spLocks noGrp="1"/>
          </p:cNvSpPr>
          <p:nvPr>
            <p:ph type="sldNum" sz="quarter" idx="12"/>
          </p:nvPr>
        </p:nvSpPr>
        <p:spPr>
          <a:xfrm>
            <a:off x="11784011" y="1416216"/>
            <a:ext cx="407988" cy="365125"/>
          </a:xfrm>
        </p:spPr>
        <p:txBody>
          <a:bodyPr/>
          <a:lstStyle>
            <a:lvl1pPr algn="r">
              <a:defRPr>
                <a:solidFill>
                  <a:schemeClr val="bg2"/>
                </a:solidFill>
              </a:defRPr>
            </a:lvl1pPr>
          </a:lstStyle>
          <a:p>
            <a:fld id="{2AC27A5A-7290-4DE1-BA94-4BE8A8E57DCF}" type="slidenum">
              <a:rPr lang="en-US" dirty="0"/>
              <a:pPr/>
              <a:t>‹Nº›</a:t>
            </a:fld>
            <a:endParaRPr lang="en-US" dirty="0"/>
          </a:p>
        </p:txBody>
      </p:sp>
      <p:cxnSp>
        <p:nvCxnSpPr>
          <p:cNvPr id="9" name="Straight Connector 8" title="Verticle Rule Line"/>
          <p:cNvCxnSpPr/>
          <p:nvPr/>
        </p:nvCxnSpPr>
        <p:spPr>
          <a:xfrm>
            <a:off x="773855" y="1257300"/>
            <a:ext cx="0" cy="560070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extLst mod="1">
    <p:ext uri="{DCECCB84-F9BA-43D5-87BE-67443E8EF086}">
      <p15:sldGuideLst xmlns:p15="http://schemas.microsoft.com/office/powerpoint/2012/main">
        <p15:guide id="1" orient="horz" pos="79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5181600" y="640080"/>
            <a:ext cx="6248398" cy="5584142"/>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C633830-2244-49AE-BC4A-47F415C177C6}" type="datetimeFigureOut">
              <a:rPr lang="en-US" dirty="0"/>
              <a:t>5/20/2017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C27A5A-7290-4DE1-BA94-4BE8A8E57DCF}"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12" name="Freeform 6" title="Page Number Shape"/>
          <p:cNvSpPr/>
          <p:nvPr/>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rgbClr val="262626"/>
          </a:solidFill>
          <a:ln w="0">
            <a:noFill/>
            <a:prstDash val="solid"/>
            <a:round/>
            <a:headEnd/>
            <a:tailEnd/>
          </a:ln>
        </p:spPr>
      </p:sp>
      <p:sp>
        <p:nvSpPr>
          <p:cNvPr id="2" name="Vertical Title 1"/>
          <p:cNvSpPr>
            <a:spLocks noGrp="1"/>
          </p:cNvSpPr>
          <p:nvPr>
            <p:ph type="title" orient="vert"/>
          </p:nvPr>
        </p:nvSpPr>
        <p:spPr>
          <a:xfrm>
            <a:off x="7990765" y="642931"/>
            <a:ext cx="2446670" cy="4678106"/>
          </a:xfrm>
        </p:spPr>
        <p:txBody>
          <a:bodyPr vert="eaVert"/>
          <a:lstStyle>
            <a:lvl1pPr algn="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642932"/>
            <a:ext cx="7070678" cy="4678105"/>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6536187" y="5927131"/>
            <a:ext cx="3814856" cy="365125"/>
          </a:xfrm>
        </p:spPr>
        <p:txBody>
          <a:bodyPr/>
          <a:lstStyle/>
          <a:p>
            <a:fld id="{3C633830-2244-49AE-BC4A-47F415C177C6}" type="datetimeFigureOut">
              <a:rPr lang="en-US" dirty="0"/>
              <a:t>5/20/2017</a:t>
            </a:fld>
            <a:endParaRPr lang="en-US" dirty="0"/>
          </a:p>
        </p:txBody>
      </p:sp>
      <p:sp>
        <p:nvSpPr>
          <p:cNvPr id="5" name="Footer Placeholder 4"/>
          <p:cNvSpPr>
            <a:spLocks noGrp="1"/>
          </p:cNvSpPr>
          <p:nvPr>
            <p:ph type="ftr" sz="quarter" idx="11"/>
          </p:nvPr>
        </p:nvSpPr>
        <p:spPr>
          <a:xfrm>
            <a:off x="6536187" y="6315949"/>
            <a:ext cx="3814856" cy="365125"/>
          </a:xfrm>
        </p:spPr>
        <p:txBody>
          <a:bodyPr/>
          <a:lstStyle/>
          <a:p>
            <a:endParaRPr lang="en-US" dirty="0"/>
          </a:p>
        </p:txBody>
      </p:sp>
      <p:sp>
        <p:nvSpPr>
          <p:cNvPr id="6" name="Slide Number Placeholder 5"/>
          <p:cNvSpPr>
            <a:spLocks noGrp="1"/>
          </p:cNvSpPr>
          <p:nvPr>
            <p:ph type="sldNum" sz="quarter" idx="12"/>
          </p:nvPr>
        </p:nvSpPr>
        <p:spPr>
          <a:xfrm>
            <a:off x="11784011" y="5607592"/>
            <a:ext cx="407988" cy="365125"/>
          </a:xfrm>
        </p:spPr>
        <p:txBody>
          <a:bodyPr/>
          <a:lstStyle/>
          <a:p>
            <a:fld id="{2AC27A5A-7290-4DE1-BA94-4BE8A8E57DCF}" type="slidenum">
              <a:rPr lang="en-US" dirty="0"/>
              <a:t>‹Nº›</a:t>
            </a:fld>
            <a:endParaRPr lang="en-US" dirty="0"/>
          </a:p>
        </p:txBody>
      </p:sp>
      <p:cxnSp>
        <p:nvCxnSpPr>
          <p:cNvPr id="13" name="Straight Connector 12" title="Horizontal Rule Line"/>
          <p:cNvCxnSpPr/>
          <p:nvPr/>
        </p:nvCxnSpPr>
        <p:spPr>
          <a:xfrm>
            <a:off x="0" y="6199730"/>
            <a:ext cx="10260011"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extLst mod="1">
    <p:ext uri="{DCECCB84-F9BA-43D5-87BE-67443E8EF086}">
      <p15:sldGuideLst xmlns:p15="http://schemas.microsoft.com/office/powerpoint/2012/main">
        <p15:guide id="1" pos="6456">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4260" y="462455"/>
            <a:ext cx="10515600" cy="822263"/>
          </a:xfrm>
        </p:spPr>
        <p:txBody>
          <a:bodyPr>
            <a:normAutofit/>
          </a:bodyPr>
          <a:lstStyle>
            <a:lvl1pPr>
              <a:defRPr sz="3600">
                <a:solidFill>
                  <a:srgbClr val="D24726"/>
                </a:solidFill>
                <a:latin typeface="Segoe UI Light" panose="020B0502040204020203" pitchFamily="34" charset="0"/>
                <a:cs typeface="Segoe UI Light" panose="020B0502040204020203" pitchFamily="34" charset="0"/>
              </a:defRPr>
            </a:lvl1pPr>
          </a:lstStyle>
          <a:p>
            <a:r>
              <a:rPr lang="en-US" dirty="0"/>
              <a:t>Click to edit Master title style</a:t>
            </a:r>
          </a:p>
        </p:txBody>
      </p:sp>
      <p:sp>
        <p:nvSpPr>
          <p:cNvPr id="3" name="Content Placeholder 2"/>
          <p:cNvSpPr>
            <a:spLocks noGrp="1"/>
          </p:cNvSpPr>
          <p:nvPr>
            <p:ph idx="1"/>
          </p:nvPr>
        </p:nvSpPr>
        <p:spPr>
          <a:xfrm>
            <a:off x="838200" y="1625936"/>
            <a:ext cx="10515600" cy="4351338"/>
          </a:xfrm>
        </p:spPr>
        <p:txBody>
          <a:bodyPr/>
          <a:lstStyle>
            <a:lvl1pPr>
              <a:defRPr sz="1400" baseline="0">
                <a:solidFill>
                  <a:srgbClr val="595959"/>
                </a:solidFill>
                <a:latin typeface="Segoe UI Semilight" panose="020B0402040204020203" pitchFamily="34" charset="0"/>
                <a:cs typeface="Segoe UI Semilight" panose="020B0402040204020203" pitchFamily="34" charset="0"/>
              </a:defRPr>
            </a:lvl1pPr>
            <a:lvl2pPr>
              <a:defRPr sz="1200" baseline="0">
                <a:solidFill>
                  <a:srgbClr val="595959"/>
                </a:solidFill>
                <a:latin typeface="Segoe UI Semilight" panose="020B0402040204020203" pitchFamily="34" charset="0"/>
                <a:cs typeface="Segoe UI Semilight" panose="020B0402040204020203" pitchFamily="34" charset="0"/>
              </a:defRPr>
            </a:lvl2pPr>
            <a:lvl3pPr>
              <a:defRPr sz="1200" baseline="0">
                <a:solidFill>
                  <a:srgbClr val="595959"/>
                </a:solidFill>
                <a:latin typeface="Segoe UI Semilight" panose="020B0402040204020203" pitchFamily="34" charset="0"/>
                <a:cs typeface="Segoe UI Semilight" panose="020B0402040204020203" pitchFamily="34" charset="0"/>
              </a:defRPr>
            </a:lvl3pPr>
            <a:lvl4pPr>
              <a:defRPr sz="1200" baseline="0">
                <a:solidFill>
                  <a:srgbClr val="595959"/>
                </a:solidFill>
                <a:latin typeface="Segoe UI Semilight" panose="020B0402040204020203" pitchFamily="34" charset="0"/>
                <a:cs typeface="Segoe UI Semilight" panose="020B0402040204020203" pitchFamily="34" charset="0"/>
              </a:defRPr>
            </a:lvl4pPr>
            <a:lvl5pPr>
              <a:defRPr sz="1200" baseline="0">
                <a:solidFill>
                  <a:srgbClr val="595959"/>
                </a:solidFill>
                <a:latin typeface="Segoe UI Semilight" panose="020B0402040204020203" pitchFamily="34" charset="0"/>
                <a:cs typeface="Segoe UI Semilight" panose="020B040204020402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3652CD92-9D15-43B4-8516-073FCDAC90D4}" type="datetimeFigureOut">
              <a:rPr lang="en-US" smtClean="0"/>
              <a:t>5/20/2017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5E1560-7126-406C-A531-3A398E8D0EEA}" type="slidenum">
              <a:rPr lang="en-US" smtClean="0"/>
              <a:t>‹Nº›</a:t>
            </a:fld>
            <a:endParaRPr lang="en-US"/>
          </a:p>
        </p:txBody>
      </p:sp>
      <p:cxnSp>
        <p:nvCxnSpPr>
          <p:cNvPr id="7" name="Straight Connector 6"/>
          <p:cNvCxnSpPr/>
          <p:nvPr userDrawn="1"/>
        </p:nvCxnSpPr>
        <p:spPr>
          <a:xfrm>
            <a:off x="952500" y="1284718"/>
            <a:ext cx="103632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55252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C633830-2244-49AE-BC4A-47F415C177C6}" type="datetimeFigureOut">
              <a:rPr lang="en-US" dirty="0"/>
              <a:t>5/20/2017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C27A5A-7290-4DE1-BA94-4BE8A8E57DCF}"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2"/>
        </a:solidFill>
        <a:effectLst/>
      </p:bgPr>
    </p:bg>
    <p:spTree>
      <p:nvGrpSpPr>
        <p:cNvPr id="1" name=""/>
        <p:cNvGrpSpPr/>
        <p:nvPr/>
      </p:nvGrpSpPr>
      <p:grpSpPr>
        <a:xfrm>
          <a:off x="0" y="0"/>
          <a:ext cx="0" cy="0"/>
          <a:chOff x="0" y="0"/>
          <a:chExt cx="0" cy="0"/>
        </a:xfrm>
      </p:grpSpPr>
      <p:sp>
        <p:nvSpPr>
          <p:cNvPr id="7" name="Freeform 6" title="Page Number Shape"/>
          <p:cNvSpPr/>
          <p:nvPr/>
        </p:nvSpPr>
        <p:spPr bwMode="auto">
          <a:xfrm>
            <a:off x="11784011" y="1393748"/>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1"/>
          <p:cNvSpPr>
            <a:spLocks noGrp="1"/>
          </p:cNvSpPr>
          <p:nvPr>
            <p:ph type="title"/>
          </p:nvPr>
        </p:nvSpPr>
        <p:spPr>
          <a:xfrm>
            <a:off x="1947673" y="2571722"/>
            <a:ext cx="8296654" cy="3286153"/>
          </a:xfrm>
        </p:spPr>
        <p:txBody>
          <a:bodyPr anchor="t">
            <a:normAutofit/>
          </a:bodyPr>
          <a:lstStyle>
            <a:lvl1pPr>
              <a:lnSpc>
                <a:spcPct val="85000"/>
              </a:lnSpc>
              <a:defRPr sz="7700" cap="all" baseline="0">
                <a:solidFill>
                  <a:schemeClr val="tx1">
                    <a:lumMod val="85000"/>
                    <a:lumOff val="1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947673" y="1393748"/>
            <a:ext cx="8401429" cy="819150"/>
          </a:xfrm>
        </p:spPr>
        <p:txBody>
          <a:bodyPr anchor="ctr">
            <a:normAutofit/>
          </a:bodyPr>
          <a:lstStyle>
            <a:lvl1pPr marL="0" indent="0" algn="r">
              <a:lnSpc>
                <a:spcPct val="113000"/>
              </a:lnSpc>
              <a:spcBef>
                <a:spcPts val="0"/>
              </a:spcBef>
              <a:buNone/>
              <a:defRPr sz="2000" b="0" i="1" baseline="0">
                <a:solidFill>
                  <a:schemeClr val="tx1">
                    <a:lumMod val="85000"/>
                    <a:lumOff val="1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a:xfrm>
            <a:off x="8742955" y="6314439"/>
            <a:ext cx="1596622" cy="365125"/>
          </a:xfrm>
        </p:spPr>
        <p:txBody>
          <a:bodyPr/>
          <a:lstStyle>
            <a:lvl1pPr>
              <a:defRPr sz="1200">
                <a:solidFill>
                  <a:schemeClr val="tx1">
                    <a:lumMod val="85000"/>
                    <a:lumOff val="15000"/>
                  </a:schemeClr>
                </a:solidFill>
              </a:defRPr>
            </a:lvl1pPr>
          </a:lstStyle>
          <a:p>
            <a:fld id="{3C633830-2244-49AE-BC4A-47F415C177C6}" type="datetimeFigureOut">
              <a:rPr lang="en-US" dirty="0"/>
              <a:pPr/>
              <a:t>5/20/2017</a:t>
            </a:fld>
            <a:endParaRPr lang="en-US" dirty="0"/>
          </a:p>
        </p:txBody>
      </p:sp>
      <p:sp>
        <p:nvSpPr>
          <p:cNvPr id="5" name="Footer Placeholder 4"/>
          <p:cNvSpPr>
            <a:spLocks noGrp="1"/>
          </p:cNvSpPr>
          <p:nvPr>
            <p:ph type="ftr" sz="quarter" idx="11"/>
          </p:nvPr>
        </p:nvSpPr>
        <p:spPr>
          <a:xfrm>
            <a:off x="1947673" y="6314440"/>
            <a:ext cx="6480226" cy="365125"/>
          </a:xfrm>
        </p:spPr>
        <p:txBody>
          <a:bodyPr/>
          <a:lstStyle>
            <a:lvl1pPr>
              <a:defRPr b="0">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a:xfrm>
            <a:off x="11784011" y="1620760"/>
            <a:ext cx="407988" cy="365125"/>
          </a:xfrm>
        </p:spPr>
        <p:txBody>
          <a:bodyPr/>
          <a:lstStyle>
            <a:lvl1pPr>
              <a:defRPr>
                <a:solidFill>
                  <a:schemeClr val="bg2"/>
                </a:solidFill>
              </a:defRPr>
            </a:lvl1pPr>
          </a:lstStyle>
          <a:p>
            <a:fld id="{2AC27A5A-7290-4DE1-BA94-4BE8A8E57DCF}" type="slidenum">
              <a:rPr lang="en-US" dirty="0"/>
              <a:pPr/>
              <a:t>‹Nº›</a:t>
            </a:fld>
            <a:endParaRPr lang="en-US" dirty="0"/>
          </a:p>
        </p:txBody>
      </p:sp>
      <p:cxnSp>
        <p:nvCxnSpPr>
          <p:cNvPr id="10" name="Straight Connector 9" title="Horizontal Rule Line"/>
          <p:cNvCxnSpPr/>
          <p:nvPr/>
        </p:nvCxnSpPr>
        <p:spPr>
          <a:xfrm flipH="1">
            <a:off x="1" y="6178167"/>
            <a:ext cx="10244326"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extLst mod="1">
    <p:ext uri="{DCECCB84-F9BA-43D5-87BE-67443E8EF086}">
      <p15:sldGuideLst xmlns:p15="http://schemas.microsoft.com/office/powerpoint/2012/main">
        <p15:guide id="1" pos="645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5181600" y="540628"/>
            <a:ext cx="6248400" cy="2488946"/>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181600" y="3712467"/>
            <a:ext cx="6248400" cy="248222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3C633830-2244-49AE-BC4A-47F415C177C6}" type="datetimeFigureOut">
              <a:rPr lang="en-US" dirty="0"/>
              <a:t>5/20/2017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C27A5A-7290-4DE1-BA94-4BE8A8E57DCF}"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762000" y="557784"/>
            <a:ext cx="3831336" cy="4956048"/>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5181600" y="558065"/>
            <a:ext cx="6245352" cy="914400"/>
          </a:xfrm>
        </p:spPr>
        <p:txBody>
          <a:bodyPr anchor="b">
            <a:normAutofit/>
          </a:bodyPr>
          <a:lstStyle>
            <a:lvl1pPr marL="0" indent="0">
              <a:lnSpc>
                <a:spcPct val="113000"/>
              </a:lnSpc>
              <a:spcBef>
                <a:spcPts val="0"/>
              </a:spcBef>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5181600" y="1526671"/>
            <a:ext cx="6245352" cy="175564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181600" y="3700826"/>
            <a:ext cx="6248400" cy="914400"/>
          </a:xfrm>
        </p:spPr>
        <p:txBody>
          <a:bodyPr anchor="b">
            <a:normAutofit/>
          </a:bodyPr>
          <a:lstStyle>
            <a:lvl1pPr marL="0" indent="0">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5181600" y="4669432"/>
            <a:ext cx="6245352" cy="175564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3C633830-2244-49AE-BC4A-47F415C177C6}" type="datetimeFigureOut">
              <a:rPr lang="en-US" dirty="0"/>
              <a:t>5/20/2017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AC27A5A-7290-4DE1-BA94-4BE8A8E57DCF}"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3C633830-2244-49AE-BC4A-47F415C177C6}" type="datetimeFigureOut">
              <a:rPr lang="en-US" dirty="0"/>
              <a:t>5/20/2017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AC27A5A-7290-4DE1-BA94-4BE8A8E57DCF}"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633830-2244-49AE-BC4A-47F415C177C6}" type="datetimeFigureOut">
              <a:rPr lang="en-US" dirty="0"/>
              <a:t>5/20/2017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AC27A5A-7290-4DE1-BA94-4BE8A8E57DCF}"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2000" y="555479"/>
            <a:ext cx="3838776" cy="1921022"/>
          </a:xfrm>
        </p:spPr>
        <p:txBody>
          <a:bodyPr anchor="t">
            <a:noAutofit/>
          </a:bodyPr>
          <a:lstStyle>
            <a:lvl1pPr>
              <a:lnSpc>
                <a:spcPct val="93000"/>
              </a:lnSpc>
              <a:defRPr sz="4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81600" y="564147"/>
            <a:ext cx="6248400" cy="5622644"/>
          </a:xfrm>
        </p:spPr>
        <p:txBody>
          <a:bodyPr/>
          <a:lstStyle>
            <a:lvl1pPr>
              <a:lnSpc>
                <a:spcPct val="112000"/>
              </a:lnSpc>
              <a:defRPr sz="2000"/>
            </a:lvl1pPr>
            <a:lvl2pPr>
              <a:lnSpc>
                <a:spcPct val="112000"/>
              </a:lnSpc>
              <a:defRPr sz="1800"/>
            </a:lvl2pPr>
            <a:lvl3pPr>
              <a:lnSpc>
                <a:spcPct val="112000"/>
              </a:lnSpc>
              <a:defRPr sz="1600"/>
            </a:lvl3pPr>
            <a:lvl4pPr>
              <a:lnSpc>
                <a:spcPct val="112000"/>
              </a:lnSpc>
              <a:defRPr sz="1400"/>
            </a:lvl4pPr>
            <a:lvl5pPr>
              <a:lnSpc>
                <a:spcPct val="112000"/>
              </a:lnSpc>
              <a:defRPr sz="1400"/>
            </a:lvl5pPr>
            <a:lvl6pPr>
              <a:defRPr sz="1400"/>
            </a:lvl6pPr>
            <a:lvl7pPr>
              <a:defRPr sz="1400"/>
            </a:lvl7pPr>
            <a:lvl8pPr>
              <a:defRPr sz="1400"/>
            </a:lvl8pPr>
            <a:lvl9pPr>
              <a:defRPr sz="14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762000" y="2621512"/>
            <a:ext cx="3838776" cy="3239537"/>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3C633830-2244-49AE-BC4A-47F415C177C6}" type="datetimeFigureOut">
              <a:rPr lang="en-US" dirty="0"/>
              <a:t>5/20/2017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C27A5A-7290-4DE1-BA94-4BE8A8E57DCF}"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58952" y="557261"/>
            <a:ext cx="3840480" cy="1919239"/>
          </a:xfrm>
        </p:spPr>
        <p:txBody>
          <a:bodyPr anchor="t">
            <a:noAutofit/>
          </a:bodyPr>
          <a:lstStyle>
            <a:lvl1pPr>
              <a:lnSpc>
                <a:spcPct val="93000"/>
              </a:lnSpc>
              <a:defRPr sz="4000" baseline="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257800" y="0"/>
            <a:ext cx="6172200"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758952" y="2621512"/>
            <a:ext cx="3840480" cy="3236976"/>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3C633830-2244-49AE-BC4A-47F415C177C6}" type="datetimeFigureOut">
              <a:rPr lang="en-US" dirty="0"/>
              <a:t>5/20/2017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C27A5A-7290-4DE1-BA94-4BE8A8E57DCF}"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0" name="Freeform 6" title="Page Number Shape"/>
          <p:cNvSpPr/>
          <p:nvPr/>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Placeholder 1"/>
          <p:cNvSpPr>
            <a:spLocks noGrp="1"/>
          </p:cNvSpPr>
          <p:nvPr>
            <p:ph type="title"/>
          </p:nvPr>
        </p:nvSpPr>
        <p:spPr>
          <a:xfrm>
            <a:off x="762000" y="559678"/>
            <a:ext cx="3833906" cy="4952492"/>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5181600" y="569066"/>
            <a:ext cx="6248398" cy="565515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2001" y="5930060"/>
            <a:ext cx="3814856" cy="365125"/>
          </a:xfrm>
          <a:prstGeom prst="rect">
            <a:avLst/>
          </a:prstGeom>
        </p:spPr>
        <p:txBody>
          <a:bodyPr vert="horz" lIns="91440" tIns="45720" rIns="91440" bIns="45720" rtlCol="0" anchor="t"/>
          <a:lstStyle>
            <a:lvl1pPr algn="r">
              <a:defRPr sz="1000" b="0" i="1" baseline="0">
                <a:solidFill>
                  <a:schemeClr val="tx1">
                    <a:lumMod val="85000"/>
                    <a:lumOff val="15000"/>
                  </a:schemeClr>
                </a:solidFill>
                <a:latin typeface="+mj-lt"/>
              </a:defRPr>
            </a:lvl1pPr>
          </a:lstStyle>
          <a:p>
            <a:fld id="{3C633830-2244-49AE-BC4A-47F415C177C6}" type="datetimeFigureOut">
              <a:rPr lang="en-US" dirty="0"/>
              <a:pPr/>
              <a:t>5/20/2017</a:t>
            </a:fld>
            <a:endParaRPr lang="en-US" dirty="0"/>
          </a:p>
        </p:txBody>
      </p:sp>
      <p:sp>
        <p:nvSpPr>
          <p:cNvPr id="5" name="Footer Placeholder 4"/>
          <p:cNvSpPr>
            <a:spLocks noGrp="1"/>
          </p:cNvSpPr>
          <p:nvPr>
            <p:ph type="ftr" sz="quarter" idx="3"/>
          </p:nvPr>
        </p:nvSpPr>
        <p:spPr>
          <a:xfrm>
            <a:off x="762001" y="6314440"/>
            <a:ext cx="3814856" cy="365125"/>
          </a:xfrm>
          <a:prstGeom prst="rect">
            <a:avLst/>
          </a:prstGeom>
        </p:spPr>
        <p:txBody>
          <a:bodyPr vert="horz" lIns="91440" tIns="45720" rIns="91440" bIns="45720" rtlCol="0" anchor="t"/>
          <a:lstStyle>
            <a:lvl1pPr algn="r">
              <a:defRPr sz="1200" b="1" i="1" baseline="0">
                <a:solidFill>
                  <a:schemeClr val="tx1">
                    <a:lumMod val="85000"/>
                    <a:lumOff val="15000"/>
                  </a:schemeClr>
                </a:solidFill>
                <a:latin typeface="+mj-lt"/>
              </a:defRPr>
            </a:lvl1pPr>
          </a:lstStyle>
          <a:p>
            <a:endParaRPr lang="en-US" dirty="0"/>
          </a:p>
        </p:txBody>
      </p:sp>
      <p:sp>
        <p:nvSpPr>
          <p:cNvPr id="6" name="Slide Number Placeholder 5"/>
          <p:cNvSpPr>
            <a:spLocks noGrp="1"/>
          </p:cNvSpPr>
          <p:nvPr>
            <p:ph type="sldNum" sz="quarter" idx="4"/>
          </p:nvPr>
        </p:nvSpPr>
        <p:spPr>
          <a:xfrm>
            <a:off x="11784011" y="5607592"/>
            <a:ext cx="407988" cy="365125"/>
          </a:xfrm>
          <a:prstGeom prst="rect">
            <a:avLst/>
          </a:prstGeom>
        </p:spPr>
        <p:txBody>
          <a:bodyPr vert="horz" lIns="91440" tIns="45720" rIns="91440" bIns="45720" rtlCol="0" anchor="ctr"/>
          <a:lstStyle>
            <a:lvl1pPr algn="r">
              <a:defRPr sz="1200" b="0" i="1" baseline="0">
                <a:solidFill>
                  <a:schemeClr val="bg2"/>
                </a:solidFill>
                <a:latin typeface="+mj-lt"/>
              </a:defRPr>
            </a:lvl1pPr>
          </a:lstStyle>
          <a:p>
            <a:fld id="{2AC27A5A-7290-4DE1-BA94-4BE8A8E57DCF}" type="slidenum">
              <a:rPr lang="en-US" dirty="0"/>
              <a:pPr/>
              <a:t>‹Nº›</a:t>
            </a:fld>
            <a:endParaRPr lang="en-US" dirty="0"/>
          </a:p>
        </p:txBody>
      </p:sp>
      <p:cxnSp>
        <p:nvCxnSpPr>
          <p:cNvPr id="10" name="Straight Connector 9" title="Horizontal Rule Line"/>
          <p:cNvCxnSpPr/>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35468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p:titleStyle>
    <p:body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685800"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1143000"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1600200"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057400"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5146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2832">
          <p15:clr>
            <a:srgbClr val="F26B43"/>
          </p15:clr>
        </p15:guide>
        <p15:guide id="2" pos="480">
          <p15:clr>
            <a:srgbClr val="F26B43"/>
          </p15:clr>
        </p15:guide>
        <p15:guide id="3" orient="horz" pos="432">
          <p15:clr>
            <a:srgbClr val="F26B43"/>
          </p15:clr>
        </p15:guide>
        <p15:guide id="4" pos="7200">
          <p15:clr>
            <a:srgbClr val="F26B43"/>
          </p15:clr>
        </p15:guide>
        <p15:guide id="5" pos="326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52CD92-9D15-43B4-8516-073FCDAC90D4}" type="datetimeFigureOut">
              <a:rPr lang="en-US" smtClean="0"/>
              <a:t>5/20/2017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5E1560-7126-406C-A531-3A398E8D0EEA}" type="slidenum">
              <a:rPr lang="en-US" smtClean="0"/>
              <a:t>‹Nº›</a:t>
            </a:fld>
            <a:endParaRPr lang="en-US"/>
          </a:p>
        </p:txBody>
      </p:sp>
    </p:spTree>
    <p:extLst>
      <p:ext uri="{BB962C8B-B14F-4D97-AF65-F5344CB8AC3E}">
        <p14:creationId xmlns:p14="http://schemas.microsoft.com/office/powerpoint/2010/main" val="3184122265"/>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9"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Freeform 6" title="Page Number Shape"/>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2" y="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2"/>
          </a:solidFill>
          <a:ln w="0">
            <a:noFill/>
            <a:prstDash val="solid"/>
            <a:round/>
            <a:headEnd/>
            <a:tailEnd/>
          </a:ln>
        </p:spPr>
      </p:sp>
      <p:cxnSp>
        <p:nvCxnSpPr>
          <p:cNvPr id="13" name="Straight Connector 12" title="Verticle Rule Line"/>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5400000">
            <a:off x="5205983" y="3558171"/>
            <a:ext cx="4657344" cy="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963305" y="643467"/>
            <a:ext cx="6231263" cy="5560026"/>
          </a:xfrm>
        </p:spPr>
        <p:txBody>
          <a:bodyPr anchor="ctr">
            <a:normAutofit/>
          </a:bodyPr>
          <a:lstStyle/>
          <a:p>
            <a:pPr algn="r"/>
            <a:r>
              <a:rPr lang="en-US" sz="6600" dirty="0"/>
              <a:t>RELACIONES INTERGRUPO</a:t>
            </a:r>
          </a:p>
        </p:txBody>
      </p:sp>
    </p:spTree>
    <p:extLst>
      <p:ext uri="{BB962C8B-B14F-4D97-AF65-F5344CB8AC3E}">
        <p14:creationId xmlns:p14="http://schemas.microsoft.com/office/powerpoint/2010/main" val="3178344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3" name="Rectangle 2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sp>
        <p:nvSpPr>
          <p:cNvPr id="32" name="Rectangle 3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3F5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persona, foto&#10;&#10;Descripción generada con confianza alta"/>
          <p:cNvPicPr>
            <a:picLocks noChangeAspect="1"/>
          </p:cNvPicPr>
          <p:nvPr/>
        </p:nvPicPr>
        <p:blipFill>
          <a:blip r:embed="rId2"/>
          <a:stretch>
            <a:fillRect/>
          </a:stretch>
        </p:blipFill>
        <p:spPr>
          <a:xfrm>
            <a:off x="2381956" y="643467"/>
            <a:ext cx="7428088" cy="5571066"/>
          </a:xfrm>
          <a:prstGeom prst="rect">
            <a:avLst/>
          </a:prstGeom>
        </p:spPr>
      </p:pic>
    </p:spTree>
    <p:extLst>
      <p:ext uri="{BB962C8B-B14F-4D97-AF65-F5344CB8AC3E}">
        <p14:creationId xmlns:p14="http://schemas.microsoft.com/office/powerpoint/2010/main" val="22565504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 name="Rectangle 2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pic>
        <p:nvPicPr>
          <p:cNvPr id="2" name="Imagen 1" descr="Imagen que contiene texto&#10;&#10;Descripción generada con confianza muy alta"/>
          <p:cNvPicPr>
            <a:picLocks noChangeAspect="1"/>
          </p:cNvPicPr>
          <p:nvPr/>
        </p:nvPicPr>
        <p:blipFill rotWithShape="1">
          <a:blip r:embed="rId2">
            <a:duotone>
              <a:prstClr val="black"/>
              <a:prstClr val="white"/>
            </a:duotone>
            <a:extLst/>
          </a:blip>
          <a:srcRect t="11749" b="13251"/>
          <a:stretch/>
        </p:blipFill>
        <p:spPr>
          <a:xfrm>
            <a:off x="20" y="10"/>
            <a:ext cx="12191980" cy="6857990"/>
          </a:xfrm>
          <a:prstGeom prst="rect">
            <a:avLst/>
          </a:prstGeom>
        </p:spPr>
      </p:pic>
    </p:spTree>
    <p:extLst>
      <p:ext uri="{BB962C8B-B14F-4D97-AF65-F5344CB8AC3E}">
        <p14:creationId xmlns:p14="http://schemas.microsoft.com/office/powerpoint/2010/main" val="21107705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 name="Rectangle 2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pic>
        <p:nvPicPr>
          <p:cNvPr id="3" name="Imagen 2" descr="Imagen que contiene texto&#10;&#10;Descripción generada con confianza muy alta"/>
          <p:cNvPicPr>
            <a:picLocks noChangeAspect="1"/>
          </p:cNvPicPr>
          <p:nvPr/>
        </p:nvPicPr>
        <p:blipFill rotWithShape="1">
          <a:blip r:embed="rId2"/>
          <a:srcRect t="12963" b="12037"/>
          <a:stretch/>
        </p:blipFill>
        <p:spPr>
          <a:xfrm>
            <a:off x="20" y="10"/>
            <a:ext cx="12191980" cy="6857990"/>
          </a:xfrm>
          <a:prstGeom prst="rect">
            <a:avLst/>
          </a:prstGeom>
        </p:spPr>
      </p:pic>
    </p:spTree>
    <p:extLst>
      <p:ext uri="{BB962C8B-B14F-4D97-AF65-F5344CB8AC3E}">
        <p14:creationId xmlns:p14="http://schemas.microsoft.com/office/powerpoint/2010/main" val="25063692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Freeform 6" title="Page Number Shape"/>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13" name="Slide Number Placeholder 5"/>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70478"/>
            <a:ext cx="407988" cy="365125"/>
          </a:xfrm>
          <a:prstGeom prst="rect">
            <a:avLst/>
          </a:prstGeom>
        </p:spPr>
        <p:txBody>
          <a:bodyPr vert="horz" lIns="91440" tIns="45720" rIns="91440" bIns="45720" rtlCol="0" anchor="ctr"/>
          <a:lstStyle>
            <a:defPPr>
              <a:defRPr lang="en-US"/>
            </a:defPPr>
            <a:lvl1pPr marL="0" algn="r" defTabSz="457200" rtl="0" eaLnBrk="1" latinLnBrk="0" hangingPunct="1">
              <a:defRPr sz="1200" b="0" i="1" kern="1200" baseline="0">
                <a:solidFill>
                  <a:schemeClr val="bg2"/>
                </a:solidFill>
                <a:latin typeface="+mj-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endParaRPr lang="en-US" dirty="0"/>
          </a:p>
        </p:txBody>
      </p:sp>
      <p:cxnSp>
        <p:nvCxnSpPr>
          <p:cNvPr id="15" name="Straight Connector 14" title="Horizontal Rule Line"/>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43467" y="643466"/>
            <a:ext cx="7012696" cy="5416371"/>
          </a:xfrm>
        </p:spPr>
        <p:txBody>
          <a:bodyPr anchor="b">
            <a:normAutofit/>
          </a:bodyPr>
          <a:lstStyle/>
          <a:p>
            <a:pPr algn="l"/>
            <a:r>
              <a:rPr lang="en-US" sz="4800" dirty="0"/>
              <a:t>MANTENIMIENTO DE LA CONDUCTA</a:t>
            </a:r>
          </a:p>
        </p:txBody>
      </p:sp>
      <p:sp>
        <p:nvSpPr>
          <p:cNvPr id="6" name="CuadroTexto 5"/>
          <p:cNvSpPr txBox="1"/>
          <p:nvPr/>
        </p:nvSpPr>
        <p:spPr>
          <a:xfrm>
            <a:off x="7552842" y="1703770"/>
            <a:ext cx="4742480" cy="3170099"/>
          </a:xfrm>
          <a:prstGeom prst="rect">
            <a:avLst/>
          </a:prstGeom>
          <a:noFill/>
        </p:spPr>
        <p:txBody>
          <a:bodyPr wrap="square" rtlCol="0">
            <a:spAutoFit/>
          </a:bodyPr>
          <a:lstStyle/>
          <a:p>
            <a:r>
              <a:rPr lang="es-MX" sz="4000" dirty="0"/>
              <a:t>MEDIANTE REFORZADORES:</a:t>
            </a:r>
          </a:p>
          <a:p>
            <a:r>
              <a:rPr lang="es-MX" sz="4000" dirty="0"/>
              <a:t>POSITIVOS </a:t>
            </a:r>
          </a:p>
          <a:p>
            <a:r>
              <a:rPr lang="es-MX" sz="4000" dirty="0"/>
              <a:t>Y </a:t>
            </a:r>
          </a:p>
          <a:p>
            <a:r>
              <a:rPr lang="es-MX" sz="4000" dirty="0"/>
              <a:t>NEGATIVOS</a:t>
            </a:r>
          </a:p>
        </p:txBody>
      </p:sp>
      <p:sp>
        <p:nvSpPr>
          <p:cNvPr id="7" name="Flecha: a la derecha 6"/>
          <p:cNvSpPr/>
          <p:nvPr/>
        </p:nvSpPr>
        <p:spPr>
          <a:xfrm rot="19936207">
            <a:off x="3758417" y="2514599"/>
            <a:ext cx="3487119" cy="1828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6622200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normAutofit fontScale="90000"/>
          </a:bodyPr>
          <a:lstStyle/>
          <a:p>
            <a:pPr algn="ctr"/>
            <a:r>
              <a:rPr lang="es-MX" dirty="0"/>
              <a:t>DISEÑAR Y CREAR AMBIENTES DE APRENDIZAJE</a:t>
            </a:r>
          </a:p>
        </p:txBody>
      </p:sp>
    </p:spTree>
    <p:extLst>
      <p:ext uri="{BB962C8B-B14F-4D97-AF65-F5344CB8AC3E}">
        <p14:creationId xmlns:p14="http://schemas.microsoft.com/office/powerpoint/2010/main" val="20836071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49451" y="433953"/>
            <a:ext cx="11453247" cy="4524315"/>
          </a:xfrm>
          <a:prstGeom prst="rect">
            <a:avLst/>
          </a:prstGeom>
        </p:spPr>
        <p:txBody>
          <a:bodyPr wrap="square">
            <a:spAutoFit/>
          </a:bodyPr>
          <a:lstStyle/>
          <a:p>
            <a:pPr algn="just"/>
            <a:r>
              <a:rPr lang="es-MX" sz="3200" dirty="0"/>
              <a:t>Podemos decir que un ambiente de aprendizaje es el conjunto de elementos y actores (profesores y alumnos) que participan en un proceso de enseñanza-aprendizaje. Es importante resaltar que durante la utilización de estos ambientes de aprendizaje los actores no necesariamente deben coincidir ni en el tiempo ni en el espacio. En estos ambientes los actores desarrollan actividades que permiten asimilar y crear nuevo conocimiento. El ambiente de aprendizaje tiene objetivos y propósitos claramente definidos los cuales son utilizados para evaluar los resultados.</a:t>
            </a:r>
          </a:p>
        </p:txBody>
      </p:sp>
    </p:spTree>
    <p:extLst>
      <p:ext uri="{BB962C8B-B14F-4D97-AF65-F5344CB8AC3E}">
        <p14:creationId xmlns:p14="http://schemas.microsoft.com/office/powerpoint/2010/main" val="7900641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 name="Rectangle 2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pic>
        <p:nvPicPr>
          <p:cNvPr id="2" name="Imagen 1" descr="Imagen que contiene captura de pantalla&#10;&#10;Descripción generada con confianza muy alta"/>
          <p:cNvPicPr>
            <a:picLocks noChangeAspect="1"/>
          </p:cNvPicPr>
          <p:nvPr/>
        </p:nvPicPr>
        <p:blipFill rotWithShape="1">
          <a:blip r:embed="rId2"/>
          <a:srcRect b="25000"/>
          <a:stretch/>
        </p:blipFill>
        <p:spPr>
          <a:xfrm>
            <a:off x="20" y="10"/>
            <a:ext cx="12191980" cy="6857990"/>
          </a:xfrm>
          <a:prstGeom prst="rect">
            <a:avLst/>
          </a:prstGeom>
        </p:spPr>
      </p:pic>
    </p:spTree>
    <p:extLst>
      <p:ext uri="{BB962C8B-B14F-4D97-AF65-F5344CB8AC3E}">
        <p14:creationId xmlns:p14="http://schemas.microsoft.com/office/powerpoint/2010/main" val="39601136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0"/>
            <a:ext cx="12191999"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Imagen 1" descr="Imagen que contiene imágenes prediseñadas&#10;&#10;Descripción generada con confianza alta"/>
          <p:cNvPicPr>
            <a:picLocks noChangeAspect="1"/>
          </p:cNvPicPr>
          <p:nvPr/>
        </p:nvPicPr>
        <p:blipFill>
          <a:blip r:embed="rId2"/>
          <a:stretch>
            <a:fillRect/>
          </a:stretch>
        </p:blipFill>
        <p:spPr>
          <a:xfrm>
            <a:off x="1701553" y="610830"/>
            <a:ext cx="8542773" cy="5388901"/>
          </a:xfrm>
          <a:prstGeom prst="rect">
            <a:avLst/>
          </a:prstGeom>
        </p:spPr>
      </p:pic>
      <p:cxnSp>
        <p:nvCxnSpPr>
          <p:cNvPr id="15" name="Straight Connector 8" title="Horizontal Rule Line"/>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6178167"/>
            <a:ext cx="10244326" cy="0"/>
          </a:xfrm>
          <a:prstGeom prst="line">
            <a:avLst/>
          </a:prstGeom>
          <a:ln w="25400">
            <a:solidFill>
              <a:srgbClr val="1C1C1C"/>
            </a:solidFill>
          </a:ln>
        </p:spPr>
        <p:style>
          <a:lnRef idx="1">
            <a:schemeClr val="accent1"/>
          </a:lnRef>
          <a:fillRef idx="0">
            <a:schemeClr val="accent1"/>
          </a:fillRef>
          <a:effectRef idx="0">
            <a:schemeClr val="accent1"/>
          </a:effectRef>
          <a:fontRef idx="minor">
            <a:schemeClr val="tx1"/>
          </a:fontRef>
        </p:style>
      </p:cxnSp>
      <p:sp>
        <p:nvSpPr>
          <p:cNvPr id="16" name="Freeform 6" title="Page Number Shape"/>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2" y="503728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rgbClr val="1C1C1C"/>
          </a:solidFill>
          <a:ln w="0">
            <a:noFill/>
            <a:prstDash val="solid"/>
            <a:round/>
            <a:headEnd/>
            <a:tailEnd/>
          </a:ln>
        </p:spPr>
      </p:sp>
      <p:sp>
        <p:nvSpPr>
          <p:cNvPr id="13" name="Slide Number Placeholder 5"/>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84012" y="5264298"/>
            <a:ext cx="407988" cy="365125"/>
          </a:xfrm>
          <a:prstGeom prst="rect">
            <a:avLst/>
          </a:prstGeom>
        </p:spPr>
        <p:txBody>
          <a:bodyPr vert="horz" lIns="91440" tIns="45720" rIns="91440" bIns="45720" rtlCol="0" anchor="ctr"/>
          <a:lstStyle>
            <a:defPPr>
              <a:defRPr lang="en-US"/>
            </a:defPPr>
            <a:lvl1pPr marL="0" algn="r" defTabSz="457200" rtl="0" eaLnBrk="1" latinLnBrk="0" hangingPunct="1">
              <a:defRPr sz="1200" b="0" i="1" kern="1200" baseline="0">
                <a:solidFill>
                  <a:schemeClr val="bg2"/>
                </a:solidFill>
                <a:latin typeface="+mj-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AC27A5A-7290-4DE1-BA94-4BE8A8E57DCF}" type="slidenum">
              <a:rPr lang="en-US" smtClean="0">
                <a:solidFill>
                  <a:srgbClr val="F8F8F8"/>
                </a:solidFill>
              </a:rPr>
              <a:pPr/>
              <a:t>4</a:t>
            </a:fld>
            <a:endParaRPr lang="en-US" dirty="0">
              <a:solidFill>
                <a:srgbClr val="F8F8F8"/>
              </a:solidFill>
            </a:endParaRPr>
          </a:p>
        </p:txBody>
      </p:sp>
    </p:spTree>
    <p:extLst>
      <p:ext uri="{BB962C8B-B14F-4D97-AF65-F5344CB8AC3E}">
        <p14:creationId xmlns:p14="http://schemas.microsoft.com/office/powerpoint/2010/main" val="35575083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78969" y="681926"/>
            <a:ext cx="11747716" cy="4524316"/>
          </a:xfrm>
          <a:prstGeom prst="rect">
            <a:avLst/>
          </a:prstGeom>
        </p:spPr>
        <p:txBody>
          <a:bodyPr wrap="square">
            <a:spAutoFit/>
          </a:bodyPr>
          <a:lstStyle/>
          <a:p>
            <a:r>
              <a:rPr lang="es-MX" sz="2400" dirty="0"/>
              <a:t>Actividades. Actividades de aprendizaje propiamente dichas, actividades administrativas y de coordinación, etc.</a:t>
            </a:r>
          </a:p>
          <a:p>
            <a:endParaRPr lang="es-MX" sz="2400" dirty="0"/>
          </a:p>
          <a:p>
            <a:r>
              <a:rPr lang="es-MX" sz="2400" dirty="0"/>
              <a:t>• Herramientas (mentales y físicas). El lenguaje, herramientas informáticas de soporte a la comunicación e interacción, etc.</a:t>
            </a:r>
          </a:p>
          <a:p>
            <a:endParaRPr lang="es-MX" sz="2400" dirty="0"/>
          </a:p>
          <a:p>
            <a:r>
              <a:rPr lang="es-MX" sz="2400" dirty="0"/>
              <a:t>• Actores (docentes y alumnos). Son los participantes en el proceso de aprendizaje.</a:t>
            </a:r>
          </a:p>
          <a:p>
            <a:endParaRPr lang="es-MX" sz="2400" dirty="0"/>
          </a:p>
          <a:p>
            <a:r>
              <a:rPr lang="es-MX" sz="2400" dirty="0"/>
              <a:t>• Ambiente socio-cultural y las normas sociales que rigen su comportamiento. Aspectos socioculturales que afectan el funcionamiento y creación de ambientes de aprendizaje.</a:t>
            </a:r>
          </a:p>
          <a:p>
            <a:endParaRPr lang="es-MX" sz="2400" dirty="0"/>
          </a:p>
          <a:p>
            <a:r>
              <a:rPr lang="es-MX" sz="2400" dirty="0"/>
              <a:t>• Componentes pedagógicos. Objetivos pedagógicos, Contenido Instruccional, etc.</a:t>
            </a:r>
          </a:p>
        </p:txBody>
      </p:sp>
    </p:spTree>
    <p:extLst>
      <p:ext uri="{BB962C8B-B14F-4D97-AF65-F5344CB8AC3E}">
        <p14:creationId xmlns:p14="http://schemas.microsoft.com/office/powerpoint/2010/main" val="33891318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Freeform 6" title="Page Number Shape"/>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13" name="Slide Number Placeholder 5"/>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70478"/>
            <a:ext cx="407988" cy="365125"/>
          </a:xfrm>
          <a:prstGeom prst="rect">
            <a:avLst/>
          </a:prstGeom>
        </p:spPr>
        <p:txBody>
          <a:bodyPr vert="horz" lIns="91440" tIns="45720" rIns="91440" bIns="45720" rtlCol="0" anchor="ctr"/>
          <a:lstStyle>
            <a:defPPr>
              <a:defRPr lang="en-US"/>
            </a:defPPr>
            <a:lvl1pPr marL="0" algn="r" defTabSz="457200" rtl="0" eaLnBrk="1" latinLnBrk="0" hangingPunct="1">
              <a:defRPr sz="1200" b="0" i="1" kern="1200" baseline="0">
                <a:solidFill>
                  <a:schemeClr val="bg2"/>
                </a:solidFill>
                <a:latin typeface="+mj-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endParaRPr lang="en-US" dirty="0"/>
          </a:p>
        </p:txBody>
      </p:sp>
      <p:cxnSp>
        <p:nvCxnSpPr>
          <p:cNvPr id="15" name="Straight Connector 14" title="Horizontal Rule Line"/>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43467" y="643466"/>
            <a:ext cx="3933390" cy="4937287"/>
          </a:xfrm>
        </p:spPr>
        <p:txBody>
          <a:bodyPr anchor="b">
            <a:normAutofit/>
          </a:bodyPr>
          <a:lstStyle/>
          <a:p>
            <a:pPr algn="l"/>
            <a:r>
              <a:rPr lang="en-US" sz="4800" dirty="0"/>
              <a:t>Relaciones </a:t>
            </a:r>
            <a:r>
              <a:rPr lang="en-US" sz="4800" dirty="0" err="1"/>
              <a:t>intergrupo</a:t>
            </a:r>
            <a:endParaRPr lang="en-US" sz="4800" dirty="0"/>
          </a:p>
        </p:txBody>
      </p:sp>
      <p:sp>
        <p:nvSpPr>
          <p:cNvPr id="3" name="Content Placeholder 2"/>
          <p:cNvSpPr>
            <a:spLocks noGrp="1"/>
          </p:cNvSpPr>
          <p:nvPr>
            <p:ph type="body" idx="1"/>
          </p:nvPr>
        </p:nvSpPr>
        <p:spPr>
          <a:xfrm>
            <a:off x="4955354" y="643466"/>
            <a:ext cx="6593180" cy="4937287"/>
          </a:xfrm>
        </p:spPr>
        <p:txBody>
          <a:bodyPr>
            <a:normAutofit/>
          </a:bodyPr>
          <a:lstStyle/>
          <a:p>
            <a:r>
              <a:rPr lang="en-US" sz="4000" dirty="0"/>
              <a:t>COOPERACIÓN Y COMPETICIÓN.</a:t>
            </a:r>
          </a:p>
          <a:p>
            <a:r>
              <a:rPr lang="en-US" sz="4000" dirty="0"/>
              <a:t>REFORZADORES POSITIVOS/ NEGATIVOS.</a:t>
            </a:r>
          </a:p>
          <a:p>
            <a:r>
              <a:rPr lang="en-US" sz="4000" dirty="0"/>
              <a:t>MANTENIMIENTO DE CONDUCTA.</a:t>
            </a:r>
          </a:p>
        </p:txBody>
      </p:sp>
    </p:spTree>
    <p:extLst>
      <p:ext uri="{BB962C8B-B14F-4D97-AF65-F5344CB8AC3E}">
        <p14:creationId xmlns:p14="http://schemas.microsoft.com/office/powerpoint/2010/main" val="3324515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45CA327-20E6-4148-805B-D5FAC834A12F}"/>
              </a:ext>
            </a:extLst>
          </p:cNvPr>
          <p:cNvSpPr>
            <a:spLocks noGrp="1"/>
          </p:cNvSpPr>
          <p:nvPr>
            <p:ph type="title"/>
          </p:nvPr>
        </p:nvSpPr>
        <p:spPr/>
        <p:txBody>
          <a:bodyPr/>
          <a:lstStyle/>
          <a:p>
            <a:pPr algn="ctr"/>
            <a:r>
              <a:rPr lang="en-US" b="1" dirty="0"/>
              <a:t>COOPERACIÓN</a:t>
            </a:r>
          </a:p>
        </p:txBody>
      </p:sp>
      <p:sp>
        <p:nvSpPr>
          <p:cNvPr id="21" name="Content Placeholder 2"/>
          <p:cNvSpPr txBox="1">
            <a:spLocks/>
          </p:cNvSpPr>
          <p:nvPr/>
        </p:nvSpPr>
        <p:spPr>
          <a:xfrm>
            <a:off x="850250" y="1876798"/>
            <a:ext cx="10465450" cy="4000000"/>
          </a:xfrm>
          <a:prstGeom prst="rect">
            <a:avLst/>
          </a:prstGeom>
          <a:ln w="57150">
            <a:noFill/>
          </a:ln>
        </p:spPr>
        <p:txBody>
          <a:bodyPr vert="horz" lIns="91440" tIns="45720" rIns="91440" bIns="45720" numCol="1" rtlCol="0" anchor="t">
            <a:normAutofit/>
          </a:bodyPr>
          <a:lstStyle/>
          <a:p>
            <a:pPr marL="0" indent="0">
              <a:lnSpc>
                <a:spcPct val="150000"/>
              </a:lnSpc>
              <a:spcBef>
                <a:spcPts val="0"/>
              </a:spcBef>
              <a:buFont typeface="Arial" panose="020B0604020202020204" pitchFamily="34" charset="0"/>
              <a:buNone/>
            </a:pPr>
            <a:endParaRPr lang="en-US" sz="1400" dirty="0">
              <a:solidFill>
                <a:schemeClr val="tx1">
                  <a:lumMod val="65000"/>
                  <a:lumOff val="35000"/>
                </a:schemeClr>
              </a:solidFill>
              <a:latin typeface="Segoe UI Semilight" panose="020B0402040204020203" pitchFamily="34" charset="0"/>
              <a:ea typeface="Segoe UI" panose="020B0502040204020203" pitchFamily="34" charset="0"/>
              <a:cs typeface="Segoe UI Semilight" panose="020B0402040204020203" pitchFamily="34" charset="0"/>
            </a:endParaRPr>
          </a:p>
        </p:txBody>
      </p:sp>
      <p:pic>
        <p:nvPicPr>
          <p:cNvPr id="2" name="Imagen 1"/>
          <p:cNvPicPr>
            <a:picLocks noChangeAspect="1"/>
          </p:cNvPicPr>
          <p:nvPr/>
        </p:nvPicPr>
        <p:blipFill>
          <a:blip r:embed="rId3"/>
          <a:stretch>
            <a:fillRect/>
          </a:stretch>
        </p:blipFill>
        <p:spPr>
          <a:xfrm>
            <a:off x="637690" y="2138523"/>
            <a:ext cx="3776035" cy="3738275"/>
          </a:xfrm>
          <a:prstGeom prst="rect">
            <a:avLst/>
          </a:prstGeom>
        </p:spPr>
      </p:pic>
      <p:sp>
        <p:nvSpPr>
          <p:cNvPr id="3" name="Rectángulo 2"/>
          <p:cNvSpPr/>
          <p:nvPr/>
        </p:nvSpPr>
        <p:spPr>
          <a:xfrm>
            <a:off x="4816712" y="1614640"/>
            <a:ext cx="7085986" cy="4524315"/>
          </a:xfrm>
          <a:prstGeom prst="rect">
            <a:avLst/>
          </a:prstGeom>
        </p:spPr>
        <p:txBody>
          <a:bodyPr wrap="square">
            <a:spAutoFit/>
          </a:bodyPr>
          <a:lstStyle/>
          <a:p>
            <a:pPr algn="just"/>
            <a:r>
              <a:rPr lang="es-MX" sz="2400" dirty="0"/>
              <a:t>Como cooperación se denomina el conjunto de acciones y esfuerzos que, conjuntamente con otro u otros individuos, realizamos con el objetivo de alcanzar una meta común. La palabra, como tal, proviene del latín </a:t>
            </a:r>
            <a:r>
              <a:rPr lang="es-MX" sz="2400" dirty="0" err="1"/>
              <a:t>cooperatĭo</a:t>
            </a:r>
            <a:r>
              <a:rPr lang="es-MX" sz="2400" dirty="0"/>
              <a:t>, </a:t>
            </a:r>
            <a:r>
              <a:rPr lang="es-MX" sz="2400" dirty="0" err="1"/>
              <a:t>cooperatiōnis</a:t>
            </a:r>
            <a:r>
              <a:rPr lang="es-MX" sz="2400" dirty="0"/>
              <a:t>.</a:t>
            </a:r>
          </a:p>
          <a:p>
            <a:pPr algn="just"/>
            <a:endParaRPr lang="es-MX" sz="2400" dirty="0"/>
          </a:p>
          <a:p>
            <a:pPr algn="just"/>
            <a:r>
              <a:rPr lang="es-MX" sz="2400" dirty="0"/>
              <a:t>En este sentido, la cooperación es el resultado de una estrategia de trabajo conjunto que se vale de una serie de métodos para facilitar la consecución de un objetivo, como, por ejemplo, el trabajo en equipo, la distribución de responsabilidades, la delegación de tareas, las acciones coordinadas, etc.</a:t>
            </a:r>
          </a:p>
        </p:txBody>
      </p:sp>
    </p:spTree>
    <p:extLst>
      <p:ext uri="{BB962C8B-B14F-4D97-AF65-F5344CB8AC3E}">
        <p14:creationId xmlns:p14="http://schemas.microsoft.com/office/powerpoint/2010/main" val="27302352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45CA327-20E6-4148-805B-D5FAC834A12F}"/>
              </a:ext>
            </a:extLst>
          </p:cNvPr>
          <p:cNvSpPr>
            <a:spLocks noGrp="1"/>
          </p:cNvSpPr>
          <p:nvPr>
            <p:ph type="title"/>
          </p:nvPr>
        </p:nvSpPr>
        <p:spPr/>
        <p:txBody>
          <a:bodyPr/>
          <a:lstStyle/>
          <a:p>
            <a:pPr algn="ctr"/>
            <a:r>
              <a:rPr lang="en-US" b="1" dirty="0"/>
              <a:t>COMPETICIÓN</a:t>
            </a:r>
          </a:p>
        </p:txBody>
      </p:sp>
      <p:sp>
        <p:nvSpPr>
          <p:cNvPr id="21" name="Content Placeholder 2"/>
          <p:cNvSpPr txBox="1">
            <a:spLocks/>
          </p:cNvSpPr>
          <p:nvPr/>
        </p:nvSpPr>
        <p:spPr>
          <a:xfrm>
            <a:off x="850250" y="1876798"/>
            <a:ext cx="10465450" cy="4000000"/>
          </a:xfrm>
          <a:prstGeom prst="rect">
            <a:avLst/>
          </a:prstGeom>
          <a:ln w="57150">
            <a:noFill/>
          </a:ln>
        </p:spPr>
        <p:txBody>
          <a:bodyPr vert="horz" lIns="91440" tIns="45720" rIns="91440" bIns="45720" numCol="1" rtlCol="0" anchor="t">
            <a:normAutofit/>
          </a:bodyPr>
          <a:lstStyle/>
          <a:p>
            <a:pPr marL="0" indent="0">
              <a:lnSpc>
                <a:spcPct val="150000"/>
              </a:lnSpc>
              <a:spcBef>
                <a:spcPts val="0"/>
              </a:spcBef>
              <a:buFont typeface="Arial" panose="020B0604020202020204" pitchFamily="34" charset="0"/>
              <a:buNone/>
            </a:pPr>
            <a:endParaRPr lang="en-US" sz="1400" dirty="0">
              <a:solidFill>
                <a:schemeClr val="tx1">
                  <a:lumMod val="65000"/>
                  <a:lumOff val="35000"/>
                </a:schemeClr>
              </a:solidFill>
              <a:latin typeface="Segoe UI Semilight" panose="020B0402040204020203" pitchFamily="34" charset="0"/>
              <a:ea typeface="Segoe UI" panose="020B0502040204020203" pitchFamily="34" charset="0"/>
              <a:cs typeface="Segoe UI Semilight" panose="020B0402040204020203" pitchFamily="34" charset="0"/>
            </a:endParaRPr>
          </a:p>
        </p:txBody>
      </p:sp>
      <p:sp>
        <p:nvSpPr>
          <p:cNvPr id="3" name="Rectángulo 2"/>
          <p:cNvSpPr/>
          <p:nvPr/>
        </p:nvSpPr>
        <p:spPr>
          <a:xfrm>
            <a:off x="5802926" y="1596326"/>
            <a:ext cx="6099772" cy="4893647"/>
          </a:xfrm>
          <a:prstGeom prst="rect">
            <a:avLst/>
          </a:prstGeom>
        </p:spPr>
        <p:txBody>
          <a:bodyPr wrap="square">
            <a:spAutoFit/>
          </a:bodyPr>
          <a:lstStyle/>
          <a:p>
            <a:pPr algn="just"/>
            <a:r>
              <a:rPr lang="es-MX" sz="2400"/>
              <a:t>Las palabras competencia y competición son sinónimos…</a:t>
            </a:r>
          </a:p>
          <a:p>
            <a:pPr algn="just"/>
            <a:endParaRPr lang="es-MX" sz="2400"/>
          </a:p>
          <a:p>
            <a:pPr algn="just"/>
            <a:r>
              <a:rPr lang="es-MX" sz="2400"/>
              <a:t>…que pueden emplearse indistintamente para referirse a una ‘rivalidad de quienes se disputan una misma cosa o la pretenden’ o a la ‘acción y efecto de competir, y más propiamente en materia de deportes’. En la norma culta se usa con más frecuencia competencia porque tiene un campo más amplio de significación, en tanto que competición se ha restringido al ámbito deportivo.</a:t>
            </a:r>
            <a:endParaRPr lang="es-MX" sz="2400" dirty="0"/>
          </a:p>
        </p:txBody>
      </p:sp>
      <p:pic>
        <p:nvPicPr>
          <p:cNvPr id="5" name="Imagen 4"/>
          <p:cNvPicPr>
            <a:picLocks noChangeAspect="1"/>
          </p:cNvPicPr>
          <p:nvPr/>
        </p:nvPicPr>
        <p:blipFill>
          <a:blip r:embed="rId3"/>
          <a:stretch>
            <a:fillRect/>
          </a:stretch>
        </p:blipFill>
        <p:spPr>
          <a:xfrm>
            <a:off x="585384" y="2019544"/>
            <a:ext cx="4952676" cy="3714507"/>
          </a:xfrm>
          <a:prstGeom prst="rect">
            <a:avLst/>
          </a:prstGeom>
        </p:spPr>
      </p:pic>
    </p:spTree>
    <p:extLst>
      <p:ext uri="{BB962C8B-B14F-4D97-AF65-F5344CB8AC3E}">
        <p14:creationId xmlns:p14="http://schemas.microsoft.com/office/powerpoint/2010/main" val="1644207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Freeform 6" title="Page Number Shape"/>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13" name="Slide Number Placeholder 5"/>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70478"/>
            <a:ext cx="407988" cy="365125"/>
          </a:xfrm>
          <a:prstGeom prst="rect">
            <a:avLst/>
          </a:prstGeom>
        </p:spPr>
        <p:txBody>
          <a:bodyPr vert="horz" lIns="91440" tIns="45720" rIns="91440" bIns="45720" rtlCol="0" anchor="ctr"/>
          <a:lstStyle>
            <a:defPPr>
              <a:defRPr lang="en-US"/>
            </a:defPPr>
            <a:lvl1pPr marL="0" algn="r" defTabSz="457200" rtl="0" eaLnBrk="1" latinLnBrk="0" hangingPunct="1">
              <a:defRPr sz="1200" b="0" i="1" kern="1200" baseline="0">
                <a:solidFill>
                  <a:schemeClr val="bg2"/>
                </a:solidFill>
                <a:latin typeface="+mj-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endParaRPr lang="en-US" dirty="0"/>
          </a:p>
        </p:txBody>
      </p:sp>
      <p:cxnSp>
        <p:nvCxnSpPr>
          <p:cNvPr id="15" name="Straight Connector 14" title="Horizontal Rule Line"/>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07988" y="643465"/>
            <a:ext cx="6256283" cy="5385375"/>
          </a:xfrm>
        </p:spPr>
        <p:txBody>
          <a:bodyPr anchor="b">
            <a:normAutofit/>
          </a:bodyPr>
          <a:lstStyle/>
          <a:p>
            <a:pPr algn="l"/>
            <a:r>
              <a:rPr lang="en-US" sz="4800" dirty="0"/>
              <a:t>REFORZADORES</a:t>
            </a:r>
          </a:p>
        </p:txBody>
      </p:sp>
      <p:sp>
        <p:nvSpPr>
          <p:cNvPr id="3" name="Content Placeholder 2"/>
          <p:cNvSpPr>
            <a:spLocks noGrp="1"/>
          </p:cNvSpPr>
          <p:nvPr>
            <p:ph idx="1"/>
          </p:nvPr>
        </p:nvSpPr>
        <p:spPr>
          <a:xfrm>
            <a:off x="4955354" y="643466"/>
            <a:ext cx="6593180" cy="4937287"/>
          </a:xfrm>
        </p:spPr>
        <p:txBody>
          <a:bodyPr>
            <a:normAutofit/>
          </a:bodyPr>
          <a:lstStyle/>
          <a:p>
            <a:r>
              <a:rPr lang="es-MX" sz="8800" dirty="0"/>
              <a:t>POSITIVOS </a:t>
            </a:r>
          </a:p>
          <a:p>
            <a:r>
              <a:rPr lang="es-MX" sz="8800" dirty="0"/>
              <a:t>NEGATIVOS</a:t>
            </a:r>
            <a:endParaRPr sz="8800" dirty="0"/>
          </a:p>
        </p:txBody>
      </p:sp>
    </p:spTree>
    <p:extLst>
      <p:ext uri="{BB962C8B-B14F-4D97-AF65-F5344CB8AC3E}">
        <p14:creationId xmlns:p14="http://schemas.microsoft.com/office/powerpoint/2010/main" val="20190612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 name="Content Placeholder 2"/>
          <p:cNvSpPr txBox="1">
            <a:spLocks/>
          </p:cNvSpPr>
          <p:nvPr/>
        </p:nvSpPr>
        <p:spPr>
          <a:xfrm>
            <a:off x="850250" y="1876798"/>
            <a:ext cx="10465450" cy="4000000"/>
          </a:xfrm>
          <a:prstGeom prst="rect">
            <a:avLst/>
          </a:prstGeom>
          <a:ln w="57150">
            <a:noFill/>
          </a:ln>
        </p:spPr>
        <p:txBody>
          <a:bodyPr vert="horz" lIns="91440" tIns="45720" rIns="91440" bIns="45720" numCol="1" rtlCol="0" anchor="t">
            <a:normAutofit/>
          </a:bodyPr>
          <a:lstStyle/>
          <a:p>
            <a:pPr marL="0" indent="0">
              <a:lnSpc>
                <a:spcPct val="150000"/>
              </a:lnSpc>
              <a:spcBef>
                <a:spcPts val="0"/>
              </a:spcBef>
              <a:buFont typeface="Arial" panose="020B0604020202020204" pitchFamily="34" charset="0"/>
              <a:buNone/>
            </a:pPr>
            <a:endParaRPr lang="en-US" sz="1400" dirty="0">
              <a:solidFill>
                <a:schemeClr val="tx1">
                  <a:lumMod val="65000"/>
                  <a:lumOff val="35000"/>
                </a:schemeClr>
              </a:solidFill>
              <a:latin typeface="Segoe UI Semilight" panose="020B0402040204020203" pitchFamily="34" charset="0"/>
              <a:ea typeface="Segoe UI" panose="020B0502040204020203" pitchFamily="34" charset="0"/>
              <a:cs typeface="Segoe UI Semilight" panose="020B0402040204020203" pitchFamily="34" charset="0"/>
            </a:endParaRPr>
          </a:p>
        </p:txBody>
      </p:sp>
      <p:pic>
        <p:nvPicPr>
          <p:cNvPr id="2" name="Imagen 1"/>
          <p:cNvPicPr>
            <a:picLocks noChangeAspect="1"/>
          </p:cNvPicPr>
          <p:nvPr/>
        </p:nvPicPr>
        <p:blipFill>
          <a:blip r:embed="rId3"/>
          <a:stretch>
            <a:fillRect/>
          </a:stretch>
        </p:blipFill>
        <p:spPr>
          <a:xfrm>
            <a:off x="1890792" y="264359"/>
            <a:ext cx="8384583" cy="6295008"/>
          </a:xfrm>
          <a:prstGeom prst="rect">
            <a:avLst/>
          </a:prstGeom>
        </p:spPr>
      </p:pic>
    </p:spTree>
    <p:extLst>
      <p:ext uri="{BB962C8B-B14F-4D97-AF65-F5344CB8AC3E}">
        <p14:creationId xmlns:p14="http://schemas.microsoft.com/office/powerpoint/2010/main" val="13828276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 name="Rectangle 1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sp>
        <p:nvSpPr>
          <p:cNvPr id="18" name="Rectangle 1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Imagen 5" descr="Imagen que contiene texto&#10;&#10;Descripción generada con confianza muy alta"/>
          <p:cNvPicPr>
            <a:picLocks noChangeAspect="1"/>
          </p:cNvPicPr>
          <p:nvPr/>
        </p:nvPicPr>
        <p:blipFill>
          <a:blip r:embed="rId2"/>
          <a:stretch>
            <a:fillRect/>
          </a:stretch>
        </p:blipFill>
        <p:spPr>
          <a:xfrm>
            <a:off x="2381955" y="643466"/>
            <a:ext cx="7428089" cy="5571067"/>
          </a:xfrm>
          <a:prstGeom prst="rect">
            <a:avLst/>
          </a:prstGeom>
        </p:spPr>
      </p:pic>
    </p:spTree>
    <p:extLst>
      <p:ext uri="{BB962C8B-B14F-4D97-AF65-F5344CB8AC3E}">
        <p14:creationId xmlns:p14="http://schemas.microsoft.com/office/powerpoint/2010/main" val="11311517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 name="Rectangle 1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pic>
        <p:nvPicPr>
          <p:cNvPr id="2" name="Imagen 1" descr="Imagen que contiene foto, persona, pared, mujer&#10;&#10;Descripción generada con confianza muy alta"/>
          <p:cNvPicPr>
            <a:picLocks noChangeAspect="1"/>
          </p:cNvPicPr>
          <p:nvPr/>
        </p:nvPicPr>
        <p:blipFill rotWithShape="1">
          <a:blip r:embed="rId2"/>
          <a:srcRect b="25000"/>
          <a:stretch/>
        </p:blipFill>
        <p:spPr>
          <a:xfrm>
            <a:off x="20" y="10"/>
            <a:ext cx="12191980" cy="6857990"/>
          </a:xfrm>
          <a:prstGeom prst="rect">
            <a:avLst/>
          </a:prstGeom>
        </p:spPr>
      </p:pic>
    </p:spTree>
    <p:extLst>
      <p:ext uri="{BB962C8B-B14F-4D97-AF65-F5344CB8AC3E}">
        <p14:creationId xmlns:p14="http://schemas.microsoft.com/office/powerpoint/2010/main" val="36566318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5" name="Rectangle 24"/>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pic>
        <p:nvPicPr>
          <p:cNvPr id="2" name="Imagen 1" descr="Imagen que contiene captura de pantalla, botella&#10;&#10;Descripción generada con confianza alta"/>
          <p:cNvPicPr>
            <a:picLocks noChangeAspect="1"/>
          </p:cNvPicPr>
          <p:nvPr/>
        </p:nvPicPr>
        <p:blipFill>
          <a:blip r:embed="rId2"/>
          <a:stretch>
            <a:fillRect/>
          </a:stretch>
        </p:blipFill>
        <p:spPr>
          <a:xfrm>
            <a:off x="2381955" y="643466"/>
            <a:ext cx="7428089" cy="5571067"/>
          </a:xfrm>
          <a:prstGeom prst="rect">
            <a:avLst/>
          </a:prstGeom>
        </p:spPr>
      </p:pic>
    </p:spTree>
    <p:extLst>
      <p:ext uri="{BB962C8B-B14F-4D97-AF65-F5344CB8AC3E}">
        <p14:creationId xmlns:p14="http://schemas.microsoft.com/office/powerpoint/2010/main" val="2936513193"/>
      </p:ext>
    </p:extLst>
  </p:cSld>
  <p:clrMapOvr>
    <a:masterClrMapping/>
  </p:clrMapOvr>
</p:sld>
</file>

<file path=ppt/theme/theme1.xml><?xml version="1.0" encoding="utf-8"?>
<a:theme xmlns:a="http://schemas.openxmlformats.org/drawingml/2006/main" name="Headlines">
  <a:themeElements>
    <a:clrScheme name="Headlines">
      <a:dk1>
        <a:sysClr val="windowText" lastClr="000000"/>
      </a:dk1>
      <a:lt1>
        <a:sysClr val="window" lastClr="FFFFFF"/>
      </a:lt1>
      <a:dk2>
        <a:srgbClr val="1D1A1D"/>
      </a:dk2>
      <a:lt2>
        <a:srgbClr val="F5F5F5"/>
      </a:lt2>
      <a:accent1>
        <a:srgbClr val="439EB7"/>
      </a:accent1>
      <a:accent2>
        <a:srgbClr val="E28B55"/>
      </a:accent2>
      <a:accent3>
        <a:srgbClr val="DCB64D"/>
      </a:accent3>
      <a:accent4>
        <a:srgbClr val="4CA198"/>
      </a:accent4>
      <a:accent5>
        <a:srgbClr val="835B82"/>
      </a:accent5>
      <a:accent6>
        <a:srgbClr val="645135"/>
      </a:accent6>
      <a:hlink>
        <a:srgbClr val="439EB7"/>
      </a:hlink>
      <a:folHlink>
        <a:srgbClr val="835B82"/>
      </a:folHlink>
    </a:clrScheme>
    <a:fontScheme name="Headlines">
      <a:majorFont>
        <a:latin typeface="Century Schoolbook" panose="02040604050505020304"/>
        <a:ea typeface=""/>
        <a:cs typeface=""/>
        <a:font script="Jpan" typeface="メイリオ"/>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eadlines">
      <a:fillStyleLst>
        <a:solidFill>
          <a:schemeClr val="phClr"/>
        </a:solidFill>
        <a:solidFill>
          <a:schemeClr val="phClr">
            <a:tint val="67000"/>
            <a:satMod val="105000"/>
          </a:schemeClr>
        </a:solidFill>
        <a:gradFill rotWithShape="1">
          <a:gsLst>
            <a:gs pos="0">
              <a:schemeClr val="phClr">
                <a:tint val="100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6350" cap="flat" cmpd="sng" algn="in">
          <a:solidFill>
            <a:schemeClr val="phClr"/>
          </a:solidFill>
          <a:prstDash val="solid"/>
        </a:ln>
        <a:ln w="12700" cap="flat" cmpd="sng" algn="in">
          <a:solidFill>
            <a:schemeClr val="phClr"/>
          </a:solidFill>
          <a:prstDash val="solid"/>
        </a:ln>
        <a:ln w="19050" cap="flat" cmpd="sng" algn="in">
          <a:solidFill>
            <a:schemeClr val="phClr">
              <a:satMod val="150000"/>
            </a:schemeClr>
          </a:solidFill>
          <a:prstDash val="solid"/>
        </a:ln>
      </a:lnStyleLst>
      <a:effectStyleLst>
        <a:effectStyle>
          <a:effectLst/>
        </a:effectStyle>
        <a:effectStyle>
          <a:effectLst/>
        </a:effectStyle>
        <a:effectStyle>
          <a:effectLst>
            <a:innerShdw blurRad="88900" dist="25400" dir="10800000">
              <a:srgbClr val="000000">
                <a:alpha val="25000"/>
              </a:srgbClr>
            </a:innerShdw>
            <a:outerShdw blurRad="25400" dist="25400" dir="5400000" rotWithShape="0">
              <a:srgbClr val="FFFFFF">
                <a:alpha val="1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eadlines" id="{3841520A-25F2-4EB8-BE4C-611DB5ABEED9}" vid="{ECD25A4C-D97E-4C12-84B1-63580BFFAEEB}"/>
    </a:ext>
  </a:extLst>
</a:theme>
</file>

<file path=ppt/theme/theme2.xml><?xml version="1.0" encoding="utf-8"?>
<a:theme xmlns:a="http://schemas.openxmlformats.org/drawingml/2006/main" name="QuickStarter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4">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Web93E8</Template>
  <TotalTime>35</TotalTime>
  <Words>510</Words>
  <Application>Microsoft Office PowerPoint</Application>
  <PresentationFormat>Panorámica</PresentationFormat>
  <Paragraphs>45</Paragraphs>
  <Slides>18</Slides>
  <Notes>4</Notes>
  <HiddenSlides>10</HiddenSlides>
  <MMClips>0</MMClips>
  <ScaleCrop>false</ScaleCrop>
  <HeadingPairs>
    <vt:vector size="6" baseType="variant">
      <vt:variant>
        <vt:lpstr>Fuentes usadas</vt:lpstr>
      </vt:variant>
      <vt:variant>
        <vt:i4>7</vt:i4>
      </vt:variant>
      <vt:variant>
        <vt:lpstr>Tema</vt:lpstr>
      </vt:variant>
      <vt:variant>
        <vt:i4>2</vt:i4>
      </vt:variant>
      <vt:variant>
        <vt:lpstr>Títulos de diapositiva</vt:lpstr>
      </vt:variant>
      <vt:variant>
        <vt:i4>18</vt:i4>
      </vt:variant>
    </vt:vector>
  </HeadingPairs>
  <TitlesOfParts>
    <vt:vector size="27" baseType="lpstr">
      <vt:lpstr>Arial</vt:lpstr>
      <vt:lpstr>Calibri</vt:lpstr>
      <vt:lpstr>Century Schoolbook</vt:lpstr>
      <vt:lpstr>Corbel</vt:lpstr>
      <vt:lpstr>Segoe UI</vt:lpstr>
      <vt:lpstr>Segoe UI Light</vt:lpstr>
      <vt:lpstr>Segoe UI Semilight</vt:lpstr>
      <vt:lpstr>Headlines</vt:lpstr>
      <vt:lpstr>QuickStarter Theme</vt:lpstr>
      <vt:lpstr>RELACIONES INTERGRUPO</vt:lpstr>
      <vt:lpstr>Relaciones intergrupo</vt:lpstr>
      <vt:lpstr>COOPERACIÓN</vt:lpstr>
      <vt:lpstr>COMPETICIÓN</vt:lpstr>
      <vt:lpstr>REFORZADORES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MANTENIMIENTO DE LA CONDUCTA</vt:lpstr>
      <vt:lpstr>DISEÑAR Y CREAR AMBIENTES DE APRENDIZAJE</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RELACIONES INTERGRUPO</dc:title>
  <dc:creator>Aurora</dc:creator>
  <cp:lastModifiedBy>Aurora</cp:lastModifiedBy>
  <cp:revision>10</cp:revision>
  <dcterms:created xsi:type="dcterms:W3CDTF">2017-05-20T21:12:46Z</dcterms:created>
  <dcterms:modified xsi:type="dcterms:W3CDTF">2017-05-20T21:48:30Z</dcterms:modified>
</cp:coreProperties>
</file>