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92" r:id="rId2"/>
    <p:sldId id="293" r:id="rId3"/>
    <p:sldId id="294" r:id="rId4"/>
    <p:sldId id="295" r:id="rId5"/>
    <p:sldId id="256" r:id="rId6"/>
    <p:sldId id="263" r:id="rId7"/>
    <p:sldId id="296" r:id="rId8"/>
    <p:sldId id="299" r:id="rId9"/>
    <p:sldId id="329" r:id="rId10"/>
    <p:sldId id="330" r:id="rId11"/>
    <p:sldId id="332" r:id="rId12"/>
    <p:sldId id="331" r:id="rId13"/>
    <p:sldId id="333" r:id="rId14"/>
    <p:sldId id="334" r:id="rId15"/>
    <p:sldId id="335" r:id="rId16"/>
    <p:sldId id="336" r:id="rId17"/>
    <p:sldId id="300" r:id="rId18"/>
    <p:sldId id="337" r:id="rId19"/>
    <p:sldId id="338" r:id="rId20"/>
    <p:sldId id="347" r:id="rId21"/>
    <p:sldId id="348" r:id="rId22"/>
    <p:sldId id="339" r:id="rId23"/>
    <p:sldId id="349" r:id="rId24"/>
    <p:sldId id="350" r:id="rId25"/>
    <p:sldId id="351" r:id="rId26"/>
    <p:sldId id="352" r:id="rId27"/>
    <p:sldId id="353" r:id="rId28"/>
    <p:sldId id="354" r:id="rId29"/>
    <p:sldId id="355" r:id="rId30"/>
    <p:sldId id="358" r:id="rId31"/>
    <p:sldId id="356" r:id="rId32"/>
    <p:sldId id="357" r:id="rId33"/>
    <p:sldId id="359" r:id="rId34"/>
    <p:sldId id="360" r:id="rId35"/>
    <p:sldId id="361" r:id="rId36"/>
    <p:sldId id="362" r:id="rId37"/>
    <p:sldId id="364" r:id="rId38"/>
    <p:sldId id="323"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A1F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55" autoAdjust="0"/>
    <p:restoredTop sz="94434" autoAdjust="0"/>
  </p:normalViewPr>
  <p:slideViewPr>
    <p:cSldViewPr>
      <p:cViewPr varScale="1">
        <p:scale>
          <a:sx n="103" d="100"/>
          <a:sy n="103" d="100"/>
        </p:scale>
        <p:origin x="132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2A41D-837E-462C-A18D-000E1A0DA492}" type="doc">
      <dgm:prSet loTypeId="urn:microsoft.com/office/officeart/2005/8/layout/vList2" loCatId="list" qsTypeId="urn:microsoft.com/office/officeart/2005/8/quickstyle/simple5" qsCatId="simple" csTypeId="urn:microsoft.com/office/officeart/2005/8/colors/accent5_4" csCatId="accent5" phldr="1"/>
      <dgm:spPr/>
      <dgm:t>
        <a:bodyPr/>
        <a:lstStyle/>
        <a:p>
          <a:endParaRPr lang="es-MX"/>
        </a:p>
      </dgm:t>
    </dgm:pt>
    <dgm:pt modelId="{A2A55DA9-D001-4ADC-8436-6C527E2B0D8C}">
      <dgm:prSet custT="1"/>
      <dgm:spPr/>
      <dgm:t>
        <a:bodyPr/>
        <a:lstStyle/>
        <a:p>
          <a:pPr rtl="0"/>
          <a:r>
            <a:rPr lang="es-ES" sz="3200" b="1" dirty="0" smtClean="0"/>
            <a:t>Problemática de las zonas rurales</a:t>
          </a:r>
          <a:endParaRPr lang="es-MX" sz="3200" b="1" dirty="0"/>
        </a:p>
      </dgm:t>
    </dgm:pt>
    <dgm:pt modelId="{674396C9-48B7-4F65-BDEE-5E5D0D934132}" type="parTrans" cxnId="{F63CF634-5E02-4F07-A282-8A4C5C11F4BB}">
      <dgm:prSet/>
      <dgm:spPr/>
      <dgm:t>
        <a:bodyPr/>
        <a:lstStyle/>
        <a:p>
          <a:endParaRPr lang="es-MX"/>
        </a:p>
      </dgm:t>
    </dgm:pt>
    <dgm:pt modelId="{BC469F99-F073-482A-B493-67E424C72880}" type="sibTrans" cxnId="{F63CF634-5E02-4F07-A282-8A4C5C11F4BB}">
      <dgm:prSet/>
      <dgm:spPr/>
      <dgm:t>
        <a:bodyPr/>
        <a:lstStyle/>
        <a:p>
          <a:endParaRPr lang="es-MX"/>
        </a:p>
      </dgm:t>
    </dgm:pt>
    <dgm:pt modelId="{08178660-1698-481E-A094-FFECE3938567}" type="pres">
      <dgm:prSet presAssocID="{6D62A41D-837E-462C-A18D-000E1A0DA492}" presName="linear" presStyleCnt="0">
        <dgm:presLayoutVars>
          <dgm:animLvl val="lvl"/>
          <dgm:resizeHandles val="exact"/>
        </dgm:presLayoutVars>
      </dgm:prSet>
      <dgm:spPr/>
      <dgm:t>
        <a:bodyPr/>
        <a:lstStyle/>
        <a:p>
          <a:endParaRPr lang="es-MX"/>
        </a:p>
      </dgm:t>
    </dgm:pt>
    <dgm:pt modelId="{083A44DC-A090-4F39-9EBA-ADBC0A1AC7A9}" type="pres">
      <dgm:prSet presAssocID="{A2A55DA9-D001-4ADC-8436-6C527E2B0D8C}" presName="parentText" presStyleLbl="node1" presStyleIdx="0" presStyleCnt="1" custLinFactNeighborX="-862" custLinFactNeighborY="-766">
        <dgm:presLayoutVars>
          <dgm:chMax val="0"/>
          <dgm:bulletEnabled val="1"/>
        </dgm:presLayoutVars>
      </dgm:prSet>
      <dgm:spPr/>
      <dgm:t>
        <a:bodyPr/>
        <a:lstStyle/>
        <a:p>
          <a:endParaRPr lang="es-MX"/>
        </a:p>
      </dgm:t>
    </dgm:pt>
  </dgm:ptLst>
  <dgm:cxnLst>
    <dgm:cxn modelId="{F63CF634-5E02-4F07-A282-8A4C5C11F4BB}" srcId="{6D62A41D-837E-462C-A18D-000E1A0DA492}" destId="{A2A55DA9-D001-4ADC-8436-6C527E2B0D8C}" srcOrd="0" destOrd="0" parTransId="{674396C9-48B7-4F65-BDEE-5E5D0D934132}" sibTransId="{BC469F99-F073-482A-B493-67E424C72880}"/>
    <dgm:cxn modelId="{9BC842DE-F672-44D6-B663-297FA51F33E4}" type="presOf" srcId="{A2A55DA9-D001-4ADC-8436-6C527E2B0D8C}" destId="{083A44DC-A090-4F39-9EBA-ADBC0A1AC7A9}" srcOrd="0" destOrd="0" presId="urn:microsoft.com/office/officeart/2005/8/layout/vList2"/>
    <dgm:cxn modelId="{40E335B9-049E-4CBA-9AAB-3D20FAD2F366}" type="presOf" srcId="{6D62A41D-837E-462C-A18D-000E1A0DA492}" destId="{08178660-1698-481E-A094-FFECE3938567}" srcOrd="0" destOrd="0" presId="urn:microsoft.com/office/officeart/2005/8/layout/vList2"/>
    <dgm:cxn modelId="{8A8160DA-FDF3-46A0-BE02-572A3ED808DB}" type="presParOf" srcId="{08178660-1698-481E-A094-FFECE3938567}" destId="{083A44DC-A090-4F39-9EBA-ADBC0A1AC7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BB3FB44-9562-4E9C-8BCB-8D4E609C6F8C}">
      <dgm:prSet custT="1"/>
      <dgm:spPr/>
      <dgm:t>
        <a:bodyPr/>
        <a:lstStyle/>
        <a:p>
          <a:pPr rtl="0"/>
          <a:r>
            <a:rPr lang="es-ES_tradnl" sz="2000" b="1" dirty="0" smtClean="0"/>
            <a:t>Letrina con excusado de sifón y similares</a:t>
          </a:r>
          <a:endParaRPr lang="es-MX" sz="2000" b="1" dirty="0"/>
        </a:p>
      </dgm:t>
    </dgm:pt>
    <dgm:pt modelId="{78960D4E-FA7B-4A0C-BDA6-FF6527EF58FB}" type="parTrans" cxnId="{8EE536B9-18D5-4437-A050-147511159EE7}">
      <dgm:prSet/>
      <dgm:spPr/>
      <dgm:t>
        <a:bodyPr/>
        <a:lstStyle/>
        <a:p>
          <a:endParaRPr lang="es-MX"/>
        </a:p>
      </dgm:t>
    </dgm:pt>
    <dgm:pt modelId="{E17EA93A-1649-4694-88D9-2C19FF527086}" type="sibTrans" cxnId="{8EE536B9-18D5-4437-A050-147511159EE7}">
      <dgm:prSet/>
      <dgm:spPr/>
      <dgm:t>
        <a:bodyPr/>
        <a:lstStyle/>
        <a:p>
          <a:endParaRPr lang="es-MX"/>
        </a:p>
      </dgm:t>
    </dgm:pt>
    <dgm:pt modelId="{FDA4910C-9F78-4A34-9D9F-E1E00B664588}">
      <dgm:prSet custT="1"/>
      <dgm:spPr/>
      <dgm:t>
        <a:bodyPr/>
        <a:lstStyle/>
        <a:p>
          <a:pPr rtl="0"/>
          <a:r>
            <a:rPr lang="es-MX" sz="2000" b="1" dirty="0" smtClean="0"/>
            <a:t>Letrinas de pozo seco</a:t>
          </a:r>
          <a:endParaRPr lang="es-MX" sz="2000" b="1" dirty="0"/>
        </a:p>
      </dgm:t>
    </dgm:pt>
    <dgm:pt modelId="{8E19E3BA-AEEA-452D-9629-FD25E89DFEFE}" type="parTrans" cxnId="{A1A1BECD-674E-4700-85F5-F392E34B7FBB}">
      <dgm:prSet/>
      <dgm:spPr/>
      <dgm:t>
        <a:bodyPr/>
        <a:lstStyle/>
        <a:p>
          <a:endParaRPr lang="es-MX"/>
        </a:p>
      </dgm:t>
    </dgm:pt>
    <dgm:pt modelId="{D1B5C655-CC8A-481F-87D4-AAB25157A547}" type="sibTrans" cxnId="{A1A1BECD-674E-4700-85F5-F392E34B7FBB}">
      <dgm:prSet/>
      <dgm:spPr/>
      <dgm:t>
        <a:bodyPr/>
        <a:lstStyle/>
        <a:p>
          <a:endParaRPr lang="es-MX"/>
        </a:p>
      </dgm:t>
    </dgm:pt>
    <dgm:pt modelId="{420E2A2C-39FE-4654-9A18-DED6DEC77935}">
      <dgm:prSet custT="1"/>
      <dgm:spPr/>
      <dgm:t>
        <a:bodyPr/>
        <a:lstStyle/>
        <a:p>
          <a:pPr rtl="0"/>
          <a:r>
            <a:rPr lang="es-MX" sz="2000" b="1" dirty="0" smtClean="0"/>
            <a:t>Letrinas de composteo</a:t>
          </a:r>
          <a:endParaRPr lang="es-MX" sz="2000" b="1" dirty="0"/>
        </a:p>
      </dgm:t>
    </dgm:pt>
    <dgm:pt modelId="{BCD7D365-0397-459C-9C5C-627F8B35BEF6}" type="parTrans" cxnId="{72CE0A79-7B93-48C0-8EFE-FB8926DEAE51}">
      <dgm:prSet/>
      <dgm:spPr/>
      <dgm:t>
        <a:bodyPr/>
        <a:lstStyle/>
        <a:p>
          <a:endParaRPr lang="es-MX"/>
        </a:p>
      </dgm:t>
    </dgm:pt>
    <dgm:pt modelId="{B2CDF21C-3337-4AA9-A4CD-CDF68AB5BE7D}" type="sibTrans" cxnId="{72CE0A79-7B93-48C0-8EFE-FB8926DEAE51}">
      <dgm:prSet/>
      <dgm:spPr/>
      <dgm:t>
        <a:bodyPr/>
        <a:lstStyle/>
        <a:p>
          <a:endParaRPr lang="es-MX"/>
        </a:p>
      </dgm:t>
    </dgm:pt>
    <dgm:pt modelId="{8701F04F-B921-41E3-891B-7218878288CD}">
      <dgm:prSet custT="1"/>
      <dgm:spPr/>
      <dgm:t>
        <a:bodyPr/>
        <a:lstStyle/>
        <a:p>
          <a:pPr rtl="0"/>
          <a:r>
            <a:rPr lang="es-MX" sz="2000" b="1" dirty="0" smtClean="0"/>
            <a:t>Letrinas de cámara permanente</a:t>
          </a:r>
          <a:endParaRPr lang="es-MX" sz="2000" b="1" dirty="0"/>
        </a:p>
      </dgm:t>
    </dgm:pt>
    <dgm:pt modelId="{C7A4FA82-286F-4AA0-B52B-95548F3198FE}" type="parTrans" cxnId="{515A07F9-268D-4725-BF58-3F778921E35D}">
      <dgm:prSet/>
      <dgm:spPr/>
      <dgm:t>
        <a:bodyPr/>
        <a:lstStyle/>
        <a:p>
          <a:endParaRPr lang="es-MX"/>
        </a:p>
      </dgm:t>
    </dgm:pt>
    <dgm:pt modelId="{8FEF57B6-344C-4BA3-98D2-68F7C1DCD5D2}" type="sibTrans" cxnId="{515A07F9-268D-4725-BF58-3F778921E35D}">
      <dgm:prSet/>
      <dgm:spPr/>
      <dgm:t>
        <a:bodyPr/>
        <a:lstStyle/>
        <a:p>
          <a:endParaRPr lang="es-MX"/>
        </a:p>
      </dgm:t>
    </dgm:pt>
    <dgm:pt modelId="{A0C1B1CA-D568-4B06-9CE3-53E4491F8194}">
      <dgm:prSet custT="1"/>
      <dgm:spPr/>
      <dgm:t>
        <a:bodyPr/>
        <a:lstStyle/>
        <a:p>
          <a:pPr rtl="0"/>
          <a:r>
            <a:rPr lang="es-MX" sz="2000" b="1" dirty="0" smtClean="0"/>
            <a:t>Letrina de entierro de la excreta</a:t>
          </a:r>
          <a:endParaRPr lang="es-MX" sz="2000" b="1" dirty="0"/>
        </a:p>
      </dgm:t>
    </dgm:pt>
    <dgm:pt modelId="{2282D862-37FA-4F58-B8EB-17461C68F3B2}" type="parTrans" cxnId="{09A7FD21-857B-4EA6-A24C-6C98CB6AE333}">
      <dgm:prSet/>
      <dgm:spPr/>
      <dgm:t>
        <a:bodyPr/>
        <a:lstStyle/>
        <a:p>
          <a:endParaRPr lang="es-MX"/>
        </a:p>
      </dgm:t>
    </dgm:pt>
    <dgm:pt modelId="{2148D29D-9DF8-4EE6-AAAF-4053250A6324}" type="sibTrans" cxnId="{09A7FD21-857B-4EA6-A24C-6C98CB6AE333}">
      <dgm:prSet/>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 modelId="{220C4015-784D-497F-AC1A-C89012F61463}" type="pres">
      <dgm:prSet presAssocID="{2BB3FB44-9562-4E9C-8BCB-8D4E609C6F8C}" presName="parentText" presStyleLbl="node1" presStyleIdx="0" presStyleCnt="5">
        <dgm:presLayoutVars>
          <dgm:chMax val="0"/>
          <dgm:bulletEnabled val="1"/>
        </dgm:presLayoutVars>
      </dgm:prSet>
      <dgm:spPr/>
      <dgm:t>
        <a:bodyPr/>
        <a:lstStyle/>
        <a:p>
          <a:endParaRPr lang="es-MX"/>
        </a:p>
      </dgm:t>
    </dgm:pt>
    <dgm:pt modelId="{C3A2AA32-E3EF-4173-92BE-E62BA3DEC490}" type="pres">
      <dgm:prSet presAssocID="{E17EA93A-1649-4694-88D9-2C19FF527086}" presName="spacer" presStyleCnt="0"/>
      <dgm:spPr/>
    </dgm:pt>
    <dgm:pt modelId="{1504D619-092B-40AC-B277-E69E05D55D95}" type="pres">
      <dgm:prSet presAssocID="{FDA4910C-9F78-4A34-9D9F-E1E00B664588}" presName="parentText" presStyleLbl="node1" presStyleIdx="1" presStyleCnt="5">
        <dgm:presLayoutVars>
          <dgm:chMax val="0"/>
          <dgm:bulletEnabled val="1"/>
        </dgm:presLayoutVars>
      </dgm:prSet>
      <dgm:spPr/>
      <dgm:t>
        <a:bodyPr/>
        <a:lstStyle/>
        <a:p>
          <a:endParaRPr lang="es-MX"/>
        </a:p>
      </dgm:t>
    </dgm:pt>
    <dgm:pt modelId="{DB5BCF5E-6772-41E7-B6F3-B339EEB84E91}" type="pres">
      <dgm:prSet presAssocID="{D1B5C655-CC8A-481F-87D4-AAB25157A547}" presName="spacer" presStyleCnt="0"/>
      <dgm:spPr/>
    </dgm:pt>
    <dgm:pt modelId="{9C4625A4-8F35-4648-A925-2F333839634A}" type="pres">
      <dgm:prSet presAssocID="{420E2A2C-39FE-4654-9A18-DED6DEC77935}" presName="parentText" presStyleLbl="node1" presStyleIdx="2" presStyleCnt="5">
        <dgm:presLayoutVars>
          <dgm:chMax val="0"/>
          <dgm:bulletEnabled val="1"/>
        </dgm:presLayoutVars>
      </dgm:prSet>
      <dgm:spPr/>
      <dgm:t>
        <a:bodyPr/>
        <a:lstStyle/>
        <a:p>
          <a:endParaRPr lang="es-MX"/>
        </a:p>
      </dgm:t>
    </dgm:pt>
    <dgm:pt modelId="{81413E57-5250-47DD-9951-0AC0A4F48D49}" type="pres">
      <dgm:prSet presAssocID="{B2CDF21C-3337-4AA9-A4CD-CDF68AB5BE7D}" presName="spacer" presStyleCnt="0"/>
      <dgm:spPr/>
    </dgm:pt>
    <dgm:pt modelId="{28C35120-61F7-48FC-B45E-5E968C530428}" type="pres">
      <dgm:prSet presAssocID="{8701F04F-B921-41E3-891B-7218878288CD}" presName="parentText" presStyleLbl="node1" presStyleIdx="3" presStyleCnt="5">
        <dgm:presLayoutVars>
          <dgm:chMax val="0"/>
          <dgm:bulletEnabled val="1"/>
        </dgm:presLayoutVars>
      </dgm:prSet>
      <dgm:spPr/>
      <dgm:t>
        <a:bodyPr/>
        <a:lstStyle/>
        <a:p>
          <a:endParaRPr lang="es-MX"/>
        </a:p>
      </dgm:t>
    </dgm:pt>
    <dgm:pt modelId="{07A0D3E6-02AD-4559-AC0C-0A391669D619}" type="pres">
      <dgm:prSet presAssocID="{8FEF57B6-344C-4BA3-98D2-68F7C1DCD5D2}" presName="spacer" presStyleCnt="0"/>
      <dgm:spPr/>
    </dgm:pt>
    <dgm:pt modelId="{BC094E97-94B2-431F-9C06-693F7D2FE99C}" type="pres">
      <dgm:prSet presAssocID="{A0C1B1CA-D568-4B06-9CE3-53E4491F8194}" presName="parentText" presStyleLbl="node1" presStyleIdx="4" presStyleCnt="5">
        <dgm:presLayoutVars>
          <dgm:chMax val="0"/>
          <dgm:bulletEnabled val="1"/>
        </dgm:presLayoutVars>
      </dgm:prSet>
      <dgm:spPr/>
      <dgm:t>
        <a:bodyPr/>
        <a:lstStyle/>
        <a:p>
          <a:endParaRPr lang="es-MX"/>
        </a:p>
      </dgm:t>
    </dgm:pt>
  </dgm:ptLst>
  <dgm:cxnLst>
    <dgm:cxn modelId="{EB88188E-94F2-46FC-9017-7B708367F22F}" type="presOf" srcId="{E0490DD0-A4AC-4333-AEDD-C3AE2FBDBF44}" destId="{1693241D-DFCA-49F4-8C7E-76541D4A14D9}" srcOrd="0" destOrd="0" presId="urn:microsoft.com/office/officeart/2005/8/layout/vList2"/>
    <dgm:cxn modelId="{A1A1BECD-674E-4700-85F5-F392E34B7FBB}" srcId="{E0490DD0-A4AC-4333-AEDD-C3AE2FBDBF44}" destId="{FDA4910C-9F78-4A34-9D9F-E1E00B664588}" srcOrd="1" destOrd="0" parTransId="{8E19E3BA-AEEA-452D-9629-FD25E89DFEFE}" sibTransId="{D1B5C655-CC8A-481F-87D4-AAB25157A547}"/>
    <dgm:cxn modelId="{52E978F5-A28B-41F0-95FC-7119FD61E55F}" type="presOf" srcId="{420E2A2C-39FE-4654-9A18-DED6DEC77935}" destId="{9C4625A4-8F35-4648-A925-2F333839634A}" srcOrd="0" destOrd="0" presId="urn:microsoft.com/office/officeart/2005/8/layout/vList2"/>
    <dgm:cxn modelId="{8EE536B9-18D5-4437-A050-147511159EE7}" srcId="{E0490DD0-A4AC-4333-AEDD-C3AE2FBDBF44}" destId="{2BB3FB44-9562-4E9C-8BCB-8D4E609C6F8C}" srcOrd="0" destOrd="0" parTransId="{78960D4E-FA7B-4A0C-BDA6-FF6527EF58FB}" sibTransId="{E17EA93A-1649-4694-88D9-2C19FF527086}"/>
    <dgm:cxn modelId="{7B51E668-2790-4303-8CA0-43ED513CAB3A}" type="presOf" srcId="{8701F04F-B921-41E3-891B-7218878288CD}" destId="{28C35120-61F7-48FC-B45E-5E968C530428}" srcOrd="0" destOrd="0" presId="urn:microsoft.com/office/officeart/2005/8/layout/vList2"/>
    <dgm:cxn modelId="{72CE0A79-7B93-48C0-8EFE-FB8926DEAE51}" srcId="{E0490DD0-A4AC-4333-AEDD-C3AE2FBDBF44}" destId="{420E2A2C-39FE-4654-9A18-DED6DEC77935}" srcOrd="2" destOrd="0" parTransId="{BCD7D365-0397-459C-9C5C-627F8B35BEF6}" sibTransId="{B2CDF21C-3337-4AA9-A4CD-CDF68AB5BE7D}"/>
    <dgm:cxn modelId="{09A7FD21-857B-4EA6-A24C-6C98CB6AE333}" srcId="{E0490DD0-A4AC-4333-AEDD-C3AE2FBDBF44}" destId="{A0C1B1CA-D568-4B06-9CE3-53E4491F8194}" srcOrd="4" destOrd="0" parTransId="{2282D862-37FA-4F58-B8EB-17461C68F3B2}" sibTransId="{2148D29D-9DF8-4EE6-AAAF-4053250A6324}"/>
    <dgm:cxn modelId="{515A07F9-268D-4725-BF58-3F778921E35D}" srcId="{E0490DD0-A4AC-4333-AEDD-C3AE2FBDBF44}" destId="{8701F04F-B921-41E3-891B-7218878288CD}" srcOrd="3" destOrd="0" parTransId="{C7A4FA82-286F-4AA0-B52B-95548F3198FE}" sibTransId="{8FEF57B6-344C-4BA3-98D2-68F7C1DCD5D2}"/>
    <dgm:cxn modelId="{259D0261-8F6B-4808-A4AC-56239DBFF33F}" type="presOf" srcId="{FDA4910C-9F78-4A34-9D9F-E1E00B664588}" destId="{1504D619-092B-40AC-B277-E69E05D55D95}" srcOrd="0" destOrd="0" presId="urn:microsoft.com/office/officeart/2005/8/layout/vList2"/>
    <dgm:cxn modelId="{10B66F94-8C17-4C17-A1F1-F2865C817968}" type="presOf" srcId="{A0C1B1CA-D568-4B06-9CE3-53E4491F8194}" destId="{BC094E97-94B2-431F-9C06-693F7D2FE99C}" srcOrd="0" destOrd="0" presId="urn:microsoft.com/office/officeart/2005/8/layout/vList2"/>
    <dgm:cxn modelId="{BFE17424-ED52-4EB8-813E-8390B3EC6B05}" type="presOf" srcId="{2BB3FB44-9562-4E9C-8BCB-8D4E609C6F8C}" destId="{220C4015-784D-497F-AC1A-C89012F61463}" srcOrd="0" destOrd="0" presId="urn:microsoft.com/office/officeart/2005/8/layout/vList2"/>
    <dgm:cxn modelId="{294B36C7-5FD5-47E4-B27A-63004DF35823}" type="presParOf" srcId="{1693241D-DFCA-49F4-8C7E-76541D4A14D9}" destId="{220C4015-784D-497F-AC1A-C89012F61463}" srcOrd="0" destOrd="0" presId="urn:microsoft.com/office/officeart/2005/8/layout/vList2"/>
    <dgm:cxn modelId="{2EBD5506-19A0-4D3C-90F5-EA42D2FF6278}" type="presParOf" srcId="{1693241D-DFCA-49F4-8C7E-76541D4A14D9}" destId="{C3A2AA32-E3EF-4173-92BE-E62BA3DEC490}" srcOrd="1" destOrd="0" presId="urn:microsoft.com/office/officeart/2005/8/layout/vList2"/>
    <dgm:cxn modelId="{5E6C03A9-958C-4B7C-BD08-365D7FA6082C}" type="presParOf" srcId="{1693241D-DFCA-49F4-8C7E-76541D4A14D9}" destId="{1504D619-092B-40AC-B277-E69E05D55D95}" srcOrd="2" destOrd="0" presId="urn:microsoft.com/office/officeart/2005/8/layout/vList2"/>
    <dgm:cxn modelId="{BB34A2A7-00D1-4C7B-A2B8-832B17843CE3}" type="presParOf" srcId="{1693241D-DFCA-49F4-8C7E-76541D4A14D9}" destId="{DB5BCF5E-6772-41E7-B6F3-B339EEB84E91}" srcOrd="3" destOrd="0" presId="urn:microsoft.com/office/officeart/2005/8/layout/vList2"/>
    <dgm:cxn modelId="{EEC0A71F-B27D-42A9-9B95-B1F250E63FCA}" type="presParOf" srcId="{1693241D-DFCA-49F4-8C7E-76541D4A14D9}" destId="{9C4625A4-8F35-4648-A925-2F333839634A}" srcOrd="4" destOrd="0" presId="urn:microsoft.com/office/officeart/2005/8/layout/vList2"/>
    <dgm:cxn modelId="{F4B0E2D0-52DA-4101-8FEC-27961129D7CA}" type="presParOf" srcId="{1693241D-DFCA-49F4-8C7E-76541D4A14D9}" destId="{81413E57-5250-47DD-9951-0AC0A4F48D49}" srcOrd="5" destOrd="0" presId="urn:microsoft.com/office/officeart/2005/8/layout/vList2"/>
    <dgm:cxn modelId="{CAF5B9B2-1407-483A-9CF7-FD94E7CEC510}" type="presParOf" srcId="{1693241D-DFCA-49F4-8C7E-76541D4A14D9}" destId="{28C35120-61F7-48FC-B45E-5E968C530428}" srcOrd="6" destOrd="0" presId="urn:microsoft.com/office/officeart/2005/8/layout/vList2"/>
    <dgm:cxn modelId="{A08A3228-DBE2-40B2-8D42-42D3543D649C}" type="presParOf" srcId="{1693241D-DFCA-49F4-8C7E-76541D4A14D9}" destId="{07A0D3E6-02AD-4559-AC0C-0A391669D619}" srcOrd="7" destOrd="0" presId="urn:microsoft.com/office/officeart/2005/8/layout/vList2"/>
    <dgm:cxn modelId="{AF17DFB6-8127-4B00-B579-6443AA030AA8}" type="presParOf" srcId="{1693241D-DFCA-49F4-8C7E-76541D4A14D9}" destId="{BC094E97-94B2-431F-9C06-693F7D2FE99C}"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9EC5776-F99F-4DDA-88A6-136DAEDF04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1FF744F-707A-4778-86A4-A01C7670DE78}">
      <dgm:prSet custT="1"/>
      <dgm:spPr/>
      <dgm:t>
        <a:bodyPr/>
        <a:lstStyle/>
        <a:p>
          <a:pPr rtl="0"/>
          <a:r>
            <a:rPr lang="es-MX" sz="2800" dirty="0" smtClean="0"/>
            <a:t>Ventajas </a:t>
          </a:r>
          <a:endParaRPr lang="es-MX" sz="2800" dirty="0"/>
        </a:p>
      </dgm:t>
    </dgm:pt>
    <dgm:pt modelId="{866CD8DB-BAAD-42A9-9863-49DFA0910AE1}" type="parTrans" cxnId="{8EEACAFA-A913-4D91-94C2-3EA0CCE3F4E9}">
      <dgm:prSet/>
      <dgm:spPr/>
      <dgm:t>
        <a:bodyPr/>
        <a:lstStyle/>
        <a:p>
          <a:endParaRPr lang="es-MX"/>
        </a:p>
      </dgm:t>
    </dgm:pt>
    <dgm:pt modelId="{BD74D2E9-2A14-4CA0-9112-E740B7A5B212}" type="sibTrans" cxnId="{8EEACAFA-A913-4D91-94C2-3EA0CCE3F4E9}">
      <dgm:prSet/>
      <dgm:spPr/>
      <dgm:t>
        <a:bodyPr/>
        <a:lstStyle/>
        <a:p>
          <a:endParaRPr lang="es-MX"/>
        </a:p>
      </dgm:t>
    </dgm:pt>
    <dgm:pt modelId="{91596518-5359-4115-8177-044433DF1D8C}">
      <dgm:prSet custT="1"/>
      <dgm:spPr/>
      <dgm:t>
        <a:bodyPr/>
        <a:lstStyle/>
        <a:p>
          <a:pPr rtl="0"/>
          <a:r>
            <a:rPr lang="es-MX" sz="2000" b="1" dirty="0" smtClean="0"/>
            <a:t>Las excretas no se encuentran accesibles a las moscas</a:t>
          </a:r>
          <a:endParaRPr lang="es-MX" sz="2000" dirty="0"/>
        </a:p>
      </dgm:t>
    </dgm:pt>
    <dgm:pt modelId="{E7F784F2-67CD-46C4-A853-34D9A61D4256}" type="parTrans" cxnId="{2AAADBA9-D5B2-402A-BE29-86B0C34C562D}">
      <dgm:prSet/>
      <dgm:spPr/>
      <dgm:t>
        <a:bodyPr/>
        <a:lstStyle/>
        <a:p>
          <a:endParaRPr lang="es-MX"/>
        </a:p>
      </dgm:t>
    </dgm:pt>
    <dgm:pt modelId="{B6657663-E2F2-4DBF-986B-1892CC35D631}" type="sibTrans" cxnId="{2AAADBA9-D5B2-402A-BE29-86B0C34C562D}">
      <dgm:prSet/>
      <dgm:spPr/>
      <dgm:t>
        <a:bodyPr/>
        <a:lstStyle/>
        <a:p>
          <a:endParaRPr lang="es-MX"/>
        </a:p>
      </dgm:t>
    </dgm:pt>
    <dgm:pt modelId="{7E2909FC-7B46-4D40-8631-B273E5A8FDE2}">
      <dgm:prSet custT="1"/>
      <dgm:spPr/>
      <dgm:t>
        <a:bodyPr/>
        <a:lstStyle/>
        <a:p>
          <a:pPr rtl="0"/>
          <a:r>
            <a:rPr lang="es-MX" sz="2000" b="1" dirty="0" smtClean="0"/>
            <a:t>Los olores son insignificantes  y las heces no están a la vista</a:t>
          </a:r>
          <a:endParaRPr lang="es-MX" sz="2000" dirty="0"/>
        </a:p>
      </dgm:t>
    </dgm:pt>
    <dgm:pt modelId="{AC5BB54A-C81D-43E6-AFBE-F7F4204B16E2}" type="parTrans" cxnId="{2F2FD033-3A35-47EC-BF60-4B4798E7CA4A}">
      <dgm:prSet/>
      <dgm:spPr/>
      <dgm:t>
        <a:bodyPr/>
        <a:lstStyle/>
        <a:p>
          <a:endParaRPr lang="es-MX"/>
        </a:p>
      </dgm:t>
    </dgm:pt>
    <dgm:pt modelId="{1684D009-835C-46E8-9277-1330839A2281}" type="sibTrans" cxnId="{2F2FD033-3A35-47EC-BF60-4B4798E7CA4A}">
      <dgm:prSet/>
      <dgm:spPr/>
      <dgm:t>
        <a:bodyPr/>
        <a:lstStyle/>
        <a:p>
          <a:endParaRPr lang="es-MX"/>
        </a:p>
      </dgm:t>
    </dgm:pt>
    <dgm:pt modelId="{1A067AAF-AD4D-4F50-A282-574D872397E3}">
      <dgm:prSet custT="1"/>
      <dgm:spPr/>
      <dgm:t>
        <a:bodyPr/>
        <a:lstStyle/>
        <a:p>
          <a:pPr rtl="0"/>
          <a:r>
            <a:rPr lang="es-MX" sz="2000" b="1" dirty="0" smtClean="0"/>
            <a:t>La construcción es  sencilla y de bajo costo</a:t>
          </a:r>
          <a:endParaRPr lang="es-MX" sz="2000" dirty="0"/>
        </a:p>
      </dgm:t>
    </dgm:pt>
    <dgm:pt modelId="{3631A2A5-1F9A-4BB3-8162-6D7F14F82FE7}" type="parTrans" cxnId="{FA5F0A09-4DD1-476D-AB78-64BC96741DBE}">
      <dgm:prSet/>
      <dgm:spPr/>
      <dgm:t>
        <a:bodyPr/>
        <a:lstStyle/>
        <a:p>
          <a:endParaRPr lang="es-MX"/>
        </a:p>
      </dgm:t>
    </dgm:pt>
    <dgm:pt modelId="{405FDB45-1A1A-4950-A15A-3C70EF4747AB}" type="sibTrans" cxnId="{FA5F0A09-4DD1-476D-AB78-64BC96741DBE}">
      <dgm:prSet/>
      <dgm:spPr/>
      <dgm:t>
        <a:bodyPr/>
        <a:lstStyle/>
        <a:p>
          <a:endParaRPr lang="es-MX"/>
        </a:p>
      </dgm:t>
    </dgm:pt>
    <dgm:pt modelId="{258E6A88-CC05-4716-ACA6-ECF76F3193E1}">
      <dgm:prSet custT="1"/>
      <dgm:spPr/>
      <dgm:t>
        <a:bodyPr/>
        <a:lstStyle/>
        <a:p>
          <a:pPr rtl="0"/>
          <a:r>
            <a:rPr lang="es-ES_tradnl" sz="2000" b="1" dirty="0" smtClean="0"/>
            <a:t>No generan contaminación del suelo ni de las aguas superficiales ni subterráneas</a:t>
          </a:r>
          <a:endParaRPr lang="es-MX" sz="2000" dirty="0"/>
        </a:p>
      </dgm:t>
    </dgm:pt>
    <dgm:pt modelId="{DF01763A-72DE-487F-86DC-8632DEF3B56F}" type="parTrans" cxnId="{5C1A2932-7E6C-4245-BC80-3F38D06AA43C}">
      <dgm:prSet/>
      <dgm:spPr/>
      <dgm:t>
        <a:bodyPr/>
        <a:lstStyle/>
        <a:p>
          <a:endParaRPr lang="es-MX"/>
        </a:p>
      </dgm:t>
    </dgm:pt>
    <dgm:pt modelId="{A8490FCE-B400-469D-BE45-62E6356729F0}" type="sibTrans" cxnId="{5C1A2932-7E6C-4245-BC80-3F38D06AA43C}">
      <dgm:prSet/>
      <dgm:spPr/>
      <dgm:t>
        <a:bodyPr/>
        <a:lstStyle/>
        <a:p>
          <a:endParaRPr lang="es-MX"/>
        </a:p>
      </dgm:t>
    </dgm:pt>
    <dgm:pt modelId="{21182F84-0927-4EC5-B300-426F258EC969}" type="pres">
      <dgm:prSet presAssocID="{59EC5776-F99F-4DDA-88A6-136DAEDF0431}" presName="linear" presStyleCnt="0">
        <dgm:presLayoutVars>
          <dgm:animLvl val="lvl"/>
          <dgm:resizeHandles val="exact"/>
        </dgm:presLayoutVars>
      </dgm:prSet>
      <dgm:spPr/>
      <dgm:t>
        <a:bodyPr/>
        <a:lstStyle/>
        <a:p>
          <a:endParaRPr lang="es-MX"/>
        </a:p>
      </dgm:t>
    </dgm:pt>
    <dgm:pt modelId="{5B142D28-034B-47A3-8FB4-A99D38222B41}" type="pres">
      <dgm:prSet presAssocID="{31FF744F-707A-4778-86A4-A01C7670DE78}" presName="parentText" presStyleLbl="node1" presStyleIdx="0" presStyleCnt="5">
        <dgm:presLayoutVars>
          <dgm:chMax val="0"/>
          <dgm:bulletEnabled val="1"/>
        </dgm:presLayoutVars>
      </dgm:prSet>
      <dgm:spPr/>
      <dgm:t>
        <a:bodyPr/>
        <a:lstStyle/>
        <a:p>
          <a:endParaRPr lang="es-MX"/>
        </a:p>
      </dgm:t>
    </dgm:pt>
    <dgm:pt modelId="{20197559-7D4F-4F46-9A1E-4334CA1817A1}" type="pres">
      <dgm:prSet presAssocID="{BD74D2E9-2A14-4CA0-9112-E740B7A5B212}" presName="spacer" presStyleCnt="0"/>
      <dgm:spPr/>
    </dgm:pt>
    <dgm:pt modelId="{3B02CD38-0BA8-46DA-81B4-2D0933C1A102}" type="pres">
      <dgm:prSet presAssocID="{258E6A88-CC05-4716-ACA6-ECF76F3193E1}" presName="parentText" presStyleLbl="node1" presStyleIdx="1" presStyleCnt="5">
        <dgm:presLayoutVars>
          <dgm:chMax val="0"/>
          <dgm:bulletEnabled val="1"/>
        </dgm:presLayoutVars>
      </dgm:prSet>
      <dgm:spPr/>
      <dgm:t>
        <a:bodyPr/>
        <a:lstStyle/>
        <a:p>
          <a:endParaRPr lang="es-MX"/>
        </a:p>
      </dgm:t>
    </dgm:pt>
    <dgm:pt modelId="{B3D388DA-5C93-488D-A5FD-59B07A532DE1}" type="pres">
      <dgm:prSet presAssocID="{A8490FCE-B400-469D-BE45-62E6356729F0}" presName="spacer" presStyleCnt="0"/>
      <dgm:spPr/>
    </dgm:pt>
    <dgm:pt modelId="{E04A1620-96FF-4721-A2DE-D313F2728CB8}" type="pres">
      <dgm:prSet presAssocID="{91596518-5359-4115-8177-044433DF1D8C}" presName="parentText" presStyleLbl="node1" presStyleIdx="2" presStyleCnt="5">
        <dgm:presLayoutVars>
          <dgm:chMax val="0"/>
          <dgm:bulletEnabled val="1"/>
        </dgm:presLayoutVars>
      </dgm:prSet>
      <dgm:spPr/>
      <dgm:t>
        <a:bodyPr/>
        <a:lstStyle/>
        <a:p>
          <a:endParaRPr lang="es-MX"/>
        </a:p>
      </dgm:t>
    </dgm:pt>
    <dgm:pt modelId="{7E3031F2-6437-48A8-A734-DDC9A30A4FE6}" type="pres">
      <dgm:prSet presAssocID="{B6657663-E2F2-4DBF-986B-1892CC35D631}" presName="spacer" presStyleCnt="0"/>
      <dgm:spPr/>
    </dgm:pt>
    <dgm:pt modelId="{C4173979-E79F-43CA-A2B1-9E9E8DB778B8}" type="pres">
      <dgm:prSet presAssocID="{7E2909FC-7B46-4D40-8631-B273E5A8FDE2}" presName="parentText" presStyleLbl="node1" presStyleIdx="3" presStyleCnt="5">
        <dgm:presLayoutVars>
          <dgm:chMax val="0"/>
          <dgm:bulletEnabled val="1"/>
        </dgm:presLayoutVars>
      </dgm:prSet>
      <dgm:spPr/>
      <dgm:t>
        <a:bodyPr/>
        <a:lstStyle/>
        <a:p>
          <a:endParaRPr lang="es-MX"/>
        </a:p>
      </dgm:t>
    </dgm:pt>
    <dgm:pt modelId="{67F78476-E083-46D3-886A-B6E89905A3C2}" type="pres">
      <dgm:prSet presAssocID="{1684D009-835C-46E8-9277-1330839A2281}" presName="spacer" presStyleCnt="0"/>
      <dgm:spPr/>
    </dgm:pt>
    <dgm:pt modelId="{0C201C54-EBCE-40B3-A303-D21DFBAB7D49}" type="pres">
      <dgm:prSet presAssocID="{1A067AAF-AD4D-4F50-A282-574D872397E3}" presName="parentText" presStyleLbl="node1" presStyleIdx="4" presStyleCnt="5">
        <dgm:presLayoutVars>
          <dgm:chMax val="0"/>
          <dgm:bulletEnabled val="1"/>
        </dgm:presLayoutVars>
      </dgm:prSet>
      <dgm:spPr/>
      <dgm:t>
        <a:bodyPr/>
        <a:lstStyle/>
        <a:p>
          <a:endParaRPr lang="es-MX"/>
        </a:p>
      </dgm:t>
    </dgm:pt>
  </dgm:ptLst>
  <dgm:cxnLst>
    <dgm:cxn modelId="{76A48323-A722-4AED-8366-1787F8BCDA19}" type="presOf" srcId="{59EC5776-F99F-4DDA-88A6-136DAEDF0431}" destId="{21182F84-0927-4EC5-B300-426F258EC969}" srcOrd="0" destOrd="0" presId="urn:microsoft.com/office/officeart/2005/8/layout/vList2"/>
    <dgm:cxn modelId="{FA5F0A09-4DD1-476D-AB78-64BC96741DBE}" srcId="{59EC5776-F99F-4DDA-88A6-136DAEDF0431}" destId="{1A067AAF-AD4D-4F50-A282-574D872397E3}" srcOrd="4" destOrd="0" parTransId="{3631A2A5-1F9A-4BB3-8162-6D7F14F82FE7}" sibTransId="{405FDB45-1A1A-4950-A15A-3C70EF4747AB}"/>
    <dgm:cxn modelId="{2F2FD033-3A35-47EC-BF60-4B4798E7CA4A}" srcId="{59EC5776-F99F-4DDA-88A6-136DAEDF0431}" destId="{7E2909FC-7B46-4D40-8631-B273E5A8FDE2}" srcOrd="3" destOrd="0" parTransId="{AC5BB54A-C81D-43E6-AFBE-F7F4204B16E2}" sibTransId="{1684D009-835C-46E8-9277-1330839A2281}"/>
    <dgm:cxn modelId="{FA2EADCA-23B1-429D-9AA1-CDE2D37A5635}" type="presOf" srcId="{7E2909FC-7B46-4D40-8631-B273E5A8FDE2}" destId="{C4173979-E79F-43CA-A2B1-9E9E8DB778B8}" srcOrd="0" destOrd="0" presId="urn:microsoft.com/office/officeart/2005/8/layout/vList2"/>
    <dgm:cxn modelId="{5C1A2932-7E6C-4245-BC80-3F38D06AA43C}" srcId="{59EC5776-F99F-4DDA-88A6-136DAEDF0431}" destId="{258E6A88-CC05-4716-ACA6-ECF76F3193E1}" srcOrd="1" destOrd="0" parTransId="{DF01763A-72DE-487F-86DC-8632DEF3B56F}" sibTransId="{A8490FCE-B400-469D-BE45-62E6356729F0}"/>
    <dgm:cxn modelId="{9195072D-F2EC-4CBC-B49D-EFF2EE965A43}" type="presOf" srcId="{31FF744F-707A-4778-86A4-A01C7670DE78}" destId="{5B142D28-034B-47A3-8FB4-A99D38222B41}" srcOrd="0" destOrd="0" presId="urn:microsoft.com/office/officeart/2005/8/layout/vList2"/>
    <dgm:cxn modelId="{A331518C-C629-4E48-B3A0-23F522F655D4}" type="presOf" srcId="{258E6A88-CC05-4716-ACA6-ECF76F3193E1}" destId="{3B02CD38-0BA8-46DA-81B4-2D0933C1A102}" srcOrd="0" destOrd="0" presId="urn:microsoft.com/office/officeart/2005/8/layout/vList2"/>
    <dgm:cxn modelId="{05590A7A-702E-40FE-972E-886F181AA8EF}" type="presOf" srcId="{1A067AAF-AD4D-4F50-A282-574D872397E3}" destId="{0C201C54-EBCE-40B3-A303-D21DFBAB7D49}" srcOrd="0" destOrd="0" presId="urn:microsoft.com/office/officeart/2005/8/layout/vList2"/>
    <dgm:cxn modelId="{2AAADBA9-D5B2-402A-BE29-86B0C34C562D}" srcId="{59EC5776-F99F-4DDA-88A6-136DAEDF0431}" destId="{91596518-5359-4115-8177-044433DF1D8C}" srcOrd="2" destOrd="0" parTransId="{E7F784F2-67CD-46C4-A853-34D9A61D4256}" sibTransId="{B6657663-E2F2-4DBF-986B-1892CC35D631}"/>
    <dgm:cxn modelId="{8EEACAFA-A913-4D91-94C2-3EA0CCE3F4E9}" srcId="{59EC5776-F99F-4DDA-88A6-136DAEDF0431}" destId="{31FF744F-707A-4778-86A4-A01C7670DE78}" srcOrd="0" destOrd="0" parTransId="{866CD8DB-BAAD-42A9-9863-49DFA0910AE1}" sibTransId="{BD74D2E9-2A14-4CA0-9112-E740B7A5B212}"/>
    <dgm:cxn modelId="{90239D23-68E9-47AA-AE5F-153F61BBB425}" type="presOf" srcId="{91596518-5359-4115-8177-044433DF1D8C}" destId="{E04A1620-96FF-4721-A2DE-D313F2728CB8}" srcOrd="0" destOrd="0" presId="urn:microsoft.com/office/officeart/2005/8/layout/vList2"/>
    <dgm:cxn modelId="{B9F21A31-6768-4D58-9D50-615EAE7BA600}" type="presParOf" srcId="{21182F84-0927-4EC5-B300-426F258EC969}" destId="{5B142D28-034B-47A3-8FB4-A99D38222B41}" srcOrd="0" destOrd="0" presId="urn:microsoft.com/office/officeart/2005/8/layout/vList2"/>
    <dgm:cxn modelId="{68B2BD64-7264-47EC-AE91-30C5FEE6A5DD}" type="presParOf" srcId="{21182F84-0927-4EC5-B300-426F258EC969}" destId="{20197559-7D4F-4F46-9A1E-4334CA1817A1}" srcOrd="1" destOrd="0" presId="urn:microsoft.com/office/officeart/2005/8/layout/vList2"/>
    <dgm:cxn modelId="{696B9281-370F-4F65-8533-A1E854CB7220}" type="presParOf" srcId="{21182F84-0927-4EC5-B300-426F258EC969}" destId="{3B02CD38-0BA8-46DA-81B4-2D0933C1A102}" srcOrd="2" destOrd="0" presId="urn:microsoft.com/office/officeart/2005/8/layout/vList2"/>
    <dgm:cxn modelId="{60DB281F-8487-49EB-B831-BE555C78576F}" type="presParOf" srcId="{21182F84-0927-4EC5-B300-426F258EC969}" destId="{B3D388DA-5C93-488D-A5FD-59B07A532DE1}" srcOrd="3" destOrd="0" presId="urn:microsoft.com/office/officeart/2005/8/layout/vList2"/>
    <dgm:cxn modelId="{12E31E88-FDE4-4C57-B582-6D9BA76CE848}" type="presParOf" srcId="{21182F84-0927-4EC5-B300-426F258EC969}" destId="{E04A1620-96FF-4721-A2DE-D313F2728CB8}" srcOrd="4" destOrd="0" presId="urn:microsoft.com/office/officeart/2005/8/layout/vList2"/>
    <dgm:cxn modelId="{EBBE365E-4D14-4D08-8427-18144D0FBD12}" type="presParOf" srcId="{21182F84-0927-4EC5-B300-426F258EC969}" destId="{7E3031F2-6437-48A8-A734-DDC9A30A4FE6}" srcOrd="5" destOrd="0" presId="urn:microsoft.com/office/officeart/2005/8/layout/vList2"/>
    <dgm:cxn modelId="{E423D4E6-7792-430B-9878-E441563BE99A}" type="presParOf" srcId="{21182F84-0927-4EC5-B300-426F258EC969}" destId="{C4173979-E79F-43CA-A2B1-9E9E8DB778B8}" srcOrd="6" destOrd="0" presId="urn:microsoft.com/office/officeart/2005/8/layout/vList2"/>
    <dgm:cxn modelId="{F80E8C23-33E9-4CEB-9037-A0F246CC2858}" type="presParOf" srcId="{21182F84-0927-4EC5-B300-426F258EC969}" destId="{67F78476-E083-46D3-886A-B6E89905A3C2}" srcOrd="7" destOrd="0" presId="urn:microsoft.com/office/officeart/2005/8/layout/vList2"/>
    <dgm:cxn modelId="{3EF9E74F-5238-49A0-ACE6-21AF790B0C79}" type="presParOf" srcId="{21182F84-0927-4EC5-B300-426F258EC969}" destId="{0C201C54-EBCE-40B3-A303-D21DFBAB7D4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E99C056-205E-4ABF-8769-3208532196F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2EDD396-5836-47A8-9E48-DC3240AB15F8}">
      <dgm:prSet/>
      <dgm:spPr/>
      <dgm:t>
        <a:bodyPr/>
        <a:lstStyle/>
        <a:p>
          <a:pPr rtl="0"/>
          <a:r>
            <a:rPr lang="es-MX" b="1" dirty="0" smtClean="0"/>
            <a:t>Desventajas</a:t>
          </a:r>
          <a:endParaRPr lang="es-MX" dirty="0"/>
        </a:p>
      </dgm:t>
    </dgm:pt>
    <dgm:pt modelId="{C55C6219-9DB0-4965-AD91-D5FBD7F62A8C}" type="parTrans" cxnId="{C4E4D9E2-7B98-455D-B571-F5D8E11FE2AC}">
      <dgm:prSet/>
      <dgm:spPr/>
      <dgm:t>
        <a:bodyPr/>
        <a:lstStyle/>
        <a:p>
          <a:endParaRPr lang="es-MX"/>
        </a:p>
      </dgm:t>
    </dgm:pt>
    <dgm:pt modelId="{C77A9DA4-E703-4A74-B6E7-4F5F3DC3ED16}" type="sibTrans" cxnId="{C4E4D9E2-7B98-455D-B571-F5D8E11FE2AC}">
      <dgm:prSet/>
      <dgm:spPr/>
      <dgm:t>
        <a:bodyPr/>
        <a:lstStyle/>
        <a:p>
          <a:endParaRPr lang="es-MX"/>
        </a:p>
      </dgm:t>
    </dgm:pt>
    <dgm:pt modelId="{14DEF78A-DC60-421F-A2E7-279CC2166830}">
      <dgm:prSet custT="1"/>
      <dgm:spPr/>
      <dgm:t>
        <a:bodyPr/>
        <a:lstStyle/>
        <a:p>
          <a:pPr rtl="0"/>
          <a:r>
            <a:rPr lang="es-MX" sz="2000" b="1" dirty="0" smtClean="0"/>
            <a:t>La digestión de los sólidos es menos rápida y completa que en las de pozo húmedo</a:t>
          </a:r>
          <a:endParaRPr lang="es-MX" sz="2000" dirty="0"/>
        </a:p>
      </dgm:t>
    </dgm:pt>
    <dgm:pt modelId="{7269B4A2-9EB3-45AB-9DBA-C3EA36B869CC}" type="parTrans" cxnId="{8232E736-AA92-43FE-9D3A-5ECB287E00D3}">
      <dgm:prSet/>
      <dgm:spPr/>
      <dgm:t>
        <a:bodyPr/>
        <a:lstStyle/>
        <a:p>
          <a:endParaRPr lang="es-MX"/>
        </a:p>
      </dgm:t>
    </dgm:pt>
    <dgm:pt modelId="{7573F547-5507-419A-BAD0-6669067E90AE}" type="sibTrans" cxnId="{8232E736-AA92-43FE-9D3A-5ECB287E00D3}">
      <dgm:prSet/>
      <dgm:spPr/>
      <dgm:t>
        <a:bodyPr/>
        <a:lstStyle/>
        <a:p>
          <a:endParaRPr lang="es-MX"/>
        </a:p>
      </dgm:t>
    </dgm:pt>
    <dgm:pt modelId="{E53F3794-AEA0-44F2-93CE-A135CF298E6E}">
      <dgm:prSet custT="1"/>
      <dgm:spPr/>
      <dgm:t>
        <a:bodyPr/>
        <a:lstStyle/>
        <a:p>
          <a:pPr rtl="0"/>
          <a:r>
            <a:rPr lang="es-MX" sz="2000" b="1" dirty="0" smtClean="0"/>
            <a:t>Son susceptibles al mal uso</a:t>
          </a:r>
          <a:endParaRPr lang="es-MX" sz="2000" dirty="0"/>
        </a:p>
      </dgm:t>
    </dgm:pt>
    <dgm:pt modelId="{4B16A113-5DAB-43D6-B1ED-86AE877BB817}" type="parTrans" cxnId="{A8B6D568-ECF2-46DE-8DFB-83A4DA19780C}">
      <dgm:prSet/>
      <dgm:spPr/>
      <dgm:t>
        <a:bodyPr/>
        <a:lstStyle/>
        <a:p>
          <a:endParaRPr lang="es-MX"/>
        </a:p>
      </dgm:t>
    </dgm:pt>
    <dgm:pt modelId="{134A86C3-39AA-499D-8945-8B9CEC183FB1}" type="sibTrans" cxnId="{A8B6D568-ECF2-46DE-8DFB-83A4DA19780C}">
      <dgm:prSet/>
      <dgm:spPr/>
      <dgm:t>
        <a:bodyPr/>
        <a:lstStyle/>
        <a:p>
          <a:endParaRPr lang="es-MX"/>
        </a:p>
      </dgm:t>
    </dgm:pt>
    <dgm:pt modelId="{E06404FA-3FC1-4A45-893C-B937058756D6}" type="pres">
      <dgm:prSet presAssocID="{4E99C056-205E-4ABF-8769-3208532196F3}" presName="linear" presStyleCnt="0">
        <dgm:presLayoutVars>
          <dgm:animLvl val="lvl"/>
          <dgm:resizeHandles val="exact"/>
        </dgm:presLayoutVars>
      </dgm:prSet>
      <dgm:spPr/>
      <dgm:t>
        <a:bodyPr/>
        <a:lstStyle/>
        <a:p>
          <a:endParaRPr lang="es-MX"/>
        </a:p>
      </dgm:t>
    </dgm:pt>
    <dgm:pt modelId="{97E7F2B5-4CCD-42EC-9EAD-8B885ACEEAFF}" type="pres">
      <dgm:prSet presAssocID="{82EDD396-5836-47A8-9E48-DC3240AB15F8}" presName="parentText" presStyleLbl="node1" presStyleIdx="0" presStyleCnt="3">
        <dgm:presLayoutVars>
          <dgm:chMax val="0"/>
          <dgm:bulletEnabled val="1"/>
        </dgm:presLayoutVars>
      </dgm:prSet>
      <dgm:spPr/>
      <dgm:t>
        <a:bodyPr/>
        <a:lstStyle/>
        <a:p>
          <a:endParaRPr lang="es-MX"/>
        </a:p>
      </dgm:t>
    </dgm:pt>
    <dgm:pt modelId="{7487BF74-5699-43BD-8B26-0C2DF50AA1E3}" type="pres">
      <dgm:prSet presAssocID="{C77A9DA4-E703-4A74-B6E7-4F5F3DC3ED16}" presName="spacer" presStyleCnt="0"/>
      <dgm:spPr/>
    </dgm:pt>
    <dgm:pt modelId="{C8E31407-A3F7-4CE3-B781-B1762B1DF2B1}" type="pres">
      <dgm:prSet presAssocID="{14DEF78A-DC60-421F-A2E7-279CC2166830}" presName="parentText" presStyleLbl="node1" presStyleIdx="1" presStyleCnt="3">
        <dgm:presLayoutVars>
          <dgm:chMax val="0"/>
          <dgm:bulletEnabled val="1"/>
        </dgm:presLayoutVars>
      </dgm:prSet>
      <dgm:spPr/>
      <dgm:t>
        <a:bodyPr/>
        <a:lstStyle/>
        <a:p>
          <a:endParaRPr lang="es-MX"/>
        </a:p>
      </dgm:t>
    </dgm:pt>
    <dgm:pt modelId="{A789BEC8-8FCB-4103-9A81-5F04E108A53B}" type="pres">
      <dgm:prSet presAssocID="{7573F547-5507-419A-BAD0-6669067E90AE}" presName="spacer" presStyleCnt="0"/>
      <dgm:spPr/>
    </dgm:pt>
    <dgm:pt modelId="{B7968AE8-59DA-46B9-AFE1-2671CCDA8086}" type="pres">
      <dgm:prSet presAssocID="{E53F3794-AEA0-44F2-93CE-A135CF298E6E}" presName="parentText" presStyleLbl="node1" presStyleIdx="2" presStyleCnt="3">
        <dgm:presLayoutVars>
          <dgm:chMax val="0"/>
          <dgm:bulletEnabled val="1"/>
        </dgm:presLayoutVars>
      </dgm:prSet>
      <dgm:spPr/>
      <dgm:t>
        <a:bodyPr/>
        <a:lstStyle/>
        <a:p>
          <a:endParaRPr lang="es-MX"/>
        </a:p>
      </dgm:t>
    </dgm:pt>
  </dgm:ptLst>
  <dgm:cxnLst>
    <dgm:cxn modelId="{C4E4D9E2-7B98-455D-B571-F5D8E11FE2AC}" srcId="{4E99C056-205E-4ABF-8769-3208532196F3}" destId="{82EDD396-5836-47A8-9E48-DC3240AB15F8}" srcOrd="0" destOrd="0" parTransId="{C55C6219-9DB0-4965-AD91-D5FBD7F62A8C}" sibTransId="{C77A9DA4-E703-4A74-B6E7-4F5F3DC3ED16}"/>
    <dgm:cxn modelId="{AAC02D7A-DEEB-4EB1-99A6-E62A30B56216}" type="presOf" srcId="{82EDD396-5836-47A8-9E48-DC3240AB15F8}" destId="{97E7F2B5-4CCD-42EC-9EAD-8B885ACEEAFF}" srcOrd="0" destOrd="0" presId="urn:microsoft.com/office/officeart/2005/8/layout/vList2"/>
    <dgm:cxn modelId="{515EC730-2024-48A0-BF75-80B05A2A85FF}" type="presOf" srcId="{4E99C056-205E-4ABF-8769-3208532196F3}" destId="{E06404FA-3FC1-4A45-893C-B937058756D6}" srcOrd="0" destOrd="0" presId="urn:microsoft.com/office/officeart/2005/8/layout/vList2"/>
    <dgm:cxn modelId="{A8B6D568-ECF2-46DE-8DFB-83A4DA19780C}" srcId="{4E99C056-205E-4ABF-8769-3208532196F3}" destId="{E53F3794-AEA0-44F2-93CE-A135CF298E6E}" srcOrd="2" destOrd="0" parTransId="{4B16A113-5DAB-43D6-B1ED-86AE877BB817}" sibTransId="{134A86C3-39AA-499D-8945-8B9CEC183FB1}"/>
    <dgm:cxn modelId="{DB992EDD-26BC-426A-A57B-FB96FDE3C4D5}" type="presOf" srcId="{14DEF78A-DC60-421F-A2E7-279CC2166830}" destId="{C8E31407-A3F7-4CE3-B781-B1762B1DF2B1}" srcOrd="0" destOrd="0" presId="urn:microsoft.com/office/officeart/2005/8/layout/vList2"/>
    <dgm:cxn modelId="{8232E736-AA92-43FE-9D3A-5ECB287E00D3}" srcId="{4E99C056-205E-4ABF-8769-3208532196F3}" destId="{14DEF78A-DC60-421F-A2E7-279CC2166830}" srcOrd="1" destOrd="0" parTransId="{7269B4A2-9EB3-45AB-9DBA-C3EA36B869CC}" sibTransId="{7573F547-5507-419A-BAD0-6669067E90AE}"/>
    <dgm:cxn modelId="{3E14937C-5BE8-4D7B-BFE5-55B5C2A1D971}" type="presOf" srcId="{E53F3794-AEA0-44F2-93CE-A135CF298E6E}" destId="{B7968AE8-59DA-46B9-AFE1-2671CCDA8086}" srcOrd="0" destOrd="0" presId="urn:microsoft.com/office/officeart/2005/8/layout/vList2"/>
    <dgm:cxn modelId="{AFA6BE16-44D6-4662-90B7-352796DC65CD}" type="presParOf" srcId="{E06404FA-3FC1-4A45-893C-B937058756D6}" destId="{97E7F2B5-4CCD-42EC-9EAD-8B885ACEEAFF}" srcOrd="0" destOrd="0" presId="urn:microsoft.com/office/officeart/2005/8/layout/vList2"/>
    <dgm:cxn modelId="{C3F0EBB0-8841-4E3A-9DEC-D1C6385805C0}" type="presParOf" srcId="{E06404FA-3FC1-4A45-893C-B937058756D6}" destId="{7487BF74-5699-43BD-8B26-0C2DF50AA1E3}" srcOrd="1" destOrd="0" presId="urn:microsoft.com/office/officeart/2005/8/layout/vList2"/>
    <dgm:cxn modelId="{7C447915-9562-4065-9983-F5FFBB9EDD4C}" type="presParOf" srcId="{E06404FA-3FC1-4A45-893C-B937058756D6}" destId="{C8E31407-A3F7-4CE3-B781-B1762B1DF2B1}" srcOrd="2" destOrd="0" presId="urn:microsoft.com/office/officeart/2005/8/layout/vList2"/>
    <dgm:cxn modelId="{42571329-1669-4299-A8F1-417D752C0C6A}" type="presParOf" srcId="{E06404FA-3FC1-4A45-893C-B937058756D6}" destId="{A789BEC8-8FCB-4103-9A81-5F04E108A53B}" srcOrd="3" destOrd="0" presId="urn:microsoft.com/office/officeart/2005/8/layout/vList2"/>
    <dgm:cxn modelId="{BA546D65-386A-4E9B-9C47-A84E693BCC86}" type="presParOf" srcId="{E06404FA-3FC1-4A45-893C-B937058756D6}" destId="{B7968AE8-59DA-46B9-AFE1-2671CCDA808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B39D375-D789-4ACB-991F-3A725AFEE20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0702F97-C8F5-48FF-B676-1877E86348E8}">
      <dgm:prSet custT="1"/>
      <dgm:spPr/>
      <dgm:t>
        <a:bodyPr/>
        <a:lstStyle/>
        <a:p>
          <a:pPr rtl="0"/>
          <a:r>
            <a:rPr lang="es-MX" sz="2800" dirty="0" smtClean="0"/>
            <a:t>Componentes de una letrina de pozo seco</a:t>
          </a:r>
          <a:endParaRPr lang="es-MX" sz="2800" dirty="0"/>
        </a:p>
      </dgm:t>
    </dgm:pt>
    <dgm:pt modelId="{EDF22EED-7204-4043-886B-3A0184B9708F}" type="parTrans" cxnId="{20BE2626-4D1C-4C59-A2F8-A6991B88174F}">
      <dgm:prSet/>
      <dgm:spPr/>
      <dgm:t>
        <a:bodyPr/>
        <a:lstStyle/>
        <a:p>
          <a:endParaRPr lang="es-MX"/>
        </a:p>
      </dgm:t>
    </dgm:pt>
    <dgm:pt modelId="{D2172FAB-9995-4C22-ACF3-FD21203C25C0}" type="sibTrans" cxnId="{20BE2626-4D1C-4C59-A2F8-A6991B88174F}">
      <dgm:prSet/>
      <dgm:spPr/>
      <dgm:t>
        <a:bodyPr/>
        <a:lstStyle/>
        <a:p>
          <a:endParaRPr lang="es-MX"/>
        </a:p>
      </dgm:t>
    </dgm:pt>
    <dgm:pt modelId="{C3829D46-CCCC-4197-9028-D12A57668DB3}" type="pres">
      <dgm:prSet presAssocID="{6B39D375-D789-4ACB-991F-3A725AFEE20D}" presName="linear" presStyleCnt="0">
        <dgm:presLayoutVars>
          <dgm:animLvl val="lvl"/>
          <dgm:resizeHandles val="exact"/>
        </dgm:presLayoutVars>
      </dgm:prSet>
      <dgm:spPr/>
      <dgm:t>
        <a:bodyPr/>
        <a:lstStyle/>
        <a:p>
          <a:endParaRPr lang="es-MX"/>
        </a:p>
      </dgm:t>
    </dgm:pt>
    <dgm:pt modelId="{1D082DA6-420A-4557-836C-10B536DA66AE}" type="pres">
      <dgm:prSet presAssocID="{70702F97-C8F5-48FF-B676-1877E86348E8}" presName="parentText" presStyleLbl="node1" presStyleIdx="0" presStyleCnt="1">
        <dgm:presLayoutVars>
          <dgm:chMax val="0"/>
          <dgm:bulletEnabled val="1"/>
        </dgm:presLayoutVars>
      </dgm:prSet>
      <dgm:spPr/>
      <dgm:t>
        <a:bodyPr/>
        <a:lstStyle/>
        <a:p>
          <a:endParaRPr lang="es-MX"/>
        </a:p>
      </dgm:t>
    </dgm:pt>
  </dgm:ptLst>
  <dgm:cxnLst>
    <dgm:cxn modelId="{20BE2626-4D1C-4C59-A2F8-A6991B88174F}" srcId="{6B39D375-D789-4ACB-991F-3A725AFEE20D}" destId="{70702F97-C8F5-48FF-B676-1877E86348E8}" srcOrd="0" destOrd="0" parTransId="{EDF22EED-7204-4043-886B-3A0184B9708F}" sibTransId="{D2172FAB-9995-4C22-ACF3-FD21203C25C0}"/>
    <dgm:cxn modelId="{E49E4A85-A7DD-425E-8E0C-36B0189A4DB5}" type="presOf" srcId="{70702F97-C8F5-48FF-B676-1877E86348E8}" destId="{1D082DA6-420A-4557-836C-10B536DA66AE}" srcOrd="0" destOrd="0" presId="urn:microsoft.com/office/officeart/2005/8/layout/vList2"/>
    <dgm:cxn modelId="{2C91C739-6402-46CD-9153-42B97F4F43AE}" type="presOf" srcId="{6B39D375-D789-4ACB-991F-3A725AFEE20D}" destId="{C3829D46-CCCC-4197-9028-D12A57668DB3}" srcOrd="0" destOrd="0" presId="urn:microsoft.com/office/officeart/2005/8/layout/vList2"/>
    <dgm:cxn modelId="{C6C903EC-C72B-433B-B75E-E76B936B4047}" type="presParOf" srcId="{C3829D46-CCCC-4197-9028-D12A57668DB3}" destId="{1D082DA6-420A-4557-836C-10B536DA66A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9EC5776-F99F-4DDA-88A6-136DAEDF04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1FF744F-707A-4778-86A4-A01C7670DE78}">
      <dgm:prSet custT="1"/>
      <dgm:spPr/>
      <dgm:t>
        <a:bodyPr/>
        <a:lstStyle/>
        <a:p>
          <a:pPr rtl="0"/>
          <a:r>
            <a:rPr lang="es-MX" sz="2800" dirty="0" smtClean="0"/>
            <a:t>Ventajas </a:t>
          </a:r>
          <a:endParaRPr lang="es-MX" sz="2800" dirty="0"/>
        </a:p>
      </dgm:t>
    </dgm:pt>
    <dgm:pt modelId="{866CD8DB-BAAD-42A9-9863-49DFA0910AE1}" type="parTrans" cxnId="{8EEACAFA-A913-4D91-94C2-3EA0CCE3F4E9}">
      <dgm:prSet/>
      <dgm:spPr/>
      <dgm:t>
        <a:bodyPr/>
        <a:lstStyle/>
        <a:p>
          <a:endParaRPr lang="es-MX"/>
        </a:p>
      </dgm:t>
    </dgm:pt>
    <dgm:pt modelId="{BD74D2E9-2A14-4CA0-9112-E740B7A5B212}" type="sibTrans" cxnId="{8EEACAFA-A913-4D91-94C2-3EA0CCE3F4E9}">
      <dgm:prSet/>
      <dgm:spPr/>
      <dgm:t>
        <a:bodyPr/>
        <a:lstStyle/>
        <a:p>
          <a:endParaRPr lang="es-MX"/>
        </a:p>
      </dgm:t>
    </dgm:pt>
    <dgm:pt modelId="{258E6A88-CC05-4716-ACA6-ECF76F3193E1}">
      <dgm:prSet custT="1"/>
      <dgm:spPr/>
      <dgm:t>
        <a:bodyPr/>
        <a:lstStyle/>
        <a:p>
          <a:pPr rtl="0"/>
          <a:r>
            <a:rPr lang="es-ES_tradnl" sz="2000" b="1" dirty="0" smtClean="0"/>
            <a:t>Solución adecuada y duradera para el problema de la disposición de excretas</a:t>
          </a:r>
          <a:endParaRPr lang="es-MX" sz="2000" dirty="0"/>
        </a:p>
      </dgm:t>
    </dgm:pt>
    <dgm:pt modelId="{DF01763A-72DE-487F-86DC-8632DEF3B56F}" type="parTrans" cxnId="{5C1A2932-7E6C-4245-BC80-3F38D06AA43C}">
      <dgm:prSet/>
      <dgm:spPr/>
      <dgm:t>
        <a:bodyPr/>
        <a:lstStyle/>
        <a:p>
          <a:endParaRPr lang="es-MX"/>
        </a:p>
      </dgm:t>
    </dgm:pt>
    <dgm:pt modelId="{A8490FCE-B400-469D-BE45-62E6356729F0}" type="sibTrans" cxnId="{5C1A2932-7E6C-4245-BC80-3F38D06AA43C}">
      <dgm:prSet/>
      <dgm:spPr/>
      <dgm:t>
        <a:bodyPr/>
        <a:lstStyle/>
        <a:p>
          <a:endParaRPr lang="es-MX"/>
        </a:p>
      </dgm:t>
    </dgm:pt>
    <dgm:pt modelId="{C97A9379-E6B0-4DF6-9CAD-873989BAE68E}">
      <dgm:prSet custT="1"/>
      <dgm:spPr/>
      <dgm:t>
        <a:bodyPr/>
        <a:lstStyle/>
        <a:p>
          <a:pPr rtl="0"/>
          <a:r>
            <a:rPr lang="es-MX" sz="2000" dirty="0" smtClean="0"/>
            <a:t>Usan poca agua</a:t>
          </a:r>
          <a:endParaRPr lang="es-MX" sz="2000" dirty="0"/>
        </a:p>
      </dgm:t>
    </dgm:pt>
    <dgm:pt modelId="{93F9E196-198F-47E1-96A7-F28205A61F1F}" type="parTrans" cxnId="{AF2C954E-5848-4DC5-996E-D7F077A95C68}">
      <dgm:prSet/>
      <dgm:spPr/>
      <dgm:t>
        <a:bodyPr/>
        <a:lstStyle/>
        <a:p>
          <a:endParaRPr lang="es-MX"/>
        </a:p>
      </dgm:t>
    </dgm:pt>
    <dgm:pt modelId="{6D7DD8B5-905C-4C23-A921-ECDBFAAD701D}" type="sibTrans" cxnId="{AF2C954E-5848-4DC5-996E-D7F077A95C68}">
      <dgm:prSet/>
      <dgm:spPr/>
      <dgm:t>
        <a:bodyPr/>
        <a:lstStyle/>
        <a:p>
          <a:endParaRPr lang="es-MX"/>
        </a:p>
      </dgm:t>
    </dgm:pt>
    <dgm:pt modelId="{A0A2664F-9CB8-4CDD-B563-4F42EB85DDA4}">
      <dgm:prSet custT="1"/>
      <dgm:spPr/>
      <dgm:t>
        <a:bodyPr/>
        <a:lstStyle/>
        <a:p>
          <a:pPr rtl="0"/>
          <a:r>
            <a:rPr lang="es-MX" sz="2000" dirty="0" smtClean="0"/>
            <a:t>Es posible ubicarlas al interior de la vivienda</a:t>
          </a:r>
          <a:endParaRPr lang="es-MX" sz="2000" dirty="0"/>
        </a:p>
      </dgm:t>
    </dgm:pt>
    <dgm:pt modelId="{9AD76D05-7884-4932-AF94-F6C63F8BBD9C}" type="parTrans" cxnId="{52C5B5A4-9382-4BA9-A286-B018B26598E0}">
      <dgm:prSet/>
      <dgm:spPr/>
      <dgm:t>
        <a:bodyPr/>
        <a:lstStyle/>
        <a:p>
          <a:endParaRPr lang="es-MX"/>
        </a:p>
      </dgm:t>
    </dgm:pt>
    <dgm:pt modelId="{FE0E903E-00CC-4B6F-B906-511553DE2C7D}" type="sibTrans" cxnId="{52C5B5A4-9382-4BA9-A286-B018B26598E0}">
      <dgm:prSet/>
      <dgm:spPr/>
      <dgm:t>
        <a:bodyPr/>
        <a:lstStyle/>
        <a:p>
          <a:endParaRPr lang="es-MX"/>
        </a:p>
      </dgm:t>
    </dgm:pt>
    <dgm:pt modelId="{92E1FBC9-CC8A-4CBE-8AF6-8612008E8470}">
      <dgm:prSet custT="1"/>
      <dgm:spPr/>
      <dgm:t>
        <a:bodyPr/>
        <a:lstStyle/>
        <a:p>
          <a:pPr rtl="0"/>
          <a:r>
            <a:rPr lang="es-MX" sz="2000" dirty="0" smtClean="0"/>
            <a:t>Se elimina la manipulación de excretas por parte del usuario</a:t>
          </a:r>
          <a:endParaRPr lang="es-MX" sz="2000" dirty="0"/>
        </a:p>
      </dgm:t>
    </dgm:pt>
    <dgm:pt modelId="{EEE83599-1C6B-4273-BDE7-0124F27CFC54}" type="parTrans" cxnId="{40971AF2-7D95-4513-838C-2EC527F676DA}">
      <dgm:prSet/>
      <dgm:spPr/>
      <dgm:t>
        <a:bodyPr/>
        <a:lstStyle/>
        <a:p>
          <a:endParaRPr lang="es-MX"/>
        </a:p>
      </dgm:t>
    </dgm:pt>
    <dgm:pt modelId="{E7010D1B-1F56-45D3-AF29-3504D9C361D5}" type="sibTrans" cxnId="{40971AF2-7D95-4513-838C-2EC527F676DA}">
      <dgm:prSet/>
      <dgm:spPr/>
      <dgm:t>
        <a:bodyPr/>
        <a:lstStyle/>
        <a:p>
          <a:endParaRPr lang="es-MX"/>
        </a:p>
      </dgm:t>
    </dgm:pt>
    <dgm:pt modelId="{21182F84-0927-4EC5-B300-426F258EC969}" type="pres">
      <dgm:prSet presAssocID="{59EC5776-F99F-4DDA-88A6-136DAEDF0431}" presName="linear" presStyleCnt="0">
        <dgm:presLayoutVars>
          <dgm:animLvl val="lvl"/>
          <dgm:resizeHandles val="exact"/>
        </dgm:presLayoutVars>
      </dgm:prSet>
      <dgm:spPr/>
      <dgm:t>
        <a:bodyPr/>
        <a:lstStyle/>
        <a:p>
          <a:endParaRPr lang="es-MX"/>
        </a:p>
      </dgm:t>
    </dgm:pt>
    <dgm:pt modelId="{5B142D28-034B-47A3-8FB4-A99D38222B41}" type="pres">
      <dgm:prSet presAssocID="{31FF744F-707A-4778-86A4-A01C7670DE78}" presName="parentText" presStyleLbl="node1" presStyleIdx="0" presStyleCnt="5">
        <dgm:presLayoutVars>
          <dgm:chMax val="0"/>
          <dgm:bulletEnabled val="1"/>
        </dgm:presLayoutVars>
      </dgm:prSet>
      <dgm:spPr/>
      <dgm:t>
        <a:bodyPr/>
        <a:lstStyle/>
        <a:p>
          <a:endParaRPr lang="es-MX"/>
        </a:p>
      </dgm:t>
    </dgm:pt>
    <dgm:pt modelId="{20197559-7D4F-4F46-9A1E-4334CA1817A1}" type="pres">
      <dgm:prSet presAssocID="{BD74D2E9-2A14-4CA0-9112-E740B7A5B212}" presName="spacer" presStyleCnt="0"/>
      <dgm:spPr/>
    </dgm:pt>
    <dgm:pt modelId="{3B02CD38-0BA8-46DA-81B4-2D0933C1A102}" type="pres">
      <dgm:prSet presAssocID="{258E6A88-CC05-4716-ACA6-ECF76F3193E1}" presName="parentText" presStyleLbl="node1" presStyleIdx="1" presStyleCnt="5">
        <dgm:presLayoutVars>
          <dgm:chMax val="0"/>
          <dgm:bulletEnabled val="1"/>
        </dgm:presLayoutVars>
      </dgm:prSet>
      <dgm:spPr/>
      <dgm:t>
        <a:bodyPr/>
        <a:lstStyle/>
        <a:p>
          <a:endParaRPr lang="es-MX"/>
        </a:p>
      </dgm:t>
    </dgm:pt>
    <dgm:pt modelId="{B3D388DA-5C93-488D-A5FD-59B07A532DE1}" type="pres">
      <dgm:prSet presAssocID="{A8490FCE-B400-469D-BE45-62E6356729F0}" presName="spacer" presStyleCnt="0"/>
      <dgm:spPr/>
    </dgm:pt>
    <dgm:pt modelId="{68195E08-860A-41AB-ABD4-B3B069FEF2A0}" type="pres">
      <dgm:prSet presAssocID="{C97A9379-E6B0-4DF6-9CAD-873989BAE68E}" presName="parentText" presStyleLbl="node1" presStyleIdx="2" presStyleCnt="5">
        <dgm:presLayoutVars>
          <dgm:chMax val="0"/>
          <dgm:bulletEnabled val="1"/>
        </dgm:presLayoutVars>
      </dgm:prSet>
      <dgm:spPr/>
      <dgm:t>
        <a:bodyPr/>
        <a:lstStyle/>
        <a:p>
          <a:endParaRPr lang="es-MX"/>
        </a:p>
      </dgm:t>
    </dgm:pt>
    <dgm:pt modelId="{885D571E-768A-4A2A-90F9-EC2364539CB0}" type="pres">
      <dgm:prSet presAssocID="{6D7DD8B5-905C-4C23-A921-ECDBFAAD701D}" presName="spacer" presStyleCnt="0"/>
      <dgm:spPr/>
    </dgm:pt>
    <dgm:pt modelId="{D8E0E460-5751-40EF-927A-CA59A02FFF1E}" type="pres">
      <dgm:prSet presAssocID="{A0A2664F-9CB8-4CDD-B563-4F42EB85DDA4}" presName="parentText" presStyleLbl="node1" presStyleIdx="3" presStyleCnt="5">
        <dgm:presLayoutVars>
          <dgm:chMax val="0"/>
          <dgm:bulletEnabled val="1"/>
        </dgm:presLayoutVars>
      </dgm:prSet>
      <dgm:spPr/>
      <dgm:t>
        <a:bodyPr/>
        <a:lstStyle/>
        <a:p>
          <a:endParaRPr lang="es-MX"/>
        </a:p>
      </dgm:t>
    </dgm:pt>
    <dgm:pt modelId="{D33B491F-B63B-413E-8C46-E97A167C46FA}" type="pres">
      <dgm:prSet presAssocID="{FE0E903E-00CC-4B6F-B906-511553DE2C7D}" presName="spacer" presStyleCnt="0"/>
      <dgm:spPr/>
    </dgm:pt>
    <dgm:pt modelId="{F5E196AA-DAC8-4EEC-8825-F71B221AB38E}" type="pres">
      <dgm:prSet presAssocID="{92E1FBC9-CC8A-4CBE-8AF6-8612008E8470}" presName="parentText" presStyleLbl="node1" presStyleIdx="4" presStyleCnt="5">
        <dgm:presLayoutVars>
          <dgm:chMax val="0"/>
          <dgm:bulletEnabled val="1"/>
        </dgm:presLayoutVars>
      </dgm:prSet>
      <dgm:spPr/>
      <dgm:t>
        <a:bodyPr/>
        <a:lstStyle/>
        <a:p>
          <a:endParaRPr lang="es-MX"/>
        </a:p>
      </dgm:t>
    </dgm:pt>
  </dgm:ptLst>
  <dgm:cxnLst>
    <dgm:cxn modelId="{CC1A9650-25E6-44D4-B243-09D910536369}" type="presOf" srcId="{31FF744F-707A-4778-86A4-A01C7670DE78}" destId="{5B142D28-034B-47A3-8FB4-A99D38222B41}" srcOrd="0" destOrd="0" presId="urn:microsoft.com/office/officeart/2005/8/layout/vList2"/>
    <dgm:cxn modelId="{40971AF2-7D95-4513-838C-2EC527F676DA}" srcId="{59EC5776-F99F-4DDA-88A6-136DAEDF0431}" destId="{92E1FBC9-CC8A-4CBE-8AF6-8612008E8470}" srcOrd="4" destOrd="0" parTransId="{EEE83599-1C6B-4273-BDE7-0124F27CFC54}" sibTransId="{E7010D1B-1F56-45D3-AF29-3504D9C361D5}"/>
    <dgm:cxn modelId="{8EEACAFA-A913-4D91-94C2-3EA0CCE3F4E9}" srcId="{59EC5776-F99F-4DDA-88A6-136DAEDF0431}" destId="{31FF744F-707A-4778-86A4-A01C7670DE78}" srcOrd="0" destOrd="0" parTransId="{866CD8DB-BAAD-42A9-9863-49DFA0910AE1}" sibTransId="{BD74D2E9-2A14-4CA0-9112-E740B7A5B212}"/>
    <dgm:cxn modelId="{5C1A2932-7E6C-4245-BC80-3F38D06AA43C}" srcId="{59EC5776-F99F-4DDA-88A6-136DAEDF0431}" destId="{258E6A88-CC05-4716-ACA6-ECF76F3193E1}" srcOrd="1" destOrd="0" parTransId="{DF01763A-72DE-487F-86DC-8632DEF3B56F}" sibTransId="{A8490FCE-B400-469D-BE45-62E6356729F0}"/>
    <dgm:cxn modelId="{D7BFF03A-E9AA-44F8-B889-6E57BE3D0062}" type="presOf" srcId="{258E6A88-CC05-4716-ACA6-ECF76F3193E1}" destId="{3B02CD38-0BA8-46DA-81B4-2D0933C1A102}" srcOrd="0" destOrd="0" presId="urn:microsoft.com/office/officeart/2005/8/layout/vList2"/>
    <dgm:cxn modelId="{E3B136C5-1332-465A-8D16-736ABD40AA03}" type="presOf" srcId="{92E1FBC9-CC8A-4CBE-8AF6-8612008E8470}" destId="{F5E196AA-DAC8-4EEC-8825-F71B221AB38E}" srcOrd="0" destOrd="0" presId="urn:microsoft.com/office/officeart/2005/8/layout/vList2"/>
    <dgm:cxn modelId="{AF2C954E-5848-4DC5-996E-D7F077A95C68}" srcId="{59EC5776-F99F-4DDA-88A6-136DAEDF0431}" destId="{C97A9379-E6B0-4DF6-9CAD-873989BAE68E}" srcOrd="2" destOrd="0" parTransId="{93F9E196-198F-47E1-96A7-F28205A61F1F}" sibTransId="{6D7DD8B5-905C-4C23-A921-ECDBFAAD701D}"/>
    <dgm:cxn modelId="{17519ABD-A751-4B19-99F8-D15AA8F80F8F}" type="presOf" srcId="{A0A2664F-9CB8-4CDD-B563-4F42EB85DDA4}" destId="{D8E0E460-5751-40EF-927A-CA59A02FFF1E}" srcOrd="0" destOrd="0" presId="urn:microsoft.com/office/officeart/2005/8/layout/vList2"/>
    <dgm:cxn modelId="{EB977B16-7694-4A3B-99DF-D96F573998AD}" type="presOf" srcId="{C97A9379-E6B0-4DF6-9CAD-873989BAE68E}" destId="{68195E08-860A-41AB-ABD4-B3B069FEF2A0}" srcOrd="0" destOrd="0" presId="urn:microsoft.com/office/officeart/2005/8/layout/vList2"/>
    <dgm:cxn modelId="{52C5B5A4-9382-4BA9-A286-B018B26598E0}" srcId="{59EC5776-F99F-4DDA-88A6-136DAEDF0431}" destId="{A0A2664F-9CB8-4CDD-B563-4F42EB85DDA4}" srcOrd="3" destOrd="0" parTransId="{9AD76D05-7884-4932-AF94-F6C63F8BBD9C}" sibTransId="{FE0E903E-00CC-4B6F-B906-511553DE2C7D}"/>
    <dgm:cxn modelId="{28884C07-73FA-438E-8467-BFEF38E8EA45}" type="presOf" srcId="{59EC5776-F99F-4DDA-88A6-136DAEDF0431}" destId="{21182F84-0927-4EC5-B300-426F258EC969}" srcOrd="0" destOrd="0" presId="urn:microsoft.com/office/officeart/2005/8/layout/vList2"/>
    <dgm:cxn modelId="{30B00ED3-07A3-46D2-8BF3-288BB8CFD898}" type="presParOf" srcId="{21182F84-0927-4EC5-B300-426F258EC969}" destId="{5B142D28-034B-47A3-8FB4-A99D38222B41}" srcOrd="0" destOrd="0" presId="urn:microsoft.com/office/officeart/2005/8/layout/vList2"/>
    <dgm:cxn modelId="{0C5589E9-A303-4964-A9D6-FB9A9BAAB688}" type="presParOf" srcId="{21182F84-0927-4EC5-B300-426F258EC969}" destId="{20197559-7D4F-4F46-9A1E-4334CA1817A1}" srcOrd="1" destOrd="0" presId="urn:microsoft.com/office/officeart/2005/8/layout/vList2"/>
    <dgm:cxn modelId="{58860DE2-F9CE-4237-8431-C91484EC5BFA}" type="presParOf" srcId="{21182F84-0927-4EC5-B300-426F258EC969}" destId="{3B02CD38-0BA8-46DA-81B4-2D0933C1A102}" srcOrd="2" destOrd="0" presId="urn:microsoft.com/office/officeart/2005/8/layout/vList2"/>
    <dgm:cxn modelId="{8F3C926C-38D6-4F3F-84F0-CB619323075A}" type="presParOf" srcId="{21182F84-0927-4EC5-B300-426F258EC969}" destId="{B3D388DA-5C93-488D-A5FD-59B07A532DE1}" srcOrd="3" destOrd="0" presId="urn:microsoft.com/office/officeart/2005/8/layout/vList2"/>
    <dgm:cxn modelId="{4C29338E-F0B2-4802-A4D8-C4B8C5FB3238}" type="presParOf" srcId="{21182F84-0927-4EC5-B300-426F258EC969}" destId="{68195E08-860A-41AB-ABD4-B3B069FEF2A0}" srcOrd="4" destOrd="0" presId="urn:microsoft.com/office/officeart/2005/8/layout/vList2"/>
    <dgm:cxn modelId="{F7C329D4-CACF-4CE0-B330-801BCDCAB892}" type="presParOf" srcId="{21182F84-0927-4EC5-B300-426F258EC969}" destId="{885D571E-768A-4A2A-90F9-EC2364539CB0}" srcOrd="5" destOrd="0" presId="urn:microsoft.com/office/officeart/2005/8/layout/vList2"/>
    <dgm:cxn modelId="{F7C0F276-24E9-4C71-8E65-68EEAAF39A2E}" type="presParOf" srcId="{21182F84-0927-4EC5-B300-426F258EC969}" destId="{D8E0E460-5751-40EF-927A-CA59A02FFF1E}" srcOrd="6" destOrd="0" presId="urn:microsoft.com/office/officeart/2005/8/layout/vList2"/>
    <dgm:cxn modelId="{94E6DD75-CA98-4F4C-9AFF-B75DDF03962D}" type="presParOf" srcId="{21182F84-0927-4EC5-B300-426F258EC969}" destId="{D33B491F-B63B-413E-8C46-E97A167C46FA}" srcOrd="7" destOrd="0" presId="urn:microsoft.com/office/officeart/2005/8/layout/vList2"/>
    <dgm:cxn modelId="{6A9AC979-192E-499F-BEE9-8AA1BA14C53B}" type="presParOf" srcId="{21182F84-0927-4EC5-B300-426F258EC969}" destId="{F5E196AA-DAC8-4EEC-8825-F71B221AB38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E99C056-205E-4ABF-8769-3208532196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2EDD396-5836-47A8-9E48-DC3240AB15F8}">
      <dgm:prSet/>
      <dgm:spPr/>
      <dgm:t>
        <a:bodyPr/>
        <a:lstStyle/>
        <a:p>
          <a:pPr rtl="0"/>
          <a:r>
            <a:rPr lang="es-MX" b="1" dirty="0" smtClean="0"/>
            <a:t>Desventajas</a:t>
          </a:r>
          <a:endParaRPr lang="es-MX" dirty="0"/>
        </a:p>
      </dgm:t>
    </dgm:pt>
    <dgm:pt modelId="{C55C6219-9DB0-4965-AD91-D5FBD7F62A8C}" type="parTrans" cxnId="{C4E4D9E2-7B98-455D-B571-F5D8E11FE2AC}">
      <dgm:prSet/>
      <dgm:spPr/>
      <dgm:t>
        <a:bodyPr/>
        <a:lstStyle/>
        <a:p>
          <a:endParaRPr lang="es-MX"/>
        </a:p>
      </dgm:t>
    </dgm:pt>
    <dgm:pt modelId="{C77A9DA4-E703-4A74-B6E7-4F5F3DC3ED16}" type="sibTrans" cxnId="{C4E4D9E2-7B98-455D-B571-F5D8E11FE2AC}">
      <dgm:prSet/>
      <dgm:spPr/>
      <dgm:t>
        <a:bodyPr/>
        <a:lstStyle/>
        <a:p>
          <a:endParaRPr lang="es-MX"/>
        </a:p>
      </dgm:t>
    </dgm:pt>
    <dgm:pt modelId="{14DEF78A-DC60-421F-A2E7-279CC2166830}">
      <dgm:prSet custT="1"/>
      <dgm:spPr/>
      <dgm:t>
        <a:bodyPr/>
        <a:lstStyle/>
        <a:p>
          <a:pPr rtl="0"/>
          <a:r>
            <a:rPr lang="es-MX" sz="2000" b="1" dirty="0" smtClean="0"/>
            <a:t>Su construcción es mas cara que la de pozo seco</a:t>
          </a:r>
          <a:endParaRPr lang="es-MX" sz="2000" b="1" dirty="0"/>
        </a:p>
      </dgm:t>
    </dgm:pt>
    <dgm:pt modelId="{7269B4A2-9EB3-45AB-9DBA-C3EA36B869CC}" type="parTrans" cxnId="{8232E736-AA92-43FE-9D3A-5ECB287E00D3}">
      <dgm:prSet/>
      <dgm:spPr/>
      <dgm:t>
        <a:bodyPr/>
        <a:lstStyle/>
        <a:p>
          <a:endParaRPr lang="es-MX"/>
        </a:p>
      </dgm:t>
    </dgm:pt>
    <dgm:pt modelId="{7573F547-5507-419A-BAD0-6669067E90AE}" type="sibTrans" cxnId="{8232E736-AA92-43FE-9D3A-5ECB287E00D3}">
      <dgm:prSet/>
      <dgm:spPr/>
      <dgm:t>
        <a:bodyPr/>
        <a:lstStyle/>
        <a:p>
          <a:endParaRPr lang="es-MX"/>
        </a:p>
      </dgm:t>
    </dgm:pt>
    <dgm:pt modelId="{E1C748CB-31B9-4337-AF47-76B773693FAC}">
      <dgm:prSet custT="1"/>
      <dgm:spPr/>
      <dgm:t>
        <a:bodyPr/>
        <a:lstStyle/>
        <a:p>
          <a:pPr rtl="0"/>
          <a:r>
            <a:rPr lang="es-MX" sz="2000" b="1" dirty="0" smtClean="0"/>
            <a:t>Requieren instalaciones separadas para la disposición de aguas grises</a:t>
          </a:r>
          <a:endParaRPr lang="es-MX" sz="2000" b="1" dirty="0"/>
        </a:p>
      </dgm:t>
    </dgm:pt>
    <dgm:pt modelId="{1B550750-81DA-4682-808C-7A25E442D4F3}" type="parTrans" cxnId="{8D5B9116-DFDE-4570-8C71-16D591F1A681}">
      <dgm:prSet/>
      <dgm:spPr/>
      <dgm:t>
        <a:bodyPr/>
        <a:lstStyle/>
        <a:p>
          <a:endParaRPr lang="es-MX"/>
        </a:p>
      </dgm:t>
    </dgm:pt>
    <dgm:pt modelId="{24301E2B-7938-4075-8B56-3A356E02D549}" type="sibTrans" cxnId="{8D5B9116-DFDE-4570-8C71-16D591F1A681}">
      <dgm:prSet/>
      <dgm:spPr/>
      <dgm:t>
        <a:bodyPr/>
        <a:lstStyle/>
        <a:p>
          <a:endParaRPr lang="es-MX"/>
        </a:p>
      </dgm:t>
    </dgm:pt>
    <dgm:pt modelId="{F74296D8-ECB4-4980-9219-3FDE4C3B68D3}">
      <dgm:prSet custT="1"/>
      <dgm:spPr/>
      <dgm:t>
        <a:bodyPr/>
        <a:lstStyle/>
        <a:p>
          <a:pPr rtl="0"/>
          <a:r>
            <a:rPr lang="es-MX" sz="2000" b="1" dirty="0" smtClean="0"/>
            <a:t>Se obstruyen fácilmente si se dispone de papel sanitario inadecuado</a:t>
          </a:r>
          <a:endParaRPr lang="es-MX" sz="2000" b="1" dirty="0"/>
        </a:p>
      </dgm:t>
    </dgm:pt>
    <dgm:pt modelId="{95FF83C0-7617-436D-8E5B-D3F67466C952}" type="parTrans" cxnId="{C4C56418-A06E-4EC8-BF5A-B12B227B4C06}">
      <dgm:prSet/>
      <dgm:spPr/>
      <dgm:t>
        <a:bodyPr/>
        <a:lstStyle/>
        <a:p>
          <a:endParaRPr lang="es-MX"/>
        </a:p>
      </dgm:t>
    </dgm:pt>
    <dgm:pt modelId="{01494987-3240-4EE2-8C77-1BDBE24CEBE8}" type="sibTrans" cxnId="{C4C56418-A06E-4EC8-BF5A-B12B227B4C06}">
      <dgm:prSet/>
      <dgm:spPr/>
      <dgm:t>
        <a:bodyPr/>
        <a:lstStyle/>
        <a:p>
          <a:endParaRPr lang="es-MX"/>
        </a:p>
      </dgm:t>
    </dgm:pt>
    <dgm:pt modelId="{E06404FA-3FC1-4A45-893C-B937058756D6}" type="pres">
      <dgm:prSet presAssocID="{4E99C056-205E-4ABF-8769-3208532196F3}" presName="linear" presStyleCnt="0">
        <dgm:presLayoutVars>
          <dgm:animLvl val="lvl"/>
          <dgm:resizeHandles val="exact"/>
        </dgm:presLayoutVars>
      </dgm:prSet>
      <dgm:spPr/>
      <dgm:t>
        <a:bodyPr/>
        <a:lstStyle/>
        <a:p>
          <a:endParaRPr lang="es-MX"/>
        </a:p>
      </dgm:t>
    </dgm:pt>
    <dgm:pt modelId="{97E7F2B5-4CCD-42EC-9EAD-8B885ACEEAFF}" type="pres">
      <dgm:prSet presAssocID="{82EDD396-5836-47A8-9E48-DC3240AB15F8}" presName="parentText" presStyleLbl="node1" presStyleIdx="0" presStyleCnt="4">
        <dgm:presLayoutVars>
          <dgm:chMax val="0"/>
          <dgm:bulletEnabled val="1"/>
        </dgm:presLayoutVars>
      </dgm:prSet>
      <dgm:spPr/>
      <dgm:t>
        <a:bodyPr/>
        <a:lstStyle/>
        <a:p>
          <a:endParaRPr lang="es-MX"/>
        </a:p>
      </dgm:t>
    </dgm:pt>
    <dgm:pt modelId="{7487BF74-5699-43BD-8B26-0C2DF50AA1E3}" type="pres">
      <dgm:prSet presAssocID="{C77A9DA4-E703-4A74-B6E7-4F5F3DC3ED16}" presName="spacer" presStyleCnt="0"/>
      <dgm:spPr/>
    </dgm:pt>
    <dgm:pt modelId="{C8E31407-A3F7-4CE3-B781-B1762B1DF2B1}" type="pres">
      <dgm:prSet presAssocID="{14DEF78A-DC60-421F-A2E7-279CC2166830}" presName="parentText" presStyleLbl="node1" presStyleIdx="1" presStyleCnt="4">
        <dgm:presLayoutVars>
          <dgm:chMax val="0"/>
          <dgm:bulletEnabled val="1"/>
        </dgm:presLayoutVars>
      </dgm:prSet>
      <dgm:spPr/>
      <dgm:t>
        <a:bodyPr/>
        <a:lstStyle/>
        <a:p>
          <a:endParaRPr lang="es-MX"/>
        </a:p>
      </dgm:t>
    </dgm:pt>
    <dgm:pt modelId="{A789BEC8-8FCB-4103-9A81-5F04E108A53B}" type="pres">
      <dgm:prSet presAssocID="{7573F547-5507-419A-BAD0-6669067E90AE}" presName="spacer" presStyleCnt="0"/>
      <dgm:spPr/>
    </dgm:pt>
    <dgm:pt modelId="{4D4B7E01-BA9A-4B8C-892F-E1FFADF83F03}" type="pres">
      <dgm:prSet presAssocID="{E1C748CB-31B9-4337-AF47-76B773693FAC}" presName="parentText" presStyleLbl="node1" presStyleIdx="2" presStyleCnt="4">
        <dgm:presLayoutVars>
          <dgm:chMax val="0"/>
          <dgm:bulletEnabled val="1"/>
        </dgm:presLayoutVars>
      </dgm:prSet>
      <dgm:spPr/>
      <dgm:t>
        <a:bodyPr/>
        <a:lstStyle/>
        <a:p>
          <a:endParaRPr lang="es-MX"/>
        </a:p>
      </dgm:t>
    </dgm:pt>
    <dgm:pt modelId="{15BE4496-81EE-45DA-94EB-E6FCCB0C6AAC}" type="pres">
      <dgm:prSet presAssocID="{24301E2B-7938-4075-8B56-3A356E02D549}" presName="spacer" presStyleCnt="0"/>
      <dgm:spPr/>
    </dgm:pt>
    <dgm:pt modelId="{821BA708-A9EB-42DA-9E74-5F29FB777BDF}" type="pres">
      <dgm:prSet presAssocID="{F74296D8-ECB4-4980-9219-3FDE4C3B68D3}" presName="parentText" presStyleLbl="node1" presStyleIdx="3" presStyleCnt="4">
        <dgm:presLayoutVars>
          <dgm:chMax val="0"/>
          <dgm:bulletEnabled val="1"/>
        </dgm:presLayoutVars>
      </dgm:prSet>
      <dgm:spPr/>
      <dgm:t>
        <a:bodyPr/>
        <a:lstStyle/>
        <a:p>
          <a:endParaRPr lang="es-MX"/>
        </a:p>
      </dgm:t>
    </dgm:pt>
  </dgm:ptLst>
  <dgm:cxnLst>
    <dgm:cxn modelId="{C4E4D9E2-7B98-455D-B571-F5D8E11FE2AC}" srcId="{4E99C056-205E-4ABF-8769-3208532196F3}" destId="{82EDD396-5836-47A8-9E48-DC3240AB15F8}" srcOrd="0" destOrd="0" parTransId="{C55C6219-9DB0-4965-AD91-D5FBD7F62A8C}" sibTransId="{C77A9DA4-E703-4A74-B6E7-4F5F3DC3ED16}"/>
    <dgm:cxn modelId="{18963C4E-DB63-424D-9B98-E6664842D920}" type="presOf" srcId="{4E99C056-205E-4ABF-8769-3208532196F3}" destId="{E06404FA-3FC1-4A45-893C-B937058756D6}" srcOrd="0" destOrd="0" presId="urn:microsoft.com/office/officeart/2005/8/layout/vList2"/>
    <dgm:cxn modelId="{F499683B-43AD-4309-8146-B3790EF15AA5}" type="presOf" srcId="{14DEF78A-DC60-421F-A2E7-279CC2166830}" destId="{C8E31407-A3F7-4CE3-B781-B1762B1DF2B1}" srcOrd="0" destOrd="0" presId="urn:microsoft.com/office/officeart/2005/8/layout/vList2"/>
    <dgm:cxn modelId="{BFFAC5CC-A691-4531-B438-925ED16558BB}" type="presOf" srcId="{82EDD396-5836-47A8-9E48-DC3240AB15F8}" destId="{97E7F2B5-4CCD-42EC-9EAD-8B885ACEEAFF}" srcOrd="0" destOrd="0" presId="urn:microsoft.com/office/officeart/2005/8/layout/vList2"/>
    <dgm:cxn modelId="{8D5B9116-DFDE-4570-8C71-16D591F1A681}" srcId="{4E99C056-205E-4ABF-8769-3208532196F3}" destId="{E1C748CB-31B9-4337-AF47-76B773693FAC}" srcOrd="2" destOrd="0" parTransId="{1B550750-81DA-4682-808C-7A25E442D4F3}" sibTransId="{24301E2B-7938-4075-8B56-3A356E02D549}"/>
    <dgm:cxn modelId="{C4C56418-A06E-4EC8-BF5A-B12B227B4C06}" srcId="{4E99C056-205E-4ABF-8769-3208532196F3}" destId="{F74296D8-ECB4-4980-9219-3FDE4C3B68D3}" srcOrd="3" destOrd="0" parTransId="{95FF83C0-7617-436D-8E5B-D3F67466C952}" sibTransId="{01494987-3240-4EE2-8C77-1BDBE24CEBE8}"/>
    <dgm:cxn modelId="{6D012DD9-C14C-4314-B097-2D0C0373ED53}" type="presOf" srcId="{F74296D8-ECB4-4980-9219-3FDE4C3B68D3}" destId="{821BA708-A9EB-42DA-9E74-5F29FB777BDF}" srcOrd="0" destOrd="0" presId="urn:microsoft.com/office/officeart/2005/8/layout/vList2"/>
    <dgm:cxn modelId="{8232E736-AA92-43FE-9D3A-5ECB287E00D3}" srcId="{4E99C056-205E-4ABF-8769-3208532196F3}" destId="{14DEF78A-DC60-421F-A2E7-279CC2166830}" srcOrd="1" destOrd="0" parTransId="{7269B4A2-9EB3-45AB-9DBA-C3EA36B869CC}" sibTransId="{7573F547-5507-419A-BAD0-6669067E90AE}"/>
    <dgm:cxn modelId="{05EDA6E3-FDAF-4C81-87C2-0D07B33E5B81}" type="presOf" srcId="{E1C748CB-31B9-4337-AF47-76B773693FAC}" destId="{4D4B7E01-BA9A-4B8C-892F-E1FFADF83F03}" srcOrd="0" destOrd="0" presId="urn:microsoft.com/office/officeart/2005/8/layout/vList2"/>
    <dgm:cxn modelId="{49D64215-3B37-45C7-BE75-05D39E866BDB}" type="presParOf" srcId="{E06404FA-3FC1-4A45-893C-B937058756D6}" destId="{97E7F2B5-4CCD-42EC-9EAD-8B885ACEEAFF}" srcOrd="0" destOrd="0" presId="urn:microsoft.com/office/officeart/2005/8/layout/vList2"/>
    <dgm:cxn modelId="{59B84CC0-F621-4E8B-8A74-78B9C5D09247}" type="presParOf" srcId="{E06404FA-3FC1-4A45-893C-B937058756D6}" destId="{7487BF74-5699-43BD-8B26-0C2DF50AA1E3}" srcOrd="1" destOrd="0" presId="urn:microsoft.com/office/officeart/2005/8/layout/vList2"/>
    <dgm:cxn modelId="{8C1D5E41-9F9C-43BC-893A-6DE1CEE8CAF6}" type="presParOf" srcId="{E06404FA-3FC1-4A45-893C-B937058756D6}" destId="{C8E31407-A3F7-4CE3-B781-B1762B1DF2B1}" srcOrd="2" destOrd="0" presId="urn:microsoft.com/office/officeart/2005/8/layout/vList2"/>
    <dgm:cxn modelId="{8072800A-F8BA-4F76-BDE5-67CFD44A129E}" type="presParOf" srcId="{E06404FA-3FC1-4A45-893C-B937058756D6}" destId="{A789BEC8-8FCB-4103-9A81-5F04E108A53B}" srcOrd="3" destOrd="0" presId="urn:microsoft.com/office/officeart/2005/8/layout/vList2"/>
    <dgm:cxn modelId="{247BA5D7-4D4C-4422-BC14-B32A0A947684}" type="presParOf" srcId="{E06404FA-3FC1-4A45-893C-B937058756D6}" destId="{4D4B7E01-BA9A-4B8C-892F-E1FFADF83F03}" srcOrd="4" destOrd="0" presId="urn:microsoft.com/office/officeart/2005/8/layout/vList2"/>
    <dgm:cxn modelId="{D4681AD2-2DE2-4837-A4E8-184C33E2ECEF}" type="presParOf" srcId="{E06404FA-3FC1-4A45-893C-B937058756D6}" destId="{15BE4496-81EE-45DA-94EB-E6FCCB0C6AAC}" srcOrd="5" destOrd="0" presId="urn:microsoft.com/office/officeart/2005/8/layout/vList2"/>
    <dgm:cxn modelId="{B0C40BF4-C6AD-47C8-915B-C0C43D7363F9}" type="presParOf" srcId="{E06404FA-3FC1-4A45-893C-B937058756D6}" destId="{821BA708-A9EB-42DA-9E74-5F29FB777BD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B39D375-D789-4ACB-991F-3A725AFEE20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0702F97-C8F5-48FF-B676-1877E86348E8}">
      <dgm:prSet custT="1"/>
      <dgm:spPr/>
      <dgm:t>
        <a:bodyPr/>
        <a:lstStyle/>
        <a:p>
          <a:pPr rtl="0"/>
          <a:r>
            <a:rPr lang="es-MX" sz="2800" dirty="0" smtClean="0"/>
            <a:t>Componentes de una letrina de pozo seco</a:t>
          </a:r>
          <a:endParaRPr lang="es-MX" sz="2800" dirty="0"/>
        </a:p>
      </dgm:t>
    </dgm:pt>
    <dgm:pt modelId="{EDF22EED-7204-4043-886B-3A0184B9708F}" type="parTrans" cxnId="{20BE2626-4D1C-4C59-A2F8-A6991B88174F}">
      <dgm:prSet/>
      <dgm:spPr/>
      <dgm:t>
        <a:bodyPr/>
        <a:lstStyle/>
        <a:p>
          <a:endParaRPr lang="es-MX"/>
        </a:p>
      </dgm:t>
    </dgm:pt>
    <dgm:pt modelId="{D2172FAB-9995-4C22-ACF3-FD21203C25C0}" type="sibTrans" cxnId="{20BE2626-4D1C-4C59-A2F8-A6991B88174F}">
      <dgm:prSet/>
      <dgm:spPr/>
      <dgm:t>
        <a:bodyPr/>
        <a:lstStyle/>
        <a:p>
          <a:endParaRPr lang="es-MX"/>
        </a:p>
      </dgm:t>
    </dgm:pt>
    <dgm:pt modelId="{C3829D46-CCCC-4197-9028-D12A57668DB3}" type="pres">
      <dgm:prSet presAssocID="{6B39D375-D789-4ACB-991F-3A725AFEE20D}" presName="linear" presStyleCnt="0">
        <dgm:presLayoutVars>
          <dgm:animLvl val="lvl"/>
          <dgm:resizeHandles val="exact"/>
        </dgm:presLayoutVars>
      </dgm:prSet>
      <dgm:spPr/>
      <dgm:t>
        <a:bodyPr/>
        <a:lstStyle/>
        <a:p>
          <a:endParaRPr lang="es-MX"/>
        </a:p>
      </dgm:t>
    </dgm:pt>
    <dgm:pt modelId="{1D082DA6-420A-4557-836C-10B536DA66AE}" type="pres">
      <dgm:prSet presAssocID="{70702F97-C8F5-48FF-B676-1877E86348E8}" presName="parentText" presStyleLbl="node1" presStyleIdx="0" presStyleCnt="1">
        <dgm:presLayoutVars>
          <dgm:chMax val="0"/>
          <dgm:bulletEnabled val="1"/>
        </dgm:presLayoutVars>
      </dgm:prSet>
      <dgm:spPr/>
      <dgm:t>
        <a:bodyPr/>
        <a:lstStyle/>
        <a:p>
          <a:endParaRPr lang="es-MX"/>
        </a:p>
      </dgm:t>
    </dgm:pt>
  </dgm:ptLst>
  <dgm:cxnLst>
    <dgm:cxn modelId="{20BE2626-4D1C-4C59-A2F8-A6991B88174F}" srcId="{6B39D375-D789-4ACB-991F-3A725AFEE20D}" destId="{70702F97-C8F5-48FF-B676-1877E86348E8}" srcOrd="0" destOrd="0" parTransId="{EDF22EED-7204-4043-886B-3A0184B9708F}" sibTransId="{D2172FAB-9995-4C22-ACF3-FD21203C25C0}"/>
    <dgm:cxn modelId="{05774D3A-407B-421D-A185-1EEE2FDBCE31}" type="presOf" srcId="{70702F97-C8F5-48FF-B676-1877E86348E8}" destId="{1D082DA6-420A-4557-836C-10B536DA66AE}" srcOrd="0" destOrd="0" presId="urn:microsoft.com/office/officeart/2005/8/layout/vList2"/>
    <dgm:cxn modelId="{04E66094-7EBE-4418-9197-F94D65409F70}" type="presOf" srcId="{6B39D375-D789-4ACB-991F-3A725AFEE20D}" destId="{C3829D46-CCCC-4197-9028-D12A57668DB3}" srcOrd="0" destOrd="0" presId="urn:microsoft.com/office/officeart/2005/8/layout/vList2"/>
    <dgm:cxn modelId="{3001E5EF-BF0D-4294-B094-0C0900DACB3C}" type="presParOf" srcId="{C3829D46-CCCC-4197-9028-D12A57668DB3}" destId="{1D082DA6-420A-4557-836C-10B536DA66A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B39D375-D789-4ACB-991F-3A725AFEE20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0702F97-C8F5-48FF-B676-1877E86348E8}">
      <dgm:prSet custT="1"/>
      <dgm:spPr/>
      <dgm:t>
        <a:bodyPr/>
        <a:lstStyle/>
        <a:p>
          <a:pPr rtl="0"/>
          <a:r>
            <a:rPr lang="es-MX" sz="2800" dirty="0" smtClean="0"/>
            <a:t>Recomendaciones</a:t>
          </a:r>
          <a:endParaRPr lang="es-MX" sz="2800" dirty="0"/>
        </a:p>
      </dgm:t>
    </dgm:pt>
    <dgm:pt modelId="{EDF22EED-7204-4043-886B-3A0184B9708F}" type="parTrans" cxnId="{20BE2626-4D1C-4C59-A2F8-A6991B88174F}">
      <dgm:prSet/>
      <dgm:spPr/>
      <dgm:t>
        <a:bodyPr/>
        <a:lstStyle/>
        <a:p>
          <a:endParaRPr lang="es-MX"/>
        </a:p>
      </dgm:t>
    </dgm:pt>
    <dgm:pt modelId="{D2172FAB-9995-4C22-ACF3-FD21203C25C0}" type="sibTrans" cxnId="{20BE2626-4D1C-4C59-A2F8-A6991B88174F}">
      <dgm:prSet/>
      <dgm:spPr/>
      <dgm:t>
        <a:bodyPr/>
        <a:lstStyle/>
        <a:p>
          <a:endParaRPr lang="es-MX"/>
        </a:p>
      </dgm:t>
    </dgm:pt>
    <dgm:pt modelId="{C3829D46-CCCC-4197-9028-D12A57668DB3}" type="pres">
      <dgm:prSet presAssocID="{6B39D375-D789-4ACB-991F-3A725AFEE20D}" presName="linear" presStyleCnt="0">
        <dgm:presLayoutVars>
          <dgm:animLvl val="lvl"/>
          <dgm:resizeHandles val="exact"/>
        </dgm:presLayoutVars>
      </dgm:prSet>
      <dgm:spPr/>
      <dgm:t>
        <a:bodyPr/>
        <a:lstStyle/>
        <a:p>
          <a:endParaRPr lang="es-MX"/>
        </a:p>
      </dgm:t>
    </dgm:pt>
    <dgm:pt modelId="{1D082DA6-420A-4557-836C-10B536DA66AE}" type="pres">
      <dgm:prSet presAssocID="{70702F97-C8F5-48FF-B676-1877E86348E8}" presName="parentText" presStyleLbl="node1" presStyleIdx="0" presStyleCnt="1">
        <dgm:presLayoutVars>
          <dgm:chMax val="0"/>
          <dgm:bulletEnabled val="1"/>
        </dgm:presLayoutVars>
      </dgm:prSet>
      <dgm:spPr/>
      <dgm:t>
        <a:bodyPr/>
        <a:lstStyle/>
        <a:p>
          <a:endParaRPr lang="es-MX"/>
        </a:p>
      </dgm:t>
    </dgm:pt>
  </dgm:ptLst>
  <dgm:cxnLst>
    <dgm:cxn modelId="{20BE2626-4D1C-4C59-A2F8-A6991B88174F}" srcId="{6B39D375-D789-4ACB-991F-3A725AFEE20D}" destId="{70702F97-C8F5-48FF-B676-1877E86348E8}" srcOrd="0" destOrd="0" parTransId="{EDF22EED-7204-4043-886B-3A0184B9708F}" sibTransId="{D2172FAB-9995-4C22-ACF3-FD21203C25C0}"/>
    <dgm:cxn modelId="{428F1AFD-E4E6-491D-AEA8-7095B531C5B2}" type="presOf" srcId="{70702F97-C8F5-48FF-B676-1877E86348E8}" destId="{1D082DA6-420A-4557-836C-10B536DA66AE}" srcOrd="0" destOrd="0" presId="urn:microsoft.com/office/officeart/2005/8/layout/vList2"/>
    <dgm:cxn modelId="{865CE971-1392-4BA7-AECE-CCFE6619B308}" type="presOf" srcId="{6B39D375-D789-4ACB-991F-3A725AFEE20D}" destId="{C3829D46-CCCC-4197-9028-D12A57668DB3}" srcOrd="0" destOrd="0" presId="urn:microsoft.com/office/officeart/2005/8/layout/vList2"/>
    <dgm:cxn modelId="{1B34F963-8DF4-4727-A344-C3EE053CC218}" type="presParOf" srcId="{C3829D46-CCCC-4197-9028-D12A57668DB3}" destId="{1D082DA6-420A-4557-836C-10B536DA66A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1544999-CC7F-49EB-BA9D-AC8504A2C057}"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s-MX"/>
        </a:p>
      </dgm:t>
    </dgm:pt>
    <dgm:pt modelId="{53AD5732-F0F7-4B79-B822-A6FE6A6855CC}">
      <dgm:prSet/>
      <dgm:spPr/>
      <dgm:t>
        <a:bodyPr/>
        <a:lstStyle/>
        <a:p>
          <a:pPr algn="l" rtl="0"/>
          <a:r>
            <a:rPr lang="es-MX" smtClean="0"/>
            <a:t>Conservarla limpia</a:t>
          </a:r>
          <a:endParaRPr lang="es-MX"/>
        </a:p>
      </dgm:t>
    </dgm:pt>
    <dgm:pt modelId="{8C01B84D-DC49-4D88-900D-802C502FFD96}" type="parTrans" cxnId="{5015B0C2-C4D6-4235-817B-0263B537589C}">
      <dgm:prSet/>
      <dgm:spPr/>
      <dgm:t>
        <a:bodyPr/>
        <a:lstStyle/>
        <a:p>
          <a:pPr algn="l"/>
          <a:endParaRPr lang="es-MX"/>
        </a:p>
      </dgm:t>
    </dgm:pt>
    <dgm:pt modelId="{492FAB5C-AD04-4AEE-8CC6-829BB4AAA300}" type="sibTrans" cxnId="{5015B0C2-C4D6-4235-817B-0263B537589C}">
      <dgm:prSet/>
      <dgm:spPr/>
      <dgm:t>
        <a:bodyPr/>
        <a:lstStyle/>
        <a:p>
          <a:pPr algn="l"/>
          <a:endParaRPr lang="es-MX"/>
        </a:p>
      </dgm:t>
    </dgm:pt>
    <dgm:pt modelId="{A89A7789-451D-46BD-9EA6-649F1F34B98B}">
      <dgm:prSet/>
      <dgm:spPr/>
      <dgm:t>
        <a:bodyPr/>
        <a:lstStyle/>
        <a:p>
          <a:pPr algn="l" rtl="0"/>
          <a:r>
            <a:rPr lang="es-MX" smtClean="0"/>
            <a:t>No utilizarla como granero o bodega</a:t>
          </a:r>
          <a:endParaRPr lang="es-MX"/>
        </a:p>
      </dgm:t>
    </dgm:pt>
    <dgm:pt modelId="{7061B138-476C-4FE3-905A-6ED72B24F119}" type="parTrans" cxnId="{D9DBB25E-B676-4F2F-85F2-A6B0DD6605B0}">
      <dgm:prSet/>
      <dgm:spPr/>
      <dgm:t>
        <a:bodyPr/>
        <a:lstStyle/>
        <a:p>
          <a:pPr algn="l"/>
          <a:endParaRPr lang="es-MX"/>
        </a:p>
      </dgm:t>
    </dgm:pt>
    <dgm:pt modelId="{32CF92A2-9C21-4964-88D8-686E58D96589}" type="sibTrans" cxnId="{D9DBB25E-B676-4F2F-85F2-A6B0DD6605B0}">
      <dgm:prSet/>
      <dgm:spPr/>
      <dgm:t>
        <a:bodyPr/>
        <a:lstStyle/>
        <a:p>
          <a:pPr algn="l"/>
          <a:endParaRPr lang="es-MX"/>
        </a:p>
      </dgm:t>
    </dgm:pt>
    <dgm:pt modelId="{F0A34F22-96C4-442D-AD79-67EF28711CFD}">
      <dgm:prSet/>
      <dgm:spPr/>
      <dgm:t>
        <a:bodyPr/>
        <a:lstStyle/>
        <a:p>
          <a:pPr algn="l" rtl="0"/>
          <a:r>
            <a:rPr lang="es-MX" smtClean="0"/>
            <a:t>Mantenerla tapada mientras no este en uso</a:t>
          </a:r>
          <a:endParaRPr lang="es-MX"/>
        </a:p>
      </dgm:t>
    </dgm:pt>
    <dgm:pt modelId="{50DF03D3-645A-4AB1-9BCC-D1E505E3187B}" type="parTrans" cxnId="{CC4F928D-DAD6-41BD-A57D-A2961B9C2416}">
      <dgm:prSet/>
      <dgm:spPr/>
      <dgm:t>
        <a:bodyPr/>
        <a:lstStyle/>
        <a:p>
          <a:pPr algn="l"/>
          <a:endParaRPr lang="es-MX"/>
        </a:p>
      </dgm:t>
    </dgm:pt>
    <dgm:pt modelId="{DD760DBE-CBA7-4166-AF2F-F4D43B261A97}" type="sibTrans" cxnId="{CC4F928D-DAD6-41BD-A57D-A2961B9C2416}">
      <dgm:prSet/>
      <dgm:spPr/>
      <dgm:t>
        <a:bodyPr/>
        <a:lstStyle/>
        <a:p>
          <a:pPr algn="l"/>
          <a:endParaRPr lang="es-MX"/>
        </a:p>
      </dgm:t>
    </dgm:pt>
    <dgm:pt modelId="{E0985149-4AE4-4A7E-B20D-A07C14FA80F7}">
      <dgm:prSet/>
      <dgm:spPr/>
      <dgm:t>
        <a:bodyPr/>
        <a:lstStyle/>
        <a:p>
          <a:pPr algn="l" rtl="0"/>
          <a:r>
            <a:rPr lang="es-MX" smtClean="0"/>
            <a:t>No arrojar dentro del pozo agua de lluvia, cocina o lavabo</a:t>
          </a:r>
          <a:endParaRPr lang="es-MX"/>
        </a:p>
      </dgm:t>
    </dgm:pt>
    <dgm:pt modelId="{75815544-9212-436E-9D5F-783A43C31D15}" type="parTrans" cxnId="{62419A66-15BE-45F9-A6C8-DC189446F2D0}">
      <dgm:prSet/>
      <dgm:spPr/>
      <dgm:t>
        <a:bodyPr/>
        <a:lstStyle/>
        <a:p>
          <a:pPr algn="l"/>
          <a:endParaRPr lang="es-MX"/>
        </a:p>
      </dgm:t>
    </dgm:pt>
    <dgm:pt modelId="{84911DF5-5442-4D96-9EE1-465EBAB59B01}" type="sibTrans" cxnId="{62419A66-15BE-45F9-A6C8-DC189446F2D0}">
      <dgm:prSet/>
      <dgm:spPr/>
      <dgm:t>
        <a:bodyPr/>
        <a:lstStyle/>
        <a:p>
          <a:pPr algn="l"/>
          <a:endParaRPr lang="es-MX"/>
        </a:p>
      </dgm:t>
    </dgm:pt>
    <dgm:pt modelId="{7E6EE93F-DA9B-4FA9-9737-2F57531D6327}">
      <dgm:prSet/>
      <dgm:spPr/>
      <dgm:t>
        <a:bodyPr/>
        <a:lstStyle/>
        <a:p>
          <a:pPr algn="l" rtl="0"/>
          <a:r>
            <a:rPr lang="es-MX" smtClean="0"/>
            <a:t>No arrojar cenizas ni basura</a:t>
          </a:r>
          <a:endParaRPr lang="es-MX"/>
        </a:p>
      </dgm:t>
    </dgm:pt>
    <dgm:pt modelId="{12AB81C8-49B5-47C1-AF99-AE36FA5EB578}" type="parTrans" cxnId="{95BFBF9D-97F2-4980-BB88-03E49E0E7047}">
      <dgm:prSet/>
      <dgm:spPr/>
      <dgm:t>
        <a:bodyPr/>
        <a:lstStyle/>
        <a:p>
          <a:pPr algn="l"/>
          <a:endParaRPr lang="es-MX"/>
        </a:p>
      </dgm:t>
    </dgm:pt>
    <dgm:pt modelId="{F2DDB728-024C-4E6D-990B-84D994A1F5A9}" type="sibTrans" cxnId="{95BFBF9D-97F2-4980-BB88-03E49E0E7047}">
      <dgm:prSet/>
      <dgm:spPr/>
      <dgm:t>
        <a:bodyPr/>
        <a:lstStyle/>
        <a:p>
          <a:pPr algn="l"/>
          <a:endParaRPr lang="es-MX"/>
        </a:p>
      </dgm:t>
    </dgm:pt>
    <dgm:pt modelId="{87B25D0B-2760-4D47-9659-100D61747E9D}" type="pres">
      <dgm:prSet presAssocID="{F1544999-CC7F-49EB-BA9D-AC8504A2C057}" presName="linearFlow" presStyleCnt="0">
        <dgm:presLayoutVars>
          <dgm:dir/>
          <dgm:resizeHandles val="exact"/>
        </dgm:presLayoutVars>
      </dgm:prSet>
      <dgm:spPr/>
      <dgm:t>
        <a:bodyPr/>
        <a:lstStyle/>
        <a:p>
          <a:endParaRPr lang="es-MX"/>
        </a:p>
      </dgm:t>
    </dgm:pt>
    <dgm:pt modelId="{F8676C34-439F-4F68-A681-E6F80CC3EFF0}" type="pres">
      <dgm:prSet presAssocID="{53AD5732-F0F7-4B79-B822-A6FE6A6855CC}" presName="composite" presStyleCnt="0"/>
      <dgm:spPr/>
    </dgm:pt>
    <dgm:pt modelId="{A9F404B5-68A9-4D63-ABE2-1E061D101FA7}" type="pres">
      <dgm:prSet presAssocID="{53AD5732-F0F7-4B79-B822-A6FE6A6855CC}" presName="imgShp" presStyleLbl="fgImgPlace1" presStyleIdx="0" presStyleCnt="5"/>
      <dgm:spPr/>
    </dgm:pt>
    <dgm:pt modelId="{C1426627-1930-4E5A-B9D1-F2BED0D4B517}" type="pres">
      <dgm:prSet presAssocID="{53AD5732-F0F7-4B79-B822-A6FE6A6855CC}" presName="txShp" presStyleLbl="node1" presStyleIdx="0" presStyleCnt="5">
        <dgm:presLayoutVars>
          <dgm:bulletEnabled val="1"/>
        </dgm:presLayoutVars>
      </dgm:prSet>
      <dgm:spPr/>
      <dgm:t>
        <a:bodyPr/>
        <a:lstStyle/>
        <a:p>
          <a:endParaRPr lang="es-MX"/>
        </a:p>
      </dgm:t>
    </dgm:pt>
    <dgm:pt modelId="{EA90D1DD-7047-46F3-AC36-502266A1D87B}" type="pres">
      <dgm:prSet presAssocID="{492FAB5C-AD04-4AEE-8CC6-829BB4AAA300}" presName="spacing" presStyleCnt="0"/>
      <dgm:spPr/>
    </dgm:pt>
    <dgm:pt modelId="{FC2CB155-9EAF-41FC-A27B-0CD54EF0A7C7}" type="pres">
      <dgm:prSet presAssocID="{A89A7789-451D-46BD-9EA6-649F1F34B98B}" presName="composite" presStyleCnt="0"/>
      <dgm:spPr/>
    </dgm:pt>
    <dgm:pt modelId="{5EFE6925-4B2D-4CB6-AA3E-F0A1742CAEED}" type="pres">
      <dgm:prSet presAssocID="{A89A7789-451D-46BD-9EA6-649F1F34B98B}" presName="imgShp" presStyleLbl="fgImgPlace1" presStyleIdx="1" presStyleCnt="5"/>
      <dgm:spPr/>
    </dgm:pt>
    <dgm:pt modelId="{E49D3DB5-32AF-400F-8342-42206E726B69}" type="pres">
      <dgm:prSet presAssocID="{A89A7789-451D-46BD-9EA6-649F1F34B98B}" presName="txShp" presStyleLbl="node1" presStyleIdx="1" presStyleCnt="5">
        <dgm:presLayoutVars>
          <dgm:bulletEnabled val="1"/>
        </dgm:presLayoutVars>
      </dgm:prSet>
      <dgm:spPr/>
      <dgm:t>
        <a:bodyPr/>
        <a:lstStyle/>
        <a:p>
          <a:endParaRPr lang="es-MX"/>
        </a:p>
      </dgm:t>
    </dgm:pt>
    <dgm:pt modelId="{A28C4910-4041-48A6-968A-53B0D049F666}" type="pres">
      <dgm:prSet presAssocID="{32CF92A2-9C21-4964-88D8-686E58D96589}" presName="spacing" presStyleCnt="0"/>
      <dgm:spPr/>
    </dgm:pt>
    <dgm:pt modelId="{AEF9DE72-1C7C-4985-85E6-3C06EEEA4760}" type="pres">
      <dgm:prSet presAssocID="{F0A34F22-96C4-442D-AD79-67EF28711CFD}" presName="composite" presStyleCnt="0"/>
      <dgm:spPr/>
    </dgm:pt>
    <dgm:pt modelId="{8E4B4680-0719-44B0-B00E-91EC4C85AD66}" type="pres">
      <dgm:prSet presAssocID="{F0A34F22-96C4-442D-AD79-67EF28711CFD}" presName="imgShp" presStyleLbl="fgImgPlace1" presStyleIdx="2" presStyleCnt="5"/>
      <dgm:spPr/>
    </dgm:pt>
    <dgm:pt modelId="{EDCB1BA8-474B-42F3-A6E4-4371BA3601B9}" type="pres">
      <dgm:prSet presAssocID="{F0A34F22-96C4-442D-AD79-67EF28711CFD}" presName="txShp" presStyleLbl="node1" presStyleIdx="2" presStyleCnt="5">
        <dgm:presLayoutVars>
          <dgm:bulletEnabled val="1"/>
        </dgm:presLayoutVars>
      </dgm:prSet>
      <dgm:spPr/>
      <dgm:t>
        <a:bodyPr/>
        <a:lstStyle/>
        <a:p>
          <a:endParaRPr lang="es-MX"/>
        </a:p>
      </dgm:t>
    </dgm:pt>
    <dgm:pt modelId="{1274743B-809C-46D8-8021-B92824BB2303}" type="pres">
      <dgm:prSet presAssocID="{DD760DBE-CBA7-4166-AF2F-F4D43B261A97}" presName="spacing" presStyleCnt="0"/>
      <dgm:spPr/>
    </dgm:pt>
    <dgm:pt modelId="{BDC5A43B-1DD9-433D-9E02-AD3A3DD4A390}" type="pres">
      <dgm:prSet presAssocID="{E0985149-4AE4-4A7E-B20D-A07C14FA80F7}" presName="composite" presStyleCnt="0"/>
      <dgm:spPr/>
    </dgm:pt>
    <dgm:pt modelId="{F674AD9D-B9DE-4BED-BCF3-EAC9E3CDB3BD}" type="pres">
      <dgm:prSet presAssocID="{E0985149-4AE4-4A7E-B20D-A07C14FA80F7}" presName="imgShp" presStyleLbl="fgImgPlace1" presStyleIdx="3" presStyleCnt="5"/>
      <dgm:spPr/>
    </dgm:pt>
    <dgm:pt modelId="{E25C9038-E40B-45FB-93FD-1710D9FBBBA8}" type="pres">
      <dgm:prSet presAssocID="{E0985149-4AE4-4A7E-B20D-A07C14FA80F7}" presName="txShp" presStyleLbl="node1" presStyleIdx="3" presStyleCnt="5">
        <dgm:presLayoutVars>
          <dgm:bulletEnabled val="1"/>
        </dgm:presLayoutVars>
      </dgm:prSet>
      <dgm:spPr/>
      <dgm:t>
        <a:bodyPr/>
        <a:lstStyle/>
        <a:p>
          <a:endParaRPr lang="es-MX"/>
        </a:p>
      </dgm:t>
    </dgm:pt>
    <dgm:pt modelId="{61C63733-1A1E-4DE2-A438-4538DF6627C6}" type="pres">
      <dgm:prSet presAssocID="{84911DF5-5442-4D96-9EE1-465EBAB59B01}" presName="spacing" presStyleCnt="0"/>
      <dgm:spPr/>
    </dgm:pt>
    <dgm:pt modelId="{43C3893B-5301-411A-B940-7A250B6A2CE1}" type="pres">
      <dgm:prSet presAssocID="{7E6EE93F-DA9B-4FA9-9737-2F57531D6327}" presName="composite" presStyleCnt="0"/>
      <dgm:spPr/>
    </dgm:pt>
    <dgm:pt modelId="{0B571739-4B49-4B78-9216-3A29C67978DE}" type="pres">
      <dgm:prSet presAssocID="{7E6EE93F-DA9B-4FA9-9737-2F57531D6327}" presName="imgShp" presStyleLbl="fgImgPlace1" presStyleIdx="4" presStyleCnt="5"/>
      <dgm:spPr/>
    </dgm:pt>
    <dgm:pt modelId="{F798918E-AF04-49D9-B6AE-2AF8B2537EFA}" type="pres">
      <dgm:prSet presAssocID="{7E6EE93F-DA9B-4FA9-9737-2F57531D6327}" presName="txShp" presStyleLbl="node1" presStyleIdx="4" presStyleCnt="5">
        <dgm:presLayoutVars>
          <dgm:bulletEnabled val="1"/>
        </dgm:presLayoutVars>
      </dgm:prSet>
      <dgm:spPr/>
      <dgm:t>
        <a:bodyPr/>
        <a:lstStyle/>
        <a:p>
          <a:endParaRPr lang="es-MX"/>
        </a:p>
      </dgm:t>
    </dgm:pt>
  </dgm:ptLst>
  <dgm:cxnLst>
    <dgm:cxn modelId="{62419A66-15BE-45F9-A6C8-DC189446F2D0}" srcId="{F1544999-CC7F-49EB-BA9D-AC8504A2C057}" destId="{E0985149-4AE4-4A7E-B20D-A07C14FA80F7}" srcOrd="3" destOrd="0" parTransId="{75815544-9212-436E-9D5F-783A43C31D15}" sibTransId="{84911DF5-5442-4D96-9EE1-465EBAB59B01}"/>
    <dgm:cxn modelId="{2A1278A4-86D0-40B7-A305-ECACE3507740}" type="presOf" srcId="{F1544999-CC7F-49EB-BA9D-AC8504A2C057}" destId="{87B25D0B-2760-4D47-9659-100D61747E9D}" srcOrd="0" destOrd="0" presId="urn:microsoft.com/office/officeart/2005/8/layout/vList3"/>
    <dgm:cxn modelId="{73433B58-C058-4E5A-AAE4-E5C83FE864FA}" type="presOf" srcId="{7E6EE93F-DA9B-4FA9-9737-2F57531D6327}" destId="{F798918E-AF04-49D9-B6AE-2AF8B2537EFA}" srcOrd="0" destOrd="0" presId="urn:microsoft.com/office/officeart/2005/8/layout/vList3"/>
    <dgm:cxn modelId="{28FE50A6-69CA-43B9-A477-BAF2B28EA5FC}" type="presOf" srcId="{53AD5732-F0F7-4B79-B822-A6FE6A6855CC}" destId="{C1426627-1930-4E5A-B9D1-F2BED0D4B517}" srcOrd="0" destOrd="0" presId="urn:microsoft.com/office/officeart/2005/8/layout/vList3"/>
    <dgm:cxn modelId="{A5E96D96-D9F8-48A9-A3EF-E7E04F0B0BEA}" type="presOf" srcId="{F0A34F22-96C4-442D-AD79-67EF28711CFD}" destId="{EDCB1BA8-474B-42F3-A6E4-4371BA3601B9}" srcOrd="0" destOrd="0" presId="urn:microsoft.com/office/officeart/2005/8/layout/vList3"/>
    <dgm:cxn modelId="{5015B0C2-C4D6-4235-817B-0263B537589C}" srcId="{F1544999-CC7F-49EB-BA9D-AC8504A2C057}" destId="{53AD5732-F0F7-4B79-B822-A6FE6A6855CC}" srcOrd="0" destOrd="0" parTransId="{8C01B84D-DC49-4D88-900D-802C502FFD96}" sibTransId="{492FAB5C-AD04-4AEE-8CC6-829BB4AAA300}"/>
    <dgm:cxn modelId="{DA98E6CA-F3CC-48F4-AB2B-E83AF887F690}" type="presOf" srcId="{E0985149-4AE4-4A7E-B20D-A07C14FA80F7}" destId="{E25C9038-E40B-45FB-93FD-1710D9FBBBA8}" srcOrd="0" destOrd="0" presId="urn:microsoft.com/office/officeart/2005/8/layout/vList3"/>
    <dgm:cxn modelId="{F2C96EDE-58EE-42AC-B976-0B664B20E65F}" type="presOf" srcId="{A89A7789-451D-46BD-9EA6-649F1F34B98B}" destId="{E49D3DB5-32AF-400F-8342-42206E726B69}" srcOrd="0" destOrd="0" presId="urn:microsoft.com/office/officeart/2005/8/layout/vList3"/>
    <dgm:cxn modelId="{95BFBF9D-97F2-4980-BB88-03E49E0E7047}" srcId="{F1544999-CC7F-49EB-BA9D-AC8504A2C057}" destId="{7E6EE93F-DA9B-4FA9-9737-2F57531D6327}" srcOrd="4" destOrd="0" parTransId="{12AB81C8-49B5-47C1-AF99-AE36FA5EB578}" sibTransId="{F2DDB728-024C-4E6D-990B-84D994A1F5A9}"/>
    <dgm:cxn modelId="{CC4F928D-DAD6-41BD-A57D-A2961B9C2416}" srcId="{F1544999-CC7F-49EB-BA9D-AC8504A2C057}" destId="{F0A34F22-96C4-442D-AD79-67EF28711CFD}" srcOrd="2" destOrd="0" parTransId="{50DF03D3-645A-4AB1-9BCC-D1E505E3187B}" sibTransId="{DD760DBE-CBA7-4166-AF2F-F4D43B261A97}"/>
    <dgm:cxn modelId="{D9DBB25E-B676-4F2F-85F2-A6B0DD6605B0}" srcId="{F1544999-CC7F-49EB-BA9D-AC8504A2C057}" destId="{A89A7789-451D-46BD-9EA6-649F1F34B98B}" srcOrd="1" destOrd="0" parTransId="{7061B138-476C-4FE3-905A-6ED72B24F119}" sibTransId="{32CF92A2-9C21-4964-88D8-686E58D96589}"/>
    <dgm:cxn modelId="{0CDB6D8D-46BB-4450-AFC2-BB87BE3E7BAC}" type="presParOf" srcId="{87B25D0B-2760-4D47-9659-100D61747E9D}" destId="{F8676C34-439F-4F68-A681-E6F80CC3EFF0}" srcOrd="0" destOrd="0" presId="urn:microsoft.com/office/officeart/2005/8/layout/vList3"/>
    <dgm:cxn modelId="{B7822E94-A41E-40A7-87CD-50F4F4C9CA9D}" type="presParOf" srcId="{F8676C34-439F-4F68-A681-E6F80CC3EFF0}" destId="{A9F404B5-68A9-4D63-ABE2-1E061D101FA7}" srcOrd="0" destOrd="0" presId="urn:microsoft.com/office/officeart/2005/8/layout/vList3"/>
    <dgm:cxn modelId="{373DAEE5-4BC4-4A8C-89C1-2452F1679A0B}" type="presParOf" srcId="{F8676C34-439F-4F68-A681-E6F80CC3EFF0}" destId="{C1426627-1930-4E5A-B9D1-F2BED0D4B517}" srcOrd="1" destOrd="0" presId="urn:microsoft.com/office/officeart/2005/8/layout/vList3"/>
    <dgm:cxn modelId="{D9DCC4A6-E6DE-4778-854D-B983D074726C}" type="presParOf" srcId="{87B25D0B-2760-4D47-9659-100D61747E9D}" destId="{EA90D1DD-7047-46F3-AC36-502266A1D87B}" srcOrd="1" destOrd="0" presId="urn:microsoft.com/office/officeart/2005/8/layout/vList3"/>
    <dgm:cxn modelId="{E3CCCB9F-19BB-44F4-A64C-BF50FEE0E04B}" type="presParOf" srcId="{87B25D0B-2760-4D47-9659-100D61747E9D}" destId="{FC2CB155-9EAF-41FC-A27B-0CD54EF0A7C7}" srcOrd="2" destOrd="0" presId="urn:microsoft.com/office/officeart/2005/8/layout/vList3"/>
    <dgm:cxn modelId="{BFD91EF5-06ED-4EA3-8707-C74E5D443716}" type="presParOf" srcId="{FC2CB155-9EAF-41FC-A27B-0CD54EF0A7C7}" destId="{5EFE6925-4B2D-4CB6-AA3E-F0A1742CAEED}" srcOrd="0" destOrd="0" presId="urn:microsoft.com/office/officeart/2005/8/layout/vList3"/>
    <dgm:cxn modelId="{904A5DD1-8D58-4A47-BD3A-1485C9BCBAC6}" type="presParOf" srcId="{FC2CB155-9EAF-41FC-A27B-0CD54EF0A7C7}" destId="{E49D3DB5-32AF-400F-8342-42206E726B69}" srcOrd="1" destOrd="0" presId="urn:microsoft.com/office/officeart/2005/8/layout/vList3"/>
    <dgm:cxn modelId="{6BBB4E58-65DF-4764-9FFD-7DFF3F58FB29}" type="presParOf" srcId="{87B25D0B-2760-4D47-9659-100D61747E9D}" destId="{A28C4910-4041-48A6-968A-53B0D049F666}" srcOrd="3" destOrd="0" presId="urn:microsoft.com/office/officeart/2005/8/layout/vList3"/>
    <dgm:cxn modelId="{281CDE1F-71A5-40FD-873B-DCAC42768A46}" type="presParOf" srcId="{87B25D0B-2760-4D47-9659-100D61747E9D}" destId="{AEF9DE72-1C7C-4985-85E6-3C06EEEA4760}" srcOrd="4" destOrd="0" presId="urn:microsoft.com/office/officeart/2005/8/layout/vList3"/>
    <dgm:cxn modelId="{537B3CBD-1F2C-4564-8436-648258054F88}" type="presParOf" srcId="{AEF9DE72-1C7C-4985-85E6-3C06EEEA4760}" destId="{8E4B4680-0719-44B0-B00E-91EC4C85AD66}" srcOrd="0" destOrd="0" presId="urn:microsoft.com/office/officeart/2005/8/layout/vList3"/>
    <dgm:cxn modelId="{0436E72B-09B3-45C6-8C13-D0A43776BD7B}" type="presParOf" srcId="{AEF9DE72-1C7C-4985-85E6-3C06EEEA4760}" destId="{EDCB1BA8-474B-42F3-A6E4-4371BA3601B9}" srcOrd="1" destOrd="0" presId="urn:microsoft.com/office/officeart/2005/8/layout/vList3"/>
    <dgm:cxn modelId="{32C623CE-92F7-44BA-858E-1BF68AD4EF65}" type="presParOf" srcId="{87B25D0B-2760-4D47-9659-100D61747E9D}" destId="{1274743B-809C-46D8-8021-B92824BB2303}" srcOrd="5" destOrd="0" presId="urn:microsoft.com/office/officeart/2005/8/layout/vList3"/>
    <dgm:cxn modelId="{A1D79930-B929-4F18-AFB3-B19D32CB7670}" type="presParOf" srcId="{87B25D0B-2760-4D47-9659-100D61747E9D}" destId="{BDC5A43B-1DD9-433D-9E02-AD3A3DD4A390}" srcOrd="6" destOrd="0" presId="urn:microsoft.com/office/officeart/2005/8/layout/vList3"/>
    <dgm:cxn modelId="{6C96EB86-1B0B-443E-AD25-6A23DD889E95}" type="presParOf" srcId="{BDC5A43B-1DD9-433D-9E02-AD3A3DD4A390}" destId="{F674AD9D-B9DE-4BED-BCF3-EAC9E3CDB3BD}" srcOrd="0" destOrd="0" presId="urn:microsoft.com/office/officeart/2005/8/layout/vList3"/>
    <dgm:cxn modelId="{DE4995E5-B7DB-465B-82EC-961B225BA474}" type="presParOf" srcId="{BDC5A43B-1DD9-433D-9E02-AD3A3DD4A390}" destId="{E25C9038-E40B-45FB-93FD-1710D9FBBBA8}" srcOrd="1" destOrd="0" presId="urn:microsoft.com/office/officeart/2005/8/layout/vList3"/>
    <dgm:cxn modelId="{787CC635-E55B-4ADE-9CAA-6C530B594A76}" type="presParOf" srcId="{87B25D0B-2760-4D47-9659-100D61747E9D}" destId="{61C63733-1A1E-4DE2-A438-4538DF6627C6}" srcOrd="7" destOrd="0" presId="urn:microsoft.com/office/officeart/2005/8/layout/vList3"/>
    <dgm:cxn modelId="{44D6AA89-D919-44DC-A31A-A137A74CB36C}" type="presParOf" srcId="{87B25D0B-2760-4D47-9659-100D61747E9D}" destId="{43C3893B-5301-411A-B940-7A250B6A2CE1}" srcOrd="8" destOrd="0" presId="urn:microsoft.com/office/officeart/2005/8/layout/vList3"/>
    <dgm:cxn modelId="{FA7E0E31-D37A-464F-BFAE-AA03CD9313B0}" type="presParOf" srcId="{43C3893B-5301-411A-B940-7A250B6A2CE1}" destId="{0B571739-4B49-4B78-9216-3A29C67978DE}" srcOrd="0" destOrd="0" presId="urn:microsoft.com/office/officeart/2005/8/layout/vList3"/>
    <dgm:cxn modelId="{93874442-C458-4C5F-A68A-22A003370C1B}" type="presParOf" srcId="{43C3893B-5301-411A-B940-7A250B6A2CE1}" destId="{F798918E-AF04-49D9-B6AE-2AF8B2537EFA}"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DDCA028-7EF9-473F-80C1-3C479260BF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22F53ED-808A-495A-8E6F-D81A03E7C1D8}">
      <dgm:prSet custT="1"/>
      <dgm:spPr/>
      <dgm:t>
        <a:bodyPr/>
        <a:lstStyle/>
        <a:p>
          <a:pPr algn="ctr" rtl="0"/>
          <a:r>
            <a:rPr lang="es-MX" sz="2800" dirty="0" smtClean="0"/>
            <a:t>Recomendaciones de diseño</a:t>
          </a:r>
          <a:endParaRPr lang="es-MX" sz="2800" dirty="0"/>
        </a:p>
      </dgm:t>
    </dgm:pt>
    <dgm:pt modelId="{F6CF8B08-D9AE-4DBD-8922-FB5FC7552F79}" type="parTrans" cxnId="{6E403A99-9604-4563-9E96-0FF58FB0527C}">
      <dgm:prSet/>
      <dgm:spPr/>
      <dgm:t>
        <a:bodyPr/>
        <a:lstStyle/>
        <a:p>
          <a:pPr algn="ctr"/>
          <a:endParaRPr lang="es-MX"/>
        </a:p>
      </dgm:t>
    </dgm:pt>
    <dgm:pt modelId="{D4FD5945-96F9-42FE-AC44-0682CC656763}" type="sibTrans" cxnId="{6E403A99-9604-4563-9E96-0FF58FB0527C}">
      <dgm:prSet/>
      <dgm:spPr/>
      <dgm:t>
        <a:bodyPr/>
        <a:lstStyle/>
        <a:p>
          <a:pPr algn="ctr"/>
          <a:endParaRPr lang="es-MX"/>
        </a:p>
      </dgm:t>
    </dgm:pt>
    <dgm:pt modelId="{6F11CB6C-69D0-43C3-85C8-47FA6FA8327B}" type="pres">
      <dgm:prSet presAssocID="{DDDCA028-7EF9-473F-80C1-3C479260BF91}" presName="linear" presStyleCnt="0">
        <dgm:presLayoutVars>
          <dgm:animLvl val="lvl"/>
          <dgm:resizeHandles val="exact"/>
        </dgm:presLayoutVars>
      </dgm:prSet>
      <dgm:spPr/>
      <dgm:t>
        <a:bodyPr/>
        <a:lstStyle/>
        <a:p>
          <a:endParaRPr lang="es-MX"/>
        </a:p>
      </dgm:t>
    </dgm:pt>
    <dgm:pt modelId="{C437402D-D626-4A42-B587-2419EC86A3A6}" type="pres">
      <dgm:prSet presAssocID="{622F53ED-808A-495A-8E6F-D81A03E7C1D8}" presName="parentText" presStyleLbl="node1" presStyleIdx="0" presStyleCnt="1" custScaleY="65699" custLinFactNeighborY="-24997">
        <dgm:presLayoutVars>
          <dgm:chMax val="0"/>
          <dgm:bulletEnabled val="1"/>
        </dgm:presLayoutVars>
      </dgm:prSet>
      <dgm:spPr/>
      <dgm:t>
        <a:bodyPr/>
        <a:lstStyle/>
        <a:p>
          <a:endParaRPr lang="es-MX"/>
        </a:p>
      </dgm:t>
    </dgm:pt>
  </dgm:ptLst>
  <dgm:cxnLst>
    <dgm:cxn modelId="{6E403A99-9604-4563-9E96-0FF58FB0527C}" srcId="{DDDCA028-7EF9-473F-80C1-3C479260BF91}" destId="{622F53ED-808A-495A-8E6F-D81A03E7C1D8}" srcOrd="0" destOrd="0" parTransId="{F6CF8B08-D9AE-4DBD-8922-FB5FC7552F79}" sibTransId="{D4FD5945-96F9-42FE-AC44-0682CC656763}"/>
    <dgm:cxn modelId="{EBF1BE65-3905-4EB0-9C87-1ACF99692346}" type="presOf" srcId="{DDDCA028-7EF9-473F-80C1-3C479260BF91}" destId="{6F11CB6C-69D0-43C3-85C8-47FA6FA8327B}" srcOrd="0" destOrd="0" presId="urn:microsoft.com/office/officeart/2005/8/layout/vList2"/>
    <dgm:cxn modelId="{6F5AD47F-1FBD-4AE1-AEE8-33E5B8B293C6}" type="presOf" srcId="{622F53ED-808A-495A-8E6F-D81A03E7C1D8}" destId="{C437402D-D626-4A42-B587-2419EC86A3A6}" srcOrd="0" destOrd="0" presId="urn:microsoft.com/office/officeart/2005/8/layout/vList2"/>
    <dgm:cxn modelId="{189818F3-7A68-42CF-9CEC-70B53CDF62A5}" type="presParOf" srcId="{6F11CB6C-69D0-43C3-85C8-47FA6FA8327B}" destId="{C437402D-D626-4A42-B587-2419EC86A3A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55D59-A18A-4797-8808-7142D44E0A28}"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C1905B4-0E34-432A-9B17-FF395BE46041}">
      <dgm:prSet/>
      <dgm:spPr/>
      <dgm:t>
        <a:bodyPr/>
        <a:lstStyle/>
        <a:p>
          <a:pPr rtl="0"/>
          <a:r>
            <a:rPr lang="es-ES_tradnl" dirty="0" smtClean="0"/>
            <a:t>Planeación y manejo de un proyecto de aguas residuales para comunidades rurales</a:t>
          </a:r>
          <a:endParaRPr lang="es-MX" dirty="0"/>
        </a:p>
      </dgm:t>
    </dgm:pt>
    <dgm:pt modelId="{0ED5C358-1C76-4758-8DD6-91194B3E2057}" type="parTrans" cxnId="{83AA2ED2-0225-40CA-BA35-804A3B2907C6}">
      <dgm:prSet/>
      <dgm:spPr/>
      <dgm:t>
        <a:bodyPr/>
        <a:lstStyle/>
        <a:p>
          <a:endParaRPr lang="es-MX"/>
        </a:p>
      </dgm:t>
    </dgm:pt>
    <dgm:pt modelId="{F3BF242C-E6CE-457D-878F-D3833E1CBEFF}" type="sibTrans" cxnId="{83AA2ED2-0225-40CA-BA35-804A3B2907C6}">
      <dgm:prSet/>
      <dgm:spPr/>
      <dgm:t>
        <a:bodyPr/>
        <a:lstStyle/>
        <a:p>
          <a:endParaRPr lang="es-MX"/>
        </a:p>
      </dgm:t>
    </dgm:pt>
    <dgm:pt modelId="{FEF74258-1071-41F7-8F29-FB76BD0F8D10}" type="pres">
      <dgm:prSet presAssocID="{9C755D59-A18A-4797-8808-7142D44E0A28}" presName="linear" presStyleCnt="0">
        <dgm:presLayoutVars>
          <dgm:animLvl val="lvl"/>
          <dgm:resizeHandles val="exact"/>
        </dgm:presLayoutVars>
      </dgm:prSet>
      <dgm:spPr/>
      <dgm:t>
        <a:bodyPr/>
        <a:lstStyle/>
        <a:p>
          <a:endParaRPr lang="es-MX"/>
        </a:p>
      </dgm:t>
    </dgm:pt>
    <dgm:pt modelId="{AE7CCCDE-E456-4A46-8CB8-C6FF87E83F04}" type="pres">
      <dgm:prSet presAssocID="{6C1905B4-0E34-432A-9B17-FF395BE46041}" presName="parentText" presStyleLbl="node1" presStyleIdx="0" presStyleCnt="1" custScaleY="101587">
        <dgm:presLayoutVars>
          <dgm:chMax val="0"/>
          <dgm:bulletEnabled val="1"/>
        </dgm:presLayoutVars>
      </dgm:prSet>
      <dgm:spPr/>
      <dgm:t>
        <a:bodyPr/>
        <a:lstStyle/>
        <a:p>
          <a:endParaRPr lang="es-MX"/>
        </a:p>
      </dgm:t>
    </dgm:pt>
  </dgm:ptLst>
  <dgm:cxnLst>
    <dgm:cxn modelId="{704C4A96-D096-4EA6-AB88-99EFFDA03985}" type="presOf" srcId="{9C755D59-A18A-4797-8808-7142D44E0A28}" destId="{FEF74258-1071-41F7-8F29-FB76BD0F8D10}" srcOrd="0" destOrd="0" presId="urn:microsoft.com/office/officeart/2005/8/layout/vList2"/>
    <dgm:cxn modelId="{A3DF7233-6D17-4BA2-8569-34EB828E36A0}" type="presOf" srcId="{6C1905B4-0E34-432A-9B17-FF395BE46041}" destId="{AE7CCCDE-E456-4A46-8CB8-C6FF87E83F04}" srcOrd="0" destOrd="0" presId="urn:microsoft.com/office/officeart/2005/8/layout/vList2"/>
    <dgm:cxn modelId="{83AA2ED2-0225-40CA-BA35-804A3B2907C6}" srcId="{9C755D59-A18A-4797-8808-7142D44E0A28}" destId="{6C1905B4-0E34-432A-9B17-FF395BE46041}" srcOrd="0" destOrd="0" parTransId="{0ED5C358-1C76-4758-8DD6-91194B3E2057}" sibTransId="{F3BF242C-E6CE-457D-878F-D3833E1CBEFF}"/>
    <dgm:cxn modelId="{228E81C6-9EAE-49FD-A00D-A36DB9555898}" type="presParOf" srcId="{FEF74258-1071-41F7-8F29-FB76BD0F8D10}" destId="{AE7CCCDE-E456-4A46-8CB8-C6FF87E83F0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dirty="0" smtClean="0"/>
            <a:t>Objetivos</a:t>
          </a:r>
          <a:r>
            <a:rPr lang="es-ES_tradnl" dirty="0" smtClean="0"/>
            <a:t/>
          </a:r>
          <a:br>
            <a:rPr lang="es-ES_tradnl" dirty="0" smtClean="0"/>
          </a:br>
          <a:endParaRPr lang="es-MX"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3DAF0C7D-ED8C-417A-AA1C-8E5C7AA238E9}" type="presOf" srcId="{6E39DC30-1E63-470F-91C1-2139BBD5D5E3}" destId="{7FCBBE6A-5142-4195-A7C5-B0E6FA90CCDE}" srcOrd="0" destOrd="0" presId="urn:microsoft.com/office/officeart/2005/8/layout/vList2"/>
    <dgm:cxn modelId="{588DE495-05E4-4651-90AE-5430414B0752}" type="presOf" srcId="{0CE704BA-626A-4C2D-8F6B-80365D372CCF}" destId="{4BF5F760-0353-4303-9782-2BD131BC5620}"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75081DCF-A54E-495A-A808-93C406524CAD}"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BB3FB44-9562-4E9C-8BCB-8D4E609C6F8C}">
      <dgm:prSet custT="1"/>
      <dgm:spPr/>
      <dgm:t>
        <a:bodyPr/>
        <a:lstStyle/>
        <a:p>
          <a:pPr rtl="0"/>
          <a:r>
            <a:rPr lang="es-ES_tradnl" sz="2000" b="1" dirty="0" smtClean="0"/>
            <a:t>Eliminación de sólidos</a:t>
          </a:r>
          <a:endParaRPr lang="es-MX" sz="2000" dirty="0"/>
        </a:p>
      </dgm:t>
    </dgm:pt>
    <dgm:pt modelId="{78960D4E-FA7B-4A0C-BDA6-FF6527EF58FB}" type="parTrans" cxnId="{8EE536B9-18D5-4437-A050-147511159EE7}">
      <dgm:prSet/>
      <dgm:spPr/>
      <dgm:t>
        <a:bodyPr/>
        <a:lstStyle/>
        <a:p>
          <a:endParaRPr lang="es-MX"/>
        </a:p>
      </dgm:t>
    </dgm:pt>
    <dgm:pt modelId="{E17EA93A-1649-4694-88D9-2C19FF527086}" type="sibTrans" cxnId="{8EE536B9-18D5-4437-A050-147511159EE7}">
      <dgm:prSet/>
      <dgm:spPr/>
      <dgm:t>
        <a:bodyPr/>
        <a:lstStyle/>
        <a:p>
          <a:endParaRPr lang="es-MX"/>
        </a:p>
      </dgm:t>
    </dgm:pt>
    <dgm:pt modelId="{0169D458-BEB3-451D-BE95-540D023D4E24}">
      <dgm:prSet custT="1"/>
      <dgm:spPr/>
      <dgm:t>
        <a:bodyPr/>
        <a:lstStyle/>
        <a:p>
          <a:pPr rtl="0"/>
          <a:r>
            <a:rPr lang="es-MX" sz="2000" dirty="0" smtClean="0"/>
            <a:t>Tratamiento biológico</a:t>
          </a:r>
          <a:endParaRPr lang="es-MX" sz="2000" dirty="0"/>
        </a:p>
      </dgm:t>
    </dgm:pt>
    <dgm:pt modelId="{15B772F0-F61E-442E-80FF-D8A8BFD4EA80}" type="parTrans" cxnId="{27E0165D-C1F5-4E1A-BFE1-0E7BC4C68DE5}">
      <dgm:prSet/>
      <dgm:spPr/>
      <dgm:t>
        <a:bodyPr/>
        <a:lstStyle/>
        <a:p>
          <a:endParaRPr lang="es-MX"/>
        </a:p>
      </dgm:t>
    </dgm:pt>
    <dgm:pt modelId="{1730CD4E-15C5-4DAD-80AF-1D448B05570B}" type="sibTrans" cxnId="{27E0165D-C1F5-4E1A-BFE1-0E7BC4C68DE5}">
      <dgm:prSet/>
      <dgm:spPr/>
      <dgm:t>
        <a:bodyPr/>
        <a:lstStyle/>
        <a:p>
          <a:endParaRPr lang="es-MX"/>
        </a:p>
      </dgm:t>
    </dgm:pt>
    <dgm:pt modelId="{31B5EA51-DB4A-4219-AE89-E190BC70084D}">
      <dgm:prSet custT="1"/>
      <dgm:spPr/>
      <dgm:t>
        <a:bodyPr/>
        <a:lstStyle/>
        <a:p>
          <a:pPr rtl="0"/>
          <a:r>
            <a:rPr lang="es-MX" sz="2000" dirty="0" smtClean="0"/>
            <a:t>Almacenamiento de lodos y natas</a:t>
          </a:r>
          <a:endParaRPr lang="es-MX" sz="2000" dirty="0"/>
        </a:p>
      </dgm:t>
    </dgm:pt>
    <dgm:pt modelId="{75C964B9-B1F6-48D7-9DE4-43FB517B65BA}" type="parTrans" cxnId="{2FC27BC1-9B80-470C-9AEC-FE18DF370B5A}">
      <dgm:prSet/>
      <dgm:spPr/>
      <dgm:t>
        <a:bodyPr/>
        <a:lstStyle/>
        <a:p>
          <a:endParaRPr lang="es-MX"/>
        </a:p>
      </dgm:t>
    </dgm:pt>
    <dgm:pt modelId="{7E97C15E-86D5-478F-A1C5-D57EF68207FE}" type="sibTrans" cxnId="{2FC27BC1-9B80-470C-9AEC-FE18DF370B5A}">
      <dgm:prSet/>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 modelId="{220C4015-784D-497F-AC1A-C89012F61463}" type="pres">
      <dgm:prSet presAssocID="{2BB3FB44-9562-4E9C-8BCB-8D4E609C6F8C}" presName="parentText" presStyleLbl="node1" presStyleIdx="0" presStyleCnt="3">
        <dgm:presLayoutVars>
          <dgm:chMax val="0"/>
          <dgm:bulletEnabled val="1"/>
        </dgm:presLayoutVars>
      </dgm:prSet>
      <dgm:spPr/>
      <dgm:t>
        <a:bodyPr/>
        <a:lstStyle/>
        <a:p>
          <a:endParaRPr lang="es-MX"/>
        </a:p>
      </dgm:t>
    </dgm:pt>
    <dgm:pt modelId="{C3A2AA32-E3EF-4173-92BE-E62BA3DEC490}" type="pres">
      <dgm:prSet presAssocID="{E17EA93A-1649-4694-88D9-2C19FF527086}" presName="spacer" presStyleCnt="0"/>
      <dgm:spPr/>
    </dgm:pt>
    <dgm:pt modelId="{0722480D-1892-479E-987A-9A6B448F9891}" type="pres">
      <dgm:prSet presAssocID="{0169D458-BEB3-451D-BE95-540D023D4E24}" presName="parentText" presStyleLbl="node1" presStyleIdx="1" presStyleCnt="3">
        <dgm:presLayoutVars>
          <dgm:chMax val="0"/>
          <dgm:bulletEnabled val="1"/>
        </dgm:presLayoutVars>
      </dgm:prSet>
      <dgm:spPr/>
      <dgm:t>
        <a:bodyPr/>
        <a:lstStyle/>
        <a:p>
          <a:endParaRPr lang="es-MX"/>
        </a:p>
      </dgm:t>
    </dgm:pt>
    <dgm:pt modelId="{94AA8C92-7E24-4017-B716-4AE389B13864}" type="pres">
      <dgm:prSet presAssocID="{1730CD4E-15C5-4DAD-80AF-1D448B05570B}" presName="spacer" presStyleCnt="0"/>
      <dgm:spPr/>
    </dgm:pt>
    <dgm:pt modelId="{84D7C83F-D507-4FC7-AB75-8936051B6481}" type="pres">
      <dgm:prSet presAssocID="{31B5EA51-DB4A-4219-AE89-E190BC70084D}" presName="parentText" presStyleLbl="node1" presStyleIdx="2" presStyleCnt="3">
        <dgm:presLayoutVars>
          <dgm:chMax val="0"/>
          <dgm:bulletEnabled val="1"/>
        </dgm:presLayoutVars>
      </dgm:prSet>
      <dgm:spPr/>
      <dgm:t>
        <a:bodyPr/>
        <a:lstStyle/>
        <a:p>
          <a:endParaRPr lang="es-MX"/>
        </a:p>
      </dgm:t>
    </dgm:pt>
  </dgm:ptLst>
  <dgm:cxnLst>
    <dgm:cxn modelId="{2FC27BC1-9B80-470C-9AEC-FE18DF370B5A}" srcId="{E0490DD0-A4AC-4333-AEDD-C3AE2FBDBF44}" destId="{31B5EA51-DB4A-4219-AE89-E190BC70084D}" srcOrd="2" destOrd="0" parTransId="{75C964B9-B1F6-48D7-9DE4-43FB517B65BA}" sibTransId="{7E97C15E-86D5-478F-A1C5-D57EF68207FE}"/>
    <dgm:cxn modelId="{8EE536B9-18D5-4437-A050-147511159EE7}" srcId="{E0490DD0-A4AC-4333-AEDD-C3AE2FBDBF44}" destId="{2BB3FB44-9562-4E9C-8BCB-8D4E609C6F8C}" srcOrd="0" destOrd="0" parTransId="{78960D4E-FA7B-4A0C-BDA6-FF6527EF58FB}" sibTransId="{E17EA93A-1649-4694-88D9-2C19FF527086}"/>
    <dgm:cxn modelId="{27E0165D-C1F5-4E1A-BFE1-0E7BC4C68DE5}" srcId="{E0490DD0-A4AC-4333-AEDD-C3AE2FBDBF44}" destId="{0169D458-BEB3-451D-BE95-540D023D4E24}" srcOrd="1" destOrd="0" parTransId="{15B772F0-F61E-442E-80FF-D8A8BFD4EA80}" sibTransId="{1730CD4E-15C5-4DAD-80AF-1D448B05570B}"/>
    <dgm:cxn modelId="{73DAC09A-9E03-4EA1-992E-065B14262263}" type="presOf" srcId="{2BB3FB44-9562-4E9C-8BCB-8D4E609C6F8C}" destId="{220C4015-784D-497F-AC1A-C89012F61463}" srcOrd="0" destOrd="0" presId="urn:microsoft.com/office/officeart/2005/8/layout/vList2"/>
    <dgm:cxn modelId="{6B855F64-EAF9-443F-9064-7B62369F5D89}" type="presOf" srcId="{E0490DD0-A4AC-4333-AEDD-C3AE2FBDBF44}" destId="{1693241D-DFCA-49F4-8C7E-76541D4A14D9}" srcOrd="0" destOrd="0" presId="urn:microsoft.com/office/officeart/2005/8/layout/vList2"/>
    <dgm:cxn modelId="{9F35DEF9-1D7A-4BAF-B9D0-276C4E83C575}" type="presOf" srcId="{31B5EA51-DB4A-4219-AE89-E190BC70084D}" destId="{84D7C83F-D507-4FC7-AB75-8936051B6481}" srcOrd="0" destOrd="0" presId="urn:microsoft.com/office/officeart/2005/8/layout/vList2"/>
    <dgm:cxn modelId="{01E797AE-7247-4C35-8CD4-935787D809A2}" type="presOf" srcId="{0169D458-BEB3-451D-BE95-540D023D4E24}" destId="{0722480D-1892-479E-987A-9A6B448F9891}" srcOrd="0" destOrd="0" presId="urn:microsoft.com/office/officeart/2005/8/layout/vList2"/>
    <dgm:cxn modelId="{EC57835C-6B55-42C1-AE4B-E43F840CEFD5}" type="presParOf" srcId="{1693241D-DFCA-49F4-8C7E-76541D4A14D9}" destId="{220C4015-784D-497F-AC1A-C89012F61463}" srcOrd="0" destOrd="0" presId="urn:microsoft.com/office/officeart/2005/8/layout/vList2"/>
    <dgm:cxn modelId="{2532BE18-6CC2-4F27-8913-3B9C59941CF2}" type="presParOf" srcId="{1693241D-DFCA-49F4-8C7E-76541D4A14D9}" destId="{C3A2AA32-E3EF-4173-92BE-E62BA3DEC490}" srcOrd="1" destOrd="0" presId="urn:microsoft.com/office/officeart/2005/8/layout/vList2"/>
    <dgm:cxn modelId="{B0DA0D99-A82A-4A4A-8F11-85BEFD6287F7}" type="presParOf" srcId="{1693241D-DFCA-49F4-8C7E-76541D4A14D9}" destId="{0722480D-1892-479E-987A-9A6B448F9891}" srcOrd="2" destOrd="0" presId="urn:microsoft.com/office/officeart/2005/8/layout/vList2"/>
    <dgm:cxn modelId="{72770693-12C4-4276-8FD8-136B04B66945}" type="presParOf" srcId="{1693241D-DFCA-49F4-8C7E-76541D4A14D9}" destId="{94AA8C92-7E24-4017-B716-4AE389B13864}" srcOrd="3" destOrd="0" presId="urn:microsoft.com/office/officeart/2005/8/layout/vList2"/>
    <dgm:cxn modelId="{9ABE29FE-F46A-401B-9E97-E514660CB989}" type="presParOf" srcId="{1693241D-DFCA-49F4-8C7E-76541D4A14D9}" destId="{84D7C83F-D507-4FC7-AB75-8936051B6481}"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dirty="0" smtClean="0"/>
            <a:t>Definición</a:t>
          </a:r>
          <a:r>
            <a:rPr lang="es-ES_tradnl" dirty="0" smtClean="0"/>
            <a:t/>
          </a:r>
          <a:br>
            <a:rPr lang="es-ES_tradnl" dirty="0" smtClean="0"/>
          </a:br>
          <a:endParaRPr lang="es-MX"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E97EA48E-CA9D-45E6-863F-5B363AD697E5}" type="presOf" srcId="{6E39DC30-1E63-470F-91C1-2139BBD5D5E3}" destId="{7FCBBE6A-5142-4195-A7C5-B0E6FA90CCDE}" srcOrd="0" destOrd="0" presId="urn:microsoft.com/office/officeart/2005/8/layout/vList2"/>
    <dgm:cxn modelId="{C2C5E098-F0BC-47BE-9D89-3D6D09B7CECE}" type="presOf" srcId="{0CE704BA-626A-4C2D-8F6B-80365D372CCF}" destId="{4BF5F760-0353-4303-9782-2BD131BC5620}"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5403BDA9-C6E7-4D80-B75C-EC206CA8E81D}"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BB3FB44-9562-4E9C-8BCB-8D4E609C6F8C}">
      <dgm:prSet custT="1"/>
      <dgm:spPr/>
      <dgm:t>
        <a:bodyPr/>
        <a:lstStyle/>
        <a:p>
          <a:pPr rtl="0"/>
          <a:r>
            <a:rPr lang="es-ES_tradnl" sz="1800" b="0" dirty="0" smtClean="0"/>
            <a:t>Es un depósito impermeable, de escurrimiento continuo que además de la excreta y agua residual, recibe aguas grises de origen doméstico. </a:t>
          </a:r>
        </a:p>
        <a:p>
          <a:pPr rtl="0"/>
          <a:endParaRPr lang="es-ES_tradnl" sz="1800" b="0" dirty="0" smtClean="0"/>
        </a:p>
        <a:p>
          <a:pPr rtl="0"/>
          <a:r>
            <a:rPr lang="es-ES_tradnl" sz="1800" b="0" dirty="0" smtClean="0"/>
            <a:t>Su construcción es subterránea y pueden construirse de piedra, tabiques o concreto.</a:t>
          </a:r>
        </a:p>
        <a:p>
          <a:pPr rtl="0"/>
          <a:endParaRPr lang="es-ES_tradnl" sz="1800" b="0" dirty="0" smtClean="0"/>
        </a:p>
        <a:p>
          <a:pPr rtl="0"/>
          <a:r>
            <a:rPr lang="es-ES_tradnl" sz="1800" b="0" dirty="0" smtClean="0"/>
            <a:t>En algunos diseños, esta equipado con pantallas en la entrada para lograr una distribución eficaz y otra en la salida para evitar fugas de espuma y nata. </a:t>
          </a:r>
        </a:p>
        <a:p>
          <a:pPr rtl="0"/>
          <a:endParaRPr lang="es-MX" sz="2000" b="1" dirty="0"/>
        </a:p>
      </dgm:t>
    </dgm:pt>
    <dgm:pt modelId="{78960D4E-FA7B-4A0C-BDA6-FF6527EF58FB}" type="parTrans" cxnId="{8EE536B9-18D5-4437-A050-147511159EE7}">
      <dgm:prSet/>
      <dgm:spPr/>
      <dgm:t>
        <a:bodyPr/>
        <a:lstStyle/>
        <a:p>
          <a:endParaRPr lang="es-MX"/>
        </a:p>
      </dgm:t>
    </dgm:pt>
    <dgm:pt modelId="{E17EA93A-1649-4694-88D9-2C19FF527086}" type="sibTrans" cxnId="{8EE536B9-18D5-4437-A050-147511159EE7}">
      <dgm:prSet/>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 modelId="{220C4015-784D-497F-AC1A-C89012F61463}" type="pres">
      <dgm:prSet presAssocID="{2BB3FB44-9562-4E9C-8BCB-8D4E609C6F8C}" presName="parentText" presStyleLbl="node1" presStyleIdx="0" presStyleCnt="1" custScaleY="438706">
        <dgm:presLayoutVars>
          <dgm:chMax val="0"/>
          <dgm:bulletEnabled val="1"/>
        </dgm:presLayoutVars>
      </dgm:prSet>
      <dgm:spPr/>
      <dgm:t>
        <a:bodyPr/>
        <a:lstStyle/>
        <a:p>
          <a:endParaRPr lang="es-MX"/>
        </a:p>
      </dgm:t>
    </dgm:pt>
  </dgm:ptLst>
  <dgm:cxnLst>
    <dgm:cxn modelId="{8EE536B9-18D5-4437-A050-147511159EE7}" srcId="{E0490DD0-A4AC-4333-AEDD-C3AE2FBDBF44}" destId="{2BB3FB44-9562-4E9C-8BCB-8D4E609C6F8C}" srcOrd="0" destOrd="0" parTransId="{78960D4E-FA7B-4A0C-BDA6-FF6527EF58FB}" sibTransId="{E17EA93A-1649-4694-88D9-2C19FF527086}"/>
    <dgm:cxn modelId="{D30FD72B-A59A-409B-8909-A4394A57C73A}" type="presOf" srcId="{E0490DD0-A4AC-4333-AEDD-C3AE2FBDBF44}" destId="{1693241D-DFCA-49F4-8C7E-76541D4A14D9}" srcOrd="0" destOrd="0" presId="urn:microsoft.com/office/officeart/2005/8/layout/vList2"/>
    <dgm:cxn modelId="{90D12B61-D74E-4356-9EEA-E79741033F61}" type="presOf" srcId="{2BB3FB44-9562-4E9C-8BCB-8D4E609C6F8C}" destId="{220C4015-784D-497F-AC1A-C89012F61463}" srcOrd="0" destOrd="0" presId="urn:microsoft.com/office/officeart/2005/8/layout/vList2"/>
    <dgm:cxn modelId="{1D6555C2-968F-4386-B43E-2FF44C0EE412}" type="presParOf" srcId="{1693241D-DFCA-49F4-8C7E-76541D4A14D9}" destId="{220C4015-784D-497F-AC1A-C89012F6146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custT="1"/>
      <dgm:spPr/>
      <dgm:t>
        <a:bodyPr/>
        <a:lstStyle/>
        <a:p>
          <a:pPr algn="ctr" rtl="0"/>
          <a:r>
            <a:rPr lang="es-MX" sz="2200" dirty="0" smtClean="0"/>
            <a:t>Componentes de un sistema de tratamiento por tanques sépticos</a:t>
          </a:r>
          <a:endParaRPr lang="es-MX" sz="2200"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65A19407-3466-4C23-87C7-1B8250FCA115}" type="presOf" srcId="{0CE704BA-626A-4C2D-8F6B-80365D372CCF}" destId="{4BF5F760-0353-4303-9782-2BD131BC5620}" srcOrd="0" destOrd="0" presId="urn:microsoft.com/office/officeart/2005/8/layout/vList2"/>
    <dgm:cxn modelId="{CD8AA03B-EEE2-4346-A8A9-8ABE42DFDE04}" type="presOf" srcId="{6E39DC30-1E63-470F-91C1-2139BBD5D5E3}" destId="{7FCBBE6A-5142-4195-A7C5-B0E6FA90CCDE}"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1CC251FC-FF79-4A19-A96B-54542EC43CCD}"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9EC5776-F99F-4DDA-88A6-136DAEDF0431}"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258E6A88-CC05-4716-ACA6-ECF76F3193E1}">
      <dgm:prSet custT="1"/>
      <dgm:spPr/>
      <dgm:t>
        <a:bodyPr/>
        <a:lstStyle/>
        <a:p>
          <a:pPr rtl="0"/>
          <a:r>
            <a:rPr lang="es-ES_tradnl" sz="1600" b="1" dirty="0" smtClean="0"/>
            <a:t>Sedimentación</a:t>
          </a:r>
          <a:endParaRPr lang="es-MX" sz="1600" dirty="0"/>
        </a:p>
      </dgm:t>
    </dgm:pt>
    <dgm:pt modelId="{DF01763A-72DE-487F-86DC-8632DEF3B56F}" type="parTrans" cxnId="{5C1A2932-7E6C-4245-BC80-3F38D06AA43C}">
      <dgm:prSet/>
      <dgm:spPr/>
      <dgm:t>
        <a:bodyPr/>
        <a:lstStyle/>
        <a:p>
          <a:endParaRPr lang="es-MX"/>
        </a:p>
      </dgm:t>
    </dgm:pt>
    <dgm:pt modelId="{A8490FCE-B400-469D-BE45-62E6356729F0}" type="sibTrans" cxnId="{5C1A2932-7E6C-4245-BC80-3F38D06AA43C}">
      <dgm:prSet/>
      <dgm:spPr/>
      <dgm:t>
        <a:bodyPr/>
        <a:lstStyle/>
        <a:p>
          <a:endParaRPr lang="es-MX"/>
        </a:p>
      </dgm:t>
    </dgm:pt>
    <dgm:pt modelId="{77D1A6BB-E498-4B35-854D-54A392C54656}">
      <dgm:prSet custT="1"/>
      <dgm:spPr/>
      <dgm:t>
        <a:bodyPr/>
        <a:lstStyle/>
        <a:p>
          <a:pPr rtl="0"/>
          <a:r>
            <a:rPr lang="es-MX" sz="2000" dirty="0" smtClean="0"/>
            <a:t>Digestión de solidos</a:t>
          </a:r>
          <a:endParaRPr lang="es-MX" sz="2000" dirty="0"/>
        </a:p>
      </dgm:t>
    </dgm:pt>
    <dgm:pt modelId="{2928EBC8-5525-43ED-9C54-038274B50FB9}" type="parTrans" cxnId="{C3AEC5CA-9A50-4FBC-A3E9-4B7AC8FB2DC2}">
      <dgm:prSet/>
      <dgm:spPr/>
      <dgm:t>
        <a:bodyPr/>
        <a:lstStyle/>
        <a:p>
          <a:endParaRPr lang="es-MX"/>
        </a:p>
      </dgm:t>
    </dgm:pt>
    <dgm:pt modelId="{88133592-2408-49EB-BD93-41BDDD818E7A}" type="sibTrans" cxnId="{C3AEC5CA-9A50-4FBC-A3E9-4B7AC8FB2DC2}">
      <dgm:prSet/>
      <dgm:spPr/>
      <dgm:t>
        <a:bodyPr/>
        <a:lstStyle/>
        <a:p>
          <a:endParaRPr lang="es-MX"/>
        </a:p>
      </dgm:t>
    </dgm:pt>
    <dgm:pt modelId="{937498E2-BAB5-4F90-A711-CF0A83405EA2}">
      <dgm:prSet custT="1"/>
      <dgm:spPr/>
      <dgm:t>
        <a:bodyPr/>
        <a:lstStyle/>
        <a:p>
          <a:pPr rtl="0"/>
          <a:r>
            <a:rPr lang="es-MX" sz="2000" dirty="0" smtClean="0"/>
            <a:t>Eliminación de gases</a:t>
          </a:r>
          <a:endParaRPr lang="es-MX" sz="2000" dirty="0"/>
        </a:p>
      </dgm:t>
    </dgm:pt>
    <dgm:pt modelId="{61A4622B-66C9-484B-8B49-2D083157B517}" type="parTrans" cxnId="{813BAB51-3828-489D-ABA0-92A86F856DD3}">
      <dgm:prSet/>
      <dgm:spPr/>
      <dgm:t>
        <a:bodyPr/>
        <a:lstStyle/>
        <a:p>
          <a:endParaRPr lang="es-MX"/>
        </a:p>
      </dgm:t>
    </dgm:pt>
    <dgm:pt modelId="{5E97056A-D187-46DD-9B5E-6F7B479853AE}" type="sibTrans" cxnId="{813BAB51-3828-489D-ABA0-92A86F856DD3}">
      <dgm:prSet/>
      <dgm:spPr/>
      <dgm:t>
        <a:bodyPr/>
        <a:lstStyle/>
        <a:p>
          <a:endParaRPr lang="es-MX"/>
        </a:p>
      </dgm:t>
    </dgm:pt>
    <dgm:pt modelId="{E790CB92-14FE-4E55-A521-B08AC80DD471}">
      <dgm:prSet custT="1"/>
      <dgm:spPr/>
      <dgm:t>
        <a:bodyPr/>
        <a:lstStyle/>
        <a:p>
          <a:pPr rtl="0"/>
          <a:r>
            <a:rPr lang="es-MX" sz="2000" dirty="0" smtClean="0"/>
            <a:t>Digestión de grasas</a:t>
          </a:r>
          <a:endParaRPr lang="es-MX" sz="2000" dirty="0"/>
        </a:p>
      </dgm:t>
    </dgm:pt>
    <dgm:pt modelId="{B1FB75BD-56C8-473F-99B0-1CC5D67DAFF8}" type="parTrans" cxnId="{53E39371-3F21-4B96-8B38-072525E677F6}">
      <dgm:prSet/>
      <dgm:spPr/>
      <dgm:t>
        <a:bodyPr/>
        <a:lstStyle/>
        <a:p>
          <a:endParaRPr lang="es-MX"/>
        </a:p>
      </dgm:t>
    </dgm:pt>
    <dgm:pt modelId="{5EEE7BD5-EEA9-4E6B-8AE3-A691DF4434C0}" type="sibTrans" cxnId="{53E39371-3F21-4B96-8B38-072525E677F6}">
      <dgm:prSet/>
      <dgm:spPr/>
      <dgm:t>
        <a:bodyPr/>
        <a:lstStyle/>
        <a:p>
          <a:endParaRPr lang="es-MX"/>
        </a:p>
      </dgm:t>
    </dgm:pt>
    <dgm:pt modelId="{0448FC21-8248-46B4-827D-0398ABE5EE8D}" type="pres">
      <dgm:prSet presAssocID="{59EC5776-F99F-4DDA-88A6-136DAEDF0431}" presName="cycle" presStyleCnt="0">
        <dgm:presLayoutVars>
          <dgm:dir/>
          <dgm:resizeHandles val="exact"/>
        </dgm:presLayoutVars>
      </dgm:prSet>
      <dgm:spPr/>
      <dgm:t>
        <a:bodyPr/>
        <a:lstStyle/>
        <a:p>
          <a:endParaRPr lang="es-MX"/>
        </a:p>
      </dgm:t>
    </dgm:pt>
    <dgm:pt modelId="{4DD44B61-FB5D-4301-B5BF-2FADB18D6058}" type="pres">
      <dgm:prSet presAssocID="{258E6A88-CC05-4716-ACA6-ECF76F3193E1}" presName="node" presStyleLbl="node1" presStyleIdx="0" presStyleCnt="4">
        <dgm:presLayoutVars>
          <dgm:bulletEnabled val="1"/>
        </dgm:presLayoutVars>
      </dgm:prSet>
      <dgm:spPr/>
      <dgm:t>
        <a:bodyPr/>
        <a:lstStyle/>
        <a:p>
          <a:endParaRPr lang="es-MX"/>
        </a:p>
      </dgm:t>
    </dgm:pt>
    <dgm:pt modelId="{73A8BE22-8FEF-4DE3-8DA7-E8DDE00FFE45}" type="pres">
      <dgm:prSet presAssocID="{A8490FCE-B400-469D-BE45-62E6356729F0}" presName="sibTrans" presStyleLbl="sibTrans2D1" presStyleIdx="0" presStyleCnt="4"/>
      <dgm:spPr/>
      <dgm:t>
        <a:bodyPr/>
        <a:lstStyle/>
        <a:p>
          <a:endParaRPr lang="es-MX"/>
        </a:p>
      </dgm:t>
    </dgm:pt>
    <dgm:pt modelId="{76745B22-694B-40DC-B0AC-131DEE8A8E59}" type="pres">
      <dgm:prSet presAssocID="{A8490FCE-B400-469D-BE45-62E6356729F0}" presName="connectorText" presStyleLbl="sibTrans2D1" presStyleIdx="0" presStyleCnt="4"/>
      <dgm:spPr/>
      <dgm:t>
        <a:bodyPr/>
        <a:lstStyle/>
        <a:p>
          <a:endParaRPr lang="es-MX"/>
        </a:p>
      </dgm:t>
    </dgm:pt>
    <dgm:pt modelId="{43132AE8-C1D2-4080-9B22-58E0FB1F1C96}" type="pres">
      <dgm:prSet presAssocID="{77D1A6BB-E498-4B35-854D-54A392C54656}" presName="node" presStyleLbl="node1" presStyleIdx="1" presStyleCnt="4" custRadScaleRad="130543" custRadScaleInc="-1209">
        <dgm:presLayoutVars>
          <dgm:bulletEnabled val="1"/>
        </dgm:presLayoutVars>
      </dgm:prSet>
      <dgm:spPr/>
      <dgm:t>
        <a:bodyPr/>
        <a:lstStyle/>
        <a:p>
          <a:endParaRPr lang="es-MX"/>
        </a:p>
      </dgm:t>
    </dgm:pt>
    <dgm:pt modelId="{4DD13EB4-0151-4051-8909-4AFA5B1D5A74}" type="pres">
      <dgm:prSet presAssocID="{88133592-2408-49EB-BD93-41BDDD818E7A}" presName="sibTrans" presStyleLbl="sibTrans2D1" presStyleIdx="1" presStyleCnt="4"/>
      <dgm:spPr/>
      <dgm:t>
        <a:bodyPr/>
        <a:lstStyle/>
        <a:p>
          <a:endParaRPr lang="es-MX"/>
        </a:p>
      </dgm:t>
    </dgm:pt>
    <dgm:pt modelId="{93001E8B-68D0-47E8-B5A5-3A630F52E578}" type="pres">
      <dgm:prSet presAssocID="{88133592-2408-49EB-BD93-41BDDD818E7A}" presName="connectorText" presStyleLbl="sibTrans2D1" presStyleIdx="1" presStyleCnt="4"/>
      <dgm:spPr/>
      <dgm:t>
        <a:bodyPr/>
        <a:lstStyle/>
        <a:p>
          <a:endParaRPr lang="es-MX"/>
        </a:p>
      </dgm:t>
    </dgm:pt>
    <dgm:pt modelId="{CE262DD5-623E-49FA-8DA3-638B47F7FBBB}" type="pres">
      <dgm:prSet presAssocID="{937498E2-BAB5-4F90-A711-CF0A83405EA2}" presName="node" presStyleLbl="node1" presStyleIdx="2" presStyleCnt="4">
        <dgm:presLayoutVars>
          <dgm:bulletEnabled val="1"/>
        </dgm:presLayoutVars>
      </dgm:prSet>
      <dgm:spPr/>
      <dgm:t>
        <a:bodyPr/>
        <a:lstStyle/>
        <a:p>
          <a:endParaRPr lang="es-MX"/>
        </a:p>
      </dgm:t>
    </dgm:pt>
    <dgm:pt modelId="{1E554A5D-E98A-4B5D-9D63-801A6187908F}" type="pres">
      <dgm:prSet presAssocID="{5E97056A-D187-46DD-9B5E-6F7B479853AE}" presName="sibTrans" presStyleLbl="sibTrans2D1" presStyleIdx="2" presStyleCnt="4"/>
      <dgm:spPr/>
      <dgm:t>
        <a:bodyPr/>
        <a:lstStyle/>
        <a:p>
          <a:endParaRPr lang="es-MX"/>
        </a:p>
      </dgm:t>
    </dgm:pt>
    <dgm:pt modelId="{56EDDDC3-64CD-4771-B991-267E7D7D1ECB}" type="pres">
      <dgm:prSet presAssocID="{5E97056A-D187-46DD-9B5E-6F7B479853AE}" presName="connectorText" presStyleLbl="sibTrans2D1" presStyleIdx="2" presStyleCnt="4"/>
      <dgm:spPr/>
      <dgm:t>
        <a:bodyPr/>
        <a:lstStyle/>
        <a:p>
          <a:endParaRPr lang="es-MX"/>
        </a:p>
      </dgm:t>
    </dgm:pt>
    <dgm:pt modelId="{0F4C24BE-5456-401C-88FF-E35DC9A8E8E1}" type="pres">
      <dgm:prSet presAssocID="{E790CB92-14FE-4E55-A521-B08AC80DD471}" presName="node" presStyleLbl="node1" presStyleIdx="3" presStyleCnt="4" custRadScaleRad="133803" custRadScaleInc="1179">
        <dgm:presLayoutVars>
          <dgm:bulletEnabled val="1"/>
        </dgm:presLayoutVars>
      </dgm:prSet>
      <dgm:spPr/>
      <dgm:t>
        <a:bodyPr/>
        <a:lstStyle/>
        <a:p>
          <a:endParaRPr lang="es-MX"/>
        </a:p>
      </dgm:t>
    </dgm:pt>
    <dgm:pt modelId="{8FADBE8F-8D9A-401E-8C0D-6FAE7CCA0337}" type="pres">
      <dgm:prSet presAssocID="{5EEE7BD5-EEA9-4E6B-8AE3-A691DF4434C0}" presName="sibTrans" presStyleLbl="sibTrans2D1" presStyleIdx="3" presStyleCnt="4"/>
      <dgm:spPr/>
      <dgm:t>
        <a:bodyPr/>
        <a:lstStyle/>
        <a:p>
          <a:endParaRPr lang="es-MX"/>
        </a:p>
      </dgm:t>
    </dgm:pt>
    <dgm:pt modelId="{70C58475-710A-4A42-B6B9-7F9EA397B07C}" type="pres">
      <dgm:prSet presAssocID="{5EEE7BD5-EEA9-4E6B-8AE3-A691DF4434C0}" presName="connectorText" presStyleLbl="sibTrans2D1" presStyleIdx="3" presStyleCnt="4"/>
      <dgm:spPr/>
      <dgm:t>
        <a:bodyPr/>
        <a:lstStyle/>
        <a:p>
          <a:endParaRPr lang="es-MX"/>
        </a:p>
      </dgm:t>
    </dgm:pt>
  </dgm:ptLst>
  <dgm:cxnLst>
    <dgm:cxn modelId="{2411DAB7-A228-43F2-952C-A3AA93D6F248}" type="presOf" srcId="{88133592-2408-49EB-BD93-41BDDD818E7A}" destId="{4DD13EB4-0151-4051-8909-4AFA5B1D5A74}" srcOrd="0" destOrd="0" presId="urn:microsoft.com/office/officeart/2005/8/layout/cycle2"/>
    <dgm:cxn modelId="{79389CD1-5EB3-4458-98E6-62592B48B2F1}" type="presOf" srcId="{77D1A6BB-E498-4B35-854D-54A392C54656}" destId="{43132AE8-C1D2-4080-9B22-58E0FB1F1C96}" srcOrd="0" destOrd="0" presId="urn:microsoft.com/office/officeart/2005/8/layout/cycle2"/>
    <dgm:cxn modelId="{E5461109-6C9F-4AEF-9584-95469774ECFF}" type="presOf" srcId="{A8490FCE-B400-469D-BE45-62E6356729F0}" destId="{73A8BE22-8FEF-4DE3-8DA7-E8DDE00FFE45}" srcOrd="0" destOrd="0" presId="urn:microsoft.com/office/officeart/2005/8/layout/cycle2"/>
    <dgm:cxn modelId="{0DEB3337-44B1-4592-8476-47D30F093155}" type="presOf" srcId="{59EC5776-F99F-4DDA-88A6-136DAEDF0431}" destId="{0448FC21-8248-46B4-827D-0398ABE5EE8D}" srcOrd="0" destOrd="0" presId="urn:microsoft.com/office/officeart/2005/8/layout/cycle2"/>
    <dgm:cxn modelId="{813BAB51-3828-489D-ABA0-92A86F856DD3}" srcId="{59EC5776-F99F-4DDA-88A6-136DAEDF0431}" destId="{937498E2-BAB5-4F90-A711-CF0A83405EA2}" srcOrd="2" destOrd="0" parTransId="{61A4622B-66C9-484B-8B49-2D083157B517}" sibTransId="{5E97056A-D187-46DD-9B5E-6F7B479853AE}"/>
    <dgm:cxn modelId="{C3AEC5CA-9A50-4FBC-A3E9-4B7AC8FB2DC2}" srcId="{59EC5776-F99F-4DDA-88A6-136DAEDF0431}" destId="{77D1A6BB-E498-4B35-854D-54A392C54656}" srcOrd="1" destOrd="0" parTransId="{2928EBC8-5525-43ED-9C54-038274B50FB9}" sibTransId="{88133592-2408-49EB-BD93-41BDDD818E7A}"/>
    <dgm:cxn modelId="{B8A9D1F5-1558-4D0E-9AF5-29074EED0F43}" type="presOf" srcId="{258E6A88-CC05-4716-ACA6-ECF76F3193E1}" destId="{4DD44B61-FB5D-4301-B5BF-2FADB18D6058}" srcOrd="0" destOrd="0" presId="urn:microsoft.com/office/officeart/2005/8/layout/cycle2"/>
    <dgm:cxn modelId="{53E39371-3F21-4B96-8B38-072525E677F6}" srcId="{59EC5776-F99F-4DDA-88A6-136DAEDF0431}" destId="{E790CB92-14FE-4E55-A521-B08AC80DD471}" srcOrd="3" destOrd="0" parTransId="{B1FB75BD-56C8-473F-99B0-1CC5D67DAFF8}" sibTransId="{5EEE7BD5-EEA9-4E6B-8AE3-A691DF4434C0}"/>
    <dgm:cxn modelId="{764E0161-4989-4B5A-9FDE-7A60A40A633D}" type="presOf" srcId="{5E97056A-D187-46DD-9B5E-6F7B479853AE}" destId="{1E554A5D-E98A-4B5D-9D63-801A6187908F}" srcOrd="0" destOrd="0" presId="urn:microsoft.com/office/officeart/2005/8/layout/cycle2"/>
    <dgm:cxn modelId="{05C9BB3F-6B29-4235-9B3E-AD54B2A70C77}" type="presOf" srcId="{E790CB92-14FE-4E55-A521-B08AC80DD471}" destId="{0F4C24BE-5456-401C-88FF-E35DC9A8E8E1}" srcOrd="0" destOrd="0" presId="urn:microsoft.com/office/officeart/2005/8/layout/cycle2"/>
    <dgm:cxn modelId="{5C1A2932-7E6C-4245-BC80-3F38D06AA43C}" srcId="{59EC5776-F99F-4DDA-88A6-136DAEDF0431}" destId="{258E6A88-CC05-4716-ACA6-ECF76F3193E1}" srcOrd="0" destOrd="0" parTransId="{DF01763A-72DE-487F-86DC-8632DEF3B56F}" sibTransId="{A8490FCE-B400-469D-BE45-62E6356729F0}"/>
    <dgm:cxn modelId="{B8F5ABB2-6315-428F-94BF-04F9975FC3FB}" type="presOf" srcId="{937498E2-BAB5-4F90-A711-CF0A83405EA2}" destId="{CE262DD5-623E-49FA-8DA3-638B47F7FBBB}" srcOrd="0" destOrd="0" presId="urn:microsoft.com/office/officeart/2005/8/layout/cycle2"/>
    <dgm:cxn modelId="{65DF22C0-BB4A-4757-B7DC-D4B1220E839A}" type="presOf" srcId="{88133592-2408-49EB-BD93-41BDDD818E7A}" destId="{93001E8B-68D0-47E8-B5A5-3A630F52E578}" srcOrd="1" destOrd="0" presId="urn:microsoft.com/office/officeart/2005/8/layout/cycle2"/>
    <dgm:cxn modelId="{7262080F-A81C-4AD5-8793-C23E4A6C06A4}" type="presOf" srcId="{5EEE7BD5-EEA9-4E6B-8AE3-A691DF4434C0}" destId="{8FADBE8F-8D9A-401E-8C0D-6FAE7CCA0337}" srcOrd="0" destOrd="0" presId="urn:microsoft.com/office/officeart/2005/8/layout/cycle2"/>
    <dgm:cxn modelId="{95C3EA10-4F65-474E-969B-CC706CA1DA38}" type="presOf" srcId="{A8490FCE-B400-469D-BE45-62E6356729F0}" destId="{76745B22-694B-40DC-B0AC-131DEE8A8E59}" srcOrd="1" destOrd="0" presId="urn:microsoft.com/office/officeart/2005/8/layout/cycle2"/>
    <dgm:cxn modelId="{03755CD1-6572-4FF0-8FFC-35F5E6C29B51}" type="presOf" srcId="{5E97056A-D187-46DD-9B5E-6F7B479853AE}" destId="{56EDDDC3-64CD-4771-B991-267E7D7D1ECB}" srcOrd="1" destOrd="0" presId="urn:microsoft.com/office/officeart/2005/8/layout/cycle2"/>
    <dgm:cxn modelId="{9007FE25-7D4D-4BBB-AD98-9BB2A4EFAE8F}" type="presOf" srcId="{5EEE7BD5-EEA9-4E6B-8AE3-A691DF4434C0}" destId="{70C58475-710A-4A42-B6B9-7F9EA397B07C}" srcOrd="1" destOrd="0" presId="urn:microsoft.com/office/officeart/2005/8/layout/cycle2"/>
    <dgm:cxn modelId="{662C0C0B-E3D2-413E-9E8B-5B7D4E3A1F3B}" type="presParOf" srcId="{0448FC21-8248-46B4-827D-0398ABE5EE8D}" destId="{4DD44B61-FB5D-4301-B5BF-2FADB18D6058}" srcOrd="0" destOrd="0" presId="urn:microsoft.com/office/officeart/2005/8/layout/cycle2"/>
    <dgm:cxn modelId="{A661057E-8B06-4D22-AE29-AF5FA99E3626}" type="presParOf" srcId="{0448FC21-8248-46B4-827D-0398ABE5EE8D}" destId="{73A8BE22-8FEF-4DE3-8DA7-E8DDE00FFE45}" srcOrd="1" destOrd="0" presId="urn:microsoft.com/office/officeart/2005/8/layout/cycle2"/>
    <dgm:cxn modelId="{487F7FC2-5A2E-4462-8D1F-89BE58BA63CF}" type="presParOf" srcId="{73A8BE22-8FEF-4DE3-8DA7-E8DDE00FFE45}" destId="{76745B22-694B-40DC-B0AC-131DEE8A8E59}" srcOrd="0" destOrd="0" presId="urn:microsoft.com/office/officeart/2005/8/layout/cycle2"/>
    <dgm:cxn modelId="{60111F32-2B26-4458-B552-D959BDB669D1}" type="presParOf" srcId="{0448FC21-8248-46B4-827D-0398ABE5EE8D}" destId="{43132AE8-C1D2-4080-9B22-58E0FB1F1C96}" srcOrd="2" destOrd="0" presId="urn:microsoft.com/office/officeart/2005/8/layout/cycle2"/>
    <dgm:cxn modelId="{A7EA6CC7-FB11-41FC-BF35-B5C915D63F24}" type="presParOf" srcId="{0448FC21-8248-46B4-827D-0398ABE5EE8D}" destId="{4DD13EB4-0151-4051-8909-4AFA5B1D5A74}" srcOrd="3" destOrd="0" presId="urn:microsoft.com/office/officeart/2005/8/layout/cycle2"/>
    <dgm:cxn modelId="{0B0CED6D-D5C3-4B6E-BF6B-2C4CDF1BD7F6}" type="presParOf" srcId="{4DD13EB4-0151-4051-8909-4AFA5B1D5A74}" destId="{93001E8B-68D0-47E8-B5A5-3A630F52E578}" srcOrd="0" destOrd="0" presId="urn:microsoft.com/office/officeart/2005/8/layout/cycle2"/>
    <dgm:cxn modelId="{9A645AF4-D18E-430E-A3F1-C8D9739B007C}" type="presParOf" srcId="{0448FC21-8248-46B4-827D-0398ABE5EE8D}" destId="{CE262DD5-623E-49FA-8DA3-638B47F7FBBB}" srcOrd="4" destOrd="0" presId="urn:microsoft.com/office/officeart/2005/8/layout/cycle2"/>
    <dgm:cxn modelId="{ADB33453-E0EF-4C15-BEBB-E20619AB0A53}" type="presParOf" srcId="{0448FC21-8248-46B4-827D-0398ABE5EE8D}" destId="{1E554A5D-E98A-4B5D-9D63-801A6187908F}" srcOrd="5" destOrd="0" presId="urn:microsoft.com/office/officeart/2005/8/layout/cycle2"/>
    <dgm:cxn modelId="{8E1E083F-B49D-4E3E-B579-C2DD29C7832A}" type="presParOf" srcId="{1E554A5D-E98A-4B5D-9D63-801A6187908F}" destId="{56EDDDC3-64CD-4771-B991-267E7D7D1ECB}" srcOrd="0" destOrd="0" presId="urn:microsoft.com/office/officeart/2005/8/layout/cycle2"/>
    <dgm:cxn modelId="{31D347D7-9ED3-43BE-B5E4-C7362BB24972}" type="presParOf" srcId="{0448FC21-8248-46B4-827D-0398ABE5EE8D}" destId="{0F4C24BE-5456-401C-88FF-E35DC9A8E8E1}" srcOrd="6" destOrd="0" presId="urn:microsoft.com/office/officeart/2005/8/layout/cycle2"/>
    <dgm:cxn modelId="{29A41B93-A392-4AB9-B891-9F9CA3EA553E}" type="presParOf" srcId="{0448FC21-8248-46B4-827D-0398ABE5EE8D}" destId="{8FADBE8F-8D9A-401E-8C0D-6FAE7CCA0337}" srcOrd="7" destOrd="0" presId="urn:microsoft.com/office/officeart/2005/8/layout/cycle2"/>
    <dgm:cxn modelId="{E61AEF9C-F0D4-4999-AD46-AA3ECC3DA368}" type="presParOf" srcId="{8FADBE8F-8D9A-401E-8C0D-6FAE7CCA0337}" destId="{70C58475-710A-4A42-B6B9-7F9EA397B07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A895CE6-C377-4E2E-80B6-F25831EE8D7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DCF9D8E-40B5-49D3-84F1-A33AFDB3197D}">
      <dgm:prSet/>
      <dgm:spPr>
        <a:solidFill>
          <a:srgbClr val="FF0000"/>
        </a:solidFill>
      </dgm:spPr>
      <dgm:t>
        <a:bodyPr/>
        <a:lstStyle/>
        <a:p>
          <a:pPr rtl="0"/>
          <a:r>
            <a:rPr lang="es-MX" dirty="0" smtClean="0"/>
            <a:t>Funcionamiento</a:t>
          </a:r>
          <a:endParaRPr lang="es-MX" dirty="0"/>
        </a:p>
      </dgm:t>
    </dgm:pt>
    <dgm:pt modelId="{6CB0C7B8-6F9F-47F5-B826-EDBB513F8D1C}" type="parTrans" cxnId="{B3A7225E-1E21-489F-8BDB-C6AB1A0B3C17}">
      <dgm:prSet/>
      <dgm:spPr/>
      <dgm:t>
        <a:bodyPr/>
        <a:lstStyle/>
        <a:p>
          <a:endParaRPr lang="es-MX"/>
        </a:p>
      </dgm:t>
    </dgm:pt>
    <dgm:pt modelId="{50DA4F57-3AC7-4292-AEFB-8D93376428E1}" type="sibTrans" cxnId="{B3A7225E-1E21-489F-8BDB-C6AB1A0B3C17}">
      <dgm:prSet/>
      <dgm:spPr/>
      <dgm:t>
        <a:bodyPr/>
        <a:lstStyle/>
        <a:p>
          <a:endParaRPr lang="es-MX"/>
        </a:p>
      </dgm:t>
    </dgm:pt>
    <dgm:pt modelId="{402D2E4F-2FD0-493E-AE67-16953AC8E658}" type="pres">
      <dgm:prSet presAssocID="{2A895CE6-C377-4E2E-80B6-F25831EE8D71}" presName="linear" presStyleCnt="0">
        <dgm:presLayoutVars>
          <dgm:animLvl val="lvl"/>
          <dgm:resizeHandles val="exact"/>
        </dgm:presLayoutVars>
      </dgm:prSet>
      <dgm:spPr/>
      <dgm:t>
        <a:bodyPr/>
        <a:lstStyle/>
        <a:p>
          <a:endParaRPr lang="es-MX"/>
        </a:p>
      </dgm:t>
    </dgm:pt>
    <dgm:pt modelId="{BBC63AA4-CCEB-4783-A81F-7C70681A1657}" type="pres">
      <dgm:prSet presAssocID="{3DCF9D8E-40B5-49D3-84F1-A33AFDB3197D}" presName="parentText" presStyleLbl="node1" presStyleIdx="0" presStyleCnt="1">
        <dgm:presLayoutVars>
          <dgm:chMax val="0"/>
          <dgm:bulletEnabled val="1"/>
        </dgm:presLayoutVars>
      </dgm:prSet>
      <dgm:spPr/>
      <dgm:t>
        <a:bodyPr/>
        <a:lstStyle/>
        <a:p>
          <a:endParaRPr lang="es-MX"/>
        </a:p>
      </dgm:t>
    </dgm:pt>
  </dgm:ptLst>
  <dgm:cxnLst>
    <dgm:cxn modelId="{26D83FAE-0D38-44C5-95BB-3B6FCE1754F0}" type="presOf" srcId="{2A895CE6-C377-4E2E-80B6-F25831EE8D71}" destId="{402D2E4F-2FD0-493E-AE67-16953AC8E658}" srcOrd="0" destOrd="0" presId="urn:microsoft.com/office/officeart/2005/8/layout/vList2"/>
    <dgm:cxn modelId="{B3A7225E-1E21-489F-8BDB-C6AB1A0B3C17}" srcId="{2A895CE6-C377-4E2E-80B6-F25831EE8D71}" destId="{3DCF9D8E-40B5-49D3-84F1-A33AFDB3197D}" srcOrd="0" destOrd="0" parTransId="{6CB0C7B8-6F9F-47F5-B826-EDBB513F8D1C}" sibTransId="{50DA4F57-3AC7-4292-AEFB-8D93376428E1}"/>
    <dgm:cxn modelId="{B6135DD9-2DBC-4D12-B0E3-D182F2D55830}" type="presOf" srcId="{3DCF9D8E-40B5-49D3-84F1-A33AFDB3197D}" destId="{BBC63AA4-CCEB-4783-A81F-7C70681A1657}" srcOrd="0" destOrd="0" presId="urn:microsoft.com/office/officeart/2005/8/layout/vList2"/>
    <dgm:cxn modelId="{5DE8EF66-82CF-4957-B6DF-C3A8AA407414}" type="presParOf" srcId="{402D2E4F-2FD0-493E-AE67-16953AC8E658}" destId="{BBC63AA4-CCEB-4783-A81F-7C70681A165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5A79D44-DD2A-4480-88FE-3BAB283144D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D4ED6AF3-3280-4232-97B4-D28808071EDF}">
      <dgm:prSet custT="1"/>
      <dgm:spPr/>
      <dgm:t>
        <a:bodyPr/>
        <a:lstStyle/>
        <a:p>
          <a:pPr algn="ctr" rtl="0"/>
          <a:r>
            <a:rPr lang="es-MX" sz="1400" dirty="0" smtClean="0"/>
            <a:t>Digestión de grasas</a:t>
          </a:r>
          <a:endParaRPr lang="es-MX" sz="1400" dirty="0"/>
        </a:p>
      </dgm:t>
    </dgm:pt>
    <dgm:pt modelId="{74D40A3A-1D2E-4FFB-ABFB-6BFBDE096609}" type="parTrans" cxnId="{35FEC036-628C-4244-B03F-CDF329238F6C}">
      <dgm:prSet/>
      <dgm:spPr/>
      <dgm:t>
        <a:bodyPr/>
        <a:lstStyle/>
        <a:p>
          <a:endParaRPr lang="es-MX"/>
        </a:p>
      </dgm:t>
    </dgm:pt>
    <dgm:pt modelId="{EE2C728C-BA4C-446A-A4D2-7D96A07268A3}" type="sibTrans" cxnId="{35FEC036-628C-4244-B03F-CDF329238F6C}">
      <dgm:prSet/>
      <dgm:spPr/>
      <dgm:t>
        <a:bodyPr/>
        <a:lstStyle/>
        <a:p>
          <a:endParaRPr lang="es-MX"/>
        </a:p>
      </dgm:t>
    </dgm:pt>
    <dgm:pt modelId="{8AF8897C-EE4E-4A48-AD1A-D5AFA5D15E2D}" type="pres">
      <dgm:prSet presAssocID="{F5A79D44-DD2A-4480-88FE-3BAB283144D5}" presName="linear" presStyleCnt="0">
        <dgm:presLayoutVars>
          <dgm:animLvl val="lvl"/>
          <dgm:resizeHandles val="exact"/>
        </dgm:presLayoutVars>
      </dgm:prSet>
      <dgm:spPr/>
      <dgm:t>
        <a:bodyPr/>
        <a:lstStyle/>
        <a:p>
          <a:endParaRPr lang="es-MX"/>
        </a:p>
      </dgm:t>
    </dgm:pt>
    <dgm:pt modelId="{DF874779-F57E-4655-8A09-BCA8B0DD39FD}" type="pres">
      <dgm:prSet presAssocID="{D4ED6AF3-3280-4232-97B4-D28808071EDF}" presName="parentText" presStyleLbl="node1" presStyleIdx="0" presStyleCnt="1" custLinFactY="-63895" custLinFactNeighborY="-100000">
        <dgm:presLayoutVars>
          <dgm:chMax val="0"/>
          <dgm:bulletEnabled val="1"/>
        </dgm:presLayoutVars>
      </dgm:prSet>
      <dgm:spPr/>
      <dgm:t>
        <a:bodyPr/>
        <a:lstStyle/>
        <a:p>
          <a:endParaRPr lang="es-MX"/>
        </a:p>
      </dgm:t>
    </dgm:pt>
  </dgm:ptLst>
  <dgm:cxnLst>
    <dgm:cxn modelId="{63E8AEE2-31E7-4BDE-89A3-4446BC6950AD}" type="presOf" srcId="{D4ED6AF3-3280-4232-97B4-D28808071EDF}" destId="{DF874779-F57E-4655-8A09-BCA8B0DD39FD}" srcOrd="0" destOrd="0" presId="urn:microsoft.com/office/officeart/2005/8/layout/vList2"/>
    <dgm:cxn modelId="{35FEC036-628C-4244-B03F-CDF329238F6C}" srcId="{F5A79D44-DD2A-4480-88FE-3BAB283144D5}" destId="{D4ED6AF3-3280-4232-97B4-D28808071EDF}" srcOrd="0" destOrd="0" parTransId="{74D40A3A-1D2E-4FFB-ABFB-6BFBDE096609}" sibTransId="{EE2C728C-BA4C-446A-A4D2-7D96A07268A3}"/>
    <dgm:cxn modelId="{85A6BAB7-A823-4F30-A6D8-403F207A4762}" type="presOf" srcId="{F5A79D44-DD2A-4480-88FE-3BAB283144D5}" destId="{8AF8897C-EE4E-4A48-AD1A-D5AFA5D15E2D}" srcOrd="0" destOrd="0" presId="urn:microsoft.com/office/officeart/2005/8/layout/vList2"/>
    <dgm:cxn modelId="{0D10E549-BE1E-4A5D-85ED-B847CBD8EAD7}" type="presParOf" srcId="{8AF8897C-EE4E-4A48-AD1A-D5AFA5D15E2D}" destId="{DF874779-F57E-4655-8A09-BCA8B0DD39F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9070B1C-AD55-489F-AAA5-B543FFC08A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5CB9FCF-12B2-4229-B76A-301D6FB3677E}">
      <dgm:prSet custT="1"/>
      <dgm:spPr/>
      <dgm:t>
        <a:bodyPr/>
        <a:lstStyle/>
        <a:p>
          <a:pPr algn="ctr" rtl="0"/>
          <a:r>
            <a:rPr lang="es-ES_tradnl" sz="1400" dirty="0" smtClean="0"/>
            <a:t>Sedimentación</a:t>
          </a:r>
          <a:endParaRPr lang="es-MX" sz="1400" dirty="0"/>
        </a:p>
      </dgm:t>
    </dgm:pt>
    <dgm:pt modelId="{084A0334-DFD1-4BAA-B2D5-A95DECD61762}" type="parTrans" cxnId="{8103EBB3-954C-4363-B17D-39BBFE37B8AD}">
      <dgm:prSet/>
      <dgm:spPr/>
      <dgm:t>
        <a:bodyPr/>
        <a:lstStyle/>
        <a:p>
          <a:endParaRPr lang="es-MX"/>
        </a:p>
      </dgm:t>
    </dgm:pt>
    <dgm:pt modelId="{F6606403-6011-498E-A83C-4D7418C05461}" type="sibTrans" cxnId="{8103EBB3-954C-4363-B17D-39BBFE37B8AD}">
      <dgm:prSet/>
      <dgm:spPr/>
      <dgm:t>
        <a:bodyPr/>
        <a:lstStyle/>
        <a:p>
          <a:endParaRPr lang="es-MX"/>
        </a:p>
      </dgm:t>
    </dgm:pt>
    <dgm:pt modelId="{378711E3-8AA2-40EE-B2DD-E17723A4F917}" type="pres">
      <dgm:prSet presAssocID="{A9070B1C-AD55-489F-AAA5-B543FFC08A5F}" presName="linear" presStyleCnt="0">
        <dgm:presLayoutVars>
          <dgm:animLvl val="lvl"/>
          <dgm:resizeHandles val="exact"/>
        </dgm:presLayoutVars>
      </dgm:prSet>
      <dgm:spPr/>
      <dgm:t>
        <a:bodyPr/>
        <a:lstStyle/>
        <a:p>
          <a:endParaRPr lang="es-MX"/>
        </a:p>
      </dgm:t>
    </dgm:pt>
    <dgm:pt modelId="{9FB3E486-CB66-429A-A136-BEA267A26C44}" type="pres">
      <dgm:prSet presAssocID="{B5CB9FCF-12B2-4229-B76A-301D6FB3677E}" presName="parentText" presStyleLbl="node1" presStyleIdx="0" presStyleCnt="1" custScaleX="73620" custScaleY="54285" custLinFactY="-19503" custLinFactNeighborX="9203" custLinFactNeighborY="-100000">
        <dgm:presLayoutVars>
          <dgm:chMax val="0"/>
          <dgm:bulletEnabled val="1"/>
        </dgm:presLayoutVars>
      </dgm:prSet>
      <dgm:spPr/>
      <dgm:t>
        <a:bodyPr/>
        <a:lstStyle/>
        <a:p>
          <a:endParaRPr lang="es-MX"/>
        </a:p>
      </dgm:t>
    </dgm:pt>
  </dgm:ptLst>
  <dgm:cxnLst>
    <dgm:cxn modelId="{8103EBB3-954C-4363-B17D-39BBFE37B8AD}" srcId="{A9070B1C-AD55-489F-AAA5-B543FFC08A5F}" destId="{B5CB9FCF-12B2-4229-B76A-301D6FB3677E}" srcOrd="0" destOrd="0" parTransId="{084A0334-DFD1-4BAA-B2D5-A95DECD61762}" sibTransId="{F6606403-6011-498E-A83C-4D7418C05461}"/>
    <dgm:cxn modelId="{C063A78E-5D94-4AF2-874A-3ED009C4FA8C}" type="presOf" srcId="{A9070B1C-AD55-489F-AAA5-B543FFC08A5F}" destId="{378711E3-8AA2-40EE-B2DD-E17723A4F917}" srcOrd="0" destOrd="0" presId="urn:microsoft.com/office/officeart/2005/8/layout/vList2"/>
    <dgm:cxn modelId="{DBEE80FF-2486-4D8F-AC9C-09930BE680A4}" type="presOf" srcId="{B5CB9FCF-12B2-4229-B76A-301D6FB3677E}" destId="{9FB3E486-CB66-429A-A136-BEA267A26C44}" srcOrd="0" destOrd="0" presId="urn:microsoft.com/office/officeart/2005/8/layout/vList2"/>
    <dgm:cxn modelId="{51E06A9E-BC12-44C4-856D-A84D8E331C54}" type="presParOf" srcId="{378711E3-8AA2-40EE-B2DD-E17723A4F917}" destId="{9FB3E486-CB66-429A-A136-BEA267A26C44}"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6C107C47-C229-48BF-B873-3092606A8BF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162334A-1243-4664-8629-CC49448B168A}">
      <dgm:prSet custT="1"/>
      <dgm:spPr/>
      <dgm:t>
        <a:bodyPr/>
        <a:lstStyle/>
        <a:p>
          <a:pPr algn="ctr" rtl="0"/>
          <a:r>
            <a:rPr lang="es-MX" sz="1400" dirty="0" smtClean="0"/>
            <a:t>Digestión de solidos</a:t>
          </a:r>
          <a:endParaRPr lang="es-MX" sz="1400" dirty="0"/>
        </a:p>
      </dgm:t>
    </dgm:pt>
    <dgm:pt modelId="{D9BF421F-15C2-4F6A-BEC3-59F7D08AAB83}" type="parTrans" cxnId="{6CB14315-4864-4E70-9D5B-7DB59D5B967B}">
      <dgm:prSet/>
      <dgm:spPr/>
      <dgm:t>
        <a:bodyPr/>
        <a:lstStyle/>
        <a:p>
          <a:endParaRPr lang="es-MX"/>
        </a:p>
      </dgm:t>
    </dgm:pt>
    <dgm:pt modelId="{D6E5F901-7FD1-4179-90E3-DDB0666E6415}" type="sibTrans" cxnId="{6CB14315-4864-4E70-9D5B-7DB59D5B967B}">
      <dgm:prSet/>
      <dgm:spPr/>
      <dgm:t>
        <a:bodyPr/>
        <a:lstStyle/>
        <a:p>
          <a:endParaRPr lang="es-MX"/>
        </a:p>
      </dgm:t>
    </dgm:pt>
    <dgm:pt modelId="{E76A45A1-4A84-4CE2-94D1-6D7979A8CDF4}" type="pres">
      <dgm:prSet presAssocID="{6C107C47-C229-48BF-B873-3092606A8BF1}" presName="linear" presStyleCnt="0">
        <dgm:presLayoutVars>
          <dgm:animLvl val="lvl"/>
          <dgm:resizeHandles val="exact"/>
        </dgm:presLayoutVars>
      </dgm:prSet>
      <dgm:spPr/>
      <dgm:t>
        <a:bodyPr/>
        <a:lstStyle/>
        <a:p>
          <a:endParaRPr lang="es-MX"/>
        </a:p>
      </dgm:t>
    </dgm:pt>
    <dgm:pt modelId="{43C6FB73-9A92-4A86-862E-99DE09A29077}" type="pres">
      <dgm:prSet presAssocID="{8162334A-1243-4664-8629-CC49448B168A}" presName="parentText" presStyleLbl="node1" presStyleIdx="0" presStyleCnt="1" custLinFactNeighborY="51229">
        <dgm:presLayoutVars>
          <dgm:chMax val="0"/>
          <dgm:bulletEnabled val="1"/>
        </dgm:presLayoutVars>
      </dgm:prSet>
      <dgm:spPr/>
      <dgm:t>
        <a:bodyPr/>
        <a:lstStyle/>
        <a:p>
          <a:endParaRPr lang="es-MX"/>
        </a:p>
      </dgm:t>
    </dgm:pt>
  </dgm:ptLst>
  <dgm:cxnLst>
    <dgm:cxn modelId="{6CB14315-4864-4E70-9D5B-7DB59D5B967B}" srcId="{6C107C47-C229-48BF-B873-3092606A8BF1}" destId="{8162334A-1243-4664-8629-CC49448B168A}" srcOrd="0" destOrd="0" parTransId="{D9BF421F-15C2-4F6A-BEC3-59F7D08AAB83}" sibTransId="{D6E5F901-7FD1-4179-90E3-DDB0666E6415}"/>
    <dgm:cxn modelId="{3AD4D856-5A96-4F93-AB2B-513225850781}" type="presOf" srcId="{6C107C47-C229-48BF-B873-3092606A8BF1}" destId="{E76A45A1-4A84-4CE2-94D1-6D7979A8CDF4}" srcOrd="0" destOrd="0" presId="urn:microsoft.com/office/officeart/2005/8/layout/vList2"/>
    <dgm:cxn modelId="{E731DC6A-ED61-4E78-9391-1270AA0F197D}" type="presOf" srcId="{8162334A-1243-4664-8629-CC49448B168A}" destId="{43C6FB73-9A92-4A86-862E-99DE09A29077}" srcOrd="0" destOrd="0" presId="urn:microsoft.com/office/officeart/2005/8/layout/vList2"/>
    <dgm:cxn modelId="{AE49D632-CDF5-410F-AEC2-21ADE942DD37}" type="presParOf" srcId="{E76A45A1-4A84-4CE2-94D1-6D7979A8CDF4}" destId="{43C6FB73-9A92-4A86-862E-99DE09A29077}"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9AFB17-014D-4002-902C-1E82F4B0437E}"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4C8427A4-1F74-40E1-8E32-585A12705CCB}">
      <dgm:prSet custT="1"/>
      <dgm:spPr>
        <a:solidFill>
          <a:schemeClr val="accent3">
            <a:lumMod val="50000"/>
          </a:schemeClr>
        </a:solidFill>
      </dgm:spPr>
      <dgm:t>
        <a:bodyPr/>
        <a:lstStyle/>
        <a:p>
          <a:pPr rtl="0"/>
          <a:r>
            <a:rPr lang="es-ES_tradnl" sz="1800" dirty="0" smtClean="0"/>
            <a:t>Bajo costo de inversión, operación y mantenimiento</a:t>
          </a:r>
          <a:endParaRPr lang="es-MX" sz="1800" dirty="0"/>
        </a:p>
      </dgm:t>
    </dgm:pt>
    <dgm:pt modelId="{7D219CF1-51C3-452B-8376-010DFD6EE684}" type="parTrans" cxnId="{20834C8E-14B9-4B38-A2F6-B0E688FC3A1D}">
      <dgm:prSet/>
      <dgm:spPr/>
      <dgm:t>
        <a:bodyPr/>
        <a:lstStyle/>
        <a:p>
          <a:endParaRPr lang="es-MX"/>
        </a:p>
      </dgm:t>
    </dgm:pt>
    <dgm:pt modelId="{B79A792B-5A48-486C-AA37-72DDAEC17D6D}" type="sibTrans" cxnId="{20834C8E-14B9-4B38-A2F6-B0E688FC3A1D}">
      <dgm:prSet/>
      <dgm:spPr/>
      <dgm:t>
        <a:bodyPr/>
        <a:lstStyle/>
        <a:p>
          <a:endParaRPr lang="es-MX"/>
        </a:p>
      </dgm:t>
    </dgm:pt>
    <dgm:pt modelId="{9374A8F9-B2A8-4B9D-8CD5-8DB7D4343ADF}">
      <dgm:prSet custT="1"/>
      <dgm:spPr>
        <a:solidFill>
          <a:schemeClr val="accent3">
            <a:lumMod val="50000"/>
          </a:schemeClr>
        </a:solidFill>
      </dgm:spPr>
      <dgm:t>
        <a:bodyPr/>
        <a:lstStyle/>
        <a:p>
          <a:pPr rtl="0"/>
          <a:r>
            <a:rPr lang="es-ES_tradnl" sz="1800" dirty="0" smtClean="0"/>
            <a:t>Mínimos conocimientos técnicos para la operación </a:t>
          </a:r>
          <a:endParaRPr lang="es-MX" sz="1800" dirty="0"/>
        </a:p>
      </dgm:t>
    </dgm:pt>
    <dgm:pt modelId="{AA5C5646-121D-49E0-81F7-E632C5D0BA32}" type="parTrans" cxnId="{40E6BC05-8B5E-413D-98EF-0362608132B4}">
      <dgm:prSet/>
      <dgm:spPr/>
      <dgm:t>
        <a:bodyPr/>
        <a:lstStyle/>
        <a:p>
          <a:endParaRPr lang="es-MX"/>
        </a:p>
      </dgm:t>
    </dgm:pt>
    <dgm:pt modelId="{9E134879-D90A-4E1E-B150-55D6D100F47C}" type="sibTrans" cxnId="{40E6BC05-8B5E-413D-98EF-0362608132B4}">
      <dgm:prSet/>
      <dgm:spPr/>
      <dgm:t>
        <a:bodyPr/>
        <a:lstStyle/>
        <a:p>
          <a:endParaRPr lang="es-MX"/>
        </a:p>
      </dgm:t>
    </dgm:pt>
    <dgm:pt modelId="{3BB0C9BF-B81F-4C9D-B268-041D00A69EAA}">
      <dgm:prSet custT="1"/>
      <dgm:spPr/>
      <dgm:t>
        <a:bodyPr/>
        <a:lstStyle/>
        <a:p>
          <a:pPr rtl="0"/>
          <a:endParaRPr lang="es-MX" sz="1800" dirty="0"/>
        </a:p>
      </dgm:t>
    </dgm:pt>
    <dgm:pt modelId="{55CE1506-A400-4F38-AF95-052261BA24F2}" type="parTrans" cxnId="{5DEB7FDF-CF30-4CEA-96C0-15B397E1C20C}">
      <dgm:prSet/>
      <dgm:spPr/>
      <dgm:t>
        <a:bodyPr/>
        <a:lstStyle/>
        <a:p>
          <a:endParaRPr lang="es-MX"/>
        </a:p>
      </dgm:t>
    </dgm:pt>
    <dgm:pt modelId="{D0578083-5B38-41B9-B75F-E44FE757CDA6}" type="sibTrans" cxnId="{5DEB7FDF-CF30-4CEA-96C0-15B397E1C20C}">
      <dgm:prSet/>
      <dgm:spPr/>
      <dgm:t>
        <a:bodyPr/>
        <a:lstStyle/>
        <a:p>
          <a:endParaRPr lang="es-MX"/>
        </a:p>
      </dgm:t>
    </dgm:pt>
    <dgm:pt modelId="{02E9BBEC-D9B2-4887-8EC2-58923D97922B}">
      <dgm:prSet custT="1"/>
      <dgm:spPr>
        <a:solidFill>
          <a:schemeClr val="accent3">
            <a:lumMod val="50000"/>
          </a:schemeClr>
        </a:solidFill>
      </dgm:spPr>
      <dgm:t>
        <a:bodyPr/>
        <a:lstStyle/>
        <a:p>
          <a:pPr rtl="0"/>
          <a:r>
            <a:rPr lang="es-ES_tradnl" sz="1800" dirty="0" smtClean="0"/>
            <a:t>Mejoramiento de las condiciones ambientales locales</a:t>
          </a:r>
          <a:endParaRPr lang="es-MX" sz="1800" dirty="0"/>
        </a:p>
      </dgm:t>
    </dgm:pt>
    <dgm:pt modelId="{56E5BCD2-EDA1-48DB-9FE0-1CABD8134581}" type="parTrans" cxnId="{E3D10408-498F-415E-B78E-481504DB9D6B}">
      <dgm:prSet/>
      <dgm:spPr/>
      <dgm:t>
        <a:bodyPr/>
        <a:lstStyle/>
        <a:p>
          <a:endParaRPr lang="es-MX"/>
        </a:p>
      </dgm:t>
    </dgm:pt>
    <dgm:pt modelId="{4A3C3BF6-578D-4371-9362-8398BE4DEB65}" type="sibTrans" cxnId="{E3D10408-498F-415E-B78E-481504DB9D6B}">
      <dgm:prSet/>
      <dgm:spPr/>
      <dgm:t>
        <a:bodyPr/>
        <a:lstStyle/>
        <a:p>
          <a:endParaRPr lang="es-MX"/>
        </a:p>
      </dgm:t>
    </dgm:pt>
    <dgm:pt modelId="{230453C4-2380-4A22-A966-F66850609616}">
      <dgm:prSet custT="1"/>
      <dgm:spPr>
        <a:solidFill>
          <a:schemeClr val="accent3">
            <a:lumMod val="50000"/>
          </a:schemeClr>
        </a:solidFill>
      </dgm:spPr>
      <dgm:t>
        <a:bodyPr/>
        <a:lstStyle/>
        <a:p>
          <a:pPr rtl="0"/>
          <a:r>
            <a:rPr lang="es-ES_tradnl" sz="1800" dirty="0" smtClean="0"/>
            <a:t>Aplicable a pequeñas comunidades</a:t>
          </a:r>
          <a:endParaRPr lang="es-MX" sz="1800" dirty="0"/>
        </a:p>
      </dgm:t>
    </dgm:pt>
    <dgm:pt modelId="{0267AA99-1F22-4A5A-A438-9D268C6D21C5}" type="parTrans" cxnId="{3E445B65-F69E-4612-84C9-4306417C91A6}">
      <dgm:prSet/>
      <dgm:spPr/>
      <dgm:t>
        <a:bodyPr/>
        <a:lstStyle/>
        <a:p>
          <a:endParaRPr lang="es-MX"/>
        </a:p>
      </dgm:t>
    </dgm:pt>
    <dgm:pt modelId="{97B94942-1527-4DBD-91A4-8984603EA45E}" type="sibTrans" cxnId="{3E445B65-F69E-4612-84C9-4306417C91A6}">
      <dgm:prSet/>
      <dgm:spPr/>
      <dgm:t>
        <a:bodyPr/>
        <a:lstStyle/>
        <a:p>
          <a:endParaRPr lang="es-MX"/>
        </a:p>
      </dgm:t>
    </dgm:pt>
    <dgm:pt modelId="{C78146CF-604B-42C2-B140-54065B4D709A}">
      <dgm:prSet custT="1"/>
      <dgm:spPr>
        <a:solidFill>
          <a:schemeClr val="accent3">
            <a:lumMod val="50000"/>
          </a:schemeClr>
        </a:solidFill>
      </dgm:spPr>
      <dgm:t>
        <a:bodyPr/>
        <a:lstStyle/>
        <a:p>
          <a:pPr rtl="0"/>
          <a:r>
            <a:rPr lang="es-ES_tradnl" sz="1800" dirty="0" smtClean="0"/>
            <a:t>Consumo mínimo de energía</a:t>
          </a:r>
          <a:endParaRPr lang="es-MX" sz="1800" dirty="0"/>
        </a:p>
      </dgm:t>
    </dgm:pt>
    <dgm:pt modelId="{0F33E1F6-431F-4342-A793-AA18A7DC7435}" type="parTrans" cxnId="{73CBDB00-01DD-4A05-9D17-D3EBD3057A22}">
      <dgm:prSet/>
      <dgm:spPr/>
      <dgm:t>
        <a:bodyPr/>
        <a:lstStyle/>
        <a:p>
          <a:endParaRPr lang="es-MX"/>
        </a:p>
      </dgm:t>
    </dgm:pt>
    <dgm:pt modelId="{47BCE424-2B1D-4307-8072-9AE08A7A7C8E}" type="sibTrans" cxnId="{73CBDB00-01DD-4A05-9D17-D3EBD3057A22}">
      <dgm:prSet/>
      <dgm:spPr/>
      <dgm:t>
        <a:bodyPr/>
        <a:lstStyle/>
        <a:p>
          <a:endParaRPr lang="es-MX"/>
        </a:p>
      </dgm:t>
    </dgm:pt>
    <dgm:pt modelId="{714122B2-1424-4BD2-994F-26C55CC318E8}" type="pres">
      <dgm:prSet presAssocID="{8B9AFB17-014D-4002-902C-1E82F4B0437E}" presName="linear" presStyleCnt="0">
        <dgm:presLayoutVars>
          <dgm:dir/>
          <dgm:animLvl val="lvl"/>
          <dgm:resizeHandles val="exact"/>
        </dgm:presLayoutVars>
      </dgm:prSet>
      <dgm:spPr/>
      <dgm:t>
        <a:bodyPr/>
        <a:lstStyle/>
        <a:p>
          <a:endParaRPr lang="es-MX"/>
        </a:p>
      </dgm:t>
    </dgm:pt>
    <dgm:pt modelId="{155AD3F3-14FE-45AC-BCB6-83F3FC8097D6}" type="pres">
      <dgm:prSet presAssocID="{4C8427A4-1F74-40E1-8E32-585A12705CCB}" presName="parentLin" presStyleCnt="0"/>
      <dgm:spPr/>
    </dgm:pt>
    <dgm:pt modelId="{6CE7953E-DD68-40E9-91B9-D84CB089BF0F}" type="pres">
      <dgm:prSet presAssocID="{4C8427A4-1F74-40E1-8E32-585A12705CCB}" presName="parentLeftMargin" presStyleLbl="node1" presStyleIdx="0" presStyleCnt="5"/>
      <dgm:spPr/>
      <dgm:t>
        <a:bodyPr/>
        <a:lstStyle/>
        <a:p>
          <a:endParaRPr lang="es-MX"/>
        </a:p>
      </dgm:t>
    </dgm:pt>
    <dgm:pt modelId="{4163F35E-C597-4AAB-9F00-7C894CFDB209}" type="pres">
      <dgm:prSet presAssocID="{4C8427A4-1F74-40E1-8E32-585A12705CCB}" presName="parentText" presStyleLbl="node1" presStyleIdx="0" presStyleCnt="5">
        <dgm:presLayoutVars>
          <dgm:chMax val="0"/>
          <dgm:bulletEnabled val="1"/>
        </dgm:presLayoutVars>
      </dgm:prSet>
      <dgm:spPr/>
      <dgm:t>
        <a:bodyPr/>
        <a:lstStyle/>
        <a:p>
          <a:endParaRPr lang="es-MX"/>
        </a:p>
      </dgm:t>
    </dgm:pt>
    <dgm:pt modelId="{D07445A8-5529-4460-8DA2-B5C3BCD761BA}" type="pres">
      <dgm:prSet presAssocID="{4C8427A4-1F74-40E1-8E32-585A12705CCB}" presName="negativeSpace" presStyleCnt="0"/>
      <dgm:spPr/>
    </dgm:pt>
    <dgm:pt modelId="{9A9B011F-ECE4-4265-B63C-423C31ED268D}" type="pres">
      <dgm:prSet presAssocID="{4C8427A4-1F74-40E1-8E32-585A12705CCB}" presName="childText" presStyleLbl="conFgAcc1" presStyleIdx="0" presStyleCnt="5">
        <dgm:presLayoutVars>
          <dgm:bulletEnabled val="1"/>
        </dgm:presLayoutVars>
      </dgm:prSet>
      <dgm:spPr/>
    </dgm:pt>
    <dgm:pt modelId="{C7D6798E-548D-42D2-9D03-B623B15D5101}" type="pres">
      <dgm:prSet presAssocID="{B79A792B-5A48-486C-AA37-72DDAEC17D6D}" presName="spaceBetweenRectangles" presStyleCnt="0"/>
      <dgm:spPr/>
    </dgm:pt>
    <dgm:pt modelId="{85364CD8-B8D8-44AA-BD62-ADA251D5CD28}" type="pres">
      <dgm:prSet presAssocID="{9374A8F9-B2A8-4B9D-8CD5-8DB7D4343ADF}" presName="parentLin" presStyleCnt="0"/>
      <dgm:spPr/>
    </dgm:pt>
    <dgm:pt modelId="{F75AAE21-64A9-41F5-8F82-B318E4B0C0FA}" type="pres">
      <dgm:prSet presAssocID="{9374A8F9-B2A8-4B9D-8CD5-8DB7D4343ADF}" presName="parentLeftMargin" presStyleLbl="node1" presStyleIdx="0" presStyleCnt="5"/>
      <dgm:spPr/>
      <dgm:t>
        <a:bodyPr/>
        <a:lstStyle/>
        <a:p>
          <a:endParaRPr lang="es-MX"/>
        </a:p>
      </dgm:t>
    </dgm:pt>
    <dgm:pt modelId="{1360B1C3-5DD0-450E-9A55-9D8D572047D5}" type="pres">
      <dgm:prSet presAssocID="{9374A8F9-B2A8-4B9D-8CD5-8DB7D4343ADF}" presName="parentText" presStyleLbl="node1" presStyleIdx="1" presStyleCnt="5">
        <dgm:presLayoutVars>
          <dgm:chMax val="0"/>
          <dgm:bulletEnabled val="1"/>
        </dgm:presLayoutVars>
      </dgm:prSet>
      <dgm:spPr/>
      <dgm:t>
        <a:bodyPr/>
        <a:lstStyle/>
        <a:p>
          <a:endParaRPr lang="es-MX"/>
        </a:p>
      </dgm:t>
    </dgm:pt>
    <dgm:pt modelId="{8367405D-7154-4D8F-93B9-B3478E27748E}" type="pres">
      <dgm:prSet presAssocID="{9374A8F9-B2A8-4B9D-8CD5-8DB7D4343ADF}" presName="negativeSpace" presStyleCnt="0"/>
      <dgm:spPr/>
    </dgm:pt>
    <dgm:pt modelId="{DBB567B7-4C9A-45DC-AF23-B3ED111E494D}" type="pres">
      <dgm:prSet presAssocID="{9374A8F9-B2A8-4B9D-8CD5-8DB7D4343ADF}" presName="childText" presStyleLbl="conFgAcc1" presStyleIdx="1" presStyleCnt="5">
        <dgm:presLayoutVars>
          <dgm:bulletEnabled val="1"/>
        </dgm:presLayoutVars>
      </dgm:prSet>
      <dgm:spPr/>
      <dgm:t>
        <a:bodyPr/>
        <a:lstStyle/>
        <a:p>
          <a:endParaRPr lang="es-MX"/>
        </a:p>
      </dgm:t>
    </dgm:pt>
    <dgm:pt modelId="{FC17D071-18BB-4619-A324-A63CF4DC1B21}" type="pres">
      <dgm:prSet presAssocID="{9E134879-D90A-4E1E-B150-55D6D100F47C}" presName="spaceBetweenRectangles" presStyleCnt="0"/>
      <dgm:spPr/>
    </dgm:pt>
    <dgm:pt modelId="{4F13127C-923C-4AF3-A7E2-843F7371525F}" type="pres">
      <dgm:prSet presAssocID="{02E9BBEC-D9B2-4887-8EC2-58923D97922B}" presName="parentLin" presStyleCnt="0"/>
      <dgm:spPr/>
    </dgm:pt>
    <dgm:pt modelId="{04C7247A-80E6-4318-863B-7D846A4CEEE8}" type="pres">
      <dgm:prSet presAssocID="{02E9BBEC-D9B2-4887-8EC2-58923D97922B}" presName="parentLeftMargin" presStyleLbl="node1" presStyleIdx="1" presStyleCnt="5"/>
      <dgm:spPr/>
      <dgm:t>
        <a:bodyPr/>
        <a:lstStyle/>
        <a:p>
          <a:endParaRPr lang="es-MX"/>
        </a:p>
      </dgm:t>
    </dgm:pt>
    <dgm:pt modelId="{138706E1-8E97-4CE8-8733-7789BF37123F}" type="pres">
      <dgm:prSet presAssocID="{02E9BBEC-D9B2-4887-8EC2-58923D97922B}" presName="parentText" presStyleLbl="node1" presStyleIdx="2" presStyleCnt="5">
        <dgm:presLayoutVars>
          <dgm:chMax val="0"/>
          <dgm:bulletEnabled val="1"/>
        </dgm:presLayoutVars>
      </dgm:prSet>
      <dgm:spPr/>
      <dgm:t>
        <a:bodyPr/>
        <a:lstStyle/>
        <a:p>
          <a:endParaRPr lang="es-MX"/>
        </a:p>
      </dgm:t>
    </dgm:pt>
    <dgm:pt modelId="{F1CD0FE4-CE30-4047-BFEE-3310AFCED7C2}" type="pres">
      <dgm:prSet presAssocID="{02E9BBEC-D9B2-4887-8EC2-58923D97922B}" presName="negativeSpace" presStyleCnt="0"/>
      <dgm:spPr/>
    </dgm:pt>
    <dgm:pt modelId="{0A2F55EB-EAAF-4A3D-A144-C29C387B6515}" type="pres">
      <dgm:prSet presAssocID="{02E9BBEC-D9B2-4887-8EC2-58923D97922B}" presName="childText" presStyleLbl="conFgAcc1" presStyleIdx="2" presStyleCnt="5">
        <dgm:presLayoutVars>
          <dgm:bulletEnabled val="1"/>
        </dgm:presLayoutVars>
      </dgm:prSet>
      <dgm:spPr/>
    </dgm:pt>
    <dgm:pt modelId="{9E78B39F-4BA5-42AA-BA89-F59CE27BE718}" type="pres">
      <dgm:prSet presAssocID="{4A3C3BF6-578D-4371-9362-8398BE4DEB65}" presName="spaceBetweenRectangles" presStyleCnt="0"/>
      <dgm:spPr/>
    </dgm:pt>
    <dgm:pt modelId="{18BCEB0B-3EEE-468B-9B62-BEF864553CFE}" type="pres">
      <dgm:prSet presAssocID="{230453C4-2380-4A22-A966-F66850609616}" presName="parentLin" presStyleCnt="0"/>
      <dgm:spPr/>
    </dgm:pt>
    <dgm:pt modelId="{A7187808-AA09-4EFD-823C-A2092359925D}" type="pres">
      <dgm:prSet presAssocID="{230453C4-2380-4A22-A966-F66850609616}" presName="parentLeftMargin" presStyleLbl="node1" presStyleIdx="2" presStyleCnt="5"/>
      <dgm:spPr/>
      <dgm:t>
        <a:bodyPr/>
        <a:lstStyle/>
        <a:p>
          <a:endParaRPr lang="es-MX"/>
        </a:p>
      </dgm:t>
    </dgm:pt>
    <dgm:pt modelId="{7039AA0E-41F8-432F-AA9F-1696663AF01D}" type="pres">
      <dgm:prSet presAssocID="{230453C4-2380-4A22-A966-F66850609616}" presName="parentText" presStyleLbl="node1" presStyleIdx="3" presStyleCnt="5">
        <dgm:presLayoutVars>
          <dgm:chMax val="0"/>
          <dgm:bulletEnabled val="1"/>
        </dgm:presLayoutVars>
      </dgm:prSet>
      <dgm:spPr/>
      <dgm:t>
        <a:bodyPr/>
        <a:lstStyle/>
        <a:p>
          <a:endParaRPr lang="es-MX"/>
        </a:p>
      </dgm:t>
    </dgm:pt>
    <dgm:pt modelId="{4F441257-4D59-4B2B-8522-5A7258E4CE29}" type="pres">
      <dgm:prSet presAssocID="{230453C4-2380-4A22-A966-F66850609616}" presName="negativeSpace" presStyleCnt="0"/>
      <dgm:spPr/>
    </dgm:pt>
    <dgm:pt modelId="{18752180-1776-45F3-9C0A-44F64DA982D3}" type="pres">
      <dgm:prSet presAssocID="{230453C4-2380-4A22-A966-F66850609616}" presName="childText" presStyleLbl="conFgAcc1" presStyleIdx="3" presStyleCnt="5">
        <dgm:presLayoutVars>
          <dgm:bulletEnabled val="1"/>
        </dgm:presLayoutVars>
      </dgm:prSet>
      <dgm:spPr/>
    </dgm:pt>
    <dgm:pt modelId="{EA1EABC3-E0A5-470B-A0F0-7111DD67A048}" type="pres">
      <dgm:prSet presAssocID="{97B94942-1527-4DBD-91A4-8984603EA45E}" presName="spaceBetweenRectangles" presStyleCnt="0"/>
      <dgm:spPr/>
    </dgm:pt>
    <dgm:pt modelId="{5F36AC00-5DF1-4F6B-BB3A-A9E014E2AE19}" type="pres">
      <dgm:prSet presAssocID="{C78146CF-604B-42C2-B140-54065B4D709A}" presName="parentLin" presStyleCnt="0"/>
      <dgm:spPr/>
    </dgm:pt>
    <dgm:pt modelId="{80B2FFDC-0F57-4503-9EC3-C8AE0F8440F9}" type="pres">
      <dgm:prSet presAssocID="{C78146CF-604B-42C2-B140-54065B4D709A}" presName="parentLeftMargin" presStyleLbl="node1" presStyleIdx="3" presStyleCnt="5"/>
      <dgm:spPr/>
      <dgm:t>
        <a:bodyPr/>
        <a:lstStyle/>
        <a:p>
          <a:endParaRPr lang="es-MX"/>
        </a:p>
      </dgm:t>
    </dgm:pt>
    <dgm:pt modelId="{5E59A663-68AA-47AA-A6D7-7A09D4E521AF}" type="pres">
      <dgm:prSet presAssocID="{C78146CF-604B-42C2-B140-54065B4D709A}" presName="parentText" presStyleLbl="node1" presStyleIdx="4" presStyleCnt="5" custLinFactNeighborX="-13487" custLinFactNeighborY="-12514">
        <dgm:presLayoutVars>
          <dgm:chMax val="0"/>
          <dgm:bulletEnabled val="1"/>
        </dgm:presLayoutVars>
      </dgm:prSet>
      <dgm:spPr/>
      <dgm:t>
        <a:bodyPr/>
        <a:lstStyle/>
        <a:p>
          <a:endParaRPr lang="es-MX"/>
        </a:p>
      </dgm:t>
    </dgm:pt>
    <dgm:pt modelId="{6DBCC1AF-108B-4E94-B0B4-8DC2C24E6378}" type="pres">
      <dgm:prSet presAssocID="{C78146CF-604B-42C2-B140-54065B4D709A}" presName="negativeSpace" presStyleCnt="0"/>
      <dgm:spPr/>
    </dgm:pt>
    <dgm:pt modelId="{BF2BC391-AAF4-4B07-9B37-403A069D8764}" type="pres">
      <dgm:prSet presAssocID="{C78146CF-604B-42C2-B140-54065B4D709A}" presName="childText" presStyleLbl="conFgAcc1" presStyleIdx="4" presStyleCnt="5" custScaleY="143347">
        <dgm:presLayoutVars>
          <dgm:bulletEnabled val="1"/>
        </dgm:presLayoutVars>
      </dgm:prSet>
      <dgm:spPr/>
    </dgm:pt>
  </dgm:ptLst>
  <dgm:cxnLst>
    <dgm:cxn modelId="{20834C8E-14B9-4B38-A2F6-B0E688FC3A1D}" srcId="{8B9AFB17-014D-4002-902C-1E82F4B0437E}" destId="{4C8427A4-1F74-40E1-8E32-585A12705CCB}" srcOrd="0" destOrd="0" parTransId="{7D219CF1-51C3-452B-8376-010DFD6EE684}" sibTransId="{B79A792B-5A48-486C-AA37-72DDAEC17D6D}"/>
    <dgm:cxn modelId="{25CE59D7-CD7C-4B13-A8D4-AD6B66981C30}" type="presOf" srcId="{4C8427A4-1F74-40E1-8E32-585A12705CCB}" destId="{6CE7953E-DD68-40E9-91B9-D84CB089BF0F}" srcOrd="0" destOrd="0" presId="urn:microsoft.com/office/officeart/2005/8/layout/list1"/>
    <dgm:cxn modelId="{B5967D1E-A832-4C62-977A-A3D7B63B1447}" type="presOf" srcId="{4C8427A4-1F74-40E1-8E32-585A12705CCB}" destId="{4163F35E-C597-4AAB-9F00-7C894CFDB209}" srcOrd="1" destOrd="0" presId="urn:microsoft.com/office/officeart/2005/8/layout/list1"/>
    <dgm:cxn modelId="{E3D10408-498F-415E-B78E-481504DB9D6B}" srcId="{8B9AFB17-014D-4002-902C-1E82F4B0437E}" destId="{02E9BBEC-D9B2-4887-8EC2-58923D97922B}" srcOrd="2" destOrd="0" parTransId="{56E5BCD2-EDA1-48DB-9FE0-1CABD8134581}" sibTransId="{4A3C3BF6-578D-4371-9362-8398BE4DEB65}"/>
    <dgm:cxn modelId="{73CBDB00-01DD-4A05-9D17-D3EBD3057A22}" srcId="{8B9AFB17-014D-4002-902C-1E82F4B0437E}" destId="{C78146CF-604B-42C2-B140-54065B4D709A}" srcOrd="4" destOrd="0" parTransId="{0F33E1F6-431F-4342-A793-AA18A7DC7435}" sibTransId="{47BCE424-2B1D-4307-8072-9AE08A7A7C8E}"/>
    <dgm:cxn modelId="{4BD71335-6A7B-4FB1-A081-B09D4C9CE060}" type="presOf" srcId="{02E9BBEC-D9B2-4887-8EC2-58923D97922B}" destId="{138706E1-8E97-4CE8-8733-7789BF37123F}" srcOrd="1" destOrd="0" presId="urn:microsoft.com/office/officeart/2005/8/layout/list1"/>
    <dgm:cxn modelId="{E2462C58-7DE2-45A1-8F0D-2ECD425FB610}" type="presOf" srcId="{230453C4-2380-4A22-A966-F66850609616}" destId="{A7187808-AA09-4EFD-823C-A2092359925D}" srcOrd="0" destOrd="0" presId="urn:microsoft.com/office/officeart/2005/8/layout/list1"/>
    <dgm:cxn modelId="{B867AEE1-825E-43FA-934D-194AA737E572}" type="presOf" srcId="{8B9AFB17-014D-4002-902C-1E82F4B0437E}" destId="{714122B2-1424-4BD2-994F-26C55CC318E8}" srcOrd="0" destOrd="0" presId="urn:microsoft.com/office/officeart/2005/8/layout/list1"/>
    <dgm:cxn modelId="{75DAE59E-17EB-40BC-B627-D1A3A22DABC2}" type="presOf" srcId="{9374A8F9-B2A8-4B9D-8CD5-8DB7D4343ADF}" destId="{1360B1C3-5DD0-450E-9A55-9D8D572047D5}" srcOrd="1" destOrd="0" presId="urn:microsoft.com/office/officeart/2005/8/layout/list1"/>
    <dgm:cxn modelId="{B4B75500-EDC0-4D36-A5A9-ACC6B6152944}" type="presOf" srcId="{02E9BBEC-D9B2-4887-8EC2-58923D97922B}" destId="{04C7247A-80E6-4318-863B-7D846A4CEEE8}" srcOrd="0" destOrd="0" presId="urn:microsoft.com/office/officeart/2005/8/layout/list1"/>
    <dgm:cxn modelId="{9EEB89C5-6CB7-4252-87F0-9C5C7DD5928A}" type="presOf" srcId="{3BB0C9BF-B81F-4C9D-B268-041D00A69EAA}" destId="{DBB567B7-4C9A-45DC-AF23-B3ED111E494D}" srcOrd="0" destOrd="0" presId="urn:microsoft.com/office/officeart/2005/8/layout/list1"/>
    <dgm:cxn modelId="{D9DAB436-A23E-4BCB-84BD-54BB8FA92269}" type="presOf" srcId="{C78146CF-604B-42C2-B140-54065B4D709A}" destId="{5E59A663-68AA-47AA-A6D7-7A09D4E521AF}" srcOrd="1" destOrd="0" presId="urn:microsoft.com/office/officeart/2005/8/layout/list1"/>
    <dgm:cxn modelId="{5DEB7FDF-CF30-4CEA-96C0-15B397E1C20C}" srcId="{9374A8F9-B2A8-4B9D-8CD5-8DB7D4343ADF}" destId="{3BB0C9BF-B81F-4C9D-B268-041D00A69EAA}" srcOrd="0" destOrd="0" parTransId="{55CE1506-A400-4F38-AF95-052261BA24F2}" sibTransId="{D0578083-5B38-41B9-B75F-E44FE757CDA6}"/>
    <dgm:cxn modelId="{40E6BC05-8B5E-413D-98EF-0362608132B4}" srcId="{8B9AFB17-014D-4002-902C-1E82F4B0437E}" destId="{9374A8F9-B2A8-4B9D-8CD5-8DB7D4343ADF}" srcOrd="1" destOrd="0" parTransId="{AA5C5646-121D-49E0-81F7-E632C5D0BA32}" sibTransId="{9E134879-D90A-4E1E-B150-55D6D100F47C}"/>
    <dgm:cxn modelId="{3E445B65-F69E-4612-84C9-4306417C91A6}" srcId="{8B9AFB17-014D-4002-902C-1E82F4B0437E}" destId="{230453C4-2380-4A22-A966-F66850609616}" srcOrd="3" destOrd="0" parTransId="{0267AA99-1F22-4A5A-A438-9D268C6D21C5}" sibTransId="{97B94942-1527-4DBD-91A4-8984603EA45E}"/>
    <dgm:cxn modelId="{8499A24C-9007-4CE4-8D92-13B1B3068713}" type="presOf" srcId="{9374A8F9-B2A8-4B9D-8CD5-8DB7D4343ADF}" destId="{F75AAE21-64A9-41F5-8F82-B318E4B0C0FA}" srcOrd="0" destOrd="0" presId="urn:microsoft.com/office/officeart/2005/8/layout/list1"/>
    <dgm:cxn modelId="{3BA33157-9EB6-4DAC-9841-A9EC7352ABD7}" type="presOf" srcId="{C78146CF-604B-42C2-B140-54065B4D709A}" destId="{80B2FFDC-0F57-4503-9EC3-C8AE0F8440F9}" srcOrd="0" destOrd="0" presId="urn:microsoft.com/office/officeart/2005/8/layout/list1"/>
    <dgm:cxn modelId="{49FD13D2-3931-4C7E-B16F-D65398CA2115}" type="presOf" srcId="{230453C4-2380-4A22-A966-F66850609616}" destId="{7039AA0E-41F8-432F-AA9F-1696663AF01D}" srcOrd="1" destOrd="0" presId="urn:microsoft.com/office/officeart/2005/8/layout/list1"/>
    <dgm:cxn modelId="{E183386A-9D04-418C-873A-1280EBB422ED}" type="presParOf" srcId="{714122B2-1424-4BD2-994F-26C55CC318E8}" destId="{155AD3F3-14FE-45AC-BCB6-83F3FC8097D6}" srcOrd="0" destOrd="0" presId="urn:microsoft.com/office/officeart/2005/8/layout/list1"/>
    <dgm:cxn modelId="{72A4C5A6-7FD4-4D6E-BDE3-976886377B23}" type="presParOf" srcId="{155AD3F3-14FE-45AC-BCB6-83F3FC8097D6}" destId="{6CE7953E-DD68-40E9-91B9-D84CB089BF0F}" srcOrd="0" destOrd="0" presId="urn:microsoft.com/office/officeart/2005/8/layout/list1"/>
    <dgm:cxn modelId="{A36F2852-FCA4-4A42-89F3-7B0079098600}" type="presParOf" srcId="{155AD3F3-14FE-45AC-BCB6-83F3FC8097D6}" destId="{4163F35E-C597-4AAB-9F00-7C894CFDB209}" srcOrd="1" destOrd="0" presId="urn:microsoft.com/office/officeart/2005/8/layout/list1"/>
    <dgm:cxn modelId="{7E428561-6BE0-4031-96C4-BAAE1531C115}" type="presParOf" srcId="{714122B2-1424-4BD2-994F-26C55CC318E8}" destId="{D07445A8-5529-4460-8DA2-B5C3BCD761BA}" srcOrd="1" destOrd="0" presId="urn:microsoft.com/office/officeart/2005/8/layout/list1"/>
    <dgm:cxn modelId="{CF836A16-A6E9-48B3-ACBC-80FB35969A2D}" type="presParOf" srcId="{714122B2-1424-4BD2-994F-26C55CC318E8}" destId="{9A9B011F-ECE4-4265-B63C-423C31ED268D}" srcOrd="2" destOrd="0" presId="urn:microsoft.com/office/officeart/2005/8/layout/list1"/>
    <dgm:cxn modelId="{FBBCC829-E7CD-40C9-A82B-20830274BEFF}" type="presParOf" srcId="{714122B2-1424-4BD2-994F-26C55CC318E8}" destId="{C7D6798E-548D-42D2-9D03-B623B15D5101}" srcOrd="3" destOrd="0" presId="urn:microsoft.com/office/officeart/2005/8/layout/list1"/>
    <dgm:cxn modelId="{ED8F7338-79E8-45B2-A800-38737EABB412}" type="presParOf" srcId="{714122B2-1424-4BD2-994F-26C55CC318E8}" destId="{85364CD8-B8D8-44AA-BD62-ADA251D5CD28}" srcOrd="4" destOrd="0" presId="urn:microsoft.com/office/officeart/2005/8/layout/list1"/>
    <dgm:cxn modelId="{1549944C-8DBC-4240-8097-DB3C6FBA03B3}" type="presParOf" srcId="{85364CD8-B8D8-44AA-BD62-ADA251D5CD28}" destId="{F75AAE21-64A9-41F5-8F82-B318E4B0C0FA}" srcOrd="0" destOrd="0" presId="urn:microsoft.com/office/officeart/2005/8/layout/list1"/>
    <dgm:cxn modelId="{F85D6487-1550-4888-91FE-C32AFDFEBDFC}" type="presParOf" srcId="{85364CD8-B8D8-44AA-BD62-ADA251D5CD28}" destId="{1360B1C3-5DD0-450E-9A55-9D8D572047D5}" srcOrd="1" destOrd="0" presId="urn:microsoft.com/office/officeart/2005/8/layout/list1"/>
    <dgm:cxn modelId="{085137BA-27E3-4285-A9CD-0E5131B0DCCC}" type="presParOf" srcId="{714122B2-1424-4BD2-994F-26C55CC318E8}" destId="{8367405D-7154-4D8F-93B9-B3478E27748E}" srcOrd="5" destOrd="0" presId="urn:microsoft.com/office/officeart/2005/8/layout/list1"/>
    <dgm:cxn modelId="{ED0A52E2-44B0-427E-BEA8-806004C183E0}" type="presParOf" srcId="{714122B2-1424-4BD2-994F-26C55CC318E8}" destId="{DBB567B7-4C9A-45DC-AF23-B3ED111E494D}" srcOrd="6" destOrd="0" presId="urn:microsoft.com/office/officeart/2005/8/layout/list1"/>
    <dgm:cxn modelId="{1C774627-5DCF-47FE-BB9B-0A7C6D10EB7B}" type="presParOf" srcId="{714122B2-1424-4BD2-994F-26C55CC318E8}" destId="{FC17D071-18BB-4619-A324-A63CF4DC1B21}" srcOrd="7" destOrd="0" presId="urn:microsoft.com/office/officeart/2005/8/layout/list1"/>
    <dgm:cxn modelId="{E5612A80-C72D-4E59-8F80-9FF98B24470D}" type="presParOf" srcId="{714122B2-1424-4BD2-994F-26C55CC318E8}" destId="{4F13127C-923C-4AF3-A7E2-843F7371525F}" srcOrd="8" destOrd="0" presId="urn:microsoft.com/office/officeart/2005/8/layout/list1"/>
    <dgm:cxn modelId="{422EF706-8D0F-4570-9BE6-77FB483E73B6}" type="presParOf" srcId="{4F13127C-923C-4AF3-A7E2-843F7371525F}" destId="{04C7247A-80E6-4318-863B-7D846A4CEEE8}" srcOrd="0" destOrd="0" presId="urn:microsoft.com/office/officeart/2005/8/layout/list1"/>
    <dgm:cxn modelId="{B5D16827-0F1B-4492-831D-44357C4EC2FF}" type="presParOf" srcId="{4F13127C-923C-4AF3-A7E2-843F7371525F}" destId="{138706E1-8E97-4CE8-8733-7789BF37123F}" srcOrd="1" destOrd="0" presId="urn:microsoft.com/office/officeart/2005/8/layout/list1"/>
    <dgm:cxn modelId="{F5B270D3-ACDE-480D-BDA6-030E18F0B02A}" type="presParOf" srcId="{714122B2-1424-4BD2-994F-26C55CC318E8}" destId="{F1CD0FE4-CE30-4047-BFEE-3310AFCED7C2}" srcOrd="9" destOrd="0" presId="urn:microsoft.com/office/officeart/2005/8/layout/list1"/>
    <dgm:cxn modelId="{0A8A200B-9DE7-408E-BE1A-1CC59F4D605E}" type="presParOf" srcId="{714122B2-1424-4BD2-994F-26C55CC318E8}" destId="{0A2F55EB-EAAF-4A3D-A144-C29C387B6515}" srcOrd="10" destOrd="0" presId="urn:microsoft.com/office/officeart/2005/8/layout/list1"/>
    <dgm:cxn modelId="{9609E75F-F644-4D02-88C1-C69B2F7ECD90}" type="presParOf" srcId="{714122B2-1424-4BD2-994F-26C55CC318E8}" destId="{9E78B39F-4BA5-42AA-BA89-F59CE27BE718}" srcOrd="11" destOrd="0" presId="urn:microsoft.com/office/officeart/2005/8/layout/list1"/>
    <dgm:cxn modelId="{99A4DB62-CF9F-4A49-AE85-7D4A91D10429}" type="presParOf" srcId="{714122B2-1424-4BD2-994F-26C55CC318E8}" destId="{18BCEB0B-3EEE-468B-9B62-BEF864553CFE}" srcOrd="12" destOrd="0" presId="urn:microsoft.com/office/officeart/2005/8/layout/list1"/>
    <dgm:cxn modelId="{4DB4AB60-51ED-424A-81FA-FEDFB5EAF3D5}" type="presParOf" srcId="{18BCEB0B-3EEE-468B-9B62-BEF864553CFE}" destId="{A7187808-AA09-4EFD-823C-A2092359925D}" srcOrd="0" destOrd="0" presId="urn:microsoft.com/office/officeart/2005/8/layout/list1"/>
    <dgm:cxn modelId="{735D9F8C-74B0-431E-8F25-747AB83375E2}" type="presParOf" srcId="{18BCEB0B-3EEE-468B-9B62-BEF864553CFE}" destId="{7039AA0E-41F8-432F-AA9F-1696663AF01D}" srcOrd="1" destOrd="0" presId="urn:microsoft.com/office/officeart/2005/8/layout/list1"/>
    <dgm:cxn modelId="{A643E65D-BEED-4D54-AF71-48408C547D56}" type="presParOf" srcId="{714122B2-1424-4BD2-994F-26C55CC318E8}" destId="{4F441257-4D59-4B2B-8522-5A7258E4CE29}" srcOrd="13" destOrd="0" presId="urn:microsoft.com/office/officeart/2005/8/layout/list1"/>
    <dgm:cxn modelId="{2FEB7E70-D62D-4BAC-B411-73F5093FC13E}" type="presParOf" srcId="{714122B2-1424-4BD2-994F-26C55CC318E8}" destId="{18752180-1776-45F3-9C0A-44F64DA982D3}" srcOrd="14" destOrd="0" presId="urn:microsoft.com/office/officeart/2005/8/layout/list1"/>
    <dgm:cxn modelId="{8F614E46-6F2B-4728-ABD5-78D53A89F036}" type="presParOf" srcId="{714122B2-1424-4BD2-994F-26C55CC318E8}" destId="{EA1EABC3-E0A5-470B-A0F0-7111DD67A048}" srcOrd="15" destOrd="0" presId="urn:microsoft.com/office/officeart/2005/8/layout/list1"/>
    <dgm:cxn modelId="{EA532B41-14EF-43A1-ACEA-6566954CD2B1}" type="presParOf" srcId="{714122B2-1424-4BD2-994F-26C55CC318E8}" destId="{5F36AC00-5DF1-4F6B-BB3A-A9E014E2AE19}" srcOrd="16" destOrd="0" presId="urn:microsoft.com/office/officeart/2005/8/layout/list1"/>
    <dgm:cxn modelId="{A45A471E-95CA-4243-BAA6-5366CE39D47A}" type="presParOf" srcId="{5F36AC00-5DF1-4F6B-BB3A-A9E014E2AE19}" destId="{80B2FFDC-0F57-4503-9EC3-C8AE0F8440F9}" srcOrd="0" destOrd="0" presId="urn:microsoft.com/office/officeart/2005/8/layout/list1"/>
    <dgm:cxn modelId="{19AF6E9E-77AD-4BB0-9E39-EFF984AC700A}" type="presParOf" srcId="{5F36AC00-5DF1-4F6B-BB3A-A9E014E2AE19}" destId="{5E59A663-68AA-47AA-A6D7-7A09D4E521AF}" srcOrd="1" destOrd="0" presId="urn:microsoft.com/office/officeart/2005/8/layout/list1"/>
    <dgm:cxn modelId="{D7DF5D09-B59E-4C4B-8512-F74D8AFDA886}" type="presParOf" srcId="{714122B2-1424-4BD2-994F-26C55CC318E8}" destId="{6DBCC1AF-108B-4E94-B0B4-8DC2C24E6378}" srcOrd="17" destOrd="0" presId="urn:microsoft.com/office/officeart/2005/8/layout/list1"/>
    <dgm:cxn modelId="{468650D0-6F19-430E-B2FA-A43C25CD002B}" type="presParOf" srcId="{714122B2-1424-4BD2-994F-26C55CC318E8}" destId="{BF2BC391-AAF4-4B07-9B37-403A069D8764}"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6FA7163-D945-473C-B6B7-090395E06C4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D74641C-83F5-4310-A710-E7D766CAB1CD}">
      <dgm:prSet custT="1"/>
      <dgm:spPr/>
      <dgm:t>
        <a:bodyPr/>
        <a:lstStyle/>
        <a:p>
          <a:pPr rtl="0"/>
          <a:r>
            <a:rPr lang="es-MX" sz="1400" dirty="0" smtClean="0"/>
            <a:t>Eliminación de gases</a:t>
          </a:r>
          <a:endParaRPr lang="es-MX" sz="1400" dirty="0"/>
        </a:p>
      </dgm:t>
    </dgm:pt>
    <dgm:pt modelId="{D4AE6DFD-26DE-442C-888F-308248136B96}" type="parTrans" cxnId="{983D2B99-86F1-410D-8A7B-56F67583A8CD}">
      <dgm:prSet/>
      <dgm:spPr/>
      <dgm:t>
        <a:bodyPr/>
        <a:lstStyle/>
        <a:p>
          <a:endParaRPr lang="es-MX"/>
        </a:p>
      </dgm:t>
    </dgm:pt>
    <dgm:pt modelId="{B94F0D36-E70F-4F22-A0C5-1F03DDF75919}" type="sibTrans" cxnId="{983D2B99-86F1-410D-8A7B-56F67583A8CD}">
      <dgm:prSet/>
      <dgm:spPr/>
      <dgm:t>
        <a:bodyPr/>
        <a:lstStyle/>
        <a:p>
          <a:endParaRPr lang="es-MX"/>
        </a:p>
      </dgm:t>
    </dgm:pt>
    <dgm:pt modelId="{896690CC-B8C6-42BD-9C9C-26E9E3DEEDF9}" type="pres">
      <dgm:prSet presAssocID="{16FA7163-D945-473C-B6B7-090395E06C43}" presName="linear" presStyleCnt="0">
        <dgm:presLayoutVars>
          <dgm:animLvl val="lvl"/>
          <dgm:resizeHandles val="exact"/>
        </dgm:presLayoutVars>
      </dgm:prSet>
      <dgm:spPr/>
      <dgm:t>
        <a:bodyPr/>
        <a:lstStyle/>
        <a:p>
          <a:endParaRPr lang="es-MX"/>
        </a:p>
      </dgm:t>
    </dgm:pt>
    <dgm:pt modelId="{655CF517-C592-44B4-ACCF-A8A25AD9D65F}" type="pres">
      <dgm:prSet presAssocID="{BD74641C-83F5-4310-A710-E7D766CAB1CD}" presName="parentText" presStyleLbl="node1" presStyleIdx="0" presStyleCnt="1" custScaleX="80333" custLinFactNeighborX="-545" custLinFactNeighborY="32015">
        <dgm:presLayoutVars>
          <dgm:chMax val="0"/>
          <dgm:bulletEnabled val="1"/>
        </dgm:presLayoutVars>
      </dgm:prSet>
      <dgm:spPr/>
      <dgm:t>
        <a:bodyPr/>
        <a:lstStyle/>
        <a:p>
          <a:endParaRPr lang="es-MX"/>
        </a:p>
      </dgm:t>
    </dgm:pt>
  </dgm:ptLst>
  <dgm:cxnLst>
    <dgm:cxn modelId="{F90B6F41-E6AB-46C3-B24B-D996261661A5}" type="presOf" srcId="{BD74641C-83F5-4310-A710-E7D766CAB1CD}" destId="{655CF517-C592-44B4-ACCF-A8A25AD9D65F}" srcOrd="0" destOrd="0" presId="urn:microsoft.com/office/officeart/2005/8/layout/vList2"/>
    <dgm:cxn modelId="{983D2B99-86F1-410D-8A7B-56F67583A8CD}" srcId="{16FA7163-D945-473C-B6B7-090395E06C43}" destId="{BD74641C-83F5-4310-A710-E7D766CAB1CD}" srcOrd="0" destOrd="0" parTransId="{D4AE6DFD-26DE-442C-888F-308248136B96}" sibTransId="{B94F0D36-E70F-4F22-A0C5-1F03DDF75919}"/>
    <dgm:cxn modelId="{BCB88484-2D5A-4315-BF60-94C2CA3A38B5}" type="presOf" srcId="{16FA7163-D945-473C-B6B7-090395E06C43}" destId="{896690CC-B8C6-42BD-9C9C-26E9E3DEEDF9}" srcOrd="0" destOrd="0" presId="urn:microsoft.com/office/officeart/2005/8/layout/vList2"/>
    <dgm:cxn modelId="{2A9CAAAF-9BFF-4414-99F1-5400B22EE025}" type="presParOf" srcId="{896690CC-B8C6-42BD-9C9C-26E9E3DEEDF9}" destId="{655CF517-C592-44B4-ACCF-A8A25AD9D65F}"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sz="2000" b="1" dirty="0" smtClean="0"/>
            <a:t>Tanque séptico de un solo compartimiento:</a:t>
          </a:r>
          <a:endParaRPr lang="es-MX" sz="1800" b="1" dirty="0" smtClean="0"/>
        </a:p>
        <a:p>
          <a:pPr algn="just" rtl="0"/>
          <a:r>
            <a:rPr lang="es-MX" sz="1800" dirty="0" smtClean="0"/>
            <a:t>Las burbujas de gas arrastran partículas de materia orgánica en descomposición inoculando el liquido entrante con organismos para su degradación</a:t>
          </a:r>
          <a:r>
            <a:rPr lang="es-ES_tradnl" sz="1800" dirty="0" smtClean="0"/>
            <a:t/>
          </a:r>
          <a:br>
            <a:rPr lang="es-ES_tradnl" sz="1800" dirty="0" smtClean="0"/>
          </a:br>
          <a:endParaRPr lang="es-MX" sz="1400"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custLinFactNeighborX="-223" custLinFactNeighborY="-13489">
        <dgm:presLayoutVars>
          <dgm:chMax val="0"/>
          <dgm:bulletEnabled val="1"/>
        </dgm:presLayoutVars>
      </dgm:prSet>
      <dgm:spPr/>
      <dgm:t>
        <a:bodyPr/>
        <a:lstStyle/>
        <a:p>
          <a:endParaRPr lang="es-MX"/>
        </a:p>
      </dgm:t>
    </dgm:pt>
  </dgm:ptLst>
  <dgm:cxnLst>
    <dgm:cxn modelId="{24AD79BA-65DA-46DD-8116-6ADB155CBE05}" type="presOf" srcId="{6E39DC30-1E63-470F-91C1-2139BBD5D5E3}" destId="{7FCBBE6A-5142-4195-A7C5-B0E6FA90CCDE}"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F685E0EC-282A-4B6A-BBA7-9CC72D29726E}" type="presOf" srcId="{0CE704BA-626A-4C2D-8F6B-80365D372CCF}" destId="{4BF5F760-0353-4303-9782-2BD131BC5620}" srcOrd="0" destOrd="0" presId="urn:microsoft.com/office/officeart/2005/8/layout/vList2"/>
    <dgm:cxn modelId="{F6C94A49-F7EE-4CED-A254-862C400235ED}"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BB3FB44-9562-4E9C-8BCB-8D4E609C6F8C}">
      <dgm:prSet custT="1"/>
      <dgm:spPr/>
      <dgm:t>
        <a:bodyPr/>
        <a:lstStyle/>
        <a:p>
          <a:pPr rtl="0"/>
          <a:r>
            <a:rPr lang="es-ES_tradnl" sz="2000" b="0" dirty="0" smtClean="0"/>
            <a:t>El segundo compartimiento recibe el efluente clarificado del primero con bajas cargas hidráulicas propiciando  baja turbulencia y permitiendo la sedimentación de partículas de baja densidad generando un efluente con mejor calidad.</a:t>
          </a:r>
          <a:endParaRPr lang="es-MX" sz="1800" b="0" dirty="0"/>
        </a:p>
      </dgm:t>
    </dgm:pt>
    <dgm:pt modelId="{78960D4E-FA7B-4A0C-BDA6-FF6527EF58FB}" type="parTrans" cxnId="{8EE536B9-18D5-4437-A050-147511159EE7}">
      <dgm:prSet/>
      <dgm:spPr/>
      <dgm:t>
        <a:bodyPr/>
        <a:lstStyle/>
        <a:p>
          <a:endParaRPr lang="es-MX"/>
        </a:p>
      </dgm:t>
    </dgm:pt>
    <dgm:pt modelId="{E17EA93A-1649-4694-88D9-2C19FF527086}" type="sibTrans" cxnId="{8EE536B9-18D5-4437-A050-147511159EE7}">
      <dgm:prSet/>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 modelId="{220C4015-784D-497F-AC1A-C89012F61463}" type="pres">
      <dgm:prSet presAssocID="{2BB3FB44-9562-4E9C-8BCB-8D4E609C6F8C}" presName="parentText" presStyleLbl="node1" presStyleIdx="0" presStyleCnt="1" custScaleY="105203" custLinFactNeighborX="865" custLinFactNeighborY="43725">
        <dgm:presLayoutVars>
          <dgm:chMax val="0"/>
          <dgm:bulletEnabled val="1"/>
        </dgm:presLayoutVars>
      </dgm:prSet>
      <dgm:spPr/>
      <dgm:t>
        <a:bodyPr/>
        <a:lstStyle/>
        <a:p>
          <a:endParaRPr lang="es-MX"/>
        </a:p>
      </dgm:t>
    </dgm:pt>
  </dgm:ptLst>
  <dgm:cxnLst>
    <dgm:cxn modelId="{8EE536B9-18D5-4437-A050-147511159EE7}" srcId="{E0490DD0-A4AC-4333-AEDD-C3AE2FBDBF44}" destId="{2BB3FB44-9562-4E9C-8BCB-8D4E609C6F8C}" srcOrd="0" destOrd="0" parTransId="{78960D4E-FA7B-4A0C-BDA6-FF6527EF58FB}" sibTransId="{E17EA93A-1649-4694-88D9-2C19FF527086}"/>
    <dgm:cxn modelId="{24E21723-2CDB-4BF0-B03A-1408F3E22C82}" type="presOf" srcId="{E0490DD0-A4AC-4333-AEDD-C3AE2FBDBF44}" destId="{1693241D-DFCA-49F4-8C7E-76541D4A14D9}" srcOrd="0" destOrd="0" presId="urn:microsoft.com/office/officeart/2005/8/layout/vList2"/>
    <dgm:cxn modelId="{E57AC601-ACD9-4B1A-A79A-96DC09A1A6E0}" type="presOf" srcId="{2BB3FB44-9562-4E9C-8BCB-8D4E609C6F8C}" destId="{220C4015-784D-497F-AC1A-C89012F61463}" srcOrd="0" destOrd="0" presId="urn:microsoft.com/office/officeart/2005/8/layout/vList2"/>
    <dgm:cxn modelId="{665CFF80-175F-4C42-96FA-F02EC029CEF2}" type="presParOf" srcId="{1693241D-DFCA-49F4-8C7E-76541D4A14D9}" destId="{220C4015-784D-497F-AC1A-C89012F6146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1ED67B2-3915-4588-B9A8-C052498673BB}"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s-MX"/>
        </a:p>
      </dgm:t>
    </dgm:pt>
    <dgm:pt modelId="{C5EA4E52-8ABE-4358-A4B7-F5F61A84ED87}">
      <dgm:prSet custT="1"/>
      <dgm:spPr/>
      <dgm:t>
        <a:bodyPr/>
        <a:lstStyle/>
        <a:p>
          <a:pPr rtl="0"/>
          <a:r>
            <a:rPr lang="es-ES_tradnl" sz="2800" b="1" dirty="0" smtClean="0"/>
            <a:t>Tanque séptico de doble compartimiento:</a:t>
          </a:r>
          <a:endParaRPr lang="es-MX" sz="2800" dirty="0"/>
        </a:p>
      </dgm:t>
    </dgm:pt>
    <dgm:pt modelId="{93816C34-64A4-431E-9E7D-F90AF97E4E8A}" type="parTrans" cxnId="{421C2D94-F740-4CA5-8922-C90503A7C14E}">
      <dgm:prSet/>
      <dgm:spPr/>
      <dgm:t>
        <a:bodyPr/>
        <a:lstStyle/>
        <a:p>
          <a:endParaRPr lang="es-MX"/>
        </a:p>
      </dgm:t>
    </dgm:pt>
    <dgm:pt modelId="{AB7790D9-2650-48BF-834E-257BBD3ACED7}" type="sibTrans" cxnId="{421C2D94-F740-4CA5-8922-C90503A7C14E}">
      <dgm:prSet/>
      <dgm:spPr/>
      <dgm:t>
        <a:bodyPr/>
        <a:lstStyle/>
        <a:p>
          <a:endParaRPr lang="es-MX"/>
        </a:p>
      </dgm:t>
    </dgm:pt>
    <dgm:pt modelId="{C9FB0C90-2051-486F-BE43-C5C3FE01FC3E}" type="pres">
      <dgm:prSet presAssocID="{21ED67B2-3915-4588-B9A8-C052498673BB}" presName="linear" presStyleCnt="0">
        <dgm:presLayoutVars>
          <dgm:animLvl val="lvl"/>
          <dgm:resizeHandles val="exact"/>
        </dgm:presLayoutVars>
      </dgm:prSet>
      <dgm:spPr/>
      <dgm:t>
        <a:bodyPr/>
        <a:lstStyle/>
        <a:p>
          <a:endParaRPr lang="es-MX"/>
        </a:p>
      </dgm:t>
    </dgm:pt>
    <dgm:pt modelId="{3AD4F267-C82B-466E-9675-A75245DE49B0}" type="pres">
      <dgm:prSet presAssocID="{C5EA4E52-8ABE-4358-A4B7-F5F61A84ED87}" presName="parentText" presStyleLbl="node1" presStyleIdx="0" presStyleCnt="1" custLinFactNeighborX="-4104" custLinFactNeighborY="14">
        <dgm:presLayoutVars>
          <dgm:chMax val="0"/>
          <dgm:bulletEnabled val="1"/>
        </dgm:presLayoutVars>
      </dgm:prSet>
      <dgm:spPr/>
      <dgm:t>
        <a:bodyPr/>
        <a:lstStyle/>
        <a:p>
          <a:endParaRPr lang="es-MX"/>
        </a:p>
      </dgm:t>
    </dgm:pt>
  </dgm:ptLst>
  <dgm:cxnLst>
    <dgm:cxn modelId="{421C2D94-F740-4CA5-8922-C90503A7C14E}" srcId="{21ED67B2-3915-4588-B9A8-C052498673BB}" destId="{C5EA4E52-8ABE-4358-A4B7-F5F61A84ED87}" srcOrd="0" destOrd="0" parTransId="{93816C34-64A4-431E-9E7D-F90AF97E4E8A}" sibTransId="{AB7790D9-2650-48BF-834E-257BBD3ACED7}"/>
    <dgm:cxn modelId="{5B924122-6F79-48DD-9B19-C25D13CC361B}" type="presOf" srcId="{21ED67B2-3915-4588-B9A8-C052498673BB}" destId="{C9FB0C90-2051-486F-BE43-C5C3FE01FC3E}" srcOrd="0" destOrd="0" presId="urn:microsoft.com/office/officeart/2005/8/layout/vList2"/>
    <dgm:cxn modelId="{0E2D73D4-AF01-485B-A1B0-A466B587FD72}" type="presOf" srcId="{C5EA4E52-8ABE-4358-A4B7-F5F61A84ED87}" destId="{3AD4F267-C82B-466E-9675-A75245DE49B0}" srcOrd="0" destOrd="0" presId="urn:microsoft.com/office/officeart/2005/8/layout/vList2"/>
    <dgm:cxn modelId="{3EBDACFC-89AD-4342-BE5A-713E17CC34C3}" type="presParOf" srcId="{C9FB0C90-2051-486F-BE43-C5C3FE01FC3E}" destId="{3AD4F267-C82B-466E-9675-A75245DE49B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E4BBDAA-7A36-4B7E-B50A-6A81B1B39B5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D2C678B-D59C-4EE2-A728-FE648218D031}">
      <dgm:prSet/>
      <dgm:spPr/>
      <dgm:t>
        <a:bodyPr/>
        <a:lstStyle/>
        <a:p>
          <a:pPr rtl="0"/>
          <a:r>
            <a:rPr lang="es-ES_tradnl" dirty="0" smtClean="0"/>
            <a:t>En el primer compartimiento se mezclan el lodo y la espuma con el líquido entrante y se da inicio al proceso digestivo.</a:t>
          </a:r>
          <a:endParaRPr lang="es-MX" dirty="0"/>
        </a:p>
      </dgm:t>
    </dgm:pt>
    <dgm:pt modelId="{E89E4ECA-4CF6-4960-A2E8-A0CEDFF9AE89}" type="parTrans" cxnId="{87126CC5-274F-4750-98E5-E0626A4CCCCC}">
      <dgm:prSet/>
      <dgm:spPr/>
      <dgm:t>
        <a:bodyPr/>
        <a:lstStyle/>
        <a:p>
          <a:endParaRPr lang="es-MX"/>
        </a:p>
      </dgm:t>
    </dgm:pt>
    <dgm:pt modelId="{0915E1C2-8A47-4587-A8B8-97DAC17B7313}" type="sibTrans" cxnId="{87126CC5-274F-4750-98E5-E0626A4CCCCC}">
      <dgm:prSet/>
      <dgm:spPr/>
      <dgm:t>
        <a:bodyPr/>
        <a:lstStyle/>
        <a:p>
          <a:endParaRPr lang="es-MX"/>
        </a:p>
      </dgm:t>
    </dgm:pt>
    <dgm:pt modelId="{F6F34C54-7ADE-41E7-8026-C6AD5B5A806B}" type="pres">
      <dgm:prSet presAssocID="{5E4BBDAA-7A36-4B7E-B50A-6A81B1B39B5D}" presName="linear" presStyleCnt="0">
        <dgm:presLayoutVars>
          <dgm:animLvl val="lvl"/>
          <dgm:resizeHandles val="exact"/>
        </dgm:presLayoutVars>
      </dgm:prSet>
      <dgm:spPr/>
      <dgm:t>
        <a:bodyPr/>
        <a:lstStyle/>
        <a:p>
          <a:endParaRPr lang="es-MX"/>
        </a:p>
      </dgm:t>
    </dgm:pt>
    <dgm:pt modelId="{78AD8D41-0EA4-4ECC-A504-51740ABFBC6F}" type="pres">
      <dgm:prSet presAssocID="{8D2C678B-D59C-4EE2-A728-FE648218D031}" presName="parentText" presStyleLbl="node1" presStyleIdx="0" presStyleCnt="1">
        <dgm:presLayoutVars>
          <dgm:chMax val="0"/>
          <dgm:bulletEnabled val="1"/>
        </dgm:presLayoutVars>
      </dgm:prSet>
      <dgm:spPr/>
      <dgm:t>
        <a:bodyPr/>
        <a:lstStyle/>
        <a:p>
          <a:endParaRPr lang="es-MX"/>
        </a:p>
      </dgm:t>
    </dgm:pt>
  </dgm:ptLst>
  <dgm:cxnLst>
    <dgm:cxn modelId="{6A300B29-E95D-418B-A4E1-0BF665AFCEA4}" type="presOf" srcId="{5E4BBDAA-7A36-4B7E-B50A-6A81B1B39B5D}" destId="{F6F34C54-7ADE-41E7-8026-C6AD5B5A806B}" srcOrd="0" destOrd="0" presId="urn:microsoft.com/office/officeart/2005/8/layout/vList2"/>
    <dgm:cxn modelId="{87126CC5-274F-4750-98E5-E0626A4CCCCC}" srcId="{5E4BBDAA-7A36-4B7E-B50A-6A81B1B39B5D}" destId="{8D2C678B-D59C-4EE2-A728-FE648218D031}" srcOrd="0" destOrd="0" parTransId="{E89E4ECA-4CF6-4960-A2E8-A0CEDFF9AE89}" sibTransId="{0915E1C2-8A47-4587-A8B8-97DAC17B7313}"/>
    <dgm:cxn modelId="{2856DE94-5ECF-4628-8478-6700B28ACEC1}" type="presOf" srcId="{8D2C678B-D59C-4EE2-A728-FE648218D031}" destId="{78AD8D41-0EA4-4ECC-A504-51740ABFBC6F}" srcOrd="0" destOrd="0" presId="urn:microsoft.com/office/officeart/2005/8/layout/vList2"/>
    <dgm:cxn modelId="{6741CB24-CABE-4794-9041-F9E125999BFF}" type="presParOf" srcId="{F6F34C54-7ADE-41E7-8026-C6AD5B5A806B}" destId="{78AD8D41-0EA4-4ECC-A504-51740ABFBC6F}"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Lst>
  <dgm:cxnLst>
    <dgm:cxn modelId="{23251A9A-A01E-4B9F-905A-604056C6E79D}" type="presOf" srcId="{E0490DD0-A4AC-4333-AEDD-C3AE2FBDBF44}" destId="{1693241D-DFCA-49F4-8C7E-76541D4A14D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21ED67B2-3915-4588-B9A8-C052498673B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C5EA4E52-8ABE-4358-A4B7-F5F61A84ED87}">
      <dgm:prSet custT="1"/>
      <dgm:spPr/>
      <dgm:t>
        <a:bodyPr/>
        <a:lstStyle/>
        <a:p>
          <a:pPr rtl="0"/>
          <a:r>
            <a:rPr lang="es-ES_tradnl" sz="2800" b="1" dirty="0" smtClean="0"/>
            <a:t>Ventajas</a:t>
          </a:r>
          <a:endParaRPr lang="es-MX" sz="2800" dirty="0"/>
        </a:p>
      </dgm:t>
    </dgm:pt>
    <dgm:pt modelId="{93816C34-64A4-431E-9E7D-F90AF97E4E8A}" type="parTrans" cxnId="{421C2D94-F740-4CA5-8922-C90503A7C14E}">
      <dgm:prSet/>
      <dgm:spPr/>
      <dgm:t>
        <a:bodyPr/>
        <a:lstStyle/>
        <a:p>
          <a:endParaRPr lang="es-MX"/>
        </a:p>
      </dgm:t>
    </dgm:pt>
    <dgm:pt modelId="{AB7790D9-2650-48BF-834E-257BBD3ACED7}" type="sibTrans" cxnId="{421C2D94-F740-4CA5-8922-C90503A7C14E}">
      <dgm:prSet/>
      <dgm:spPr/>
      <dgm:t>
        <a:bodyPr/>
        <a:lstStyle/>
        <a:p>
          <a:endParaRPr lang="es-MX"/>
        </a:p>
      </dgm:t>
    </dgm:pt>
    <dgm:pt modelId="{DC808F1C-E826-4990-929E-4F1CE3D895EA}">
      <dgm:prSet custT="1"/>
      <dgm:spPr/>
      <dgm:t>
        <a:bodyPr/>
        <a:lstStyle/>
        <a:p>
          <a:pPr rtl="0"/>
          <a:r>
            <a:rPr lang="es-ES_tradnl" sz="2000" b="1" dirty="0" smtClean="0"/>
            <a:t>No requiere partes mecánicas</a:t>
          </a:r>
          <a:endParaRPr lang="es-MX" sz="2000" dirty="0"/>
        </a:p>
      </dgm:t>
    </dgm:pt>
    <dgm:pt modelId="{34B6BF67-EFA5-4F84-9415-9546E1A10BD2}" type="parTrans" cxnId="{CAD5DDFC-AAD1-409A-BA06-99B9AA5D8B5D}">
      <dgm:prSet/>
      <dgm:spPr/>
      <dgm:t>
        <a:bodyPr/>
        <a:lstStyle/>
        <a:p>
          <a:endParaRPr lang="es-MX"/>
        </a:p>
      </dgm:t>
    </dgm:pt>
    <dgm:pt modelId="{9284B2F2-9EC6-426B-8680-8871FEB69D9D}" type="sibTrans" cxnId="{CAD5DDFC-AAD1-409A-BA06-99B9AA5D8B5D}">
      <dgm:prSet/>
      <dgm:spPr/>
      <dgm:t>
        <a:bodyPr/>
        <a:lstStyle/>
        <a:p>
          <a:endParaRPr lang="es-MX"/>
        </a:p>
      </dgm:t>
    </dgm:pt>
    <dgm:pt modelId="{92F927E9-35C3-4293-99F0-3D85811CEC9F}">
      <dgm:prSet custT="1"/>
      <dgm:spPr/>
      <dgm:t>
        <a:bodyPr/>
        <a:lstStyle/>
        <a:p>
          <a:pPr rtl="0"/>
          <a:r>
            <a:rPr lang="es-ES_tradnl" sz="2000" b="1" dirty="0" smtClean="0"/>
            <a:t>Poco mantenimiento</a:t>
          </a:r>
          <a:endParaRPr lang="es-MX" sz="2000" dirty="0"/>
        </a:p>
      </dgm:t>
    </dgm:pt>
    <dgm:pt modelId="{2FA4622B-9B93-466C-AE1D-AB18EFE0BF71}" type="parTrans" cxnId="{E55A9B43-08E2-4B30-AC09-59D2C3EA929A}">
      <dgm:prSet/>
      <dgm:spPr/>
      <dgm:t>
        <a:bodyPr/>
        <a:lstStyle/>
        <a:p>
          <a:endParaRPr lang="es-MX"/>
        </a:p>
      </dgm:t>
    </dgm:pt>
    <dgm:pt modelId="{14D84ACC-0116-488C-A2AE-817899843B94}" type="sibTrans" cxnId="{E55A9B43-08E2-4B30-AC09-59D2C3EA929A}">
      <dgm:prSet/>
      <dgm:spPr/>
      <dgm:t>
        <a:bodyPr/>
        <a:lstStyle/>
        <a:p>
          <a:endParaRPr lang="es-MX"/>
        </a:p>
      </dgm:t>
    </dgm:pt>
    <dgm:pt modelId="{57FA055A-47FF-45ED-9F9E-F14C5AD97209}">
      <dgm:prSet custT="1"/>
      <dgm:spPr/>
      <dgm:t>
        <a:bodyPr/>
        <a:lstStyle/>
        <a:p>
          <a:pPr rtl="0"/>
          <a:r>
            <a:rPr lang="es-ES_tradnl" sz="2000" b="1" dirty="0" smtClean="0"/>
            <a:t>Flexibilidad y adaptabilidad a las necesidades de la vivienda</a:t>
          </a:r>
          <a:endParaRPr lang="es-MX" sz="2000" dirty="0"/>
        </a:p>
      </dgm:t>
    </dgm:pt>
    <dgm:pt modelId="{23C167C1-C2E2-466F-973D-61AFA5BE9B93}" type="parTrans" cxnId="{859E07A8-066B-4D27-8E84-5BC16D93DA1C}">
      <dgm:prSet/>
      <dgm:spPr/>
      <dgm:t>
        <a:bodyPr/>
        <a:lstStyle/>
        <a:p>
          <a:endParaRPr lang="es-MX"/>
        </a:p>
      </dgm:t>
    </dgm:pt>
    <dgm:pt modelId="{FF136BEF-6CFF-4CCA-9F05-494405BDA05D}" type="sibTrans" cxnId="{859E07A8-066B-4D27-8E84-5BC16D93DA1C}">
      <dgm:prSet/>
      <dgm:spPr/>
      <dgm:t>
        <a:bodyPr/>
        <a:lstStyle/>
        <a:p>
          <a:endParaRPr lang="es-MX"/>
        </a:p>
      </dgm:t>
    </dgm:pt>
    <dgm:pt modelId="{0526EFBF-1597-4246-9937-1FE388964089}">
      <dgm:prSet custT="1"/>
      <dgm:spPr/>
      <dgm:t>
        <a:bodyPr/>
        <a:lstStyle/>
        <a:p>
          <a:pPr rtl="0"/>
          <a:r>
            <a:rPr lang="es-MX" sz="2000" dirty="0" smtClean="0"/>
            <a:t>Puede tratar el agua residual de todos los usos en la vivienda</a:t>
          </a:r>
          <a:endParaRPr lang="es-MX" sz="2000" dirty="0"/>
        </a:p>
      </dgm:t>
    </dgm:pt>
    <dgm:pt modelId="{469EA282-49C9-4FA8-9BB6-AF5A01E2D8FC}" type="parTrans" cxnId="{8AA8ADF7-02B6-4ED0-AFC6-33ACB545D1FD}">
      <dgm:prSet/>
      <dgm:spPr/>
      <dgm:t>
        <a:bodyPr/>
        <a:lstStyle/>
        <a:p>
          <a:endParaRPr lang="es-MX"/>
        </a:p>
      </dgm:t>
    </dgm:pt>
    <dgm:pt modelId="{49DAFD23-1A26-4EC3-B1CB-F6F7FBA4A6B0}" type="sibTrans" cxnId="{8AA8ADF7-02B6-4ED0-AFC6-33ACB545D1FD}">
      <dgm:prSet/>
      <dgm:spPr/>
      <dgm:t>
        <a:bodyPr/>
        <a:lstStyle/>
        <a:p>
          <a:endParaRPr lang="es-MX"/>
        </a:p>
      </dgm:t>
    </dgm:pt>
    <dgm:pt modelId="{E1F5A63F-FF80-457E-801C-7080182E6976}">
      <dgm:prSet custT="1"/>
      <dgm:spPr/>
      <dgm:t>
        <a:bodyPr/>
        <a:lstStyle/>
        <a:p>
          <a:pPr rtl="0"/>
          <a:r>
            <a:rPr lang="es-MX" sz="2000" dirty="0" smtClean="0"/>
            <a:t>La cantidad de lodo generado es poco significativo</a:t>
          </a:r>
          <a:endParaRPr lang="es-MX" sz="2000" dirty="0"/>
        </a:p>
      </dgm:t>
    </dgm:pt>
    <dgm:pt modelId="{AF5DFA32-8721-42A7-91C1-1948DF0705DA}" type="parTrans" cxnId="{2780F1DA-705F-4219-AA2A-49FD86DF387C}">
      <dgm:prSet/>
      <dgm:spPr/>
      <dgm:t>
        <a:bodyPr/>
        <a:lstStyle/>
        <a:p>
          <a:endParaRPr lang="es-MX"/>
        </a:p>
      </dgm:t>
    </dgm:pt>
    <dgm:pt modelId="{13B081A1-7B98-4E6F-B6E6-5E6DC06CA222}" type="sibTrans" cxnId="{2780F1DA-705F-4219-AA2A-49FD86DF387C}">
      <dgm:prSet/>
      <dgm:spPr/>
      <dgm:t>
        <a:bodyPr/>
        <a:lstStyle/>
        <a:p>
          <a:endParaRPr lang="es-MX"/>
        </a:p>
      </dgm:t>
    </dgm:pt>
    <dgm:pt modelId="{C9FB0C90-2051-486F-BE43-C5C3FE01FC3E}" type="pres">
      <dgm:prSet presAssocID="{21ED67B2-3915-4588-B9A8-C052498673BB}" presName="linear" presStyleCnt="0">
        <dgm:presLayoutVars>
          <dgm:animLvl val="lvl"/>
          <dgm:resizeHandles val="exact"/>
        </dgm:presLayoutVars>
      </dgm:prSet>
      <dgm:spPr/>
      <dgm:t>
        <a:bodyPr/>
        <a:lstStyle/>
        <a:p>
          <a:endParaRPr lang="es-MX"/>
        </a:p>
      </dgm:t>
    </dgm:pt>
    <dgm:pt modelId="{3AD4F267-C82B-466E-9675-A75245DE49B0}" type="pres">
      <dgm:prSet presAssocID="{C5EA4E52-8ABE-4358-A4B7-F5F61A84ED87}" presName="parentText" presStyleLbl="node1" presStyleIdx="0" presStyleCnt="6" custLinFactNeighborX="-4104" custLinFactNeighborY="14">
        <dgm:presLayoutVars>
          <dgm:chMax val="0"/>
          <dgm:bulletEnabled val="1"/>
        </dgm:presLayoutVars>
      </dgm:prSet>
      <dgm:spPr/>
      <dgm:t>
        <a:bodyPr/>
        <a:lstStyle/>
        <a:p>
          <a:endParaRPr lang="es-MX"/>
        </a:p>
      </dgm:t>
    </dgm:pt>
    <dgm:pt modelId="{E2AD6664-0BA2-48FE-953B-C213F058CDFD}" type="pres">
      <dgm:prSet presAssocID="{AB7790D9-2650-48BF-834E-257BBD3ACED7}" presName="spacer" presStyleCnt="0"/>
      <dgm:spPr/>
    </dgm:pt>
    <dgm:pt modelId="{3DF65A58-5D93-4157-B80A-1C0746A763BA}" type="pres">
      <dgm:prSet presAssocID="{DC808F1C-E826-4990-929E-4F1CE3D895EA}" presName="parentText" presStyleLbl="node1" presStyleIdx="1" presStyleCnt="6">
        <dgm:presLayoutVars>
          <dgm:chMax val="0"/>
          <dgm:bulletEnabled val="1"/>
        </dgm:presLayoutVars>
      </dgm:prSet>
      <dgm:spPr/>
      <dgm:t>
        <a:bodyPr/>
        <a:lstStyle/>
        <a:p>
          <a:endParaRPr lang="es-MX"/>
        </a:p>
      </dgm:t>
    </dgm:pt>
    <dgm:pt modelId="{399EE273-A8F2-48B3-B92D-F03A9C820197}" type="pres">
      <dgm:prSet presAssocID="{9284B2F2-9EC6-426B-8680-8871FEB69D9D}" presName="spacer" presStyleCnt="0"/>
      <dgm:spPr/>
    </dgm:pt>
    <dgm:pt modelId="{1BFC3F67-1003-414F-A20F-4DFC586E998B}" type="pres">
      <dgm:prSet presAssocID="{92F927E9-35C3-4293-99F0-3D85811CEC9F}" presName="parentText" presStyleLbl="node1" presStyleIdx="2" presStyleCnt="6">
        <dgm:presLayoutVars>
          <dgm:chMax val="0"/>
          <dgm:bulletEnabled val="1"/>
        </dgm:presLayoutVars>
      </dgm:prSet>
      <dgm:spPr/>
      <dgm:t>
        <a:bodyPr/>
        <a:lstStyle/>
        <a:p>
          <a:endParaRPr lang="es-MX"/>
        </a:p>
      </dgm:t>
    </dgm:pt>
    <dgm:pt modelId="{B96A9ADF-FF07-430D-9C68-318679AAB009}" type="pres">
      <dgm:prSet presAssocID="{14D84ACC-0116-488C-A2AE-817899843B94}" presName="spacer" presStyleCnt="0"/>
      <dgm:spPr/>
    </dgm:pt>
    <dgm:pt modelId="{43B92E6E-E99C-4FEE-9040-8E2C28A9C421}" type="pres">
      <dgm:prSet presAssocID="{57FA055A-47FF-45ED-9F9E-F14C5AD97209}" presName="parentText" presStyleLbl="node1" presStyleIdx="3" presStyleCnt="6">
        <dgm:presLayoutVars>
          <dgm:chMax val="0"/>
          <dgm:bulletEnabled val="1"/>
        </dgm:presLayoutVars>
      </dgm:prSet>
      <dgm:spPr/>
      <dgm:t>
        <a:bodyPr/>
        <a:lstStyle/>
        <a:p>
          <a:endParaRPr lang="es-MX"/>
        </a:p>
      </dgm:t>
    </dgm:pt>
    <dgm:pt modelId="{4A2E7BF3-7FEB-4FC2-B302-A6F073D0CAD8}" type="pres">
      <dgm:prSet presAssocID="{FF136BEF-6CFF-4CCA-9F05-494405BDA05D}" presName="spacer" presStyleCnt="0"/>
      <dgm:spPr/>
    </dgm:pt>
    <dgm:pt modelId="{16F43112-C37B-42A1-BF35-65862729E018}" type="pres">
      <dgm:prSet presAssocID="{0526EFBF-1597-4246-9937-1FE388964089}" presName="parentText" presStyleLbl="node1" presStyleIdx="4" presStyleCnt="6">
        <dgm:presLayoutVars>
          <dgm:chMax val="0"/>
          <dgm:bulletEnabled val="1"/>
        </dgm:presLayoutVars>
      </dgm:prSet>
      <dgm:spPr/>
      <dgm:t>
        <a:bodyPr/>
        <a:lstStyle/>
        <a:p>
          <a:endParaRPr lang="es-MX"/>
        </a:p>
      </dgm:t>
    </dgm:pt>
    <dgm:pt modelId="{B8AF7CA8-1299-4132-B622-965B526151B3}" type="pres">
      <dgm:prSet presAssocID="{49DAFD23-1A26-4EC3-B1CB-F6F7FBA4A6B0}" presName="spacer" presStyleCnt="0"/>
      <dgm:spPr/>
    </dgm:pt>
    <dgm:pt modelId="{2566359B-A56E-4D8C-81CF-D2B768498C88}" type="pres">
      <dgm:prSet presAssocID="{E1F5A63F-FF80-457E-801C-7080182E6976}" presName="parentText" presStyleLbl="node1" presStyleIdx="5" presStyleCnt="6">
        <dgm:presLayoutVars>
          <dgm:chMax val="0"/>
          <dgm:bulletEnabled val="1"/>
        </dgm:presLayoutVars>
      </dgm:prSet>
      <dgm:spPr/>
      <dgm:t>
        <a:bodyPr/>
        <a:lstStyle/>
        <a:p>
          <a:endParaRPr lang="es-MX"/>
        </a:p>
      </dgm:t>
    </dgm:pt>
  </dgm:ptLst>
  <dgm:cxnLst>
    <dgm:cxn modelId="{80075DC2-5002-48EE-A416-DADC263CC10F}" type="presOf" srcId="{57FA055A-47FF-45ED-9F9E-F14C5AD97209}" destId="{43B92E6E-E99C-4FEE-9040-8E2C28A9C421}" srcOrd="0" destOrd="0" presId="urn:microsoft.com/office/officeart/2005/8/layout/vList2"/>
    <dgm:cxn modelId="{E55A9B43-08E2-4B30-AC09-59D2C3EA929A}" srcId="{21ED67B2-3915-4588-B9A8-C052498673BB}" destId="{92F927E9-35C3-4293-99F0-3D85811CEC9F}" srcOrd="2" destOrd="0" parTransId="{2FA4622B-9B93-466C-AE1D-AB18EFE0BF71}" sibTransId="{14D84ACC-0116-488C-A2AE-817899843B94}"/>
    <dgm:cxn modelId="{4DDC6D06-2F62-413C-87F3-F4CAF2EAB86A}" type="presOf" srcId="{C5EA4E52-8ABE-4358-A4B7-F5F61A84ED87}" destId="{3AD4F267-C82B-466E-9675-A75245DE49B0}" srcOrd="0" destOrd="0" presId="urn:microsoft.com/office/officeart/2005/8/layout/vList2"/>
    <dgm:cxn modelId="{1E6B9887-2F58-4BA0-B387-ACCA87526AF6}" type="presOf" srcId="{92F927E9-35C3-4293-99F0-3D85811CEC9F}" destId="{1BFC3F67-1003-414F-A20F-4DFC586E998B}" srcOrd="0" destOrd="0" presId="urn:microsoft.com/office/officeart/2005/8/layout/vList2"/>
    <dgm:cxn modelId="{2780F1DA-705F-4219-AA2A-49FD86DF387C}" srcId="{21ED67B2-3915-4588-B9A8-C052498673BB}" destId="{E1F5A63F-FF80-457E-801C-7080182E6976}" srcOrd="5" destOrd="0" parTransId="{AF5DFA32-8721-42A7-91C1-1948DF0705DA}" sibTransId="{13B081A1-7B98-4E6F-B6E6-5E6DC06CA222}"/>
    <dgm:cxn modelId="{859E07A8-066B-4D27-8E84-5BC16D93DA1C}" srcId="{21ED67B2-3915-4588-B9A8-C052498673BB}" destId="{57FA055A-47FF-45ED-9F9E-F14C5AD97209}" srcOrd="3" destOrd="0" parTransId="{23C167C1-C2E2-466F-973D-61AFA5BE9B93}" sibTransId="{FF136BEF-6CFF-4CCA-9F05-494405BDA05D}"/>
    <dgm:cxn modelId="{45F99F46-E815-4799-9DE4-13333823F2F7}" type="presOf" srcId="{0526EFBF-1597-4246-9937-1FE388964089}" destId="{16F43112-C37B-42A1-BF35-65862729E018}" srcOrd="0" destOrd="0" presId="urn:microsoft.com/office/officeart/2005/8/layout/vList2"/>
    <dgm:cxn modelId="{8AA8ADF7-02B6-4ED0-AFC6-33ACB545D1FD}" srcId="{21ED67B2-3915-4588-B9A8-C052498673BB}" destId="{0526EFBF-1597-4246-9937-1FE388964089}" srcOrd="4" destOrd="0" parTransId="{469EA282-49C9-4FA8-9BB6-AF5A01E2D8FC}" sibTransId="{49DAFD23-1A26-4EC3-B1CB-F6F7FBA4A6B0}"/>
    <dgm:cxn modelId="{421C2D94-F740-4CA5-8922-C90503A7C14E}" srcId="{21ED67B2-3915-4588-B9A8-C052498673BB}" destId="{C5EA4E52-8ABE-4358-A4B7-F5F61A84ED87}" srcOrd="0" destOrd="0" parTransId="{93816C34-64A4-431E-9E7D-F90AF97E4E8A}" sibTransId="{AB7790D9-2650-48BF-834E-257BBD3ACED7}"/>
    <dgm:cxn modelId="{B0326B76-E00A-4571-8125-9666FC92E708}" type="presOf" srcId="{DC808F1C-E826-4990-929E-4F1CE3D895EA}" destId="{3DF65A58-5D93-4157-B80A-1C0746A763BA}" srcOrd="0" destOrd="0" presId="urn:microsoft.com/office/officeart/2005/8/layout/vList2"/>
    <dgm:cxn modelId="{CAD5DDFC-AAD1-409A-BA06-99B9AA5D8B5D}" srcId="{21ED67B2-3915-4588-B9A8-C052498673BB}" destId="{DC808F1C-E826-4990-929E-4F1CE3D895EA}" srcOrd="1" destOrd="0" parTransId="{34B6BF67-EFA5-4F84-9415-9546E1A10BD2}" sibTransId="{9284B2F2-9EC6-426B-8680-8871FEB69D9D}"/>
    <dgm:cxn modelId="{A68A3943-2A40-44F3-A8B0-010575DE201E}" type="presOf" srcId="{21ED67B2-3915-4588-B9A8-C052498673BB}" destId="{C9FB0C90-2051-486F-BE43-C5C3FE01FC3E}" srcOrd="0" destOrd="0" presId="urn:microsoft.com/office/officeart/2005/8/layout/vList2"/>
    <dgm:cxn modelId="{E58F522F-229B-437E-8CED-DFB15B8BF1AC}" type="presOf" srcId="{E1F5A63F-FF80-457E-801C-7080182E6976}" destId="{2566359B-A56E-4D8C-81CF-D2B768498C88}" srcOrd="0" destOrd="0" presId="urn:microsoft.com/office/officeart/2005/8/layout/vList2"/>
    <dgm:cxn modelId="{CE455125-3549-46CD-9FD5-5D9A5B552265}" type="presParOf" srcId="{C9FB0C90-2051-486F-BE43-C5C3FE01FC3E}" destId="{3AD4F267-C82B-466E-9675-A75245DE49B0}" srcOrd="0" destOrd="0" presId="urn:microsoft.com/office/officeart/2005/8/layout/vList2"/>
    <dgm:cxn modelId="{4B066001-8FE5-4739-8F74-B08A83207A57}" type="presParOf" srcId="{C9FB0C90-2051-486F-BE43-C5C3FE01FC3E}" destId="{E2AD6664-0BA2-48FE-953B-C213F058CDFD}" srcOrd="1" destOrd="0" presId="urn:microsoft.com/office/officeart/2005/8/layout/vList2"/>
    <dgm:cxn modelId="{897F58D1-0B03-4493-AB05-87D69A3A5ABD}" type="presParOf" srcId="{C9FB0C90-2051-486F-BE43-C5C3FE01FC3E}" destId="{3DF65A58-5D93-4157-B80A-1C0746A763BA}" srcOrd="2" destOrd="0" presId="urn:microsoft.com/office/officeart/2005/8/layout/vList2"/>
    <dgm:cxn modelId="{59EDBB25-7B80-4706-AF98-73161C5598C6}" type="presParOf" srcId="{C9FB0C90-2051-486F-BE43-C5C3FE01FC3E}" destId="{399EE273-A8F2-48B3-B92D-F03A9C820197}" srcOrd="3" destOrd="0" presId="urn:microsoft.com/office/officeart/2005/8/layout/vList2"/>
    <dgm:cxn modelId="{18C1764B-30E2-483C-8412-13D7C0CE5C29}" type="presParOf" srcId="{C9FB0C90-2051-486F-BE43-C5C3FE01FC3E}" destId="{1BFC3F67-1003-414F-A20F-4DFC586E998B}" srcOrd="4" destOrd="0" presId="urn:microsoft.com/office/officeart/2005/8/layout/vList2"/>
    <dgm:cxn modelId="{8568849F-4EFD-4130-87B8-DC40FF082F07}" type="presParOf" srcId="{C9FB0C90-2051-486F-BE43-C5C3FE01FC3E}" destId="{B96A9ADF-FF07-430D-9C68-318679AAB009}" srcOrd="5" destOrd="0" presId="urn:microsoft.com/office/officeart/2005/8/layout/vList2"/>
    <dgm:cxn modelId="{6F536744-F96B-4FE3-B39F-3EE688E55D81}" type="presParOf" srcId="{C9FB0C90-2051-486F-BE43-C5C3FE01FC3E}" destId="{43B92E6E-E99C-4FEE-9040-8E2C28A9C421}" srcOrd="6" destOrd="0" presId="urn:microsoft.com/office/officeart/2005/8/layout/vList2"/>
    <dgm:cxn modelId="{1ABC1702-A1E3-4F93-8A53-3C938630E3B8}" type="presParOf" srcId="{C9FB0C90-2051-486F-BE43-C5C3FE01FC3E}" destId="{4A2E7BF3-7FEB-4FC2-B302-A6F073D0CAD8}" srcOrd="7" destOrd="0" presId="urn:microsoft.com/office/officeart/2005/8/layout/vList2"/>
    <dgm:cxn modelId="{A7C14CA0-C158-4F2E-BC4D-F80CB74C0B47}" type="presParOf" srcId="{C9FB0C90-2051-486F-BE43-C5C3FE01FC3E}" destId="{16F43112-C37B-42A1-BF35-65862729E018}" srcOrd="8" destOrd="0" presId="urn:microsoft.com/office/officeart/2005/8/layout/vList2"/>
    <dgm:cxn modelId="{921AF30D-8421-47F7-B879-B604D7AC2970}" type="presParOf" srcId="{C9FB0C90-2051-486F-BE43-C5C3FE01FC3E}" destId="{B8AF7CA8-1299-4132-B622-965B526151B3}" srcOrd="9" destOrd="0" presId="urn:microsoft.com/office/officeart/2005/8/layout/vList2"/>
    <dgm:cxn modelId="{68EAF6FC-FAA6-4B78-AA31-B7C552EFBF81}" type="presParOf" srcId="{C9FB0C90-2051-486F-BE43-C5C3FE01FC3E}" destId="{2566359B-A56E-4D8C-81CF-D2B768498C88}"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21ED67B2-3915-4588-B9A8-C052498673B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C5EA4E52-8ABE-4358-A4B7-F5F61A84ED87}">
      <dgm:prSet custT="1"/>
      <dgm:spPr/>
      <dgm:t>
        <a:bodyPr/>
        <a:lstStyle/>
        <a:p>
          <a:pPr rtl="0"/>
          <a:r>
            <a:rPr lang="es-ES_tradnl" sz="2800" b="1" dirty="0" smtClean="0"/>
            <a:t>Desventajas</a:t>
          </a:r>
          <a:endParaRPr lang="es-MX" sz="2800" dirty="0"/>
        </a:p>
      </dgm:t>
    </dgm:pt>
    <dgm:pt modelId="{93816C34-64A4-431E-9E7D-F90AF97E4E8A}" type="parTrans" cxnId="{421C2D94-F740-4CA5-8922-C90503A7C14E}">
      <dgm:prSet/>
      <dgm:spPr/>
      <dgm:t>
        <a:bodyPr/>
        <a:lstStyle/>
        <a:p>
          <a:endParaRPr lang="es-MX"/>
        </a:p>
      </dgm:t>
    </dgm:pt>
    <dgm:pt modelId="{AB7790D9-2650-48BF-834E-257BBD3ACED7}" type="sibTrans" cxnId="{421C2D94-F740-4CA5-8922-C90503A7C14E}">
      <dgm:prSet/>
      <dgm:spPr/>
      <dgm:t>
        <a:bodyPr/>
        <a:lstStyle/>
        <a:p>
          <a:endParaRPr lang="es-MX"/>
        </a:p>
      </dgm:t>
    </dgm:pt>
    <dgm:pt modelId="{80C9C8CB-7BFA-4661-A3A2-0166FE2E5CE5}">
      <dgm:prSet custT="1"/>
      <dgm:spPr/>
      <dgm:t>
        <a:bodyPr/>
        <a:lstStyle/>
        <a:p>
          <a:pPr rtl="0"/>
          <a:r>
            <a:rPr lang="es-MX" sz="2000" dirty="0" smtClean="0"/>
            <a:t>Requiere de un deshecho de agua residual por tuberías</a:t>
          </a:r>
          <a:endParaRPr lang="es-MX" sz="2000" dirty="0"/>
        </a:p>
      </dgm:t>
    </dgm:pt>
    <dgm:pt modelId="{328C4C6A-ABD8-4915-8243-6A8AC33D9A23}" type="parTrans" cxnId="{E3B244CD-CDB9-467C-B860-3E645B3D058E}">
      <dgm:prSet/>
      <dgm:spPr/>
      <dgm:t>
        <a:bodyPr/>
        <a:lstStyle/>
        <a:p>
          <a:endParaRPr lang="es-MX"/>
        </a:p>
      </dgm:t>
    </dgm:pt>
    <dgm:pt modelId="{1E57456E-EDF9-4B0F-AB04-8801BB839BC9}" type="sibTrans" cxnId="{E3B244CD-CDB9-467C-B860-3E645B3D058E}">
      <dgm:prSet/>
      <dgm:spPr/>
      <dgm:t>
        <a:bodyPr/>
        <a:lstStyle/>
        <a:p>
          <a:endParaRPr lang="es-MX"/>
        </a:p>
      </dgm:t>
    </dgm:pt>
    <dgm:pt modelId="{1A7DBE8A-4F28-4364-8100-D25B28DB4B59}">
      <dgm:prSet custT="1"/>
      <dgm:spPr/>
      <dgm:t>
        <a:bodyPr/>
        <a:lstStyle/>
        <a:p>
          <a:pPr rtl="0"/>
          <a:r>
            <a:rPr lang="es-MX" sz="2000" dirty="0" smtClean="0"/>
            <a:t>Son caros respecto al costo de una vivienda</a:t>
          </a:r>
          <a:endParaRPr lang="es-MX" sz="2000" dirty="0"/>
        </a:p>
      </dgm:t>
    </dgm:pt>
    <dgm:pt modelId="{6A38FD17-D3D7-4641-AAB1-A8F8EDFC0737}" type="parTrans" cxnId="{A7F52241-78E2-4141-9C19-77910C36B8FF}">
      <dgm:prSet/>
      <dgm:spPr/>
      <dgm:t>
        <a:bodyPr/>
        <a:lstStyle/>
        <a:p>
          <a:endParaRPr lang="es-MX"/>
        </a:p>
      </dgm:t>
    </dgm:pt>
    <dgm:pt modelId="{4A602268-6251-4AF5-BAF3-4FFCCC696696}" type="sibTrans" cxnId="{A7F52241-78E2-4141-9C19-77910C36B8FF}">
      <dgm:prSet/>
      <dgm:spPr/>
      <dgm:t>
        <a:bodyPr/>
        <a:lstStyle/>
        <a:p>
          <a:endParaRPr lang="es-MX"/>
        </a:p>
      </dgm:t>
    </dgm:pt>
    <dgm:pt modelId="{6401F67F-B8B1-463A-89C5-0971766ABF84}">
      <dgm:prSet custT="1"/>
      <dgm:spPr/>
      <dgm:t>
        <a:bodyPr/>
        <a:lstStyle/>
        <a:p>
          <a:pPr rtl="0"/>
          <a:r>
            <a:rPr lang="es-MX" sz="2000" dirty="0" smtClean="0"/>
            <a:t>Requieren disponibilidad de área</a:t>
          </a:r>
          <a:endParaRPr lang="es-MX" sz="2000" dirty="0"/>
        </a:p>
      </dgm:t>
    </dgm:pt>
    <dgm:pt modelId="{EB56BEF9-7A99-4A0D-A177-02474250A399}" type="parTrans" cxnId="{8F138A73-FC7E-483D-B1FA-1DBF18369E42}">
      <dgm:prSet/>
      <dgm:spPr/>
      <dgm:t>
        <a:bodyPr/>
        <a:lstStyle/>
        <a:p>
          <a:endParaRPr lang="es-MX"/>
        </a:p>
      </dgm:t>
    </dgm:pt>
    <dgm:pt modelId="{93EA4C72-2F37-4290-94BE-63F3A9AAB5E9}" type="sibTrans" cxnId="{8F138A73-FC7E-483D-B1FA-1DBF18369E42}">
      <dgm:prSet/>
      <dgm:spPr/>
      <dgm:t>
        <a:bodyPr/>
        <a:lstStyle/>
        <a:p>
          <a:endParaRPr lang="es-MX"/>
        </a:p>
      </dgm:t>
    </dgm:pt>
    <dgm:pt modelId="{01A28440-1885-4FF4-A673-F93D9F856596}">
      <dgm:prSet custT="1"/>
      <dgm:spPr/>
      <dgm:t>
        <a:bodyPr/>
        <a:lstStyle/>
        <a:p>
          <a:pPr rtl="0"/>
          <a:r>
            <a:rPr lang="es-MX" sz="2000" dirty="0" smtClean="0"/>
            <a:t>Requieren un suelo permeable</a:t>
          </a:r>
          <a:endParaRPr lang="es-MX" sz="2000" dirty="0"/>
        </a:p>
      </dgm:t>
    </dgm:pt>
    <dgm:pt modelId="{507A5D29-24EE-49E9-97C4-955AA881025B}" type="parTrans" cxnId="{6E94B7B0-5B47-49AE-AD24-AAD26EEB3527}">
      <dgm:prSet/>
      <dgm:spPr/>
      <dgm:t>
        <a:bodyPr/>
        <a:lstStyle/>
        <a:p>
          <a:endParaRPr lang="es-MX"/>
        </a:p>
      </dgm:t>
    </dgm:pt>
    <dgm:pt modelId="{A65D9FD0-3F30-47D3-9274-C5433701D323}" type="sibTrans" cxnId="{6E94B7B0-5B47-49AE-AD24-AAD26EEB3527}">
      <dgm:prSet/>
      <dgm:spPr/>
      <dgm:t>
        <a:bodyPr/>
        <a:lstStyle/>
        <a:p>
          <a:endParaRPr lang="es-MX"/>
        </a:p>
      </dgm:t>
    </dgm:pt>
    <dgm:pt modelId="{C9FB0C90-2051-486F-BE43-C5C3FE01FC3E}" type="pres">
      <dgm:prSet presAssocID="{21ED67B2-3915-4588-B9A8-C052498673BB}" presName="linear" presStyleCnt="0">
        <dgm:presLayoutVars>
          <dgm:animLvl val="lvl"/>
          <dgm:resizeHandles val="exact"/>
        </dgm:presLayoutVars>
      </dgm:prSet>
      <dgm:spPr/>
      <dgm:t>
        <a:bodyPr/>
        <a:lstStyle/>
        <a:p>
          <a:endParaRPr lang="es-MX"/>
        </a:p>
      </dgm:t>
    </dgm:pt>
    <dgm:pt modelId="{3AD4F267-C82B-466E-9675-A75245DE49B0}" type="pres">
      <dgm:prSet presAssocID="{C5EA4E52-8ABE-4358-A4B7-F5F61A84ED87}" presName="parentText" presStyleLbl="node1" presStyleIdx="0" presStyleCnt="5" custLinFactNeighborX="-4104" custLinFactNeighborY="14">
        <dgm:presLayoutVars>
          <dgm:chMax val="0"/>
          <dgm:bulletEnabled val="1"/>
        </dgm:presLayoutVars>
      </dgm:prSet>
      <dgm:spPr/>
      <dgm:t>
        <a:bodyPr/>
        <a:lstStyle/>
        <a:p>
          <a:endParaRPr lang="es-MX"/>
        </a:p>
      </dgm:t>
    </dgm:pt>
    <dgm:pt modelId="{E2AD6664-0BA2-48FE-953B-C213F058CDFD}" type="pres">
      <dgm:prSet presAssocID="{AB7790D9-2650-48BF-834E-257BBD3ACED7}" presName="spacer" presStyleCnt="0"/>
      <dgm:spPr/>
    </dgm:pt>
    <dgm:pt modelId="{1FB58DB2-1691-45BF-BA30-BAF43A9A7898}" type="pres">
      <dgm:prSet presAssocID="{80C9C8CB-7BFA-4661-A3A2-0166FE2E5CE5}" presName="parentText" presStyleLbl="node1" presStyleIdx="1" presStyleCnt="5">
        <dgm:presLayoutVars>
          <dgm:chMax val="0"/>
          <dgm:bulletEnabled val="1"/>
        </dgm:presLayoutVars>
      </dgm:prSet>
      <dgm:spPr/>
      <dgm:t>
        <a:bodyPr/>
        <a:lstStyle/>
        <a:p>
          <a:endParaRPr lang="es-MX"/>
        </a:p>
      </dgm:t>
    </dgm:pt>
    <dgm:pt modelId="{1BE1C8D7-2BBD-4506-AF19-4B7119802FC8}" type="pres">
      <dgm:prSet presAssocID="{1E57456E-EDF9-4B0F-AB04-8801BB839BC9}" presName="spacer" presStyleCnt="0"/>
      <dgm:spPr/>
    </dgm:pt>
    <dgm:pt modelId="{54A1E192-0C32-4104-9BCA-0DF6D95D96C4}" type="pres">
      <dgm:prSet presAssocID="{1A7DBE8A-4F28-4364-8100-D25B28DB4B59}" presName="parentText" presStyleLbl="node1" presStyleIdx="2" presStyleCnt="5">
        <dgm:presLayoutVars>
          <dgm:chMax val="0"/>
          <dgm:bulletEnabled val="1"/>
        </dgm:presLayoutVars>
      </dgm:prSet>
      <dgm:spPr/>
      <dgm:t>
        <a:bodyPr/>
        <a:lstStyle/>
        <a:p>
          <a:endParaRPr lang="es-MX"/>
        </a:p>
      </dgm:t>
    </dgm:pt>
    <dgm:pt modelId="{24904F9F-AE25-48B2-895F-CDF1613EED81}" type="pres">
      <dgm:prSet presAssocID="{4A602268-6251-4AF5-BAF3-4FFCCC696696}" presName="spacer" presStyleCnt="0"/>
      <dgm:spPr/>
    </dgm:pt>
    <dgm:pt modelId="{B3898541-F35B-47FA-9800-74FD8C11D454}" type="pres">
      <dgm:prSet presAssocID="{6401F67F-B8B1-463A-89C5-0971766ABF84}" presName="parentText" presStyleLbl="node1" presStyleIdx="3" presStyleCnt="5">
        <dgm:presLayoutVars>
          <dgm:chMax val="0"/>
          <dgm:bulletEnabled val="1"/>
        </dgm:presLayoutVars>
      </dgm:prSet>
      <dgm:spPr/>
      <dgm:t>
        <a:bodyPr/>
        <a:lstStyle/>
        <a:p>
          <a:endParaRPr lang="es-MX"/>
        </a:p>
      </dgm:t>
    </dgm:pt>
    <dgm:pt modelId="{B5D8F597-C548-407D-89E9-31DA0392B446}" type="pres">
      <dgm:prSet presAssocID="{93EA4C72-2F37-4290-94BE-63F3A9AAB5E9}" presName="spacer" presStyleCnt="0"/>
      <dgm:spPr/>
    </dgm:pt>
    <dgm:pt modelId="{C8C379DF-3B7E-46DC-8957-47C917403015}" type="pres">
      <dgm:prSet presAssocID="{01A28440-1885-4FF4-A673-F93D9F856596}" presName="parentText" presStyleLbl="node1" presStyleIdx="4" presStyleCnt="5">
        <dgm:presLayoutVars>
          <dgm:chMax val="0"/>
          <dgm:bulletEnabled val="1"/>
        </dgm:presLayoutVars>
      </dgm:prSet>
      <dgm:spPr/>
      <dgm:t>
        <a:bodyPr/>
        <a:lstStyle/>
        <a:p>
          <a:endParaRPr lang="es-MX"/>
        </a:p>
      </dgm:t>
    </dgm:pt>
  </dgm:ptLst>
  <dgm:cxnLst>
    <dgm:cxn modelId="{0169B313-ACE4-4EE7-8A50-5AEFF393F12C}" type="presOf" srcId="{1A7DBE8A-4F28-4364-8100-D25B28DB4B59}" destId="{54A1E192-0C32-4104-9BCA-0DF6D95D96C4}" srcOrd="0" destOrd="0" presId="urn:microsoft.com/office/officeart/2005/8/layout/vList2"/>
    <dgm:cxn modelId="{421C2D94-F740-4CA5-8922-C90503A7C14E}" srcId="{21ED67B2-3915-4588-B9A8-C052498673BB}" destId="{C5EA4E52-8ABE-4358-A4B7-F5F61A84ED87}" srcOrd="0" destOrd="0" parTransId="{93816C34-64A4-431E-9E7D-F90AF97E4E8A}" sibTransId="{AB7790D9-2650-48BF-834E-257BBD3ACED7}"/>
    <dgm:cxn modelId="{B15A4AED-CFE2-4988-9DFB-9C8A928AF18A}" type="presOf" srcId="{6401F67F-B8B1-463A-89C5-0971766ABF84}" destId="{B3898541-F35B-47FA-9800-74FD8C11D454}" srcOrd="0" destOrd="0" presId="urn:microsoft.com/office/officeart/2005/8/layout/vList2"/>
    <dgm:cxn modelId="{8F138A73-FC7E-483D-B1FA-1DBF18369E42}" srcId="{21ED67B2-3915-4588-B9A8-C052498673BB}" destId="{6401F67F-B8B1-463A-89C5-0971766ABF84}" srcOrd="3" destOrd="0" parTransId="{EB56BEF9-7A99-4A0D-A177-02474250A399}" sibTransId="{93EA4C72-2F37-4290-94BE-63F3A9AAB5E9}"/>
    <dgm:cxn modelId="{4ADF5FF4-B1B4-400D-83CC-3A576317276F}" type="presOf" srcId="{01A28440-1885-4FF4-A673-F93D9F856596}" destId="{C8C379DF-3B7E-46DC-8957-47C917403015}" srcOrd="0" destOrd="0" presId="urn:microsoft.com/office/officeart/2005/8/layout/vList2"/>
    <dgm:cxn modelId="{E3B244CD-CDB9-467C-B860-3E645B3D058E}" srcId="{21ED67B2-3915-4588-B9A8-C052498673BB}" destId="{80C9C8CB-7BFA-4661-A3A2-0166FE2E5CE5}" srcOrd="1" destOrd="0" parTransId="{328C4C6A-ABD8-4915-8243-6A8AC33D9A23}" sibTransId="{1E57456E-EDF9-4B0F-AB04-8801BB839BC9}"/>
    <dgm:cxn modelId="{29CE5409-E75F-4C20-B892-39684202A30F}" type="presOf" srcId="{C5EA4E52-8ABE-4358-A4B7-F5F61A84ED87}" destId="{3AD4F267-C82B-466E-9675-A75245DE49B0}" srcOrd="0" destOrd="0" presId="urn:microsoft.com/office/officeart/2005/8/layout/vList2"/>
    <dgm:cxn modelId="{A7F52241-78E2-4141-9C19-77910C36B8FF}" srcId="{21ED67B2-3915-4588-B9A8-C052498673BB}" destId="{1A7DBE8A-4F28-4364-8100-D25B28DB4B59}" srcOrd="2" destOrd="0" parTransId="{6A38FD17-D3D7-4641-AAB1-A8F8EDFC0737}" sibTransId="{4A602268-6251-4AF5-BAF3-4FFCCC696696}"/>
    <dgm:cxn modelId="{037B38F2-13F7-4285-8766-969D42851B3C}" type="presOf" srcId="{80C9C8CB-7BFA-4661-A3A2-0166FE2E5CE5}" destId="{1FB58DB2-1691-45BF-BA30-BAF43A9A7898}" srcOrd="0" destOrd="0" presId="urn:microsoft.com/office/officeart/2005/8/layout/vList2"/>
    <dgm:cxn modelId="{996676C6-2078-41B2-BB92-3E8749ED83C7}" type="presOf" srcId="{21ED67B2-3915-4588-B9A8-C052498673BB}" destId="{C9FB0C90-2051-486F-BE43-C5C3FE01FC3E}" srcOrd="0" destOrd="0" presId="urn:microsoft.com/office/officeart/2005/8/layout/vList2"/>
    <dgm:cxn modelId="{6E94B7B0-5B47-49AE-AD24-AAD26EEB3527}" srcId="{21ED67B2-3915-4588-B9A8-C052498673BB}" destId="{01A28440-1885-4FF4-A673-F93D9F856596}" srcOrd="4" destOrd="0" parTransId="{507A5D29-24EE-49E9-97C4-955AA881025B}" sibTransId="{A65D9FD0-3F30-47D3-9274-C5433701D323}"/>
    <dgm:cxn modelId="{08F6DCE2-54AE-4603-9BCE-260178D5F516}" type="presParOf" srcId="{C9FB0C90-2051-486F-BE43-C5C3FE01FC3E}" destId="{3AD4F267-C82B-466E-9675-A75245DE49B0}" srcOrd="0" destOrd="0" presId="urn:microsoft.com/office/officeart/2005/8/layout/vList2"/>
    <dgm:cxn modelId="{E7FC6273-EC7C-4CD0-BAEA-6BC69B82F744}" type="presParOf" srcId="{C9FB0C90-2051-486F-BE43-C5C3FE01FC3E}" destId="{E2AD6664-0BA2-48FE-953B-C213F058CDFD}" srcOrd="1" destOrd="0" presId="urn:microsoft.com/office/officeart/2005/8/layout/vList2"/>
    <dgm:cxn modelId="{2F1F7AD6-F87A-47BF-B975-3D2FC2A65219}" type="presParOf" srcId="{C9FB0C90-2051-486F-BE43-C5C3FE01FC3E}" destId="{1FB58DB2-1691-45BF-BA30-BAF43A9A7898}" srcOrd="2" destOrd="0" presId="urn:microsoft.com/office/officeart/2005/8/layout/vList2"/>
    <dgm:cxn modelId="{F7835B83-22D8-4FD0-B761-E4EF3A11B33A}" type="presParOf" srcId="{C9FB0C90-2051-486F-BE43-C5C3FE01FC3E}" destId="{1BE1C8D7-2BBD-4506-AF19-4B7119802FC8}" srcOrd="3" destOrd="0" presId="urn:microsoft.com/office/officeart/2005/8/layout/vList2"/>
    <dgm:cxn modelId="{F3EDEDEA-3CF7-4475-9B8D-0ACDB8BBADAD}" type="presParOf" srcId="{C9FB0C90-2051-486F-BE43-C5C3FE01FC3E}" destId="{54A1E192-0C32-4104-9BCA-0DF6D95D96C4}" srcOrd="4" destOrd="0" presId="urn:microsoft.com/office/officeart/2005/8/layout/vList2"/>
    <dgm:cxn modelId="{D4D6A966-9EBB-4AE7-A916-BCEAF2337089}" type="presParOf" srcId="{C9FB0C90-2051-486F-BE43-C5C3FE01FC3E}" destId="{24904F9F-AE25-48B2-895F-CDF1613EED81}" srcOrd="5" destOrd="0" presId="urn:microsoft.com/office/officeart/2005/8/layout/vList2"/>
    <dgm:cxn modelId="{413DEE97-5EB1-42A8-A3CE-C927A173656F}" type="presParOf" srcId="{C9FB0C90-2051-486F-BE43-C5C3FE01FC3E}" destId="{B3898541-F35B-47FA-9800-74FD8C11D454}" srcOrd="6" destOrd="0" presId="urn:microsoft.com/office/officeart/2005/8/layout/vList2"/>
    <dgm:cxn modelId="{8DFD4A67-8B13-4913-A9E9-0B46F750502F}" type="presParOf" srcId="{C9FB0C90-2051-486F-BE43-C5C3FE01FC3E}" destId="{B5D8F597-C548-407D-89E9-31DA0392B446}" srcOrd="7" destOrd="0" presId="urn:microsoft.com/office/officeart/2005/8/layout/vList2"/>
    <dgm:cxn modelId="{02DC6985-9298-4DF8-A3EC-0AEB770548A4}" type="presParOf" srcId="{C9FB0C90-2051-486F-BE43-C5C3FE01FC3E}" destId="{C8C379DF-3B7E-46DC-8957-47C91740301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1ED67B2-3915-4588-B9A8-C052498673B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C5EA4E52-8ABE-4358-A4B7-F5F61A84ED87}">
      <dgm:prSet custT="1"/>
      <dgm:spPr/>
      <dgm:t>
        <a:bodyPr/>
        <a:lstStyle/>
        <a:p>
          <a:pPr algn="ctr" rtl="0"/>
          <a:r>
            <a:rPr lang="es-ES_tradnl" sz="2800" b="1" dirty="0" smtClean="0"/>
            <a:t>Comentarios</a:t>
          </a:r>
          <a:endParaRPr lang="es-MX" sz="2800" dirty="0"/>
        </a:p>
      </dgm:t>
    </dgm:pt>
    <dgm:pt modelId="{93816C34-64A4-431E-9E7D-F90AF97E4E8A}" type="parTrans" cxnId="{421C2D94-F740-4CA5-8922-C90503A7C14E}">
      <dgm:prSet/>
      <dgm:spPr/>
      <dgm:t>
        <a:bodyPr/>
        <a:lstStyle/>
        <a:p>
          <a:endParaRPr lang="es-MX"/>
        </a:p>
      </dgm:t>
    </dgm:pt>
    <dgm:pt modelId="{AB7790D9-2650-48BF-834E-257BBD3ACED7}" type="sibTrans" cxnId="{421C2D94-F740-4CA5-8922-C90503A7C14E}">
      <dgm:prSet/>
      <dgm:spPr/>
      <dgm:t>
        <a:bodyPr/>
        <a:lstStyle/>
        <a:p>
          <a:endParaRPr lang="es-MX"/>
        </a:p>
      </dgm:t>
    </dgm:pt>
    <dgm:pt modelId="{C9FB0C90-2051-486F-BE43-C5C3FE01FC3E}" type="pres">
      <dgm:prSet presAssocID="{21ED67B2-3915-4588-B9A8-C052498673BB}" presName="linear" presStyleCnt="0">
        <dgm:presLayoutVars>
          <dgm:animLvl val="lvl"/>
          <dgm:resizeHandles val="exact"/>
        </dgm:presLayoutVars>
      </dgm:prSet>
      <dgm:spPr/>
      <dgm:t>
        <a:bodyPr/>
        <a:lstStyle/>
        <a:p>
          <a:endParaRPr lang="es-MX"/>
        </a:p>
      </dgm:t>
    </dgm:pt>
    <dgm:pt modelId="{3AD4F267-C82B-466E-9675-A75245DE49B0}" type="pres">
      <dgm:prSet presAssocID="{C5EA4E52-8ABE-4358-A4B7-F5F61A84ED87}" presName="parentText" presStyleLbl="node1" presStyleIdx="0" presStyleCnt="1" custLinFactY="-100000" custLinFactNeighborX="-1602" custLinFactNeighborY="-112347">
        <dgm:presLayoutVars>
          <dgm:chMax val="0"/>
          <dgm:bulletEnabled val="1"/>
        </dgm:presLayoutVars>
      </dgm:prSet>
      <dgm:spPr/>
      <dgm:t>
        <a:bodyPr/>
        <a:lstStyle/>
        <a:p>
          <a:endParaRPr lang="es-MX"/>
        </a:p>
      </dgm:t>
    </dgm:pt>
  </dgm:ptLst>
  <dgm:cxnLst>
    <dgm:cxn modelId="{421C2D94-F740-4CA5-8922-C90503A7C14E}" srcId="{21ED67B2-3915-4588-B9A8-C052498673BB}" destId="{C5EA4E52-8ABE-4358-A4B7-F5F61A84ED87}" srcOrd="0" destOrd="0" parTransId="{93816C34-64A4-431E-9E7D-F90AF97E4E8A}" sibTransId="{AB7790D9-2650-48BF-834E-257BBD3ACED7}"/>
    <dgm:cxn modelId="{AFDD0DDF-0D61-418B-8888-5EED99215924}" type="presOf" srcId="{C5EA4E52-8ABE-4358-A4B7-F5F61A84ED87}" destId="{3AD4F267-C82B-466E-9675-A75245DE49B0}" srcOrd="0" destOrd="0" presId="urn:microsoft.com/office/officeart/2005/8/layout/vList2"/>
    <dgm:cxn modelId="{65DD9F8E-CCD1-49B9-B234-A7D51C941B0F}" type="presOf" srcId="{21ED67B2-3915-4588-B9A8-C052498673BB}" destId="{C9FB0C90-2051-486F-BE43-C5C3FE01FC3E}" srcOrd="0" destOrd="0" presId="urn:microsoft.com/office/officeart/2005/8/layout/vList2"/>
    <dgm:cxn modelId="{D8A858A9-D902-4F2E-A8AD-6079A973DE44}" type="presParOf" srcId="{C9FB0C90-2051-486F-BE43-C5C3FE01FC3E}" destId="{3AD4F267-C82B-466E-9675-A75245DE49B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FC10BD9-5FA8-4D30-8878-44C0D841211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218E174-13F5-4DFF-9D29-2C67EF2C57A4}">
      <dgm:prSet/>
      <dgm:spPr/>
      <dgm:t>
        <a:bodyPr/>
        <a:lstStyle/>
        <a:p>
          <a:pPr algn="ctr" rtl="0"/>
          <a:r>
            <a:rPr lang="es-MX" b="1" dirty="0" smtClean="0"/>
            <a:t>Requerimientos</a:t>
          </a:r>
          <a:endParaRPr lang="es-MX" dirty="0"/>
        </a:p>
      </dgm:t>
    </dgm:pt>
    <dgm:pt modelId="{B7357961-BC6B-4330-A76E-F8F6BB2D7736}" type="parTrans" cxnId="{AC61D66C-CE15-40AD-83A1-C9C20D45ED9F}">
      <dgm:prSet/>
      <dgm:spPr/>
      <dgm:t>
        <a:bodyPr/>
        <a:lstStyle/>
        <a:p>
          <a:endParaRPr lang="es-MX"/>
        </a:p>
      </dgm:t>
    </dgm:pt>
    <dgm:pt modelId="{79CF7C42-A672-4174-93E6-82EC1BF77644}" type="sibTrans" cxnId="{AC61D66C-CE15-40AD-83A1-C9C20D45ED9F}">
      <dgm:prSet/>
      <dgm:spPr/>
      <dgm:t>
        <a:bodyPr/>
        <a:lstStyle/>
        <a:p>
          <a:endParaRPr lang="es-MX"/>
        </a:p>
      </dgm:t>
    </dgm:pt>
    <dgm:pt modelId="{49F162C5-1E7C-47FC-B15C-597463899AFD}" type="pres">
      <dgm:prSet presAssocID="{BFC10BD9-5FA8-4D30-8878-44C0D841211C}" presName="linear" presStyleCnt="0">
        <dgm:presLayoutVars>
          <dgm:animLvl val="lvl"/>
          <dgm:resizeHandles val="exact"/>
        </dgm:presLayoutVars>
      </dgm:prSet>
      <dgm:spPr/>
      <dgm:t>
        <a:bodyPr/>
        <a:lstStyle/>
        <a:p>
          <a:endParaRPr lang="es-MX"/>
        </a:p>
      </dgm:t>
    </dgm:pt>
    <dgm:pt modelId="{3B2B9441-8F11-41CD-9BED-C33D1D4E61CE}" type="pres">
      <dgm:prSet presAssocID="{A218E174-13F5-4DFF-9D29-2C67EF2C57A4}" presName="parentText" presStyleLbl="node1" presStyleIdx="0" presStyleCnt="1" custLinFactNeighborX="1568" custLinFactNeighborY="-45065">
        <dgm:presLayoutVars>
          <dgm:chMax val="0"/>
          <dgm:bulletEnabled val="1"/>
        </dgm:presLayoutVars>
      </dgm:prSet>
      <dgm:spPr/>
      <dgm:t>
        <a:bodyPr/>
        <a:lstStyle/>
        <a:p>
          <a:endParaRPr lang="es-MX"/>
        </a:p>
      </dgm:t>
    </dgm:pt>
  </dgm:ptLst>
  <dgm:cxnLst>
    <dgm:cxn modelId="{AC61D66C-CE15-40AD-83A1-C9C20D45ED9F}" srcId="{BFC10BD9-5FA8-4D30-8878-44C0D841211C}" destId="{A218E174-13F5-4DFF-9D29-2C67EF2C57A4}" srcOrd="0" destOrd="0" parTransId="{B7357961-BC6B-4330-A76E-F8F6BB2D7736}" sibTransId="{79CF7C42-A672-4174-93E6-82EC1BF77644}"/>
    <dgm:cxn modelId="{C6FAB4BB-9892-4EF2-9B1A-B4C5F1CB3BDF}" type="presOf" srcId="{BFC10BD9-5FA8-4D30-8878-44C0D841211C}" destId="{49F162C5-1E7C-47FC-B15C-597463899AFD}" srcOrd="0" destOrd="0" presId="urn:microsoft.com/office/officeart/2005/8/layout/vList2"/>
    <dgm:cxn modelId="{BC63255F-092A-4C55-9192-8B031088A8FD}" type="presOf" srcId="{A218E174-13F5-4DFF-9D29-2C67EF2C57A4}" destId="{3B2B9441-8F11-41CD-9BED-C33D1D4E61CE}" srcOrd="0" destOrd="0" presId="urn:microsoft.com/office/officeart/2005/8/layout/vList2"/>
    <dgm:cxn modelId="{3F079A70-AB08-4E3B-992D-9E9C53D048B0}" type="presParOf" srcId="{49F162C5-1E7C-47FC-B15C-597463899AFD}" destId="{3B2B9441-8F11-41CD-9BED-C33D1D4E61C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7C3A0C-8CA9-4ABD-8491-4A978AE08014}"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D0B20739-6FA0-442C-9CC6-9C1ACC5C66A3}">
      <dgm:prSet custT="1"/>
      <dgm:spPr/>
      <dgm:t>
        <a:bodyPr/>
        <a:lstStyle/>
        <a:p>
          <a:pPr algn="l" rtl="0"/>
          <a:r>
            <a:rPr lang="es-MX" sz="2000" dirty="0" smtClean="0"/>
            <a:t>Criterios básicos para la selección de la tecnología</a:t>
          </a:r>
          <a:endParaRPr lang="es-MX" sz="2000" dirty="0"/>
        </a:p>
      </dgm:t>
    </dgm:pt>
    <dgm:pt modelId="{37D91127-AA01-4AD2-8E82-B67D6A3C75E2}" type="parTrans" cxnId="{06DD87B2-84F6-4E84-8067-51FEEBFD24DF}">
      <dgm:prSet/>
      <dgm:spPr/>
      <dgm:t>
        <a:bodyPr/>
        <a:lstStyle/>
        <a:p>
          <a:endParaRPr lang="es-MX"/>
        </a:p>
      </dgm:t>
    </dgm:pt>
    <dgm:pt modelId="{513E8ADB-2928-41EF-8ED3-F4204EE1A70F}" type="sibTrans" cxnId="{06DD87B2-84F6-4E84-8067-51FEEBFD24DF}">
      <dgm:prSet/>
      <dgm:spPr/>
      <dgm:t>
        <a:bodyPr/>
        <a:lstStyle/>
        <a:p>
          <a:endParaRPr lang="es-MX"/>
        </a:p>
      </dgm:t>
    </dgm:pt>
    <dgm:pt modelId="{8A3096DF-1EC9-4E7B-BD99-A81B1D8B588E}" type="pres">
      <dgm:prSet presAssocID="{707C3A0C-8CA9-4ABD-8491-4A978AE08014}" presName="linear" presStyleCnt="0">
        <dgm:presLayoutVars>
          <dgm:animLvl val="lvl"/>
          <dgm:resizeHandles val="exact"/>
        </dgm:presLayoutVars>
      </dgm:prSet>
      <dgm:spPr/>
      <dgm:t>
        <a:bodyPr/>
        <a:lstStyle/>
        <a:p>
          <a:endParaRPr lang="es-MX"/>
        </a:p>
      </dgm:t>
    </dgm:pt>
    <dgm:pt modelId="{C020C3EB-43FB-4808-A438-4681A316555F}" type="pres">
      <dgm:prSet presAssocID="{D0B20739-6FA0-442C-9CC6-9C1ACC5C66A3}" presName="parentText" presStyleLbl="node1" presStyleIdx="0" presStyleCnt="1" custLinFactNeighborX="-6098" custLinFactNeighborY="-64714">
        <dgm:presLayoutVars>
          <dgm:chMax val="0"/>
          <dgm:bulletEnabled val="1"/>
        </dgm:presLayoutVars>
      </dgm:prSet>
      <dgm:spPr/>
      <dgm:t>
        <a:bodyPr/>
        <a:lstStyle/>
        <a:p>
          <a:endParaRPr lang="es-MX"/>
        </a:p>
      </dgm:t>
    </dgm:pt>
  </dgm:ptLst>
  <dgm:cxnLst>
    <dgm:cxn modelId="{BAA1CB9F-94CD-4968-AE54-44B00E045AAB}" type="presOf" srcId="{707C3A0C-8CA9-4ABD-8491-4A978AE08014}" destId="{8A3096DF-1EC9-4E7B-BD99-A81B1D8B588E}" srcOrd="0" destOrd="0" presId="urn:microsoft.com/office/officeart/2005/8/layout/vList2"/>
    <dgm:cxn modelId="{06DD87B2-84F6-4E84-8067-51FEEBFD24DF}" srcId="{707C3A0C-8CA9-4ABD-8491-4A978AE08014}" destId="{D0B20739-6FA0-442C-9CC6-9C1ACC5C66A3}" srcOrd="0" destOrd="0" parTransId="{37D91127-AA01-4AD2-8E82-B67D6A3C75E2}" sibTransId="{513E8ADB-2928-41EF-8ED3-F4204EE1A70F}"/>
    <dgm:cxn modelId="{7410C435-CE69-4422-8B3D-D82D6FA93B51}" type="presOf" srcId="{D0B20739-6FA0-442C-9CC6-9C1ACC5C66A3}" destId="{C020C3EB-43FB-4808-A438-4681A316555F}" srcOrd="0" destOrd="0" presId="urn:microsoft.com/office/officeart/2005/8/layout/vList2"/>
    <dgm:cxn modelId="{17924B2C-0ABA-4D44-A091-0F9421F9FEF0}" type="presParOf" srcId="{8A3096DF-1EC9-4E7B-BD99-A81B1D8B588E}" destId="{C020C3EB-43FB-4808-A438-4681A316555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FC10BD9-5FA8-4D30-8878-44C0D841211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218E174-13F5-4DFF-9D29-2C67EF2C57A4}">
      <dgm:prSet/>
      <dgm:spPr/>
      <dgm:t>
        <a:bodyPr/>
        <a:lstStyle/>
        <a:p>
          <a:pPr algn="ctr" rtl="0"/>
          <a:r>
            <a:rPr lang="es-MX" b="1" dirty="0" smtClean="0"/>
            <a:t>Bases de diseño</a:t>
          </a:r>
          <a:endParaRPr lang="es-MX" dirty="0"/>
        </a:p>
      </dgm:t>
    </dgm:pt>
    <dgm:pt modelId="{B7357961-BC6B-4330-A76E-F8F6BB2D7736}" type="parTrans" cxnId="{AC61D66C-CE15-40AD-83A1-C9C20D45ED9F}">
      <dgm:prSet/>
      <dgm:spPr/>
      <dgm:t>
        <a:bodyPr/>
        <a:lstStyle/>
        <a:p>
          <a:endParaRPr lang="es-MX"/>
        </a:p>
      </dgm:t>
    </dgm:pt>
    <dgm:pt modelId="{79CF7C42-A672-4174-93E6-82EC1BF77644}" type="sibTrans" cxnId="{AC61D66C-CE15-40AD-83A1-C9C20D45ED9F}">
      <dgm:prSet/>
      <dgm:spPr/>
      <dgm:t>
        <a:bodyPr/>
        <a:lstStyle/>
        <a:p>
          <a:endParaRPr lang="es-MX"/>
        </a:p>
      </dgm:t>
    </dgm:pt>
    <dgm:pt modelId="{49F162C5-1E7C-47FC-B15C-597463899AFD}" type="pres">
      <dgm:prSet presAssocID="{BFC10BD9-5FA8-4D30-8878-44C0D841211C}" presName="linear" presStyleCnt="0">
        <dgm:presLayoutVars>
          <dgm:animLvl val="lvl"/>
          <dgm:resizeHandles val="exact"/>
        </dgm:presLayoutVars>
      </dgm:prSet>
      <dgm:spPr/>
      <dgm:t>
        <a:bodyPr/>
        <a:lstStyle/>
        <a:p>
          <a:endParaRPr lang="es-MX"/>
        </a:p>
      </dgm:t>
    </dgm:pt>
    <dgm:pt modelId="{3B2B9441-8F11-41CD-9BED-C33D1D4E61CE}" type="pres">
      <dgm:prSet presAssocID="{A218E174-13F5-4DFF-9D29-2C67EF2C57A4}" presName="parentText" presStyleLbl="node1" presStyleIdx="0" presStyleCnt="1" custLinFactNeighborX="1568" custLinFactNeighborY="-45065">
        <dgm:presLayoutVars>
          <dgm:chMax val="0"/>
          <dgm:bulletEnabled val="1"/>
        </dgm:presLayoutVars>
      </dgm:prSet>
      <dgm:spPr/>
      <dgm:t>
        <a:bodyPr/>
        <a:lstStyle/>
        <a:p>
          <a:endParaRPr lang="es-MX"/>
        </a:p>
      </dgm:t>
    </dgm:pt>
  </dgm:ptLst>
  <dgm:cxnLst>
    <dgm:cxn modelId="{AC61D66C-CE15-40AD-83A1-C9C20D45ED9F}" srcId="{BFC10BD9-5FA8-4D30-8878-44C0D841211C}" destId="{A218E174-13F5-4DFF-9D29-2C67EF2C57A4}" srcOrd="0" destOrd="0" parTransId="{B7357961-BC6B-4330-A76E-F8F6BB2D7736}" sibTransId="{79CF7C42-A672-4174-93E6-82EC1BF77644}"/>
    <dgm:cxn modelId="{CE0EE34A-CEC3-48EE-92A4-D8634CD8BF41}" type="presOf" srcId="{A218E174-13F5-4DFF-9D29-2C67EF2C57A4}" destId="{3B2B9441-8F11-41CD-9BED-C33D1D4E61CE}" srcOrd="0" destOrd="0" presId="urn:microsoft.com/office/officeart/2005/8/layout/vList2"/>
    <dgm:cxn modelId="{FA7B52A2-F78D-4942-950C-E15E9AB4F37A}" type="presOf" srcId="{BFC10BD9-5FA8-4D30-8878-44C0D841211C}" destId="{49F162C5-1E7C-47FC-B15C-597463899AFD}" srcOrd="0" destOrd="0" presId="urn:microsoft.com/office/officeart/2005/8/layout/vList2"/>
    <dgm:cxn modelId="{72267968-2E6C-4A39-9CD3-13EC8EECD2E7}" type="presParOf" srcId="{49F162C5-1E7C-47FC-B15C-597463899AFD}" destId="{3B2B9441-8F11-41CD-9BED-C33D1D4E61C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A77030-928E-43F7-B33D-5AD41F6B686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2182474-3319-47A1-994C-EC626541ACBA}">
      <dgm:prSet custT="1"/>
      <dgm:spPr/>
      <dgm:t>
        <a:bodyPr/>
        <a:lstStyle/>
        <a:p>
          <a:pPr rtl="0"/>
          <a:r>
            <a:rPr lang="es-ES" sz="3200" dirty="0" smtClean="0"/>
            <a:t>Arreglos de tratamientos propuestos</a:t>
          </a:r>
          <a:endParaRPr lang="es-MX" sz="3200" dirty="0"/>
        </a:p>
      </dgm:t>
    </dgm:pt>
    <dgm:pt modelId="{DF2D6B92-AE57-4907-A6DA-09C14606D1CF}" type="parTrans" cxnId="{6373EF86-DC2F-476C-812B-FC3F41614A0A}">
      <dgm:prSet/>
      <dgm:spPr/>
      <dgm:t>
        <a:bodyPr/>
        <a:lstStyle/>
        <a:p>
          <a:endParaRPr lang="es-MX"/>
        </a:p>
      </dgm:t>
    </dgm:pt>
    <dgm:pt modelId="{5FA02206-2472-4B13-A95D-369EC7D0A3BD}" type="sibTrans" cxnId="{6373EF86-DC2F-476C-812B-FC3F41614A0A}">
      <dgm:prSet/>
      <dgm:spPr/>
      <dgm:t>
        <a:bodyPr/>
        <a:lstStyle/>
        <a:p>
          <a:endParaRPr lang="es-MX"/>
        </a:p>
      </dgm:t>
    </dgm:pt>
    <dgm:pt modelId="{F07EFAE3-0798-4CD2-83AA-D539EAEEC6C4}" type="pres">
      <dgm:prSet presAssocID="{F8A77030-928E-43F7-B33D-5AD41F6B6864}" presName="linear" presStyleCnt="0">
        <dgm:presLayoutVars>
          <dgm:animLvl val="lvl"/>
          <dgm:resizeHandles val="exact"/>
        </dgm:presLayoutVars>
      </dgm:prSet>
      <dgm:spPr/>
      <dgm:t>
        <a:bodyPr/>
        <a:lstStyle/>
        <a:p>
          <a:endParaRPr lang="es-MX"/>
        </a:p>
      </dgm:t>
    </dgm:pt>
    <dgm:pt modelId="{434DAC16-0559-4889-9FF8-90B59BE85CD5}" type="pres">
      <dgm:prSet presAssocID="{12182474-3319-47A1-994C-EC626541ACBA}" presName="parentText" presStyleLbl="node1" presStyleIdx="0" presStyleCnt="1">
        <dgm:presLayoutVars>
          <dgm:chMax val="0"/>
          <dgm:bulletEnabled val="1"/>
        </dgm:presLayoutVars>
      </dgm:prSet>
      <dgm:spPr/>
      <dgm:t>
        <a:bodyPr/>
        <a:lstStyle/>
        <a:p>
          <a:endParaRPr lang="es-MX"/>
        </a:p>
      </dgm:t>
    </dgm:pt>
  </dgm:ptLst>
  <dgm:cxnLst>
    <dgm:cxn modelId="{6373EF86-DC2F-476C-812B-FC3F41614A0A}" srcId="{F8A77030-928E-43F7-B33D-5AD41F6B6864}" destId="{12182474-3319-47A1-994C-EC626541ACBA}" srcOrd="0" destOrd="0" parTransId="{DF2D6B92-AE57-4907-A6DA-09C14606D1CF}" sibTransId="{5FA02206-2472-4B13-A95D-369EC7D0A3BD}"/>
    <dgm:cxn modelId="{A48F25EA-B290-4410-B8DF-4855C6F7D9F7}" type="presOf" srcId="{12182474-3319-47A1-994C-EC626541ACBA}" destId="{434DAC16-0559-4889-9FF8-90B59BE85CD5}" srcOrd="0" destOrd="0" presId="urn:microsoft.com/office/officeart/2005/8/layout/vList2"/>
    <dgm:cxn modelId="{F1CB49AD-AB60-47A0-BD03-D4A87B282545}" type="presOf" srcId="{F8A77030-928E-43F7-B33D-5AD41F6B6864}" destId="{F07EFAE3-0798-4CD2-83AA-D539EAEEC6C4}" srcOrd="0" destOrd="0" presId="urn:microsoft.com/office/officeart/2005/8/layout/vList2"/>
    <dgm:cxn modelId="{4F39C173-58D7-4D52-B1B6-1B456A594E71}" type="presParOf" srcId="{F07EFAE3-0798-4CD2-83AA-D539EAEEC6C4}" destId="{434DAC16-0559-4889-9FF8-90B59BE85CD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D2D070-7D8E-42C3-A3BF-986E3276FA78}"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F739A51C-5C76-45D1-88D4-AAC45AC5430E}">
      <dgm:prSet/>
      <dgm:spPr/>
      <dgm:t>
        <a:bodyPr/>
        <a:lstStyle/>
        <a:p>
          <a:r>
            <a:rPr lang="es-MX" dirty="0" smtClean="0"/>
            <a:t>Letrina ventilada de doble cámara</a:t>
          </a:r>
          <a:endParaRPr lang="es-MX" dirty="0"/>
        </a:p>
      </dgm:t>
    </dgm:pt>
    <dgm:pt modelId="{D286ADE8-76ED-4645-BAAB-2760112DC133}" type="parTrans" cxnId="{DF6CA103-831E-4AA8-B201-F22421F46915}">
      <dgm:prSet/>
      <dgm:spPr/>
      <dgm:t>
        <a:bodyPr/>
        <a:lstStyle/>
        <a:p>
          <a:endParaRPr lang="es-MX"/>
        </a:p>
      </dgm:t>
    </dgm:pt>
    <dgm:pt modelId="{2BBD3280-E5B1-40C7-9AA3-10C76D7E7E3A}" type="sibTrans" cxnId="{DF6CA103-831E-4AA8-B201-F22421F46915}">
      <dgm:prSet/>
      <dgm:spPr/>
      <dgm:t>
        <a:bodyPr/>
        <a:lstStyle/>
        <a:p>
          <a:endParaRPr lang="es-MX"/>
        </a:p>
      </dgm:t>
    </dgm:pt>
    <dgm:pt modelId="{69D978D3-8A3D-4CC1-A7A9-AF2513779F93}">
      <dgm:prSet/>
      <dgm:spPr/>
      <dgm:t>
        <a:bodyPr/>
        <a:lstStyle/>
        <a:p>
          <a:r>
            <a:rPr lang="es-MX" dirty="0" smtClean="0"/>
            <a:t>Tanque séptico – pozo de absorción</a:t>
          </a:r>
          <a:endParaRPr lang="es-MX" dirty="0"/>
        </a:p>
      </dgm:t>
    </dgm:pt>
    <dgm:pt modelId="{74FCD665-F636-43DF-9F53-DF0DD6FB626F}" type="parTrans" cxnId="{357C8921-98E7-44AD-955A-C031632AD276}">
      <dgm:prSet/>
      <dgm:spPr/>
      <dgm:t>
        <a:bodyPr/>
        <a:lstStyle/>
        <a:p>
          <a:endParaRPr lang="es-MX"/>
        </a:p>
      </dgm:t>
    </dgm:pt>
    <dgm:pt modelId="{787E2C81-ABB5-4258-95C8-FF31B9E3754A}" type="sibTrans" cxnId="{357C8921-98E7-44AD-955A-C031632AD276}">
      <dgm:prSet/>
      <dgm:spPr/>
      <dgm:t>
        <a:bodyPr/>
        <a:lstStyle/>
        <a:p>
          <a:endParaRPr lang="es-MX"/>
        </a:p>
      </dgm:t>
    </dgm:pt>
    <dgm:pt modelId="{9666878F-0B7D-41E3-A531-B5FC3BFC7B0D}">
      <dgm:prSet/>
      <dgm:spPr/>
      <dgm:t>
        <a:bodyPr/>
        <a:lstStyle/>
        <a:p>
          <a:r>
            <a:rPr lang="es-MX" dirty="0" smtClean="0"/>
            <a:t>Tanque séptico – lecho de </a:t>
          </a:r>
          <a:r>
            <a:rPr lang="es-MX" dirty="0" err="1" smtClean="0"/>
            <a:t>hidrófitas</a:t>
          </a:r>
          <a:endParaRPr lang="es-MX" dirty="0"/>
        </a:p>
      </dgm:t>
    </dgm:pt>
    <dgm:pt modelId="{EED58520-745D-4394-B0C9-BDEDFBFD9135}" type="parTrans" cxnId="{F32791E7-4449-424A-A576-5278E7CBEC2F}">
      <dgm:prSet/>
      <dgm:spPr/>
      <dgm:t>
        <a:bodyPr/>
        <a:lstStyle/>
        <a:p>
          <a:endParaRPr lang="es-MX"/>
        </a:p>
      </dgm:t>
    </dgm:pt>
    <dgm:pt modelId="{B6367EBC-5A42-4916-96A9-03F846A00B9F}" type="sibTrans" cxnId="{F32791E7-4449-424A-A576-5278E7CBEC2F}">
      <dgm:prSet/>
      <dgm:spPr/>
      <dgm:t>
        <a:bodyPr/>
        <a:lstStyle/>
        <a:p>
          <a:endParaRPr lang="es-MX"/>
        </a:p>
      </dgm:t>
    </dgm:pt>
    <dgm:pt modelId="{4D4CF0B8-BDEC-4579-BA32-92FA45EB316E}">
      <dgm:prSet/>
      <dgm:spPr/>
      <dgm:t>
        <a:bodyPr/>
        <a:lstStyle/>
        <a:p>
          <a:r>
            <a:rPr lang="es-MX" dirty="0" smtClean="0"/>
            <a:t>Tanque séptico – filtros de arena</a:t>
          </a:r>
          <a:endParaRPr lang="es-MX" dirty="0"/>
        </a:p>
      </dgm:t>
    </dgm:pt>
    <dgm:pt modelId="{87E403C7-10A2-4C20-92AE-A7E1E4A1D7E8}" type="parTrans" cxnId="{3862EC97-93F7-4275-8E1C-423EB1011B80}">
      <dgm:prSet/>
      <dgm:spPr/>
      <dgm:t>
        <a:bodyPr/>
        <a:lstStyle/>
        <a:p>
          <a:endParaRPr lang="es-MX"/>
        </a:p>
      </dgm:t>
    </dgm:pt>
    <dgm:pt modelId="{7243CBA3-2D22-43B8-9D4E-941046FB20FA}" type="sibTrans" cxnId="{3862EC97-93F7-4275-8E1C-423EB1011B80}">
      <dgm:prSet/>
      <dgm:spPr/>
      <dgm:t>
        <a:bodyPr/>
        <a:lstStyle/>
        <a:p>
          <a:endParaRPr lang="es-MX"/>
        </a:p>
      </dgm:t>
    </dgm:pt>
    <dgm:pt modelId="{449A308F-7948-4DF5-86F1-ED36A10F61A1}">
      <dgm:prSet/>
      <dgm:spPr/>
      <dgm:t>
        <a:bodyPr/>
        <a:lstStyle/>
        <a:p>
          <a:r>
            <a:rPr lang="es-MX" dirty="0" smtClean="0"/>
            <a:t>Laguna anaerobia – laguna facultativa</a:t>
          </a:r>
          <a:endParaRPr lang="es-MX" dirty="0"/>
        </a:p>
      </dgm:t>
    </dgm:pt>
    <dgm:pt modelId="{CE8F5BC6-F2D2-4F8A-A16A-E91473C02BEA}" type="parTrans" cxnId="{44FF9C87-8EE1-440E-93A9-153C121F057D}">
      <dgm:prSet/>
      <dgm:spPr/>
      <dgm:t>
        <a:bodyPr/>
        <a:lstStyle/>
        <a:p>
          <a:endParaRPr lang="es-MX"/>
        </a:p>
      </dgm:t>
    </dgm:pt>
    <dgm:pt modelId="{416BFA64-FE76-4F67-BC7C-F05D9220FB68}" type="sibTrans" cxnId="{44FF9C87-8EE1-440E-93A9-153C121F057D}">
      <dgm:prSet/>
      <dgm:spPr/>
      <dgm:t>
        <a:bodyPr/>
        <a:lstStyle/>
        <a:p>
          <a:endParaRPr lang="es-MX"/>
        </a:p>
      </dgm:t>
    </dgm:pt>
    <dgm:pt modelId="{10A36397-871B-4C32-A00C-2B2895DD9F04}">
      <dgm:prSet/>
      <dgm:spPr/>
      <dgm:t>
        <a:bodyPr/>
        <a:lstStyle/>
        <a:p>
          <a:r>
            <a:rPr lang="es-MX" dirty="0" smtClean="0"/>
            <a:t>Laguna anaerobia – laguna facultativa – laguna de maduración</a:t>
          </a:r>
          <a:endParaRPr lang="es-MX" dirty="0"/>
        </a:p>
      </dgm:t>
    </dgm:pt>
    <dgm:pt modelId="{8DC658C8-E734-4287-AC07-92BD349157EA}" type="parTrans" cxnId="{F45E32DF-4CD1-4654-A36C-B6EF97697994}">
      <dgm:prSet/>
      <dgm:spPr/>
      <dgm:t>
        <a:bodyPr/>
        <a:lstStyle/>
        <a:p>
          <a:endParaRPr lang="es-MX"/>
        </a:p>
      </dgm:t>
    </dgm:pt>
    <dgm:pt modelId="{9EF7B59B-A7BF-4F40-BDD1-9305441327E6}" type="sibTrans" cxnId="{F45E32DF-4CD1-4654-A36C-B6EF97697994}">
      <dgm:prSet/>
      <dgm:spPr/>
      <dgm:t>
        <a:bodyPr/>
        <a:lstStyle/>
        <a:p>
          <a:endParaRPr lang="es-MX"/>
        </a:p>
      </dgm:t>
    </dgm:pt>
    <dgm:pt modelId="{8F729B02-B55F-4EE9-B6E0-49CA930602A6}" type="pres">
      <dgm:prSet presAssocID="{B7D2D070-7D8E-42C3-A3BF-986E3276FA78}" presName="linearFlow" presStyleCnt="0">
        <dgm:presLayoutVars>
          <dgm:dir/>
          <dgm:resizeHandles val="exact"/>
        </dgm:presLayoutVars>
      </dgm:prSet>
      <dgm:spPr/>
      <dgm:t>
        <a:bodyPr/>
        <a:lstStyle/>
        <a:p>
          <a:endParaRPr lang="es-MX"/>
        </a:p>
      </dgm:t>
    </dgm:pt>
    <dgm:pt modelId="{3C9A1AB3-EAA5-495C-A5F4-5F899818EE52}" type="pres">
      <dgm:prSet presAssocID="{F739A51C-5C76-45D1-88D4-AAC45AC5430E}" presName="composite" presStyleCnt="0"/>
      <dgm:spPr/>
    </dgm:pt>
    <dgm:pt modelId="{F9515F94-F274-4CAF-AB60-4F7980448922}" type="pres">
      <dgm:prSet presAssocID="{F739A51C-5C76-45D1-88D4-AAC45AC5430E}" presName="imgShp" presStyleLbl="fgImgPlace1" presStyleIdx="0" presStyleCnt="6"/>
      <dgm:spPr/>
    </dgm:pt>
    <dgm:pt modelId="{CCCD5E3A-02A4-4442-8BAD-EB00C496F8D1}" type="pres">
      <dgm:prSet presAssocID="{F739A51C-5C76-45D1-88D4-AAC45AC5430E}" presName="txShp" presStyleLbl="node1" presStyleIdx="0" presStyleCnt="6">
        <dgm:presLayoutVars>
          <dgm:bulletEnabled val="1"/>
        </dgm:presLayoutVars>
      </dgm:prSet>
      <dgm:spPr/>
      <dgm:t>
        <a:bodyPr/>
        <a:lstStyle/>
        <a:p>
          <a:endParaRPr lang="es-MX"/>
        </a:p>
      </dgm:t>
    </dgm:pt>
    <dgm:pt modelId="{45A45FB7-E3DD-44B3-95DF-FA0FA86B2F50}" type="pres">
      <dgm:prSet presAssocID="{2BBD3280-E5B1-40C7-9AA3-10C76D7E7E3A}" presName="spacing" presStyleCnt="0"/>
      <dgm:spPr/>
    </dgm:pt>
    <dgm:pt modelId="{46A0F5C0-605D-4F24-8F38-CE4F52D27C3C}" type="pres">
      <dgm:prSet presAssocID="{69D978D3-8A3D-4CC1-A7A9-AF2513779F93}" presName="composite" presStyleCnt="0"/>
      <dgm:spPr/>
    </dgm:pt>
    <dgm:pt modelId="{ADF87B39-9F2B-45E3-9D9D-348FFBE02653}" type="pres">
      <dgm:prSet presAssocID="{69D978D3-8A3D-4CC1-A7A9-AF2513779F93}" presName="imgShp" presStyleLbl="fgImgPlace1" presStyleIdx="1" presStyleCnt="6"/>
      <dgm:spPr/>
    </dgm:pt>
    <dgm:pt modelId="{30D6DFD6-A5C9-4ECA-9C88-21C812353E91}" type="pres">
      <dgm:prSet presAssocID="{69D978D3-8A3D-4CC1-A7A9-AF2513779F93}" presName="txShp" presStyleLbl="node1" presStyleIdx="1" presStyleCnt="6">
        <dgm:presLayoutVars>
          <dgm:bulletEnabled val="1"/>
        </dgm:presLayoutVars>
      </dgm:prSet>
      <dgm:spPr/>
      <dgm:t>
        <a:bodyPr/>
        <a:lstStyle/>
        <a:p>
          <a:endParaRPr lang="es-MX"/>
        </a:p>
      </dgm:t>
    </dgm:pt>
    <dgm:pt modelId="{084A0EC1-0D37-4D8A-80CF-A9CBA0752681}" type="pres">
      <dgm:prSet presAssocID="{787E2C81-ABB5-4258-95C8-FF31B9E3754A}" presName="spacing" presStyleCnt="0"/>
      <dgm:spPr/>
    </dgm:pt>
    <dgm:pt modelId="{706284CA-99B5-43FB-A9C3-1F3CDC416CA9}" type="pres">
      <dgm:prSet presAssocID="{9666878F-0B7D-41E3-A531-B5FC3BFC7B0D}" presName="composite" presStyleCnt="0"/>
      <dgm:spPr/>
    </dgm:pt>
    <dgm:pt modelId="{4BF8D74F-DDCF-4F23-98B6-CFBBDDA5BA12}" type="pres">
      <dgm:prSet presAssocID="{9666878F-0B7D-41E3-A531-B5FC3BFC7B0D}" presName="imgShp" presStyleLbl="fgImgPlace1" presStyleIdx="2" presStyleCnt="6"/>
      <dgm:spPr/>
    </dgm:pt>
    <dgm:pt modelId="{48A49A62-63E5-4C63-959F-E4EE7B5D1CAA}" type="pres">
      <dgm:prSet presAssocID="{9666878F-0B7D-41E3-A531-B5FC3BFC7B0D}" presName="txShp" presStyleLbl="node1" presStyleIdx="2" presStyleCnt="6">
        <dgm:presLayoutVars>
          <dgm:bulletEnabled val="1"/>
        </dgm:presLayoutVars>
      </dgm:prSet>
      <dgm:spPr/>
      <dgm:t>
        <a:bodyPr/>
        <a:lstStyle/>
        <a:p>
          <a:endParaRPr lang="es-MX"/>
        </a:p>
      </dgm:t>
    </dgm:pt>
    <dgm:pt modelId="{A8DBCED6-872C-43F9-B975-88358CABF371}" type="pres">
      <dgm:prSet presAssocID="{B6367EBC-5A42-4916-96A9-03F846A00B9F}" presName="spacing" presStyleCnt="0"/>
      <dgm:spPr/>
    </dgm:pt>
    <dgm:pt modelId="{1EE0D668-BDCF-4BCB-95E8-C6DD561E36DE}" type="pres">
      <dgm:prSet presAssocID="{4D4CF0B8-BDEC-4579-BA32-92FA45EB316E}" presName="composite" presStyleCnt="0"/>
      <dgm:spPr/>
    </dgm:pt>
    <dgm:pt modelId="{BBD5ED56-5F92-4F59-B009-D794D79902BD}" type="pres">
      <dgm:prSet presAssocID="{4D4CF0B8-BDEC-4579-BA32-92FA45EB316E}" presName="imgShp" presStyleLbl="fgImgPlace1" presStyleIdx="3" presStyleCnt="6"/>
      <dgm:spPr/>
    </dgm:pt>
    <dgm:pt modelId="{CDA0DFEA-23C8-49EF-8B9E-ACE3195739D7}" type="pres">
      <dgm:prSet presAssocID="{4D4CF0B8-BDEC-4579-BA32-92FA45EB316E}" presName="txShp" presStyleLbl="node1" presStyleIdx="3" presStyleCnt="6">
        <dgm:presLayoutVars>
          <dgm:bulletEnabled val="1"/>
        </dgm:presLayoutVars>
      </dgm:prSet>
      <dgm:spPr/>
      <dgm:t>
        <a:bodyPr/>
        <a:lstStyle/>
        <a:p>
          <a:endParaRPr lang="es-MX"/>
        </a:p>
      </dgm:t>
    </dgm:pt>
    <dgm:pt modelId="{52D2D352-F8F9-489B-AD7C-71D2DD0592D6}" type="pres">
      <dgm:prSet presAssocID="{7243CBA3-2D22-43B8-9D4E-941046FB20FA}" presName="spacing" presStyleCnt="0"/>
      <dgm:spPr/>
    </dgm:pt>
    <dgm:pt modelId="{542145AB-BFB2-4DF2-A522-9956D5599A32}" type="pres">
      <dgm:prSet presAssocID="{449A308F-7948-4DF5-86F1-ED36A10F61A1}" presName="composite" presStyleCnt="0"/>
      <dgm:spPr/>
    </dgm:pt>
    <dgm:pt modelId="{1B23B0C8-B816-45BA-A880-197E1B70087F}" type="pres">
      <dgm:prSet presAssocID="{449A308F-7948-4DF5-86F1-ED36A10F61A1}" presName="imgShp" presStyleLbl="fgImgPlace1" presStyleIdx="4" presStyleCnt="6"/>
      <dgm:spPr/>
    </dgm:pt>
    <dgm:pt modelId="{EC06661F-CDAF-45AB-9DBF-319E26EFC697}" type="pres">
      <dgm:prSet presAssocID="{449A308F-7948-4DF5-86F1-ED36A10F61A1}" presName="txShp" presStyleLbl="node1" presStyleIdx="4" presStyleCnt="6">
        <dgm:presLayoutVars>
          <dgm:bulletEnabled val="1"/>
        </dgm:presLayoutVars>
      </dgm:prSet>
      <dgm:spPr/>
      <dgm:t>
        <a:bodyPr/>
        <a:lstStyle/>
        <a:p>
          <a:endParaRPr lang="es-MX"/>
        </a:p>
      </dgm:t>
    </dgm:pt>
    <dgm:pt modelId="{62F4BF4B-746E-4973-8CB2-58FB3856FA4A}" type="pres">
      <dgm:prSet presAssocID="{416BFA64-FE76-4F67-BC7C-F05D9220FB68}" presName="spacing" presStyleCnt="0"/>
      <dgm:spPr/>
    </dgm:pt>
    <dgm:pt modelId="{2E2B9B20-A49F-4F8E-813D-691D2898F766}" type="pres">
      <dgm:prSet presAssocID="{10A36397-871B-4C32-A00C-2B2895DD9F04}" presName="composite" presStyleCnt="0"/>
      <dgm:spPr/>
    </dgm:pt>
    <dgm:pt modelId="{14F1F2CF-58C2-4BBA-A2BA-1E88D4E0D60F}" type="pres">
      <dgm:prSet presAssocID="{10A36397-871B-4C32-A00C-2B2895DD9F04}" presName="imgShp" presStyleLbl="fgImgPlace1" presStyleIdx="5" presStyleCnt="6"/>
      <dgm:spPr/>
    </dgm:pt>
    <dgm:pt modelId="{B6B7BE1E-29C9-43B5-8DDE-053DF1C7C282}" type="pres">
      <dgm:prSet presAssocID="{10A36397-871B-4C32-A00C-2B2895DD9F04}" presName="txShp" presStyleLbl="node1" presStyleIdx="5" presStyleCnt="6">
        <dgm:presLayoutVars>
          <dgm:bulletEnabled val="1"/>
        </dgm:presLayoutVars>
      </dgm:prSet>
      <dgm:spPr/>
      <dgm:t>
        <a:bodyPr/>
        <a:lstStyle/>
        <a:p>
          <a:endParaRPr lang="es-MX"/>
        </a:p>
      </dgm:t>
    </dgm:pt>
  </dgm:ptLst>
  <dgm:cxnLst>
    <dgm:cxn modelId="{F32791E7-4449-424A-A576-5278E7CBEC2F}" srcId="{B7D2D070-7D8E-42C3-A3BF-986E3276FA78}" destId="{9666878F-0B7D-41E3-A531-B5FC3BFC7B0D}" srcOrd="2" destOrd="0" parTransId="{EED58520-745D-4394-B0C9-BDEDFBFD9135}" sibTransId="{B6367EBC-5A42-4916-96A9-03F846A00B9F}"/>
    <dgm:cxn modelId="{357C8921-98E7-44AD-955A-C031632AD276}" srcId="{B7D2D070-7D8E-42C3-A3BF-986E3276FA78}" destId="{69D978D3-8A3D-4CC1-A7A9-AF2513779F93}" srcOrd="1" destOrd="0" parTransId="{74FCD665-F636-43DF-9F53-DF0DD6FB626F}" sibTransId="{787E2C81-ABB5-4258-95C8-FF31B9E3754A}"/>
    <dgm:cxn modelId="{EEF78CA9-C265-4F24-817A-442B2CAFBBDF}" type="presOf" srcId="{69D978D3-8A3D-4CC1-A7A9-AF2513779F93}" destId="{30D6DFD6-A5C9-4ECA-9C88-21C812353E91}" srcOrd="0" destOrd="0" presId="urn:microsoft.com/office/officeart/2005/8/layout/vList3"/>
    <dgm:cxn modelId="{DF6CA103-831E-4AA8-B201-F22421F46915}" srcId="{B7D2D070-7D8E-42C3-A3BF-986E3276FA78}" destId="{F739A51C-5C76-45D1-88D4-AAC45AC5430E}" srcOrd="0" destOrd="0" parTransId="{D286ADE8-76ED-4645-BAAB-2760112DC133}" sibTransId="{2BBD3280-E5B1-40C7-9AA3-10C76D7E7E3A}"/>
    <dgm:cxn modelId="{F45E32DF-4CD1-4654-A36C-B6EF97697994}" srcId="{B7D2D070-7D8E-42C3-A3BF-986E3276FA78}" destId="{10A36397-871B-4C32-A00C-2B2895DD9F04}" srcOrd="5" destOrd="0" parTransId="{8DC658C8-E734-4287-AC07-92BD349157EA}" sibTransId="{9EF7B59B-A7BF-4F40-BDD1-9305441327E6}"/>
    <dgm:cxn modelId="{3862EC97-93F7-4275-8E1C-423EB1011B80}" srcId="{B7D2D070-7D8E-42C3-A3BF-986E3276FA78}" destId="{4D4CF0B8-BDEC-4579-BA32-92FA45EB316E}" srcOrd="3" destOrd="0" parTransId="{87E403C7-10A2-4C20-92AE-A7E1E4A1D7E8}" sibTransId="{7243CBA3-2D22-43B8-9D4E-941046FB20FA}"/>
    <dgm:cxn modelId="{C6537D64-E4CF-4D2D-BBC4-2ED9B56ADA8E}" type="presOf" srcId="{9666878F-0B7D-41E3-A531-B5FC3BFC7B0D}" destId="{48A49A62-63E5-4C63-959F-E4EE7B5D1CAA}" srcOrd="0" destOrd="0" presId="urn:microsoft.com/office/officeart/2005/8/layout/vList3"/>
    <dgm:cxn modelId="{1CF4B5BA-7AA9-4966-8908-C7B0057A6208}" type="presOf" srcId="{4D4CF0B8-BDEC-4579-BA32-92FA45EB316E}" destId="{CDA0DFEA-23C8-49EF-8B9E-ACE3195739D7}" srcOrd="0" destOrd="0" presId="urn:microsoft.com/office/officeart/2005/8/layout/vList3"/>
    <dgm:cxn modelId="{5B14E42E-F0C4-4F65-AEBB-64720602EBF3}" type="presOf" srcId="{449A308F-7948-4DF5-86F1-ED36A10F61A1}" destId="{EC06661F-CDAF-45AB-9DBF-319E26EFC697}" srcOrd="0" destOrd="0" presId="urn:microsoft.com/office/officeart/2005/8/layout/vList3"/>
    <dgm:cxn modelId="{09D81E42-3EFF-4940-B23C-656766B61508}" type="presOf" srcId="{10A36397-871B-4C32-A00C-2B2895DD9F04}" destId="{B6B7BE1E-29C9-43B5-8DDE-053DF1C7C282}" srcOrd="0" destOrd="0" presId="urn:microsoft.com/office/officeart/2005/8/layout/vList3"/>
    <dgm:cxn modelId="{14F83C57-6EC8-464A-A3F7-0A2560D2E323}" type="presOf" srcId="{B7D2D070-7D8E-42C3-A3BF-986E3276FA78}" destId="{8F729B02-B55F-4EE9-B6E0-49CA930602A6}" srcOrd="0" destOrd="0" presId="urn:microsoft.com/office/officeart/2005/8/layout/vList3"/>
    <dgm:cxn modelId="{42EA2DBD-B901-4086-8133-3B88BBEDDF29}" type="presOf" srcId="{F739A51C-5C76-45D1-88D4-AAC45AC5430E}" destId="{CCCD5E3A-02A4-4442-8BAD-EB00C496F8D1}" srcOrd="0" destOrd="0" presId="urn:microsoft.com/office/officeart/2005/8/layout/vList3"/>
    <dgm:cxn modelId="{44FF9C87-8EE1-440E-93A9-153C121F057D}" srcId="{B7D2D070-7D8E-42C3-A3BF-986E3276FA78}" destId="{449A308F-7948-4DF5-86F1-ED36A10F61A1}" srcOrd="4" destOrd="0" parTransId="{CE8F5BC6-F2D2-4F8A-A16A-E91473C02BEA}" sibTransId="{416BFA64-FE76-4F67-BC7C-F05D9220FB68}"/>
    <dgm:cxn modelId="{745F97D0-7D54-4CFB-90DD-57E4C50C2A2E}" type="presParOf" srcId="{8F729B02-B55F-4EE9-B6E0-49CA930602A6}" destId="{3C9A1AB3-EAA5-495C-A5F4-5F899818EE52}" srcOrd="0" destOrd="0" presId="urn:microsoft.com/office/officeart/2005/8/layout/vList3"/>
    <dgm:cxn modelId="{2E72CEA6-5169-4677-A8FE-6FA94D835438}" type="presParOf" srcId="{3C9A1AB3-EAA5-495C-A5F4-5F899818EE52}" destId="{F9515F94-F274-4CAF-AB60-4F7980448922}" srcOrd="0" destOrd="0" presId="urn:microsoft.com/office/officeart/2005/8/layout/vList3"/>
    <dgm:cxn modelId="{1FECD975-4CE4-4E8E-B72F-895E473A1793}" type="presParOf" srcId="{3C9A1AB3-EAA5-495C-A5F4-5F899818EE52}" destId="{CCCD5E3A-02A4-4442-8BAD-EB00C496F8D1}" srcOrd="1" destOrd="0" presId="urn:microsoft.com/office/officeart/2005/8/layout/vList3"/>
    <dgm:cxn modelId="{6FA063A8-6A4B-45CC-B1DE-01671EB4B346}" type="presParOf" srcId="{8F729B02-B55F-4EE9-B6E0-49CA930602A6}" destId="{45A45FB7-E3DD-44B3-95DF-FA0FA86B2F50}" srcOrd="1" destOrd="0" presId="urn:microsoft.com/office/officeart/2005/8/layout/vList3"/>
    <dgm:cxn modelId="{FCF607F8-759C-4E23-8631-390367161D7F}" type="presParOf" srcId="{8F729B02-B55F-4EE9-B6E0-49CA930602A6}" destId="{46A0F5C0-605D-4F24-8F38-CE4F52D27C3C}" srcOrd="2" destOrd="0" presId="urn:microsoft.com/office/officeart/2005/8/layout/vList3"/>
    <dgm:cxn modelId="{99E62088-A8CE-4908-A62D-93619374CA37}" type="presParOf" srcId="{46A0F5C0-605D-4F24-8F38-CE4F52D27C3C}" destId="{ADF87B39-9F2B-45E3-9D9D-348FFBE02653}" srcOrd="0" destOrd="0" presId="urn:microsoft.com/office/officeart/2005/8/layout/vList3"/>
    <dgm:cxn modelId="{D849A87E-7953-4BB3-9CED-3678B3B2CC2A}" type="presParOf" srcId="{46A0F5C0-605D-4F24-8F38-CE4F52D27C3C}" destId="{30D6DFD6-A5C9-4ECA-9C88-21C812353E91}" srcOrd="1" destOrd="0" presId="urn:microsoft.com/office/officeart/2005/8/layout/vList3"/>
    <dgm:cxn modelId="{EDA3D6A6-E1B1-44CA-BB72-A22E26D37224}" type="presParOf" srcId="{8F729B02-B55F-4EE9-B6E0-49CA930602A6}" destId="{084A0EC1-0D37-4D8A-80CF-A9CBA0752681}" srcOrd="3" destOrd="0" presId="urn:microsoft.com/office/officeart/2005/8/layout/vList3"/>
    <dgm:cxn modelId="{6971901C-15DF-4E0E-BB2B-0746176C9E96}" type="presParOf" srcId="{8F729B02-B55F-4EE9-B6E0-49CA930602A6}" destId="{706284CA-99B5-43FB-A9C3-1F3CDC416CA9}" srcOrd="4" destOrd="0" presId="urn:microsoft.com/office/officeart/2005/8/layout/vList3"/>
    <dgm:cxn modelId="{47F9D88C-96CD-4126-8DF3-843430D16E4B}" type="presParOf" srcId="{706284CA-99B5-43FB-A9C3-1F3CDC416CA9}" destId="{4BF8D74F-DDCF-4F23-98B6-CFBBDDA5BA12}" srcOrd="0" destOrd="0" presId="urn:microsoft.com/office/officeart/2005/8/layout/vList3"/>
    <dgm:cxn modelId="{6358F006-9DF7-4834-98E4-593A4BEEC173}" type="presParOf" srcId="{706284CA-99B5-43FB-A9C3-1F3CDC416CA9}" destId="{48A49A62-63E5-4C63-959F-E4EE7B5D1CAA}" srcOrd="1" destOrd="0" presId="urn:microsoft.com/office/officeart/2005/8/layout/vList3"/>
    <dgm:cxn modelId="{E948AB80-254F-4E4B-A661-719201A5EA23}" type="presParOf" srcId="{8F729B02-B55F-4EE9-B6E0-49CA930602A6}" destId="{A8DBCED6-872C-43F9-B975-88358CABF371}" srcOrd="5" destOrd="0" presId="urn:microsoft.com/office/officeart/2005/8/layout/vList3"/>
    <dgm:cxn modelId="{8D0DE215-E0FB-4DF0-8A83-93955BEDED77}" type="presParOf" srcId="{8F729B02-B55F-4EE9-B6E0-49CA930602A6}" destId="{1EE0D668-BDCF-4BCB-95E8-C6DD561E36DE}" srcOrd="6" destOrd="0" presId="urn:microsoft.com/office/officeart/2005/8/layout/vList3"/>
    <dgm:cxn modelId="{6564E812-37D6-4C2F-A22B-9777661BA7C1}" type="presParOf" srcId="{1EE0D668-BDCF-4BCB-95E8-C6DD561E36DE}" destId="{BBD5ED56-5F92-4F59-B009-D794D79902BD}" srcOrd="0" destOrd="0" presId="urn:microsoft.com/office/officeart/2005/8/layout/vList3"/>
    <dgm:cxn modelId="{BFFC4106-D6FA-4026-9503-2CA6557713C1}" type="presParOf" srcId="{1EE0D668-BDCF-4BCB-95E8-C6DD561E36DE}" destId="{CDA0DFEA-23C8-49EF-8B9E-ACE3195739D7}" srcOrd="1" destOrd="0" presId="urn:microsoft.com/office/officeart/2005/8/layout/vList3"/>
    <dgm:cxn modelId="{69DCB841-B6A9-4E65-963A-4D29E0103775}" type="presParOf" srcId="{8F729B02-B55F-4EE9-B6E0-49CA930602A6}" destId="{52D2D352-F8F9-489B-AD7C-71D2DD0592D6}" srcOrd="7" destOrd="0" presId="urn:microsoft.com/office/officeart/2005/8/layout/vList3"/>
    <dgm:cxn modelId="{47F9C65D-02CF-4D11-84DF-B9FBFDAAC43C}" type="presParOf" srcId="{8F729B02-B55F-4EE9-B6E0-49CA930602A6}" destId="{542145AB-BFB2-4DF2-A522-9956D5599A32}" srcOrd="8" destOrd="0" presId="urn:microsoft.com/office/officeart/2005/8/layout/vList3"/>
    <dgm:cxn modelId="{91092E03-9EA6-4FC0-8293-8C5359E227C0}" type="presParOf" srcId="{542145AB-BFB2-4DF2-A522-9956D5599A32}" destId="{1B23B0C8-B816-45BA-A880-197E1B70087F}" srcOrd="0" destOrd="0" presId="urn:microsoft.com/office/officeart/2005/8/layout/vList3"/>
    <dgm:cxn modelId="{1A0ABDAE-AF43-4084-821C-0DEED9810E87}" type="presParOf" srcId="{542145AB-BFB2-4DF2-A522-9956D5599A32}" destId="{EC06661F-CDAF-45AB-9DBF-319E26EFC697}" srcOrd="1" destOrd="0" presId="urn:microsoft.com/office/officeart/2005/8/layout/vList3"/>
    <dgm:cxn modelId="{3EFDE1AB-568D-4A93-A378-50B9583D1ED4}" type="presParOf" srcId="{8F729B02-B55F-4EE9-B6E0-49CA930602A6}" destId="{62F4BF4B-746E-4973-8CB2-58FB3856FA4A}" srcOrd="9" destOrd="0" presId="urn:microsoft.com/office/officeart/2005/8/layout/vList3"/>
    <dgm:cxn modelId="{196FA06C-B331-4A52-A6F7-FB173DFF2F1E}" type="presParOf" srcId="{8F729B02-B55F-4EE9-B6E0-49CA930602A6}" destId="{2E2B9B20-A49F-4F8E-813D-691D2898F766}" srcOrd="10" destOrd="0" presId="urn:microsoft.com/office/officeart/2005/8/layout/vList3"/>
    <dgm:cxn modelId="{FC8BB1FA-8007-4CFF-937C-8265A4D7C5D7}" type="presParOf" srcId="{2E2B9B20-A49F-4F8E-813D-691D2898F766}" destId="{14F1F2CF-58C2-4BBA-A2BA-1E88D4E0D60F}" srcOrd="0" destOrd="0" presId="urn:microsoft.com/office/officeart/2005/8/layout/vList3"/>
    <dgm:cxn modelId="{1AC6BF57-790B-464D-9F42-EF1968F31247}" type="presParOf" srcId="{2E2B9B20-A49F-4F8E-813D-691D2898F766}" destId="{B6B7BE1E-29C9-43B5-8DDE-053DF1C7C282}"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dirty="0" smtClean="0"/>
            <a:t>Objetivos</a:t>
          </a:r>
          <a:r>
            <a:rPr lang="es-ES_tradnl" dirty="0" smtClean="0"/>
            <a:t/>
          </a:r>
          <a:br>
            <a:rPr lang="es-ES_tradnl" dirty="0" smtClean="0"/>
          </a:br>
          <a:endParaRPr lang="es-MX"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338766B9-BA5C-48CD-B62E-06567FEF452C}" type="presOf" srcId="{6E39DC30-1E63-470F-91C1-2139BBD5D5E3}" destId="{7FCBBE6A-5142-4195-A7C5-B0E6FA90CCDE}" srcOrd="0" destOrd="0" presId="urn:microsoft.com/office/officeart/2005/8/layout/vList2"/>
    <dgm:cxn modelId="{535A5C49-EFB1-47BA-8D86-D8AED9DE2D80}" type="presOf" srcId="{0CE704BA-626A-4C2D-8F6B-80365D372CCF}" destId="{4BF5F760-0353-4303-9782-2BD131BC5620}"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AC74EFCF-C6FC-47B2-A83A-78A978C663AF}"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490DD0-A4AC-4333-AEDD-C3AE2FBDBF4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2BB3FB44-9562-4E9C-8BCB-8D4E609C6F8C}">
      <dgm:prSet custT="1"/>
      <dgm:spPr/>
      <dgm:t>
        <a:bodyPr/>
        <a:lstStyle/>
        <a:p>
          <a:pPr rtl="0"/>
          <a:r>
            <a:rPr lang="es-ES_tradnl" sz="2000" b="1" dirty="0" smtClean="0"/>
            <a:t>Eliminar olores desagradables</a:t>
          </a:r>
          <a:endParaRPr lang="es-MX" sz="2000" dirty="0"/>
        </a:p>
      </dgm:t>
    </dgm:pt>
    <dgm:pt modelId="{78960D4E-FA7B-4A0C-BDA6-FF6527EF58FB}" type="parTrans" cxnId="{8EE536B9-18D5-4437-A050-147511159EE7}">
      <dgm:prSet/>
      <dgm:spPr/>
      <dgm:t>
        <a:bodyPr/>
        <a:lstStyle/>
        <a:p>
          <a:endParaRPr lang="es-MX"/>
        </a:p>
      </dgm:t>
    </dgm:pt>
    <dgm:pt modelId="{E17EA93A-1649-4694-88D9-2C19FF527086}" type="sibTrans" cxnId="{8EE536B9-18D5-4437-A050-147511159EE7}">
      <dgm:prSet/>
      <dgm:spPr/>
      <dgm:t>
        <a:bodyPr/>
        <a:lstStyle/>
        <a:p>
          <a:endParaRPr lang="es-MX"/>
        </a:p>
      </dgm:t>
    </dgm:pt>
    <dgm:pt modelId="{35933CBA-A914-4FF9-B99C-C0FFDEE59384}">
      <dgm:prSet custT="1"/>
      <dgm:spPr/>
      <dgm:t>
        <a:bodyPr/>
        <a:lstStyle/>
        <a:p>
          <a:pPr rtl="0"/>
          <a:r>
            <a:rPr lang="es-ES_tradnl" sz="2000" b="1" dirty="0" smtClean="0"/>
            <a:t>Controlar la proliferación de insectos transmisores de enfermedades</a:t>
          </a:r>
          <a:endParaRPr lang="es-MX" sz="2000" dirty="0"/>
        </a:p>
      </dgm:t>
    </dgm:pt>
    <dgm:pt modelId="{0B07E9FB-D6AB-4DD2-ACE9-58916BD6C6E5}" type="parTrans" cxnId="{CFF0DBA8-47C9-4FD3-B12A-4E87C4180B14}">
      <dgm:prSet/>
      <dgm:spPr/>
      <dgm:t>
        <a:bodyPr/>
        <a:lstStyle/>
        <a:p>
          <a:endParaRPr lang="es-MX"/>
        </a:p>
      </dgm:t>
    </dgm:pt>
    <dgm:pt modelId="{8E5197F8-1DA4-4220-B2CA-B4AF0CF95A28}" type="sibTrans" cxnId="{CFF0DBA8-47C9-4FD3-B12A-4E87C4180B14}">
      <dgm:prSet/>
      <dgm:spPr/>
      <dgm:t>
        <a:bodyPr/>
        <a:lstStyle/>
        <a:p>
          <a:endParaRPr lang="es-MX"/>
        </a:p>
      </dgm:t>
    </dgm:pt>
    <dgm:pt modelId="{E5B996B0-0038-494F-83E1-7F25F3C5EF3B}">
      <dgm:prSet custT="1"/>
      <dgm:spPr/>
      <dgm:t>
        <a:bodyPr/>
        <a:lstStyle/>
        <a:p>
          <a:pPr rtl="0"/>
          <a:r>
            <a:rPr lang="es-ES_tradnl" sz="2000" b="1" dirty="0" smtClean="0"/>
            <a:t>Reducir las causas de contaminación del agua</a:t>
          </a:r>
          <a:endParaRPr lang="es-MX" sz="2000" dirty="0"/>
        </a:p>
      </dgm:t>
    </dgm:pt>
    <dgm:pt modelId="{D0493361-F403-46CC-A120-75CF7E074BE8}" type="parTrans" cxnId="{F45A3FD8-0A26-44F1-9151-B68AE5C06E4D}">
      <dgm:prSet/>
      <dgm:spPr/>
      <dgm:t>
        <a:bodyPr/>
        <a:lstStyle/>
        <a:p>
          <a:endParaRPr lang="es-MX"/>
        </a:p>
      </dgm:t>
    </dgm:pt>
    <dgm:pt modelId="{FEA3ECCE-186D-4A85-B6E7-DEAEEDDE5645}" type="sibTrans" cxnId="{F45A3FD8-0A26-44F1-9151-B68AE5C06E4D}">
      <dgm:prSet/>
      <dgm:spPr/>
      <dgm:t>
        <a:bodyPr/>
        <a:lstStyle/>
        <a:p>
          <a:endParaRPr lang="es-MX"/>
        </a:p>
      </dgm:t>
    </dgm:pt>
    <dgm:pt modelId="{1F395859-5090-40AD-8ED1-6ECD35C23A6A}">
      <dgm:prSet custT="1"/>
      <dgm:spPr/>
      <dgm:t>
        <a:bodyPr/>
        <a:lstStyle/>
        <a:p>
          <a:pPr rtl="0"/>
          <a:r>
            <a:rPr lang="es-ES_tradnl" sz="2000" b="1" dirty="0" smtClean="0"/>
            <a:t>Mejorar las condiciones sanitarias y de salud pública</a:t>
          </a:r>
          <a:endParaRPr lang="es-MX" sz="2000" dirty="0"/>
        </a:p>
      </dgm:t>
    </dgm:pt>
    <dgm:pt modelId="{AFB9794A-1BC8-4D03-A6E3-213FA80D80BB}" type="parTrans" cxnId="{8020C6CF-A65D-480B-9F15-0CFB9F041A8D}">
      <dgm:prSet/>
      <dgm:spPr/>
      <dgm:t>
        <a:bodyPr/>
        <a:lstStyle/>
        <a:p>
          <a:endParaRPr lang="es-MX"/>
        </a:p>
      </dgm:t>
    </dgm:pt>
    <dgm:pt modelId="{8304DE7C-FB3D-4B97-B09D-78FA9C02239F}" type="sibTrans" cxnId="{8020C6CF-A65D-480B-9F15-0CFB9F041A8D}">
      <dgm:prSet/>
      <dgm:spPr/>
      <dgm:t>
        <a:bodyPr/>
        <a:lstStyle/>
        <a:p>
          <a:endParaRPr lang="es-MX"/>
        </a:p>
      </dgm:t>
    </dgm:pt>
    <dgm:pt modelId="{1693241D-DFCA-49F4-8C7E-76541D4A14D9}" type="pres">
      <dgm:prSet presAssocID="{E0490DD0-A4AC-4333-AEDD-C3AE2FBDBF44}" presName="linear" presStyleCnt="0">
        <dgm:presLayoutVars>
          <dgm:animLvl val="lvl"/>
          <dgm:resizeHandles val="exact"/>
        </dgm:presLayoutVars>
      </dgm:prSet>
      <dgm:spPr/>
      <dgm:t>
        <a:bodyPr/>
        <a:lstStyle/>
        <a:p>
          <a:endParaRPr lang="es-MX"/>
        </a:p>
      </dgm:t>
    </dgm:pt>
    <dgm:pt modelId="{220C4015-784D-497F-AC1A-C89012F61463}" type="pres">
      <dgm:prSet presAssocID="{2BB3FB44-9562-4E9C-8BCB-8D4E609C6F8C}" presName="parentText" presStyleLbl="node1" presStyleIdx="0" presStyleCnt="4">
        <dgm:presLayoutVars>
          <dgm:chMax val="0"/>
          <dgm:bulletEnabled val="1"/>
        </dgm:presLayoutVars>
      </dgm:prSet>
      <dgm:spPr/>
      <dgm:t>
        <a:bodyPr/>
        <a:lstStyle/>
        <a:p>
          <a:endParaRPr lang="es-MX"/>
        </a:p>
      </dgm:t>
    </dgm:pt>
    <dgm:pt modelId="{C3A2AA32-E3EF-4173-92BE-E62BA3DEC490}" type="pres">
      <dgm:prSet presAssocID="{E17EA93A-1649-4694-88D9-2C19FF527086}" presName="spacer" presStyleCnt="0"/>
      <dgm:spPr/>
    </dgm:pt>
    <dgm:pt modelId="{81099918-57D3-425D-9696-84319BFA4ABA}" type="pres">
      <dgm:prSet presAssocID="{35933CBA-A914-4FF9-B99C-C0FFDEE59384}" presName="parentText" presStyleLbl="node1" presStyleIdx="1" presStyleCnt="4">
        <dgm:presLayoutVars>
          <dgm:chMax val="0"/>
          <dgm:bulletEnabled val="1"/>
        </dgm:presLayoutVars>
      </dgm:prSet>
      <dgm:spPr/>
      <dgm:t>
        <a:bodyPr/>
        <a:lstStyle/>
        <a:p>
          <a:endParaRPr lang="es-MX"/>
        </a:p>
      </dgm:t>
    </dgm:pt>
    <dgm:pt modelId="{61BD1FC1-0924-4410-90E4-9C58BC860B14}" type="pres">
      <dgm:prSet presAssocID="{8E5197F8-1DA4-4220-B2CA-B4AF0CF95A28}" presName="spacer" presStyleCnt="0"/>
      <dgm:spPr/>
    </dgm:pt>
    <dgm:pt modelId="{E849DDA1-6CEE-4783-B708-0EB0527C99BB}" type="pres">
      <dgm:prSet presAssocID="{E5B996B0-0038-494F-83E1-7F25F3C5EF3B}" presName="parentText" presStyleLbl="node1" presStyleIdx="2" presStyleCnt="4">
        <dgm:presLayoutVars>
          <dgm:chMax val="0"/>
          <dgm:bulletEnabled val="1"/>
        </dgm:presLayoutVars>
      </dgm:prSet>
      <dgm:spPr/>
      <dgm:t>
        <a:bodyPr/>
        <a:lstStyle/>
        <a:p>
          <a:endParaRPr lang="es-MX"/>
        </a:p>
      </dgm:t>
    </dgm:pt>
    <dgm:pt modelId="{33E04483-B4D5-4D46-9969-A12509008817}" type="pres">
      <dgm:prSet presAssocID="{FEA3ECCE-186D-4A85-B6E7-DEAEEDDE5645}" presName="spacer" presStyleCnt="0"/>
      <dgm:spPr/>
    </dgm:pt>
    <dgm:pt modelId="{77A6C37F-7838-4FC4-A896-4A34AE97599E}" type="pres">
      <dgm:prSet presAssocID="{1F395859-5090-40AD-8ED1-6ECD35C23A6A}" presName="parentText" presStyleLbl="node1" presStyleIdx="3" presStyleCnt="4">
        <dgm:presLayoutVars>
          <dgm:chMax val="0"/>
          <dgm:bulletEnabled val="1"/>
        </dgm:presLayoutVars>
      </dgm:prSet>
      <dgm:spPr/>
      <dgm:t>
        <a:bodyPr/>
        <a:lstStyle/>
        <a:p>
          <a:endParaRPr lang="es-MX"/>
        </a:p>
      </dgm:t>
    </dgm:pt>
  </dgm:ptLst>
  <dgm:cxnLst>
    <dgm:cxn modelId="{DE7849B9-44C6-4734-9420-31BA9E1B9736}" type="presOf" srcId="{1F395859-5090-40AD-8ED1-6ECD35C23A6A}" destId="{77A6C37F-7838-4FC4-A896-4A34AE97599E}" srcOrd="0" destOrd="0" presId="urn:microsoft.com/office/officeart/2005/8/layout/vList2"/>
    <dgm:cxn modelId="{8EE536B9-18D5-4437-A050-147511159EE7}" srcId="{E0490DD0-A4AC-4333-AEDD-C3AE2FBDBF44}" destId="{2BB3FB44-9562-4E9C-8BCB-8D4E609C6F8C}" srcOrd="0" destOrd="0" parTransId="{78960D4E-FA7B-4A0C-BDA6-FF6527EF58FB}" sibTransId="{E17EA93A-1649-4694-88D9-2C19FF527086}"/>
    <dgm:cxn modelId="{F45A3FD8-0A26-44F1-9151-B68AE5C06E4D}" srcId="{E0490DD0-A4AC-4333-AEDD-C3AE2FBDBF44}" destId="{E5B996B0-0038-494F-83E1-7F25F3C5EF3B}" srcOrd="2" destOrd="0" parTransId="{D0493361-F403-46CC-A120-75CF7E074BE8}" sibTransId="{FEA3ECCE-186D-4A85-B6E7-DEAEEDDE5645}"/>
    <dgm:cxn modelId="{BE5AA3CA-E7D8-468B-B700-8CF04725583B}" type="presOf" srcId="{E5B996B0-0038-494F-83E1-7F25F3C5EF3B}" destId="{E849DDA1-6CEE-4783-B708-0EB0527C99BB}" srcOrd="0" destOrd="0" presId="urn:microsoft.com/office/officeart/2005/8/layout/vList2"/>
    <dgm:cxn modelId="{86CC5B56-ECEC-4021-95F4-0890AAF4A8CD}" type="presOf" srcId="{35933CBA-A914-4FF9-B99C-C0FFDEE59384}" destId="{81099918-57D3-425D-9696-84319BFA4ABA}" srcOrd="0" destOrd="0" presId="urn:microsoft.com/office/officeart/2005/8/layout/vList2"/>
    <dgm:cxn modelId="{CFF0DBA8-47C9-4FD3-B12A-4E87C4180B14}" srcId="{E0490DD0-A4AC-4333-AEDD-C3AE2FBDBF44}" destId="{35933CBA-A914-4FF9-B99C-C0FFDEE59384}" srcOrd="1" destOrd="0" parTransId="{0B07E9FB-D6AB-4DD2-ACE9-58916BD6C6E5}" sibTransId="{8E5197F8-1DA4-4220-B2CA-B4AF0CF95A28}"/>
    <dgm:cxn modelId="{22560A00-75FC-40F7-B52C-E2D3CD2EF879}" type="presOf" srcId="{E0490DD0-A4AC-4333-AEDD-C3AE2FBDBF44}" destId="{1693241D-DFCA-49F4-8C7E-76541D4A14D9}" srcOrd="0" destOrd="0" presId="urn:microsoft.com/office/officeart/2005/8/layout/vList2"/>
    <dgm:cxn modelId="{8020C6CF-A65D-480B-9F15-0CFB9F041A8D}" srcId="{E0490DD0-A4AC-4333-AEDD-C3AE2FBDBF44}" destId="{1F395859-5090-40AD-8ED1-6ECD35C23A6A}" srcOrd="3" destOrd="0" parTransId="{AFB9794A-1BC8-4D03-A6E3-213FA80D80BB}" sibTransId="{8304DE7C-FB3D-4B97-B09D-78FA9C02239F}"/>
    <dgm:cxn modelId="{30A744BE-CC75-4F1E-9162-790068B1C982}" type="presOf" srcId="{2BB3FB44-9562-4E9C-8BCB-8D4E609C6F8C}" destId="{220C4015-784D-497F-AC1A-C89012F61463}" srcOrd="0" destOrd="0" presId="urn:microsoft.com/office/officeart/2005/8/layout/vList2"/>
    <dgm:cxn modelId="{8A5B0658-713C-4F0A-8136-E0EB5453BFE9}" type="presParOf" srcId="{1693241D-DFCA-49F4-8C7E-76541D4A14D9}" destId="{220C4015-784D-497F-AC1A-C89012F61463}" srcOrd="0" destOrd="0" presId="urn:microsoft.com/office/officeart/2005/8/layout/vList2"/>
    <dgm:cxn modelId="{720F2A15-5938-4B9D-AB3D-531D434216FC}" type="presParOf" srcId="{1693241D-DFCA-49F4-8C7E-76541D4A14D9}" destId="{C3A2AA32-E3EF-4173-92BE-E62BA3DEC490}" srcOrd="1" destOrd="0" presId="urn:microsoft.com/office/officeart/2005/8/layout/vList2"/>
    <dgm:cxn modelId="{3699CD1F-41E3-4BA7-BEF9-F74A3B247556}" type="presParOf" srcId="{1693241D-DFCA-49F4-8C7E-76541D4A14D9}" destId="{81099918-57D3-425D-9696-84319BFA4ABA}" srcOrd="2" destOrd="0" presId="urn:microsoft.com/office/officeart/2005/8/layout/vList2"/>
    <dgm:cxn modelId="{EA9C75F0-B660-45BE-B53C-A0225F3F65D3}" type="presParOf" srcId="{1693241D-DFCA-49F4-8C7E-76541D4A14D9}" destId="{61BD1FC1-0924-4410-90E4-9C58BC860B14}" srcOrd="3" destOrd="0" presId="urn:microsoft.com/office/officeart/2005/8/layout/vList2"/>
    <dgm:cxn modelId="{4B0E270A-CE1B-4A85-A8C2-BC4FFCEC9AD4}" type="presParOf" srcId="{1693241D-DFCA-49F4-8C7E-76541D4A14D9}" destId="{E849DDA1-6CEE-4783-B708-0EB0527C99BB}" srcOrd="4" destOrd="0" presId="urn:microsoft.com/office/officeart/2005/8/layout/vList2"/>
    <dgm:cxn modelId="{67AAD9DE-DF85-4C69-8AA9-38759E208355}" type="presParOf" srcId="{1693241D-DFCA-49F4-8C7E-76541D4A14D9}" destId="{33E04483-B4D5-4D46-9969-A12509008817}" srcOrd="5" destOrd="0" presId="urn:microsoft.com/office/officeart/2005/8/layout/vList2"/>
    <dgm:cxn modelId="{5BEE58DD-BE91-4BC2-BF28-13EC114D9EC4}" type="presParOf" srcId="{1693241D-DFCA-49F4-8C7E-76541D4A14D9}" destId="{77A6C37F-7838-4FC4-A896-4A34AE97599E}"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dirty="0" smtClean="0"/>
            <a:t>Clasificación</a:t>
          </a:r>
          <a:r>
            <a:rPr lang="es-ES_tradnl" dirty="0" smtClean="0"/>
            <a:t/>
          </a:r>
          <a:br>
            <a:rPr lang="es-ES_tradnl" dirty="0" smtClean="0"/>
          </a:br>
          <a:endParaRPr lang="es-MX"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9890E27E-EE13-4246-BC84-A49FCB46FFCF}" type="presOf" srcId="{6E39DC30-1E63-470F-91C1-2139BBD5D5E3}" destId="{7FCBBE6A-5142-4195-A7C5-B0E6FA90CCDE}" srcOrd="0" destOrd="0" presId="urn:microsoft.com/office/officeart/2005/8/layout/vList2"/>
    <dgm:cxn modelId="{CE7A37EE-320A-4D03-B2D7-0A5AB734F252}" type="presOf" srcId="{0CE704BA-626A-4C2D-8F6B-80365D372CCF}" destId="{4BF5F760-0353-4303-9782-2BD131BC5620}"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8E227CA3-66AC-4D17-9009-9200D96D5B6F}"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A44DC-A090-4F39-9EBA-ADBC0A1AC7A9}">
      <dsp:nvSpPr>
        <dsp:cNvPr id="0" name=""/>
        <dsp:cNvSpPr/>
      </dsp:nvSpPr>
      <dsp:spPr>
        <a:xfrm>
          <a:off x="0" y="750"/>
          <a:ext cx="7424864" cy="879840"/>
        </a:xfrm>
        <a:prstGeom prst="roundRect">
          <a:avLst/>
        </a:prstGeom>
        <a:gradFill rotWithShape="0">
          <a:gsLst>
            <a:gs pos="0">
              <a:schemeClr val="accent5">
                <a:shade val="50000"/>
                <a:hueOff val="0"/>
                <a:satOff val="0"/>
                <a:lumOff val="0"/>
                <a:alphaOff val="0"/>
                <a:shade val="51000"/>
                <a:satMod val="13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ES" sz="3200" b="1" kern="1200" dirty="0" smtClean="0"/>
            <a:t>Problemática de las zonas rurales</a:t>
          </a:r>
          <a:endParaRPr lang="es-MX" sz="3200" b="1" kern="1200" dirty="0"/>
        </a:p>
      </dsp:txBody>
      <dsp:txXfrm>
        <a:off x="42950" y="43700"/>
        <a:ext cx="7338964" cy="7939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C4015-784D-497F-AC1A-C89012F61463}">
      <dsp:nvSpPr>
        <dsp:cNvPr id="0" name=""/>
        <dsp:cNvSpPr/>
      </dsp:nvSpPr>
      <dsp:spPr>
        <a:xfrm>
          <a:off x="0" y="7086"/>
          <a:ext cx="7168459" cy="486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Letrina con excusado de sifón y similares</a:t>
          </a:r>
          <a:endParaRPr lang="es-MX" sz="2000" b="1" kern="1200" dirty="0"/>
        </a:p>
      </dsp:txBody>
      <dsp:txXfrm>
        <a:off x="23760" y="30846"/>
        <a:ext cx="7120939" cy="439200"/>
      </dsp:txXfrm>
    </dsp:sp>
    <dsp:sp modelId="{1504D619-092B-40AC-B277-E69E05D55D95}">
      <dsp:nvSpPr>
        <dsp:cNvPr id="0" name=""/>
        <dsp:cNvSpPr/>
      </dsp:nvSpPr>
      <dsp:spPr>
        <a:xfrm>
          <a:off x="0" y="568686"/>
          <a:ext cx="7168459" cy="486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Letrinas de pozo seco</a:t>
          </a:r>
          <a:endParaRPr lang="es-MX" sz="2000" b="1" kern="1200" dirty="0"/>
        </a:p>
      </dsp:txBody>
      <dsp:txXfrm>
        <a:off x="23760" y="592446"/>
        <a:ext cx="7120939" cy="439200"/>
      </dsp:txXfrm>
    </dsp:sp>
    <dsp:sp modelId="{9C4625A4-8F35-4648-A925-2F333839634A}">
      <dsp:nvSpPr>
        <dsp:cNvPr id="0" name=""/>
        <dsp:cNvSpPr/>
      </dsp:nvSpPr>
      <dsp:spPr>
        <a:xfrm>
          <a:off x="0" y="1130286"/>
          <a:ext cx="7168459" cy="486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Letrinas de composteo</a:t>
          </a:r>
          <a:endParaRPr lang="es-MX" sz="2000" b="1" kern="1200" dirty="0"/>
        </a:p>
      </dsp:txBody>
      <dsp:txXfrm>
        <a:off x="23760" y="1154046"/>
        <a:ext cx="7120939" cy="439200"/>
      </dsp:txXfrm>
    </dsp:sp>
    <dsp:sp modelId="{28C35120-61F7-48FC-B45E-5E968C530428}">
      <dsp:nvSpPr>
        <dsp:cNvPr id="0" name=""/>
        <dsp:cNvSpPr/>
      </dsp:nvSpPr>
      <dsp:spPr>
        <a:xfrm>
          <a:off x="0" y="1691886"/>
          <a:ext cx="7168459" cy="486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Letrinas de cámara permanente</a:t>
          </a:r>
          <a:endParaRPr lang="es-MX" sz="2000" b="1" kern="1200" dirty="0"/>
        </a:p>
      </dsp:txBody>
      <dsp:txXfrm>
        <a:off x="23760" y="1715646"/>
        <a:ext cx="7120939" cy="439200"/>
      </dsp:txXfrm>
    </dsp:sp>
    <dsp:sp modelId="{BC094E97-94B2-431F-9C06-693F7D2FE99C}">
      <dsp:nvSpPr>
        <dsp:cNvPr id="0" name=""/>
        <dsp:cNvSpPr/>
      </dsp:nvSpPr>
      <dsp:spPr>
        <a:xfrm>
          <a:off x="0" y="2253486"/>
          <a:ext cx="7168459" cy="486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Letrina de entierro de la excreta</a:t>
          </a:r>
          <a:endParaRPr lang="es-MX" sz="2000" b="1" kern="1200" dirty="0"/>
        </a:p>
      </dsp:txBody>
      <dsp:txXfrm>
        <a:off x="23760" y="2277246"/>
        <a:ext cx="7120939" cy="4392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42D28-034B-47A3-8FB4-A99D38222B41}">
      <dsp:nvSpPr>
        <dsp:cNvPr id="0" name=""/>
        <dsp:cNvSpPr/>
      </dsp:nvSpPr>
      <dsp:spPr>
        <a:xfrm>
          <a:off x="0" y="441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Ventajas </a:t>
          </a:r>
          <a:endParaRPr lang="es-MX" sz="2800" kern="1200" dirty="0"/>
        </a:p>
      </dsp:txBody>
      <dsp:txXfrm>
        <a:off x="39295" y="83471"/>
        <a:ext cx="6546146" cy="726370"/>
      </dsp:txXfrm>
    </dsp:sp>
    <dsp:sp modelId="{3B02CD38-0BA8-46DA-81B4-2D0933C1A102}">
      <dsp:nvSpPr>
        <dsp:cNvPr id="0" name=""/>
        <dsp:cNvSpPr/>
      </dsp:nvSpPr>
      <dsp:spPr>
        <a:xfrm>
          <a:off x="0" y="9729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No generan contaminación del suelo ni de las aguas superficiales ni subterráneas</a:t>
          </a:r>
          <a:endParaRPr lang="es-MX" sz="2000" kern="1200" dirty="0"/>
        </a:p>
      </dsp:txBody>
      <dsp:txXfrm>
        <a:off x="39295" y="1012271"/>
        <a:ext cx="6546146" cy="726370"/>
      </dsp:txXfrm>
    </dsp:sp>
    <dsp:sp modelId="{E04A1620-96FF-4721-A2DE-D313F2728CB8}">
      <dsp:nvSpPr>
        <dsp:cNvPr id="0" name=""/>
        <dsp:cNvSpPr/>
      </dsp:nvSpPr>
      <dsp:spPr>
        <a:xfrm>
          <a:off x="0" y="19017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Las excretas no se encuentran accesibles a las moscas</a:t>
          </a:r>
          <a:endParaRPr lang="es-MX" sz="2000" kern="1200" dirty="0"/>
        </a:p>
      </dsp:txBody>
      <dsp:txXfrm>
        <a:off x="39295" y="1941071"/>
        <a:ext cx="6546146" cy="726370"/>
      </dsp:txXfrm>
    </dsp:sp>
    <dsp:sp modelId="{C4173979-E79F-43CA-A2B1-9E9E8DB778B8}">
      <dsp:nvSpPr>
        <dsp:cNvPr id="0" name=""/>
        <dsp:cNvSpPr/>
      </dsp:nvSpPr>
      <dsp:spPr>
        <a:xfrm>
          <a:off x="0" y="2830575"/>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Los olores son insignificantes  y las heces no están a la vista</a:t>
          </a:r>
          <a:endParaRPr lang="es-MX" sz="2000" kern="1200" dirty="0"/>
        </a:p>
      </dsp:txBody>
      <dsp:txXfrm>
        <a:off x="39295" y="2869870"/>
        <a:ext cx="6546146" cy="726370"/>
      </dsp:txXfrm>
    </dsp:sp>
    <dsp:sp modelId="{0C201C54-EBCE-40B3-A303-D21DFBAB7D49}">
      <dsp:nvSpPr>
        <dsp:cNvPr id="0" name=""/>
        <dsp:cNvSpPr/>
      </dsp:nvSpPr>
      <dsp:spPr>
        <a:xfrm>
          <a:off x="0" y="37593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La construcción es  sencilla y de bajo costo</a:t>
          </a:r>
          <a:endParaRPr lang="es-MX" sz="2000" kern="1200" dirty="0"/>
        </a:p>
      </dsp:txBody>
      <dsp:txXfrm>
        <a:off x="39295" y="3798671"/>
        <a:ext cx="6546146" cy="7263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7F2B5-4CCD-42EC-9EAD-8B885ACEEAFF}">
      <dsp:nvSpPr>
        <dsp:cNvPr id="0" name=""/>
        <dsp:cNvSpPr/>
      </dsp:nvSpPr>
      <dsp:spPr>
        <a:xfrm>
          <a:off x="0" y="12754"/>
          <a:ext cx="6840760" cy="11033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MX" sz="4600" b="1" kern="1200" dirty="0" smtClean="0"/>
            <a:t>Desventajas</a:t>
          </a:r>
          <a:endParaRPr lang="es-MX" sz="4600" kern="1200" dirty="0"/>
        </a:p>
      </dsp:txBody>
      <dsp:txXfrm>
        <a:off x="53859" y="66613"/>
        <a:ext cx="6733042" cy="995592"/>
      </dsp:txXfrm>
    </dsp:sp>
    <dsp:sp modelId="{C8E31407-A3F7-4CE3-B781-B1762B1DF2B1}">
      <dsp:nvSpPr>
        <dsp:cNvPr id="0" name=""/>
        <dsp:cNvSpPr/>
      </dsp:nvSpPr>
      <dsp:spPr>
        <a:xfrm>
          <a:off x="0" y="1248544"/>
          <a:ext cx="6840760" cy="11033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La digestión de los sólidos es menos rápida y completa que en las de pozo húmedo</a:t>
          </a:r>
          <a:endParaRPr lang="es-MX" sz="2000" kern="1200" dirty="0"/>
        </a:p>
      </dsp:txBody>
      <dsp:txXfrm>
        <a:off x="53859" y="1302403"/>
        <a:ext cx="6733042" cy="995592"/>
      </dsp:txXfrm>
    </dsp:sp>
    <dsp:sp modelId="{B7968AE8-59DA-46B9-AFE1-2671CCDA8086}">
      <dsp:nvSpPr>
        <dsp:cNvPr id="0" name=""/>
        <dsp:cNvSpPr/>
      </dsp:nvSpPr>
      <dsp:spPr>
        <a:xfrm>
          <a:off x="0" y="2484335"/>
          <a:ext cx="6840760" cy="11033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Son susceptibles al mal uso</a:t>
          </a:r>
          <a:endParaRPr lang="es-MX" sz="2000" kern="1200" dirty="0"/>
        </a:p>
      </dsp:txBody>
      <dsp:txXfrm>
        <a:off x="53859" y="2538194"/>
        <a:ext cx="6733042" cy="99559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82DA6-420A-4557-836C-10B536DA66AE}">
      <dsp:nvSpPr>
        <dsp:cNvPr id="0" name=""/>
        <dsp:cNvSpPr/>
      </dsp:nvSpPr>
      <dsp:spPr>
        <a:xfrm>
          <a:off x="0" y="2295"/>
          <a:ext cx="6624736" cy="71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Componentes de una letrina de pozo seco</a:t>
          </a:r>
          <a:endParaRPr lang="es-MX" sz="2800" kern="1200" dirty="0"/>
        </a:p>
      </dsp:txBody>
      <dsp:txXfrm>
        <a:off x="34726" y="37021"/>
        <a:ext cx="6555284" cy="6419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42D28-034B-47A3-8FB4-A99D38222B41}">
      <dsp:nvSpPr>
        <dsp:cNvPr id="0" name=""/>
        <dsp:cNvSpPr/>
      </dsp:nvSpPr>
      <dsp:spPr>
        <a:xfrm>
          <a:off x="0" y="441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Ventajas </a:t>
          </a:r>
          <a:endParaRPr lang="es-MX" sz="2800" kern="1200" dirty="0"/>
        </a:p>
      </dsp:txBody>
      <dsp:txXfrm>
        <a:off x="39295" y="83471"/>
        <a:ext cx="6546146" cy="726370"/>
      </dsp:txXfrm>
    </dsp:sp>
    <dsp:sp modelId="{3B02CD38-0BA8-46DA-81B4-2D0933C1A102}">
      <dsp:nvSpPr>
        <dsp:cNvPr id="0" name=""/>
        <dsp:cNvSpPr/>
      </dsp:nvSpPr>
      <dsp:spPr>
        <a:xfrm>
          <a:off x="0" y="9729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Solución adecuada y duradera para el problema de la disposición de excretas</a:t>
          </a:r>
          <a:endParaRPr lang="es-MX" sz="2000" kern="1200" dirty="0"/>
        </a:p>
      </dsp:txBody>
      <dsp:txXfrm>
        <a:off x="39295" y="1012271"/>
        <a:ext cx="6546146" cy="726370"/>
      </dsp:txXfrm>
    </dsp:sp>
    <dsp:sp modelId="{68195E08-860A-41AB-ABD4-B3B069FEF2A0}">
      <dsp:nvSpPr>
        <dsp:cNvPr id="0" name=""/>
        <dsp:cNvSpPr/>
      </dsp:nvSpPr>
      <dsp:spPr>
        <a:xfrm>
          <a:off x="0" y="19017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Usan poca agua</a:t>
          </a:r>
          <a:endParaRPr lang="es-MX" sz="2000" kern="1200" dirty="0"/>
        </a:p>
      </dsp:txBody>
      <dsp:txXfrm>
        <a:off x="39295" y="1941071"/>
        <a:ext cx="6546146" cy="726370"/>
      </dsp:txXfrm>
    </dsp:sp>
    <dsp:sp modelId="{D8E0E460-5751-40EF-927A-CA59A02FFF1E}">
      <dsp:nvSpPr>
        <dsp:cNvPr id="0" name=""/>
        <dsp:cNvSpPr/>
      </dsp:nvSpPr>
      <dsp:spPr>
        <a:xfrm>
          <a:off x="0" y="2830575"/>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Es posible ubicarlas al interior de la vivienda</a:t>
          </a:r>
          <a:endParaRPr lang="es-MX" sz="2000" kern="1200" dirty="0"/>
        </a:p>
      </dsp:txBody>
      <dsp:txXfrm>
        <a:off x="39295" y="2869870"/>
        <a:ext cx="6546146" cy="726370"/>
      </dsp:txXfrm>
    </dsp:sp>
    <dsp:sp modelId="{F5E196AA-DAC8-4EEC-8825-F71B221AB38E}">
      <dsp:nvSpPr>
        <dsp:cNvPr id="0" name=""/>
        <dsp:cNvSpPr/>
      </dsp:nvSpPr>
      <dsp:spPr>
        <a:xfrm>
          <a:off x="0" y="3759376"/>
          <a:ext cx="6624736"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Se elimina la manipulación de excretas por parte del usuario</a:t>
          </a:r>
          <a:endParaRPr lang="es-MX" sz="2000" kern="1200" dirty="0"/>
        </a:p>
      </dsp:txBody>
      <dsp:txXfrm>
        <a:off x="39295" y="3798671"/>
        <a:ext cx="6546146" cy="72637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7F2B5-4CCD-42EC-9EAD-8B885ACEEAFF}">
      <dsp:nvSpPr>
        <dsp:cNvPr id="0" name=""/>
        <dsp:cNvSpPr/>
      </dsp:nvSpPr>
      <dsp:spPr>
        <a:xfrm>
          <a:off x="0" y="22339"/>
          <a:ext cx="6840760" cy="8154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s-MX" sz="3400" b="1" kern="1200" dirty="0" smtClean="0"/>
            <a:t>Desventajas</a:t>
          </a:r>
          <a:endParaRPr lang="es-MX" sz="3400" kern="1200" dirty="0"/>
        </a:p>
      </dsp:txBody>
      <dsp:txXfrm>
        <a:off x="39809" y="62148"/>
        <a:ext cx="6761142" cy="735872"/>
      </dsp:txXfrm>
    </dsp:sp>
    <dsp:sp modelId="{C8E31407-A3F7-4CE3-B781-B1762B1DF2B1}">
      <dsp:nvSpPr>
        <dsp:cNvPr id="0" name=""/>
        <dsp:cNvSpPr/>
      </dsp:nvSpPr>
      <dsp:spPr>
        <a:xfrm>
          <a:off x="0" y="935749"/>
          <a:ext cx="6840760" cy="8154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Su construcción es mas cara que la de pozo seco</a:t>
          </a:r>
          <a:endParaRPr lang="es-MX" sz="2000" b="1" kern="1200" dirty="0"/>
        </a:p>
      </dsp:txBody>
      <dsp:txXfrm>
        <a:off x="39809" y="975558"/>
        <a:ext cx="6761142" cy="735872"/>
      </dsp:txXfrm>
    </dsp:sp>
    <dsp:sp modelId="{4D4B7E01-BA9A-4B8C-892F-E1FFADF83F03}">
      <dsp:nvSpPr>
        <dsp:cNvPr id="0" name=""/>
        <dsp:cNvSpPr/>
      </dsp:nvSpPr>
      <dsp:spPr>
        <a:xfrm>
          <a:off x="0" y="1849160"/>
          <a:ext cx="6840760" cy="8154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Requieren instalaciones separadas para la disposición de aguas grises</a:t>
          </a:r>
          <a:endParaRPr lang="es-MX" sz="2000" b="1" kern="1200" dirty="0"/>
        </a:p>
      </dsp:txBody>
      <dsp:txXfrm>
        <a:off x="39809" y="1888969"/>
        <a:ext cx="6761142" cy="735872"/>
      </dsp:txXfrm>
    </dsp:sp>
    <dsp:sp modelId="{821BA708-A9EB-42DA-9E74-5F29FB777BDF}">
      <dsp:nvSpPr>
        <dsp:cNvPr id="0" name=""/>
        <dsp:cNvSpPr/>
      </dsp:nvSpPr>
      <dsp:spPr>
        <a:xfrm>
          <a:off x="0" y="2762569"/>
          <a:ext cx="6840760" cy="8154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Se obstruyen fácilmente si se dispone de papel sanitario inadecuado</a:t>
          </a:r>
          <a:endParaRPr lang="es-MX" sz="2000" b="1" kern="1200" dirty="0"/>
        </a:p>
      </dsp:txBody>
      <dsp:txXfrm>
        <a:off x="39809" y="2802378"/>
        <a:ext cx="6761142" cy="73587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82DA6-420A-4557-836C-10B536DA66AE}">
      <dsp:nvSpPr>
        <dsp:cNvPr id="0" name=""/>
        <dsp:cNvSpPr/>
      </dsp:nvSpPr>
      <dsp:spPr>
        <a:xfrm>
          <a:off x="0" y="2295"/>
          <a:ext cx="6624736" cy="71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Componentes de una letrina de pozo seco</a:t>
          </a:r>
          <a:endParaRPr lang="es-MX" sz="2800" kern="1200" dirty="0"/>
        </a:p>
      </dsp:txBody>
      <dsp:txXfrm>
        <a:off x="34726" y="37021"/>
        <a:ext cx="6555284" cy="64190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82DA6-420A-4557-836C-10B536DA66AE}">
      <dsp:nvSpPr>
        <dsp:cNvPr id="0" name=""/>
        <dsp:cNvSpPr/>
      </dsp:nvSpPr>
      <dsp:spPr>
        <a:xfrm>
          <a:off x="0" y="2295"/>
          <a:ext cx="6624736" cy="71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Recomendaciones</a:t>
          </a:r>
          <a:endParaRPr lang="es-MX" sz="2800" kern="1200" dirty="0"/>
        </a:p>
      </dsp:txBody>
      <dsp:txXfrm>
        <a:off x="34726" y="37021"/>
        <a:ext cx="6555284" cy="64190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426627-1930-4E5A-B9D1-F2BED0D4B517}">
      <dsp:nvSpPr>
        <dsp:cNvPr id="0" name=""/>
        <dsp:cNvSpPr/>
      </dsp:nvSpPr>
      <dsp:spPr>
        <a:xfrm rot="10800000">
          <a:off x="1219090" y="1511"/>
          <a:ext cx="4309678" cy="53427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602" tIns="57150" rIns="106680" bIns="57150" numCol="1" spcCol="1270" anchor="ctr" anchorCtr="0">
          <a:noAutofit/>
        </a:bodyPr>
        <a:lstStyle/>
        <a:p>
          <a:pPr lvl="0" algn="l" defTabSz="666750" rtl="0">
            <a:lnSpc>
              <a:spcPct val="90000"/>
            </a:lnSpc>
            <a:spcBef>
              <a:spcPct val="0"/>
            </a:spcBef>
            <a:spcAft>
              <a:spcPct val="35000"/>
            </a:spcAft>
          </a:pPr>
          <a:r>
            <a:rPr lang="es-MX" sz="1500" kern="1200" smtClean="0"/>
            <a:t>Conservarla limpia</a:t>
          </a:r>
          <a:endParaRPr lang="es-MX" sz="1500" kern="1200"/>
        </a:p>
      </dsp:txBody>
      <dsp:txXfrm rot="10800000">
        <a:off x="1352660" y="1511"/>
        <a:ext cx="4176108" cy="534279"/>
      </dsp:txXfrm>
    </dsp:sp>
    <dsp:sp modelId="{A9F404B5-68A9-4D63-ABE2-1E061D101FA7}">
      <dsp:nvSpPr>
        <dsp:cNvPr id="0" name=""/>
        <dsp:cNvSpPr/>
      </dsp:nvSpPr>
      <dsp:spPr>
        <a:xfrm>
          <a:off x="951950" y="1511"/>
          <a:ext cx="534279" cy="53427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9D3DB5-32AF-400F-8342-42206E726B69}">
      <dsp:nvSpPr>
        <dsp:cNvPr id="0" name=""/>
        <dsp:cNvSpPr/>
      </dsp:nvSpPr>
      <dsp:spPr>
        <a:xfrm rot="10800000">
          <a:off x="1219090" y="695278"/>
          <a:ext cx="4309678" cy="53427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602" tIns="57150" rIns="106680" bIns="57150" numCol="1" spcCol="1270" anchor="ctr" anchorCtr="0">
          <a:noAutofit/>
        </a:bodyPr>
        <a:lstStyle/>
        <a:p>
          <a:pPr lvl="0" algn="l" defTabSz="666750" rtl="0">
            <a:lnSpc>
              <a:spcPct val="90000"/>
            </a:lnSpc>
            <a:spcBef>
              <a:spcPct val="0"/>
            </a:spcBef>
            <a:spcAft>
              <a:spcPct val="35000"/>
            </a:spcAft>
          </a:pPr>
          <a:r>
            <a:rPr lang="es-MX" sz="1500" kern="1200" smtClean="0"/>
            <a:t>No utilizarla como granero o bodega</a:t>
          </a:r>
          <a:endParaRPr lang="es-MX" sz="1500" kern="1200"/>
        </a:p>
      </dsp:txBody>
      <dsp:txXfrm rot="10800000">
        <a:off x="1352660" y="695278"/>
        <a:ext cx="4176108" cy="534279"/>
      </dsp:txXfrm>
    </dsp:sp>
    <dsp:sp modelId="{5EFE6925-4B2D-4CB6-AA3E-F0A1742CAEED}">
      <dsp:nvSpPr>
        <dsp:cNvPr id="0" name=""/>
        <dsp:cNvSpPr/>
      </dsp:nvSpPr>
      <dsp:spPr>
        <a:xfrm>
          <a:off x="951950" y="695278"/>
          <a:ext cx="534279" cy="53427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CB1BA8-474B-42F3-A6E4-4371BA3601B9}">
      <dsp:nvSpPr>
        <dsp:cNvPr id="0" name=""/>
        <dsp:cNvSpPr/>
      </dsp:nvSpPr>
      <dsp:spPr>
        <a:xfrm rot="10800000">
          <a:off x="1219090" y="1389044"/>
          <a:ext cx="4309678" cy="53427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602" tIns="57150" rIns="106680" bIns="57150" numCol="1" spcCol="1270" anchor="ctr" anchorCtr="0">
          <a:noAutofit/>
        </a:bodyPr>
        <a:lstStyle/>
        <a:p>
          <a:pPr lvl="0" algn="l" defTabSz="666750" rtl="0">
            <a:lnSpc>
              <a:spcPct val="90000"/>
            </a:lnSpc>
            <a:spcBef>
              <a:spcPct val="0"/>
            </a:spcBef>
            <a:spcAft>
              <a:spcPct val="35000"/>
            </a:spcAft>
          </a:pPr>
          <a:r>
            <a:rPr lang="es-MX" sz="1500" kern="1200" smtClean="0"/>
            <a:t>Mantenerla tapada mientras no este en uso</a:t>
          </a:r>
          <a:endParaRPr lang="es-MX" sz="1500" kern="1200"/>
        </a:p>
      </dsp:txBody>
      <dsp:txXfrm rot="10800000">
        <a:off x="1352660" y="1389044"/>
        <a:ext cx="4176108" cy="534279"/>
      </dsp:txXfrm>
    </dsp:sp>
    <dsp:sp modelId="{8E4B4680-0719-44B0-B00E-91EC4C85AD66}">
      <dsp:nvSpPr>
        <dsp:cNvPr id="0" name=""/>
        <dsp:cNvSpPr/>
      </dsp:nvSpPr>
      <dsp:spPr>
        <a:xfrm>
          <a:off x="951950" y="1389044"/>
          <a:ext cx="534279" cy="53427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5C9038-E40B-45FB-93FD-1710D9FBBBA8}">
      <dsp:nvSpPr>
        <dsp:cNvPr id="0" name=""/>
        <dsp:cNvSpPr/>
      </dsp:nvSpPr>
      <dsp:spPr>
        <a:xfrm rot="10800000">
          <a:off x="1219090" y="2082810"/>
          <a:ext cx="4309678" cy="53427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602" tIns="57150" rIns="106680" bIns="57150" numCol="1" spcCol="1270" anchor="ctr" anchorCtr="0">
          <a:noAutofit/>
        </a:bodyPr>
        <a:lstStyle/>
        <a:p>
          <a:pPr lvl="0" algn="l" defTabSz="666750" rtl="0">
            <a:lnSpc>
              <a:spcPct val="90000"/>
            </a:lnSpc>
            <a:spcBef>
              <a:spcPct val="0"/>
            </a:spcBef>
            <a:spcAft>
              <a:spcPct val="35000"/>
            </a:spcAft>
          </a:pPr>
          <a:r>
            <a:rPr lang="es-MX" sz="1500" kern="1200" smtClean="0"/>
            <a:t>No arrojar dentro del pozo agua de lluvia, cocina o lavabo</a:t>
          </a:r>
          <a:endParaRPr lang="es-MX" sz="1500" kern="1200"/>
        </a:p>
      </dsp:txBody>
      <dsp:txXfrm rot="10800000">
        <a:off x="1352660" y="2082810"/>
        <a:ext cx="4176108" cy="534279"/>
      </dsp:txXfrm>
    </dsp:sp>
    <dsp:sp modelId="{F674AD9D-B9DE-4BED-BCF3-EAC9E3CDB3BD}">
      <dsp:nvSpPr>
        <dsp:cNvPr id="0" name=""/>
        <dsp:cNvSpPr/>
      </dsp:nvSpPr>
      <dsp:spPr>
        <a:xfrm>
          <a:off x="951950" y="2082810"/>
          <a:ext cx="534279" cy="53427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98918E-AF04-49D9-B6AE-2AF8B2537EFA}">
      <dsp:nvSpPr>
        <dsp:cNvPr id="0" name=""/>
        <dsp:cNvSpPr/>
      </dsp:nvSpPr>
      <dsp:spPr>
        <a:xfrm rot="10800000">
          <a:off x="1219090" y="2776576"/>
          <a:ext cx="4309678" cy="53427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602" tIns="57150" rIns="106680" bIns="57150" numCol="1" spcCol="1270" anchor="ctr" anchorCtr="0">
          <a:noAutofit/>
        </a:bodyPr>
        <a:lstStyle/>
        <a:p>
          <a:pPr lvl="0" algn="l" defTabSz="666750" rtl="0">
            <a:lnSpc>
              <a:spcPct val="90000"/>
            </a:lnSpc>
            <a:spcBef>
              <a:spcPct val="0"/>
            </a:spcBef>
            <a:spcAft>
              <a:spcPct val="35000"/>
            </a:spcAft>
          </a:pPr>
          <a:r>
            <a:rPr lang="es-MX" sz="1500" kern="1200" smtClean="0"/>
            <a:t>No arrojar cenizas ni basura</a:t>
          </a:r>
          <a:endParaRPr lang="es-MX" sz="1500" kern="1200"/>
        </a:p>
      </dsp:txBody>
      <dsp:txXfrm rot="10800000">
        <a:off x="1352660" y="2776576"/>
        <a:ext cx="4176108" cy="534279"/>
      </dsp:txXfrm>
    </dsp:sp>
    <dsp:sp modelId="{0B571739-4B49-4B78-9216-3A29C67978DE}">
      <dsp:nvSpPr>
        <dsp:cNvPr id="0" name=""/>
        <dsp:cNvSpPr/>
      </dsp:nvSpPr>
      <dsp:spPr>
        <a:xfrm>
          <a:off x="951950" y="2776576"/>
          <a:ext cx="534279" cy="53427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7402D-D626-4A42-B587-2419EC86A3A6}">
      <dsp:nvSpPr>
        <dsp:cNvPr id="0" name=""/>
        <dsp:cNvSpPr/>
      </dsp:nvSpPr>
      <dsp:spPr>
        <a:xfrm>
          <a:off x="0" y="88211"/>
          <a:ext cx="5904656" cy="7994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Recomendaciones de diseño</a:t>
          </a:r>
          <a:endParaRPr lang="es-MX" sz="2800" kern="1200" dirty="0"/>
        </a:p>
      </dsp:txBody>
      <dsp:txXfrm>
        <a:off x="39025" y="127236"/>
        <a:ext cx="5826606" cy="7213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CCCDE-E456-4A46-8CB8-C6FF87E83F04}">
      <dsp:nvSpPr>
        <dsp:cNvPr id="0" name=""/>
        <dsp:cNvSpPr/>
      </dsp:nvSpPr>
      <dsp:spPr>
        <a:xfrm>
          <a:off x="0" y="19120"/>
          <a:ext cx="7143800" cy="9698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_tradnl" sz="2400" kern="1200" dirty="0" smtClean="0"/>
            <a:t>Planeación y manejo de un proyecto de aguas residuales para comunidades rurales</a:t>
          </a:r>
          <a:endParaRPr lang="es-MX" sz="2400" kern="1200" dirty="0"/>
        </a:p>
      </dsp:txBody>
      <dsp:txXfrm>
        <a:off x="47345" y="66465"/>
        <a:ext cx="7049110" cy="87518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18292"/>
          <a:ext cx="7168459" cy="11875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Objetivos</a:t>
          </a:r>
          <a:r>
            <a:rPr lang="es-ES_tradnl" sz="2900" kern="1200" dirty="0" smtClean="0"/>
            <a:t/>
          </a:r>
          <a:br>
            <a:rPr lang="es-ES_tradnl" sz="2900" kern="1200" dirty="0" smtClean="0"/>
          </a:br>
          <a:endParaRPr lang="es-MX" sz="2900" kern="1200" dirty="0"/>
        </a:p>
      </dsp:txBody>
      <dsp:txXfrm>
        <a:off x="57971" y="76263"/>
        <a:ext cx="7052517" cy="107160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C4015-784D-497F-AC1A-C89012F61463}">
      <dsp:nvSpPr>
        <dsp:cNvPr id="0" name=""/>
        <dsp:cNvSpPr/>
      </dsp:nvSpPr>
      <dsp:spPr>
        <a:xfrm>
          <a:off x="0" y="11406"/>
          <a:ext cx="7168459" cy="82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Eliminación de sólidos</a:t>
          </a:r>
          <a:endParaRPr lang="es-MX" sz="2000" kern="1200" dirty="0"/>
        </a:p>
      </dsp:txBody>
      <dsp:txXfrm>
        <a:off x="40209" y="51615"/>
        <a:ext cx="7088041" cy="743262"/>
      </dsp:txXfrm>
    </dsp:sp>
    <dsp:sp modelId="{0722480D-1892-479E-987A-9A6B448F9891}">
      <dsp:nvSpPr>
        <dsp:cNvPr id="0" name=""/>
        <dsp:cNvSpPr/>
      </dsp:nvSpPr>
      <dsp:spPr>
        <a:xfrm>
          <a:off x="0" y="961806"/>
          <a:ext cx="7168459" cy="82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Tratamiento biológico</a:t>
          </a:r>
          <a:endParaRPr lang="es-MX" sz="2000" kern="1200" dirty="0"/>
        </a:p>
      </dsp:txBody>
      <dsp:txXfrm>
        <a:off x="40209" y="1002015"/>
        <a:ext cx="7088041" cy="743262"/>
      </dsp:txXfrm>
    </dsp:sp>
    <dsp:sp modelId="{84D7C83F-D507-4FC7-AB75-8936051B6481}">
      <dsp:nvSpPr>
        <dsp:cNvPr id="0" name=""/>
        <dsp:cNvSpPr/>
      </dsp:nvSpPr>
      <dsp:spPr>
        <a:xfrm>
          <a:off x="0" y="1912206"/>
          <a:ext cx="7168459" cy="82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Almacenamiento de lodos y natas</a:t>
          </a:r>
          <a:endParaRPr lang="es-MX" sz="2000" kern="1200" dirty="0"/>
        </a:p>
      </dsp:txBody>
      <dsp:txXfrm>
        <a:off x="40209" y="1952415"/>
        <a:ext cx="7088041" cy="74326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18292"/>
          <a:ext cx="7168459" cy="11875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Definición</a:t>
          </a:r>
          <a:r>
            <a:rPr lang="es-ES_tradnl" sz="2900" kern="1200" dirty="0" smtClean="0"/>
            <a:t/>
          </a:r>
          <a:br>
            <a:rPr lang="es-ES_tradnl" sz="2900" kern="1200" dirty="0" smtClean="0"/>
          </a:br>
          <a:endParaRPr lang="es-MX" sz="2900" kern="1200" dirty="0"/>
        </a:p>
      </dsp:txBody>
      <dsp:txXfrm>
        <a:off x="57971" y="76263"/>
        <a:ext cx="7052517" cy="107160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C4015-784D-497F-AC1A-C89012F61463}">
      <dsp:nvSpPr>
        <dsp:cNvPr id="0" name=""/>
        <dsp:cNvSpPr/>
      </dsp:nvSpPr>
      <dsp:spPr>
        <a:xfrm>
          <a:off x="0" y="72006"/>
          <a:ext cx="7168459" cy="33843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_tradnl" sz="1800" b="0" kern="1200" dirty="0" smtClean="0"/>
            <a:t>Es un depósito impermeable, de escurrimiento continuo que además de la excreta y agua residual, recibe aguas grises de origen doméstico. </a:t>
          </a:r>
        </a:p>
        <a:p>
          <a:pPr lvl="0" algn="l" defTabSz="800100" rtl="0">
            <a:lnSpc>
              <a:spcPct val="90000"/>
            </a:lnSpc>
            <a:spcBef>
              <a:spcPct val="0"/>
            </a:spcBef>
            <a:spcAft>
              <a:spcPct val="35000"/>
            </a:spcAft>
          </a:pPr>
          <a:endParaRPr lang="es-ES_tradnl" sz="1800" b="0" kern="1200" dirty="0" smtClean="0"/>
        </a:p>
        <a:p>
          <a:pPr lvl="0" algn="l" defTabSz="800100" rtl="0">
            <a:lnSpc>
              <a:spcPct val="90000"/>
            </a:lnSpc>
            <a:spcBef>
              <a:spcPct val="0"/>
            </a:spcBef>
            <a:spcAft>
              <a:spcPct val="35000"/>
            </a:spcAft>
          </a:pPr>
          <a:r>
            <a:rPr lang="es-ES_tradnl" sz="1800" b="0" kern="1200" dirty="0" smtClean="0"/>
            <a:t>Su construcción es subterránea y pueden construirse de piedra, tabiques o concreto.</a:t>
          </a:r>
        </a:p>
        <a:p>
          <a:pPr lvl="0" algn="l" defTabSz="800100" rtl="0">
            <a:lnSpc>
              <a:spcPct val="90000"/>
            </a:lnSpc>
            <a:spcBef>
              <a:spcPct val="0"/>
            </a:spcBef>
            <a:spcAft>
              <a:spcPct val="35000"/>
            </a:spcAft>
          </a:pPr>
          <a:endParaRPr lang="es-ES_tradnl" sz="1800" b="0" kern="1200" dirty="0" smtClean="0"/>
        </a:p>
        <a:p>
          <a:pPr lvl="0" algn="l" defTabSz="800100" rtl="0">
            <a:lnSpc>
              <a:spcPct val="90000"/>
            </a:lnSpc>
            <a:spcBef>
              <a:spcPct val="0"/>
            </a:spcBef>
            <a:spcAft>
              <a:spcPct val="35000"/>
            </a:spcAft>
          </a:pPr>
          <a:r>
            <a:rPr lang="es-ES_tradnl" sz="1800" b="0" kern="1200" dirty="0" smtClean="0"/>
            <a:t>En algunos diseños, esta equipado con pantallas en la entrada para lograr una distribución eficaz y otra en la salida para evitar fugas de espuma y nata. </a:t>
          </a:r>
        </a:p>
        <a:p>
          <a:pPr lvl="0" algn="l" defTabSz="800100" rtl="0">
            <a:lnSpc>
              <a:spcPct val="90000"/>
            </a:lnSpc>
            <a:spcBef>
              <a:spcPct val="0"/>
            </a:spcBef>
            <a:spcAft>
              <a:spcPct val="35000"/>
            </a:spcAft>
          </a:pPr>
          <a:endParaRPr lang="es-MX" sz="2000" b="1" kern="1200" dirty="0"/>
        </a:p>
      </dsp:txBody>
      <dsp:txXfrm>
        <a:off x="165212" y="237218"/>
        <a:ext cx="6838035" cy="305395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7841"/>
          <a:ext cx="7785214" cy="7488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dirty="0" smtClean="0"/>
            <a:t>Componentes de un sistema de tratamiento por tanques sépticos</a:t>
          </a:r>
          <a:endParaRPr lang="es-MX" sz="2200" kern="1200" dirty="0"/>
        </a:p>
      </dsp:txBody>
      <dsp:txXfrm>
        <a:off x="36553" y="44394"/>
        <a:ext cx="7712108" cy="67569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D44B61-FB5D-4301-B5BF-2FADB18D6058}">
      <dsp:nvSpPr>
        <dsp:cNvPr id="0" name=""/>
        <dsp:cNvSpPr/>
      </dsp:nvSpPr>
      <dsp:spPr>
        <a:xfrm>
          <a:off x="2898726" y="999"/>
          <a:ext cx="1907403" cy="19074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Sedimentación</a:t>
          </a:r>
          <a:endParaRPr lang="es-MX" sz="1600" kern="1200" dirty="0"/>
        </a:p>
      </dsp:txBody>
      <dsp:txXfrm>
        <a:off x="3178059" y="280332"/>
        <a:ext cx="1348737" cy="1348737"/>
      </dsp:txXfrm>
    </dsp:sp>
    <dsp:sp modelId="{73A8BE22-8FEF-4DE3-8DA7-E8DDE00FFE45}">
      <dsp:nvSpPr>
        <dsp:cNvPr id="0" name=""/>
        <dsp:cNvSpPr/>
      </dsp:nvSpPr>
      <dsp:spPr>
        <a:xfrm rot="2226603">
          <a:off x="4784739" y="1620960"/>
          <a:ext cx="747517" cy="643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4804295" y="1691450"/>
        <a:ext cx="554393" cy="386248"/>
      </dsp:txXfrm>
    </dsp:sp>
    <dsp:sp modelId="{43132AE8-C1D2-4080-9B22-58E0FB1F1C96}">
      <dsp:nvSpPr>
        <dsp:cNvPr id="0" name=""/>
        <dsp:cNvSpPr/>
      </dsp:nvSpPr>
      <dsp:spPr>
        <a:xfrm>
          <a:off x="5544609" y="2002795"/>
          <a:ext cx="1907403" cy="19074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Digestión de solidos</a:t>
          </a:r>
          <a:endParaRPr lang="es-MX" sz="2000" kern="1200" dirty="0"/>
        </a:p>
      </dsp:txBody>
      <dsp:txXfrm>
        <a:off x="5823942" y="2282128"/>
        <a:ext cx="1348737" cy="1348737"/>
      </dsp:txXfrm>
    </dsp:sp>
    <dsp:sp modelId="{4DD13EB4-0151-4051-8909-4AFA5B1D5A74}">
      <dsp:nvSpPr>
        <dsp:cNvPr id="0" name=""/>
        <dsp:cNvSpPr/>
      </dsp:nvSpPr>
      <dsp:spPr>
        <a:xfrm rot="8532254">
          <a:off x="4810593" y="3647399"/>
          <a:ext cx="763712" cy="643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rot="10800000">
        <a:off x="4983458" y="3716971"/>
        <a:ext cx="570588" cy="386248"/>
      </dsp:txXfrm>
    </dsp:sp>
    <dsp:sp modelId="{CE262DD5-623E-49FA-8DA3-638B47F7FBBB}">
      <dsp:nvSpPr>
        <dsp:cNvPr id="0" name=""/>
        <dsp:cNvSpPr/>
      </dsp:nvSpPr>
      <dsp:spPr>
        <a:xfrm>
          <a:off x="2898726" y="4054840"/>
          <a:ext cx="1907403" cy="19074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Eliminación de gases</a:t>
          </a:r>
          <a:endParaRPr lang="es-MX" sz="2000" kern="1200" dirty="0"/>
        </a:p>
      </dsp:txBody>
      <dsp:txXfrm>
        <a:off x="3178059" y="4334173"/>
        <a:ext cx="1348737" cy="1348737"/>
      </dsp:txXfrm>
    </dsp:sp>
    <dsp:sp modelId="{1E554A5D-E98A-4B5D-9D63-801A6187908F}">
      <dsp:nvSpPr>
        <dsp:cNvPr id="0" name=""/>
        <dsp:cNvSpPr/>
      </dsp:nvSpPr>
      <dsp:spPr>
        <a:xfrm rot="13026799">
          <a:off x="2118553" y="3674168"/>
          <a:ext cx="791511" cy="643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rot="10800000">
        <a:off x="2292118" y="3861183"/>
        <a:ext cx="598387" cy="386248"/>
      </dsp:txXfrm>
    </dsp:sp>
    <dsp:sp modelId="{0F4C24BE-5456-401C-88FF-E35DC9A8E8E1}">
      <dsp:nvSpPr>
        <dsp:cNvPr id="0" name=""/>
        <dsp:cNvSpPr/>
      </dsp:nvSpPr>
      <dsp:spPr>
        <a:xfrm>
          <a:off x="186762" y="2002807"/>
          <a:ext cx="1907403" cy="19074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Digestión de grasas</a:t>
          </a:r>
          <a:endParaRPr lang="es-MX" sz="2000" kern="1200" dirty="0"/>
        </a:p>
      </dsp:txBody>
      <dsp:txXfrm>
        <a:off x="466095" y="2282140"/>
        <a:ext cx="1348737" cy="1348737"/>
      </dsp:txXfrm>
    </dsp:sp>
    <dsp:sp modelId="{8FADBE8F-8D9A-401E-8C0D-6FAE7CCA0337}">
      <dsp:nvSpPr>
        <dsp:cNvPr id="0" name=""/>
        <dsp:cNvSpPr/>
      </dsp:nvSpPr>
      <dsp:spPr>
        <a:xfrm rot="19414050">
          <a:off x="2090997" y="1646766"/>
          <a:ext cx="775575" cy="643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2109869" y="1832862"/>
        <a:ext cx="582451" cy="38624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63AA4-CCEB-4783-A81F-7C70681A1657}">
      <dsp:nvSpPr>
        <dsp:cNvPr id="0" name=""/>
        <dsp:cNvSpPr/>
      </dsp:nvSpPr>
      <dsp:spPr>
        <a:xfrm>
          <a:off x="0" y="384263"/>
          <a:ext cx="2448272" cy="599625"/>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Funcionamiento</a:t>
          </a:r>
          <a:endParaRPr lang="es-MX" sz="2500" kern="1200" dirty="0"/>
        </a:p>
      </dsp:txBody>
      <dsp:txXfrm>
        <a:off x="29271" y="413534"/>
        <a:ext cx="2389730" cy="54108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74779-F57E-4655-8A09-BCA8B0DD39FD}">
      <dsp:nvSpPr>
        <dsp:cNvPr id="0" name=""/>
        <dsp:cNvSpPr/>
      </dsp:nvSpPr>
      <dsp:spPr>
        <a:xfrm>
          <a:off x="0" y="0"/>
          <a:ext cx="1708436" cy="374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Digestión de grasas</a:t>
          </a:r>
          <a:endParaRPr lang="es-MX" sz="1400" kern="1200" dirty="0"/>
        </a:p>
      </dsp:txBody>
      <dsp:txXfrm>
        <a:off x="18277" y="18277"/>
        <a:ext cx="1671882" cy="33784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B3E486-CB66-429A-A136-BEA267A26C44}">
      <dsp:nvSpPr>
        <dsp:cNvPr id="0" name=""/>
        <dsp:cNvSpPr/>
      </dsp:nvSpPr>
      <dsp:spPr>
        <a:xfrm>
          <a:off x="0" y="0"/>
          <a:ext cx="1370863" cy="35985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kern="1200" dirty="0" smtClean="0"/>
            <a:t>Sedimentación</a:t>
          </a:r>
          <a:endParaRPr lang="es-MX" sz="1400" kern="1200" dirty="0"/>
        </a:p>
      </dsp:txBody>
      <dsp:txXfrm>
        <a:off x="17567" y="17567"/>
        <a:ext cx="1335729" cy="32472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6FB73-9A92-4A86-862E-99DE09A29077}">
      <dsp:nvSpPr>
        <dsp:cNvPr id="0" name=""/>
        <dsp:cNvSpPr/>
      </dsp:nvSpPr>
      <dsp:spPr>
        <a:xfrm>
          <a:off x="0" y="13651"/>
          <a:ext cx="2057294" cy="355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Digestión de solidos</a:t>
          </a:r>
          <a:endParaRPr lang="es-MX" sz="1400" kern="1200" dirty="0"/>
        </a:p>
      </dsp:txBody>
      <dsp:txXfrm>
        <a:off x="17363" y="31014"/>
        <a:ext cx="2022568" cy="3209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9B011F-ECE4-4265-B63C-423C31ED268D}">
      <dsp:nvSpPr>
        <dsp:cNvPr id="0" name=""/>
        <dsp:cNvSpPr/>
      </dsp:nvSpPr>
      <dsp:spPr>
        <a:xfrm>
          <a:off x="0" y="378983"/>
          <a:ext cx="7560840"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4163F35E-C597-4AAB-9F00-7C894CFDB209}">
      <dsp:nvSpPr>
        <dsp:cNvPr id="0" name=""/>
        <dsp:cNvSpPr/>
      </dsp:nvSpPr>
      <dsp:spPr>
        <a:xfrm>
          <a:off x="378042" y="24743"/>
          <a:ext cx="5292588" cy="70848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Bajo costo de inversión, operación y mantenimiento</a:t>
          </a:r>
          <a:endParaRPr lang="es-MX" sz="1800" kern="1200" dirty="0"/>
        </a:p>
      </dsp:txBody>
      <dsp:txXfrm>
        <a:off x="412627" y="59328"/>
        <a:ext cx="5223418" cy="639310"/>
      </dsp:txXfrm>
    </dsp:sp>
    <dsp:sp modelId="{DBB567B7-4C9A-45DC-AF23-B3ED111E494D}">
      <dsp:nvSpPr>
        <dsp:cNvPr id="0" name=""/>
        <dsp:cNvSpPr/>
      </dsp:nvSpPr>
      <dsp:spPr>
        <a:xfrm>
          <a:off x="0" y="1467623"/>
          <a:ext cx="7560840"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86805" tIns="499872" rIns="586805" bIns="128016" numCol="1" spcCol="1270" anchor="t" anchorCtr="0">
          <a:noAutofit/>
        </a:bodyPr>
        <a:lstStyle/>
        <a:p>
          <a:pPr marL="171450" lvl="1" indent="-171450" algn="l" defTabSz="800100" rtl="0">
            <a:lnSpc>
              <a:spcPct val="90000"/>
            </a:lnSpc>
            <a:spcBef>
              <a:spcPct val="0"/>
            </a:spcBef>
            <a:spcAft>
              <a:spcPct val="15000"/>
            </a:spcAft>
            <a:buChar char="•"/>
          </a:pPr>
          <a:endParaRPr lang="es-MX" sz="1800" kern="1200" dirty="0"/>
        </a:p>
      </dsp:txBody>
      <dsp:txXfrm>
        <a:off x="0" y="1467623"/>
        <a:ext cx="7560840" cy="604800"/>
      </dsp:txXfrm>
    </dsp:sp>
    <dsp:sp modelId="{1360B1C3-5DD0-450E-9A55-9D8D572047D5}">
      <dsp:nvSpPr>
        <dsp:cNvPr id="0" name=""/>
        <dsp:cNvSpPr/>
      </dsp:nvSpPr>
      <dsp:spPr>
        <a:xfrm>
          <a:off x="378042" y="1113383"/>
          <a:ext cx="5292588" cy="70848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Mínimos conocimientos técnicos para la operación </a:t>
          </a:r>
          <a:endParaRPr lang="es-MX" sz="1800" kern="1200" dirty="0"/>
        </a:p>
      </dsp:txBody>
      <dsp:txXfrm>
        <a:off x="412627" y="1147968"/>
        <a:ext cx="5223418" cy="639310"/>
      </dsp:txXfrm>
    </dsp:sp>
    <dsp:sp modelId="{0A2F55EB-EAAF-4A3D-A144-C29C387B6515}">
      <dsp:nvSpPr>
        <dsp:cNvPr id="0" name=""/>
        <dsp:cNvSpPr/>
      </dsp:nvSpPr>
      <dsp:spPr>
        <a:xfrm>
          <a:off x="0" y="2556263"/>
          <a:ext cx="7560840"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38706E1-8E97-4CE8-8733-7789BF37123F}">
      <dsp:nvSpPr>
        <dsp:cNvPr id="0" name=""/>
        <dsp:cNvSpPr/>
      </dsp:nvSpPr>
      <dsp:spPr>
        <a:xfrm>
          <a:off x="378042" y="2202023"/>
          <a:ext cx="5292588" cy="70848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Mejoramiento de las condiciones ambientales locales</a:t>
          </a:r>
          <a:endParaRPr lang="es-MX" sz="1800" kern="1200" dirty="0"/>
        </a:p>
      </dsp:txBody>
      <dsp:txXfrm>
        <a:off x="412627" y="2236608"/>
        <a:ext cx="5223418" cy="639310"/>
      </dsp:txXfrm>
    </dsp:sp>
    <dsp:sp modelId="{18752180-1776-45F3-9C0A-44F64DA982D3}">
      <dsp:nvSpPr>
        <dsp:cNvPr id="0" name=""/>
        <dsp:cNvSpPr/>
      </dsp:nvSpPr>
      <dsp:spPr>
        <a:xfrm>
          <a:off x="0" y="3644903"/>
          <a:ext cx="7560840"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039AA0E-41F8-432F-AA9F-1696663AF01D}">
      <dsp:nvSpPr>
        <dsp:cNvPr id="0" name=""/>
        <dsp:cNvSpPr/>
      </dsp:nvSpPr>
      <dsp:spPr>
        <a:xfrm>
          <a:off x="378042" y="3290663"/>
          <a:ext cx="5292588" cy="70848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Aplicable a pequeñas comunidades</a:t>
          </a:r>
          <a:endParaRPr lang="es-MX" sz="1800" kern="1200" dirty="0"/>
        </a:p>
      </dsp:txBody>
      <dsp:txXfrm>
        <a:off x="412627" y="3325248"/>
        <a:ext cx="5223418" cy="639310"/>
      </dsp:txXfrm>
    </dsp:sp>
    <dsp:sp modelId="{BF2BC391-AAF4-4B07-9B37-403A069D8764}">
      <dsp:nvSpPr>
        <dsp:cNvPr id="0" name=""/>
        <dsp:cNvSpPr/>
      </dsp:nvSpPr>
      <dsp:spPr>
        <a:xfrm>
          <a:off x="0" y="4733543"/>
          <a:ext cx="7560840" cy="86696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E59A663-68AA-47AA-A6D7-7A09D4E521AF}">
      <dsp:nvSpPr>
        <dsp:cNvPr id="0" name=""/>
        <dsp:cNvSpPr/>
      </dsp:nvSpPr>
      <dsp:spPr>
        <a:xfrm>
          <a:off x="327055" y="4290644"/>
          <a:ext cx="5292588" cy="70848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Consumo mínimo de energía</a:t>
          </a:r>
          <a:endParaRPr lang="es-MX" sz="1800" kern="1200" dirty="0"/>
        </a:p>
      </dsp:txBody>
      <dsp:txXfrm>
        <a:off x="361640" y="4325229"/>
        <a:ext cx="5223418" cy="63931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CF517-C592-44B4-ACCF-A8A25AD9D65F}">
      <dsp:nvSpPr>
        <dsp:cNvPr id="0" name=""/>
        <dsp:cNvSpPr/>
      </dsp:nvSpPr>
      <dsp:spPr>
        <a:xfrm>
          <a:off x="196916" y="46412"/>
          <a:ext cx="1703062" cy="3229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Eliminación de gases</a:t>
          </a:r>
          <a:endParaRPr lang="es-MX" sz="1400" kern="1200" dirty="0"/>
        </a:p>
      </dsp:txBody>
      <dsp:txXfrm>
        <a:off x="212680" y="62176"/>
        <a:ext cx="1671534" cy="29139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0"/>
          <a:ext cx="7478451" cy="1352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defTabSz="755650" rtl="0">
            <a:lnSpc>
              <a:spcPct val="90000"/>
            </a:lnSpc>
            <a:spcBef>
              <a:spcPct val="0"/>
            </a:spcBef>
            <a:spcAft>
              <a:spcPct val="35000"/>
            </a:spcAft>
          </a:pPr>
          <a:r>
            <a:rPr lang="es-MX" sz="1700" b="1" kern="1200" dirty="0" smtClean="0"/>
            <a:t>Tanque séptico de un solo compartimiento:</a:t>
          </a:r>
        </a:p>
        <a:p>
          <a:pPr lvl="0" algn="just" defTabSz="755650" rtl="0">
            <a:lnSpc>
              <a:spcPct val="90000"/>
            </a:lnSpc>
            <a:spcBef>
              <a:spcPct val="0"/>
            </a:spcBef>
            <a:spcAft>
              <a:spcPct val="35000"/>
            </a:spcAft>
          </a:pPr>
          <a:r>
            <a:rPr lang="es-MX" sz="1700" kern="1200" dirty="0" smtClean="0"/>
            <a:t>Las burbujas de gas arrastran partículas de materia orgánica en descomposición inoculando el liquido entrante con organismos para su degradación</a:t>
          </a:r>
          <a:r>
            <a:rPr lang="es-ES_tradnl" sz="1700" kern="1200" dirty="0" smtClean="0"/>
            <a:t/>
          </a:r>
          <a:br>
            <a:rPr lang="es-ES_tradnl" sz="1700" kern="1200" dirty="0" smtClean="0"/>
          </a:br>
          <a:endParaRPr lang="es-MX" sz="1700" kern="1200" dirty="0"/>
        </a:p>
      </dsp:txBody>
      <dsp:txXfrm>
        <a:off x="66025" y="66025"/>
        <a:ext cx="7346401" cy="122047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C4015-784D-497F-AC1A-C89012F61463}">
      <dsp:nvSpPr>
        <dsp:cNvPr id="0" name=""/>
        <dsp:cNvSpPr/>
      </dsp:nvSpPr>
      <dsp:spPr>
        <a:xfrm>
          <a:off x="0" y="1855334"/>
          <a:ext cx="7168459" cy="14801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0" kern="1200" dirty="0" smtClean="0"/>
            <a:t>El segundo compartimiento recibe el efluente clarificado del primero con bajas cargas hidráulicas propiciando  baja turbulencia y permitiendo la sedimentación de partículas de baja densidad generando un efluente con mejor calidad.</a:t>
          </a:r>
          <a:endParaRPr lang="es-MX" sz="1800" b="0" kern="1200" dirty="0"/>
        </a:p>
      </dsp:txBody>
      <dsp:txXfrm>
        <a:off x="72254" y="1927588"/>
        <a:ext cx="7023951" cy="1335619"/>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D4F267-C82B-466E-9675-A75245DE49B0}">
      <dsp:nvSpPr>
        <dsp:cNvPr id="0" name=""/>
        <dsp:cNvSpPr/>
      </dsp:nvSpPr>
      <dsp:spPr>
        <a:xfrm>
          <a:off x="0" y="191"/>
          <a:ext cx="7168459" cy="64612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_tradnl" sz="2800" b="1" kern="1200" dirty="0" smtClean="0"/>
            <a:t>Tanque séptico de doble compartimiento:</a:t>
          </a:r>
          <a:endParaRPr lang="es-MX" sz="2800" kern="1200" dirty="0"/>
        </a:p>
      </dsp:txBody>
      <dsp:txXfrm>
        <a:off x="31541" y="31732"/>
        <a:ext cx="7105377" cy="583045"/>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D8D41-0EA4-4ECC-A504-51740ABFBC6F}">
      <dsp:nvSpPr>
        <dsp:cNvPr id="0" name=""/>
        <dsp:cNvSpPr/>
      </dsp:nvSpPr>
      <dsp:spPr>
        <a:xfrm>
          <a:off x="0" y="24084"/>
          <a:ext cx="7168458" cy="8751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ES_tradnl" sz="2200" kern="1200" dirty="0" smtClean="0"/>
            <a:t>En el primer compartimiento se mezclan el lodo y la espuma con el líquido entrante y se da inicio al proceso digestivo.</a:t>
          </a:r>
          <a:endParaRPr lang="es-MX" sz="2200" kern="1200" dirty="0"/>
        </a:p>
      </dsp:txBody>
      <dsp:txXfrm>
        <a:off x="42722" y="66806"/>
        <a:ext cx="7083014" cy="789716"/>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D4F267-C82B-466E-9675-A75245DE49B0}">
      <dsp:nvSpPr>
        <dsp:cNvPr id="0" name=""/>
        <dsp:cNvSpPr/>
      </dsp:nvSpPr>
      <dsp:spPr>
        <a:xfrm>
          <a:off x="0" y="29242"/>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_tradnl" sz="2800" b="1" kern="1200" dirty="0" smtClean="0"/>
            <a:t>Ventajas</a:t>
          </a:r>
          <a:endParaRPr lang="es-MX" sz="2800" kern="1200" dirty="0"/>
        </a:p>
      </dsp:txBody>
      <dsp:txXfrm>
        <a:off x="37467" y="66709"/>
        <a:ext cx="7093525" cy="692586"/>
      </dsp:txXfrm>
    </dsp:sp>
    <dsp:sp modelId="{3DF65A58-5D93-4157-B80A-1C0746A763BA}">
      <dsp:nvSpPr>
        <dsp:cNvPr id="0" name=""/>
        <dsp:cNvSpPr/>
      </dsp:nvSpPr>
      <dsp:spPr>
        <a:xfrm>
          <a:off x="0" y="914826"/>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No requiere partes mecánicas</a:t>
          </a:r>
          <a:endParaRPr lang="es-MX" sz="2000" kern="1200" dirty="0"/>
        </a:p>
      </dsp:txBody>
      <dsp:txXfrm>
        <a:off x="37467" y="952293"/>
        <a:ext cx="7093525" cy="692586"/>
      </dsp:txXfrm>
    </dsp:sp>
    <dsp:sp modelId="{1BFC3F67-1003-414F-A20F-4DFC586E998B}">
      <dsp:nvSpPr>
        <dsp:cNvPr id="0" name=""/>
        <dsp:cNvSpPr/>
      </dsp:nvSpPr>
      <dsp:spPr>
        <a:xfrm>
          <a:off x="0" y="1800426"/>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Poco mantenimiento</a:t>
          </a:r>
          <a:endParaRPr lang="es-MX" sz="2000" kern="1200" dirty="0"/>
        </a:p>
      </dsp:txBody>
      <dsp:txXfrm>
        <a:off x="37467" y="1837893"/>
        <a:ext cx="7093525" cy="692586"/>
      </dsp:txXfrm>
    </dsp:sp>
    <dsp:sp modelId="{43B92E6E-E99C-4FEE-9040-8E2C28A9C421}">
      <dsp:nvSpPr>
        <dsp:cNvPr id="0" name=""/>
        <dsp:cNvSpPr/>
      </dsp:nvSpPr>
      <dsp:spPr>
        <a:xfrm>
          <a:off x="0" y="2686026"/>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Flexibilidad y adaptabilidad a las necesidades de la vivienda</a:t>
          </a:r>
          <a:endParaRPr lang="es-MX" sz="2000" kern="1200" dirty="0"/>
        </a:p>
      </dsp:txBody>
      <dsp:txXfrm>
        <a:off x="37467" y="2723493"/>
        <a:ext cx="7093525" cy="692586"/>
      </dsp:txXfrm>
    </dsp:sp>
    <dsp:sp modelId="{16F43112-C37B-42A1-BF35-65862729E018}">
      <dsp:nvSpPr>
        <dsp:cNvPr id="0" name=""/>
        <dsp:cNvSpPr/>
      </dsp:nvSpPr>
      <dsp:spPr>
        <a:xfrm>
          <a:off x="0" y="3571626"/>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Puede tratar el agua residual de todos los usos en la vivienda</a:t>
          </a:r>
          <a:endParaRPr lang="es-MX" sz="2000" kern="1200" dirty="0"/>
        </a:p>
      </dsp:txBody>
      <dsp:txXfrm>
        <a:off x="37467" y="3609093"/>
        <a:ext cx="7093525" cy="692586"/>
      </dsp:txXfrm>
    </dsp:sp>
    <dsp:sp modelId="{2566359B-A56E-4D8C-81CF-D2B768498C88}">
      <dsp:nvSpPr>
        <dsp:cNvPr id="0" name=""/>
        <dsp:cNvSpPr/>
      </dsp:nvSpPr>
      <dsp:spPr>
        <a:xfrm>
          <a:off x="0" y="4457226"/>
          <a:ext cx="7168459"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La cantidad de lodo generado es poco significativo</a:t>
          </a:r>
          <a:endParaRPr lang="es-MX" sz="2000" kern="1200" dirty="0"/>
        </a:p>
      </dsp:txBody>
      <dsp:txXfrm>
        <a:off x="37467" y="4494693"/>
        <a:ext cx="7093525" cy="692586"/>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D4F267-C82B-466E-9675-A75245DE49B0}">
      <dsp:nvSpPr>
        <dsp:cNvPr id="0" name=""/>
        <dsp:cNvSpPr/>
      </dsp:nvSpPr>
      <dsp:spPr>
        <a:xfrm>
          <a:off x="0" y="12668"/>
          <a:ext cx="7168459" cy="879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_tradnl" sz="2800" b="1" kern="1200" dirty="0" smtClean="0"/>
            <a:t>Desventajas</a:t>
          </a:r>
          <a:endParaRPr lang="es-MX" sz="2800" kern="1200" dirty="0"/>
        </a:p>
      </dsp:txBody>
      <dsp:txXfrm>
        <a:off x="42950" y="55618"/>
        <a:ext cx="7082559" cy="793940"/>
      </dsp:txXfrm>
    </dsp:sp>
    <dsp:sp modelId="{1FB58DB2-1691-45BF-BA30-BAF43A9A7898}">
      <dsp:nvSpPr>
        <dsp:cNvPr id="0" name=""/>
        <dsp:cNvSpPr/>
      </dsp:nvSpPr>
      <dsp:spPr>
        <a:xfrm>
          <a:off x="0" y="1027850"/>
          <a:ext cx="7168459" cy="879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Requiere de un deshecho de agua residual por tuberías</a:t>
          </a:r>
          <a:endParaRPr lang="es-MX" sz="2000" kern="1200" dirty="0"/>
        </a:p>
      </dsp:txBody>
      <dsp:txXfrm>
        <a:off x="42950" y="1070800"/>
        <a:ext cx="7082559" cy="793940"/>
      </dsp:txXfrm>
    </dsp:sp>
    <dsp:sp modelId="{54A1E192-0C32-4104-9BCA-0DF6D95D96C4}">
      <dsp:nvSpPr>
        <dsp:cNvPr id="0" name=""/>
        <dsp:cNvSpPr/>
      </dsp:nvSpPr>
      <dsp:spPr>
        <a:xfrm>
          <a:off x="0" y="2043050"/>
          <a:ext cx="7168459" cy="879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Son caros respecto al costo de una vivienda</a:t>
          </a:r>
          <a:endParaRPr lang="es-MX" sz="2000" kern="1200" dirty="0"/>
        </a:p>
      </dsp:txBody>
      <dsp:txXfrm>
        <a:off x="42950" y="2086000"/>
        <a:ext cx="7082559" cy="793940"/>
      </dsp:txXfrm>
    </dsp:sp>
    <dsp:sp modelId="{B3898541-F35B-47FA-9800-74FD8C11D454}">
      <dsp:nvSpPr>
        <dsp:cNvPr id="0" name=""/>
        <dsp:cNvSpPr/>
      </dsp:nvSpPr>
      <dsp:spPr>
        <a:xfrm>
          <a:off x="0" y="3058250"/>
          <a:ext cx="7168459" cy="879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Requieren disponibilidad de área</a:t>
          </a:r>
          <a:endParaRPr lang="es-MX" sz="2000" kern="1200" dirty="0"/>
        </a:p>
      </dsp:txBody>
      <dsp:txXfrm>
        <a:off x="42950" y="3101200"/>
        <a:ext cx="7082559" cy="793940"/>
      </dsp:txXfrm>
    </dsp:sp>
    <dsp:sp modelId="{C8C379DF-3B7E-46DC-8957-47C917403015}">
      <dsp:nvSpPr>
        <dsp:cNvPr id="0" name=""/>
        <dsp:cNvSpPr/>
      </dsp:nvSpPr>
      <dsp:spPr>
        <a:xfrm>
          <a:off x="0" y="4073450"/>
          <a:ext cx="7168459" cy="879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Requieren un suelo permeable</a:t>
          </a:r>
          <a:endParaRPr lang="es-MX" sz="2000" kern="1200" dirty="0"/>
        </a:p>
      </dsp:txBody>
      <dsp:txXfrm>
        <a:off x="42950" y="4116400"/>
        <a:ext cx="7082559" cy="79394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D4F267-C82B-466E-9675-A75245DE49B0}">
      <dsp:nvSpPr>
        <dsp:cNvPr id="0" name=""/>
        <dsp:cNvSpPr/>
      </dsp:nvSpPr>
      <dsp:spPr>
        <a:xfrm>
          <a:off x="0" y="0"/>
          <a:ext cx="2752931" cy="7488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sz="2800" b="1" kern="1200" dirty="0" smtClean="0"/>
            <a:t>Comentarios</a:t>
          </a:r>
          <a:endParaRPr lang="es-MX" sz="2800" kern="1200" dirty="0"/>
        </a:p>
      </dsp:txBody>
      <dsp:txXfrm>
        <a:off x="36553" y="36553"/>
        <a:ext cx="2679825" cy="67569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B9441-8F11-41CD-9BED-C33D1D4E61CE}">
      <dsp:nvSpPr>
        <dsp:cNvPr id="0" name=""/>
        <dsp:cNvSpPr/>
      </dsp:nvSpPr>
      <dsp:spPr>
        <a:xfrm>
          <a:off x="0" y="0"/>
          <a:ext cx="2232248"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t>Requerimientos</a:t>
          </a:r>
          <a:endParaRPr lang="es-MX" sz="2300" kern="1200" dirty="0"/>
        </a:p>
      </dsp:txBody>
      <dsp:txXfrm>
        <a:off x="26930" y="26930"/>
        <a:ext cx="2178388" cy="4977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0C3EB-43FB-4808-A438-4681A316555F}">
      <dsp:nvSpPr>
        <dsp:cNvPr id="0" name=""/>
        <dsp:cNvSpPr/>
      </dsp:nvSpPr>
      <dsp:spPr>
        <a:xfrm>
          <a:off x="0" y="0"/>
          <a:ext cx="5904656" cy="63648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Criterios básicos para la selección de la tecnología</a:t>
          </a:r>
          <a:endParaRPr lang="es-MX" sz="2000" kern="1200" dirty="0"/>
        </a:p>
      </dsp:txBody>
      <dsp:txXfrm>
        <a:off x="31070" y="31070"/>
        <a:ext cx="5842516" cy="574340"/>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B9441-8F11-41CD-9BED-C33D1D4E61CE}">
      <dsp:nvSpPr>
        <dsp:cNvPr id="0" name=""/>
        <dsp:cNvSpPr/>
      </dsp:nvSpPr>
      <dsp:spPr>
        <a:xfrm>
          <a:off x="0" y="0"/>
          <a:ext cx="2232248"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t>Bases de diseño</a:t>
          </a:r>
          <a:endParaRPr lang="es-MX" sz="2300" kern="1200" dirty="0"/>
        </a:p>
      </dsp:txBody>
      <dsp:txXfrm>
        <a:off x="26930" y="26930"/>
        <a:ext cx="2178388" cy="4977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4DAC16-0559-4889-9FF8-90B59BE85CD5}">
      <dsp:nvSpPr>
        <dsp:cNvPr id="0" name=""/>
        <dsp:cNvSpPr/>
      </dsp:nvSpPr>
      <dsp:spPr>
        <a:xfrm>
          <a:off x="0" y="539"/>
          <a:ext cx="7427168" cy="1141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ES" sz="3200" kern="1200" dirty="0" smtClean="0"/>
            <a:t>Arreglos de tratamientos propuestos</a:t>
          </a:r>
          <a:endParaRPr lang="es-MX" sz="3200" kern="1200" dirty="0"/>
        </a:p>
      </dsp:txBody>
      <dsp:txXfrm>
        <a:off x="55744" y="56283"/>
        <a:ext cx="7315680" cy="10304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CD5E3A-02A4-4442-8BAD-EB00C496F8D1}">
      <dsp:nvSpPr>
        <dsp:cNvPr id="0" name=""/>
        <dsp:cNvSpPr/>
      </dsp:nvSpPr>
      <dsp:spPr>
        <a:xfrm rot="10800000">
          <a:off x="1402099" y="4147"/>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Letrina ventilada de doble cámara</a:t>
          </a:r>
          <a:endParaRPr lang="es-MX" sz="1800" kern="1200" dirty="0"/>
        </a:p>
      </dsp:txBody>
      <dsp:txXfrm rot="10800000">
        <a:off x="1566750" y="4147"/>
        <a:ext cx="4748205" cy="658603"/>
      </dsp:txXfrm>
    </dsp:sp>
    <dsp:sp modelId="{F9515F94-F274-4CAF-AB60-4F7980448922}">
      <dsp:nvSpPr>
        <dsp:cNvPr id="0" name=""/>
        <dsp:cNvSpPr/>
      </dsp:nvSpPr>
      <dsp:spPr>
        <a:xfrm>
          <a:off x="1072798" y="4147"/>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D6DFD6-A5C9-4ECA-9C88-21C812353E91}">
      <dsp:nvSpPr>
        <dsp:cNvPr id="0" name=""/>
        <dsp:cNvSpPr/>
      </dsp:nvSpPr>
      <dsp:spPr>
        <a:xfrm rot="10800000">
          <a:off x="1402099" y="859348"/>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Tanque séptico – pozo de absorción</a:t>
          </a:r>
          <a:endParaRPr lang="es-MX" sz="1800" kern="1200" dirty="0"/>
        </a:p>
      </dsp:txBody>
      <dsp:txXfrm rot="10800000">
        <a:off x="1566750" y="859348"/>
        <a:ext cx="4748205" cy="658603"/>
      </dsp:txXfrm>
    </dsp:sp>
    <dsp:sp modelId="{ADF87B39-9F2B-45E3-9D9D-348FFBE02653}">
      <dsp:nvSpPr>
        <dsp:cNvPr id="0" name=""/>
        <dsp:cNvSpPr/>
      </dsp:nvSpPr>
      <dsp:spPr>
        <a:xfrm>
          <a:off x="1072798" y="859348"/>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A49A62-63E5-4C63-959F-E4EE7B5D1CAA}">
      <dsp:nvSpPr>
        <dsp:cNvPr id="0" name=""/>
        <dsp:cNvSpPr/>
      </dsp:nvSpPr>
      <dsp:spPr>
        <a:xfrm rot="10800000">
          <a:off x="1402099" y="1714549"/>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Tanque séptico – lecho de </a:t>
          </a:r>
          <a:r>
            <a:rPr lang="es-MX" sz="1800" kern="1200" dirty="0" err="1" smtClean="0"/>
            <a:t>hidrófitas</a:t>
          </a:r>
          <a:endParaRPr lang="es-MX" sz="1800" kern="1200" dirty="0"/>
        </a:p>
      </dsp:txBody>
      <dsp:txXfrm rot="10800000">
        <a:off x="1566750" y="1714549"/>
        <a:ext cx="4748205" cy="658603"/>
      </dsp:txXfrm>
    </dsp:sp>
    <dsp:sp modelId="{4BF8D74F-DDCF-4F23-98B6-CFBBDDA5BA12}">
      <dsp:nvSpPr>
        <dsp:cNvPr id="0" name=""/>
        <dsp:cNvSpPr/>
      </dsp:nvSpPr>
      <dsp:spPr>
        <a:xfrm>
          <a:off x="1072798" y="1714549"/>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A0DFEA-23C8-49EF-8B9E-ACE3195739D7}">
      <dsp:nvSpPr>
        <dsp:cNvPr id="0" name=""/>
        <dsp:cNvSpPr/>
      </dsp:nvSpPr>
      <dsp:spPr>
        <a:xfrm rot="10800000">
          <a:off x="1402099" y="2569750"/>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Tanque séptico – filtros de arena</a:t>
          </a:r>
          <a:endParaRPr lang="es-MX" sz="1800" kern="1200" dirty="0"/>
        </a:p>
      </dsp:txBody>
      <dsp:txXfrm rot="10800000">
        <a:off x="1566750" y="2569750"/>
        <a:ext cx="4748205" cy="658603"/>
      </dsp:txXfrm>
    </dsp:sp>
    <dsp:sp modelId="{BBD5ED56-5F92-4F59-B009-D794D79902BD}">
      <dsp:nvSpPr>
        <dsp:cNvPr id="0" name=""/>
        <dsp:cNvSpPr/>
      </dsp:nvSpPr>
      <dsp:spPr>
        <a:xfrm>
          <a:off x="1072798" y="2569750"/>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06661F-CDAF-45AB-9DBF-319E26EFC697}">
      <dsp:nvSpPr>
        <dsp:cNvPr id="0" name=""/>
        <dsp:cNvSpPr/>
      </dsp:nvSpPr>
      <dsp:spPr>
        <a:xfrm rot="10800000">
          <a:off x="1402099" y="3424952"/>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Laguna anaerobia – laguna facultativa</a:t>
          </a:r>
          <a:endParaRPr lang="es-MX" sz="1800" kern="1200" dirty="0"/>
        </a:p>
      </dsp:txBody>
      <dsp:txXfrm rot="10800000">
        <a:off x="1566750" y="3424952"/>
        <a:ext cx="4748205" cy="658603"/>
      </dsp:txXfrm>
    </dsp:sp>
    <dsp:sp modelId="{1B23B0C8-B816-45BA-A880-197E1B70087F}">
      <dsp:nvSpPr>
        <dsp:cNvPr id="0" name=""/>
        <dsp:cNvSpPr/>
      </dsp:nvSpPr>
      <dsp:spPr>
        <a:xfrm>
          <a:off x="1072798" y="3424952"/>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B7BE1E-29C9-43B5-8DDE-053DF1C7C282}">
      <dsp:nvSpPr>
        <dsp:cNvPr id="0" name=""/>
        <dsp:cNvSpPr/>
      </dsp:nvSpPr>
      <dsp:spPr>
        <a:xfrm rot="10800000">
          <a:off x="1402099" y="4280153"/>
          <a:ext cx="4912856" cy="6586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426" tIns="68580" rIns="128016" bIns="68580" numCol="1" spcCol="1270" anchor="ctr" anchorCtr="0">
          <a:noAutofit/>
        </a:bodyPr>
        <a:lstStyle/>
        <a:p>
          <a:pPr lvl="0" algn="ctr" defTabSz="800100">
            <a:lnSpc>
              <a:spcPct val="90000"/>
            </a:lnSpc>
            <a:spcBef>
              <a:spcPct val="0"/>
            </a:spcBef>
            <a:spcAft>
              <a:spcPct val="35000"/>
            </a:spcAft>
          </a:pPr>
          <a:r>
            <a:rPr lang="es-MX" sz="1800" kern="1200" dirty="0" smtClean="0"/>
            <a:t>Laguna anaerobia – laguna facultativa – laguna de maduración</a:t>
          </a:r>
          <a:endParaRPr lang="es-MX" sz="1800" kern="1200" dirty="0"/>
        </a:p>
      </dsp:txBody>
      <dsp:txXfrm rot="10800000">
        <a:off x="1566750" y="4280153"/>
        <a:ext cx="4748205" cy="658603"/>
      </dsp:txXfrm>
    </dsp:sp>
    <dsp:sp modelId="{14F1F2CF-58C2-4BBA-A2BA-1E88D4E0D60F}">
      <dsp:nvSpPr>
        <dsp:cNvPr id="0" name=""/>
        <dsp:cNvSpPr/>
      </dsp:nvSpPr>
      <dsp:spPr>
        <a:xfrm>
          <a:off x="1072798" y="4280153"/>
          <a:ext cx="658603" cy="658603"/>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18292"/>
          <a:ext cx="7168459" cy="11875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Objetivos</a:t>
          </a:r>
          <a:r>
            <a:rPr lang="es-ES_tradnl" sz="2900" kern="1200" dirty="0" smtClean="0"/>
            <a:t/>
          </a:r>
          <a:br>
            <a:rPr lang="es-ES_tradnl" sz="2900" kern="1200" dirty="0" smtClean="0"/>
          </a:br>
          <a:endParaRPr lang="es-MX" sz="2900" kern="1200" dirty="0"/>
        </a:p>
      </dsp:txBody>
      <dsp:txXfrm>
        <a:off x="57971" y="76263"/>
        <a:ext cx="7052517" cy="10716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C4015-784D-497F-AC1A-C89012F61463}">
      <dsp:nvSpPr>
        <dsp:cNvPr id="0" name=""/>
        <dsp:cNvSpPr/>
      </dsp:nvSpPr>
      <dsp:spPr>
        <a:xfrm>
          <a:off x="0" y="541"/>
          <a:ext cx="7168459" cy="6773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Eliminar olores desagradables</a:t>
          </a:r>
          <a:endParaRPr lang="es-MX" sz="2000" kern="1200" dirty="0"/>
        </a:p>
      </dsp:txBody>
      <dsp:txXfrm>
        <a:off x="33065" y="33606"/>
        <a:ext cx="7102329" cy="611214"/>
      </dsp:txXfrm>
    </dsp:sp>
    <dsp:sp modelId="{81099918-57D3-425D-9696-84319BFA4ABA}">
      <dsp:nvSpPr>
        <dsp:cNvPr id="0" name=""/>
        <dsp:cNvSpPr/>
      </dsp:nvSpPr>
      <dsp:spPr>
        <a:xfrm>
          <a:off x="0" y="690163"/>
          <a:ext cx="7168459" cy="6773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Controlar la proliferación de insectos transmisores de enfermedades</a:t>
          </a:r>
          <a:endParaRPr lang="es-MX" sz="2000" kern="1200" dirty="0"/>
        </a:p>
      </dsp:txBody>
      <dsp:txXfrm>
        <a:off x="33065" y="723228"/>
        <a:ext cx="7102329" cy="611214"/>
      </dsp:txXfrm>
    </dsp:sp>
    <dsp:sp modelId="{E849DDA1-6CEE-4783-B708-0EB0527C99BB}">
      <dsp:nvSpPr>
        <dsp:cNvPr id="0" name=""/>
        <dsp:cNvSpPr/>
      </dsp:nvSpPr>
      <dsp:spPr>
        <a:xfrm>
          <a:off x="0" y="1379784"/>
          <a:ext cx="7168459" cy="6773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Reducir las causas de contaminación del agua</a:t>
          </a:r>
          <a:endParaRPr lang="es-MX" sz="2000" kern="1200" dirty="0"/>
        </a:p>
      </dsp:txBody>
      <dsp:txXfrm>
        <a:off x="33065" y="1412849"/>
        <a:ext cx="7102329" cy="611214"/>
      </dsp:txXfrm>
    </dsp:sp>
    <dsp:sp modelId="{77A6C37F-7838-4FC4-A896-4A34AE97599E}">
      <dsp:nvSpPr>
        <dsp:cNvPr id="0" name=""/>
        <dsp:cNvSpPr/>
      </dsp:nvSpPr>
      <dsp:spPr>
        <a:xfrm>
          <a:off x="0" y="2069406"/>
          <a:ext cx="7168459" cy="6773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b="1" kern="1200" dirty="0" smtClean="0"/>
            <a:t>Mejorar las condiciones sanitarias y de salud pública</a:t>
          </a:r>
          <a:endParaRPr lang="es-MX" sz="2000" kern="1200" dirty="0"/>
        </a:p>
      </dsp:txBody>
      <dsp:txXfrm>
        <a:off x="33065" y="2102471"/>
        <a:ext cx="7102329" cy="6112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18292"/>
          <a:ext cx="7168459" cy="11875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Clasificación</a:t>
          </a:r>
          <a:r>
            <a:rPr lang="es-ES_tradnl" sz="2900" kern="1200" dirty="0" smtClean="0"/>
            <a:t/>
          </a:r>
          <a:br>
            <a:rPr lang="es-ES_tradnl" sz="2900" kern="1200" dirty="0" smtClean="0"/>
          </a:br>
          <a:endParaRPr lang="es-MX" sz="2900" kern="1200" dirty="0"/>
        </a:p>
      </dsp:txBody>
      <dsp:txXfrm>
        <a:off x="57971" y="76263"/>
        <a:ext cx="7052517" cy="107160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C272E-38F0-0D4D-9DF5-BE9CC54894B7}" type="datetimeFigureOut">
              <a:rPr lang="es-ES_tradnl" smtClean="0"/>
              <a:t>9/10/17</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los estilos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2ADB71-1C6F-FD40-A7B9-D1B076B4A0B2}" type="slidenum">
              <a:rPr lang="es-ES_tradnl" smtClean="0"/>
              <a:t>‹Nr.›</a:t>
            </a:fld>
            <a:endParaRPr lang="es-ES_tradnl"/>
          </a:p>
        </p:txBody>
      </p:sp>
    </p:spTree>
    <p:extLst>
      <p:ext uri="{BB962C8B-B14F-4D97-AF65-F5344CB8AC3E}">
        <p14:creationId xmlns:p14="http://schemas.microsoft.com/office/powerpoint/2010/main" val="90494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997E65-2131-47C7-870C-8121F62DFB8C}" type="datetimeFigureOut">
              <a:rPr lang="es-MX" smtClean="0"/>
              <a:pPr/>
              <a:t>09/10/17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997E65-2131-47C7-870C-8121F62DFB8C}" type="datetimeFigureOut">
              <a:rPr lang="es-MX" smtClean="0"/>
              <a:pPr/>
              <a:t>09/10/17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F355-04A0-41E8-8917-626B3D3D42C5}"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diagramData" Target="../diagrams/data18.xml"/><Relationship Id="rId8" Type="http://schemas.openxmlformats.org/officeDocument/2006/relationships/diagramLayout" Target="../diagrams/layout18.xml"/><Relationship Id="rId9" Type="http://schemas.openxmlformats.org/officeDocument/2006/relationships/diagramQuickStyle" Target="../diagrams/quickStyle18.xml"/><Relationship Id="rId10" Type="http://schemas.openxmlformats.org/officeDocument/2006/relationships/diagramColors" Target="../diagrams/colors18.xml"/><Relationship Id="rId11"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diagramData" Target="../diagrams/data21.xml"/><Relationship Id="rId8" Type="http://schemas.openxmlformats.org/officeDocument/2006/relationships/diagramLayout" Target="../diagrams/layout21.xml"/><Relationship Id="rId9" Type="http://schemas.openxmlformats.org/officeDocument/2006/relationships/diagramQuickStyle" Target="../diagrams/quickStyle21.xml"/><Relationship Id="rId10" Type="http://schemas.openxmlformats.org/officeDocument/2006/relationships/diagramColors" Target="../diagrams/colors21.xml"/><Relationship Id="rId11"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diagramData" Target="../diagrams/data23.xml"/><Relationship Id="rId8" Type="http://schemas.openxmlformats.org/officeDocument/2006/relationships/diagramLayout" Target="../diagrams/layout23.xml"/><Relationship Id="rId9" Type="http://schemas.openxmlformats.org/officeDocument/2006/relationships/diagramQuickStyle" Target="../diagrams/quickStyle23.xml"/><Relationship Id="rId10" Type="http://schemas.openxmlformats.org/officeDocument/2006/relationships/diagramColors" Target="../diagrams/colors23.xml"/><Relationship Id="rId11"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4.xml"/><Relationship Id="rId4" Type="http://schemas.openxmlformats.org/officeDocument/2006/relationships/diagramLayout" Target="../diagrams/layout24.xml"/><Relationship Id="rId5" Type="http://schemas.openxmlformats.org/officeDocument/2006/relationships/diagramQuickStyle" Target="../diagrams/quickStyle24.xml"/><Relationship Id="rId6" Type="http://schemas.openxmlformats.org/officeDocument/2006/relationships/diagramColors" Target="../diagrams/colors24.xml"/><Relationship Id="rId7"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diagramData" Target="../diagrams/data26.xml"/><Relationship Id="rId8" Type="http://schemas.openxmlformats.org/officeDocument/2006/relationships/diagramLayout" Target="../diagrams/layout26.xml"/><Relationship Id="rId9" Type="http://schemas.openxmlformats.org/officeDocument/2006/relationships/diagramQuickStyle" Target="../diagrams/quickStyle26.xml"/><Relationship Id="rId10" Type="http://schemas.openxmlformats.org/officeDocument/2006/relationships/diagramColors" Target="../diagrams/colors26.xml"/><Relationship Id="rId11"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22.xml.rels><?xml version="1.0" encoding="UTF-8" standalone="yes"?>
<Relationships xmlns="http://schemas.openxmlformats.org/package/2006/relationships"><Relationship Id="rId9" Type="http://schemas.openxmlformats.org/officeDocument/2006/relationships/diagramLayout" Target="../diagrams/layout28.xml"/><Relationship Id="rId20" Type="http://schemas.openxmlformats.org/officeDocument/2006/relationships/diagramQuickStyle" Target="../diagrams/quickStyle30.xml"/><Relationship Id="rId21" Type="http://schemas.openxmlformats.org/officeDocument/2006/relationships/diagramColors" Target="../diagrams/colors30.xml"/><Relationship Id="rId22" Type="http://schemas.microsoft.com/office/2007/relationships/diagramDrawing" Target="../diagrams/drawing30.xml"/><Relationship Id="rId10" Type="http://schemas.openxmlformats.org/officeDocument/2006/relationships/diagramQuickStyle" Target="../diagrams/quickStyle28.xml"/><Relationship Id="rId11" Type="http://schemas.openxmlformats.org/officeDocument/2006/relationships/diagramColors" Target="../diagrams/colors28.xml"/><Relationship Id="rId12" Type="http://schemas.microsoft.com/office/2007/relationships/diagramDrawing" Target="../diagrams/drawing28.xml"/><Relationship Id="rId13" Type="http://schemas.openxmlformats.org/officeDocument/2006/relationships/diagramData" Target="../diagrams/data29.xml"/><Relationship Id="rId14" Type="http://schemas.openxmlformats.org/officeDocument/2006/relationships/diagramLayout" Target="../diagrams/layout29.xml"/><Relationship Id="rId15" Type="http://schemas.openxmlformats.org/officeDocument/2006/relationships/diagramQuickStyle" Target="../diagrams/quickStyle29.xml"/><Relationship Id="rId16" Type="http://schemas.openxmlformats.org/officeDocument/2006/relationships/diagramColors" Target="../diagrams/colors29.xml"/><Relationship Id="rId17" Type="http://schemas.microsoft.com/office/2007/relationships/diagramDrawing" Target="../diagrams/drawing29.xml"/><Relationship Id="rId18" Type="http://schemas.openxmlformats.org/officeDocument/2006/relationships/diagramData" Target="../diagrams/data30.xml"/><Relationship Id="rId19" Type="http://schemas.openxmlformats.org/officeDocument/2006/relationships/diagramLayout" Target="../diagrams/layout30.xml"/><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diagramData" Target="../diagrams/data27.xml"/><Relationship Id="rId4" Type="http://schemas.openxmlformats.org/officeDocument/2006/relationships/diagramLayout" Target="../diagrams/layout27.xml"/><Relationship Id="rId5" Type="http://schemas.openxmlformats.org/officeDocument/2006/relationships/diagramQuickStyle" Target="../diagrams/quickStyle27.xml"/><Relationship Id="rId6" Type="http://schemas.openxmlformats.org/officeDocument/2006/relationships/diagramColors" Target="../diagrams/colors27.xml"/><Relationship Id="rId7" Type="http://schemas.microsoft.com/office/2007/relationships/diagramDrawing" Target="../diagrams/drawing27.xml"/><Relationship Id="rId8" Type="http://schemas.openxmlformats.org/officeDocument/2006/relationships/diagramData" Target="../diagrams/data2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diagramData" Target="../diagrams/data31.xml"/></Relationships>
</file>

<file path=ppt/slides/_rels/slide24.xml.rels><?xml version="1.0" encoding="UTF-8" standalone="yes"?>
<Relationships xmlns="http://schemas.openxmlformats.org/package/2006/relationships"><Relationship Id="rId11" Type="http://schemas.microsoft.com/office/2007/relationships/diagramDrawing" Target="../diagrams/drawing33.xml"/><Relationship Id="rId12" Type="http://schemas.openxmlformats.org/officeDocument/2006/relationships/diagramData" Target="../diagrams/data34.xml"/><Relationship Id="rId13" Type="http://schemas.openxmlformats.org/officeDocument/2006/relationships/diagramLayout" Target="../diagrams/layout34.xml"/><Relationship Id="rId14" Type="http://schemas.openxmlformats.org/officeDocument/2006/relationships/diagramQuickStyle" Target="../diagrams/quickStyle34.xml"/><Relationship Id="rId15" Type="http://schemas.openxmlformats.org/officeDocument/2006/relationships/diagramColors" Target="../diagrams/colors34.xml"/><Relationship Id="rId16"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2.xml"/><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diagramData" Target="../diagrams/data33.xml"/><Relationship Id="rId8" Type="http://schemas.openxmlformats.org/officeDocument/2006/relationships/diagramLayout" Target="../diagrams/layout33.xml"/><Relationship Id="rId9" Type="http://schemas.openxmlformats.org/officeDocument/2006/relationships/diagramQuickStyle" Target="../diagrams/quickStyle33.xml"/><Relationship Id="rId10" Type="http://schemas.openxmlformats.org/officeDocument/2006/relationships/diagramColors" Target="../diagrams/colors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diagramData" Target="../diagrams/data36.xml"/><Relationship Id="rId8" Type="http://schemas.openxmlformats.org/officeDocument/2006/relationships/diagramLayout" Target="../diagrams/layout36.xml"/><Relationship Id="rId9" Type="http://schemas.openxmlformats.org/officeDocument/2006/relationships/diagramQuickStyle" Target="../diagrams/quickStyle36.xml"/><Relationship Id="rId10" Type="http://schemas.openxmlformats.org/officeDocument/2006/relationships/diagramColors" Target="../diagrams/colors36.xml"/><Relationship Id="rId11" Type="http://schemas.microsoft.com/office/2007/relationships/diagramDrawing" Target="../diagrams/drawing36.xml"/><Relationship Id="rId1" Type="http://schemas.openxmlformats.org/officeDocument/2006/relationships/slideLayout" Target="../slideLayouts/slideLayout2.xml"/><Relationship Id="rId2" Type="http://schemas.openxmlformats.org/officeDocument/2006/relationships/diagramData" Target="../diagrams/data3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1" Type="http://schemas.openxmlformats.org/officeDocument/2006/relationships/slideLayout" Target="../slideLayouts/slideLayout2.xml"/><Relationship Id="rId2" Type="http://schemas.openxmlformats.org/officeDocument/2006/relationships/diagramData" Target="../diagrams/data3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1" Type="http://schemas.openxmlformats.org/officeDocument/2006/relationships/slideLayout" Target="../slideLayouts/slideLayout2.xml"/><Relationship Id="rId2" Type="http://schemas.openxmlformats.org/officeDocument/2006/relationships/diagramData" Target="../diagrams/data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1" Type="http://schemas.openxmlformats.org/officeDocument/2006/relationships/slideLayout" Target="../slideLayouts/slideLayout2.xml"/><Relationship Id="rId2" Type="http://schemas.openxmlformats.org/officeDocument/2006/relationships/diagramData" Target="../diagrams/data3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1" Type="http://schemas.openxmlformats.org/officeDocument/2006/relationships/slideLayout" Target="../slideLayouts/slideLayout2.xml"/><Relationship Id="rId2" Type="http://schemas.openxmlformats.org/officeDocument/2006/relationships/diagramData" Target="../diagrams/data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diagramData" Target="../diagrams/data6.xml"/><Relationship Id="rId8" Type="http://schemas.openxmlformats.org/officeDocument/2006/relationships/diagramLayout" Target="../diagrams/layout6.xml"/><Relationship Id="rId9" Type="http://schemas.openxmlformats.org/officeDocument/2006/relationships/diagramQuickStyle" Target="../diagrams/quickStyle6.xml"/><Relationship Id="rId10" Type="http://schemas.openxmlformats.org/officeDocument/2006/relationships/diagramColors" Target="../diagrams/colors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diagramData" Target="../diagrams/data8.xml"/><Relationship Id="rId8" Type="http://schemas.openxmlformats.org/officeDocument/2006/relationships/diagramLayout" Target="../diagrams/layout8.xml"/><Relationship Id="rId9" Type="http://schemas.openxmlformats.org/officeDocument/2006/relationships/diagramQuickStyle" Target="../diagrams/quickStyle8.xml"/><Relationship Id="rId10" Type="http://schemas.openxmlformats.org/officeDocument/2006/relationships/diagramColors" Target="../diagrams/colors8.xml"/><Relationship Id="rId11"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diagramData" Target="../diagrams/data10.xml"/><Relationship Id="rId8" Type="http://schemas.openxmlformats.org/officeDocument/2006/relationships/diagramLayout" Target="../diagrams/layout10.xml"/><Relationship Id="rId9" Type="http://schemas.openxmlformats.org/officeDocument/2006/relationships/diagramQuickStyle" Target="../diagrams/quickStyle10.xml"/><Relationship Id="rId10" Type="http://schemas.openxmlformats.org/officeDocument/2006/relationships/diagramColors" Target="../diagrams/colors10.xml"/><Relationship Id="rId11"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371600" y="404664"/>
            <a:ext cx="7376864" cy="6144343"/>
          </a:xfrm>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p:spPr>
        <p:txBody>
          <a:bodyPr>
            <a:normAutofit fontScale="90000"/>
          </a:bodyPr>
          <a:lstStyle/>
          <a:p>
            <a:pPr algn="l"/>
            <a:r>
              <a:rPr lang="es-ES" sz="2400" b="1" i="1" dirty="0" smtClean="0"/>
              <a:t/>
            </a:r>
            <a:br>
              <a:rPr lang="es-ES" sz="2400" b="1" i="1" dirty="0" smtClean="0"/>
            </a:br>
            <a:r>
              <a:rPr lang="es-ES" sz="2400" b="1" i="1" dirty="0" smtClean="0"/>
              <a:t>	Universidad Autónoma del Estado de México</a:t>
            </a:r>
            <a:br>
              <a:rPr lang="es-ES" sz="2400" b="1" i="1" dirty="0" smtClean="0"/>
            </a:br>
            <a:r>
              <a:rPr lang="es-ES" sz="2400" b="1" i="1" dirty="0" smtClean="0"/>
              <a:t/>
            </a:r>
            <a:br>
              <a:rPr lang="es-ES" sz="2400" b="1" i="1" dirty="0" smtClean="0"/>
            </a:br>
            <a:r>
              <a:rPr lang="es-ES" sz="2400" b="1" i="1" dirty="0" smtClean="0"/>
              <a:t>	</a:t>
            </a:r>
            <a:r>
              <a:rPr lang="es-ES" b="1" dirty="0" smtClean="0"/>
              <a:t>Facultad de Ingeniería</a:t>
            </a:r>
            <a:r>
              <a:rPr lang="es-ES" sz="3200" b="1" dirty="0" smtClean="0"/>
              <a:t/>
            </a:r>
            <a:br>
              <a:rPr lang="es-ES" sz="3200" b="1" dirty="0" smtClean="0"/>
            </a:br>
            <a:r>
              <a:rPr lang="es-ES" sz="3200" b="1" dirty="0" smtClean="0"/>
              <a:t/>
            </a:r>
            <a:br>
              <a:rPr lang="es-ES" sz="3200" b="1" dirty="0" smtClean="0"/>
            </a:br>
            <a:r>
              <a:rPr lang="es-ES" sz="2400" dirty="0" smtClean="0"/>
              <a:t>Asignatura:                     </a:t>
            </a:r>
            <a:r>
              <a:rPr lang="es-ES" sz="2400" b="1" dirty="0" smtClean="0"/>
              <a:t>Sistemas de tratamiento</a:t>
            </a:r>
            <a:br>
              <a:rPr lang="es-ES" sz="2400" b="1" dirty="0" smtClean="0"/>
            </a:br>
            <a:r>
              <a:rPr lang="es-ES" sz="2400" dirty="0" smtClean="0"/>
              <a:t/>
            </a:r>
            <a:br>
              <a:rPr lang="es-ES" sz="2400" dirty="0" smtClean="0"/>
            </a:br>
            <a:r>
              <a:rPr lang="es-ES" sz="2400" dirty="0" smtClean="0"/>
              <a:t>Unidad IV:               	</a:t>
            </a:r>
            <a:r>
              <a:rPr lang="es-ES" sz="2400" b="1" dirty="0" smtClean="0"/>
              <a:t> IV.7 Otros </a:t>
            </a:r>
            <a:r>
              <a:rPr lang="es-ES" sz="2400" b="1" dirty="0"/>
              <a:t>sistemas de tratamiento</a:t>
            </a:r>
            <a:r>
              <a:rPr lang="es-ES" sz="3200" b="1" dirty="0" smtClean="0"/>
              <a:t/>
            </a:r>
            <a:br>
              <a:rPr lang="es-ES" sz="3200" b="1" dirty="0" smtClean="0"/>
            </a:br>
            <a:r>
              <a:rPr lang="es-ES" sz="3200" b="1" dirty="0"/>
              <a:t/>
            </a:r>
            <a:br>
              <a:rPr lang="es-ES" sz="3200" b="1" dirty="0"/>
            </a:br>
            <a:r>
              <a:rPr lang="es-ES" sz="3200" b="1" dirty="0"/>
              <a:t>	</a:t>
            </a:r>
            <a:r>
              <a:rPr lang="es-ES" sz="2800" dirty="0" smtClean="0"/>
              <a:t>“</a:t>
            </a:r>
            <a:r>
              <a:rPr lang="es-ES" sz="3200" b="1" dirty="0" smtClean="0"/>
              <a:t>Tratamiento de aguas residuales en</a:t>
            </a:r>
            <a:br>
              <a:rPr lang="es-ES" sz="3200" b="1" dirty="0" smtClean="0"/>
            </a:br>
            <a:r>
              <a:rPr lang="es-ES" sz="3200" b="1" dirty="0"/>
              <a:t>	</a:t>
            </a:r>
            <a:r>
              <a:rPr lang="es-ES" sz="3200" b="1" dirty="0" smtClean="0"/>
              <a:t> comunidades rurales</a:t>
            </a:r>
            <a:r>
              <a:rPr lang="es-ES" sz="2800" dirty="0" smtClean="0"/>
              <a:t>”</a:t>
            </a:r>
            <a:r>
              <a:rPr lang="es-ES" sz="4800" dirty="0" smtClean="0"/>
              <a:t/>
            </a:r>
            <a:br>
              <a:rPr lang="es-ES" sz="4800" dirty="0" smtClean="0"/>
            </a:br>
            <a:r>
              <a:rPr lang="es-ES" sz="3200" dirty="0" smtClean="0"/>
              <a:t/>
            </a:r>
            <a:br>
              <a:rPr lang="es-ES" sz="3200" dirty="0" smtClean="0"/>
            </a:br>
            <a:r>
              <a:rPr lang="es-ES" sz="3200" dirty="0" smtClean="0"/>
              <a:t>			</a:t>
            </a:r>
            <a:r>
              <a:rPr lang="es-ES" sz="3200" b="1" dirty="0" smtClean="0"/>
              <a:t>Dr. Daury García Pulido</a:t>
            </a:r>
            <a:br>
              <a:rPr lang="es-ES" sz="3200" b="1" dirty="0" smtClean="0"/>
            </a:br>
            <a:r>
              <a:rPr lang="es-ES" sz="3200" b="1" dirty="0" smtClean="0"/>
              <a:t>                                                                       </a:t>
            </a:r>
            <a:r>
              <a:rPr lang="es-ES" sz="2000" b="1" dirty="0" smtClean="0"/>
              <a:t>Octubre 2017</a:t>
            </a:r>
            <a:endParaRPr lang="es-MX" sz="2000" b="1" dirty="0"/>
          </a:p>
        </p:txBody>
      </p:sp>
      <p:grpSp>
        <p:nvGrpSpPr>
          <p:cNvPr id="3" name="2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seco</a:t>
            </a:r>
            <a:endParaRPr lang="es-MX" sz="3600" dirty="0"/>
          </a:p>
          <a:p>
            <a:pPr algn="ctr"/>
            <a:endParaRPr lang="es-MX" sz="3600" b="1" dirty="0"/>
          </a:p>
        </p:txBody>
      </p:sp>
      <p:graphicFrame>
        <p:nvGraphicFramePr>
          <p:cNvPr id="8" name="Diagrama 7"/>
          <p:cNvGraphicFramePr/>
          <p:nvPr>
            <p:extLst>
              <p:ext uri="{D42A27DB-BD31-4B8C-83A1-F6EECF244321}">
                <p14:modId xmlns:p14="http://schemas.microsoft.com/office/powerpoint/2010/main" val="2005433343"/>
              </p:ext>
            </p:extLst>
          </p:nvPr>
        </p:nvGraphicFramePr>
        <p:xfrm>
          <a:off x="1835696" y="1052736"/>
          <a:ext cx="662473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934397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seco</a:t>
            </a:r>
            <a:endParaRPr lang="es-MX" sz="3600" dirty="0"/>
          </a:p>
          <a:p>
            <a:pPr algn="ctr"/>
            <a:endParaRPr lang="es-MX" sz="3600" b="1" dirty="0"/>
          </a:p>
        </p:txBody>
      </p:sp>
      <p:graphicFrame>
        <p:nvGraphicFramePr>
          <p:cNvPr id="3" name="Diagrama 2"/>
          <p:cNvGraphicFramePr/>
          <p:nvPr>
            <p:extLst>
              <p:ext uri="{D42A27DB-BD31-4B8C-83A1-F6EECF244321}">
                <p14:modId xmlns:p14="http://schemas.microsoft.com/office/powerpoint/2010/main" val="2902898034"/>
              </p:ext>
            </p:extLst>
          </p:nvPr>
        </p:nvGraphicFramePr>
        <p:xfrm>
          <a:off x="1619672" y="1412776"/>
          <a:ext cx="6840760"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696633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seco</a:t>
            </a:r>
            <a:endParaRPr lang="es-MX" sz="3600" dirty="0"/>
          </a:p>
          <a:p>
            <a:pPr algn="ctr"/>
            <a:endParaRPr lang="es-MX" sz="3600" b="1" dirty="0"/>
          </a:p>
        </p:txBody>
      </p:sp>
      <p:graphicFrame>
        <p:nvGraphicFramePr>
          <p:cNvPr id="15" name="Diagrama 14"/>
          <p:cNvGraphicFramePr/>
          <p:nvPr>
            <p:extLst>
              <p:ext uri="{D42A27DB-BD31-4B8C-83A1-F6EECF244321}">
                <p14:modId xmlns:p14="http://schemas.microsoft.com/office/powerpoint/2010/main" val="3917469010"/>
              </p:ext>
            </p:extLst>
          </p:nvPr>
        </p:nvGraphicFramePr>
        <p:xfrm>
          <a:off x="1619672" y="346076"/>
          <a:ext cx="6624736" cy="715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uadroTexto 15"/>
          <p:cNvSpPr txBox="1"/>
          <p:nvPr/>
        </p:nvSpPr>
        <p:spPr>
          <a:xfrm>
            <a:off x="1763688" y="5836210"/>
            <a:ext cx="6607219" cy="646331"/>
          </a:xfrm>
          <a:prstGeom prst="rect">
            <a:avLst/>
          </a:prstGeom>
          <a:noFill/>
        </p:spPr>
        <p:txBody>
          <a:bodyPr wrap="square" rtlCol="0">
            <a:spAutoFit/>
          </a:bodyPr>
          <a:lstStyle/>
          <a:p>
            <a:r>
              <a:rPr lang="es-MX" dirty="0" smtClean="0"/>
              <a:t>Elementos constitutivos de una letrina de pozo seca.</a:t>
            </a:r>
          </a:p>
          <a:p>
            <a:r>
              <a:rPr lang="es-MX" dirty="0" smtClean="0"/>
              <a:t>(adaptado de la SSA, 1990)</a:t>
            </a:r>
            <a:endParaRPr lang="es-MX" dirty="0"/>
          </a:p>
        </p:txBody>
      </p:sp>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19672" y="1237015"/>
            <a:ext cx="6781800" cy="4432300"/>
          </a:xfrm>
          <a:prstGeom prst="rect">
            <a:avLst/>
          </a:prstGeom>
        </p:spPr>
      </p:pic>
    </p:spTree>
    <p:extLst>
      <p:ext uri="{BB962C8B-B14F-4D97-AF65-F5344CB8AC3E}">
        <p14:creationId xmlns:p14="http://schemas.microsoft.com/office/powerpoint/2010/main" val="224550993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húmedo</a:t>
            </a:r>
            <a:endParaRPr lang="es-MX" sz="3600" dirty="0"/>
          </a:p>
          <a:p>
            <a:pPr algn="ctr"/>
            <a:endParaRPr lang="es-MX" sz="3600" b="1" dirty="0"/>
          </a:p>
        </p:txBody>
      </p:sp>
      <p:graphicFrame>
        <p:nvGraphicFramePr>
          <p:cNvPr id="8" name="Diagrama 7"/>
          <p:cNvGraphicFramePr/>
          <p:nvPr>
            <p:extLst>
              <p:ext uri="{D42A27DB-BD31-4B8C-83A1-F6EECF244321}">
                <p14:modId xmlns:p14="http://schemas.microsoft.com/office/powerpoint/2010/main" val="298918977"/>
              </p:ext>
            </p:extLst>
          </p:nvPr>
        </p:nvGraphicFramePr>
        <p:xfrm>
          <a:off x="1835696" y="1052736"/>
          <a:ext cx="662473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371296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húmedo</a:t>
            </a:r>
            <a:endParaRPr lang="es-MX" sz="3600" dirty="0"/>
          </a:p>
          <a:p>
            <a:pPr algn="ctr"/>
            <a:endParaRPr lang="es-MX" sz="3600" b="1" dirty="0"/>
          </a:p>
        </p:txBody>
      </p:sp>
      <p:graphicFrame>
        <p:nvGraphicFramePr>
          <p:cNvPr id="3" name="Diagrama 2"/>
          <p:cNvGraphicFramePr/>
          <p:nvPr>
            <p:extLst>
              <p:ext uri="{D42A27DB-BD31-4B8C-83A1-F6EECF244321}">
                <p14:modId xmlns:p14="http://schemas.microsoft.com/office/powerpoint/2010/main" val="3640817805"/>
              </p:ext>
            </p:extLst>
          </p:nvPr>
        </p:nvGraphicFramePr>
        <p:xfrm>
          <a:off x="1619672" y="1412776"/>
          <a:ext cx="6840760"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09165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 de pozo húmedo</a:t>
            </a:r>
            <a:endParaRPr lang="es-MX" sz="3600" dirty="0"/>
          </a:p>
          <a:p>
            <a:pPr algn="ctr"/>
            <a:endParaRPr lang="es-MX" sz="3600" b="1" dirty="0"/>
          </a:p>
        </p:txBody>
      </p:sp>
      <p:graphicFrame>
        <p:nvGraphicFramePr>
          <p:cNvPr id="15" name="Diagrama 14"/>
          <p:cNvGraphicFramePr/>
          <p:nvPr>
            <p:extLst>
              <p:ext uri="{D42A27DB-BD31-4B8C-83A1-F6EECF244321}">
                <p14:modId xmlns:p14="http://schemas.microsoft.com/office/powerpoint/2010/main" val="3917469010"/>
              </p:ext>
            </p:extLst>
          </p:nvPr>
        </p:nvGraphicFramePr>
        <p:xfrm>
          <a:off x="1619672" y="346076"/>
          <a:ext cx="6624736" cy="715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uadroTexto 15"/>
          <p:cNvSpPr txBox="1"/>
          <p:nvPr/>
        </p:nvSpPr>
        <p:spPr>
          <a:xfrm>
            <a:off x="1763688" y="5836210"/>
            <a:ext cx="6607219" cy="646331"/>
          </a:xfrm>
          <a:prstGeom prst="rect">
            <a:avLst/>
          </a:prstGeom>
          <a:noFill/>
        </p:spPr>
        <p:txBody>
          <a:bodyPr wrap="square" rtlCol="0">
            <a:spAutoFit/>
          </a:bodyPr>
          <a:lstStyle/>
          <a:p>
            <a:r>
              <a:rPr lang="es-MX" dirty="0" smtClean="0"/>
              <a:t>Elementos constitutivos de una letrina de pozo húmedo.</a:t>
            </a:r>
          </a:p>
          <a:p>
            <a:r>
              <a:rPr lang="es-MX" dirty="0" smtClean="0"/>
              <a:t>(adaptado de Broome 1988)</a:t>
            </a:r>
            <a:endParaRPr lang="es-MX" dirty="0"/>
          </a:p>
        </p:txBody>
      </p:sp>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8984" y="1182169"/>
            <a:ext cx="6400800" cy="4533900"/>
          </a:xfrm>
          <a:prstGeom prst="rect">
            <a:avLst/>
          </a:prstGeom>
        </p:spPr>
      </p:pic>
    </p:spTree>
    <p:extLst>
      <p:ext uri="{BB962C8B-B14F-4D97-AF65-F5344CB8AC3E}">
        <p14:creationId xmlns:p14="http://schemas.microsoft.com/office/powerpoint/2010/main" val="391356988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868288"/>
            <a:ext cx="6095031" cy="1384995"/>
          </a:xfrm>
          <a:prstGeom prst="rect">
            <a:avLst/>
          </a:prstGeom>
          <a:noFill/>
        </p:spPr>
        <p:txBody>
          <a:bodyPr wrap="square" rtlCol="0">
            <a:spAutoFit/>
          </a:bodyPr>
          <a:lstStyle/>
          <a:p>
            <a:pPr algn="ctr"/>
            <a:r>
              <a:rPr lang="es-ES_tradnl" sz="2400" dirty="0" smtClean="0"/>
              <a:t>Operación y mantenimiento de las letrinas de pozo seco y húmedo</a:t>
            </a:r>
            <a:endParaRPr lang="es-MX" sz="2400" dirty="0"/>
          </a:p>
          <a:p>
            <a:pPr algn="ctr"/>
            <a:endParaRPr lang="es-MX" sz="3600" b="1" dirty="0"/>
          </a:p>
        </p:txBody>
      </p:sp>
      <p:graphicFrame>
        <p:nvGraphicFramePr>
          <p:cNvPr id="15" name="Diagrama 14"/>
          <p:cNvGraphicFramePr/>
          <p:nvPr>
            <p:extLst>
              <p:ext uri="{D42A27DB-BD31-4B8C-83A1-F6EECF244321}">
                <p14:modId xmlns:p14="http://schemas.microsoft.com/office/powerpoint/2010/main" val="1192817991"/>
              </p:ext>
            </p:extLst>
          </p:nvPr>
        </p:nvGraphicFramePr>
        <p:xfrm>
          <a:off x="1619672" y="346076"/>
          <a:ext cx="6624736" cy="715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uadroTexto 15"/>
          <p:cNvSpPr txBox="1"/>
          <p:nvPr/>
        </p:nvSpPr>
        <p:spPr>
          <a:xfrm>
            <a:off x="1438122" y="5711525"/>
            <a:ext cx="6607219" cy="923330"/>
          </a:xfrm>
          <a:prstGeom prst="rect">
            <a:avLst/>
          </a:prstGeom>
          <a:noFill/>
        </p:spPr>
        <p:txBody>
          <a:bodyPr wrap="square" rtlCol="0">
            <a:spAutoFit/>
          </a:bodyPr>
          <a:lstStyle/>
          <a:p>
            <a:r>
              <a:rPr lang="es-MX" dirty="0" smtClean="0"/>
              <a:t>La letrina deberá ubicarse a una distancia mayor de 15 m del pozo de agua potable más cercano</a:t>
            </a:r>
          </a:p>
          <a:p>
            <a:endParaRPr lang="es-MX" dirty="0"/>
          </a:p>
        </p:txBody>
      </p:sp>
      <p:graphicFrame>
        <p:nvGraphicFramePr>
          <p:cNvPr id="11" name="Diagrama 10"/>
          <p:cNvGraphicFramePr/>
          <p:nvPr>
            <p:extLst>
              <p:ext uri="{D42A27DB-BD31-4B8C-83A1-F6EECF244321}">
                <p14:modId xmlns:p14="http://schemas.microsoft.com/office/powerpoint/2010/main" val="900038712"/>
              </p:ext>
            </p:extLst>
          </p:nvPr>
        </p:nvGraphicFramePr>
        <p:xfrm>
          <a:off x="972683" y="1653026"/>
          <a:ext cx="6480720" cy="33123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4664118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203109"/>
            <a:ext cx="6357982" cy="523220"/>
          </a:xfrm>
          <a:prstGeom prst="rect">
            <a:avLst/>
          </a:prstGeom>
          <a:noFill/>
        </p:spPr>
        <p:txBody>
          <a:bodyPr wrap="square" rtlCol="0">
            <a:spAutoFit/>
          </a:bodyPr>
          <a:lstStyle/>
          <a:p>
            <a:pPr algn="ctr"/>
            <a:r>
              <a:rPr lang="es-MX" sz="2800" b="1" dirty="0" smtClean="0"/>
              <a:t>Diseño de letrinas  de PV y PH</a:t>
            </a:r>
            <a:endParaRPr lang="es-MX" sz="2800" b="1" dirty="0"/>
          </a:p>
        </p:txBody>
      </p:sp>
      <p:graphicFrame>
        <p:nvGraphicFramePr>
          <p:cNvPr id="13" name="Diagrama 12"/>
          <p:cNvGraphicFramePr/>
          <p:nvPr>
            <p:extLst>
              <p:ext uri="{D42A27DB-BD31-4B8C-83A1-F6EECF244321}">
                <p14:modId xmlns:p14="http://schemas.microsoft.com/office/powerpoint/2010/main" val="999403427"/>
              </p:ext>
            </p:extLst>
          </p:nvPr>
        </p:nvGraphicFramePr>
        <p:xfrm>
          <a:off x="1691680" y="476672"/>
          <a:ext cx="5904656" cy="158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Tabla 1"/>
          <p:cNvGraphicFramePr>
            <a:graphicFrameLocks noGrp="1"/>
          </p:cNvGraphicFramePr>
          <p:nvPr>
            <p:extLst>
              <p:ext uri="{D42A27DB-BD31-4B8C-83A1-F6EECF244321}">
                <p14:modId xmlns:p14="http://schemas.microsoft.com/office/powerpoint/2010/main" val="1326215826"/>
              </p:ext>
            </p:extLst>
          </p:nvPr>
        </p:nvGraphicFramePr>
        <p:xfrm>
          <a:off x="1107266" y="1628800"/>
          <a:ext cx="7785215" cy="3667760"/>
        </p:xfrm>
        <a:graphic>
          <a:graphicData uri="http://schemas.openxmlformats.org/drawingml/2006/table">
            <a:tbl>
              <a:tblPr firstRow="1" bandRow="1">
                <a:tableStyleId>{5C22544A-7EE6-4342-B048-85BDC9FD1C3A}</a:tableStyleId>
              </a:tblPr>
              <a:tblGrid>
                <a:gridCol w="800438"/>
                <a:gridCol w="2592288"/>
                <a:gridCol w="1296144"/>
                <a:gridCol w="3096345"/>
              </a:tblGrid>
              <a:tr h="370840">
                <a:tc gridSpan="4">
                  <a:txBody>
                    <a:bodyPr/>
                    <a:lstStyle/>
                    <a:p>
                      <a:pPr algn="ctr"/>
                      <a:r>
                        <a:rPr lang="es-MX" dirty="0" smtClean="0"/>
                        <a:t>Elemento</a:t>
                      </a: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r>
                        <a:rPr lang="es-MX" sz="1200" dirty="0" smtClean="0"/>
                        <a:t>Tipo de letrina</a:t>
                      </a:r>
                      <a:endParaRPr lang="es-MX" sz="1200" dirty="0"/>
                    </a:p>
                  </a:txBody>
                  <a:tcPr/>
                </a:tc>
                <a:tc>
                  <a:txBody>
                    <a:bodyPr/>
                    <a:lstStyle/>
                    <a:p>
                      <a:r>
                        <a:rPr lang="es-MX" sz="1200" dirty="0" smtClean="0"/>
                        <a:t>Caseta</a:t>
                      </a:r>
                      <a:endParaRPr lang="es-MX" sz="1200" dirty="0"/>
                    </a:p>
                  </a:txBody>
                  <a:tcPr/>
                </a:tc>
                <a:tc>
                  <a:txBody>
                    <a:bodyPr/>
                    <a:lstStyle/>
                    <a:p>
                      <a:r>
                        <a:rPr lang="es-MX" sz="1200" dirty="0" smtClean="0"/>
                        <a:t>Taza o asiento</a:t>
                      </a:r>
                      <a:endParaRPr lang="es-MX" sz="1200" dirty="0"/>
                    </a:p>
                  </a:txBody>
                  <a:tcPr/>
                </a:tc>
                <a:tc>
                  <a:txBody>
                    <a:bodyPr/>
                    <a:lstStyle/>
                    <a:p>
                      <a:r>
                        <a:rPr lang="es-MX" sz="1200" dirty="0" smtClean="0"/>
                        <a:t>Pozo</a:t>
                      </a:r>
                      <a:endParaRPr lang="es-MX" sz="1200" dirty="0"/>
                    </a:p>
                  </a:txBody>
                  <a:tcPr/>
                </a:tc>
              </a:tr>
              <a:tr h="370840">
                <a:tc>
                  <a:txBody>
                    <a:bodyPr/>
                    <a:lstStyle/>
                    <a:p>
                      <a:endParaRPr lang="es-MX" sz="1200" dirty="0" smtClean="0"/>
                    </a:p>
                    <a:p>
                      <a:endParaRPr lang="es-MX" sz="1200" dirty="0" smtClean="0"/>
                    </a:p>
                    <a:p>
                      <a:endParaRPr lang="es-MX" sz="1200" dirty="0" smtClean="0"/>
                    </a:p>
                    <a:p>
                      <a:r>
                        <a:rPr lang="es-MX" sz="1200" dirty="0" smtClean="0"/>
                        <a:t>Pozo seco</a:t>
                      </a:r>
                    </a:p>
                    <a:p>
                      <a:endParaRPr lang="es-MX" sz="1200" dirty="0" smtClean="0"/>
                    </a:p>
                    <a:p>
                      <a:pPr algn="ctr"/>
                      <a:r>
                        <a:rPr lang="es-MX" sz="1200" dirty="0" smtClean="0"/>
                        <a:t>O</a:t>
                      </a:r>
                    </a:p>
                    <a:p>
                      <a:endParaRPr lang="es-MX" sz="1200" dirty="0" smtClean="0"/>
                    </a:p>
                    <a:p>
                      <a:r>
                        <a:rPr lang="es-MX" sz="1200" dirty="0" smtClean="0"/>
                        <a:t>Pozo húmedo</a:t>
                      </a:r>
                      <a:endParaRPr lang="es-MX" sz="1200" dirty="0"/>
                    </a:p>
                  </a:txBody>
                  <a:tcPr/>
                </a:tc>
                <a:tc>
                  <a:txBody>
                    <a:bodyPr/>
                    <a:lstStyle/>
                    <a:p>
                      <a:r>
                        <a:rPr lang="es-MX" sz="1200" dirty="0" smtClean="0"/>
                        <a:t>Ancho = 0.8 m</a:t>
                      </a:r>
                    </a:p>
                    <a:p>
                      <a:r>
                        <a:rPr lang="es-MX" sz="1200" dirty="0" smtClean="0"/>
                        <a:t>Largo  = 1.0 m</a:t>
                      </a:r>
                    </a:p>
                    <a:p>
                      <a:r>
                        <a:rPr lang="es-MX" sz="1200" dirty="0" smtClean="0"/>
                        <a:t>Altura = 1.9 m</a:t>
                      </a:r>
                    </a:p>
                    <a:p>
                      <a:r>
                        <a:rPr lang="es-MX" sz="1200" dirty="0" smtClean="0"/>
                        <a:t>Distancia de la pared a la taza = 0.2 m</a:t>
                      </a:r>
                    </a:p>
                    <a:p>
                      <a:r>
                        <a:rPr lang="es-MX" sz="1200" dirty="0" smtClean="0"/>
                        <a:t>Ductos de ventilación con</a:t>
                      </a:r>
                      <a:r>
                        <a:rPr lang="es-MX" sz="1200" baseline="0" dirty="0" smtClean="0"/>
                        <a:t> tubo de 10 a 15 cm de diámetro y 50 cm mas alto que el techo</a:t>
                      </a:r>
                      <a:endParaRPr lang="es-MX" sz="1200" dirty="0"/>
                    </a:p>
                  </a:txBody>
                  <a:tcPr/>
                </a:tc>
                <a:tc>
                  <a:txBody>
                    <a:bodyPr/>
                    <a:lstStyle/>
                    <a:p>
                      <a:r>
                        <a:rPr lang="es-MX" sz="1200" dirty="0" smtClean="0"/>
                        <a:t>Forma circular  de 25 a 30 cm y 35 cm de altura</a:t>
                      </a:r>
                    </a:p>
                    <a:p>
                      <a:endParaRPr lang="es-MX" sz="1200" dirty="0"/>
                    </a:p>
                  </a:txBody>
                  <a:tcPr/>
                </a:tc>
                <a:tc>
                  <a:txBody>
                    <a:bodyPr/>
                    <a:lstStyle/>
                    <a:p>
                      <a:r>
                        <a:rPr lang="es-MX" sz="1200" dirty="0" smtClean="0"/>
                        <a:t>Capacidad</a:t>
                      </a:r>
                      <a:r>
                        <a:rPr lang="es-MX" sz="1200" baseline="0" dirty="0" smtClean="0"/>
                        <a:t> superior a</a:t>
                      </a:r>
                      <a:r>
                        <a:rPr lang="es-MX" sz="1200" dirty="0" smtClean="0"/>
                        <a:t> 1.25 m</a:t>
                      </a:r>
                      <a:r>
                        <a:rPr lang="es-MX" sz="1200" baseline="30000" dirty="0" smtClean="0"/>
                        <a:t>3 </a:t>
                      </a:r>
                      <a:r>
                        <a:rPr lang="es-MX" sz="1200" baseline="0" dirty="0" smtClean="0"/>
                        <a:t>en todos los casos</a:t>
                      </a:r>
                    </a:p>
                    <a:p>
                      <a:r>
                        <a:rPr lang="es-MX" sz="1200" dirty="0" smtClean="0"/>
                        <a:t>Altura recomendada de 1.80</a:t>
                      </a:r>
                      <a:r>
                        <a:rPr lang="es-MX" sz="1200" baseline="0" dirty="0" smtClean="0"/>
                        <a:t> m</a:t>
                      </a:r>
                    </a:p>
                    <a:p>
                      <a:r>
                        <a:rPr lang="es-MX" sz="1200" baseline="0" dirty="0" smtClean="0"/>
                        <a:t>Volumen efectivo:</a:t>
                      </a:r>
                    </a:p>
                    <a:p>
                      <a:endParaRPr lang="es-MX" sz="1200" baseline="0" dirty="0" smtClean="0"/>
                    </a:p>
                    <a:p>
                      <a:r>
                        <a:rPr lang="es-MX" sz="1200" baseline="0" dirty="0" smtClean="0"/>
                        <a:t>V=1.33CPN</a:t>
                      </a:r>
                    </a:p>
                    <a:p>
                      <a:endParaRPr lang="es-MX" sz="1200" baseline="0" dirty="0" smtClean="0"/>
                    </a:p>
                    <a:p>
                      <a:r>
                        <a:rPr lang="es-MX" sz="1200" baseline="0" dirty="0" smtClean="0"/>
                        <a:t>Con:</a:t>
                      </a:r>
                    </a:p>
                    <a:p>
                      <a:endParaRPr lang="es-MX"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baseline="0" dirty="0" smtClean="0"/>
                        <a:t>V= volumen del pozo en </a:t>
                      </a:r>
                      <a:r>
                        <a:rPr lang="es-MX" sz="1200" dirty="0" smtClean="0"/>
                        <a:t> m</a:t>
                      </a:r>
                      <a:r>
                        <a:rPr lang="es-MX" sz="1200" baseline="30000" dirty="0" smtClean="0"/>
                        <a:t>3</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baseline="0" dirty="0" smtClean="0"/>
                        <a:t>C=0.3</a:t>
                      </a:r>
                      <a:r>
                        <a:rPr lang="es-MX" sz="1200" dirty="0" smtClean="0"/>
                        <a:t> m</a:t>
                      </a:r>
                      <a:r>
                        <a:rPr lang="es-MX" sz="1200" baseline="30000" dirty="0" smtClean="0"/>
                        <a:t>3 </a:t>
                      </a:r>
                      <a:r>
                        <a:rPr lang="es-MX" sz="1200" baseline="0" dirty="0" smtClean="0"/>
                        <a:t>/persona /día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baseline="0" dirty="0" smtClean="0"/>
                        <a:t>N= número de usuarios </a:t>
                      </a:r>
                    </a:p>
                    <a:p>
                      <a:endParaRPr lang="es-MX" sz="1200" dirty="0"/>
                    </a:p>
                  </a:txBody>
                  <a:tcPr/>
                </a:tc>
              </a:tr>
              <a:tr h="370840">
                <a:tc>
                  <a:txBody>
                    <a:bodyPr/>
                    <a:lstStyle/>
                    <a:p>
                      <a:endParaRPr lang="es-MX" sz="1200" dirty="0"/>
                    </a:p>
                  </a:txBody>
                  <a:tcPr/>
                </a:tc>
                <a:tc>
                  <a:txBody>
                    <a:bodyPr/>
                    <a:lstStyle/>
                    <a:p>
                      <a:endParaRPr lang="es-MX" sz="1200" dirty="0"/>
                    </a:p>
                  </a:txBody>
                  <a:tcPr/>
                </a:tc>
                <a:tc>
                  <a:txBody>
                    <a:bodyPr/>
                    <a:lstStyle/>
                    <a:p>
                      <a:endParaRPr lang="es-MX" sz="1200" dirty="0"/>
                    </a:p>
                  </a:txBody>
                  <a:tcPr/>
                </a:tc>
                <a:tc>
                  <a:txBody>
                    <a:bodyPr/>
                    <a:lstStyle/>
                    <a:p>
                      <a:endParaRPr lang="es-MX" sz="1200" dirty="0"/>
                    </a:p>
                  </a:txBody>
                  <a:tcPr/>
                </a:tc>
              </a:tr>
            </a:tbl>
          </a:graphicData>
        </a:graphic>
      </p:graphicFrame>
    </p:spTree>
    <p:extLst>
      <p:ext uri="{BB962C8B-B14F-4D97-AF65-F5344CB8AC3E}">
        <p14:creationId xmlns:p14="http://schemas.microsoft.com/office/powerpoint/2010/main" val="207191597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Tanques sépticos</a:t>
            </a:r>
            <a:endParaRPr lang="es-MX" sz="3600" dirty="0"/>
          </a:p>
          <a:p>
            <a:pPr algn="ctr"/>
            <a:endParaRPr lang="es-MX" sz="3600" b="1" dirty="0"/>
          </a:p>
        </p:txBody>
      </p:sp>
      <p:graphicFrame>
        <p:nvGraphicFramePr>
          <p:cNvPr id="10" name="Diagrama 9"/>
          <p:cNvGraphicFramePr/>
          <p:nvPr>
            <p:extLst/>
          </p:nvPr>
        </p:nvGraphicFramePr>
        <p:xfrm>
          <a:off x="1342021" y="274638"/>
          <a:ext cx="7168459"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a 1"/>
          <p:cNvGraphicFramePr/>
          <p:nvPr>
            <p:extLst>
              <p:ext uri="{D42A27DB-BD31-4B8C-83A1-F6EECF244321}">
                <p14:modId xmlns:p14="http://schemas.microsoft.com/office/powerpoint/2010/main" val="2297898168"/>
              </p:ext>
            </p:extLst>
          </p:nvPr>
        </p:nvGraphicFramePr>
        <p:xfrm>
          <a:off x="1342021" y="2060848"/>
          <a:ext cx="7168459" cy="27472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3574921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21510" y="3237620"/>
            <a:ext cx="6095031" cy="646331"/>
          </a:xfrm>
          <a:prstGeom prst="rect">
            <a:avLst/>
          </a:prstGeom>
          <a:noFill/>
        </p:spPr>
        <p:txBody>
          <a:bodyPr wrap="square" rtlCol="0">
            <a:spAutoFit/>
          </a:bodyPr>
          <a:lstStyle/>
          <a:p>
            <a:pPr algn="ctr"/>
            <a:r>
              <a:rPr lang="es-ES_tradnl" sz="3600"/>
              <a:t>Tanques sépticos</a:t>
            </a:r>
            <a:endParaRPr lang="es-MX" sz="3600" dirty="0"/>
          </a:p>
        </p:txBody>
      </p:sp>
      <p:graphicFrame>
        <p:nvGraphicFramePr>
          <p:cNvPr id="10" name="Diagrama 9"/>
          <p:cNvGraphicFramePr/>
          <p:nvPr>
            <p:extLst>
              <p:ext uri="{D42A27DB-BD31-4B8C-83A1-F6EECF244321}">
                <p14:modId xmlns:p14="http://schemas.microsoft.com/office/powerpoint/2010/main" val="4146802187"/>
              </p:ext>
            </p:extLst>
          </p:nvPr>
        </p:nvGraphicFramePr>
        <p:xfrm>
          <a:off x="1342021" y="274638"/>
          <a:ext cx="7168459"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a 1"/>
          <p:cNvGraphicFramePr/>
          <p:nvPr>
            <p:extLst>
              <p:ext uri="{D42A27DB-BD31-4B8C-83A1-F6EECF244321}">
                <p14:modId xmlns:p14="http://schemas.microsoft.com/office/powerpoint/2010/main" val="914554172"/>
              </p:ext>
            </p:extLst>
          </p:nvPr>
        </p:nvGraphicFramePr>
        <p:xfrm>
          <a:off x="1342021" y="1916832"/>
          <a:ext cx="7168459" cy="35283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Rectángulo 13"/>
          <p:cNvSpPr/>
          <p:nvPr/>
        </p:nvSpPr>
        <p:spPr>
          <a:xfrm>
            <a:off x="1342021" y="5517232"/>
            <a:ext cx="6958590" cy="830997"/>
          </a:xfrm>
          <a:prstGeom prst="rect">
            <a:avLst/>
          </a:prstGeom>
        </p:spPr>
        <p:txBody>
          <a:bodyPr wrap="square">
            <a:spAutoFit/>
          </a:bodyPr>
          <a:lstStyle/>
          <a:p>
            <a:pPr algn="just">
              <a:lnSpc>
                <a:spcPct val="120000"/>
              </a:lnSpc>
            </a:pPr>
            <a:r>
              <a:rPr lang="es-ES_tradnl" altLang="es-MX" sz="2000" b="1" dirty="0" smtClean="0"/>
              <a:t>Existen además de esta tecnología, otras variantes pero siguen los mismos principios que esta.</a:t>
            </a:r>
            <a:endParaRPr lang="es-ES_tradnl" altLang="es-MX" sz="2000" b="1" dirty="0"/>
          </a:p>
        </p:txBody>
      </p:sp>
    </p:spTree>
    <p:extLst>
      <p:ext uri="{BB962C8B-B14F-4D97-AF65-F5344CB8AC3E}">
        <p14:creationId xmlns:p14="http://schemas.microsoft.com/office/powerpoint/2010/main" val="139226862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p:cNvSpPr>
            <a:spLocks noGrp="1"/>
          </p:cNvSpPr>
          <p:nvPr>
            <p:ph idx="1"/>
          </p:nvPr>
        </p:nvSpPr>
        <p:spPr>
          <a:xfrm>
            <a:off x="1187624" y="764704"/>
            <a:ext cx="7408333" cy="5867748"/>
          </a:xfrm>
          <a:noFill/>
        </p:spPr>
        <p:txBody>
          <a:bodyPr>
            <a:noAutofit/>
          </a:bodyPr>
          <a:lstStyle/>
          <a:p>
            <a:pPr marL="0" indent="0" algn="just">
              <a:buNone/>
            </a:pPr>
            <a:r>
              <a:rPr lang="es-ES" sz="1800" dirty="0" smtClean="0"/>
              <a:t>El objetivo de este material es proporcionar al docente y al estudiante una herramienta de apoyo para la unidad de aprendizaje “Sistemas de tratamiento” del programa de estudios de la Licenciatura de Ingeniería Civil, haciendo énfasis en los conceptos básicos  del tratamiento anaerobio como una opción para el tratamiento de aguas residuales de comunidades rurales así como el dimensionamiento y diseño de estos sistemas. </a:t>
            </a:r>
          </a:p>
          <a:p>
            <a:pPr marL="0" indent="0" algn="just">
              <a:buNone/>
            </a:pPr>
            <a:endParaRPr lang="es-ES" sz="1800" dirty="0" smtClean="0"/>
          </a:p>
          <a:p>
            <a:pPr marL="0" indent="0" algn="just">
              <a:buNone/>
            </a:pPr>
            <a:r>
              <a:rPr lang="es-ES" sz="1800" dirty="0" smtClean="0"/>
              <a:t>Este trabajo introduce al estudiante a reafirmar los conocimientos adquiridos en otras asignaturas con un enfoque direccionado al diseño hidráulico de los elementos donde se realizará el tratamiento anaerobio, particularmente la letrina y el denominado Tanque Séptico para tratamiento de agua en viviendas del medio rural y semiurbano.</a:t>
            </a:r>
            <a:endParaRPr lang="es-ES" sz="1800" dirty="0"/>
          </a:p>
          <a:p>
            <a:pPr marL="0" indent="0" algn="just">
              <a:buNone/>
            </a:pPr>
            <a:r>
              <a:rPr lang="es-ES" sz="1800" dirty="0" smtClean="0"/>
              <a:t> </a:t>
            </a:r>
          </a:p>
          <a:p>
            <a:pPr marL="0" indent="0" algn="just">
              <a:buNone/>
            </a:pPr>
            <a:r>
              <a:rPr lang="es-ES" sz="1800" dirty="0" smtClean="0"/>
              <a:t>Al final de esta unidad de competencia el estudiante conocerá y tendrá el conocimiento suficiente que le permita opinar y participar de discusiones relacionadas con el tema; podrá participar en toma de decisiones y argumentará sobre la importancia de aprovechar esta tecnología en favor del cuidado del medio ambiente.</a:t>
            </a:r>
          </a:p>
          <a:p>
            <a:endParaRPr lang="es-ES" sz="1600" dirty="0"/>
          </a:p>
        </p:txBody>
      </p:sp>
      <p:sp>
        <p:nvSpPr>
          <p:cNvPr id="7" name="6 CuadroTexto"/>
          <p:cNvSpPr txBox="1"/>
          <p:nvPr/>
        </p:nvSpPr>
        <p:spPr>
          <a:xfrm>
            <a:off x="1475656" y="260648"/>
            <a:ext cx="2016224" cy="461665"/>
          </a:xfrm>
          <a:prstGeom prst="rect">
            <a:avLst/>
          </a:prstGeom>
          <a:noFill/>
        </p:spPr>
        <p:txBody>
          <a:bodyPr wrap="square" rtlCol="0">
            <a:spAutoFit/>
          </a:bodyPr>
          <a:lstStyle/>
          <a:p>
            <a:r>
              <a:rPr lang="es-MX" sz="2400" b="1" dirty="0" smtClean="0"/>
              <a:t>Guión</a:t>
            </a:r>
            <a:endParaRPr lang="es-MX" sz="2400" b="1" dirty="0"/>
          </a:p>
        </p:txBody>
      </p:sp>
    </p:spTree>
    <p:extLst>
      <p:ext uri="{BB962C8B-B14F-4D97-AF65-F5344CB8AC3E}">
        <p14:creationId xmlns:p14="http://schemas.microsoft.com/office/powerpoint/2010/main" val="106317296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2390" y="1041892"/>
            <a:ext cx="7239000" cy="5334000"/>
          </a:xfrm>
          <a:prstGeom prst="rect">
            <a:avLst/>
          </a:prstGeom>
        </p:spPr>
      </p:pic>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12400" y="3293487"/>
            <a:ext cx="6095031" cy="646331"/>
          </a:xfrm>
          <a:prstGeom prst="rect">
            <a:avLst/>
          </a:prstGeom>
          <a:noFill/>
        </p:spPr>
        <p:txBody>
          <a:bodyPr wrap="square" rtlCol="0">
            <a:spAutoFit/>
          </a:bodyPr>
          <a:lstStyle/>
          <a:p>
            <a:pPr algn="ctr"/>
            <a:r>
              <a:rPr lang="es-ES_tradnl" sz="3600" dirty="0"/>
              <a:t>Tanques sépticos</a:t>
            </a:r>
            <a:endParaRPr lang="es-MX" sz="3600" dirty="0"/>
          </a:p>
        </p:txBody>
      </p:sp>
      <p:graphicFrame>
        <p:nvGraphicFramePr>
          <p:cNvPr id="10" name="Diagrama 9"/>
          <p:cNvGraphicFramePr/>
          <p:nvPr>
            <p:extLst>
              <p:ext uri="{D42A27DB-BD31-4B8C-83A1-F6EECF244321}">
                <p14:modId xmlns:p14="http://schemas.microsoft.com/office/powerpoint/2010/main" val="2904625023"/>
              </p:ext>
            </p:extLst>
          </p:nvPr>
        </p:nvGraphicFramePr>
        <p:xfrm>
          <a:off x="1107267" y="189016"/>
          <a:ext cx="7785214" cy="7644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lipse 7"/>
          <p:cNvSpPr/>
          <p:nvPr/>
        </p:nvSpPr>
        <p:spPr>
          <a:xfrm>
            <a:off x="5361045" y="2570378"/>
            <a:ext cx="1224136" cy="12241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Elipse 12"/>
          <p:cNvSpPr/>
          <p:nvPr/>
        </p:nvSpPr>
        <p:spPr>
          <a:xfrm>
            <a:off x="6732240" y="3182446"/>
            <a:ext cx="1440160" cy="1371453"/>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Elipse 14"/>
          <p:cNvSpPr/>
          <p:nvPr/>
        </p:nvSpPr>
        <p:spPr>
          <a:xfrm>
            <a:off x="7203335" y="4725144"/>
            <a:ext cx="1440160" cy="14368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6585181" y="6464285"/>
            <a:ext cx="2163283" cy="307777"/>
          </a:xfrm>
          <a:prstGeom prst="rect">
            <a:avLst/>
          </a:prstGeom>
          <a:noFill/>
        </p:spPr>
        <p:txBody>
          <a:bodyPr wrap="square" rtlCol="0">
            <a:spAutoFit/>
          </a:bodyPr>
          <a:lstStyle/>
          <a:p>
            <a:pPr algn="r"/>
            <a:r>
              <a:rPr lang="es-ES_tradnl" sz="1400" dirty="0" smtClean="0"/>
              <a:t>SSA, 1990</a:t>
            </a:r>
            <a:endParaRPr lang="es-ES_tradnl" sz="1400" dirty="0"/>
          </a:p>
        </p:txBody>
      </p:sp>
    </p:spTree>
    <p:extLst>
      <p:ext uri="{BB962C8B-B14F-4D97-AF65-F5344CB8AC3E}">
        <p14:creationId xmlns:p14="http://schemas.microsoft.com/office/powerpoint/2010/main" val="17675147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a:t>Tanques sépticos</a:t>
            </a:r>
            <a:endParaRPr lang="es-MX" sz="3600" dirty="0"/>
          </a:p>
          <a:p>
            <a:pPr algn="ctr"/>
            <a:endParaRPr lang="es-MX" sz="3600" b="1" dirty="0"/>
          </a:p>
        </p:txBody>
      </p:sp>
      <p:graphicFrame>
        <p:nvGraphicFramePr>
          <p:cNvPr id="8" name="Diagrama 7"/>
          <p:cNvGraphicFramePr/>
          <p:nvPr>
            <p:extLst>
              <p:ext uri="{D42A27DB-BD31-4B8C-83A1-F6EECF244321}">
                <p14:modId xmlns:p14="http://schemas.microsoft.com/office/powerpoint/2010/main" val="1813329772"/>
              </p:ext>
            </p:extLst>
          </p:nvPr>
        </p:nvGraphicFramePr>
        <p:xfrm>
          <a:off x="1187624" y="346076"/>
          <a:ext cx="7704856" cy="5963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a 2"/>
          <p:cNvGraphicFramePr/>
          <p:nvPr>
            <p:extLst>
              <p:ext uri="{D42A27DB-BD31-4B8C-83A1-F6EECF244321}">
                <p14:modId xmlns:p14="http://schemas.microsoft.com/office/powerpoint/2010/main" val="2506099629"/>
              </p:ext>
            </p:extLst>
          </p:nvPr>
        </p:nvGraphicFramePr>
        <p:xfrm>
          <a:off x="3851920" y="2780928"/>
          <a:ext cx="2448272" cy="1368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1798503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0" y="623644"/>
            <a:ext cx="8102600" cy="5981700"/>
          </a:xfrm>
          <a:prstGeom prst="rect">
            <a:avLst/>
          </a:prstGeom>
        </p:spPr>
      </p:pic>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868287"/>
            <a:ext cx="6095031" cy="1384995"/>
          </a:xfrm>
          <a:prstGeom prst="rect">
            <a:avLst/>
          </a:prstGeom>
          <a:noFill/>
        </p:spPr>
        <p:txBody>
          <a:bodyPr wrap="square" rtlCol="0">
            <a:spAutoFit/>
          </a:bodyPr>
          <a:lstStyle/>
          <a:p>
            <a:pPr algn="ctr"/>
            <a:r>
              <a:rPr lang="es-ES_tradnl" sz="2400" dirty="0"/>
              <a:t>Tanques </a:t>
            </a:r>
            <a:r>
              <a:rPr lang="es-ES_tradnl" sz="2400" dirty="0" smtClean="0"/>
              <a:t>sépticos</a:t>
            </a:r>
          </a:p>
          <a:p>
            <a:pPr algn="ctr"/>
            <a:r>
              <a:rPr lang="es-ES_tradnl" sz="2400" dirty="0" smtClean="0"/>
              <a:t> (</a:t>
            </a:r>
            <a:r>
              <a:rPr lang="es-ES_tradnl" sz="2400" b="1" dirty="0"/>
              <a:t>F</a:t>
            </a:r>
            <a:r>
              <a:rPr lang="es-ES_tradnl" sz="2400" b="1" dirty="0" smtClean="0"/>
              <a:t>uncionamiento</a:t>
            </a:r>
            <a:r>
              <a:rPr lang="es-ES_tradnl" sz="2400" dirty="0" smtClean="0"/>
              <a:t>)</a:t>
            </a:r>
            <a:endParaRPr lang="es-MX" sz="2400" dirty="0"/>
          </a:p>
          <a:p>
            <a:pPr algn="ctr"/>
            <a:endParaRPr lang="es-MX" sz="3600" b="1" dirty="0"/>
          </a:p>
        </p:txBody>
      </p:sp>
      <p:graphicFrame>
        <p:nvGraphicFramePr>
          <p:cNvPr id="23" name="Diagrama 22"/>
          <p:cNvGraphicFramePr/>
          <p:nvPr>
            <p:extLst>
              <p:ext uri="{D42A27DB-BD31-4B8C-83A1-F6EECF244321}">
                <p14:modId xmlns:p14="http://schemas.microsoft.com/office/powerpoint/2010/main" val="1162714664"/>
              </p:ext>
            </p:extLst>
          </p:nvPr>
        </p:nvGraphicFramePr>
        <p:xfrm>
          <a:off x="5155139" y="1925278"/>
          <a:ext cx="1708436" cy="3757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9" name="Diagrama 18"/>
          <p:cNvGraphicFramePr/>
          <p:nvPr>
            <p:extLst>
              <p:ext uri="{D42A27DB-BD31-4B8C-83A1-F6EECF244321}">
                <p14:modId xmlns:p14="http://schemas.microsoft.com/office/powerpoint/2010/main" val="4282685863"/>
              </p:ext>
            </p:extLst>
          </p:nvPr>
        </p:nvGraphicFramePr>
        <p:xfrm>
          <a:off x="2702124" y="3614494"/>
          <a:ext cx="1370863" cy="36004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a 20"/>
          <p:cNvGraphicFramePr/>
          <p:nvPr>
            <p:extLst>
              <p:ext uri="{D42A27DB-BD31-4B8C-83A1-F6EECF244321}">
                <p14:modId xmlns:p14="http://schemas.microsoft.com/office/powerpoint/2010/main" val="1357033583"/>
              </p:ext>
            </p:extLst>
          </p:nvPr>
        </p:nvGraphicFramePr>
        <p:xfrm>
          <a:off x="5148707" y="4900518"/>
          <a:ext cx="2057294" cy="3693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Diagrama 21"/>
          <p:cNvGraphicFramePr/>
          <p:nvPr>
            <p:extLst>
              <p:ext uri="{D42A27DB-BD31-4B8C-83A1-F6EECF244321}">
                <p14:modId xmlns:p14="http://schemas.microsoft.com/office/powerpoint/2010/main" val="885717498"/>
              </p:ext>
            </p:extLst>
          </p:nvPr>
        </p:nvGraphicFramePr>
        <p:xfrm>
          <a:off x="1792751" y="796061"/>
          <a:ext cx="2120004" cy="36933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 name="CuadroTexto 1"/>
          <p:cNvSpPr txBox="1"/>
          <p:nvPr/>
        </p:nvSpPr>
        <p:spPr>
          <a:xfrm>
            <a:off x="6849843" y="6320254"/>
            <a:ext cx="2232248" cy="307777"/>
          </a:xfrm>
          <a:prstGeom prst="rect">
            <a:avLst/>
          </a:prstGeom>
          <a:noFill/>
        </p:spPr>
        <p:txBody>
          <a:bodyPr wrap="square" rtlCol="0">
            <a:spAutoFit/>
          </a:bodyPr>
          <a:lstStyle/>
          <a:p>
            <a:pPr algn="r"/>
            <a:r>
              <a:rPr lang="es-ES_tradnl" sz="1400" dirty="0" err="1" smtClean="0"/>
              <a:t>Alth</a:t>
            </a:r>
            <a:r>
              <a:rPr lang="es-ES_tradnl" sz="1400" dirty="0" smtClean="0"/>
              <a:t>, 1992</a:t>
            </a:r>
            <a:endParaRPr lang="es-ES_tradnl" sz="1400" dirty="0"/>
          </a:p>
        </p:txBody>
      </p:sp>
    </p:spTree>
    <p:extLst>
      <p:ext uri="{BB962C8B-B14F-4D97-AF65-F5344CB8AC3E}">
        <p14:creationId xmlns:p14="http://schemas.microsoft.com/office/powerpoint/2010/main" val="8774983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580">
                                          <p:stCondLst>
                                            <p:cond delay="0"/>
                                          </p:stCondLst>
                                        </p:cTn>
                                        <p:tgtEl>
                                          <p:spTgt spid="21"/>
                                        </p:tgtEl>
                                      </p:cBhvr>
                                    </p:animEffect>
                                    <p:anim calcmode="lin" valueType="num">
                                      <p:cBhvr>
                                        <p:cTn id="25"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30" dur="26">
                                          <p:stCondLst>
                                            <p:cond delay="650"/>
                                          </p:stCondLst>
                                        </p:cTn>
                                        <p:tgtEl>
                                          <p:spTgt spid="21"/>
                                        </p:tgtEl>
                                      </p:cBhvr>
                                      <p:to x="100000" y="60000"/>
                                    </p:animScale>
                                    <p:animScale>
                                      <p:cBhvr>
                                        <p:cTn id="31" dur="166" decel="50000">
                                          <p:stCondLst>
                                            <p:cond delay="676"/>
                                          </p:stCondLst>
                                        </p:cTn>
                                        <p:tgtEl>
                                          <p:spTgt spid="21"/>
                                        </p:tgtEl>
                                      </p:cBhvr>
                                      <p:to x="100000" y="100000"/>
                                    </p:animScale>
                                    <p:animScale>
                                      <p:cBhvr>
                                        <p:cTn id="32" dur="26">
                                          <p:stCondLst>
                                            <p:cond delay="1312"/>
                                          </p:stCondLst>
                                        </p:cTn>
                                        <p:tgtEl>
                                          <p:spTgt spid="21"/>
                                        </p:tgtEl>
                                      </p:cBhvr>
                                      <p:to x="100000" y="80000"/>
                                    </p:animScale>
                                    <p:animScale>
                                      <p:cBhvr>
                                        <p:cTn id="33" dur="166" decel="50000">
                                          <p:stCondLst>
                                            <p:cond delay="1338"/>
                                          </p:stCondLst>
                                        </p:cTn>
                                        <p:tgtEl>
                                          <p:spTgt spid="21"/>
                                        </p:tgtEl>
                                      </p:cBhvr>
                                      <p:to x="100000" y="100000"/>
                                    </p:animScale>
                                    <p:animScale>
                                      <p:cBhvr>
                                        <p:cTn id="34" dur="26">
                                          <p:stCondLst>
                                            <p:cond delay="1642"/>
                                          </p:stCondLst>
                                        </p:cTn>
                                        <p:tgtEl>
                                          <p:spTgt spid="21"/>
                                        </p:tgtEl>
                                      </p:cBhvr>
                                      <p:to x="100000" y="90000"/>
                                    </p:animScale>
                                    <p:animScale>
                                      <p:cBhvr>
                                        <p:cTn id="35" dur="166" decel="50000">
                                          <p:stCondLst>
                                            <p:cond delay="1668"/>
                                          </p:stCondLst>
                                        </p:cTn>
                                        <p:tgtEl>
                                          <p:spTgt spid="21"/>
                                        </p:tgtEl>
                                      </p:cBhvr>
                                      <p:to x="100000" y="100000"/>
                                    </p:animScale>
                                    <p:animScale>
                                      <p:cBhvr>
                                        <p:cTn id="36" dur="26">
                                          <p:stCondLst>
                                            <p:cond delay="1808"/>
                                          </p:stCondLst>
                                        </p:cTn>
                                        <p:tgtEl>
                                          <p:spTgt spid="21"/>
                                        </p:tgtEl>
                                      </p:cBhvr>
                                      <p:to x="100000" y="95000"/>
                                    </p:animScale>
                                    <p:animScale>
                                      <p:cBhvr>
                                        <p:cTn id="37" dur="166" decel="50000">
                                          <p:stCondLst>
                                            <p:cond delay="1834"/>
                                          </p:stCondLst>
                                        </p:cTn>
                                        <p:tgtEl>
                                          <p:spTgt spid="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Graphic spid="19" grpId="0">
        <p:bldAsOne/>
      </p:bldGraphic>
      <p:bldGraphic spid="21" grpId="0">
        <p:bldAsOne/>
      </p:bldGraphic>
      <p:bldGraphic spid="22"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6354" y="3017235"/>
            <a:ext cx="6095031" cy="1015663"/>
          </a:xfrm>
          <a:prstGeom prst="rect">
            <a:avLst/>
          </a:prstGeom>
          <a:noFill/>
        </p:spPr>
        <p:txBody>
          <a:bodyPr wrap="square" rtlCol="0">
            <a:spAutoFit/>
          </a:bodyPr>
          <a:lstStyle/>
          <a:p>
            <a:pPr algn="ctr"/>
            <a:r>
              <a:rPr lang="es-ES_tradnl" sz="2400" dirty="0" smtClean="0"/>
              <a:t>Tanques sépticos de varios compartimientos</a:t>
            </a:r>
            <a:endParaRPr lang="es-MX" sz="2400" dirty="0"/>
          </a:p>
          <a:p>
            <a:pPr algn="ctr"/>
            <a:endParaRPr lang="es-MX" sz="3600" b="1" dirty="0"/>
          </a:p>
        </p:txBody>
      </p:sp>
      <p:graphicFrame>
        <p:nvGraphicFramePr>
          <p:cNvPr id="10" name="Diagrama 9"/>
          <p:cNvGraphicFramePr/>
          <p:nvPr>
            <p:extLst>
              <p:ext uri="{D42A27DB-BD31-4B8C-83A1-F6EECF244321}">
                <p14:modId xmlns:p14="http://schemas.microsoft.com/office/powerpoint/2010/main" val="1815227392"/>
              </p:ext>
            </p:extLst>
          </p:nvPr>
        </p:nvGraphicFramePr>
        <p:xfrm>
          <a:off x="1107266" y="334230"/>
          <a:ext cx="7478451" cy="1623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5940152" y="6093296"/>
            <a:ext cx="2808312" cy="307777"/>
          </a:xfrm>
          <a:prstGeom prst="rect">
            <a:avLst/>
          </a:prstGeom>
          <a:noFill/>
        </p:spPr>
        <p:txBody>
          <a:bodyPr wrap="square" rtlCol="0">
            <a:spAutoFit/>
          </a:bodyPr>
          <a:lstStyle/>
          <a:p>
            <a:pPr algn="r"/>
            <a:r>
              <a:rPr lang="es-ES_tradnl" sz="1400" smtClean="0"/>
              <a:t>CONAGUA, 1997</a:t>
            </a:r>
            <a:endParaRPr lang="es-ES_tradnl" sz="1400"/>
          </a:p>
        </p:txBody>
      </p:sp>
      <p:pic>
        <p:nvPicPr>
          <p:cNvPr id="8" name="Imagen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266" y="1820890"/>
            <a:ext cx="7645400" cy="4038600"/>
          </a:xfrm>
          <a:prstGeom prst="rect">
            <a:avLst/>
          </a:prstGeom>
        </p:spPr>
      </p:pic>
    </p:spTree>
    <p:extLst>
      <p:ext uri="{BB962C8B-B14F-4D97-AF65-F5344CB8AC3E}">
        <p14:creationId xmlns:p14="http://schemas.microsoft.com/office/powerpoint/2010/main" val="18583149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3052954"/>
            <a:ext cx="6095031" cy="1015663"/>
          </a:xfrm>
          <a:prstGeom prst="rect">
            <a:avLst/>
          </a:prstGeom>
          <a:noFill/>
        </p:spPr>
        <p:txBody>
          <a:bodyPr wrap="square" rtlCol="0">
            <a:spAutoFit/>
          </a:bodyPr>
          <a:lstStyle/>
          <a:p>
            <a:pPr algn="ctr"/>
            <a:r>
              <a:rPr lang="es-ES_tradnl" sz="2400" dirty="0" smtClean="0"/>
              <a:t>Tanques sépticos de varios compartimientos</a:t>
            </a:r>
            <a:endParaRPr lang="es-MX" sz="2400" dirty="0"/>
          </a:p>
          <a:p>
            <a:pPr algn="ctr"/>
            <a:endParaRPr lang="es-MX" sz="3600" b="1" dirty="0"/>
          </a:p>
        </p:txBody>
      </p:sp>
      <p:graphicFrame>
        <p:nvGraphicFramePr>
          <p:cNvPr id="2" name="Diagrama 1"/>
          <p:cNvGraphicFramePr/>
          <p:nvPr>
            <p:extLst>
              <p:ext uri="{D42A27DB-BD31-4B8C-83A1-F6EECF244321}">
                <p14:modId xmlns:p14="http://schemas.microsoft.com/office/powerpoint/2010/main" val="920961850"/>
              </p:ext>
            </p:extLst>
          </p:nvPr>
        </p:nvGraphicFramePr>
        <p:xfrm>
          <a:off x="1429834" y="2132856"/>
          <a:ext cx="7168459"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a 11"/>
          <p:cNvGraphicFramePr/>
          <p:nvPr>
            <p:extLst>
              <p:ext uri="{D42A27DB-BD31-4B8C-83A1-F6EECF244321}">
                <p14:modId xmlns:p14="http://schemas.microsoft.com/office/powerpoint/2010/main" val="2965010308"/>
              </p:ext>
            </p:extLst>
          </p:nvPr>
        </p:nvGraphicFramePr>
        <p:xfrm>
          <a:off x="1429833" y="1055348"/>
          <a:ext cx="7168459" cy="6463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1" name="Diagrama 10"/>
          <p:cNvGraphicFramePr/>
          <p:nvPr>
            <p:extLst>
              <p:ext uri="{D42A27DB-BD31-4B8C-83A1-F6EECF244321}">
                <p14:modId xmlns:p14="http://schemas.microsoft.com/office/powerpoint/2010/main" val="883669885"/>
              </p:ext>
            </p:extLst>
          </p:nvPr>
        </p:nvGraphicFramePr>
        <p:xfrm>
          <a:off x="1429835" y="2348880"/>
          <a:ext cx="7168458" cy="92333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172925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12" grpId="0">
        <p:bldAsOne/>
      </p:bldGraphic>
      <p:bldGraphic spid="11"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3052954"/>
            <a:ext cx="6095031" cy="1015663"/>
          </a:xfrm>
          <a:prstGeom prst="rect">
            <a:avLst/>
          </a:prstGeom>
          <a:noFill/>
        </p:spPr>
        <p:txBody>
          <a:bodyPr wrap="square" rtlCol="0">
            <a:spAutoFit/>
          </a:bodyPr>
          <a:lstStyle/>
          <a:p>
            <a:pPr algn="ctr"/>
            <a:r>
              <a:rPr lang="es-ES_tradnl" sz="2400" dirty="0" smtClean="0"/>
              <a:t>Tanques sépticos de varios compartimientos</a:t>
            </a:r>
            <a:endParaRPr lang="es-MX" sz="2400" dirty="0"/>
          </a:p>
          <a:p>
            <a:pPr algn="ctr"/>
            <a:endParaRPr lang="es-MX" sz="3600" b="1" dirty="0"/>
          </a:p>
        </p:txBody>
      </p:sp>
      <p:sp>
        <p:nvSpPr>
          <p:cNvPr id="8" name="CuadroTexto 7"/>
          <p:cNvSpPr txBox="1"/>
          <p:nvPr/>
        </p:nvSpPr>
        <p:spPr>
          <a:xfrm>
            <a:off x="5940152" y="6093296"/>
            <a:ext cx="2808312" cy="307777"/>
          </a:xfrm>
          <a:prstGeom prst="rect">
            <a:avLst/>
          </a:prstGeom>
          <a:noFill/>
        </p:spPr>
        <p:txBody>
          <a:bodyPr wrap="square" rtlCol="0">
            <a:spAutoFit/>
          </a:bodyPr>
          <a:lstStyle/>
          <a:p>
            <a:pPr algn="r"/>
            <a:r>
              <a:rPr lang="es-ES_tradnl" sz="1400" smtClean="0"/>
              <a:t>CONAGUA, 1997</a:t>
            </a:r>
            <a:endParaRPr lang="es-ES_tradnl" sz="140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3457" y="161888"/>
            <a:ext cx="7010400" cy="5931408"/>
          </a:xfrm>
          <a:prstGeom prst="rect">
            <a:avLst/>
          </a:prstGeom>
        </p:spPr>
      </p:pic>
    </p:spTree>
    <p:extLst>
      <p:ext uri="{BB962C8B-B14F-4D97-AF65-F5344CB8AC3E}">
        <p14:creationId xmlns:p14="http://schemas.microsoft.com/office/powerpoint/2010/main" val="234039549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91400"/>
            <a:ext cx="6095031" cy="1138773"/>
          </a:xfrm>
          <a:prstGeom prst="rect">
            <a:avLst/>
          </a:prstGeom>
          <a:noFill/>
        </p:spPr>
        <p:txBody>
          <a:bodyPr wrap="square" rtlCol="0">
            <a:spAutoFit/>
          </a:bodyPr>
          <a:lstStyle/>
          <a:p>
            <a:pPr algn="ctr"/>
            <a:r>
              <a:rPr lang="es-ES_tradnl" sz="3200" dirty="0" smtClean="0"/>
              <a:t>Tanques sépticos</a:t>
            </a:r>
            <a:endParaRPr lang="es-MX" sz="3200" dirty="0"/>
          </a:p>
          <a:p>
            <a:pPr algn="ctr"/>
            <a:endParaRPr lang="es-MX" sz="3600" b="1" dirty="0"/>
          </a:p>
        </p:txBody>
      </p:sp>
      <p:graphicFrame>
        <p:nvGraphicFramePr>
          <p:cNvPr id="2" name="Diagrama 1"/>
          <p:cNvGraphicFramePr/>
          <p:nvPr>
            <p:extLst>
              <p:ext uri="{D42A27DB-BD31-4B8C-83A1-F6EECF244321}">
                <p14:modId xmlns:p14="http://schemas.microsoft.com/office/powerpoint/2010/main" val="4268777732"/>
              </p:ext>
            </p:extLst>
          </p:nvPr>
        </p:nvGraphicFramePr>
        <p:xfrm>
          <a:off x="1429834" y="2132856"/>
          <a:ext cx="7168459"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a 11"/>
          <p:cNvGraphicFramePr/>
          <p:nvPr>
            <p:extLst>
              <p:ext uri="{D42A27DB-BD31-4B8C-83A1-F6EECF244321}">
                <p14:modId xmlns:p14="http://schemas.microsoft.com/office/powerpoint/2010/main" val="3704172395"/>
              </p:ext>
            </p:extLst>
          </p:nvPr>
        </p:nvGraphicFramePr>
        <p:xfrm>
          <a:off x="1429833" y="1055348"/>
          <a:ext cx="7168459" cy="52539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40889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graphicEl>
                                              <a:dgm id="{3AD4F267-C82B-466E-9675-A75245DE49B0}"/>
                                            </p:graphicEl>
                                          </p:spTgt>
                                        </p:tgtEl>
                                        <p:attrNameLst>
                                          <p:attrName>style.visibility</p:attrName>
                                        </p:attrNameLst>
                                      </p:cBhvr>
                                      <p:to>
                                        <p:strVal val="visible"/>
                                      </p:to>
                                    </p:set>
                                    <p:animEffect transition="in" filter="checkerboard(across)">
                                      <p:cBhvr>
                                        <p:cTn id="7" dur="500"/>
                                        <p:tgtEl>
                                          <p:spTgt spid="12">
                                            <p:graphicEl>
                                              <a:dgm id="{3AD4F267-C82B-466E-9675-A75245DE49B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graphicEl>
                                              <a:dgm id="{3DF65A58-5D93-4157-B80A-1C0746A763BA}"/>
                                            </p:graphicEl>
                                          </p:spTgt>
                                        </p:tgtEl>
                                        <p:attrNameLst>
                                          <p:attrName>style.visibility</p:attrName>
                                        </p:attrNameLst>
                                      </p:cBhvr>
                                      <p:to>
                                        <p:strVal val="visible"/>
                                      </p:to>
                                    </p:set>
                                    <p:animEffect transition="in" filter="checkerboard(across)">
                                      <p:cBhvr>
                                        <p:cTn id="12" dur="500"/>
                                        <p:tgtEl>
                                          <p:spTgt spid="12">
                                            <p:graphicEl>
                                              <a:dgm id="{3DF65A58-5D93-4157-B80A-1C0746A763B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
                                            <p:graphicEl>
                                              <a:dgm id="{1BFC3F67-1003-414F-A20F-4DFC586E998B}"/>
                                            </p:graphicEl>
                                          </p:spTgt>
                                        </p:tgtEl>
                                        <p:attrNameLst>
                                          <p:attrName>style.visibility</p:attrName>
                                        </p:attrNameLst>
                                      </p:cBhvr>
                                      <p:to>
                                        <p:strVal val="visible"/>
                                      </p:to>
                                    </p:set>
                                    <p:animEffect transition="in" filter="checkerboard(across)">
                                      <p:cBhvr>
                                        <p:cTn id="17" dur="500"/>
                                        <p:tgtEl>
                                          <p:spTgt spid="12">
                                            <p:graphicEl>
                                              <a:dgm id="{1BFC3F67-1003-414F-A20F-4DFC586E998B}"/>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
                                            <p:graphicEl>
                                              <a:dgm id="{43B92E6E-E99C-4FEE-9040-8E2C28A9C421}"/>
                                            </p:graphicEl>
                                          </p:spTgt>
                                        </p:tgtEl>
                                        <p:attrNameLst>
                                          <p:attrName>style.visibility</p:attrName>
                                        </p:attrNameLst>
                                      </p:cBhvr>
                                      <p:to>
                                        <p:strVal val="visible"/>
                                      </p:to>
                                    </p:set>
                                    <p:animEffect transition="in" filter="checkerboard(across)">
                                      <p:cBhvr>
                                        <p:cTn id="22" dur="500"/>
                                        <p:tgtEl>
                                          <p:spTgt spid="12">
                                            <p:graphicEl>
                                              <a:dgm id="{43B92E6E-E99C-4FEE-9040-8E2C28A9C42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
                                            <p:graphicEl>
                                              <a:dgm id="{16F43112-C37B-42A1-BF35-65862729E018}"/>
                                            </p:graphicEl>
                                          </p:spTgt>
                                        </p:tgtEl>
                                        <p:attrNameLst>
                                          <p:attrName>style.visibility</p:attrName>
                                        </p:attrNameLst>
                                      </p:cBhvr>
                                      <p:to>
                                        <p:strVal val="visible"/>
                                      </p:to>
                                    </p:set>
                                    <p:animEffect transition="in" filter="checkerboard(across)">
                                      <p:cBhvr>
                                        <p:cTn id="27" dur="500"/>
                                        <p:tgtEl>
                                          <p:spTgt spid="12">
                                            <p:graphicEl>
                                              <a:dgm id="{16F43112-C37B-42A1-BF35-65862729E01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
                                            <p:graphicEl>
                                              <a:dgm id="{2566359B-A56E-4D8C-81CF-D2B768498C88}"/>
                                            </p:graphicEl>
                                          </p:spTgt>
                                        </p:tgtEl>
                                        <p:attrNameLst>
                                          <p:attrName>style.visibility</p:attrName>
                                        </p:attrNameLst>
                                      </p:cBhvr>
                                      <p:to>
                                        <p:strVal val="visible"/>
                                      </p:to>
                                    </p:set>
                                    <p:animEffect transition="in" filter="checkerboard(across)">
                                      <p:cBhvr>
                                        <p:cTn id="32" dur="500"/>
                                        <p:tgtEl>
                                          <p:spTgt spid="12">
                                            <p:graphicEl>
                                              <a:dgm id="{2566359B-A56E-4D8C-81CF-D2B768498C8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91400"/>
            <a:ext cx="6095031" cy="1138773"/>
          </a:xfrm>
          <a:prstGeom prst="rect">
            <a:avLst/>
          </a:prstGeom>
          <a:noFill/>
        </p:spPr>
        <p:txBody>
          <a:bodyPr wrap="square" rtlCol="0">
            <a:spAutoFit/>
          </a:bodyPr>
          <a:lstStyle/>
          <a:p>
            <a:pPr algn="ctr"/>
            <a:r>
              <a:rPr lang="es-ES_tradnl" sz="3200" dirty="0" smtClean="0"/>
              <a:t>Tanques sépticos</a:t>
            </a:r>
            <a:endParaRPr lang="es-MX" sz="3200" dirty="0"/>
          </a:p>
          <a:p>
            <a:pPr algn="ctr"/>
            <a:endParaRPr lang="es-MX" sz="3600" b="1" dirty="0"/>
          </a:p>
        </p:txBody>
      </p:sp>
      <p:graphicFrame>
        <p:nvGraphicFramePr>
          <p:cNvPr id="12" name="Diagrama 11"/>
          <p:cNvGraphicFramePr/>
          <p:nvPr>
            <p:extLst>
              <p:ext uri="{D42A27DB-BD31-4B8C-83A1-F6EECF244321}">
                <p14:modId xmlns:p14="http://schemas.microsoft.com/office/powerpoint/2010/main" val="1402794737"/>
              </p:ext>
            </p:extLst>
          </p:nvPr>
        </p:nvGraphicFramePr>
        <p:xfrm>
          <a:off x="1429833" y="1055348"/>
          <a:ext cx="7168459" cy="4965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51121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graphicEl>
                                              <a:dgm id="{3AD4F267-C82B-466E-9675-A75245DE49B0}"/>
                                            </p:graphicEl>
                                          </p:spTgt>
                                        </p:tgtEl>
                                        <p:attrNameLst>
                                          <p:attrName>style.visibility</p:attrName>
                                        </p:attrNameLst>
                                      </p:cBhvr>
                                      <p:to>
                                        <p:strVal val="visible"/>
                                      </p:to>
                                    </p:set>
                                    <p:animEffect transition="in" filter="dissolve">
                                      <p:cBhvr>
                                        <p:cTn id="7" dur="500"/>
                                        <p:tgtEl>
                                          <p:spTgt spid="12">
                                            <p:graphicEl>
                                              <a:dgm id="{3AD4F267-C82B-466E-9675-A75245DE49B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graphicEl>
                                              <a:dgm id="{1FB58DB2-1691-45BF-BA30-BAF43A9A7898}"/>
                                            </p:graphicEl>
                                          </p:spTgt>
                                        </p:tgtEl>
                                        <p:attrNameLst>
                                          <p:attrName>style.visibility</p:attrName>
                                        </p:attrNameLst>
                                      </p:cBhvr>
                                      <p:to>
                                        <p:strVal val="visible"/>
                                      </p:to>
                                    </p:set>
                                    <p:animEffect transition="in" filter="dissolve">
                                      <p:cBhvr>
                                        <p:cTn id="12" dur="500"/>
                                        <p:tgtEl>
                                          <p:spTgt spid="12">
                                            <p:graphicEl>
                                              <a:dgm id="{1FB58DB2-1691-45BF-BA30-BAF43A9A789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graphicEl>
                                              <a:dgm id="{54A1E192-0C32-4104-9BCA-0DF6D95D96C4}"/>
                                            </p:graphicEl>
                                          </p:spTgt>
                                        </p:tgtEl>
                                        <p:attrNameLst>
                                          <p:attrName>style.visibility</p:attrName>
                                        </p:attrNameLst>
                                      </p:cBhvr>
                                      <p:to>
                                        <p:strVal val="visible"/>
                                      </p:to>
                                    </p:set>
                                    <p:animEffect transition="in" filter="dissolve">
                                      <p:cBhvr>
                                        <p:cTn id="17" dur="500"/>
                                        <p:tgtEl>
                                          <p:spTgt spid="12">
                                            <p:graphicEl>
                                              <a:dgm id="{54A1E192-0C32-4104-9BCA-0DF6D95D96C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graphicEl>
                                              <a:dgm id="{B3898541-F35B-47FA-9800-74FD8C11D454}"/>
                                            </p:graphicEl>
                                          </p:spTgt>
                                        </p:tgtEl>
                                        <p:attrNameLst>
                                          <p:attrName>style.visibility</p:attrName>
                                        </p:attrNameLst>
                                      </p:cBhvr>
                                      <p:to>
                                        <p:strVal val="visible"/>
                                      </p:to>
                                    </p:set>
                                    <p:animEffect transition="in" filter="dissolve">
                                      <p:cBhvr>
                                        <p:cTn id="22" dur="500"/>
                                        <p:tgtEl>
                                          <p:spTgt spid="12">
                                            <p:graphicEl>
                                              <a:dgm id="{B3898541-F35B-47FA-9800-74FD8C11D45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graphicEl>
                                              <a:dgm id="{C8C379DF-3B7E-46DC-8957-47C917403015}"/>
                                            </p:graphicEl>
                                          </p:spTgt>
                                        </p:tgtEl>
                                        <p:attrNameLst>
                                          <p:attrName>style.visibility</p:attrName>
                                        </p:attrNameLst>
                                      </p:cBhvr>
                                      <p:to>
                                        <p:strVal val="visible"/>
                                      </p:to>
                                    </p:set>
                                    <p:animEffect transition="in" filter="dissolve">
                                      <p:cBhvr>
                                        <p:cTn id="27" dur="500"/>
                                        <p:tgtEl>
                                          <p:spTgt spid="12">
                                            <p:graphicEl>
                                              <a:dgm id="{C8C379DF-3B7E-46DC-8957-47C91740301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91400"/>
            <a:ext cx="6095031" cy="1138773"/>
          </a:xfrm>
          <a:prstGeom prst="rect">
            <a:avLst/>
          </a:prstGeom>
          <a:noFill/>
        </p:spPr>
        <p:txBody>
          <a:bodyPr wrap="square" rtlCol="0">
            <a:spAutoFit/>
          </a:bodyPr>
          <a:lstStyle/>
          <a:p>
            <a:pPr algn="ctr"/>
            <a:r>
              <a:rPr lang="es-ES_tradnl" sz="3200" dirty="0" smtClean="0"/>
              <a:t>Tanques sépticos</a:t>
            </a:r>
            <a:endParaRPr lang="es-MX" sz="3200" dirty="0"/>
          </a:p>
          <a:p>
            <a:pPr algn="ctr"/>
            <a:endParaRPr lang="es-MX" sz="3600" b="1" dirty="0"/>
          </a:p>
        </p:txBody>
      </p:sp>
      <p:graphicFrame>
        <p:nvGraphicFramePr>
          <p:cNvPr id="12" name="Diagrama 11"/>
          <p:cNvGraphicFramePr/>
          <p:nvPr>
            <p:extLst>
              <p:ext uri="{D42A27DB-BD31-4B8C-83A1-F6EECF244321}">
                <p14:modId xmlns:p14="http://schemas.microsoft.com/office/powerpoint/2010/main" val="1486831568"/>
              </p:ext>
            </p:extLst>
          </p:nvPr>
        </p:nvGraphicFramePr>
        <p:xfrm>
          <a:off x="1315013" y="297064"/>
          <a:ext cx="2752931" cy="755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1429834" y="1647630"/>
            <a:ext cx="7102606" cy="3754874"/>
          </a:xfrm>
          <a:prstGeom prst="rect">
            <a:avLst/>
          </a:prstGeom>
          <a:noFill/>
        </p:spPr>
        <p:txBody>
          <a:bodyPr wrap="square" rtlCol="0">
            <a:spAutoFit/>
          </a:bodyPr>
          <a:lstStyle/>
          <a:p>
            <a:pPr algn="just"/>
            <a:r>
              <a:rPr lang="es-MX" sz="2000" dirty="0" smtClean="0"/>
              <a:t>Tienen una eficiencia de remoción de 30% de la DBO y 60% de SS.</a:t>
            </a:r>
          </a:p>
          <a:p>
            <a:pPr algn="just"/>
            <a:endParaRPr lang="es-MX" sz="2000" dirty="0" smtClean="0"/>
          </a:p>
          <a:p>
            <a:pPr algn="just"/>
            <a:r>
              <a:rPr lang="es-MX" sz="2000" dirty="0"/>
              <a:t>El efluente de estos sistemas se caracteriza por un alto contenido de nutrientes, gérmenes entéricos y materia orgánica finamente dividida y </a:t>
            </a:r>
            <a:r>
              <a:rPr lang="es-MX" sz="2000" dirty="0" smtClean="0"/>
              <a:t>maloliente.</a:t>
            </a:r>
          </a:p>
          <a:p>
            <a:pPr algn="just"/>
            <a:endParaRPr lang="es-MX" sz="2000" dirty="0" smtClean="0"/>
          </a:p>
          <a:p>
            <a:pPr algn="just"/>
            <a:r>
              <a:rPr lang="es-MX" sz="2000" dirty="0"/>
              <a:t>Se recomienda un proceso secundario antes de ser </a:t>
            </a:r>
            <a:r>
              <a:rPr lang="es-MX" sz="2000" dirty="0" smtClean="0"/>
              <a:t>vertido.</a:t>
            </a:r>
          </a:p>
          <a:p>
            <a:pPr algn="just"/>
            <a:endParaRPr lang="es-MX" sz="2000" dirty="0" smtClean="0"/>
          </a:p>
          <a:p>
            <a:pPr algn="just"/>
            <a:r>
              <a:rPr lang="es-MX" sz="2000" dirty="0"/>
              <a:t>El tratamiento secundario mas común se realiza utilizando lechos filtrantes con cultivos bacterianos (Campos de oxidación Pozos de absorción, zanjas de infiltración, lechos de arena, humedales, </a:t>
            </a:r>
            <a:r>
              <a:rPr lang="es-MX" sz="2000" dirty="0" err="1"/>
              <a:t>etc</a:t>
            </a:r>
            <a:r>
              <a:rPr lang="es-MX" sz="2000" dirty="0" smtClean="0"/>
              <a:t>).</a:t>
            </a:r>
            <a:endParaRPr lang="es-MX" sz="2000" dirty="0"/>
          </a:p>
          <a:p>
            <a:endParaRPr lang="es-MX" dirty="0"/>
          </a:p>
        </p:txBody>
      </p:sp>
    </p:spTree>
    <p:extLst>
      <p:ext uri="{BB962C8B-B14F-4D97-AF65-F5344CB8AC3E}">
        <p14:creationId xmlns:p14="http://schemas.microsoft.com/office/powerpoint/2010/main" val="891272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linds(horizont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blinds(horizontal)">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blinds(horizontal)">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3052955"/>
            <a:ext cx="6095031" cy="1015663"/>
          </a:xfrm>
          <a:prstGeom prst="rect">
            <a:avLst/>
          </a:prstGeom>
          <a:noFill/>
        </p:spPr>
        <p:txBody>
          <a:bodyPr wrap="square" rtlCol="0">
            <a:spAutoFit/>
          </a:bodyPr>
          <a:lstStyle/>
          <a:p>
            <a:pPr algn="ctr"/>
            <a:r>
              <a:rPr lang="es-ES_tradnl" sz="2400" dirty="0" smtClean="0"/>
              <a:t>Tanques sépticos – Pozo de absorción</a:t>
            </a:r>
            <a:endParaRPr lang="es-MX" sz="2400" dirty="0"/>
          </a:p>
          <a:p>
            <a:pPr algn="ctr"/>
            <a:endParaRPr lang="es-MX" sz="3600" b="1" dirty="0"/>
          </a:p>
        </p:txBody>
      </p:sp>
      <p:sp>
        <p:nvSpPr>
          <p:cNvPr id="2" name="CuadroTexto 1"/>
          <p:cNvSpPr txBox="1"/>
          <p:nvPr/>
        </p:nvSpPr>
        <p:spPr>
          <a:xfrm>
            <a:off x="1263344" y="1484784"/>
            <a:ext cx="7102606" cy="4924425"/>
          </a:xfrm>
          <a:prstGeom prst="rect">
            <a:avLst/>
          </a:prstGeom>
          <a:noFill/>
        </p:spPr>
        <p:txBody>
          <a:bodyPr wrap="square" rtlCol="0">
            <a:spAutoFit/>
          </a:bodyPr>
          <a:lstStyle/>
          <a:p>
            <a:pPr algn="just"/>
            <a:r>
              <a:rPr lang="es-MX" sz="2000" b="1" dirty="0" smtClean="0"/>
              <a:t>El sistema formado por el tanque séptico – pozo de absorción requiere determinar si el suelo es adecuado para la absorción por lo que el terreno debe cumplir con dos requisitos:</a:t>
            </a:r>
          </a:p>
          <a:p>
            <a:pPr algn="just"/>
            <a:endParaRPr lang="es-MX" sz="2000" b="1" dirty="0" smtClean="0"/>
          </a:p>
          <a:p>
            <a:pPr algn="just"/>
            <a:endParaRPr lang="es-MX" sz="2000" b="1" dirty="0"/>
          </a:p>
          <a:p>
            <a:pPr algn="just"/>
            <a:r>
              <a:rPr lang="es-MX" sz="2000" b="1" dirty="0" smtClean="0"/>
              <a:t>Velocidad de infiltración alta para no requerir de grandes superficies.</a:t>
            </a:r>
          </a:p>
          <a:p>
            <a:pPr algn="just"/>
            <a:endParaRPr lang="es-MX" sz="2000" b="1" dirty="0" smtClean="0"/>
          </a:p>
          <a:p>
            <a:pPr algn="just"/>
            <a:endParaRPr lang="es-MX" sz="2000" b="1" dirty="0" smtClean="0"/>
          </a:p>
          <a:p>
            <a:pPr algn="just"/>
            <a:r>
              <a:rPr lang="es-MX" sz="2000" b="1" dirty="0" smtClean="0"/>
              <a:t>El nivel de aguas freáticas debe estar al menos 1.20 m debajo del nivel del terreno natural.</a:t>
            </a:r>
            <a:endParaRPr lang="es-MX" sz="2000" b="1" dirty="0"/>
          </a:p>
          <a:p>
            <a:endParaRPr lang="es-MX" dirty="0" smtClean="0"/>
          </a:p>
          <a:p>
            <a:endParaRPr lang="es-MX" b="1" dirty="0"/>
          </a:p>
          <a:p>
            <a:r>
              <a:rPr lang="es-MX" sz="2000" b="1" dirty="0" smtClean="0"/>
              <a:t>En caso contrario se sugiere utilizar un humedal o un sistema </a:t>
            </a:r>
            <a:r>
              <a:rPr lang="es-MX" sz="2000" b="1" dirty="0" err="1" smtClean="0"/>
              <a:t>evaporativo</a:t>
            </a:r>
            <a:r>
              <a:rPr lang="es-MX" sz="2000" b="1" dirty="0" smtClean="0"/>
              <a:t> para eliminar el efluente.</a:t>
            </a:r>
          </a:p>
          <a:p>
            <a:endParaRPr lang="es-MX" dirty="0"/>
          </a:p>
        </p:txBody>
      </p:sp>
      <p:grpSp>
        <p:nvGrpSpPr>
          <p:cNvPr id="8" name="Grupo 7"/>
          <p:cNvGrpSpPr/>
          <p:nvPr/>
        </p:nvGrpSpPr>
        <p:grpSpPr>
          <a:xfrm>
            <a:off x="1429834" y="360395"/>
            <a:ext cx="2752931" cy="748800"/>
            <a:chOff x="0" y="0"/>
            <a:chExt cx="2752931" cy="748800"/>
          </a:xfrm>
        </p:grpSpPr>
        <p:sp>
          <p:nvSpPr>
            <p:cNvPr id="9" name="Rectángulo redondeado 8"/>
            <p:cNvSpPr/>
            <p:nvPr/>
          </p:nvSpPr>
          <p:spPr>
            <a:xfrm>
              <a:off x="0" y="0"/>
              <a:ext cx="2752931" cy="748800"/>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0" name="Rectángulo 9"/>
            <p:cNvSpPr/>
            <p:nvPr/>
          </p:nvSpPr>
          <p:spPr>
            <a:xfrm>
              <a:off x="36553" y="36553"/>
              <a:ext cx="2679825" cy="6756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sz="2800" b="1" kern="1200" dirty="0" smtClean="0"/>
                <a:t>Comentarios</a:t>
              </a:r>
              <a:endParaRPr lang="es-MX" sz="2800" kern="1200" dirty="0"/>
            </a:p>
          </p:txBody>
        </p:sp>
      </p:grpSp>
    </p:spTree>
    <p:extLst>
      <p:ext uri="{BB962C8B-B14F-4D97-AF65-F5344CB8AC3E}">
        <p14:creationId xmlns:p14="http://schemas.microsoft.com/office/powerpoint/2010/main" val="23916697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 calcmode="lin" valueType="num">
                                      <p:cBhvr additive="base">
                                        <p:cTn id="12"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9" end="9"/>
                                            </p:txEl>
                                          </p:spTgt>
                                        </p:tgtEl>
                                        <p:attrNameLst>
                                          <p:attrName>style.visibility</p:attrName>
                                        </p:attrNameLst>
                                      </p:cBhvr>
                                      <p:to>
                                        <p:strVal val="visible"/>
                                      </p:to>
                                    </p:set>
                                    <p:anim calcmode="lin" valueType="num">
                                      <p:cBhvr additive="base">
                                        <p:cTn id="1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6858000"/>
          </a:xfrm>
          <a:prstGeom prst="rect">
            <a:avLst/>
          </a:prstGeom>
          <a:solidFill>
            <a:schemeClr val="bg1"/>
          </a:solidFill>
          <a:ln>
            <a:noFill/>
          </a:ln>
          <a:effectLst/>
        </p:spPr>
      </p:sp>
      <p:sp>
        <p:nvSpPr>
          <p:cNvPr id="14" name="Rectangle 13">
            <a:extLst>
              <a:ext uri="{FF2B5EF4-FFF2-40B4-BE49-F238E27FC236}">
                <a16:creationId xmlns="" xmlns:a16="http://schemas.microsoft.com/office/drawing/2014/main" id="{A4AC5506-6312-4701-8D3C-40187889A94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600" y="1778006"/>
            <a:ext cx="8178799" cy="4188640"/>
          </a:xfrm>
          <a:prstGeom prst="rect">
            <a:avLst/>
          </a:prstGeom>
        </p:spPr>
      </p:pic>
      <p:sp>
        <p:nvSpPr>
          <p:cNvPr id="2" name="Título 1"/>
          <p:cNvSpPr>
            <a:spLocks noGrp="1"/>
          </p:cNvSpPr>
          <p:nvPr>
            <p:ph type="title"/>
          </p:nvPr>
        </p:nvSpPr>
        <p:spPr>
          <a:xfrm>
            <a:off x="417399" y="643467"/>
            <a:ext cx="8408193" cy="744836"/>
          </a:xfrm>
        </p:spPr>
        <p:txBody>
          <a:bodyPr vert="horz" lIns="91440" tIns="45720" rIns="91440" bIns="45720" rtlCol="0" anchor="ctr">
            <a:normAutofit/>
          </a:bodyPr>
          <a:lstStyle/>
          <a:p>
            <a:pPr>
              <a:lnSpc>
                <a:spcPct val="90000"/>
              </a:lnSpc>
            </a:pPr>
            <a:r>
              <a:rPr lang="en-US" sz="2800" kern="1200">
                <a:solidFill>
                  <a:schemeClr val="bg1"/>
                </a:solidFill>
                <a:latin typeface="+mj-lt"/>
                <a:ea typeface="+mj-ea"/>
                <a:cs typeface="+mj-cs"/>
              </a:rPr>
              <a:t>Contenido</a:t>
            </a:r>
          </a:p>
        </p:txBody>
      </p:sp>
    </p:spTree>
    <p:extLst>
      <p:ext uri="{BB962C8B-B14F-4D97-AF65-F5344CB8AC3E}">
        <p14:creationId xmlns:p14="http://schemas.microsoft.com/office/powerpoint/2010/main" val="124203281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91401"/>
            <a:ext cx="6095031" cy="1138773"/>
          </a:xfrm>
          <a:prstGeom prst="rect">
            <a:avLst/>
          </a:prstGeom>
          <a:noFill/>
        </p:spPr>
        <p:txBody>
          <a:bodyPr wrap="square" rtlCol="0">
            <a:spAutoFit/>
          </a:bodyPr>
          <a:lstStyle/>
          <a:p>
            <a:pPr algn="ctr"/>
            <a:r>
              <a:rPr lang="es-ES_tradnl" sz="3200" dirty="0" smtClean="0"/>
              <a:t>Pozo de absorción</a:t>
            </a:r>
            <a:endParaRPr lang="es-MX" sz="3200" dirty="0"/>
          </a:p>
          <a:p>
            <a:pPr algn="ctr"/>
            <a:endParaRPr lang="es-MX" sz="3600" b="1" dirty="0"/>
          </a:p>
        </p:txBody>
      </p:sp>
      <p:sp>
        <p:nvSpPr>
          <p:cNvPr id="2" name="CuadroTexto 1"/>
          <p:cNvSpPr txBox="1"/>
          <p:nvPr/>
        </p:nvSpPr>
        <p:spPr>
          <a:xfrm>
            <a:off x="1263344" y="1484784"/>
            <a:ext cx="7102606" cy="2215991"/>
          </a:xfrm>
          <a:prstGeom prst="rect">
            <a:avLst/>
          </a:prstGeom>
          <a:noFill/>
        </p:spPr>
        <p:txBody>
          <a:bodyPr wrap="square" rtlCol="0">
            <a:spAutoFit/>
          </a:bodyPr>
          <a:lstStyle/>
          <a:p>
            <a:pPr algn="just"/>
            <a:r>
              <a:rPr lang="es-MX" sz="2000" b="1" dirty="0" smtClean="0"/>
              <a:t>Una vez que se ha realizado la prueba de permeabilidad y se conoce el coeficiente de absorción, la secuela de cálculo del pozo es la siguiente:</a:t>
            </a:r>
          </a:p>
          <a:p>
            <a:pPr algn="just"/>
            <a:r>
              <a:rPr lang="es-MX" sz="2000" b="1" dirty="0" smtClean="0"/>
              <a:t>Se propone un diámetro y con ayuda de la siguiente expresión se calcula la profundidad, la cual iniciara a contar a partir del nivel de descarga.</a:t>
            </a:r>
          </a:p>
          <a:p>
            <a:endParaRPr lang="es-MX" dirty="0"/>
          </a:p>
        </p:txBody>
      </p:sp>
      <p:grpSp>
        <p:nvGrpSpPr>
          <p:cNvPr id="8" name="Grupo 7"/>
          <p:cNvGrpSpPr/>
          <p:nvPr/>
        </p:nvGrpSpPr>
        <p:grpSpPr>
          <a:xfrm>
            <a:off x="1429834" y="360395"/>
            <a:ext cx="5086382" cy="748800"/>
            <a:chOff x="0" y="0"/>
            <a:chExt cx="2752931" cy="748800"/>
          </a:xfrm>
        </p:grpSpPr>
        <p:sp>
          <p:nvSpPr>
            <p:cNvPr id="9" name="Rectángulo redondeado 8"/>
            <p:cNvSpPr/>
            <p:nvPr/>
          </p:nvSpPr>
          <p:spPr>
            <a:xfrm>
              <a:off x="0" y="0"/>
              <a:ext cx="2752931" cy="748800"/>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0" name="Rectángulo 9"/>
            <p:cNvSpPr/>
            <p:nvPr/>
          </p:nvSpPr>
          <p:spPr>
            <a:xfrm>
              <a:off x="36553" y="36553"/>
              <a:ext cx="2679825" cy="6756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sz="2800" b="1" kern="1200" dirty="0" smtClean="0"/>
                <a:t>Diseño del pozo de absorción</a:t>
              </a:r>
              <a:endParaRPr lang="es-MX" sz="2800" kern="1200" dirty="0"/>
            </a:p>
          </p:txBody>
        </p:sp>
      </p:grpSp>
      <mc:AlternateContent xmlns:mc="http://schemas.openxmlformats.org/markup-compatibility/2006" xmlns:a14="http://schemas.microsoft.com/office/drawing/2010/main">
        <mc:Choice Requires="a14">
          <p:sp>
            <p:nvSpPr>
              <p:cNvPr id="3" name="CuadroTexto 2"/>
              <p:cNvSpPr txBox="1"/>
              <p:nvPr/>
            </p:nvSpPr>
            <p:spPr>
              <a:xfrm>
                <a:off x="3275856" y="3525067"/>
                <a:ext cx="1872208" cy="92198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MX" sz="3200" b="0" i="1" smtClean="0">
                          <a:latin typeface="Cambria Math" panose="02040503050406030204" pitchFamily="18" charset="0"/>
                        </a:rPr>
                        <m:t>𝐻</m:t>
                      </m:r>
                      <m:r>
                        <a:rPr lang="es-MX" sz="3200" b="0" i="1" smtClean="0">
                          <a:latin typeface="Cambria Math" panose="02040503050406030204" pitchFamily="18" charset="0"/>
                          <a:ea typeface="Cambria Math" panose="02040503050406030204" pitchFamily="18" charset="0"/>
                        </a:rPr>
                        <m:t>=</m:t>
                      </m:r>
                      <m:f>
                        <m:fPr>
                          <m:ctrlPr>
                            <a:rPr lang="es-MX" sz="3200" b="0" i="1" smtClean="0">
                              <a:latin typeface="Cambria Math" charset="0"/>
                              <a:ea typeface="Cambria Math" panose="02040503050406030204" pitchFamily="18" charset="0"/>
                            </a:rPr>
                          </m:ctrlPr>
                        </m:fPr>
                        <m:num>
                          <m:r>
                            <a:rPr lang="es-MX" sz="3200" b="0" i="1" smtClean="0">
                              <a:latin typeface="Cambria Math" panose="02040503050406030204" pitchFamily="18" charset="0"/>
                              <a:ea typeface="Cambria Math" panose="02040503050406030204" pitchFamily="18" charset="0"/>
                            </a:rPr>
                            <m:t>𝐾𝑁</m:t>
                          </m:r>
                        </m:num>
                        <m:den>
                          <m:r>
                            <a:rPr lang="es-MX" sz="3200" b="0" i="1" smtClean="0">
                              <a:latin typeface="Cambria Math" panose="02040503050406030204" pitchFamily="18" charset="0"/>
                              <a:ea typeface="Cambria Math" panose="02040503050406030204" pitchFamily="18" charset="0"/>
                            </a:rPr>
                            <m:t>𝜋</m:t>
                          </m:r>
                          <m:r>
                            <a:rPr lang="es-MX" sz="3200" b="0" i="1" smtClean="0">
                              <a:latin typeface="Cambria Math" panose="02040503050406030204" pitchFamily="18" charset="0"/>
                              <a:ea typeface="Cambria Math" panose="02040503050406030204" pitchFamily="18" charset="0"/>
                            </a:rPr>
                            <m:t>𝐷</m:t>
                          </m:r>
                        </m:den>
                      </m:f>
                    </m:oMath>
                  </m:oMathPara>
                </a14:m>
                <a:endParaRPr lang="es-MX" dirty="0"/>
              </a:p>
            </p:txBody>
          </p:sp>
        </mc:Choice>
        <mc:Fallback xmlns="">
          <p:sp>
            <p:nvSpPr>
              <p:cNvPr id="3" name="CuadroTexto 2"/>
              <p:cNvSpPr txBox="1">
                <a:spLocks noRot="1" noChangeAspect="1" noMove="1" noResize="1" noEditPoints="1" noAdjustHandles="1" noChangeArrowheads="1" noChangeShapeType="1" noTextEdit="1"/>
              </p:cNvSpPr>
              <p:nvPr/>
            </p:nvSpPr>
            <p:spPr>
              <a:xfrm>
                <a:off x="3275856" y="3525067"/>
                <a:ext cx="1872208" cy="921984"/>
              </a:xfrm>
              <a:prstGeom prst="rect">
                <a:avLst/>
              </a:prstGeom>
              <a:blipFill rotWithShape="0">
                <a:blip r:embed="rId2"/>
                <a:stretch>
                  <a:fillRect/>
                </a:stretch>
              </a:blipFill>
            </p:spPr>
            <p:txBody>
              <a:bodyPr/>
              <a:lstStyle/>
              <a:p>
                <a:r>
                  <a:rPr lang="es-MX">
                    <a:noFill/>
                  </a:rPr>
                  <a:t> </a:t>
                </a:r>
              </a:p>
            </p:txBody>
          </p:sp>
        </mc:Fallback>
      </mc:AlternateContent>
      <p:sp>
        <p:nvSpPr>
          <p:cNvPr id="11" name="CuadroTexto 10"/>
          <p:cNvSpPr txBox="1"/>
          <p:nvPr/>
        </p:nvSpPr>
        <p:spPr>
          <a:xfrm>
            <a:off x="1497370" y="4481937"/>
            <a:ext cx="6868580" cy="1754326"/>
          </a:xfrm>
          <a:prstGeom prst="rect">
            <a:avLst/>
          </a:prstGeom>
          <a:noFill/>
        </p:spPr>
        <p:txBody>
          <a:bodyPr wrap="square" rtlCol="0">
            <a:spAutoFit/>
          </a:bodyPr>
          <a:lstStyle/>
          <a:p>
            <a:r>
              <a:rPr lang="es-MX" dirty="0" smtClean="0"/>
              <a:t>Donde:</a:t>
            </a:r>
          </a:p>
          <a:p>
            <a:endParaRPr lang="es-MX" dirty="0"/>
          </a:p>
          <a:p>
            <a:r>
              <a:rPr lang="es-MX" dirty="0" smtClean="0"/>
              <a:t>H	 Profundidad del pozo en m</a:t>
            </a:r>
          </a:p>
          <a:p>
            <a:r>
              <a:rPr lang="es-MX" dirty="0" smtClean="0"/>
              <a:t>K 	Coeficiente de absorción en m</a:t>
            </a:r>
            <a:r>
              <a:rPr lang="es-MX" baseline="30000" dirty="0" smtClean="0"/>
              <a:t>2</a:t>
            </a:r>
            <a:r>
              <a:rPr lang="es-MX" dirty="0" smtClean="0"/>
              <a:t>/</a:t>
            </a:r>
            <a:r>
              <a:rPr lang="es-MX" dirty="0" err="1" smtClean="0"/>
              <a:t>hab</a:t>
            </a:r>
            <a:r>
              <a:rPr lang="es-MX" dirty="0" smtClean="0"/>
              <a:t>-día</a:t>
            </a:r>
          </a:p>
          <a:p>
            <a:r>
              <a:rPr lang="es-MX" dirty="0" smtClean="0"/>
              <a:t>N	 Número de personas servidas</a:t>
            </a:r>
          </a:p>
          <a:p>
            <a:r>
              <a:rPr lang="es-MX" dirty="0" smtClean="0"/>
              <a:t>D	 Diámetro medio del pozo en m</a:t>
            </a:r>
            <a:endParaRPr lang="es-MX" dirty="0"/>
          </a:p>
        </p:txBody>
      </p:sp>
    </p:spTree>
    <p:extLst>
      <p:ext uri="{BB962C8B-B14F-4D97-AF65-F5344CB8AC3E}">
        <p14:creationId xmlns:p14="http://schemas.microsoft.com/office/powerpoint/2010/main" val="41112687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graphicFrame>
        <p:nvGraphicFramePr>
          <p:cNvPr id="3" name="Diagrama 2"/>
          <p:cNvGraphicFramePr/>
          <p:nvPr>
            <p:extLst>
              <p:ext uri="{D42A27DB-BD31-4B8C-83A1-F6EECF244321}">
                <p14:modId xmlns:p14="http://schemas.microsoft.com/office/powerpoint/2010/main" val="2419066707"/>
              </p:ext>
            </p:extLst>
          </p:nvPr>
        </p:nvGraphicFramePr>
        <p:xfrm>
          <a:off x="1187624" y="301428"/>
          <a:ext cx="2232248" cy="677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1187624" y="1124744"/>
            <a:ext cx="7488832" cy="5078313"/>
          </a:xfrm>
          <a:prstGeom prst="rect">
            <a:avLst/>
          </a:prstGeom>
          <a:noFill/>
        </p:spPr>
        <p:txBody>
          <a:bodyPr wrap="square" rtlCol="0">
            <a:spAutoFit/>
          </a:bodyPr>
          <a:lstStyle/>
          <a:p>
            <a:r>
              <a:rPr lang="es-MX" dirty="0" smtClean="0"/>
              <a:t>El tanque debe remover casi todos los SS y descomponer  la materia orgánica por medios anaerobios. Para ello el diseño debe incluir:</a:t>
            </a:r>
          </a:p>
          <a:p>
            <a:endParaRPr lang="es-MX" dirty="0"/>
          </a:p>
          <a:p>
            <a:r>
              <a:rPr lang="es-MX" dirty="0" smtClean="0"/>
              <a:t>Volumen con TRH de al menos 24 horas.</a:t>
            </a:r>
          </a:p>
          <a:p>
            <a:endParaRPr lang="es-MX" dirty="0" smtClean="0"/>
          </a:p>
          <a:p>
            <a:r>
              <a:rPr lang="es-MX" dirty="0" smtClean="0"/>
              <a:t>Tener claro a cuantas personas dará servicio.</a:t>
            </a:r>
          </a:p>
          <a:p>
            <a:endParaRPr lang="es-MX" dirty="0" smtClean="0"/>
          </a:p>
          <a:p>
            <a:r>
              <a:rPr lang="es-MX" dirty="0" smtClean="0"/>
              <a:t>Ubicación adecuada de los dispositivos de entrada y salida.</a:t>
            </a:r>
          </a:p>
          <a:p>
            <a:endParaRPr lang="es-MX" dirty="0" smtClean="0"/>
          </a:p>
          <a:p>
            <a:r>
              <a:rPr lang="es-MX" dirty="0" smtClean="0"/>
              <a:t>La estructura de entrada  debe proponerse de tal manera que evite cortos circuitos, minimicen turbulencia y disipen energía.</a:t>
            </a:r>
          </a:p>
          <a:p>
            <a:endParaRPr lang="es-MX" dirty="0" smtClean="0"/>
          </a:p>
          <a:p>
            <a:r>
              <a:rPr lang="es-MX" dirty="0" smtClean="0"/>
              <a:t>La estructura de salida debe retener el lodo y las natas flotantes.</a:t>
            </a:r>
          </a:p>
          <a:p>
            <a:endParaRPr lang="es-MX" dirty="0" smtClean="0"/>
          </a:p>
          <a:p>
            <a:r>
              <a:rPr lang="es-MX" dirty="0" smtClean="0"/>
              <a:t>Se debe procurar dejar un volumen para acumulación de lodos.</a:t>
            </a:r>
          </a:p>
          <a:p>
            <a:endParaRPr lang="es-MX" dirty="0" smtClean="0"/>
          </a:p>
          <a:p>
            <a:r>
              <a:rPr lang="es-MX" dirty="0" smtClean="0"/>
              <a:t>Se debe incluir en el diseño un tubo disipador de gases.</a:t>
            </a:r>
          </a:p>
          <a:p>
            <a:endParaRPr lang="es-MX" dirty="0"/>
          </a:p>
        </p:txBody>
      </p:sp>
    </p:spTree>
    <p:extLst>
      <p:ext uri="{BB962C8B-B14F-4D97-AF65-F5344CB8AC3E}">
        <p14:creationId xmlns:p14="http://schemas.microsoft.com/office/powerpoint/2010/main" val="9987586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barn(inVertical)">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barn(inVertical)">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8">
                                            <p:txEl>
                                              <p:pRg st="8" end="8"/>
                                            </p:txEl>
                                          </p:spTgt>
                                        </p:tgtEl>
                                        <p:attrNameLst>
                                          <p:attrName>style.visibility</p:attrName>
                                        </p:attrNameLst>
                                      </p:cBhvr>
                                      <p:to>
                                        <p:strVal val="visible"/>
                                      </p:to>
                                    </p:set>
                                    <p:animEffect transition="in" filter="barn(inVertical)">
                                      <p:cBhvr>
                                        <p:cTn id="27" dur="500"/>
                                        <p:tgtEl>
                                          <p:spTgt spid="8">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xEl>
                                              <p:pRg st="10" end="10"/>
                                            </p:txEl>
                                          </p:spTgt>
                                        </p:tgtEl>
                                        <p:attrNameLst>
                                          <p:attrName>style.visibility</p:attrName>
                                        </p:attrNameLst>
                                      </p:cBhvr>
                                      <p:to>
                                        <p:strVal val="visible"/>
                                      </p:to>
                                    </p:set>
                                    <p:animEffect transition="in" filter="barn(inVertical)">
                                      <p:cBhvr>
                                        <p:cTn id="32" dur="500"/>
                                        <p:tgtEl>
                                          <p:spTgt spid="8">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8">
                                            <p:txEl>
                                              <p:pRg st="12" end="12"/>
                                            </p:txEl>
                                          </p:spTgt>
                                        </p:tgtEl>
                                        <p:attrNameLst>
                                          <p:attrName>style.visibility</p:attrName>
                                        </p:attrNameLst>
                                      </p:cBhvr>
                                      <p:to>
                                        <p:strVal val="visible"/>
                                      </p:to>
                                    </p:set>
                                    <p:animEffect transition="in" filter="barn(inVertical)">
                                      <p:cBhvr>
                                        <p:cTn id="37" dur="500"/>
                                        <p:tgtEl>
                                          <p:spTgt spid="8">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8">
                                            <p:txEl>
                                              <p:pRg st="14" end="14"/>
                                            </p:txEl>
                                          </p:spTgt>
                                        </p:tgtEl>
                                        <p:attrNameLst>
                                          <p:attrName>style.visibility</p:attrName>
                                        </p:attrNameLst>
                                      </p:cBhvr>
                                      <p:to>
                                        <p:strVal val="visible"/>
                                      </p:to>
                                    </p:set>
                                    <p:animEffect transition="in" filter="barn(inVertical)">
                                      <p:cBhvr>
                                        <p:cTn id="42" dur="500"/>
                                        <p:tgtEl>
                                          <p:spTgt spid="8">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graphicFrame>
        <p:nvGraphicFramePr>
          <p:cNvPr id="3" name="Diagrama 2"/>
          <p:cNvGraphicFramePr/>
          <p:nvPr>
            <p:extLst>
              <p:ext uri="{D42A27DB-BD31-4B8C-83A1-F6EECF244321}">
                <p14:modId xmlns:p14="http://schemas.microsoft.com/office/powerpoint/2010/main" val="3450246648"/>
              </p:ext>
            </p:extLst>
          </p:nvPr>
        </p:nvGraphicFramePr>
        <p:xfrm>
          <a:off x="1231451" y="836712"/>
          <a:ext cx="2232248" cy="677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1231451" y="1863602"/>
            <a:ext cx="7488832" cy="4708981"/>
          </a:xfrm>
          <a:prstGeom prst="rect">
            <a:avLst/>
          </a:prstGeom>
          <a:noFill/>
        </p:spPr>
        <p:txBody>
          <a:bodyPr wrap="square" rtlCol="0">
            <a:spAutoFit/>
          </a:bodyPr>
          <a:lstStyle/>
          <a:p>
            <a:r>
              <a:rPr lang="es-MX" sz="2400" dirty="0" smtClean="0"/>
              <a:t>Población a servir .</a:t>
            </a:r>
          </a:p>
          <a:p>
            <a:endParaRPr lang="es-MX" sz="2400" dirty="0"/>
          </a:p>
          <a:p>
            <a:r>
              <a:rPr lang="es-MX" sz="2400" dirty="0" smtClean="0"/>
              <a:t>Dotación y aportación de agua.</a:t>
            </a:r>
          </a:p>
          <a:p>
            <a:endParaRPr lang="es-MX" sz="2400" dirty="0" smtClean="0"/>
          </a:p>
          <a:p>
            <a:r>
              <a:rPr lang="es-MX" sz="2400" dirty="0" smtClean="0"/>
              <a:t>Tiempo de retención (1 a 3 días).</a:t>
            </a:r>
          </a:p>
          <a:p>
            <a:endParaRPr lang="es-MX" sz="2400" dirty="0" smtClean="0"/>
          </a:p>
          <a:p>
            <a:r>
              <a:rPr lang="es-MX" sz="2400" dirty="0" smtClean="0"/>
              <a:t>Volumen para acumulación de lodos y natas.</a:t>
            </a:r>
          </a:p>
          <a:p>
            <a:endParaRPr lang="es-MX" sz="2400" dirty="0" smtClean="0"/>
          </a:p>
          <a:p>
            <a:r>
              <a:rPr lang="es-MX" sz="2400" dirty="0" smtClean="0"/>
              <a:t>Periodo de vida útil.</a:t>
            </a:r>
          </a:p>
          <a:p>
            <a:endParaRPr lang="es-MX" sz="2400" dirty="0"/>
          </a:p>
          <a:p>
            <a:r>
              <a:rPr lang="es-MX" sz="2400" dirty="0" smtClean="0"/>
              <a:t>Relación largo: ancho</a:t>
            </a:r>
          </a:p>
          <a:p>
            <a:endParaRPr lang="es-MX" dirty="0" smtClean="0"/>
          </a:p>
          <a:p>
            <a:endParaRPr lang="es-MX" dirty="0"/>
          </a:p>
        </p:txBody>
      </p:sp>
    </p:spTree>
    <p:extLst>
      <p:ext uri="{BB962C8B-B14F-4D97-AF65-F5344CB8AC3E}">
        <p14:creationId xmlns:p14="http://schemas.microsoft.com/office/powerpoint/2010/main" val="24277454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barn(inVertical)">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barn(inVertical)">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8">
                                            <p:txEl>
                                              <p:pRg st="8" end="8"/>
                                            </p:txEl>
                                          </p:spTgt>
                                        </p:tgtEl>
                                        <p:attrNameLst>
                                          <p:attrName>style.visibility</p:attrName>
                                        </p:attrNameLst>
                                      </p:cBhvr>
                                      <p:to>
                                        <p:strVal val="visible"/>
                                      </p:to>
                                    </p:set>
                                    <p:animEffect transition="in" filter="barn(inVertical)">
                                      <p:cBhvr>
                                        <p:cTn id="27" dur="500"/>
                                        <p:tgtEl>
                                          <p:spTgt spid="8">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xEl>
                                              <p:pRg st="10" end="10"/>
                                            </p:txEl>
                                          </p:spTgt>
                                        </p:tgtEl>
                                        <p:attrNameLst>
                                          <p:attrName>style.visibility</p:attrName>
                                        </p:attrNameLst>
                                      </p:cBhvr>
                                      <p:to>
                                        <p:strVal val="visible"/>
                                      </p:to>
                                    </p:set>
                                    <p:animEffect transition="in" filter="barn(inVertical)">
                                      <p:cBhvr>
                                        <p:cTn id="32"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sp>
        <p:nvSpPr>
          <p:cNvPr id="8" name="CuadroTexto 7"/>
          <p:cNvSpPr txBox="1"/>
          <p:nvPr/>
        </p:nvSpPr>
        <p:spPr>
          <a:xfrm>
            <a:off x="1137069" y="501757"/>
            <a:ext cx="7488832" cy="1631216"/>
          </a:xfrm>
          <a:prstGeom prst="rect">
            <a:avLst/>
          </a:prstGeom>
          <a:noFill/>
        </p:spPr>
        <p:txBody>
          <a:bodyPr wrap="square" rtlCol="0">
            <a:spAutoFit/>
          </a:bodyPr>
          <a:lstStyle/>
          <a:p>
            <a:r>
              <a:rPr lang="es-MX" sz="2400" dirty="0" smtClean="0"/>
              <a:t>Volumen del tanque:</a:t>
            </a:r>
          </a:p>
          <a:p>
            <a:endParaRPr lang="es-MX" sz="2000" dirty="0"/>
          </a:p>
          <a:p>
            <a:r>
              <a:rPr lang="es-MX" sz="2000" dirty="0" smtClean="0"/>
              <a:t>Se aplicara la siguiente ecuación para determinar el volumen:</a:t>
            </a:r>
          </a:p>
          <a:p>
            <a:endParaRPr lang="es-MX" dirty="0" smtClean="0"/>
          </a:p>
          <a:p>
            <a:endParaRPr lang="es-MX" dirty="0"/>
          </a:p>
        </p:txBody>
      </p:sp>
      <mc:AlternateContent xmlns:mc="http://schemas.openxmlformats.org/markup-compatibility/2006" xmlns:a14="http://schemas.microsoft.com/office/drawing/2010/main">
        <mc:Choice Requires="a14">
          <p:sp>
            <p:nvSpPr>
              <p:cNvPr id="2" name="CuadroTexto 1"/>
              <p:cNvSpPr txBox="1"/>
              <p:nvPr/>
            </p:nvSpPr>
            <p:spPr>
              <a:xfrm>
                <a:off x="2771800" y="1994473"/>
                <a:ext cx="3470565"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2800" b="0" i="1" smtClean="0">
                              <a:latin typeface="Cambria Math" charset="0"/>
                            </a:rPr>
                          </m:ctrlPr>
                        </m:sSubPr>
                        <m:e>
                          <m:r>
                            <a:rPr lang="es-MX" sz="2800" b="0" i="1" smtClean="0">
                              <a:latin typeface="Cambria Math" panose="02040503050406030204" pitchFamily="18" charset="0"/>
                            </a:rPr>
                            <m:t>𝑉</m:t>
                          </m:r>
                        </m:e>
                        <m:sub>
                          <m:r>
                            <a:rPr lang="es-MX" sz="2800" b="0" i="1" smtClean="0">
                              <a:latin typeface="Cambria Math" panose="02040503050406030204" pitchFamily="18" charset="0"/>
                            </a:rPr>
                            <m:t>𝑟𝑒𝑎𝑐𝑡𝑜𝑟</m:t>
                          </m:r>
                        </m:sub>
                      </m:sSub>
                      <m:r>
                        <a:rPr lang="es-MX" sz="2800" b="0" i="1" smtClean="0">
                          <a:latin typeface="Cambria Math" panose="02040503050406030204" pitchFamily="18" charset="0"/>
                          <a:ea typeface="Cambria Math" panose="02040503050406030204" pitchFamily="18" charset="0"/>
                        </a:rPr>
                        <m:t>=</m:t>
                      </m:r>
                      <m:r>
                        <a:rPr lang="es-MX" sz="2800" b="0" i="1" smtClean="0">
                          <a:latin typeface="Cambria Math" panose="02040503050406030204" pitchFamily="18" charset="0"/>
                          <a:ea typeface="Cambria Math" panose="02040503050406030204" pitchFamily="18" charset="0"/>
                        </a:rPr>
                        <m:t>𝐴</m:t>
                      </m:r>
                      <m:r>
                        <a:rPr lang="es-MX" sz="2800" b="0" i="1" smtClean="0">
                          <a:latin typeface="Cambria Math" panose="02040503050406030204" pitchFamily="18" charset="0"/>
                          <a:ea typeface="Cambria Math" panose="02040503050406030204" pitchFamily="18" charset="0"/>
                        </a:rPr>
                        <m:t>× </m:t>
                      </m:r>
                      <m:r>
                        <a:rPr lang="es-MX" sz="2800" b="0" i="1" smtClean="0">
                          <a:latin typeface="Cambria Math" panose="02040503050406030204" pitchFamily="18" charset="0"/>
                          <a:ea typeface="Cambria Math" panose="02040503050406030204" pitchFamily="18" charset="0"/>
                        </a:rPr>
                        <m:t>𝑁</m:t>
                      </m:r>
                      <m:r>
                        <a:rPr lang="es-MX" sz="2800" b="0" i="1" smtClean="0">
                          <a:latin typeface="Cambria Math" panose="02040503050406030204" pitchFamily="18" charset="0"/>
                          <a:ea typeface="Cambria Math" panose="02040503050406030204" pitchFamily="18" charset="0"/>
                        </a:rPr>
                        <m:t>×</m:t>
                      </m:r>
                      <m:sSub>
                        <m:sSubPr>
                          <m:ctrlPr>
                            <a:rPr lang="es-MX" sz="2800" b="0" i="1" smtClean="0">
                              <a:latin typeface="Cambria Math" charset="0"/>
                              <a:ea typeface="Cambria Math" panose="02040503050406030204" pitchFamily="18" charset="0"/>
                            </a:rPr>
                          </m:ctrlPr>
                        </m:sSubPr>
                        <m:e>
                          <m:r>
                            <a:rPr lang="es-MX" sz="2800" b="0" i="1" smtClean="0">
                              <a:latin typeface="Cambria Math" panose="02040503050406030204" pitchFamily="18" charset="0"/>
                              <a:ea typeface="Cambria Math" panose="02040503050406030204" pitchFamily="18" charset="0"/>
                            </a:rPr>
                            <m:t>𝑡</m:t>
                          </m:r>
                        </m:e>
                        <m:sub>
                          <m:r>
                            <a:rPr lang="es-MX" sz="2800" b="0" i="1" smtClean="0">
                              <a:latin typeface="Cambria Math" panose="02040503050406030204" pitchFamily="18" charset="0"/>
                              <a:ea typeface="Cambria Math" panose="02040503050406030204" pitchFamily="18" charset="0"/>
                            </a:rPr>
                            <m:t>h</m:t>
                          </m:r>
                        </m:sub>
                      </m:sSub>
                    </m:oMath>
                  </m:oMathPara>
                </a14:m>
                <a:endParaRPr lang="es-MX" sz="28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2771800" y="1994473"/>
                <a:ext cx="3470565" cy="430887"/>
              </a:xfrm>
              <a:prstGeom prst="rect">
                <a:avLst/>
              </a:prstGeom>
              <a:blipFill rotWithShape="0">
                <a:blip r:embed="rId2"/>
                <a:stretch>
                  <a:fillRect/>
                </a:stretch>
              </a:blipFill>
            </p:spPr>
            <p:txBody>
              <a:bodyPr/>
              <a:lstStyle/>
              <a:p>
                <a:r>
                  <a:rPr lang="es-MX">
                    <a:noFill/>
                  </a:rPr>
                  <a:t> </a:t>
                </a:r>
              </a:p>
            </p:txBody>
          </p:sp>
        </mc:Fallback>
      </mc:AlternateContent>
      <p:sp>
        <p:nvSpPr>
          <p:cNvPr id="9" name="CuadroTexto 8"/>
          <p:cNvSpPr txBox="1"/>
          <p:nvPr/>
        </p:nvSpPr>
        <p:spPr>
          <a:xfrm>
            <a:off x="1475656" y="2780928"/>
            <a:ext cx="5760640" cy="1754326"/>
          </a:xfrm>
          <a:prstGeom prst="rect">
            <a:avLst/>
          </a:prstGeom>
          <a:noFill/>
        </p:spPr>
        <p:txBody>
          <a:bodyPr wrap="square" rtlCol="0">
            <a:spAutoFit/>
          </a:bodyPr>
          <a:lstStyle/>
          <a:p>
            <a:r>
              <a:rPr lang="es-MX" dirty="0" smtClean="0"/>
              <a:t>Donde:</a:t>
            </a:r>
          </a:p>
          <a:p>
            <a:endParaRPr lang="es-MX" dirty="0"/>
          </a:p>
          <a:p>
            <a:r>
              <a:rPr lang="es-MX" dirty="0" err="1" smtClean="0"/>
              <a:t>V</a:t>
            </a:r>
            <a:r>
              <a:rPr lang="es-MX" baseline="-25000" dirty="0" err="1" smtClean="0"/>
              <a:t>reactor</a:t>
            </a:r>
            <a:r>
              <a:rPr lang="es-MX" dirty="0" smtClean="0"/>
              <a:t>	Volumen del reactor en L	 </a:t>
            </a:r>
          </a:p>
          <a:p>
            <a:r>
              <a:rPr lang="es-MX" dirty="0" smtClean="0"/>
              <a:t>A	Aportación de agua residual en L/</a:t>
            </a:r>
            <a:r>
              <a:rPr lang="es-MX" dirty="0" err="1" smtClean="0"/>
              <a:t>hab</a:t>
            </a:r>
            <a:r>
              <a:rPr lang="es-MX" dirty="0" smtClean="0"/>
              <a:t>-día</a:t>
            </a:r>
          </a:p>
          <a:p>
            <a:r>
              <a:rPr lang="es-MX" dirty="0" smtClean="0"/>
              <a:t>N	Población servida</a:t>
            </a:r>
          </a:p>
          <a:p>
            <a:r>
              <a:rPr lang="es-MX" dirty="0" err="1"/>
              <a:t>t</a:t>
            </a:r>
            <a:r>
              <a:rPr lang="es-MX" baseline="-25000" dirty="0" err="1" smtClean="0"/>
              <a:t>h</a:t>
            </a:r>
            <a:r>
              <a:rPr lang="es-MX" dirty="0" smtClean="0"/>
              <a:t>	Tiempo de retención hidráulica en días</a:t>
            </a:r>
            <a:endParaRPr lang="es-MX" dirty="0"/>
          </a:p>
        </p:txBody>
      </p:sp>
    </p:spTree>
    <p:extLst>
      <p:ext uri="{BB962C8B-B14F-4D97-AF65-F5344CB8AC3E}">
        <p14:creationId xmlns:p14="http://schemas.microsoft.com/office/powerpoint/2010/main" val="11202906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sp>
        <p:nvSpPr>
          <p:cNvPr id="8" name="CuadroTexto 7"/>
          <p:cNvSpPr txBox="1"/>
          <p:nvPr/>
        </p:nvSpPr>
        <p:spPr>
          <a:xfrm>
            <a:off x="1128319" y="346076"/>
            <a:ext cx="7488832" cy="2154436"/>
          </a:xfrm>
          <a:prstGeom prst="rect">
            <a:avLst/>
          </a:prstGeom>
          <a:noFill/>
        </p:spPr>
        <p:txBody>
          <a:bodyPr wrap="square" rtlCol="0">
            <a:spAutoFit/>
          </a:bodyPr>
          <a:lstStyle/>
          <a:p>
            <a:r>
              <a:rPr lang="es-MX" sz="2400" dirty="0" smtClean="0"/>
              <a:t>Volumen del tanque:</a:t>
            </a:r>
          </a:p>
          <a:p>
            <a:endParaRPr lang="es-MX" sz="2000" dirty="0"/>
          </a:p>
          <a:p>
            <a:r>
              <a:rPr lang="es-MX" dirty="0"/>
              <a:t>Al volumen calculado se debe agregar 1l volumen de lodos que será aproximadamente 70 litros por habitante servido multiplicado por el número de años entre limpieza y limpieza</a:t>
            </a:r>
          </a:p>
          <a:p>
            <a:endParaRPr lang="es-MX" dirty="0" smtClean="0"/>
          </a:p>
          <a:p>
            <a:endParaRPr lang="es-MX" dirty="0"/>
          </a:p>
        </p:txBody>
      </p:sp>
      <mc:AlternateContent xmlns:mc="http://schemas.openxmlformats.org/markup-compatibility/2006" xmlns:a14="http://schemas.microsoft.com/office/drawing/2010/main">
        <mc:Choice Requires="a14">
          <p:sp>
            <p:nvSpPr>
              <p:cNvPr id="2" name="CuadroTexto 1"/>
              <p:cNvSpPr txBox="1"/>
              <p:nvPr/>
            </p:nvSpPr>
            <p:spPr>
              <a:xfrm>
                <a:off x="2915816" y="2508354"/>
                <a:ext cx="339201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2800" b="0" i="1" smtClean="0">
                              <a:latin typeface="Cambria Math" charset="0"/>
                            </a:rPr>
                          </m:ctrlPr>
                        </m:sSubPr>
                        <m:e>
                          <m:r>
                            <a:rPr lang="es-MX" sz="2800" b="0" i="1" smtClean="0">
                              <a:latin typeface="Cambria Math" panose="02040503050406030204" pitchFamily="18" charset="0"/>
                            </a:rPr>
                            <m:t>𝑉</m:t>
                          </m:r>
                        </m:e>
                        <m:sub>
                          <m:r>
                            <a:rPr lang="es-MX" sz="2800" b="0" i="1" smtClean="0">
                              <a:latin typeface="Cambria Math" panose="02040503050406030204" pitchFamily="18" charset="0"/>
                            </a:rPr>
                            <m:t>𝐿𝑜𝑑𝑜𝑠</m:t>
                          </m:r>
                        </m:sub>
                      </m:sSub>
                      <m:r>
                        <a:rPr lang="es-MX" sz="2800" b="0" i="1" smtClean="0">
                          <a:latin typeface="Cambria Math" panose="02040503050406030204" pitchFamily="18" charset="0"/>
                          <a:ea typeface="Cambria Math" panose="02040503050406030204" pitchFamily="18" charset="0"/>
                        </a:rPr>
                        <m:t>=70× </m:t>
                      </m:r>
                      <m:r>
                        <a:rPr lang="es-MX" sz="2800" b="0" i="1" smtClean="0">
                          <a:latin typeface="Cambria Math" panose="02040503050406030204" pitchFamily="18" charset="0"/>
                          <a:ea typeface="Cambria Math" panose="02040503050406030204" pitchFamily="18" charset="0"/>
                        </a:rPr>
                        <m:t>𝑁</m:t>
                      </m:r>
                      <m:r>
                        <a:rPr lang="es-MX" sz="2800" b="0" i="1" smtClean="0">
                          <a:latin typeface="Cambria Math" panose="02040503050406030204" pitchFamily="18" charset="0"/>
                          <a:ea typeface="Cambria Math" panose="02040503050406030204" pitchFamily="18" charset="0"/>
                        </a:rPr>
                        <m:t>×</m:t>
                      </m:r>
                      <m:r>
                        <a:rPr lang="es-MX" sz="2800" b="0" i="1" smtClean="0">
                          <a:latin typeface="Cambria Math" panose="02040503050406030204" pitchFamily="18" charset="0"/>
                          <a:ea typeface="Cambria Math" panose="02040503050406030204" pitchFamily="18" charset="0"/>
                        </a:rPr>
                        <m:t>𝐹</m:t>
                      </m:r>
                    </m:oMath>
                  </m:oMathPara>
                </a14:m>
                <a:endParaRPr lang="es-MX" sz="28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2915816" y="2508354"/>
                <a:ext cx="3392019" cy="430887"/>
              </a:xfrm>
              <a:prstGeom prst="rect">
                <a:avLst/>
              </a:prstGeom>
              <a:blipFill rotWithShape="0">
                <a:blip r:embed="rId2"/>
                <a:stretch>
                  <a:fillRect/>
                </a:stretch>
              </a:blipFill>
            </p:spPr>
            <p:txBody>
              <a:bodyPr/>
              <a:lstStyle/>
              <a:p>
                <a:r>
                  <a:rPr lang="es-MX">
                    <a:noFill/>
                  </a:rPr>
                  <a:t> </a:t>
                </a:r>
              </a:p>
            </p:txBody>
          </p:sp>
        </mc:Fallback>
      </mc:AlternateContent>
      <p:sp>
        <p:nvSpPr>
          <p:cNvPr id="11" name="CuadroTexto 10"/>
          <p:cNvSpPr txBox="1"/>
          <p:nvPr/>
        </p:nvSpPr>
        <p:spPr>
          <a:xfrm>
            <a:off x="1619672" y="3560786"/>
            <a:ext cx="5760640" cy="1477328"/>
          </a:xfrm>
          <a:prstGeom prst="rect">
            <a:avLst/>
          </a:prstGeom>
          <a:noFill/>
        </p:spPr>
        <p:txBody>
          <a:bodyPr wrap="square" rtlCol="0">
            <a:spAutoFit/>
          </a:bodyPr>
          <a:lstStyle/>
          <a:p>
            <a:r>
              <a:rPr lang="es-MX" dirty="0" smtClean="0"/>
              <a:t>Donde:</a:t>
            </a:r>
          </a:p>
          <a:p>
            <a:endParaRPr lang="es-MX" dirty="0"/>
          </a:p>
          <a:p>
            <a:r>
              <a:rPr lang="es-MX" dirty="0" err="1" smtClean="0"/>
              <a:t>V</a:t>
            </a:r>
            <a:r>
              <a:rPr lang="es-MX" baseline="-25000" dirty="0" err="1" smtClean="0"/>
              <a:t>Lodos</a:t>
            </a:r>
            <a:r>
              <a:rPr lang="es-MX" dirty="0" smtClean="0"/>
              <a:t>	Volumen de lodos en L	 </a:t>
            </a:r>
          </a:p>
          <a:p>
            <a:r>
              <a:rPr lang="es-MX" dirty="0" smtClean="0"/>
              <a:t>N	Población servida</a:t>
            </a:r>
          </a:p>
          <a:p>
            <a:r>
              <a:rPr lang="es-MX" dirty="0" smtClean="0"/>
              <a:t>F	Periodo entre limpieza y limpieza</a:t>
            </a:r>
            <a:endParaRPr lang="es-MX" dirty="0"/>
          </a:p>
        </p:txBody>
      </p:sp>
    </p:spTree>
    <p:extLst>
      <p:ext uri="{BB962C8B-B14F-4D97-AF65-F5344CB8AC3E}">
        <p14:creationId xmlns:p14="http://schemas.microsoft.com/office/powerpoint/2010/main" val="12389186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sp>
        <p:nvSpPr>
          <p:cNvPr id="8" name="CuadroTexto 7"/>
          <p:cNvSpPr txBox="1"/>
          <p:nvPr/>
        </p:nvSpPr>
        <p:spPr>
          <a:xfrm>
            <a:off x="1128319" y="346076"/>
            <a:ext cx="7488832" cy="1600438"/>
          </a:xfrm>
          <a:prstGeom prst="rect">
            <a:avLst/>
          </a:prstGeom>
          <a:noFill/>
        </p:spPr>
        <p:txBody>
          <a:bodyPr wrap="square" rtlCol="0">
            <a:spAutoFit/>
          </a:bodyPr>
          <a:lstStyle/>
          <a:p>
            <a:r>
              <a:rPr lang="es-MX" sz="2400" dirty="0" smtClean="0"/>
              <a:t>Volumen del tanque:</a:t>
            </a:r>
          </a:p>
          <a:p>
            <a:endParaRPr lang="es-MX" sz="2000" dirty="0"/>
          </a:p>
          <a:p>
            <a:r>
              <a:rPr lang="es-MX" dirty="0" smtClean="0"/>
              <a:t>Así, el volumen total del tanque será la suma de los dos anteriores, es decir:</a:t>
            </a:r>
            <a:endParaRPr lang="es-MX" dirty="0"/>
          </a:p>
          <a:p>
            <a:endParaRPr lang="es-MX" dirty="0" smtClean="0"/>
          </a:p>
          <a:p>
            <a:endParaRPr lang="es-MX" dirty="0"/>
          </a:p>
        </p:txBody>
      </p:sp>
      <mc:AlternateContent xmlns:mc="http://schemas.openxmlformats.org/markup-compatibility/2006" xmlns:a14="http://schemas.microsoft.com/office/drawing/2010/main">
        <mc:Choice Requires="a14">
          <p:sp>
            <p:nvSpPr>
              <p:cNvPr id="9" name="Rectángulo 8"/>
              <p:cNvSpPr/>
              <p:nvPr/>
            </p:nvSpPr>
            <p:spPr>
              <a:xfrm>
                <a:off x="2051720" y="1970795"/>
                <a:ext cx="4487190" cy="8989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sz="2800" i="1">
                              <a:latin typeface="Cambria Math" charset="0"/>
                            </a:rPr>
                          </m:ctrlPr>
                        </m:sSubPr>
                        <m:e>
                          <m:r>
                            <a:rPr lang="es-MX" sz="2800" i="1">
                              <a:latin typeface="Cambria Math" panose="02040503050406030204" pitchFamily="18" charset="0"/>
                            </a:rPr>
                            <m:t>𝑉</m:t>
                          </m:r>
                        </m:e>
                        <m:sub>
                          <m:r>
                            <a:rPr lang="es-MX" sz="2800" i="1">
                              <a:latin typeface="Cambria Math" panose="02040503050406030204" pitchFamily="18" charset="0"/>
                            </a:rPr>
                            <m:t>𝑡𝑎𝑛𝑞𝑢𝑒</m:t>
                          </m:r>
                        </m:sub>
                      </m:sSub>
                      <m:r>
                        <a:rPr lang="es-MX" sz="2800" i="1">
                          <a:latin typeface="Cambria Math" panose="02040503050406030204" pitchFamily="18" charset="0"/>
                          <a:ea typeface="Cambria Math" panose="02040503050406030204" pitchFamily="18" charset="0"/>
                        </a:rPr>
                        <m:t>=</m:t>
                      </m:r>
                      <m:f>
                        <m:fPr>
                          <m:ctrlPr>
                            <a:rPr lang="es-MX" sz="2800" i="1">
                              <a:latin typeface="Cambria Math" charset="0"/>
                              <a:ea typeface="Cambria Math" panose="02040503050406030204" pitchFamily="18" charset="0"/>
                            </a:rPr>
                          </m:ctrlPr>
                        </m:fPr>
                        <m:num>
                          <m:sSub>
                            <m:sSubPr>
                              <m:ctrlPr>
                                <a:rPr lang="es-MX" sz="2800" i="1">
                                  <a:latin typeface="Cambria Math" charset="0"/>
                                  <a:ea typeface="Cambria Math" panose="02040503050406030204" pitchFamily="18" charset="0"/>
                                </a:rPr>
                              </m:ctrlPr>
                            </m:sSubPr>
                            <m:e>
                              <m:r>
                                <a:rPr lang="es-MX" sz="2800" i="1">
                                  <a:latin typeface="Cambria Math" panose="02040503050406030204" pitchFamily="18" charset="0"/>
                                  <a:ea typeface="Cambria Math" panose="02040503050406030204" pitchFamily="18" charset="0"/>
                                </a:rPr>
                                <m:t>𝑉</m:t>
                              </m:r>
                            </m:e>
                            <m:sub>
                              <m:r>
                                <a:rPr lang="es-MX" sz="2800" i="1">
                                  <a:latin typeface="Cambria Math" panose="02040503050406030204" pitchFamily="18" charset="0"/>
                                  <a:ea typeface="Cambria Math" panose="02040503050406030204" pitchFamily="18" charset="0"/>
                                </a:rPr>
                                <m:t>𝑟𝑒𝑎𝑐𝑡𝑜𝑟</m:t>
                              </m:r>
                            </m:sub>
                          </m:sSub>
                          <m:r>
                            <a:rPr lang="es-MX" sz="2800" i="1">
                              <a:latin typeface="Cambria Math" panose="02040503050406030204" pitchFamily="18" charset="0"/>
                              <a:ea typeface="Cambria Math" panose="02040503050406030204" pitchFamily="18" charset="0"/>
                            </a:rPr>
                            <m:t>+ </m:t>
                          </m:r>
                          <m:sSub>
                            <m:sSubPr>
                              <m:ctrlPr>
                                <a:rPr lang="es-MX" sz="2800" i="1">
                                  <a:latin typeface="Cambria Math" charset="0"/>
                                  <a:ea typeface="Cambria Math" panose="02040503050406030204" pitchFamily="18" charset="0"/>
                                </a:rPr>
                              </m:ctrlPr>
                            </m:sSubPr>
                            <m:e>
                              <m:r>
                                <a:rPr lang="es-MX" sz="2800" i="1">
                                  <a:latin typeface="Cambria Math" panose="02040503050406030204" pitchFamily="18" charset="0"/>
                                  <a:ea typeface="Cambria Math" panose="02040503050406030204" pitchFamily="18" charset="0"/>
                                </a:rPr>
                                <m:t>𝑉</m:t>
                              </m:r>
                            </m:e>
                            <m:sub>
                              <m:r>
                                <a:rPr lang="es-MX" sz="2800" i="1">
                                  <a:latin typeface="Cambria Math" panose="02040503050406030204" pitchFamily="18" charset="0"/>
                                  <a:ea typeface="Cambria Math" panose="02040503050406030204" pitchFamily="18" charset="0"/>
                                </a:rPr>
                                <m:t>𝐿𝑜𝑑𝑜𝑠</m:t>
                              </m:r>
                            </m:sub>
                          </m:sSub>
                        </m:num>
                        <m:den>
                          <m:r>
                            <a:rPr lang="es-MX" sz="2800" i="1">
                              <a:latin typeface="Cambria Math" panose="02040503050406030204" pitchFamily="18" charset="0"/>
                              <a:ea typeface="Cambria Math" panose="02040503050406030204" pitchFamily="18" charset="0"/>
                            </a:rPr>
                            <m:t>1000</m:t>
                          </m:r>
                        </m:den>
                      </m:f>
                    </m:oMath>
                  </m:oMathPara>
                </a14:m>
                <a:endParaRPr lang="es-MX" dirty="0"/>
              </a:p>
            </p:txBody>
          </p:sp>
        </mc:Choice>
        <mc:Fallback xmlns="">
          <p:sp>
            <p:nvSpPr>
              <p:cNvPr id="9" name="Rectángulo 8"/>
              <p:cNvSpPr>
                <a:spLocks noRot="1" noChangeAspect="1" noMove="1" noResize="1" noEditPoints="1" noAdjustHandles="1" noChangeArrowheads="1" noChangeShapeType="1" noTextEdit="1"/>
              </p:cNvSpPr>
              <p:nvPr/>
            </p:nvSpPr>
            <p:spPr>
              <a:xfrm>
                <a:off x="2051720" y="1970795"/>
                <a:ext cx="4487190" cy="898964"/>
              </a:xfrm>
              <a:prstGeom prst="rect">
                <a:avLst/>
              </a:prstGeom>
              <a:blipFill rotWithShape="0">
                <a:blip r:embed="rId2"/>
                <a:stretch>
                  <a:fillRect/>
                </a:stretch>
              </a:blipFill>
            </p:spPr>
            <p:txBody>
              <a:bodyPr/>
              <a:lstStyle/>
              <a:p>
                <a:r>
                  <a:rPr lang="es-MX">
                    <a:noFill/>
                  </a:rPr>
                  <a:t> </a:t>
                </a:r>
              </a:p>
            </p:txBody>
          </p:sp>
        </mc:Fallback>
      </mc:AlternateContent>
      <p:sp>
        <p:nvSpPr>
          <p:cNvPr id="10" name="CuadroTexto 9"/>
          <p:cNvSpPr txBox="1"/>
          <p:nvPr/>
        </p:nvSpPr>
        <p:spPr>
          <a:xfrm>
            <a:off x="1763688" y="3861048"/>
            <a:ext cx="5760640" cy="1015663"/>
          </a:xfrm>
          <a:prstGeom prst="rect">
            <a:avLst/>
          </a:prstGeom>
          <a:noFill/>
        </p:spPr>
        <p:txBody>
          <a:bodyPr wrap="square" rtlCol="0">
            <a:spAutoFit/>
          </a:bodyPr>
          <a:lstStyle/>
          <a:p>
            <a:r>
              <a:rPr lang="es-MX" sz="2000" dirty="0" smtClean="0"/>
              <a:t>Donde:</a:t>
            </a:r>
          </a:p>
          <a:p>
            <a:endParaRPr lang="es-MX" sz="2000" dirty="0"/>
          </a:p>
          <a:p>
            <a:r>
              <a:rPr lang="es-MX" sz="2000" dirty="0" err="1" smtClean="0"/>
              <a:t>V</a:t>
            </a:r>
            <a:r>
              <a:rPr lang="es-MX" sz="2000" baseline="-25000" dirty="0" err="1" smtClean="0"/>
              <a:t>Tanque</a:t>
            </a:r>
            <a:r>
              <a:rPr lang="es-MX" sz="2000" dirty="0" smtClean="0"/>
              <a:t>		Volumen del tanque en m</a:t>
            </a:r>
            <a:r>
              <a:rPr lang="es-MX" sz="2000" baseline="30000" dirty="0" smtClean="0"/>
              <a:t>3</a:t>
            </a:r>
            <a:endParaRPr lang="es-MX" sz="2000" baseline="30000" dirty="0"/>
          </a:p>
        </p:txBody>
      </p:sp>
    </p:spTree>
    <p:extLst>
      <p:ext uri="{BB962C8B-B14F-4D97-AF65-F5344CB8AC3E}">
        <p14:creationId xmlns:p14="http://schemas.microsoft.com/office/powerpoint/2010/main" val="20355648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540600" y="3263457"/>
            <a:ext cx="6095031" cy="523220"/>
          </a:xfrm>
          <a:prstGeom prst="rect">
            <a:avLst/>
          </a:prstGeom>
          <a:noFill/>
        </p:spPr>
        <p:txBody>
          <a:bodyPr wrap="square" rtlCol="0">
            <a:spAutoFit/>
          </a:bodyPr>
          <a:lstStyle/>
          <a:p>
            <a:pPr algn="ctr"/>
            <a:r>
              <a:rPr lang="es-ES_tradnl" sz="2800" dirty="0" smtClean="0"/>
              <a:t>Diseño de tanques sépticos</a:t>
            </a:r>
            <a:endParaRPr lang="es-MX" sz="4000" b="1" dirty="0"/>
          </a:p>
        </p:txBody>
      </p:sp>
      <p:sp>
        <p:nvSpPr>
          <p:cNvPr id="8" name="CuadroTexto 7"/>
          <p:cNvSpPr txBox="1"/>
          <p:nvPr/>
        </p:nvSpPr>
        <p:spPr>
          <a:xfrm>
            <a:off x="1259632" y="346076"/>
            <a:ext cx="7488832" cy="2585323"/>
          </a:xfrm>
          <a:prstGeom prst="rect">
            <a:avLst/>
          </a:prstGeom>
          <a:noFill/>
        </p:spPr>
        <p:txBody>
          <a:bodyPr wrap="square" rtlCol="0">
            <a:spAutoFit/>
          </a:bodyPr>
          <a:lstStyle/>
          <a:p>
            <a:r>
              <a:rPr lang="es-MX" dirty="0" smtClean="0"/>
              <a:t>Una vez conocido el volumen del tanque, se debe proponer una altura útil con base en la siguiente recomendación:</a:t>
            </a:r>
          </a:p>
          <a:p>
            <a:endParaRPr lang="es-MX" dirty="0"/>
          </a:p>
          <a:p>
            <a:r>
              <a:rPr lang="es-MX" dirty="0" smtClean="0"/>
              <a:t>H = 1.7 m 	Hasta  19 personas</a:t>
            </a:r>
          </a:p>
          <a:p>
            <a:r>
              <a:rPr lang="es-MX" dirty="0" smtClean="0"/>
              <a:t>H = 2.0 m	 	30 personas</a:t>
            </a:r>
          </a:p>
          <a:p>
            <a:r>
              <a:rPr lang="es-MX" dirty="0" smtClean="0"/>
              <a:t>H = 2.3 m	 	50 personas</a:t>
            </a:r>
          </a:p>
          <a:p>
            <a:r>
              <a:rPr lang="es-MX" dirty="0" smtClean="0"/>
              <a:t>H = 2.5 m 	100 personas</a:t>
            </a:r>
          </a:p>
          <a:p>
            <a:endParaRPr lang="es-MX" dirty="0" smtClean="0"/>
          </a:p>
          <a:p>
            <a:r>
              <a:rPr lang="es-MX" dirty="0" smtClean="0"/>
              <a:t>Así, el área superficial será:</a:t>
            </a:r>
            <a:endParaRPr lang="es-MX" dirty="0"/>
          </a:p>
        </p:txBody>
      </p:sp>
      <mc:AlternateContent xmlns:mc="http://schemas.openxmlformats.org/markup-compatibility/2006" xmlns:a14="http://schemas.microsoft.com/office/drawing/2010/main">
        <mc:Choice Requires="a14">
          <p:sp>
            <p:nvSpPr>
              <p:cNvPr id="2" name="CuadroTexto 1"/>
              <p:cNvSpPr txBox="1"/>
              <p:nvPr/>
            </p:nvSpPr>
            <p:spPr>
              <a:xfrm>
                <a:off x="4114800" y="2975019"/>
                <a:ext cx="1356205" cy="5237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charset="0"/>
                            </a:rPr>
                          </m:ctrlPr>
                        </m:sSubPr>
                        <m:e>
                          <m:r>
                            <a:rPr lang="es-MX" b="0" i="1" smtClean="0">
                              <a:latin typeface="Cambria Math" panose="02040503050406030204" pitchFamily="18" charset="0"/>
                            </a:rPr>
                            <m:t>𝐴</m:t>
                          </m:r>
                        </m:e>
                        <m:sub>
                          <m:r>
                            <a:rPr lang="es-MX" b="0" i="1" smtClean="0">
                              <a:latin typeface="Cambria Math" panose="02040503050406030204" pitchFamily="18" charset="0"/>
                            </a:rPr>
                            <m:t>𝑆</m:t>
                          </m:r>
                        </m:sub>
                      </m:sSub>
                      <m:r>
                        <a:rPr lang="es-MX" b="0" i="1" smtClean="0">
                          <a:latin typeface="Cambria Math" panose="02040503050406030204" pitchFamily="18" charset="0"/>
                        </a:rPr>
                        <m:t>=</m:t>
                      </m:r>
                      <m:f>
                        <m:fPr>
                          <m:ctrlPr>
                            <a:rPr lang="es-MX" b="0" i="1" smtClean="0">
                              <a:latin typeface="Cambria Math" charset="0"/>
                            </a:rPr>
                          </m:ctrlPr>
                        </m:fPr>
                        <m:num>
                          <m:sSub>
                            <m:sSubPr>
                              <m:ctrlPr>
                                <a:rPr lang="es-MX" b="0" i="1" smtClean="0">
                                  <a:latin typeface="Cambria Math"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𝑇𝑎𝑛𝑞𝑢𝑒</m:t>
                              </m:r>
                            </m:sub>
                          </m:sSub>
                        </m:num>
                        <m:den>
                          <m:r>
                            <a:rPr lang="es-MX" b="0" i="1" smtClean="0">
                              <a:latin typeface="Cambria Math" panose="02040503050406030204" pitchFamily="18" charset="0"/>
                            </a:rPr>
                            <m:t>𝐻</m:t>
                          </m:r>
                        </m:den>
                      </m:f>
                    </m:oMath>
                  </m:oMathPara>
                </a14:m>
                <a:endParaRPr lang="es-MX" dirty="0"/>
              </a:p>
            </p:txBody>
          </p:sp>
        </mc:Choice>
        <mc:Fallback xmlns="">
          <p:sp>
            <p:nvSpPr>
              <p:cNvPr id="2" name="CuadroTexto 1"/>
              <p:cNvSpPr txBox="1">
                <a:spLocks noRot="1" noChangeAspect="1" noMove="1" noResize="1" noEditPoints="1" noAdjustHandles="1" noChangeArrowheads="1" noChangeShapeType="1" noTextEdit="1"/>
              </p:cNvSpPr>
              <p:nvPr/>
            </p:nvSpPr>
            <p:spPr>
              <a:xfrm>
                <a:off x="4114800" y="2975019"/>
                <a:ext cx="1356205" cy="523798"/>
              </a:xfrm>
              <a:prstGeom prst="rect">
                <a:avLst/>
              </a:prstGeom>
              <a:blipFill rotWithShape="0">
                <a:blip r:embed="rId2"/>
                <a:stretch>
                  <a:fillRect/>
                </a:stretch>
              </a:blipFill>
            </p:spPr>
            <p:txBody>
              <a:bodyPr/>
              <a:lstStyle/>
              <a:p>
                <a:r>
                  <a:rPr lang="es-MX">
                    <a:noFill/>
                  </a:rPr>
                  <a:t> </a:t>
                </a:r>
              </a:p>
            </p:txBody>
          </p:sp>
        </mc:Fallback>
      </mc:AlternateContent>
      <p:sp>
        <p:nvSpPr>
          <p:cNvPr id="9" name="CuadroTexto 8"/>
          <p:cNvSpPr txBox="1"/>
          <p:nvPr/>
        </p:nvSpPr>
        <p:spPr>
          <a:xfrm>
            <a:off x="1403648" y="3645024"/>
            <a:ext cx="6408712" cy="1200329"/>
          </a:xfrm>
          <a:prstGeom prst="rect">
            <a:avLst/>
          </a:prstGeom>
          <a:noFill/>
        </p:spPr>
        <p:txBody>
          <a:bodyPr wrap="square" rtlCol="0">
            <a:spAutoFit/>
          </a:bodyPr>
          <a:lstStyle/>
          <a:p>
            <a:r>
              <a:rPr lang="es-MX" dirty="0" smtClean="0"/>
              <a:t>Y con ayuda de la relación 		</a:t>
            </a:r>
            <a:r>
              <a:rPr lang="es-MX" dirty="0" err="1" smtClean="0"/>
              <a:t>Largo:Ancho</a:t>
            </a:r>
            <a:endParaRPr lang="es-MX" dirty="0"/>
          </a:p>
          <a:p>
            <a:endParaRPr lang="es-MX" dirty="0" smtClean="0"/>
          </a:p>
          <a:p>
            <a:endParaRPr lang="es-MX" dirty="0"/>
          </a:p>
          <a:p>
            <a:r>
              <a:rPr lang="es-MX" dirty="0" smtClean="0"/>
              <a:t>Podrá calcularse el resto de las dimensiones.</a:t>
            </a:r>
            <a:endParaRPr lang="es-MX" dirty="0"/>
          </a:p>
        </p:txBody>
      </p:sp>
    </p:spTree>
    <p:extLst>
      <p:ext uri="{BB962C8B-B14F-4D97-AF65-F5344CB8AC3E}">
        <p14:creationId xmlns:p14="http://schemas.microsoft.com/office/powerpoint/2010/main" val="943070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barn(inVertical)">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arn(inVertical)">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barn(inVertical)">
                                      <p:cBhvr>
                                        <p:cTn id="27" dur="500"/>
                                        <p:tgtEl>
                                          <p:spTgt spid="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barn(inVertical)">
                                      <p:cBhvr>
                                        <p:cTn id="32" dur="500"/>
                                        <p:tgtEl>
                                          <p:spTgt spid="8">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heel(1)">
                                      <p:cBhvr>
                                        <p:cTn id="37" dur="2000"/>
                                        <p:tgtEl>
                                          <p:spTgt spid="9"/>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heel(1)">
                                      <p:cBhvr>
                                        <p:cTn id="4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3052955"/>
            <a:ext cx="6095031" cy="1015663"/>
          </a:xfrm>
          <a:prstGeom prst="rect">
            <a:avLst/>
          </a:prstGeom>
          <a:noFill/>
        </p:spPr>
        <p:txBody>
          <a:bodyPr wrap="square" rtlCol="0">
            <a:spAutoFit/>
          </a:bodyPr>
          <a:lstStyle/>
          <a:p>
            <a:pPr algn="ctr"/>
            <a:r>
              <a:rPr lang="es-ES_tradnl" sz="2400" dirty="0"/>
              <a:t>Diseño de tanques sépticos</a:t>
            </a:r>
            <a:endParaRPr lang="es-MX" sz="3600" b="1" dirty="0"/>
          </a:p>
          <a:p>
            <a:pPr algn="ctr"/>
            <a:endParaRPr lang="es-MX" sz="3600" b="1" dirty="0"/>
          </a:p>
        </p:txBody>
      </p:sp>
      <p:sp>
        <p:nvSpPr>
          <p:cNvPr id="2" name="CuadroTexto 1"/>
          <p:cNvSpPr txBox="1"/>
          <p:nvPr/>
        </p:nvSpPr>
        <p:spPr>
          <a:xfrm>
            <a:off x="1095048" y="1318170"/>
            <a:ext cx="7797432" cy="5386090"/>
          </a:xfrm>
          <a:prstGeom prst="rect">
            <a:avLst/>
          </a:prstGeom>
          <a:noFill/>
        </p:spPr>
        <p:txBody>
          <a:bodyPr wrap="square" rtlCol="0">
            <a:spAutoFit/>
          </a:bodyPr>
          <a:lstStyle/>
          <a:p>
            <a:pPr algn="just"/>
            <a:r>
              <a:rPr lang="es-MX" b="1" dirty="0" smtClean="0"/>
              <a:t>Además de las dimensiones básicas del tanque séptico, hace falta el diseño del resto de los componentes, por lo que debe adicionalmente de tomarse en consideración lo siguiente:</a:t>
            </a:r>
          </a:p>
          <a:p>
            <a:pPr algn="just"/>
            <a:endParaRPr lang="es-MX" b="1" dirty="0"/>
          </a:p>
          <a:p>
            <a:pPr algn="just"/>
            <a:r>
              <a:rPr lang="es-MX" b="1" dirty="0" smtClean="0"/>
              <a:t>Dejar una altura mayor a la calculada por razón del bordo libre.</a:t>
            </a:r>
          </a:p>
          <a:p>
            <a:pPr algn="just"/>
            <a:endParaRPr lang="es-MX" b="1" dirty="0"/>
          </a:p>
          <a:p>
            <a:pPr algn="just"/>
            <a:r>
              <a:rPr lang="es-MX" b="1" dirty="0" smtClean="0"/>
              <a:t>Proponer las estructuras de entrada y salida de manera correcta.</a:t>
            </a:r>
          </a:p>
          <a:p>
            <a:pPr algn="just"/>
            <a:endParaRPr lang="es-MX" b="1" dirty="0"/>
          </a:p>
          <a:p>
            <a:pPr algn="just"/>
            <a:r>
              <a:rPr lang="es-MX" b="1" dirty="0" smtClean="0"/>
              <a:t>Dejar tubería de ventilación.</a:t>
            </a:r>
          </a:p>
          <a:p>
            <a:pPr algn="just"/>
            <a:endParaRPr lang="es-MX" b="1" dirty="0"/>
          </a:p>
          <a:p>
            <a:pPr algn="just"/>
            <a:r>
              <a:rPr lang="es-MX" b="1" dirty="0" smtClean="0"/>
              <a:t>Proponer registros de limpieza.</a:t>
            </a:r>
          </a:p>
          <a:p>
            <a:pPr algn="just"/>
            <a:endParaRPr lang="es-MX" b="1" dirty="0"/>
          </a:p>
          <a:p>
            <a:pPr algn="just"/>
            <a:r>
              <a:rPr lang="es-MX" b="1" dirty="0" smtClean="0"/>
              <a:t>Deflectores para gases.</a:t>
            </a:r>
          </a:p>
          <a:p>
            <a:pPr algn="just"/>
            <a:endParaRPr lang="es-MX" b="1" dirty="0"/>
          </a:p>
          <a:p>
            <a:pPr algn="just"/>
            <a:r>
              <a:rPr lang="es-MX" b="1" dirty="0" smtClean="0"/>
              <a:t>Muros perimetrales e internos.</a:t>
            </a:r>
          </a:p>
          <a:p>
            <a:pPr algn="just"/>
            <a:endParaRPr lang="es-MX" b="1" dirty="0"/>
          </a:p>
          <a:p>
            <a:pPr algn="just"/>
            <a:r>
              <a:rPr lang="es-MX" b="1" dirty="0" smtClean="0"/>
              <a:t>Líneas de conducción de vivienda a tanque y de tanque a pozo de absorción</a:t>
            </a:r>
          </a:p>
          <a:p>
            <a:pPr algn="just"/>
            <a:endParaRPr lang="es-MX" sz="2000" b="1" dirty="0" smtClean="0"/>
          </a:p>
          <a:p>
            <a:endParaRPr lang="es-MX" dirty="0"/>
          </a:p>
        </p:txBody>
      </p:sp>
      <p:grpSp>
        <p:nvGrpSpPr>
          <p:cNvPr id="8" name="Grupo 7"/>
          <p:cNvGrpSpPr/>
          <p:nvPr/>
        </p:nvGrpSpPr>
        <p:grpSpPr>
          <a:xfrm>
            <a:off x="1429834" y="360395"/>
            <a:ext cx="2752931" cy="748800"/>
            <a:chOff x="0" y="0"/>
            <a:chExt cx="2752931" cy="748800"/>
          </a:xfrm>
        </p:grpSpPr>
        <p:sp>
          <p:nvSpPr>
            <p:cNvPr id="9" name="Rectángulo redondeado 8"/>
            <p:cNvSpPr/>
            <p:nvPr/>
          </p:nvSpPr>
          <p:spPr>
            <a:xfrm>
              <a:off x="0" y="0"/>
              <a:ext cx="2752931" cy="748800"/>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0" name="Rectángulo 9"/>
            <p:cNvSpPr/>
            <p:nvPr/>
          </p:nvSpPr>
          <p:spPr>
            <a:xfrm>
              <a:off x="36553" y="36553"/>
              <a:ext cx="2679825" cy="6756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sz="2800" b="1" kern="1200" dirty="0" smtClean="0"/>
                <a:t>Comentarios</a:t>
              </a:r>
              <a:endParaRPr lang="es-MX" sz="2800" kern="1200" dirty="0"/>
            </a:p>
          </p:txBody>
        </p:sp>
      </p:grpSp>
    </p:spTree>
    <p:extLst>
      <p:ext uri="{BB962C8B-B14F-4D97-AF65-F5344CB8AC3E}">
        <p14:creationId xmlns:p14="http://schemas.microsoft.com/office/powerpoint/2010/main" val="10182841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 calcmode="lin" valueType="num">
                                      <p:cBhvr additive="base">
                                        <p:cTn id="3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anim calcmode="lin" valueType="num">
                                      <p:cBhvr additive="base">
                                        <p:cTn id="4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14" end="14"/>
                                            </p:txEl>
                                          </p:spTgt>
                                        </p:tgtEl>
                                        <p:attrNameLst>
                                          <p:attrName>style.visibility</p:attrName>
                                        </p:attrNameLst>
                                      </p:cBhvr>
                                      <p:to>
                                        <p:strVal val="visible"/>
                                      </p:to>
                                    </p:set>
                                    <p:anim calcmode="lin" valueType="num">
                                      <p:cBhvr additive="base">
                                        <p:cTn id="49"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endParaRPr lang="es-MX" sz="3200" b="1" dirty="0"/>
          </a:p>
        </p:txBody>
      </p:sp>
      <p:sp>
        <p:nvSpPr>
          <p:cNvPr id="8" name="CuadroTexto 7"/>
          <p:cNvSpPr txBox="1"/>
          <p:nvPr/>
        </p:nvSpPr>
        <p:spPr>
          <a:xfrm>
            <a:off x="1475656" y="346076"/>
            <a:ext cx="3744416" cy="523220"/>
          </a:xfrm>
          <a:prstGeom prst="rect">
            <a:avLst/>
          </a:prstGeom>
          <a:noFill/>
        </p:spPr>
        <p:txBody>
          <a:bodyPr wrap="square" rtlCol="0">
            <a:spAutoFit/>
          </a:bodyPr>
          <a:lstStyle/>
          <a:p>
            <a:r>
              <a:rPr lang="es-MX" sz="2800" b="1" dirty="0" smtClean="0"/>
              <a:t>Bibliografía</a:t>
            </a:r>
            <a:endParaRPr lang="es-MX" sz="2800" b="1" dirty="0"/>
          </a:p>
        </p:txBody>
      </p:sp>
      <p:sp>
        <p:nvSpPr>
          <p:cNvPr id="2" name="CuadroTexto 1"/>
          <p:cNvSpPr txBox="1"/>
          <p:nvPr/>
        </p:nvSpPr>
        <p:spPr>
          <a:xfrm>
            <a:off x="1475656" y="980728"/>
            <a:ext cx="7344816" cy="4524315"/>
          </a:xfrm>
          <a:prstGeom prst="rect">
            <a:avLst/>
          </a:prstGeom>
          <a:noFill/>
        </p:spPr>
        <p:txBody>
          <a:bodyPr wrap="square" rtlCol="0">
            <a:spAutoFit/>
          </a:bodyPr>
          <a:lstStyle/>
          <a:p>
            <a:r>
              <a:rPr lang="es-ES_tradnl" dirty="0" err="1" smtClean="0"/>
              <a:t>Alth</a:t>
            </a:r>
            <a:r>
              <a:rPr lang="es-ES_tradnl" dirty="0" smtClean="0"/>
              <a:t>, Max. 1992. Wells and </a:t>
            </a:r>
            <a:r>
              <a:rPr lang="es-ES_tradnl" dirty="0" err="1" smtClean="0"/>
              <a:t>septic</a:t>
            </a:r>
            <a:r>
              <a:rPr lang="es-ES_tradnl" dirty="0" smtClean="0"/>
              <a:t> </a:t>
            </a:r>
            <a:r>
              <a:rPr lang="es-ES_tradnl" dirty="0" err="1" smtClean="0"/>
              <a:t>systems</a:t>
            </a:r>
            <a:r>
              <a:rPr lang="es-ES_tradnl" dirty="0" smtClean="0"/>
              <a:t>. Editorial </a:t>
            </a:r>
            <a:r>
              <a:rPr lang="es-ES_tradnl" dirty="0" err="1" smtClean="0"/>
              <a:t>Tab</a:t>
            </a:r>
            <a:r>
              <a:rPr lang="es-ES_tradnl" dirty="0" smtClean="0"/>
              <a:t>, </a:t>
            </a:r>
            <a:r>
              <a:rPr lang="es-ES_tradnl" dirty="0" err="1" smtClean="0"/>
              <a:t>Boons</a:t>
            </a:r>
            <a:r>
              <a:rPr lang="es-ES_tradnl" dirty="0" smtClean="0"/>
              <a:t>, Blue </a:t>
            </a:r>
            <a:r>
              <a:rPr lang="es-ES_tradnl" dirty="0" err="1" smtClean="0"/>
              <a:t>ridge</a:t>
            </a:r>
            <a:r>
              <a:rPr lang="es-ES_tradnl" dirty="0" smtClean="0"/>
              <a:t> </a:t>
            </a:r>
            <a:r>
              <a:rPr lang="es-ES_tradnl" dirty="0" err="1" smtClean="0"/>
              <a:t>summit</a:t>
            </a:r>
            <a:r>
              <a:rPr lang="es-ES_tradnl" dirty="0"/>
              <a:t>.</a:t>
            </a:r>
            <a:endParaRPr lang="es-ES_tradnl" dirty="0" smtClean="0"/>
          </a:p>
          <a:p>
            <a:endParaRPr lang="es-ES_tradnl" dirty="0"/>
          </a:p>
          <a:p>
            <a:r>
              <a:rPr lang="es-ES_tradnl" dirty="0" smtClean="0"/>
              <a:t>Broome, J. 1988. Información y capacitación en abastecimiento de agua y saneamiento de bajo costo. Pp. 111.</a:t>
            </a:r>
          </a:p>
          <a:p>
            <a:endParaRPr lang="es-ES_tradnl" dirty="0" smtClean="0"/>
          </a:p>
          <a:p>
            <a:r>
              <a:rPr lang="es-ES_tradnl" dirty="0"/>
              <a:t>Collí M. J. 2007.Paquetes tecnológicos para el tratamiento de excretas y aguas residuales en comunidades rurales. IMTA. Cuernavaca, México.</a:t>
            </a:r>
          </a:p>
          <a:p>
            <a:endParaRPr lang="es-ES_tradnl" dirty="0"/>
          </a:p>
          <a:p>
            <a:r>
              <a:rPr lang="es-ES_tradnl" dirty="0" smtClean="0"/>
              <a:t>CONAGUA. 1997. Anteproyecto de NOM-000-CNA-1996 fosas sépticas prefabricadas, especificaciones y métodos de prueba. Pp. 27</a:t>
            </a:r>
          </a:p>
          <a:p>
            <a:endParaRPr lang="es-ES_tradnl" dirty="0"/>
          </a:p>
          <a:p>
            <a:r>
              <a:rPr lang="es-ES_tradnl" dirty="0" err="1" smtClean="0"/>
              <a:t>Gunn</a:t>
            </a:r>
            <a:r>
              <a:rPr lang="es-ES_tradnl" dirty="0" smtClean="0"/>
              <a:t>, </a:t>
            </a:r>
            <a:r>
              <a:rPr lang="es-ES_tradnl" dirty="0" err="1" smtClean="0"/>
              <a:t>Ian</a:t>
            </a:r>
            <a:r>
              <a:rPr lang="es-ES_tradnl" dirty="0" smtClean="0"/>
              <a:t>. 1988. </a:t>
            </a:r>
            <a:r>
              <a:rPr lang="es-ES_tradnl" dirty="0" err="1" smtClean="0"/>
              <a:t>Alternative</a:t>
            </a:r>
            <a:r>
              <a:rPr lang="es-ES_tradnl" dirty="0" smtClean="0"/>
              <a:t> </a:t>
            </a:r>
            <a:r>
              <a:rPr lang="es-ES_tradnl" dirty="0" err="1" smtClean="0"/>
              <a:t>waste</a:t>
            </a:r>
            <a:r>
              <a:rPr lang="es-ES_tradnl" dirty="0" smtClean="0"/>
              <a:t> </a:t>
            </a:r>
            <a:r>
              <a:rPr lang="es-ES_tradnl" dirty="0" err="1" smtClean="0"/>
              <a:t>tretament</a:t>
            </a:r>
            <a:r>
              <a:rPr lang="es-ES_tradnl" dirty="0" smtClean="0"/>
              <a:t> </a:t>
            </a:r>
            <a:r>
              <a:rPr lang="es-ES_tradnl" dirty="0" err="1" smtClean="0"/>
              <a:t>systems</a:t>
            </a:r>
            <a:r>
              <a:rPr lang="es-ES_tradnl" dirty="0" smtClean="0"/>
              <a:t>. </a:t>
            </a:r>
            <a:r>
              <a:rPr lang="es-ES_tradnl" dirty="0" err="1" smtClean="0"/>
              <a:t>Elsevier</a:t>
            </a:r>
            <a:r>
              <a:rPr lang="es-ES_tradnl" dirty="0" smtClean="0"/>
              <a:t> </a:t>
            </a:r>
            <a:r>
              <a:rPr lang="es-ES_tradnl" dirty="0" err="1" smtClean="0"/>
              <a:t>Applied</a:t>
            </a:r>
            <a:r>
              <a:rPr lang="es-ES_tradnl" dirty="0" smtClean="0"/>
              <a:t> </a:t>
            </a:r>
            <a:r>
              <a:rPr lang="es-ES_tradnl" dirty="0" err="1" smtClean="0"/>
              <a:t>Science</a:t>
            </a:r>
            <a:r>
              <a:rPr lang="es-ES_tradnl" dirty="0" smtClean="0"/>
              <a:t>. London and New York.</a:t>
            </a:r>
            <a:endParaRPr lang="es-ES_tradnl" dirty="0"/>
          </a:p>
          <a:p>
            <a:endParaRPr lang="es-ES_tradnl" dirty="0" smtClean="0"/>
          </a:p>
          <a:p>
            <a:endParaRPr lang="es-ES_tradnl" dirty="0"/>
          </a:p>
        </p:txBody>
      </p:sp>
    </p:spTree>
    <p:extLst>
      <p:ext uri="{BB962C8B-B14F-4D97-AF65-F5344CB8AC3E}">
        <p14:creationId xmlns:p14="http://schemas.microsoft.com/office/powerpoint/2010/main" val="38479527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01682184"/>
              </p:ext>
            </p:extLst>
          </p:nvPr>
        </p:nvGraphicFramePr>
        <p:xfrm>
          <a:off x="1539624" y="294772"/>
          <a:ext cx="7424864" cy="8948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4"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
        <p:nvSpPr>
          <p:cNvPr id="85" name="CuadroTexto 84"/>
          <p:cNvSpPr txBox="1"/>
          <p:nvPr/>
        </p:nvSpPr>
        <p:spPr>
          <a:xfrm>
            <a:off x="1763688" y="1916832"/>
            <a:ext cx="6336704" cy="3416320"/>
          </a:xfrm>
          <a:prstGeom prst="rect">
            <a:avLst/>
          </a:prstGeom>
          <a:noFill/>
        </p:spPr>
        <p:txBody>
          <a:bodyPr wrap="square" rtlCol="0">
            <a:spAutoFit/>
          </a:bodyPr>
          <a:lstStyle/>
          <a:p>
            <a:r>
              <a:rPr lang="es-MX" sz="2400" dirty="0" smtClean="0"/>
              <a:t>Ausencia de economía y bajos ingresos per cápita.</a:t>
            </a:r>
          </a:p>
          <a:p>
            <a:endParaRPr lang="es-MX" sz="2400" dirty="0"/>
          </a:p>
          <a:p>
            <a:r>
              <a:rPr lang="es-MX" sz="2400" dirty="0" smtClean="0"/>
              <a:t>Baja cultura ambiental en la población.</a:t>
            </a:r>
          </a:p>
          <a:p>
            <a:endParaRPr lang="es-MX" sz="2400" dirty="0"/>
          </a:p>
          <a:p>
            <a:r>
              <a:rPr lang="es-MX" sz="2400" dirty="0" smtClean="0"/>
              <a:t>Escaso nivel técnico respecto al tratamiento y operación de plantas de tratamiento.</a:t>
            </a:r>
          </a:p>
          <a:p>
            <a:endParaRPr lang="es-MX" sz="2400" dirty="0"/>
          </a:p>
          <a:p>
            <a:r>
              <a:rPr lang="es-MX" sz="2400" dirty="0" smtClean="0"/>
              <a:t>Acceso limitado a las tecnologías existentes.</a:t>
            </a:r>
            <a:endParaRPr lang="es-MX" sz="2400" dirty="0"/>
          </a:p>
        </p:txBody>
      </p:sp>
    </p:spTree>
    <p:extLst>
      <p:ext uri="{BB962C8B-B14F-4D97-AF65-F5344CB8AC3E}">
        <p14:creationId xmlns:p14="http://schemas.microsoft.com/office/powerpoint/2010/main" val="30204274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71406" y="214290"/>
            <a:ext cx="974413" cy="6500858"/>
            <a:chOff x="71406" y="214290"/>
            <a:chExt cx="974413" cy="6500858"/>
          </a:xfrm>
        </p:grpSpPr>
        <p:sp>
          <p:nvSpPr>
            <p:cNvPr id="4" name="3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2" name="Diagrama 1"/>
          <p:cNvGraphicFramePr/>
          <p:nvPr>
            <p:extLst>
              <p:ext uri="{D42A27DB-BD31-4B8C-83A1-F6EECF244321}">
                <p14:modId xmlns:p14="http://schemas.microsoft.com/office/powerpoint/2010/main" val="2261919640"/>
              </p:ext>
            </p:extLst>
          </p:nvPr>
        </p:nvGraphicFramePr>
        <p:xfrm>
          <a:off x="1258040" y="620688"/>
          <a:ext cx="7143800" cy="100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2195736" y="2420888"/>
            <a:ext cx="5975023" cy="3108543"/>
          </a:xfrm>
          <a:prstGeom prst="rect">
            <a:avLst/>
          </a:prstGeom>
        </p:spPr>
        <p:txBody>
          <a:bodyPr wrap="square">
            <a:spAutoFit/>
          </a:bodyPr>
          <a:lstStyle/>
          <a:p>
            <a:pPr marL="457200" indent="-457200" algn="just">
              <a:buFont typeface="Arial" panose="020B0604020202020204" pitchFamily="34" charset="0"/>
              <a:buChar char="•"/>
            </a:pPr>
            <a:r>
              <a:rPr lang="es-ES_tradnl" altLang="es-MX" sz="2800" b="1" dirty="0" smtClean="0"/>
              <a:t>Reconocimiento del problema</a:t>
            </a:r>
          </a:p>
          <a:p>
            <a:pPr marL="457200" indent="-457200" algn="just">
              <a:buFont typeface="Arial" panose="020B0604020202020204" pitchFamily="34" charset="0"/>
              <a:buChar char="•"/>
            </a:pPr>
            <a:r>
              <a:rPr lang="es-ES_tradnl" altLang="es-MX" sz="2800" b="1" dirty="0" smtClean="0"/>
              <a:t>Planeación</a:t>
            </a:r>
          </a:p>
          <a:p>
            <a:pPr marL="457200" indent="-457200" algn="just">
              <a:buFont typeface="Arial" panose="020B0604020202020204" pitchFamily="34" charset="0"/>
              <a:buChar char="•"/>
            </a:pPr>
            <a:r>
              <a:rPr lang="es-ES_tradnl" altLang="es-MX" sz="2800" b="1" dirty="0" smtClean="0"/>
              <a:t>Diseño</a:t>
            </a:r>
          </a:p>
          <a:p>
            <a:pPr marL="457200" indent="-457200" algn="just">
              <a:buFont typeface="Arial" panose="020B0604020202020204" pitchFamily="34" charset="0"/>
              <a:buChar char="•"/>
            </a:pPr>
            <a:r>
              <a:rPr lang="es-ES_tradnl" altLang="es-MX" sz="2800" b="1" dirty="0" smtClean="0"/>
              <a:t>Construcción</a:t>
            </a:r>
          </a:p>
          <a:p>
            <a:pPr marL="457200" indent="-457200" algn="just">
              <a:buFont typeface="Arial" panose="020B0604020202020204" pitchFamily="34" charset="0"/>
              <a:buChar char="•"/>
            </a:pPr>
            <a:r>
              <a:rPr lang="es-ES_tradnl" altLang="es-MX" sz="2800" b="1" dirty="0" smtClean="0"/>
              <a:t>Arranque</a:t>
            </a:r>
          </a:p>
          <a:p>
            <a:pPr marL="457200" indent="-457200" algn="just">
              <a:buFont typeface="Arial" panose="020B0604020202020204" pitchFamily="34" charset="0"/>
              <a:buChar char="•"/>
            </a:pPr>
            <a:r>
              <a:rPr lang="es-ES_tradnl" altLang="es-MX" sz="2800" b="1" dirty="0" smtClean="0"/>
              <a:t>Operación</a:t>
            </a:r>
          </a:p>
          <a:p>
            <a:pPr marL="457200" indent="-457200" algn="just">
              <a:buFont typeface="Arial" panose="020B0604020202020204" pitchFamily="34" charset="0"/>
              <a:buChar char="•"/>
            </a:pPr>
            <a:r>
              <a:rPr lang="es-ES_tradnl" altLang="es-MX" sz="2800" b="1" dirty="0" smtClean="0"/>
              <a:t>Transferencia tecnológica</a:t>
            </a:r>
          </a:p>
        </p:txBody>
      </p:sp>
      <p:sp>
        <p:nvSpPr>
          <p:cNvPr id="12"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52345" y="214290"/>
            <a:ext cx="974413" cy="6500858"/>
            <a:chOff x="71406" y="214290"/>
            <a:chExt cx="974413" cy="6500858"/>
          </a:xfrm>
        </p:grpSpPr>
        <p:sp>
          <p:nvSpPr>
            <p:cNvPr id="7" name="6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3" name="Diagrama 2"/>
          <p:cNvGraphicFramePr/>
          <p:nvPr>
            <p:extLst>
              <p:ext uri="{D42A27DB-BD31-4B8C-83A1-F6EECF244321}">
                <p14:modId xmlns:p14="http://schemas.microsoft.com/office/powerpoint/2010/main" val="1493724619"/>
              </p:ext>
            </p:extLst>
          </p:nvPr>
        </p:nvGraphicFramePr>
        <p:xfrm>
          <a:off x="1331640" y="1089898"/>
          <a:ext cx="7560840" cy="5625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a 12"/>
          <p:cNvGraphicFramePr/>
          <p:nvPr>
            <p:extLst>
              <p:ext uri="{D42A27DB-BD31-4B8C-83A1-F6EECF244321}">
                <p14:modId xmlns:p14="http://schemas.microsoft.com/office/powerpoint/2010/main" val="1404602758"/>
              </p:ext>
            </p:extLst>
          </p:nvPr>
        </p:nvGraphicFramePr>
        <p:xfrm>
          <a:off x="1691680" y="295843"/>
          <a:ext cx="5904656" cy="6463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3790542261"/>
              </p:ext>
            </p:extLst>
          </p:nvPr>
        </p:nvGraphicFramePr>
        <p:xfrm>
          <a:off x="1259632" y="274638"/>
          <a:ext cx="742716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7" name="Diagrama 6"/>
          <p:cNvGraphicFramePr/>
          <p:nvPr>
            <p:extLst>
              <p:ext uri="{D42A27DB-BD31-4B8C-83A1-F6EECF244321}">
                <p14:modId xmlns:p14="http://schemas.microsoft.com/office/powerpoint/2010/main" val="3481636722"/>
              </p:ext>
            </p:extLst>
          </p:nvPr>
        </p:nvGraphicFramePr>
        <p:xfrm>
          <a:off x="928663" y="1700808"/>
          <a:ext cx="7387754" cy="49429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9 CuadroTexto"/>
          <p:cNvSpPr txBox="1"/>
          <p:nvPr/>
        </p:nvSpPr>
        <p:spPr>
          <a:xfrm rot="16200000">
            <a:off x="-2678949" y="2987667"/>
            <a:ext cx="6357982" cy="954107"/>
          </a:xfrm>
          <a:prstGeom prst="rect">
            <a:avLst/>
          </a:prstGeom>
          <a:noFill/>
        </p:spPr>
        <p:txBody>
          <a:bodyPr wrap="square" rtlCol="0">
            <a:spAutoFit/>
          </a:bodyPr>
          <a:lstStyle/>
          <a:p>
            <a:pPr algn="ctr"/>
            <a:r>
              <a:rPr lang="es-MX" sz="2800" b="1" dirty="0" smtClean="0"/>
              <a:t>Tratamientos de A. R. para comunidades rurales</a:t>
            </a:r>
            <a:endParaRPr lang="es-MX" sz="2800" b="1" dirty="0"/>
          </a:p>
        </p:txBody>
      </p:sp>
    </p:spTree>
    <p:extLst>
      <p:ext uri="{BB962C8B-B14F-4D97-AF65-F5344CB8AC3E}">
        <p14:creationId xmlns:p14="http://schemas.microsoft.com/office/powerpoint/2010/main" val="13282937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a:t>
            </a:r>
            <a:endParaRPr lang="es-MX" sz="3600" dirty="0"/>
          </a:p>
          <a:p>
            <a:pPr algn="ctr"/>
            <a:endParaRPr lang="es-MX" sz="3600" b="1" dirty="0"/>
          </a:p>
        </p:txBody>
      </p:sp>
      <p:graphicFrame>
        <p:nvGraphicFramePr>
          <p:cNvPr id="10" name="Diagrama 9"/>
          <p:cNvGraphicFramePr/>
          <p:nvPr>
            <p:extLst>
              <p:ext uri="{D42A27DB-BD31-4B8C-83A1-F6EECF244321}">
                <p14:modId xmlns:p14="http://schemas.microsoft.com/office/powerpoint/2010/main" val="2382920813"/>
              </p:ext>
            </p:extLst>
          </p:nvPr>
        </p:nvGraphicFramePr>
        <p:xfrm>
          <a:off x="1342021" y="274638"/>
          <a:ext cx="7168459"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a 1"/>
          <p:cNvGraphicFramePr/>
          <p:nvPr>
            <p:extLst>
              <p:ext uri="{D42A27DB-BD31-4B8C-83A1-F6EECF244321}">
                <p14:modId xmlns:p14="http://schemas.microsoft.com/office/powerpoint/2010/main" val="1714525591"/>
              </p:ext>
            </p:extLst>
          </p:nvPr>
        </p:nvGraphicFramePr>
        <p:xfrm>
          <a:off x="1342021" y="2060848"/>
          <a:ext cx="7168459" cy="27472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Rectángulo 13"/>
          <p:cNvSpPr/>
          <p:nvPr/>
        </p:nvSpPr>
        <p:spPr>
          <a:xfrm>
            <a:off x="1417954" y="5095282"/>
            <a:ext cx="6958590" cy="830997"/>
          </a:xfrm>
          <a:prstGeom prst="rect">
            <a:avLst/>
          </a:prstGeom>
        </p:spPr>
        <p:txBody>
          <a:bodyPr wrap="square">
            <a:spAutoFit/>
          </a:bodyPr>
          <a:lstStyle/>
          <a:p>
            <a:pPr algn="just">
              <a:lnSpc>
                <a:spcPct val="120000"/>
              </a:lnSpc>
            </a:pPr>
            <a:r>
              <a:rPr lang="es-ES_tradnl" altLang="es-MX" sz="2000" b="1" dirty="0" smtClean="0"/>
              <a:t>Esta tecnología es muy aplicable cuando se trata de comunidades con menos de 50 habitantes.</a:t>
            </a:r>
            <a:endParaRPr lang="es-ES_tradnl" altLang="es-MX" sz="2000" b="1" dirty="0"/>
          </a:p>
        </p:txBody>
      </p:sp>
    </p:spTree>
    <p:extLst>
      <p:ext uri="{BB962C8B-B14F-4D97-AF65-F5344CB8AC3E}">
        <p14:creationId xmlns:p14="http://schemas.microsoft.com/office/powerpoint/2010/main" val="23926445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sz="3600" dirty="0" smtClean="0"/>
              <a:t>Letrinas</a:t>
            </a:r>
            <a:endParaRPr lang="es-MX" sz="3600" dirty="0"/>
          </a:p>
          <a:p>
            <a:pPr algn="ctr"/>
            <a:endParaRPr lang="es-MX" sz="3600" b="1" dirty="0"/>
          </a:p>
        </p:txBody>
      </p:sp>
      <p:graphicFrame>
        <p:nvGraphicFramePr>
          <p:cNvPr id="10" name="Diagrama 9"/>
          <p:cNvGraphicFramePr/>
          <p:nvPr>
            <p:extLst>
              <p:ext uri="{D42A27DB-BD31-4B8C-83A1-F6EECF244321}">
                <p14:modId xmlns:p14="http://schemas.microsoft.com/office/powerpoint/2010/main" val="2485177858"/>
              </p:ext>
            </p:extLst>
          </p:nvPr>
        </p:nvGraphicFramePr>
        <p:xfrm>
          <a:off x="1342021" y="274638"/>
          <a:ext cx="7168459"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a 1"/>
          <p:cNvGraphicFramePr/>
          <p:nvPr>
            <p:extLst>
              <p:ext uri="{D42A27DB-BD31-4B8C-83A1-F6EECF244321}">
                <p14:modId xmlns:p14="http://schemas.microsoft.com/office/powerpoint/2010/main" val="2332521447"/>
              </p:ext>
            </p:extLst>
          </p:nvPr>
        </p:nvGraphicFramePr>
        <p:xfrm>
          <a:off x="1342021" y="2060848"/>
          <a:ext cx="7168459" cy="27472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Rectángulo 13"/>
          <p:cNvSpPr/>
          <p:nvPr/>
        </p:nvSpPr>
        <p:spPr>
          <a:xfrm>
            <a:off x="1417954" y="5095282"/>
            <a:ext cx="6958590" cy="830997"/>
          </a:xfrm>
          <a:prstGeom prst="rect">
            <a:avLst/>
          </a:prstGeom>
        </p:spPr>
        <p:txBody>
          <a:bodyPr wrap="square">
            <a:spAutoFit/>
          </a:bodyPr>
          <a:lstStyle/>
          <a:p>
            <a:pPr algn="just">
              <a:lnSpc>
                <a:spcPct val="120000"/>
              </a:lnSpc>
            </a:pPr>
            <a:r>
              <a:rPr lang="es-ES_tradnl" altLang="es-MX" sz="2000" b="1" dirty="0" smtClean="0"/>
              <a:t>Existen además de estas tecnologías muchas otras variantes pero siguen los mismos principios que las mencionadas.</a:t>
            </a:r>
            <a:endParaRPr lang="es-ES_tradnl" altLang="es-MX" sz="2000" b="1" dirty="0"/>
          </a:p>
        </p:txBody>
      </p:sp>
    </p:spTree>
    <p:extLst>
      <p:ext uri="{BB962C8B-B14F-4D97-AF65-F5344CB8AC3E}">
        <p14:creationId xmlns:p14="http://schemas.microsoft.com/office/powerpoint/2010/main" val="269709110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4674</TotalTime>
  <Words>1883</Words>
  <Application>Microsoft Macintosh PowerPoint</Application>
  <PresentationFormat>Presentación en pantalla (4:3)</PresentationFormat>
  <Paragraphs>309</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Calibri</vt:lpstr>
      <vt:lpstr>Cambria Math</vt:lpstr>
      <vt:lpstr>Arial</vt:lpstr>
      <vt:lpstr>Tema de Office</vt:lpstr>
      <vt:lpstr>  Universidad Autónoma del Estado de México   Facultad de Ingeniería  Asignatura:                     Sistemas de tratamiento  Unidad IV:                 IV.7 Otros sistemas de tratamiento   “Tratamiento de aguas residuales en   comunidades rurales”     Dr. Daury García Pulido                                                                        Octubre 2017</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Hewlett-Packard</Company>
  <LinksUpToDate>false</LinksUpToDate>
  <SharedDoc>false</SharedDoc>
  <HyperlinkBase/>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Daury Garcia Pulido</dc:creator>
  <cp:keywords/>
  <dc:description/>
  <cp:lastModifiedBy>Usuario de Microsoft Office</cp:lastModifiedBy>
  <cp:revision>293</cp:revision>
  <dcterms:created xsi:type="dcterms:W3CDTF">2012-02-13T02:23:49Z</dcterms:created>
  <dcterms:modified xsi:type="dcterms:W3CDTF">2017-10-09T19:43:26Z</dcterms:modified>
  <cp:category/>
</cp:coreProperties>
</file>