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sldIdLst>
    <p:sldId id="282" r:id="rId2"/>
    <p:sldId id="256" r:id="rId3"/>
    <p:sldId id="283" r:id="rId4"/>
    <p:sldId id="284" r:id="rId5"/>
    <p:sldId id="273" r:id="rId6"/>
    <p:sldId id="267" r:id="rId7"/>
    <p:sldId id="281" r:id="rId8"/>
    <p:sldId id="286" r:id="rId9"/>
    <p:sldId id="268" r:id="rId10"/>
    <p:sldId id="271" r:id="rId11"/>
    <p:sldId id="288" r:id="rId12"/>
    <p:sldId id="287" r:id="rId13"/>
    <p:sldId id="289" r:id="rId14"/>
    <p:sldId id="269" r:id="rId15"/>
    <p:sldId id="290" r:id="rId16"/>
    <p:sldId id="270" r:id="rId17"/>
    <p:sldId id="291" r:id="rId18"/>
    <p:sldId id="272" r:id="rId19"/>
    <p:sldId id="293" r:id="rId20"/>
    <p:sldId id="292" r:id="rId21"/>
    <p:sldId id="259" r:id="rId22"/>
    <p:sldId id="260" r:id="rId23"/>
    <p:sldId id="274" r:id="rId24"/>
    <p:sldId id="262" r:id="rId25"/>
    <p:sldId id="275" r:id="rId26"/>
    <p:sldId id="263" r:id="rId27"/>
    <p:sldId id="276" r:id="rId28"/>
    <p:sldId id="265" r:id="rId29"/>
    <p:sldId id="277" r:id="rId30"/>
    <p:sldId id="266" r:id="rId31"/>
    <p:sldId id="278" r:id="rId32"/>
    <p:sldId id="280" r:id="rId33"/>
    <p:sldId id="285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62" autoAdjust="0"/>
    <p:restoredTop sz="93590" autoAdjust="0"/>
  </p:normalViewPr>
  <p:slideViewPr>
    <p:cSldViewPr>
      <p:cViewPr>
        <p:scale>
          <a:sx n="90" d="100"/>
          <a:sy n="90" d="100"/>
        </p:scale>
        <p:origin x="1200" y="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D797E-6666-445F-A15D-CE9EF71A30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B3F99C7-C1CA-4154-901C-74B8ECFDB05E}">
      <dgm:prSet/>
      <dgm:spPr/>
      <dgm:t>
        <a:bodyPr/>
        <a:lstStyle/>
        <a:p>
          <a:pPr algn="ctr" rtl="0"/>
          <a:r>
            <a:rPr lang="es-MX" dirty="0" smtClean="0"/>
            <a:t>Gestión del agua en la ZM del Valle de Toluca</a:t>
          </a:r>
          <a:endParaRPr lang="es-ES" dirty="0"/>
        </a:p>
      </dgm:t>
    </dgm:pt>
    <dgm:pt modelId="{BFBE2C2F-A2E5-40CD-9F8C-C02BFFA01CB8}" type="parTrans" cxnId="{4ED5EA8B-FB42-46ED-B644-BC2086AEE1B4}">
      <dgm:prSet/>
      <dgm:spPr/>
      <dgm:t>
        <a:bodyPr/>
        <a:lstStyle/>
        <a:p>
          <a:pPr algn="ctr"/>
          <a:endParaRPr lang="es-ES"/>
        </a:p>
      </dgm:t>
    </dgm:pt>
    <dgm:pt modelId="{49EAB4C8-9BA9-4B3D-8ACA-4201289DA521}" type="sibTrans" cxnId="{4ED5EA8B-FB42-46ED-B644-BC2086AEE1B4}">
      <dgm:prSet/>
      <dgm:spPr/>
      <dgm:t>
        <a:bodyPr/>
        <a:lstStyle/>
        <a:p>
          <a:pPr algn="ctr"/>
          <a:endParaRPr lang="es-ES"/>
        </a:p>
      </dgm:t>
    </dgm:pt>
    <dgm:pt modelId="{61B9C69A-D951-4C92-9DDC-6394ADF7E32D}" type="pres">
      <dgm:prSet presAssocID="{C45D797E-6666-445F-A15D-CE9EF71A30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F4489BB-DBAE-4891-9A26-E3B175620DFD}" type="pres">
      <dgm:prSet presAssocID="{3B3F99C7-C1CA-4154-901C-74B8ECFDB05E}" presName="parentText" presStyleLbl="node1" presStyleIdx="0" presStyleCnt="1" custLinFactNeighborX="-29" custLinFactNeighborY="92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ED5EA8B-FB42-46ED-B644-BC2086AEE1B4}" srcId="{C45D797E-6666-445F-A15D-CE9EF71A306F}" destId="{3B3F99C7-C1CA-4154-901C-74B8ECFDB05E}" srcOrd="0" destOrd="0" parTransId="{BFBE2C2F-A2E5-40CD-9F8C-C02BFFA01CB8}" sibTransId="{49EAB4C8-9BA9-4B3D-8ACA-4201289DA521}"/>
    <dgm:cxn modelId="{B3DE2E26-7127-4682-ABEA-06071563E27C}" type="presOf" srcId="{C45D797E-6666-445F-A15D-CE9EF71A306F}" destId="{61B9C69A-D951-4C92-9DDC-6394ADF7E32D}" srcOrd="0" destOrd="0" presId="urn:microsoft.com/office/officeart/2005/8/layout/vList2"/>
    <dgm:cxn modelId="{FB38541C-C1BB-4338-9272-00F329CD4983}" type="presOf" srcId="{3B3F99C7-C1CA-4154-901C-74B8ECFDB05E}" destId="{8F4489BB-DBAE-4891-9A26-E3B175620DFD}" srcOrd="0" destOrd="0" presId="urn:microsoft.com/office/officeart/2005/8/layout/vList2"/>
    <dgm:cxn modelId="{6F984563-C2C9-453D-BFC7-AA63F8A0E1F1}" type="presParOf" srcId="{61B9C69A-D951-4C92-9DDC-6394ADF7E32D}" destId="{8F4489BB-DBAE-4891-9A26-E3B175620DF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0A34FF-4A93-4867-A1A9-6A22B5339EC8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agua residual</a:t>
          </a:r>
          <a:endParaRPr lang="es-ES" sz="2400" dirty="0">
            <a:solidFill>
              <a:schemeClr val="tx1"/>
            </a:solidFill>
          </a:endParaRPr>
        </a:p>
      </dgm:t>
    </dgm:pt>
    <dgm:pt modelId="{DDB230BB-B56C-4FAA-B15D-BE433AD33A3E}" type="parTrans" cxnId="{B8D680C2-D55E-465E-B15D-461637C78820}">
      <dgm:prSet/>
      <dgm:spPr/>
      <dgm:t>
        <a:bodyPr/>
        <a:lstStyle/>
        <a:p>
          <a:endParaRPr lang="es-ES"/>
        </a:p>
      </dgm:t>
    </dgm:pt>
    <dgm:pt modelId="{0FB3A41F-4FAE-4C11-AE45-CCF2A2593422}" type="sibTrans" cxnId="{B8D680C2-D55E-465E-B15D-461637C78820}">
      <dgm:prSet/>
      <dgm:spPr/>
      <dgm:t>
        <a:bodyPr/>
        <a:lstStyle/>
        <a:p>
          <a:endParaRPr lang="es-ES"/>
        </a:p>
      </dgm:t>
    </dgm:pt>
    <dgm:pt modelId="{F582A071-EE35-4C17-9764-C73264E678C6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dirty="0">
            <a:solidFill>
              <a:schemeClr val="bg1"/>
            </a:solidFill>
          </a:endParaRPr>
        </a:p>
      </dgm:t>
    </dgm:pt>
    <dgm:pt modelId="{70389A31-F1BD-460C-98DB-F22A9421AB98}" type="parTrans" cxnId="{A001E954-26F7-43B6-A25C-986E6729E687}">
      <dgm:prSet/>
      <dgm:spPr/>
      <dgm:t>
        <a:bodyPr/>
        <a:lstStyle/>
        <a:p>
          <a:endParaRPr lang="es-ES"/>
        </a:p>
      </dgm:t>
    </dgm:pt>
    <dgm:pt modelId="{8E1AED1A-0288-4F61-8561-C6D2E4CFC094}" type="sibTrans" cxnId="{A001E954-26F7-43B6-A25C-986E6729E687}">
      <dgm:prSet/>
      <dgm:spPr/>
      <dgm:t>
        <a:bodyPr/>
        <a:lstStyle/>
        <a:p>
          <a:endParaRPr lang="es-ES"/>
        </a:p>
      </dgm:t>
    </dgm:pt>
    <dgm:pt modelId="{E8ED23EC-05C4-184F-A5B7-6B74485D60A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dirty="0">
            <a:solidFill>
              <a:schemeClr val="bg1"/>
            </a:solidFill>
          </a:endParaRPr>
        </a:p>
      </dgm:t>
    </dgm:pt>
    <dgm:pt modelId="{C1AFDF86-9ED1-D349-BB45-847A169D1371}" type="parTrans" cxnId="{90ABEA82-C956-5D4F-B8D4-BA6D8EBAB6F1}">
      <dgm:prSet/>
      <dgm:spPr/>
      <dgm:t>
        <a:bodyPr/>
        <a:lstStyle/>
        <a:p>
          <a:endParaRPr lang="es-ES_tradnl"/>
        </a:p>
      </dgm:t>
    </dgm:pt>
    <dgm:pt modelId="{09A22CC8-D63E-D54E-BEA7-9D23DCCA0B01}" type="sibTrans" cxnId="{90ABEA82-C956-5D4F-B8D4-BA6D8EBAB6F1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318A9-D4D5-4D38-8A8B-31E5AB2B20E9}" type="pres">
      <dgm:prSet presAssocID="{990A34FF-4A93-4867-A1A9-6A22B5339EC8}" presName="parentLin" presStyleCnt="0"/>
      <dgm:spPr/>
    </dgm:pt>
    <dgm:pt modelId="{D661F98F-F9DA-40A2-B5A1-8A5338A83898}" type="pres">
      <dgm:prSet presAssocID="{990A34FF-4A93-4867-A1A9-6A22B5339EC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A18FB01A-D96A-4351-AFF0-80959458798E}" type="pres">
      <dgm:prSet presAssocID="{990A34FF-4A93-4867-A1A9-6A22B5339EC8}" presName="parentText" presStyleLbl="node1" presStyleIdx="0" presStyleCnt="1" custScaleY="34003" custLinFactNeighborX="4019" custLinFactNeighborY="-230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EF656-3A98-45A8-8EFA-D9E431B1B3CD}" type="pres">
      <dgm:prSet presAssocID="{990A34FF-4A93-4867-A1A9-6A22B5339EC8}" presName="negativeSpace" presStyleCnt="0"/>
      <dgm:spPr/>
    </dgm:pt>
    <dgm:pt modelId="{36C195EE-FD7C-4C13-AB1E-6A02CE4C4F58}" type="pres">
      <dgm:prSet presAssocID="{990A34FF-4A93-4867-A1A9-6A22B5339EC8}" presName="childText" presStyleLbl="conFgAcc1" presStyleIdx="0" presStyleCnt="1" custScaleY="746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1C4A69C-CC82-AF47-87E0-20730BDDFF9D}" type="presOf" srcId="{990A34FF-4A93-4867-A1A9-6A22B5339EC8}" destId="{A18FB01A-D96A-4351-AFF0-80959458798E}" srcOrd="1" destOrd="0" presId="urn:microsoft.com/office/officeart/2005/8/layout/list1"/>
    <dgm:cxn modelId="{AF6679F9-2C08-4B4B-AE9E-E5A067353717}" type="presOf" srcId="{990A34FF-4A93-4867-A1A9-6A22B5339EC8}" destId="{D661F98F-F9DA-40A2-B5A1-8A5338A83898}" srcOrd="0" destOrd="0" presId="urn:microsoft.com/office/officeart/2005/8/layout/list1"/>
    <dgm:cxn modelId="{85849AF8-67EE-CC44-8099-B2E261585163}" type="presOf" srcId="{F582A071-EE35-4C17-9764-C73264E678C6}" destId="{36C195EE-FD7C-4C13-AB1E-6A02CE4C4F58}" srcOrd="0" destOrd="0" presId="urn:microsoft.com/office/officeart/2005/8/layout/list1"/>
    <dgm:cxn modelId="{B8D680C2-D55E-465E-B15D-461637C78820}" srcId="{9D3934BD-176A-4B40-9594-6BB7304393B2}" destId="{990A34FF-4A93-4867-A1A9-6A22B5339EC8}" srcOrd="0" destOrd="0" parTransId="{DDB230BB-B56C-4FAA-B15D-BE433AD33A3E}" sibTransId="{0FB3A41F-4FAE-4C11-AE45-CCF2A2593422}"/>
    <dgm:cxn modelId="{90ABEA82-C956-5D4F-B8D4-BA6D8EBAB6F1}" srcId="{990A34FF-4A93-4867-A1A9-6A22B5339EC8}" destId="{E8ED23EC-05C4-184F-A5B7-6B74485D60AF}" srcOrd="1" destOrd="0" parTransId="{C1AFDF86-9ED1-D349-BB45-847A169D1371}" sibTransId="{09A22CC8-D63E-D54E-BEA7-9D23DCCA0B01}"/>
    <dgm:cxn modelId="{CF819A2F-D6C8-0749-A3E3-87EBD84C8CF3}" type="presOf" srcId="{9D3934BD-176A-4B40-9594-6BB7304393B2}" destId="{98DB6CB1-E300-4855-BEB8-7AB26BA0BD81}" srcOrd="0" destOrd="0" presId="urn:microsoft.com/office/officeart/2005/8/layout/list1"/>
    <dgm:cxn modelId="{A001E954-26F7-43B6-A25C-986E6729E687}" srcId="{990A34FF-4A93-4867-A1A9-6A22B5339EC8}" destId="{F582A071-EE35-4C17-9764-C73264E678C6}" srcOrd="0" destOrd="0" parTransId="{70389A31-F1BD-460C-98DB-F22A9421AB98}" sibTransId="{8E1AED1A-0288-4F61-8561-C6D2E4CFC094}"/>
    <dgm:cxn modelId="{ABDD1DBB-911C-CE4B-BE75-0D9E7ABCA11C}" type="presOf" srcId="{E8ED23EC-05C4-184F-A5B7-6B74485D60AF}" destId="{36C195EE-FD7C-4C13-AB1E-6A02CE4C4F58}" srcOrd="0" destOrd="1" presId="urn:microsoft.com/office/officeart/2005/8/layout/list1"/>
    <dgm:cxn modelId="{1F18B5D1-8035-1E45-A906-E17CFBA4A678}" type="presParOf" srcId="{98DB6CB1-E300-4855-BEB8-7AB26BA0BD81}" destId="{004318A9-D4D5-4D38-8A8B-31E5AB2B20E9}" srcOrd="0" destOrd="0" presId="urn:microsoft.com/office/officeart/2005/8/layout/list1"/>
    <dgm:cxn modelId="{AEE5BD61-6EB3-F343-A5C5-246556CF2373}" type="presParOf" srcId="{004318A9-D4D5-4D38-8A8B-31E5AB2B20E9}" destId="{D661F98F-F9DA-40A2-B5A1-8A5338A83898}" srcOrd="0" destOrd="0" presId="urn:microsoft.com/office/officeart/2005/8/layout/list1"/>
    <dgm:cxn modelId="{A181F5F2-D2CE-6F4D-AADE-CCCDEC99EA87}" type="presParOf" srcId="{004318A9-D4D5-4D38-8A8B-31E5AB2B20E9}" destId="{A18FB01A-D96A-4351-AFF0-80959458798E}" srcOrd="1" destOrd="0" presId="urn:microsoft.com/office/officeart/2005/8/layout/list1"/>
    <dgm:cxn modelId="{E6B9C9F4-3286-3645-9028-03C034D70F1E}" type="presParOf" srcId="{98DB6CB1-E300-4855-BEB8-7AB26BA0BD81}" destId="{5A2EF656-3A98-45A8-8EFA-D9E431B1B3CD}" srcOrd="1" destOrd="0" presId="urn:microsoft.com/office/officeart/2005/8/layout/list1"/>
    <dgm:cxn modelId="{B256DD95-99C3-7741-82B2-91A1C7BF2E2A}" type="presParOf" srcId="{98DB6CB1-E300-4855-BEB8-7AB26BA0BD81}" destId="{36C195EE-FD7C-4C13-AB1E-6A02CE4C4F5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63A7E99-B5E0-4358-97BD-BB5BA2C6B5E6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Cantidad de agua</a:t>
          </a:r>
          <a:endParaRPr lang="es-ES" sz="2800" dirty="0">
            <a:solidFill>
              <a:schemeClr val="tx1"/>
            </a:solidFill>
          </a:endParaRPr>
        </a:p>
      </dgm:t>
    </dgm:pt>
    <dgm:pt modelId="{5B884467-40D7-42DA-9D13-CF7B6735B483}" type="parTrans" cxnId="{E66959AD-A7EC-499E-8B5A-B1441A77BB08}">
      <dgm:prSet/>
      <dgm:spPr/>
      <dgm:t>
        <a:bodyPr/>
        <a:lstStyle/>
        <a:p>
          <a:endParaRPr lang="es-ES"/>
        </a:p>
      </dgm:t>
    </dgm:pt>
    <dgm:pt modelId="{D888A45B-FB82-42CC-B16A-C865DBC013C2}" type="sibTrans" cxnId="{E66959AD-A7EC-499E-8B5A-B1441A77BB08}">
      <dgm:prSet/>
      <dgm:spPr/>
      <dgm:t>
        <a:bodyPr/>
        <a:lstStyle/>
        <a:p>
          <a:endParaRPr lang="es-ES"/>
        </a:p>
      </dgm:t>
    </dgm:pt>
    <dgm:pt modelId="{3AC426F1-4994-4830-B443-E0E9F51A24C2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Suficiente para cubrir las demandas de la población conforme a la dotación establecida de acuerdo a la ZM</a:t>
          </a:r>
          <a:endParaRPr lang="es-ES" sz="1800" dirty="0">
            <a:solidFill>
              <a:schemeClr val="bg1"/>
            </a:solidFill>
          </a:endParaRPr>
        </a:p>
      </dgm:t>
    </dgm:pt>
    <dgm:pt modelId="{EFE3627B-EC77-4A52-899B-C22A9FD00A73}" type="parTrans" cxnId="{62B1EFFC-AF4E-4D22-8FD7-2227ADF7F689}">
      <dgm:prSet/>
      <dgm:spPr/>
      <dgm:t>
        <a:bodyPr/>
        <a:lstStyle/>
        <a:p>
          <a:endParaRPr lang="es-ES"/>
        </a:p>
      </dgm:t>
    </dgm:pt>
    <dgm:pt modelId="{7FB36367-0126-4040-BD6B-24D8B574C3CC}" type="sibTrans" cxnId="{62B1EFFC-AF4E-4D22-8FD7-2227ADF7F689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0F09D4C-3DFE-4980-822C-32891CF5096C}" type="pres">
      <dgm:prSet presAssocID="{063A7E99-B5E0-4358-97BD-BB5BA2C6B5E6}" presName="parentLin" presStyleCnt="0"/>
      <dgm:spPr/>
    </dgm:pt>
    <dgm:pt modelId="{80AC9382-52FE-42FF-BC06-867D2FB01E0C}" type="pres">
      <dgm:prSet presAssocID="{063A7E99-B5E0-4358-97BD-BB5BA2C6B5E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D7967ED6-13C8-4C46-A0BC-DE66A05F1DF9}" type="pres">
      <dgm:prSet presAssocID="{063A7E99-B5E0-4358-97BD-BB5BA2C6B5E6}" presName="parentText" presStyleLbl="node1" presStyleIdx="0" presStyleCnt="1" custScaleY="48558" custLinFactNeighborX="4019" custLinFactNeighborY="-1971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FBAB38-B981-42CA-88B6-54CCA1D420DB}" type="pres">
      <dgm:prSet presAssocID="{063A7E99-B5E0-4358-97BD-BB5BA2C6B5E6}" presName="negativeSpace" presStyleCnt="0"/>
      <dgm:spPr/>
    </dgm:pt>
    <dgm:pt modelId="{F1622C0E-2BCD-4F04-AC74-32D837D0C5B2}" type="pres">
      <dgm:prSet presAssocID="{063A7E99-B5E0-4358-97BD-BB5BA2C6B5E6}" presName="childText" presStyleLbl="conFgAcc1" presStyleIdx="0" presStyleCnt="1" custScaleY="729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3CBCD5F-415E-D045-9AEB-4F5A7CC645E4}" type="presOf" srcId="{3AC426F1-4994-4830-B443-E0E9F51A24C2}" destId="{F1622C0E-2BCD-4F04-AC74-32D837D0C5B2}" srcOrd="0" destOrd="0" presId="urn:microsoft.com/office/officeart/2005/8/layout/list1"/>
    <dgm:cxn modelId="{21A7C752-B769-F64D-BD54-125BED303376}" type="presOf" srcId="{063A7E99-B5E0-4358-97BD-BB5BA2C6B5E6}" destId="{80AC9382-52FE-42FF-BC06-867D2FB01E0C}" srcOrd="0" destOrd="0" presId="urn:microsoft.com/office/officeart/2005/8/layout/list1"/>
    <dgm:cxn modelId="{1ED194EB-A41F-2547-A59F-B0537472C9C4}" type="presOf" srcId="{9D3934BD-176A-4B40-9594-6BB7304393B2}" destId="{98DB6CB1-E300-4855-BEB8-7AB26BA0BD81}" srcOrd="0" destOrd="0" presId="urn:microsoft.com/office/officeart/2005/8/layout/list1"/>
    <dgm:cxn modelId="{62B1EFFC-AF4E-4D22-8FD7-2227ADF7F689}" srcId="{063A7E99-B5E0-4358-97BD-BB5BA2C6B5E6}" destId="{3AC426F1-4994-4830-B443-E0E9F51A24C2}" srcOrd="0" destOrd="0" parTransId="{EFE3627B-EC77-4A52-899B-C22A9FD00A73}" sibTransId="{7FB36367-0126-4040-BD6B-24D8B574C3CC}"/>
    <dgm:cxn modelId="{408DDF49-D10A-0744-9EF8-D08436979D07}" type="presOf" srcId="{063A7E99-B5E0-4358-97BD-BB5BA2C6B5E6}" destId="{D7967ED6-13C8-4C46-A0BC-DE66A05F1DF9}" srcOrd="1" destOrd="0" presId="urn:microsoft.com/office/officeart/2005/8/layout/list1"/>
    <dgm:cxn modelId="{E66959AD-A7EC-499E-8B5A-B1441A77BB08}" srcId="{9D3934BD-176A-4B40-9594-6BB7304393B2}" destId="{063A7E99-B5E0-4358-97BD-BB5BA2C6B5E6}" srcOrd="0" destOrd="0" parTransId="{5B884467-40D7-42DA-9D13-CF7B6735B483}" sibTransId="{D888A45B-FB82-42CC-B16A-C865DBC013C2}"/>
    <dgm:cxn modelId="{8BC2A4B7-E934-804F-83FA-66FE478E87C8}" type="presParOf" srcId="{98DB6CB1-E300-4855-BEB8-7AB26BA0BD81}" destId="{60F09D4C-3DFE-4980-822C-32891CF5096C}" srcOrd="0" destOrd="0" presId="urn:microsoft.com/office/officeart/2005/8/layout/list1"/>
    <dgm:cxn modelId="{7BE2A889-BB86-B447-8ED7-4714B3643B98}" type="presParOf" srcId="{60F09D4C-3DFE-4980-822C-32891CF5096C}" destId="{80AC9382-52FE-42FF-BC06-867D2FB01E0C}" srcOrd="0" destOrd="0" presId="urn:microsoft.com/office/officeart/2005/8/layout/list1"/>
    <dgm:cxn modelId="{DB4F8032-3BB5-3C43-AEA8-4F8EE4FC6806}" type="presParOf" srcId="{60F09D4C-3DFE-4980-822C-32891CF5096C}" destId="{D7967ED6-13C8-4C46-A0BC-DE66A05F1DF9}" srcOrd="1" destOrd="0" presId="urn:microsoft.com/office/officeart/2005/8/layout/list1"/>
    <dgm:cxn modelId="{83F4369A-0908-7644-A0BC-DC569D0C67DC}" type="presParOf" srcId="{98DB6CB1-E300-4855-BEB8-7AB26BA0BD81}" destId="{A8FBAB38-B981-42CA-88B6-54CCA1D420DB}" srcOrd="1" destOrd="0" presId="urn:microsoft.com/office/officeart/2005/8/layout/list1"/>
    <dgm:cxn modelId="{8158B103-13C8-3940-856B-A924535A952B}" type="presParOf" srcId="{98DB6CB1-E300-4855-BEB8-7AB26BA0BD81}" destId="{F1622C0E-2BCD-4F04-AC74-32D837D0C5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63A7E99-B5E0-4358-97BD-BB5BA2C6B5E6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Cantidad de agua</a:t>
          </a:r>
          <a:endParaRPr lang="es-ES" sz="2800" dirty="0">
            <a:solidFill>
              <a:schemeClr val="tx1"/>
            </a:solidFill>
          </a:endParaRPr>
        </a:p>
      </dgm:t>
    </dgm:pt>
    <dgm:pt modelId="{5B884467-40D7-42DA-9D13-CF7B6735B483}" type="parTrans" cxnId="{E66959AD-A7EC-499E-8B5A-B1441A77BB08}">
      <dgm:prSet/>
      <dgm:spPr/>
      <dgm:t>
        <a:bodyPr/>
        <a:lstStyle/>
        <a:p>
          <a:endParaRPr lang="es-ES"/>
        </a:p>
      </dgm:t>
    </dgm:pt>
    <dgm:pt modelId="{D888A45B-FB82-42CC-B16A-C865DBC013C2}" type="sibTrans" cxnId="{E66959AD-A7EC-499E-8B5A-B1441A77BB08}">
      <dgm:prSet/>
      <dgm:spPr/>
      <dgm:t>
        <a:bodyPr/>
        <a:lstStyle/>
        <a:p>
          <a:endParaRPr lang="es-ES"/>
        </a:p>
      </dgm:t>
    </dgm:pt>
    <dgm:pt modelId="{3AC426F1-4994-4830-B443-E0E9F51A24C2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Suficiente para cubrir las demandas de la población conforme a la dotación establecida de acuerdo a la ZM</a:t>
          </a:r>
          <a:endParaRPr lang="es-ES" sz="1800" dirty="0">
            <a:solidFill>
              <a:schemeClr val="bg1"/>
            </a:solidFill>
          </a:endParaRPr>
        </a:p>
      </dgm:t>
    </dgm:pt>
    <dgm:pt modelId="{EFE3627B-EC77-4A52-899B-C22A9FD00A73}" type="parTrans" cxnId="{62B1EFFC-AF4E-4D22-8FD7-2227ADF7F689}">
      <dgm:prSet/>
      <dgm:spPr/>
      <dgm:t>
        <a:bodyPr/>
        <a:lstStyle/>
        <a:p>
          <a:endParaRPr lang="es-ES"/>
        </a:p>
      </dgm:t>
    </dgm:pt>
    <dgm:pt modelId="{7FB36367-0126-4040-BD6B-24D8B574C3CC}" type="sibTrans" cxnId="{62B1EFFC-AF4E-4D22-8FD7-2227ADF7F689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0F09D4C-3DFE-4980-822C-32891CF5096C}" type="pres">
      <dgm:prSet presAssocID="{063A7E99-B5E0-4358-97BD-BB5BA2C6B5E6}" presName="parentLin" presStyleCnt="0"/>
      <dgm:spPr/>
    </dgm:pt>
    <dgm:pt modelId="{80AC9382-52FE-42FF-BC06-867D2FB01E0C}" type="pres">
      <dgm:prSet presAssocID="{063A7E99-B5E0-4358-97BD-BB5BA2C6B5E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D7967ED6-13C8-4C46-A0BC-DE66A05F1DF9}" type="pres">
      <dgm:prSet presAssocID="{063A7E99-B5E0-4358-97BD-BB5BA2C6B5E6}" presName="parentText" presStyleLbl="node1" presStyleIdx="0" presStyleCnt="1" custScaleY="48558" custLinFactNeighborX="4019" custLinFactNeighborY="-1971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FBAB38-B981-42CA-88B6-54CCA1D420DB}" type="pres">
      <dgm:prSet presAssocID="{063A7E99-B5E0-4358-97BD-BB5BA2C6B5E6}" presName="negativeSpace" presStyleCnt="0"/>
      <dgm:spPr/>
    </dgm:pt>
    <dgm:pt modelId="{F1622C0E-2BCD-4F04-AC74-32D837D0C5B2}" type="pres">
      <dgm:prSet presAssocID="{063A7E99-B5E0-4358-97BD-BB5BA2C6B5E6}" presName="childText" presStyleLbl="conFgAcc1" presStyleIdx="0" presStyleCnt="1" custScaleY="729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3D0B48-449B-534E-8F7B-23D73F030BAE}" type="presOf" srcId="{9D3934BD-176A-4B40-9594-6BB7304393B2}" destId="{98DB6CB1-E300-4855-BEB8-7AB26BA0BD81}" srcOrd="0" destOrd="0" presId="urn:microsoft.com/office/officeart/2005/8/layout/list1"/>
    <dgm:cxn modelId="{62B1EFFC-AF4E-4D22-8FD7-2227ADF7F689}" srcId="{063A7E99-B5E0-4358-97BD-BB5BA2C6B5E6}" destId="{3AC426F1-4994-4830-B443-E0E9F51A24C2}" srcOrd="0" destOrd="0" parTransId="{EFE3627B-EC77-4A52-899B-C22A9FD00A73}" sibTransId="{7FB36367-0126-4040-BD6B-24D8B574C3CC}"/>
    <dgm:cxn modelId="{D32C08A3-B7E2-DE4B-81F7-63C8DE01F33D}" type="presOf" srcId="{063A7E99-B5E0-4358-97BD-BB5BA2C6B5E6}" destId="{D7967ED6-13C8-4C46-A0BC-DE66A05F1DF9}" srcOrd="1" destOrd="0" presId="urn:microsoft.com/office/officeart/2005/8/layout/list1"/>
    <dgm:cxn modelId="{E66959AD-A7EC-499E-8B5A-B1441A77BB08}" srcId="{9D3934BD-176A-4B40-9594-6BB7304393B2}" destId="{063A7E99-B5E0-4358-97BD-BB5BA2C6B5E6}" srcOrd="0" destOrd="0" parTransId="{5B884467-40D7-42DA-9D13-CF7B6735B483}" sibTransId="{D888A45B-FB82-42CC-B16A-C865DBC013C2}"/>
    <dgm:cxn modelId="{460EABCC-4BA1-504E-A38C-BA8B7B92F70F}" type="presOf" srcId="{3AC426F1-4994-4830-B443-E0E9F51A24C2}" destId="{F1622C0E-2BCD-4F04-AC74-32D837D0C5B2}" srcOrd="0" destOrd="0" presId="urn:microsoft.com/office/officeart/2005/8/layout/list1"/>
    <dgm:cxn modelId="{7F736943-2464-5D4D-9672-785968928637}" type="presOf" srcId="{063A7E99-B5E0-4358-97BD-BB5BA2C6B5E6}" destId="{80AC9382-52FE-42FF-BC06-867D2FB01E0C}" srcOrd="0" destOrd="0" presId="urn:microsoft.com/office/officeart/2005/8/layout/list1"/>
    <dgm:cxn modelId="{5DE345B1-D17A-C547-864A-CE66BE725B41}" type="presParOf" srcId="{98DB6CB1-E300-4855-BEB8-7AB26BA0BD81}" destId="{60F09D4C-3DFE-4980-822C-32891CF5096C}" srcOrd="0" destOrd="0" presId="urn:microsoft.com/office/officeart/2005/8/layout/list1"/>
    <dgm:cxn modelId="{C6722E05-19D5-BB4B-BBF4-5FA30EA12138}" type="presParOf" srcId="{60F09D4C-3DFE-4980-822C-32891CF5096C}" destId="{80AC9382-52FE-42FF-BC06-867D2FB01E0C}" srcOrd="0" destOrd="0" presId="urn:microsoft.com/office/officeart/2005/8/layout/list1"/>
    <dgm:cxn modelId="{5148874F-AF14-A442-B4B1-D46F24378B39}" type="presParOf" srcId="{60F09D4C-3DFE-4980-822C-32891CF5096C}" destId="{D7967ED6-13C8-4C46-A0BC-DE66A05F1DF9}" srcOrd="1" destOrd="0" presId="urn:microsoft.com/office/officeart/2005/8/layout/list1"/>
    <dgm:cxn modelId="{99C482C0-FD6C-4045-82BA-8D76FFCA8AED}" type="presParOf" srcId="{98DB6CB1-E300-4855-BEB8-7AB26BA0BD81}" destId="{A8FBAB38-B981-42CA-88B6-54CCA1D420DB}" srcOrd="1" destOrd="0" presId="urn:microsoft.com/office/officeart/2005/8/layout/list1"/>
    <dgm:cxn modelId="{7F0626E7-EC04-0846-9F68-D9667947E5FB}" type="presParOf" srcId="{98DB6CB1-E300-4855-BEB8-7AB26BA0BD81}" destId="{F1622C0E-2BCD-4F04-AC74-32D837D0C5B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58CF910-179E-45AB-8574-2116846B29F3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servicio de dotación</a:t>
          </a:r>
          <a:endParaRPr lang="es-ES" sz="2400" dirty="0">
            <a:solidFill>
              <a:schemeClr val="tx1"/>
            </a:solidFill>
          </a:endParaRPr>
        </a:p>
      </dgm:t>
    </dgm:pt>
    <dgm:pt modelId="{1DEA610C-8E20-4167-8BBA-3FBA02C9B1C9}" type="parTrans" cxnId="{72DDA7D4-A767-40C3-B7F6-1211465ABC48}">
      <dgm:prSet/>
      <dgm:spPr/>
      <dgm:t>
        <a:bodyPr/>
        <a:lstStyle/>
        <a:p>
          <a:endParaRPr lang="es-ES"/>
        </a:p>
      </dgm:t>
    </dgm:pt>
    <dgm:pt modelId="{37BB329F-E931-4CB5-AC9A-D6432A000327}" type="sibTrans" cxnId="{72DDA7D4-A767-40C3-B7F6-1211465ABC48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BBE1F-89EF-471A-8388-D2298EC7B4D9}" type="pres">
      <dgm:prSet presAssocID="{F58CF910-179E-45AB-8574-2116846B29F3}" presName="parentLin" presStyleCnt="0"/>
      <dgm:spPr/>
    </dgm:pt>
    <dgm:pt modelId="{449986A1-19C3-4E37-BF04-B270F10C3032}" type="pres">
      <dgm:prSet presAssocID="{F58CF910-179E-45AB-8574-2116846B29F3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2C7908D-43BB-4230-887E-956E8D007F5E}" type="pres">
      <dgm:prSet presAssocID="{F58CF910-179E-45AB-8574-2116846B29F3}" presName="parentText" presStyleLbl="node1" presStyleIdx="0" presStyleCnt="1" custScaleY="52220" custLinFactNeighborX="1118" custLinFactNeighborY="-792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2B2C6-3AA0-4F96-B6A3-E2BF41DAC9D2}" type="pres">
      <dgm:prSet presAssocID="{F58CF910-179E-45AB-8574-2116846B29F3}" presName="negativeSpace" presStyleCnt="0"/>
      <dgm:spPr/>
    </dgm:pt>
    <dgm:pt modelId="{CC639DAF-AF49-4319-A60C-F2A72E9D754A}" type="pres">
      <dgm:prSet presAssocID="{F58CF910-179E-45AB-8574-2116846B29F3}" presName="childText" presStyleLbl="conFgAcc1" presStyleIdx="0" presStyleCnt="1" custScaleY="893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ECF58A4-320A-0648-B912-0E86C3F1F76B}" type="presOf" srcId="{F58CF910-179E-45AB-8574-2116846B29F3}" destId="{449986A1-19C3-4E37-BF04-B270F10C3032}" srcOrd="0" destOrd="0" presId="urn:microsoft.com/office/officeart/2005/8/layout/list1"/>
    <dgm:cxn modelId="{72DDA7D4-A767-40C3-B7F6-1211465ABC48}" srcId="{9D3934BD-176A-4B40-9594-6BB7304393B2}" destId="{F58CF910-179E-45AB-8574-2116846B29F3}" srcOrd="0" destOrd="0" parTransId="{1DEA610C-8E20-4167-8BBA-3FBA02C9B1C9}" sibTransId="{37BB329F-E931-4CB5-AC9A-D6432A000327}"/>
    <dgm:cxn modelId="{1AF4B017-7293-8E4F-B6C8-1990A2B93833}" type="presOf" srcId="{9D3934BD-176A-4B40-9594-6BB7304393B2}" destId="{98DB6CB1-E300-4855-BEB8-7AB26BA0BD81}" srcOrd="0" destOrd="0" presId="urn:microsoft.com/office/officeart/2005/8/layout/list1"/>
    <dgm:cxn modelId="{CB1ABDEA-0B2F-894E-8FFA-726FAFC8D5B8}" type="presOf" srcId="{F58CF910-179E-45AB-8574-2116846B29F3}" destId="{72C7908D-43BB-4230-887E-956E8D007F5E}" srcOrd="1" destOrd="0" presId="urn:microsoft.com/office/officeart/2005/8/layout/list1"/>
    <dgm:cxn modelId="{7E2045D9-A149-2D4B-818A-C5EB0E0A2452}" type="presParOf" srcId="{98DB6CB1-E300-4855-BEB8-7AB26BA0BD81}" destId="{450BBE1F-89EF-471A-8388-D2298EC7B4D9}" srcOrd="0" destOrd="0" presId="urn:microsoft.com/office/officeart/2005/8/layout/list1"/>
    <dgm:cxn modelId="{4089A870-9F20-154E-9141-E95476BABE17}" type="presParOf" srcId="{450BBE1F-89EF-471A-8388-D2298EC7B4D9}" destId="{449986A1-19C3-4E37-BF04-B270F10C3032}" srcOrd="0" destOrd="0" presId="urn:microsoft.com/office/officeart/2005/8/layout/list1"/>
    <dgm:cxn modelId="{1714CC0B-11F0-9446-91E1-CA54C6037CAF}" type="presParOf" srcId="{450BBE1F-89EF-471A-8388-D2298EC7B4D9}" destId="{72C7908D-43BB-4230-887E-956E8D007F5E}" srcOrd="1" destOrd="0" presId="urn:microsoft.com/office/officeart/2005/8/layout/list1"/>
    <dgm:cxn modelId="{42BE205C-B73B-DC44-A445-450BD47EE351}" type="presParOf" srcId="{98DB6CB1-E300-4855-BEB8-7AB26BA0BD81}" destId="{4512B2C6-3AA0-4F96-B6A3-E2BF41DAC9D2}" srcOrd="1" destOrd="0" presId="urn:microsoft.com/office/officeart/2005/8/layout/list1"/>
    <dgm:cxn modelId="{E23054A8-2A7D-E54B-ACD3-828C72929DE5}" type="presParOf" srcId="{98DB6CB1-E300-4855-BEB8-7AB26BA0BD81}" destId="{CC639DAF-AF49-4319-A60C-F2A72E9D754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58CF910-179E-45AB-8574-2116846B29F3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servicio de dotación</a:t>
          </a:r>
          <a:endParaRPr lang="es-ES" sz="2400" dirty="0">
            <a:solidFill>
              <a:schemeClr val="tx1"/>
            </a:solidFill>
          </a:endParaRPr>
        </a:p>
      </dgm:t>
    </dgm:pt>
    <dgm:pt modelId="{1DEA610C-8E20-4167-8BBA-3FBA02C9B1C9}" type="parTrans" cxnId="{72DDA7D4-A767-40C3-B7F6-1211465ABC48}">
      <dgm:prSet/>
      <dgm:spPr/>
      <dgm:t>
        <a:bodyPr/>
        <a:lstStyle/>
        <a:p>
          <a:endParaRPr lang="es-ES"/>
        </a:p>
      </dgm:t>
    </dgm:pt>
    <dgm:pt modelId="{37BB329F-E931-4CB5-AC9A-D6432A000327}" type="sibTrans" cxnId="{72DDA7D4-A767-40C3-B7F6-1211465ABC48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BBE1F-89EF-471A-8388-D2298EC7B4D9}" type="pres">
      <dgm:prSet presAssocID="{F58CF910-179E-45AB-8574-2116846B29F3}" presName="parentLin" presStyleCnt="0"/>
      <dgm:spPr/>
    </dgm:pt>
    <dgm:pt modelId="{449986A1-19C3-4E37-BF04-B270F10C3032}" type="pres">
      <dgm:prSet presAssocID="{F58CF910-179E-45AB-8574-2116846B29F3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2C7908D-43BB-4230-887E-956E8D007F5E}" type="pres">
      <dgm:prSet presAssocID="{F58CF910-179E-45AB-8574-2116846B29F3}" presName="parentText" presStyleLbl="node1" presStyleIdx="0" presStyleCnt="1" custScaleY="52220" custLinFactNeighborX="1118" custLinFactNeighborY="-792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2B2C6-3AA0-4F96-B6A3-E2BF41DAC9D2}" type="pres">
      <dgm:prSet presAssocID="{F58CF910-179E-45AB-8574-2116846B29F3}" presName="negativeSpace" presStyleCnt="0"/>
      <dgm:spPr/>
    </dgm:pt>
    <dgm:pt modelId="{CC639DAF-AF49-4319-A60C-F2A72E9D754A}" type="pres">
      <dgm:prSet presAssocID="{F58CF910-179E-45AB-8574-2116846B29F3}" presName="childText" presStyleLbl="conFgAcc1" presStyleIdx="0" presStyleCnt="1" custScaleY="893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2DDA7D4-A767-40C3-B7F6-1211465ABC48}" srcId="{9D3934BD-176A-4B40-9594-6BB7304393B2}" destId="{F58CF910-179E-45AB-8574-2116846B29F3}" srcOrd="0" destOrd="0" parTransId="{1DEA610C-8E20-4167-8BBA-3FBA02C9B1C9}" sibTransId="{37BB329F-E931-4CB5-AC9A-D6432A000327}"/>
    <dgm:cxn modelId="{9A1D9720-CC5E-BE4F-B172-4D68A43DBA53}" type="presOf" srcId="{F58CF910-179E-45AB-8574-2116846B29F3}" destId="{449986A1-19C3-4E37-BF04-B270F10C3032}" srcOrd="0" destOrd="0" presId="urn:microsoft.com/office/officeart/2005/8/layout/list1"/>
    <dgm:cxn modelId="{169DB274-9995-A640-9D0B-242712543D08}" type="presOf" srcId="{F58CF910-179E-45AB-8574-2116846B29F3}" destId="{72C7908D-43BB-4230-887E-956E8D007F5E}" srcOrd="1" destOrd="0" presId="urn:microsoft.com/office/officeart/2005/8/layout/list1"/>
    <dgm:cxn modelId="{20D11317-5B7B-1B46-9DC1-C7A6518C7BE5}" type="presOf" srcId="{9D3934BD-176A-4B40-9594-6BB7304393B2}" destId="{98DB6CB1-E300-4855-BEB8-7AB26BA0BD81}" srcOrd="0" destOrd="0" presId="urn:microsoft.com/office/officeart/2005/8/layout/list1"/>
    <dgm:cxn modelId="{8ED2AD24-8632-3B4F-864F-44D6EEB1216E}" type="presParOf" srcId="{98DB6CB1-E300-4855-BEB8-7AB26BA0BD81}" destId="{450BBE1F-89EF-471A-8388-D2298EC7B4D9}" srcOrd="0" destOrd="0" presId="urn:microsoft.com/office/officeart/2005/8/layout/list1"/>
    <dgm:cxn modelId="{5186251D-9638-1846-8D6F-2DC258F8E84C}" type="presParOf" srcId="{450BBE1F-89EF-471A-8388-D2298EC7B4D9}" destId="{449986A1-19C3-4E37-BF04-B270F10C3032}" srcOrd="0" destOrd="0" presId="urn:microsoft.com/office/officeart/2005/8/layout/list1"/>
    <dgm:cxn modelId="{0F52DDEA-FABB-734A-8A8E-F9331005AD52}" type="presParOf" srcId="{450BBE1F-89EF-471A-8388-D2298EC7B4D9}" destId="{72C7908D-43BB-4230-887E-956E8D007F5E}" srcOrd="1" destOrd="0" presId="urn:microsoft.com/office/officeart/2005/8/layout/list1"/>
    <dgm:cxn modelId="{E2196495-155A-B140-9909-635BB2C628D4}" type="presParOf" srcId="{98DB6CB1-E300-4855-BEB8-7AB26BA0BD81}" destId="{4512B2C6-3AA0-4F96-B6A3-E2BF41DAC9D2}" srcOrd="1" destOrd="0" presId="urn:microsoft.com/office/officeart/2005/8/layout/list1"/>
    <dgm:cxn modelId="{4B5946E6-C047-4E4C-89D1-D6AA29F3AF80}" type="presParOf" srcId="{98DB6CB1-E300-4855-BEB8-7AB26BA0BD81}" destId="{CC639DAF-AF49-4319-A60C-F2A72E9D754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58CF910-179E-45AB-8574-2116846B29F3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servicio de dotación</a:t>
          </a:r>
          <a:endParaRPr lang="es-ES" sz="2400" dirty="0">
            <a:solidFill>
              <a:schemeClr val="tx1"/>
            </a:solidFill>
          </a:endParaRPr>
        </a:p>
      </dgm:t>
    </dgm:pt>
    <dgm:pt modelId="{1DEA610C-8E20-4167-8BBA-3FBA02C9B1C9}" type="parTrans" cxnId="{72DDA7D4-A767-40C3-B7F6-1211465ABC48}">
      <dgm:prSet/>
      <dgm:spPr/>
      <dgm:t>
        <a:bodyPr/>
        <a:lstStyle/>
        <a:p>
          <a:endParaRPr lang="es-ES"/>
        </a:p>
      </dgm:t>
    </dgm:pt>
    <dgm:pt modelId="{37BB329F-E931-4CB5-AC9A-D6432A000327}" type="sibTrans" cxnId="{72DDA7D4-A767-40C3-B7F6-1211465ABC48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BBE1F-89EF-471A-8388-D2298EC7B4D9}" type="pres">
      <dgm:prSet presAssocID="{F58CF910-179E-45AB-8574-2116846B29F3}" presName="parentLin" presStyleCnt="0"/>
      <dgm:spPr/>
    </dgm:pt>
    <dgm:pt modelId="{449986A1-19C3-4E37-BF04-B270F10C3032}" type="pres">
      <dgm:prSet presAssocID="{F58CF910-179E-45AB-8574-2116846B29F3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2C7908D-43BB-4230-887E-956E8D007F5E}" type="pres">
      <dgm:prSet presAssocID="{F58CF910-179E-45AB-8574-2116846B29F3}" presName="parentText" presStyleLbl="node1" presStyleIdx="0" presStyleCnt="1" custScaleY="52220" custLinFactNeighborX="-6669" custLinFactNeighborY="-1005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2B2C6-3AA0-4F96-B6A3-E2BF41DAC9D2}" type="pres">
      <dgm:prSet presAssocID="{F58CF910-179E-45AB-8574-2116846B29F3}" presName="negativeSpace" presStyleCnt="0"/>
      <dgm:spPr/>
    </dgm:pt>
    <dgm:pt modelId="{CC639DAF-AF49-4319-A60C-F2A72E9D754A}" type="pres">
      <dgm:prSet presAssocID="{F58CF910-179E-45AB-8574-2116846B29F3}" presName="childText" presStyleLbl="conFgAcc1" presStyleIdx="0" presStyleCnt="1" custScaleY="893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1F63DC6-04E6-E84D-8086-024D266BADE3}" type="presOf" srcId="{F58CF910-179E-45AB-8574-2116846B29F3}" destId="{449986A1-19C3-4E37-BF04-B270F10C3032}" srcOrd="0" destOrd="0" presId="urn:microsoft.com/office/officeart/2005/8/layout/list1"/>
    <dgm:cxn modelId="{72DDA7D4-A767-40C3-B7F6-1211465ABC48}" srcId="{9D3934BD-176A-4B40-9594-6BB7304393B2}" destId="{F58CF910-179E-45AB-8574-2116846B29F3}" srcOrd="0" destOrd="0" parTransId="{1DEA610C-8E20-4167-8BBA-3FBA02C9B1C9}" sibTransId="{37BB329F-E931-4CB5-AC9A-D6432A000327}"/>
    <dgm:cxn modelId="{756A8C33-29AF-8042-8C29-E35069BF5551}" type="presOf" srcId="{9D3934BD-176A-4B40-9594-6BB7304393B2}" destId="{98DB6CB1-E300-4855-BEB8-7AB26BA0BD81}" srcOrd="0" destOrd="0" presId="urn:microsoft.com/office/officeart/2005/8/layout/list1"/>
    <dgm:cxn modelId="{B1C7E247-B4B1-5D44-9201-2B404DDEE56B}" type="presOf" srcId="{F58CF910-179E-45AB-8574-2116846B29F3}" destId="{72C7908D-43BB-4230-887E-956E8D007F5E}" srcOrd="1" destOrd="0" presId="urn:microsoft.com/office/officeart/2005/8/layout/list1"/>
    <dgm:cxn modelId="{FD643208-BA11-8140-8733-2826A4375172}" type="presParOf" srcId="{98DB6CB1-E300-4855-BEB8-7AB26BA0BD81}" destId="{450BBE1F-89EF-471A-8388-D2298EC7B4D9}" srcOrd="0" destOrd="0" presId="urn:microsoft.com/office/officeart/2005/8/layout/list1"/>
    <dgm:cxn modelId="{69AB3EA4-F314-F249-9F39-972C9A721362}" type="presParOf" srcId="{450BBE1F-89EF-471A-8388-D2298EC7B4D9}" destId="{449986A1-19C3-4E37-BF04-B270F10C3032}" srcOrd="0" destOrd="0" presId="urn:microsoft.com/office/officeart/2005/8/layout/list1"/>
    <dgm:cxn modelId="{FA5E0D80-757E-3745-A2C8-B00529462D5A}" type="presParOf" srcId="{450BBE1F-89EF-471A-8388-D2298EC7B4D9}" destId="{72C7908D-43BB-4230-887E-956E8D007F5E}" srcOrd="1" destOrd="0" presId="urn:microsoft.com/office/officeart/2005/8/layout/list1"/>
    <dgm:cxn modelId="{EFF12063-3784-F84E-975C-E2C4F4BE737F}" type="presParOf" srcId="{98DB6CB1-E300-4855-BEB8-7AB26BA0BD81}" destId="{4512B2C6-3AA0-4F96-B6A3-E2BF41DAC9D2}" srcOrd="1" destOrd="0" presId="urn:microsoft.com/office/officeart/2005/8/layout/list1"/>
    <dgm:cxn modelId="{698E24CA-B006-3645-9DAD-3AAAE2EB64D8}" type="presParOf" srcId="{98DB6CB1-E300-4855-BEB8-7AB26BA0BD81}" destId="{CC639DAF-AF49-4319-A60C-F2A72E9D754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58CF910-179E-45AB-8574-2116846B29F3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servicio de dotación</a:t>
          </a:r>
          <a:endParaRPr lang="es-ES" sz="2400" dirty="0">
            <a:solidFill>
              <a:schemeClr val="tx1"/>
            </a:solidFill>
          </a:endParaRPr>
        </a:p>
      </dgm:t>
    </dgm:pt>
    <dgm:pt modelId="{1DEA610C-8E20-4167-8BBA-3FBA02C9B1C9}" type="parTrans" cxnId="{72DDA7D4-A767-40C3-B7F6-1211465ABC48}">
      <dgm:prSet/>
      <dgm:spPr/>
      <dgm:t>
        <a:bodyPr/>
        <a:lstStyle/>
        <a:p>
          <a:endParaRPr lang="es-ES"/>
        </a:p>
      </dgm:t>
    </dgm:pt>
    <dgm:pt modelId="{37BB329F-E931-4CB5-AC9A-D6432A000327}" type="sibTrans" cxnId="{72DDA7D4-A767-40C3-B7F6-1211465ABC48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BBE1F-89EF-471A-8388-D2298EC7B4D9}" type="pres">
      <dgm:prSet presAssocID="{F58CF910-179E-45AB-8574-2116846B29F3}" presName="parentLin" presStyleCnt="0"/>
      <dgm:spPr/>
    </dgm:pt>
    <dgm:pt modelId="{449986A1-19C3-4E37-BF04-B270F10C3032}" type="pres">
      <dgm:prSet presAssocID="{F58CF910-179E-45AB-8574-2116846B29F3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2C7908D-43BB-4230-887E-956E8D007F5E}" type="pres">
      <dgm:prSet presAssocID="{F58CF910-179E-45AB-8574-2116846B29F3}" presName="parentText" presStyleLbl="node1" presStyleIdx="0" presStyleCnt="1" custScaleY="52220" custLinFactNeighborX="-6669" custLinFactNeighborY="-1005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2B2C6-3AA0-4F96-B6A3-E2BF41DAC9D2}" type="pres">
      <dgm:prSet presAssocID="{F58CF910-179E-45AB-8574-2116846B29F3}" presName="negativeSpace" presStyleCnt="0"/>
      <dgm:spPr/>
    </dgm:pt>
    <dgm:pt modelId="{CC639DAF-AF49-4319-A60C-F2A72E9D754A}" type="pres">
      <dgm:prSet presAssocID="{F58CF910-179E-45AB-8574-2116846B29F3}" presName="childText" presStyleLbl="conFgAcc1" presStyleIdx="0" presStyleCnt="1" custScaleY="893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2DDA7D4-A767-40C3-B7F6-1211465ABC48}" srcId="{9D3934BD-176A-4B40-9594-6BB7304393B2}" destId="{F58CF910-179E-45AB-8574-2116846B29F3}" srcOrd="0" destOrd="0" parTransId="{1DEA610C-8E20-4167-8BBA-3FBA02C9B1C9}" sibTransId="{37BB329F-E931-4CB5-AC9A-D6432A000327}"/>
    <dgm:cxn modelId="{0B556706-836A-BD46-97E8-823CF3164A12}" type="presOf" srcId="{9D3934BD-176A-4B40-9594-6BB7304393B2}" destId="{98DB6CB1-E300-4855-BEB8-7AB26BA0BD81}" srcOrd="0" destOrd="0" presId="urn:microsoft.com/office/officeart/2005/8/layout/list1"/>
    <dgm:cxn modelId="{5683B7DB-96C7-E54C-9D82-85BE1977F33C}" type="presOf" srcId="{F58CF910-179E-45AB-8574-2116846B29F3}" destId="{449986A1-19C3-4E37-BF04-B270F10C3032}" srcOrd="0" destOrd="0" presId="urn:microsoft.com/office/officeart/2005/8/layout/list1"/>
    <dgm:cxn modelId="{86FFD03F-0D63-1144-8A9C-B767E5F42E30}" type="presOf" srcId="{F58CF910-179E-45AB-8574-2116846B29F3}" destId="{72C7908D-43BB-4230-887E-956E8D007F5E}" srcOrd="1" destOrd="0" presId="urn:microsoft.com/office/officeart/2005/8/layout/list1"/>
    <dgm:cxn modelId="{9EB8E566-6057-F845-916D-C408952045E6}" type="presParOf" srcId="{98DB6CB1-E300-4855-BEB8-7AB26BA0BD81}" destId="{450BBE1F-89EF-471A-8388-D2298EC7B4D9}" srcOrd="0" destOrd="0" presId="urn:microsoft.com/office/officeart/2005/8/layout/list1"/>
    <dgm:cxn modelId="{C5056EB0-9BED-FD4A-A8D3-EAD04D24633F}" type="presParOf" srcId="{450BBE1F-89EF-471A-8388-D2298EC7B4D9}" destId="{449986A1-19C3-4E37-BF04-B270F10C3032}" srcOrd="0" destOrd="0" presId="urn:microsoft.com/office/officeart/2005/8/layout/list1"/>
    <dgm:cxn modelId="{F98CDAAA-25DE-DB4F-886D-267757DB097D}" type="presParOf" srcId="{450BBE1F-89EF-471A-8388-D2298EC7B4D9}" destId="{72C7908D-43BB-4230-887E-956E8D007F5E}" srcOrd="1" destOrd="0" presId="urn:microsoft.com/office/officeart/2005/8/layout/list1"/>
    <dgm:cxn modelId="{93D9208A-67ED-0C4A-B74A-C1F5C40941BD}" type="presParOf" srcId="{98DB6CB1-E300-4855-BEB8-7AB26BA0BD81}" destId="{4512B2C6-3AA0-4F96-B6A3-E2BF41DAC9D2}" srcOrd="1" destOrd="0" presId="urn:microsoft.com/office/officeart/2005/8/layout/list1"/>
    <dgm:cxn modelId="{98D85744-7537-0049-AFEA-5DE6BC2FE009}" type="presParOf" srcId="{98DB6CB1-E300-4855-BEB8-7AB26BA0BD81}" destId="{CC639DAF-AF49-4319-A60C-F2A72E9D754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58CF910-179E-45AB-8574-2116846B29F3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servicio de dotación</a:t>
          </a:r>
          <a:endParaRPr lang="es-ES" sz="2400" dirty="0">
            <a:solidFill>
              <a:schemeClr val="tx1"/>
            </a:solidFill>
          </a:endParaRPr>
        </a:p>
      </dgm:t>
    </dgm:pt>
    <dgm:pt modelId="{1DEA610C-8E20-4167-8BBA-3FBA02C9B1C9}" type="parTrans" cxnId="{72DDA7D4-A767-40C3-B7F6-1211465ABC48}">
      <dgm:prSet/>
      <dgm:spPr/>
      <dgm:t>
        <a:bodyPr/>
        <a:lstStyle/>
        <a:p>
          <a:endParaRPr lang="es-ES"/>
        </a:p>
      </dgm:t>
    </dgm:pt>
    <dgm:pt modelId="{37BB329F-E931-4CB5-AC9A-D6432A000327}" type="sibTrans" cxnId="{72DDA7D4-A767-40C3-B7F6-1211465ABC48}">
      <dgm:prSet/>
      <dgm:spPr/>
      <dgm:t>
        <a:bodyPr/>
        <a:lstStyle/>
        <a:p>
          <a:endParaRPr lang="es-ES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BBE1F-89EF-471A-8388-D2298EC7B4D9}" type="pres">
      <dgm:prSet presAssocID="{F58CF910-179E-45AB-8574-2116846B29F3}" presName="parentLin" presStyleCnt="0"/>
      <dgm:spPr/>
    </dgm:pt>
    <dgm:pt modelId="{449986A1-19C3-4E37-BF04-B270F10C3032}" type="pres">
      <dgm:prSet presAssocID="{F58CF910-179E-45AB-8574-2116846B29F3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72C7908D-43BB-4230-887E-956E8D007F5E}" type="pres">
      <dgm:prSet presAssocID="{F58CF910-179E-45AB-8574-2116846B29F3}" presName="parentText" presStyleLbl="node1" presStyleIdx="0" presStyleCnt="1" custScaleY="52220" custLinFactNeighborX="-6669" custLinFactNeighborY="-1005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2B2C6-3AA0-4F96-B6A3-E2BF41DAC9D2}" type="pres">
      <dgm:prSet presAssocID="{F58CF910-179E-45AB-8574-2116846B29F3}" presName="negativeSpace" presStyleCnt="0"/>
      <dgm:spPr/>
    </dgm:pt>
    <dgm:pt modelId="{CC639DAF-AF49-4319-A60C-F2A72E9D754A}" type="pres">
      <dgm:prSet presAssocID="{F58CF910-179E-45AB-8574-2116846B29F3}" presName="childText" presStyleLbl="conFgAcc1" presStyleIdx="0" presStyleCnt="1" custScaleY="893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9633BDF-0CA3-3E48-915F-68A38C5627D0}" type="presOf" srcId="{F58CF910-179E-45AB-8574-2116846B29F3}" destId="{449986A1-19C3-4E37-BF04-B270F10C3032}" srcOrd="0" destOrd="0" presId="urn:microsoft.com/office/officeart/2005/8/layout/list1"/>
    <dgm:cxn modelId="{72DDA7D4-A767-40C3-B7F6-1211465ABC48}" srcId="{9D3934BD-176A-4B40-9594-6BB7304393B2}" destId="{F58CF910-179E-45AB-8574-2116846B29F3}" srcOrd="0" destOrd="0" parTransId="{1DEA610C-8E20-4167-8BBA-3FBA02C9B1C9}" sibTransId="{37BB329F-E931-4CB5-AC9A-D6432A000327}"/>
    <dgm:cxn modelId="{A3CD2A95-E570-4746-B065-62634819E0BA}" type="presOf" srcId="{9D3934BD-176A-4B40-9594-6BB7304393B2}" destId="{98DB6CB1-E300-4855-BEB8-7AB26BA0BD81}" srcOrd="0" destOrd="0" presId="urn:microsoft.com/office/officeart/2005/8/layout/list1"/>
    <dgm:cxn modelId="{73ACF9F2-9652-744E-A965-18ACEB5F6D60}" type="presOf" srcId="{F58CF910-179E-45AB-8574-2116846B29F3}" destId="{72C7908D-43BB-4230-887E-956E8D007F5E}" srcOrd="1" destOrd="0" presId="urn:microsoft.com/office/officeart/2005/8/layout/list1"/>
    <dgm:cxn modelId="{75B49A45-6F5E-4643-988A-34FD8F31F7F7}" type="presParOf" srcId="{98DB6CB1-E300-4855-BEB8-7AB26BA0BD81}" destId="{450BBE1F-89EF-471A-8388-D2298EC7B4D9}" srcOrd="0" destOrd="0" presId="urn:microsoft.com/office/officeart/2005/8/layout/list1"/>
    <dgm:cxn modelId="{AA3ECCB4-1095-5B47-9435-CDDC0F6F1E72}" type="presParOf" srcId="{450BBE1F-89EF-471A-8388-D2298EC7B4D9}" destId="{449986A1-19C3-4E37-BF04-B270F10C3032}" srcOrd="0" destOrd="0" presId="urn:microsoft.com/office/officeart/2005/8/layout/list1"/>
    <dgm:cxn modelId="{CD6802E3-7B93-4345-98D7-5FC187D1FBAE}" type="presParOf" srcId="{450BBE1F-89EF-471A-8388-D2298EC7B4D9}" destId="{72C7908D-43BB-4230-887E-956E8D007F5E}" srcOrd="1" destOrd="0" presId="urn:microsoft.com/office/officeart/2005/8/layout/list1"/>
    <dgm:cxn modelId="{4623ADC8-8DCE-EA4F-BFBC-35696D9779DE}" type="presParOf" srcId="{98DB6CB1-E300-4855-BEB8-7AB26BA0BD81}" destId="{4512B2C6-3AA0-4F96-B6A3-E2BF41DAC9D2}" srcOrd="1" destOrd="0" presId="urn:microsoft.com/office/officeart/2005/8/layout/list1"/>
    <dgm:cxn modelId="{1F2B539A-F004-6848-800D-B091F6A9E81D}" type="presParOf" srcId="{98DB6CB1-E300-4855-BEB8-7AB26BA0BD81}" destId="{CC639DAF-AF49-4319-A60C-F2A72E9D754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6E52508-DBCB-440D-BC8C-64CC42E6BD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4DB0B96-5F7D-4B36-A28D-A4AC88D30F22}">
      <dgm:prSet custT="1"/>
      <dgm:spPr/>
      <dgm:t>
        <a:bodyPr/>
        <a:lstStyle/>
        <a:p>
          <a:pPr algn="ctr" rtl="0"/>
          <a:r>
            <a:rPr lang="es-MX" sz="4400" b="1" dirty="0" smtClean="0">
              <a:solidFill>
                <a:schemeClr val="tx1"/>
              </a:solidFill>
            </a:rPr>
            <a:t>OAyST</a:t>
          </a:r>
          <a:endParaRPr lang="es-ES" sz="4400" b="1" dirty="0">
            <a:solidFill>
              <a:schemeClr val="tx1"/>
            </a:solidFill>
          </a:endParaRPr>
        </a:p>
      </dgm:t>
    </dgm:pt>
    <dgm:pt modelId="{630CC5B9-FF1A-456C-ABFD-EAF617CB7696}" type="parTrans" cxnId="{797632C2-2E52-47BC-90C5-05552216B3B7}">
      <dgm:prSet/>
      <dgm:spPr/>
      <dgm:t>
        <a:bodyPr/>
        <a:lstStyle/>
        <a:p>
          <a:endParaRPr lang="es-ES"/>
        </a:p>
      </dgm:t>
    </dgm:pt>
    <dgm:pt modelId="{5D20DD32-C9F7-435D-9467-80F921EFB41B}" type="sibTrans" cxnId="{797632C2-2E52-47BC-90C5-05552216B3B7}">
      <dgm:prSet/>
      <dgm:spPr/>
      <dgm:t>
        <a:bodyPr/>
        <a:lstStyle/>
        <a:p>
          <a:endParaRPr lang="es-ES"/>
        </a:p>
      </dgm:t>
    </dgm:pt>
    <dgm:pt modelId="{B83A6B49-E54D-4BDD-90F2-C01398D34578}" type="pres">
      <dgm:prSet presAssocID="{56E52508-DBCB-440D-BC8C-64CC42E6BD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5A4D96F-807F-4189-BF68-BB9FB0DEA018}" type="pres">
      <dgm:prSet presAssocID="{44DB0B96-5F7D-4B36-A28D-A4AC88D30F22}" presName="parentText" presStyleLbl="node1" presStyleIdx="0" presStyleCnt="1" custLinFactNeighborX="520" custLinFactNeighborY="92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97632C2-2E52-47BC-90C5-05552216B3B7}" srcId="{56E52508-DBCB-440D-BC8C-64CC42E6BD14}" destId="{44DB0B96-5F7D-4B36-A28D-A4AC88D30F22}" srcOrd="0" destOrd="0" parTransId="{630CC5B9-FF1A-456C-ABFD-EAF617CB7696}" sibTransId="{5D20DD32-C9F7-435D-9467-80F921EFB41B}"/>
    <dgm:cxn modelId="{8837A752-450D-4B52-B100-253051DF1D3A}" type="presOf" srcId="{56E52508-DBCB-440D-BC8C-64CC42E6BD14}" destId="{B83A6B49-E54D-4BDD-90F2-C01398D34578}" srcOrd="0" destOrd="0" presId="urn:microsoft.com/office/officeart/2005/8/layout/vList2"/>
    <dgm:cxn modelId="{E94A2564-8D90-4570-B717-5124CCF96F67}" type="presOf" srcId="{44DB0B96-5F7D-4B36-A28D-A4AC88D30F22}" destId="{E5A4D96F-807F-4189-BF68-BB9FB0DEA018}" srcOrd="0" destOrd="0" presId="urn:microsoft.com/office/officeart/2005/8/layout/vList2"/>
    <dgm:cxn modelId="{81BFE17B-2301-4C25-9EAE-EA7CDEB12945}" type="presParOf" srcId="{B83A6B49-E54D-4BDD-90F2-C01398D34578}" destId="{E5A4D96F-807F-4189-BF68-BB9FB0DEA0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1E0F9AD-85E2-43B9-AB9A-83986C0509F7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3DD4897-D821-49B1-BD67-214E64677630}">
      <dgm:prSet phldrT="[Texto]" custT="1"/>
      <dgm:spPr/>
      <dgm:t>
        <a:bodyPr/>
        <a:lstStyle/>
        <a:p>
          <a:r>
            <a:rPr lang="es-MX" sz="4400" dirty="0" smtClean="0"/>
            <a:t>Consejo de administración</a:t>
          </a:r>
          <a:endParaRPr lang="es-ES" sz="4400" dirty="0"/>
        </a:p>
      </dgm:t>
    </dgm:pt>
    <dgm:pt modelId="{C229D037-7338-452C-8D74-F63B4F9B1230}" type="parTrans" cxnId="{6A760306-EAA6-42CD-AF14-8AA7DC367C9E}">
      <dgm:prSet/>
      <dgm:spPr/>
      <dgm:t>
        <a:bodyPr/>
        <a:lstStyle/>
        <a:p>
          <a:endParaRPr lang="es-ES"/>
        </a:p>
      </dgm:t>
    </dgm:pt>
    <dgm:pt modelId="{8CC81831-EF40-496E-9020-16CF5F2DB304}" type="sibTrans" cxnId="{6A760306-EAA6-42CD-AF14-8AA7DC367C9E}">
      <dgm:prSet/>
      <dgm:spPr/>
      <dgm:t>
        <a:bodyPr/>
        <a:lstStyle/>
        <a:p>
          <a:endParaRPr lang="es-ES"/>
        </a:p>
      </dgm:t>
    </dgm:pt>
    <dgm:pt modelId="{4495FCF0-856A-49FC-BD97-AD55B7D4DF7C}">
      <dgm:prSet phldrT="[Texto]" custT="1"/>
      <dgm:spPr/>
      <dgm:t>
        <a:bodyPr/>
        <a:lstStyle/>
        <a:p>
          <a:r>
            <a:rPr lang="es-MX" sz="2800" dirty="0" smtClean="0"/>
            <a:t>Autoridades municipales</a:t>
          </a:r>
          <a:endParaRPr lang="es-ES" sz="2800" dirty="0"/>
        </a:p>
      </dgm:t>
    </dgm:pt>
    <dgm:pt modelId="{29D8F68C-CE34-4693-A348-0F1AEF5C4177}" type="parTrans" cxnId="{80373976-8741-4F29-BC56-91E2A4565A87}">
      <dgm:prSet/>
      <dgm:spPr/>
      <dgm:t>
        <a:bodyPr/>
        <a:lstStyle/>
        <a:p>
          <a:endParaRPr lang="es-ES"/>
        </a:p>
      </dgm:t>
    </dgm:pt>
    <dgm:pt modelId="{0A662DA3-9A13-4221-B50E-A4AFC85F35BC}" type="sibTrans" cxnId="{80373976-8741-4F29-BC56-91E2A4565A87}">
      <dgm:prSet/>
      <dgm:spPr/>
      <dgm:t>
        <a:bodyPr/>
        <a:lstStyle/>
        <a:p>
          <a:endParaRPr lang="es-ES"/>
        </a:p>
      </dgm:t>
    </dgm:pt>
    <dgm:pt modelId="{B73AE6ED-5475-4B55-995E-797487FBE8A4}">
      <dgm:prSet phldrT="[Texto]"/>
      <dgm:spPr>
        <a:solidFill>
          <a:srgbClr val="FF0000"/>
        </a:solidFill>
      </dgm:spPr>
      <dgm:t>
        <a:bodyPr/>
        <a:lstStyle/>
        <a:p>
          <a:r>
            <a:rPr lang="es-MX" dirty="0" smtClean="0"/>
            <a:t>Presidente municipal </a:t>
          </a:r>
        </a:p>
        <a:p>
          <a:r>
            <a:rPr lang="es-MX" dirty="0" smtClean="0"/>
            <a:t>Presidente del consejo</a:t>
          </a:r>
          <a:endParaRPr lang="es-ES" dirty="0"/>
        </a:p>
      </dgm:t>
    </dgm:pt>
    <dgm:pt modelId="{22C49797-05FD-45B9-81AF-EB4435380B9B}" type="parTrans" cxnId="{BE37F78F-75AD-44AC-8F85-AD7FFD513BA3}">
      <dgm:prSet/>
      <dgm:spPr/>
      <dgm:t>
        <a:bodyPr/>
        <a:lstStyle/>
        <a:p>
          <a:endParaRPr lang="es-ES"/>
        </a:p>
      </dgm:t>
    </dgm:pt>
    <dgm:pt modelId="{1AED5BF0-C974-4C19-A568-44610FC90470}" type="sibTrans" cxnId="{BE37F78F-75AD-44AC-8F85-AD7FFD513BA3}">
      <dgm:prSet/>
      <dgm:spPr/>
      <dgm:t>
        <a:bodyPr/>
        <a:lstStyle/>
        <a:p>
          <a:endParaRPr lang="es-ES"/>
        </a:p>
      </dgm:t>
    </dgm:pt>
    <dgm:pt modelId="{62757910-8D01-4BCC-9181-4A523D7809A4}">
      <dgm:prSet phldrT="[Texto]"/>
      <dgm:spPr/>
      <dgm:t>
        <a:bodyPr/>
        <a:lstStyle/>
        <a:p>
          <a:r>
            <a:rPr lang="es-MX" dirty="0" smtClean="0"/>
            <a:t>Sindico municipal</a:t>
          </a:r>
          <a:endParaRPr lang="es-ES" dirty="0"/>
        </a:p>
      </dgm:t>
    </dgm:pt>
    <dgm:pt modelId="{CA94B80B-9F5B-4112-BF6B-10E77A29AA95}" type="parTrans" cxnId="{0C6F110E-466A-425D-87F3-0098024F5929}">
      <dgm:prSet/>
      <dgm:spPr/>
      <dgm:t>
        <a:bodyPr/>
        <a:lstStyle/>
        <a:p>
          <a:endParaRPr lang="es-ES"/>
        </a:p>
      </dgm:t>
    </dgm:pt>
    <dgm:pt modelId="{52CFCEBB-CB3B-49BD-9EAE-92C6999444C2}" type="sibTrans" cxnId="{0C6F110E-466A-425D-87F3-0098024F5929}">
      <dgm:prSet/>
      <dgm:spPr/>
      <dgm:t>
        <a:bodyPr/>
        <a:lstStyle/>
        <a:p>
          <a:endParaRPr lang="es-ES"/>
        </a:p>
      </dgm:t>
    </dgm:pt>
    <dgm:pt modelId="{76087912-EE17-4F5E-AEC6-D3D45885CB66}">
      <dgm:prSet phldrT="[Texto]" custT="1"/>
      <dgm:spPr/>
      <dgm:t>
        <a:bodyPr/>
        <a:lstStyle/>
        <a:p>
          <a:r>
            <a:rPr lang="es-MX" sz="4000" dirty="0" smtClean="0"/>
            <a:t>Vocales del consejo</a:t>
          </a:r>
          <a:endParaRPr lang="es-ES" sz="4000" dirty="0"/>
        </a:p>
      </dgm:t>
    </dgm:pt>
    <dgm:pt modelId="{48A03F22-A202-4705-B6DA-E3F41DA0EB2C}" type="parTrans" cxnId="{9D979848-2AE5-491D-9F04-795C93851F7A}">
      <dgm:prSet/>
      <dgm:spPr/>
      <dgm:t>
        <a:bodyPr/>
        <a:lstStyle/>
        <a:p>
          <a:endParaRPr lang="es-ES"/>
        </a:p>
      </dgm:t>
    </dgm:pt>
    <dgm:pt modelId="{CB3F1C55-7E1C-4AA5-BE67-2BEA8005A2F4}" type="sibTrans" cxnId="{9D979848-2AE5-491D-9F04-795C93851F7A}">
      <dgm:prSet/>
      <dgm:spPr/>
      <dgm:t>
        <a:bodyPr/>
        <a:lstStyle/>
        <a:p>
          <a:endParaRPr lang="es-ES"/>
        </a:p>
      </dgm:t>
    </dgm:pt>
    <dgm:pt modelId="{401BD680-9C9A-4021-9FC1-4BFCA16ED5A1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 smtClean="0"/>
            <a:t>Director del OAST</a:t>
          </a:r>
        </a:p>
        <a:p>
          <a:r>
            <a:rPr lang="es-MX" dirty="0" smtClean="0"/>
            <a:t>Secretario del consejo</a:t>
          </a:r>
          <a:endParaRPr lang="es-ES" dirty="0"/>
        </a:p>
      </dgm:t>
    </dgm:pt>
    <dgm:pt modelId="{2D6D0886-DB87-4655-8ABF-5723C4E1546E}" type="parTrans" cxnId="{02C69AAC-8BEA-4496-AF97-CFA6C799176C}">
      <dgm:prSet/>
      <dgm:spPr/>
      <dgm:t>
        <a:bodyPr/>
        <a:lstStyle/>
        <a:p>
          <a:endParaRPr lang="es-ES"/>
        </a:p>
      </dgm:t>
    </dgm:pt>
    <dgm:pt modelId="{7FF16B27-8FEB-4367-A1ED-7BC83731D095}" type="sibTrans" cxnId="{02C69AAC-8BEA-4496-AF97-CFA6C799176C}">
      <dgm:prSet/>
      <dgm:spPr/>
      <dgm:t>
        <a:bodyPr/>
        <a:lstStyle/>
        <a:p>
          <a:endParaRPr lang="es-ES"/>
        </a:p>
      </dgm:t>
    </dgm:pt>
    <dgm:pt modelId="{1C7E9452-7712-407D-ACEE-D6E3A327DA9C}">
      <dgm:prSet/>
      <dgm:spPr/>
      <dgm:t>
        <a:bodyPr/>
        <a:lstStyle/>
        <a:p>
          <a:r>
            <a:rPr lang="es-MX" dirty="0" smtClean="0"/>
            <a:t>Regidor municipal</a:t>
          </a:r>
          <a:endParaRPr lang="es-ES" dirty="0"/>
        </a:p>
      </dgm:t>
    </dgm:pt>
    <dgm:pt modelId="{61FB9EE3-DA27-49D8-B440-F9876C0DE8E6}" type="parTrans" cxnId="{E068510D-73A5-4554-ABE0-D83000DE3DAF}">
      <dgm:prSet/>
      <dgm:spPr/>
      <dgm:t>
        <a:bodyPr/>
        <a:lstStyle/>
        <a:p>
          <a:endParaRPr lang="es-ES"/>
        </a:p>
      </dgm:t>
    </dgm:pt>
    <dgm:pt modelId="{036B5832-60E3-4F15-B750-6DDFE26324A7}" type="sibTrans" cxnId="{E068510D-73A5-4554-ABE0-D83000DE3DAF}">
      <dgm:prSet/>
      <dgm:spPr/>
      <dgm:t>
        <a:bodyPr/>
        <a:lstStyle/>
        <a:p>
          <a:endParaRPr lang="es-ES"/>
        </a:p>
      </dgm:t>
    </dgm:pt>
    <dgm:pt modelId="{09400BC4-98FD-466A-9E3A-BF3BCB94782F}">
      <dgm:prSet/>
      <dgm:spPr/>
      <dgm:t>
        <a:bodyPr/>
        <a:lstStyle/>
        <a:p>
          <a:r>
            <a:rPr lang="es-MX" dirty="0" smtClean="0"/>
            <a:t>Vocal del sector industrial</a:t>
          </a:r>
          <a:endParaRPr lang="es-ES" dirty="0"/>
        </a:p>
      </dgm:t>
    </dgm:pt>
    <dgm:pt modelId="{A4737D2F-8A73-4E62-B624-07DBFC80E95E}" type="parTrans" cxnId="{C6085DDF-0E5F-4920-805C-658D369121B8}">
      <dgm:prSet/>
      <dgm:spPr/>
      <dgm:t>
        <a:bodyPr/>
        <a:lstStyle/>
        <a:p>
          <a:endParaRPr lang="es-ES"/>
        </a:p>
      </dgm:t>
    </dgm:pt>
    <dgm:pt modelId="{63FC9474-A8F0-4339-8D64-DC76DDD10CB9}" type="sibTrans" cxnId="{C6085DDF-0E5F-4920-805C-658D369121B8}">
      <dgm:prSet/>
      <dgm:spPr/>
      <dgm:t>
        <a:bodyPr/>
        <a:lstStyle/>
        <a:p>
          <a:endParaRPr lang="es-ES"/>
        </a:p>
      </dgm:t>
    </dgm:pt>
    <dgm:pt modelId="{63F57BD5-50DB-4027-A679-FB523B1C04C5}">
      <dgm:prSet/>
      <dgm:spPr/>
      <dgm:t>
        <a:bodyPr/>
        <a:lstStyle/>
        <a:p>
          <a:r>
            <a:rPr lang="es-MX" dirty="0" smtClean="0"/>
            <a:t>Vocal del sector comercial</a:t>
          </a:r>
          <a:endParaRPr lang="es-ES" dirty="0"/>
        </a:p>
      </dgm:t>
    </dgm:pt>
    <dgm:pt modelId="{078DB32E-E913-43E6-B26C-899F8920B200}" type="parTrans" cxnId="{54A989F4-E1CA-4755-ACF3-7C896FDAD86F}">
      <dgm:prSet/>
      <dgm:spPr/>
      <dgm:t>
        <a:bodyPr/>
        <a:lstStyle/>
        <a:p>
          <a:endParaRPr lang="es-ES"/>
        </a:p>
      </dgm:t>
    </dgm:pt>
    <dgm:pt modelId="{16CB2743-5988-4DA5-8310-179031C9CBF6}" type="sibTrans" cxnId="{54A989F4-E1CA-4755-ACF3-7C896FDAD86F}">
      <dgm:prSet/>
      <dgm:spPr/>
      <dgm:t>
        <a:bodyPr/>
        <a:lstStyle/>
        <a:p>
          <a:endParaRPr lang="es-ES"/>
        </a:p>
      </dgm:t>
    </dgm:pt>
    <dgm:pt modelId="{BC50CA92-1F9E-4929-80D9-4C59DE22F864}">
      <dgm:prSet/>
      <dgm:spPr/>
      <dgm:t>
        <a:bodyPr/>
        <a:lstStyle/>
        <a:p>
          <a:r>
            <a:rPr lang="es-MX" dirty="0" smtClean="0"/>
            <a:t>Vocal de CAEM</a:t>
          </a:r>
          <a:endParaRPr lang="es-ES" dirty="0"/>
        </a:p>
      </dgm:t>
    </dgm:pt>
    <dgm:pt modelId="{2EDCD6F6-A2B9-4241-B6F7-E2B5D6705019}" type="parTrans" cxnId="{7E8E8CA0-0633-457E-B26F-B3518A2C121B}">
      <dgm:prSet/>
      <dgm:spPr/>
      <dgm:t>
        <a:bodyPr/>
        <a:lstStyle/>
        <a:p>
          <a:endParaRPr lang="es-ES"/>
        </a:p>
      </dgm:t>
    </dgm:pt>
    <dgm:pt modelId="{1766CB59-43A1-489C-835E-ECF4CC61C899}" type="sibTrans" cxnId="{7E8E8CA0-0633-457E-B26F-B3518A2C121B}">
      <dgm:prSet/>
      <dgm:spPr/>
      <dgm:t>
        <a:bodyPr/>
        <a:lstStyle/>
        <a:p>
          <a:endParaRPr lang="es-ES"/>
        </a:p>
      </dgm:t>
    </dgm:pt>
    <dgm:pt modelId="{3756EAB1-46C1-439B-9EE1-43EB038500C6}">
      <dgm:prSet/>
      <dgm:spPr/>
      <dgm:t>
        <a:bodyPr/>
        <a:lstStyle/>
        <a:p>
          <a:r>
            <a:rPr lang="es-MX" dirty="0" smtClean="0"/>
            <a:t>Vocal de CONAGUA</a:t>
          </a:r>
          <a:endParaRPr lang="es-ES" dirty="0"/>
        </a:p>
      </dgm:t>
    </dgm:pt>
    <dgm:pt modelId="{070237AC-8F5A-45E0-B899-2D1489E23576}" type="parTrans" cxnId="{715F5A4F-3206-4CCC-9D40-E7D371DCF67A}">
      <dgm:prSet/>
      <dgm:spPr/>
      <dgm:t>
        <a:bodyPr/>
        <a:lstStyle/>
        <a:p>
          <a:endParaRPr lang="es-ES"/>
        </a:p>
      </dgm:t>
    </dgm:pt>
    <dgm:pt modelId="{BFA9661D-C840-4286-85FD-F0F34E9D6C67}" type="sibTrans" cxnId="{715F5A4F-3206-4CCC-9D40-E7D371DCF67A}">
      <dgm:prSet/>
      <dgm:spPr/>
      <dgm:t>
        <a:bodyPr/>
        <a:lstStyle/>
        <a:p>
          <a:endParaRPr lang="es-ES"/>
        </a:p>
      </dgm:t>
    </dgm:pt>
    <dgm:pt modelId="{0F6B2588-10C3-4EB2-9998-4F5A964A91E6}">
      <dgm:prSet/>
      <dgm:spPr/>
      <dgm:t>
        <a:bodyPr/>
        <a:lstStyle/>
        <a:p>
          <a:r>
            <a:rPr lang="es-MX" dirty="0" smtClean="0"/>
            <a:t>Vocal vecinal</a:t>
          </a:r>
          <a:endParaRPr lang="es-ES" dirty="0"/>
        </a:p>
      </dgm:t>
    </dgm:pt>
    <dgm:pt modelId="{5A7B941A-8C69-497F-91C4-8B8C0FB1A99F}" type="parTrans" cxnId="{A3B8A079-C098-4A3B-9DA4-94FFCEC69536}">
      <dgm:prSet/>
      <dgm:spPr/>
      <dgm:t>
        <a:bodyPr/>
        <a:lstStyle/>
        <a:p>
          <a:endParaRPr lang="es-ES"/>
        </a:p>
      </dgm:t>
    </dgm:pt>
    <dgm:pt modelId="{93672126-789C-4EF1-ACE4-B6CBB57BFA0E}" type="sibTrans" cxnId="{A3B8A079-C098-4A3B-9DA4-94FFCEC69536}">
      <dgm:prSet/>
      <dgm:spPr/>
      <dgm:t>
        <a:bodyPr/>
        <a:lstStyle/>
        <a:p>
          <a:endParaRPr lang="es-ES"/>
        </a:p>
      </dgm:t>
    </dgm:pt>
    <dgm:pt modelId="{3AB659D9-BF9A-466E-96A2-A21E80DA0303}">
      <dgm:prSet/>
      <dgm:spPr/>
      <dgm:t>
        <a:bodyPr/>
        <a:lstStyle/>
        <a:p>
          <a:r>
            <a:rPr lang="es-MX" dirty="0" smtClean="0"/>
            <a:t>otro</a:t>
          </a:r>
          <a:endParaRPr lang="es-ES" dirty="0"/>
        </a:p>
      </dgm:t>
    </dgm:pt>
    <dgm:pt modelId="{F636D0C1-CBA6-43EE-A80F-D7A49BDD13A3}" type="parTrans" cxnId="{0293064D-6551-488C-8E08-5BAF41F9058D}">
      <dgm:prSet/>
      <dgm:spPr/>
      <dgm:t>
        <a:bodyPr/>
        <a:lstStyle/>
        <a:p>
          <a:endParaRPr lang="es-ES"/>
        </a:p>
      </dgm:t>
    </dgm:pt>
    <dgm:pt modelId="{9E4B1B9C-A9AB-4287-9E44-9D2F745BB38E}" type="sibTrans" cxnId="{0293064D-6551-488C-8E08-5BAF41F9058D}">
      <dgm:prSet/>
      <dgm:spPr/>
      <dgm:t>
        <a:bodyPr/>
        <a:lstStyle/>
        <a:p>
          <a:endParaRPr lang="es-ES"/>
        </a:p>
      </dgm:t>
    </dgm:pt>
    <dgm:pt modelId="{9AB4BF36-B130-4499-96FF-33BAD129B61B}" type="pres">
      <dgm:prSet presAssocID="{B1E0F9AD-85E2-43B9-AB9A-83986C0509F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897060E4-B0E6-42BE-B4E7-4B64EE2F5F74}" type="pres">
      <dgm:prSet presAssocID="{B3DD4897-D821-49B1-BD67-214E64677630}" presName="vertOne" presStyleCnt="0"/>
      <dgm:spPr/>
    </dgm:pt>
    <dgm:pt modelId="{859C8E42-D5B5-4128-ABC6-CA0EE5659AE1}" type="pres">
      <dgm:prSet presAssocID="{B3DD4897-D821-49B1-BD67-214E6467763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74DC504-A240-4751-8474-59A0A8E7EF32}" type="pres">
      <dgm:prSet presAssocID="{B3DD4897-D821-49B1-BD67-214E64677630}" presName="parTransOne" presStyleCnt="0"/>
      <dgm:spPr/>
    </dgm:pt>
    <dgm:pt modelId="{A9226C15-B5B8-49EB-9818-516AAB5C9301}" type="pres">
      <dgm:prSet presAssocID="{B3DD4897-D821-49B1-BD67-214E64677630}" presName="horzOne" presStyleCnt="0"/>
      <dgm:spPr/>
    </dgm:pt>
    <dgm:pt modelId="{26E30649-77B6-4194-8A4E-6466A44C08B0}" type="pres">
      <dgm:prSet presAssocID="{4495FCF0-856A-49FC-BD97-AD55B7D4DF7C}" presName="vertTwo" presStyleCnt="0"/>
      <dgm:spPr/>
    </dgm:pt>
    <dgm:pt modelId="{6F866DA4-D716-44AD-BF04-F3131BF0B3FB}" type="pres">
      <dgm:prSet presAssocID="{4495FCF0-856A-49FC-BD97-AD55B7D4DF7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76DC7FA-DE8B-4953-8DA3-1431FF11C68A}" type="pres">
      <dgm:prSet presAssocID="{4495FCF0-856A-49FC-BD97-AD55B7D4DF7C}" presName="parTransTwo" presStyleCnt="0"/>
      <dgm:spPr/>
    </dgm:pt>
    <dgm:pt modelId="{00057256-1A1F-45DF-9E60-E9332A9CF083}" type="pres">
      <dgm:prSet presAssocID="{4495FCF0-856A-49FC-BD97-AD55B7D4DF7C}" presName="horzTwo" presStyleCnt="0"/>
      <dgm:spPr/>
    </dgm:pt>
    <dgm:pt modelId="{6075F3F1-ABF5-46E5-A626-A48D2F007D06}" type="pres">
      <dgm:prSet presAssocID="{B73AE6ED-5475-4B55-995E-797487FBE8A4}" presName="vertThree" presStyleCnt="0"/>
      <dgm:spPr/>
    </dgm:pt>
    <dgm:pt modelId="{E2AC79E5-7712-4E0B-97D4-9FB6CA3BF98F}" type="pres">
      <dgm:prSet presAssocID="{B73AE6ED-5475-4B55-995E-797487FBE8A4}" presName="txThree" presStyleLbl="node3" presStyleIdx="0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7B49AD-D1C9-4E08-A846-6ED94BCB666D}" type="pres">
      <dgm:prSet presAssocID="{B73AE6ED-5475-4B55-995E-797487FBE8A4}" presName="horzThree" presStyleCnt="0"/>
      <dgm:spPr/>
    </dgm:pt>
    <dgm:pt modelId="{22C94E0A-0016-44FC-ADBE-0CEBF2B3811A}" type="pres">
      <dgm:prSet presAssocID="{1AED5BF0-C974-4C19-A568-44610FC90470}" presName="sibSpaceThree" presStyleCnt="0"/>
      <dgm:spPr/>
    </dgm:pt>
    <dgm:pt modelId="{EE10220E-236F-46B7-81F4-E5EB7A68C4C4}" type="pres">
      <dgm:prSet presAssocID="{62757910-8D01-4BCC-9181-4A523D7809A4}" presName="vertThree" presStyleCnt="0"/>
      <dgm:spPr/>
    </dgm:pt>
    <dgm:pt modelId="{71C7944F-A72B-420B-828D-9C0F93F8F98A}" type="pres">
      <dgm:prSet presAssocID="{62757910-8D01-4BCC-9181-4A523D7809A4}" presName="txThree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3F89EBB-A213-4E48-924C-3DE70601D166}" type="pres">
      <dgm:prSet presAssocID="{62757910-8D01-4BCC-9181-4A523D7809A4}" presName="horzThree" presStyleCnt="0"/>
      <dgm:spPr/>
    </dgm:pt>
    <dgm:pt modelId="{72C0FED9-1BE9-4BBC-A5FB-3AA554A72C1F}" type="pres">
      <dgm:prSet presAssocID="{52CFCEBB-CB3B-49BD-9EAE-92C6999444C2}" presName="sibSpaceThree" presStyleCnt="0"/>
      <dgm:spPr/>
    </dgm:pt>
    <dgm:pt modelId="{052A5EA5-1734-433F-A09C-78ADFFA49B1F}" type="pres">
      <dgm:prSet presAssocID="{1C7E9452-7712-407D-ACEE-D6E3A327DA9C}" presName="vertThree" presStyleCnt="0"/>
      <dgm:spPr/>
    </dgm:pt>
    <dgm:pt modelId="{E57399C7-5B29-4516-8E15-661E97020CE2}" type="pres">
      <dgm:prSet presAssocID="{1C7E9452-7712-407D-ACEE-D6E3A327DA9C}" presName="txThree" presStyleLbl="node3" presStyleIdx="2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3B39B62-A687-4E80-B4A8-0DCE0C38465C}" type="pres">
      <dgm:prSet presAssocID="{1C7E9452-7712-407D-ACEE-D6E3A327DA9C}" presName="horzThree" presStyleCnt="0"/>
      <dgm:spPr/>
    </dgm:pt>
    <dgm:pt modelId="{7B3BD01E-44EE-4DF7-8744-6C2EE84C6191}" type="pres">
      <dgm:prSet presAssocID="{0A662DA3-9A13-4221-B50E-A4AFC85F35BC}" presName="sibSpaceTwo" presStyleCnt="0"/>
      <dgm:spPr/>
    </dgm:pt>
    <dgm:pt modelId="{18D481CF-1B78-4D33-8595-775C49AB2EC9}" type="pres">
      <dgm:prSet presAssocID="{76087912-EE17-4F5E-AEC6-D3D45885CB66}" presName="vertTwo" presStyleCnt="0"/>
      <dgm:spPr/>
    </dgm:pt>
    <dgm:pt modelId="{469A409B-4740-4D74-B557-5DFA9F3AAA70}" type="pres">
      <dgm:prSet presAssocID="{76087912-EE17-4F5E-AEC6-D3D45885CB66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A4F037A-36B8-499E-A578-11FC4AAB325C}" type="pres">
      <dgm:prSet presAssocID="{76087912-EE17-4F5E-AEC6-D3D45885CB66}" presName="parTransTwo" presStyleCnt="0"/>
      <dgm:spPr/>
    </dgm:pt>
    <dgm:pt modelId="{7B693764-BC9D-4CBC-A0F3-3FD59DEFDB6A}" type="pres">
      <dgm:prSet presAssocID="{76087912-EE17-4F5E-AEC6-D3D45885CB66}" presName="horzTwo" presStyleCnt="0"/>
      <dgm:spPr/>
    </dgm:pt>
    <dgm:pt modelId="{E28DA9B1-8426-4C78-9483-0C29440A4F39}" type="pres">
      <dgm:prSet presAssocID="{401BD680-9C9A-4021-9FC1-4BFCA16ED5A1}" presName="vertThree" presStyleCnt="0"/>
      <dgm:spPr/>
    </dgm:pt>
    <dgm:pt modelId="{AB9F1054-BFD0-442A-8156-9708820EA89D}" type="pres">
      <dgm:prSet presAssocID="{401BD680-9C9A-4021-9FC1-4BFCA16ED5A1}" presName="txThree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F967CB5-A069-4D58-9F80-51235F0DA330}" type="pres">
      <dgm:prSet presAssocID="{401BD680-9C9A-4021-9FC1-4BFCA16ED5A1}" presName="horzThree" presStyleCnt="0"/>
      <dgm:spPr/>
    </dgm:pt>
    <dgm:pt modelId="{2581B1DA-0452-4A7F-AA16-A4D6F834D8FE}" type="pres">
      <dgm:prSet presAssocID="{7FF16B27-8FEB-4367-A1ED-7BC83731D095}" presName="sibSpaceThree" presStyleCnt="0"/>
      <dgm:spPr/>
    </dgm:pt>
    <dgm:pt modelId="{C1A64DF7-9E0F-4F4C-9406-547177C1AB87}" type="pres">
      <dgm:prSet presAssocID="{09400BC4-98FD-466A-9E3A-BF3BCB94782F}" presName="vertThree" presStyleCnt="0"/>
      <dgm:spPr/>
    </dgm:pt>
    <dgm:pt modelId="{B671F928-6928-422F-95FB-88BC158B6DFD}" type="pres">
      <dgm:prSet presAssocID="{09400BC4-98FD-466A-9E3A-BF3BCB94782F}" presName="txThree" presStyleLbl="node3" presStyleIdx="4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68D03F0-BB60-4BDB-BD03-AA3340B402A2}" type="pres">
      <dgm:prSet presAssocID="{09400BC4-98FD-466A-9E3A-BF3BCB94782F}" presName="horzThree" presStyleCnt="0"/>
      <dgm:spPr/>
    </dgm:pt>
    <dgm:pt modelId="{AC80CD69-B08F-46F4-B264-6B2973654945}" type="pres">
      <dgm:prSet presAssocID="{63FC9474-A8F0-4339-8D64-DC76DDD10CB9}" presName="sibSpaceThree" presStyleCnt="0"/>
      <dgm:spPr/>
    </dgm:pt>
    <dgm:pt modelId="{26D6F194-8BE5-496F-9C1C-AAD0AB0B97B9}" type="pres">
      <dgm:prSet presAssocID="{63F57BD5-50DB-4027-A679-FB523B1C04C5}" presName="vertThree" presStyleCnt="0"/>
      <dgm:spPr/>
    </dgm:pt>
    <dgm:pt modelId="{30B152A5-AA42-420C-B0BD-0A32D443EBA4}" type="pres">
      <dgm:prSet presAssocID="{63F57BD5-50DB-4027-A679-FB523B1C04C5}" presName="txThree" presStyleLbl="node3" presStyleIdx="5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72B9CA2-EF6C-4F8D-89CE-1062A717A7FB}" type="pres">
      <dgm:prSet presAssocID="{63F57BD5-50DB-4027-A679-FB523B1C04C5}" presName="horzThree" presStyleCnt="0"/>
      <dgm:spPr/>
    </dgm:pt>
    <dgm:pt modelId="{E9B1BFA8-6F2E-44AE-8BC2-D395A5986E4B}" type="pres">
      <dgm:prSet presAssocID="{16CB2743-5988-4DA5-8310-179031C9CBF6}" presName="sibSpaceThree" presStyleCnt="0"/>
      <dgm:spPr/>
    </dgm:pt>
    <dgm:pt modelId="{025BD521-E228-4695-A3A3-6F1377ADBC59}" type="pres">
      <dgm:prSet presAssocID="{BC50CA92-1F9E-4929-80D9-4C59DE22F864}" presName="vertThree" presStyleCnt="0"/>
      <dgm:spPr/>
    </dgm:pt>
    <dgm:pt modelId="{CA1DFDC7-F11D-4193-97AA-529791DFD26C}" type="pres">
      <dgm:prSet presAssocID="{BC50CA92-1F9E-4929-80D9-4C59DE22F864}" presName="txThree" presStyleLbl="node3" presStyleIdx="6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B11DB6-137A-4726-A2C8-1FB60DBE2A83}" type="pres">
      <dgm:prSet presAssocID="{BC50CA92-1F9E-4929-80D9-4C59DE22F864}" presName="horzThree" presStyleCnt="0"/>
      <dgm:spPr/>
    </dgm:pt>
    <dgm:pt modelId="{DE3E7B6B-A3C8-4A81-A72B-6750C6E4A97D}" type="pres">
      <dgm:prSet presAssocID="{1766CB59-43A1-489C-835E-ECF4CC61C899}" presName="sibSpaceThree" presStyleCnt="0"/>
      <dgm:spPr/>
    </dgm:pt>
    <dgm:pt modelId="{F67CB28E-21C1-4C2A-A644-B1A8953497B3}" type="pres">
      <dgm:prSet presAssocID="{3756EAB1-46C1-439B-9EE1-43EB038500C6}" presName="vertThree" presStyleCnt="0"/>
      <dgm:spPr/>
    </dgm:pt>
    <dgm:pt modelId="{0D246EC9-42AE-4587-8C19-BE79B7CA7122}" type="pres">
      <dgm:prSet presAssocID="{3756EAB1-46C1-439B-9EE1-43EB038500C6}" presName="txThree" presStyleLbl="node3" presStyleIdx="7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924ECF6-FC23-4D66-B1D3-4CCB1C663FAC}" type="pres">
      <dgm:prSet presAssocID="{3756EAB1-46C1-439B-9EE1-43EB038500C6}" presName="horzThree" presStyleCnt="0"/>
      <dgm:spPr/>
    </dgm:pt>
    <dgm:pt modelId="{C5A44DCC-D8BE-4EFB-BCD1-E94CC0517046}" type="pres">
      <dgm:prSet presAssocID="{BFA9661D-C840-4286-85FD-F0F34E9D6C67}" presName="sibSpaceThree" presStyleCnt="0"/>
      <dgm:spPr/>
    </dgm:pt>
    <dgm:pt modelId="{78FB057C-31C9-4432-9BB7-683C34B2EA29}" type="pres">
      <dgm:prSet presAssocID="{0F6B2588-10C3-4EB2-9998-4F5A964A91E6}" presName="vertThree" presStyleCnt="0"/>
      <dgm:spPr/>
    </dgm:pt>
    <dgm:pt modelId="{18F152D0-92CC-4894-A775-777F5ABB4523}" type="pres">
      <dgm:prSet presAssocID="{0F6B2588-10C3-4EB2-9998-4F5A964A91E6}" presName="txThree" presStyleLbl="node3" presStyleIdx="8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BB97CA5-FC90-4529-8C83-2B928807D27C}" type="pres">
      <dgm:prSet presAssocID="{0F6B2588-10C3-4EB2-9998-4F5A964A91E6}" presName="horzThree" presStyleCnt="0"/>
      <dgm:spPr/>
    </dgm:pt>
    <dgm:pt modelId="{8AE706E9-4BDF-472C-89E3-8818B7FB1801}" type="pres">
      <dgm:prSet presAssocID="{93672126-789C-4EF1-ACE4-B6CBB57BFA0E}" presName="sibSpaceThree" presStyleCnt="0"/>
      <dgm:spPr/>
    </dgm:pt>
    <dgm:pt modelId="{1829290F-1069-4EFD-8A3A-8B5D41898C1E}" type="pres">
      <dgm:prSet presAssocID="{3AB659D9-BF9A-466E-96A2-A21E80DA0303}" presName="vertThree" presStyleCnt="0"/>
      <dgm:spPr/>
    </dgm:pt>
    <dgm:pt modelId="{6257BA2A-9170-43FD-8D3B-DB7AA361A5E7}" type="pres">
      <dgm:prSet presAssocID="{3AB659D9-BF9A-466E-96A2-A21E80DA0303}" presName="txThree" presStyleLbl="node3" presStyleIdx="9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FCCD12D-DF7F-4F49-8A69-15A8A21A027C}" type="pres">
      <dgm:prSet presAssocID="{3AB659D9-BF9A-466E-96A2-A21E80DA0303}" presName="horzThree" presStyleCnt="0"/>
      <dgm:spPr/>
    </dgm:pt>
  </dgm:ptLst>
  <dgm:cxnLst>
    <dgm:cxn modelId="{5246F800-4D82-4AE4-8E24-9A6FDD7AA796}" type="presOf" srcId="{09400BC4-98FD-466A-9E3A-BF3BCB94782F}" destId="{B671F928-6928-422F-95FB-88BC158B6DFD}" srcOrd="0" destOrd="0" presId="urn:microsoft.com/office/officeart/2005/8/layout/hierarchy4"/>
    <dgm:cxn modelId="{02C69AAC-8BEA-4496-AF97-CFA6C799176C}" srcId="{76087912-EE17-4F5E-AEC6-D3D45885CB66}" destId="{401BD680-9C9A-4021-9FC1-4BFCA16ED5A1}" srcOrd="0" destOrd="0" parTransId="{2D6D0886-DB87-4655-8ABF-5723C4E1546E}" sibTransId="{7FF16B27-8FEB-4367-A1ED-7BC83731D095}"/>
    <dgm:cxn modelId="{BE37F78F-75AD-44AC-8F85-AD7FFD513BA3}" srcId="{4495FCF0-856A-49FC-BD97-AD55B7D4DF7C}" destId="{B73AE6ED-5475-4B55-995E-797487FBE8A4}" srcOrd="0" destOrd="0" parTransId="{22C49797-05FD-45B9-81AF-EB4435380B9B}" sibTransId="{1AED5BF0-C974-4C19-A568-44610FC90470}"/>
    <dgm:cxn modelId="{73458B53-42B1-4314-A7E1-FC3D1532420F}" type="presOf" srcId="{76087912-EE17-4F5E-AEC6-D3D45885CB66}" destId="{469A409B-4740-4D74-B557-5DFA9F3AAA70}" srcOrd="0" destOrd="0" presId="urn:microsoft.com/office/officeart/2005/8/layout/hierarchy4"/>
    <dgm:cxn modelId="{6A760306-EAA6-42CD-AF14-8AA7DC367C9E}" srcId="{B1E0F9AD-85E2-43B9-AB9A-83986C0509F7}" destId="{B3DD4897-D821-49B1-BD67-214E64677630}" srcOrd="0" destOrd="0" parTransId="{C229D037-7338-452C-8D74-F63B4F9B1230}" sibTransId="{8CC81831-EF40-496E-9020-16CF5F2DB304}"/>
    <dgm:cxn modelId="{67AECFDB-1C78-40CF-ABC4-29085C56EF7E}" type="presOf" srcId="{BC50CA92-1F9E-4929-80D9-4C59DE22F864}" destId="{CA1DFDC7-F11D-4193-97AA-529791DFD26C}" srcOrd="0" destOrd="0" presId="urn:microsoft.com/office/officeart/2005/8/layout/hierarchy4"/>
    <dgm:cxn modelId="{50C8A1D1-EEC0-4544-833C-5750D7757762}" type="presOf" srcId="{B73AE6ED-5475-4B55-995E-797487FBE8A4}" destId="{E2AC79E5-7712-4E0B-97D4-9FB6CA3BF98F}" srcOrd="0" destOrd="0" presId="urn:microsoft.com/office/officeart/2005/8/layout/hierarchy4"/>
    <dgm:cxn modelId="{8B583F3F-9AF1-40D0-A97C-D7498A99AB60}" type="presOf" srcId="{0F6B2588-10C3-4EB2-9998-4F5A964A91E6}" destId="{18F152D0-92CC-4894-A775-777F5ABB4523}" srcOrd="0" destOrd="0" presId="urn:microsoft.com/office/officeart/2005/8/layout/hierarchy4"/>
    <dgm:cxn modelId="{7E8E8CA0-0633-457E-B26F-B3518A2C121B}" srcId="{76087912-EE17-4F5E-AEC6-D3D45885CB66}" destId="{BC50CA92-1F9E-4929-80D9-4C59DE22F864}" srcOrd="3" destOrd="0" parTransId="{2EDCD6F6-A2B9-4241-B6F7-E2B5D6705019}" sibTransId="{1766CB59-43A1-489C-835E-ECF4CC61C899}"/>
    <dgm:cxn modelId="{6A174E60-1964-4E30-B643-56C57881F357}" type="presOf" srcId="{3756EAB1-46C1-439B-9EE1-43EB038500C6}" destId="{0D246EC9-42AE-4587-8C19-BE79B7CA7122}" srcOrd="0" destOrd="0" presId="urn:microsoft.com/office/officeart/2005/8/layout/hierarchy4"/>
    <dgm:cxn modelId="{9D979848-2AE5-491D-9F04-795C93851F7A}" srcId="{B3DD4897-D821-49B1-BD67-214E64677630}" destId="{76087912-EE17-4F5E-AEC6-D3D45885CB66}" srcOrd="1" destOrd="0" parTransId="{48A03F22-A202-4705-B6DA-E3F41DA0EB2C}" sibTransId="{CB3F1C55-7E1C-4AA5-BE67-2BEA8005A2F4}"/>
    <dgm:cxn modelId="{E4AACB84-A2DD-4F32-B3A3-3BB36A21EA9D}" type="presOf" srcId="{401BD680-9C9A-4021-9FC1-4BFCA16ED5A1}" destId="{AB9F1054-BFD0-442A-8156-9708820EA89D}" srcOrd="0" destOrd="0" presId="urn:microsoft.com/office/officeart/2005/8/layout/hierarchy4"/>
    <dgm:cxn modelId="{690F6654-2A84-4DAD-BFB8-F9F1EA711D3F}" type="presOf" srcId="{1C7E9452-7712-407D-ACEE-D6E3A327DA9C}" destId="{E57399C7-5B29-4516-8E15-661E97020CE2}" srcOrd="0" destOrd="0" presId="urn:microsoft.com/office/officeart/2005/8/layout/hierarchy4"/>
    <dgm:cxn modelId="{0293064D-6551-488C-8E08-5BAF41F9058D}" srcId="{76087912-EE17-4F5E-AEC6-D3D45885CB66}" destId="{3AB659D9-BF9A-466E-96A2-A21E80DA0303}" srcOrd="6" destOrd="0" parTransId="{F636D0C1-CBA6-43EE-A80F-D7A49BDD13A3}" sibTransId="{9E4B1B9C-A9AB-4287-9E44-9D2F745BB38E}"/>
    <dgm:cxn modelId="{FA5EC7BD-BCA4-4C9A-8D36-EF8263C3E5BC}" type="presOf" srcId="{4495FCF0-856A-49FC-BD97-AD55B7D4DF7C}" destId="{6F866DA4-D716-44AD-BF04-F3131BF0B3FB}" srcOrd="0" destOrd="0" presId="urn:microsoft.com/office/officeart/2005/8/layout/hierarchy4"/>
    <dgm:cxn modelId="{EE08C01C-C4C8-434B-8599-DA206DC02812}" type="presOf" srcId="{63F57BD5-50DB-4027-A679-FB523B1C04C5}" destId="{30B152A5-AA42-420C-B0BD-0A32D443EBA4}" srcOrd="0" destOrd="0" presId="urn:microsoft.com/office/officeart/2005/8/layout/hierarchy4"/>
    <dgm:cxn modelId="{A3B8A079-C098-4A3B-9DA4-94FFCEC69536}" srcId="{76087912-EE17-4F5E-AEC6-D3D45885CB66}" destId="{0F6B2588-10C3-4EB2-9998-4F5A964A91E6}" srcOrd="5" destOrd="0" parTransId="{5A7B941A-8C69-497F-91C4-8B8C0FB1A99F}" sibTransId="{93672126-789C-4EF1-ACE4-B6CBB57BFA0E}"/>
    <dgm:cxn modelId="{97EA9147-EF0F-46B0-A636-1EFD17D80D6C}" type="presOf" srcId="{B1E0F9AD-85E2-43B9-AB9A-83986C0509F7}" destId="{9AB4BF36-B130-4499-96FF-33BAD129B61B}" srcOrd="0" destOrd="0" presId="urn:microsoft.com/office/officeart/2005/8/layout/hierarchy4"/>
    <dgm:cxn modelId="{43B1EDCD-ECB4-4098-AE42-C2B773E7A414}" type="presOf" srcId="{3AB659D9-BF9A-466E-96A2-A21E80DA0303}" destId="{6257BA2A-9170-43FD-8D3B-DB7AA361A5E7}" srcOrd="0" destOrd="0" presId="urn:microsoft.com/office/officeart/2005/8/layout/hierarchy4"/>
    <dgm:cxn modelId="{56AAE546-14A4-4E5A-BE1D-B26CEE9D7C0D}" type="presOf" srcId="{62757910-8D01-4BCC-9181-4A523D7809A4}" destId="{71C7944F-A72B-420B-828D-9C0F93F8F98A}" srcOrd="0" destOrd="0" presId="urn:microsoft.com/office/officeart/2005/8/layout/hierarchy4"/>
    <dgm:cxn modelId="{E068510D-73A5-4554-ABE0-D83000DE3DAF}" srcId="{4495FCF0-856A-49FC-BD97-AD55B7D4DF7C}" destId="{1C7E9452-7712-407D-ACEE-D6E3A327DA9C}" srcOrd="2" destOrd="0" parTransId="{61FB9EE3-DA27-49D8-B440-F9876C0DE8E6}" sibTransId="{036B5832-60E3-4F15-B750-6DDFE26324A7}"/>
    <dgm:cxn modelId="{0C6F110E-466A-425D-87F3-0098024F5929}" srcId="{4495FCF0-856A-49FC-BD97-AD55B7D4DF7C}" destId="{62757910-8D01-4BCC-9181-4A523D7809A4}" srcOrd="1" destOrd="0" parTransId="{CA94B80B-9F5B-4112-BF6B-10E77A29AA95}" sibTransId="{52CFCEBB-CB3B-49BD-9EAE-92C6999444C2}"/>
    <dgm:cxn modelId="{715F5A4F-3206-4CCC-9D40-E7D371DCF67A}" srcId="{76087912-EE17-4F5E-AEC6-D3D45885CB66}" destId="{3756EAB1-46C1-439B-9EE1-43EB038500C6}" srcOrd="4" destOrd="0" parTransId="{070237AC-8F5A-45E0-B899-2D1489E23576}" sibTransId="{BFA9661D-C840-4286-85FD-F0F34E9D6C67}"/>
    <dgm:cxn modelId="{54A989F4-E1CA-4755-ACF3-7C896FDAD86F}" srcId="{76087912-EE17-4F5E-AEC6-D3D45885CB66}" destId="{63F57BD5-50DB-4027-A679-FB523B1C04C5}" srcOrd="2" destOrd="0" parTransId="{078DB32E-E913-43E6-B26C-899F8920B200}" sibTransId="{16CB2743-5988-4DA5-8310-179031C9CBF6}"/>
    <dgm:cxn modelId="{80373976-8741-4F29-BC56-91E2A4565A87}" srcId="{B3DD4897-D821-49B1-BD67-214E64677630}" destId="{4495FCF0-856A-49FC-BD97-AD55B7D4DF7C}" srcOrd="0" destOrd="0" parTransId="{29D8F68C-CE34-4693-A348-0F1AEF5C4177}" sibTransId="{0A662DA3-9A13-4221-B50E-A4AFC85F35BC}"/>
    <dgm:cxn modelId="{C6085DDF-0E5F-4920-805C-658D369121B8}" srcId="{76087912-EE17-4F5E-AEC6-D3D45885CB66}" destId="{09400BC4-98FD-466A-9E3A-BF3BCB94782F}" srcOrd="1" destOrd="0" parTransId="{A4737D2F-8A73-4E62-B624-07DBFC80E95E}" sibTransId="{63FC9474-A8F0-4339-8D64-DC76DDD10CB9}"/>
    <dgm:cxn modelId="{7E9AFFED-5F26-415E-B68D-FE4B5561FB6D}" type="presOf" srcId="{B3DD4897-D821-49B1-BD67-214E64677630}" destId="{859C8E42-D5B5-4128-ABC6-CA0EE5659AE1}" srcOrd="0" destOrd="0" presId="urn:microsoft.com/office/officeart/2005/8/layout/hierarchy4"/>
    <dgm:cxn modelId="{49588429-7E19-4F0A-9C7B-492CDAA68DE4}" type="presParOf" srcId="{9AB4BF36-B130-4499-96FF-33BAD129B61B}" destId="{897060E4-B0E6-42BE-B4E7-4B64EE2F5F74}" srcOrd="0" destOrd="0" presId="urn:microsoft.com/office/officeart/2005/8/layout/hierarchy4"/>
    <dgm:cxn modelId="{3D9C384B-B03C-4FCF-AE07-34D8677F4A8D}" type="presParOf" srcId="{897060E4-B0E6-42BE-B4E7-4B64EE2F5F74}" destId="{859C8E42-D5B5-4128-ABC6-CA0EE5659AE1}" srcOrd="0" destOrd="0" presId="urn:microsoft.com/office/officeart/2005/8/layout/hierarchy4"/>
    <dgm:cxn modelId="{3A9F6733-D948-44EC-AAEF-6807E782EB05}" type="presParOf" srcId="{897060E4-B0E6-42BE-B4E7-4B64EE2F5F74}" destId="{274DC504-A240-4751-8474-59A0A8E7EF32}" srcOrd="1" destOrd="0" presId="urn:microsoft.com/office/officeart/2005/8/layout/hierarchy4"/>
    <dgm:cxn modelId="{995627B8-B77C-4CA9-9600-3193ED099B1B}" type="presParOf" srcId="{897060E4-B0E6-42BE-B4E7-4B64EE2F5F74}" destId="{A9226C15-B5B8-49EB-9818-516AAB5C9301}" srcOrd="2" destOrd="0" presId="urn:microsoft.com/office/officeart/2005/8/layout/hierarchy4"/>
    <dgm:cxn modelId="{ADE1879F-7592-40DF-9B1B-E122AF0D3063}" type="presParOf" srcId="{A9226C15-B5B8-49EB-9818-516AAB5C9301}" destId="{26E30649-77B6-4194-8A4E-6466A44C08B0}" srcOrd="0" destOrd="0" presId="urn:microsoft.com/office/officeart/2005/8/layout/hierarchy4"/>
    <dgm:cxn modelId="{0D03C225-7987-435A-9918-DBC384B65431}" type="presParOf" srcId="{26E30649-77B6-4194-8A4E-6466A44C08B0}" destId="{6F866DA4-D716-44AD-BF04-F3131BF0B3FB}" srcOrd="0" destOrd="0" presId="urn:microsoft.com/office/officeart/2005/8/layout/hierarchy4"/>
    <dgm:cxn modelId="{8A6D03EC-C369-4FCB-8AA9-4527DF1B727D}" type="presParOf" srcId="{26E30649-77B6-4194-8A4E-6466A44C08B0}" destId="{176DC7FA-DE8B-4953-8DA3-1431FF11C68A}" srcOrd="1" destOrd="0" presId="urn:microsoft.com/office/officeart/2005/8/layout/hierarchy4"/>
    <dgm:cxn modelId="{EE5095CB-9196-4D8C-BA0B-C7D8C954E923}" type="presParOf" srcId="{26E30649-77B6-4194-8A4E-6466A44C08B0}" destId="{00057256-1A1F-45DF-9E60-E9332A9CF083}" srcOrd="2" destOrd="0" presId="urn:microsoft.com/office/officeart/2005/8/layout/hierarchy4"/>
    <dgm:cxn modelId="{CA5C8EEB-4E89-4A85-86A7-EEC7D4FC9D1B}" type="presParOf" srcId="{00057256-1A1F-45DF-9E60-E9332A9CF083}" destId="{6075F3F1-ABF5-46E5-A626-A48D2F007D06}" srcOrd="0" destOrd="0" presId="urn:microsoft.com/office/officeart/2005/8/layout/hierarchy4"/>
    <dgm:cxn modelId="{63565371-C027-412F-8DD8-93FB5F30AAD7}" type="presParOf" srcId="{6075F3F1-ABF5-46E5-A626-A48D2F007D06}" destId="{E2AC79E5-7712-4E0B-97D4-9FB6CA3BF98F}" srcOrd="0" destOrd="0" presId="urn:microsoft.com/office/officeart/2005/8/layout/hierarchy4"/>
    <dgm:cxn modelId="{B961AC33-E244-4C09-80A6-C7CFEBCACF08}" type="presParOf" srcId="{6075F3F1-ABF5-46E5-A626-A48D2F007D06}" destId="{F97B49AD-D1C9-4E08-A846-6ED94BCB666D}" srcOrd="1" destOrd="0" presId="urn:microsoft.com/office/officeart/2005/8/layout/hierarchy4"/>
    <dgm:cxn modelId="{742420BF-74B4-4D11-BD4D-D75E783132B8}" type="presParOf" srcId="{00057256-1A1F-45DF-9E60-E9332A9CF083}" destId="{22C94E0A-0016-44FC-ADBE-0CEBF2B3811A}" srcOrd="1" destOrd="0" presId="urn:microsoft.com/office/officeart/2005/8/layout/hierarchy4"/>
    <dgm:cxn modelId="{D6A59BD2-DA42-4FC7-A35D-535474C6A563}" type="presParOf" srcId="{00057256-1A1F-45DF-9E60-E9332A9CF083}" destId="{EE10220E-236F-46B7-81F4-E5EB7A68C4C4}" srcOrd="2" destOrd="0" presId="urn:microsoft.com/office/officeart/2005/8/layout/hierarchy4"/>
    <dgm:cxn modelId="{DEB63D5C-A4AD-4A99-9375-4027058BC17C}" type="presParOf" srcId="{EE10220E-236F-46B7-81F4-E5EB7A68C4C4}" destId="{71C7944F-A72B-420B-828D-9C0F93F8F98A}" srcOrd="0" destOrd="0" presId="urn:microsoft.com/office/officeart/2005/8/layout/hierarchy4"/>
    <dgm:cxn modelId="{A31E7820-35D4-4F60-BC1C-32252D7CB238}" type="presParOf" srcId="{EE10220E-236F-46B7-81F4-E5EB7A68C4C4}" destId="{43F89EBB-A213-4E48-924C-3DE70601D166}" srcOrd="1" destOrd="0" presId="urn:microsoft.com/office/officeart/2005/8/layout/hierarchy4"/>
    <dgm:cxn modelId="{938F59F7-235B-40B3-9886-7ED3DAAA7AFA}" type="presParOf" srcId="{00057256-1A1F-45DF-9E60-E9332A9CF083}" destId="{72C0FED9-1BE9-4BBC-A5FB-3AA554A72C1F}" srcOrd="3" destOrd="0" presId="urn:microsoft.com/office/officeart/2005/8/layout/hierarchy4"/>
    <dgm:cxn modelId="{268EF77E-9158-440B-9629-B6536E02194D}" type="presParOf" srcId="{00057256-1A1F-45DF-9E60-E9332A9CF083}" destId="{052A5EA5-1734-433F-A09C-78ADFFA49B1F}" srcOrd="4" destOrd="0" presId="urn:microsoft.com/office/officeart/2005/8/layout/hierarchy4"/>
    <dgm:cxn modelId="{178CF2F9-322C-4672-A93C-9BE6621DA75C}" type="presParOf" srcId="{052A5EA5-1734-433F-A09C-78ADFFA49B1F}" destId="{E57399C7-5B29-4516-8E15-661E97020CE2}" srcOrd="0" destOrd="0" presId="urn:microsoft.com/office/officeart/2005/8/layout/hierarchy4"/>
    <dgm:cxn modelId="{8C4282D6-73CE-40C4-8C46-B26C9D3847FC}" type="presParOf" srcId="{052A5EA5-1734-433F-A09C-78ADFFA49B1F}" destId="{C3B39B62-A687-4E80-B4A8-0DCE0C38465C}" srcOrd="1" destOrd="0" presId="urn:microsoft.com/office/officeart/2005/8/layout/hierarchy4"/>
    <dgm:cxn modelId="{77045D7F-7D46-4C01-ADDD-60C6A13ECBE4}" type="presParOf" srcId="{A9226C15-B5B8-49EB-9818-516AAB5C9301}" destId="{7B3BD01E-44EE-4DF7-8744-6C2EE84C6191}" srcOrd="1" destOrd="0" presId="urn:microsoft.com/office/officeart/2005/8/layout/hierarchy4"/>
    <dgm:cxn modelId="{CD93AAE9-822B-4C34-A02A-38DA2538DE03}" type="presParOf" srcId="{A9226C15-B5B8-49EB-9818-516AAB5C9301}" destId="{18D481CF-1B78-4D33-8595-775C49AB2EC9}" srcOrd="2" destOrd="0" presId="urn:microsoft.com/office/officeart/2005/8/layout/hierarchy4"/>
    <dgm:cxn modelId="{2EB250D1-A595-48DF-AFE7-AA81D3896C82}" type="presParOf" srcId="{18D481CF-1B78-4D33-8595-775C49AB2EC9}" destId="{469A409B-4740-4D74-B557-5DFA9F3AAA70}" srcOrd="0" destOrd="0" presId="urn:microsoft.com/office/officeart/2005/8/layout/hierarchy4"/>
    <dgm:cxn modelId="{1992773B-488F-4BA0-8D73-B300C64D12C0}" type="presParOf" srcId="{18D481CF-1B78-4D33-8595-775C49AB2EC9}" destId="{4A4F037A-36B8-499E-A578-11FC4AAB325C}" srcOrd="1" destOrd="0" presId="urn:microsoft.com/office/officeart/2005/8/layout/hierarchy4"/>
    <dgm:cxn modelId="{377B3897-41FA-45CA-8871-2EC249E98E09}" type="presParOf" srcId="{18D481CF-1B78-4D33-8595-775C49AB2EC9}" destId="{7B693764-BC9D-4CBC-A0F3-3FD59DEFDB6A}" srcOrd="2" destOrd="0" presId="urn:microsoft.com/office/officeart/2005/8/layout/hierarchy4"/>
    <dgm:cxn modelId="{ACE11D0E-66A3-4144-8175-BCFAC7954B0C}" type="presParOf" srcId="{7B693764-BC9D-4CBC-A0F3-3FD59DEFDB6A}" destId="{E28DA9B1-8426-4C78-9483-0C29440A4F39}" srcOrd="0" destOrd="0" presId="urn:microsoft.com/office/officeart/2005/8/layout/hierarchy4"/>
    <dgm:cxn modelId="{8D830003-0765-4E2D-B42C-565BBD9DA41F}" type="presParOf" srcId="{E28DA9B1-8426-4C78-9483-0C29440A4F39}" destId="{AB9F1054-BFD0-442A-8156-9708820EA89D}" srcOrd="0" destOrd="0" presId="urn:microsoft.com/office/officeart/2005/8/layout/hierarchy4"/>
    <dgm:cxn modelId="{6C89F7C9-762C-44FC-A3F2-E8E881C31EB2}" type="presParOf" srcId="{E28DA9B1-8426-4C78-9483-0C29440A4F39}" destId="{FF967CB5-A069-4D58-9F80-51235F0DA330}" srcOrd="1" destOrd="0" presId="urn:microsoft.com/office/officeart/2005/8/layout/hierarchy4"/>
    <dgm:cxn modelId="{655469B1-E375-40E7-BB54-58966F4A8E3D}" type="presParOf" srcId="{7B693764-BC9D-4CBC-A0F3-3FD59DEFDB6A}" destId="{2581B1DA-0452-4A7F-AA16-A4D6F834D8FE}" srcOrd="1" destOrd="0" presId="urn:microsoft.com/office/officeart/2005/8/layout/hierarchy4"/>
    <dgm:cxn modelId="{E1B2D901-4B5D-4087-9493-C01250F834EC}" type="presParOf" srcId="{7B693764-BC9D-4CBC-A0F3-3FD59DEFDB6A}" destId="{C1A64DF7-9E0F-4F4C-9406-547177C1AB87}" srcOrd="2" destOrd="0" presId="urn:microsoft.com/office/officeart/2005/8/layout/hierarchy4"/>
    <dgm:cxn modelId="{7FD24D34-BA2C-4ECD-AE59-2359A7C5795B}" type="presParOf" srcId="{C1A64DF7-9E0F-4F4C-9406-547177C1AB87}" destId="{B671F928-6928-422F-95FB-88BC158B6DFD}" srcOrd="0" destOrd="0" presId="urn:microsoft.com/office/officeart/2005/8/layout/hierarchy4"/>
    <dgm:cxn modelId="{E977F14F-FBEF-4AD4-8A92-58E616928C90}" type="presParOf" srcId="{C1A64DF7-9E0F-4F4C-9406-547177C1AB87}" destId="{768D03F0-BB60-4BDB-BD03-AA3340B402A2}" srcOrd="1" destOrd="0" presId="urn:microsoft.com/office/officeart/2005/8/layout/hierarchy4"/>
    <dgm:cxn modelId="{B1BBFB81-849A-41C0-A61F-26A6502E08CC}" type="presParOf" srcId="{7B693764-BC9D-4CBC-A0F3-3FD59DEFDB6A}" destId="{AC80CD69-B08F-46F4-B264-6B2973654945}" srcOrd="3" destOrd="0" presId="urn:microsoft.com/office/officeart/2005/8/layout/hierarchy4"/>
    <dgm:cxn modelId="{FF5BEA79-E5BC-4AF4-A7AB-A5E00601822D}" type="presParOf" srcId="{7B693764-BC9D-4CBC-A0F3-3FD59DEFDB6A}" destId="{26D6F194-8BE5-496F-9C1C-AAD0AB0B97B9}" srcOrd="4" destOrd="0" presId="urn:microsoft.com/office/officeart/2005/8/layout/hierarchy4"/>
    <dgm:cxn modelId="{E1E26186-CF74-4540-943C-294A350E1096}" type="presParOf" srcId="{26D6F194-8BE5-496F-9C1C-AAD0AB0B97B9}" destId="{30B152A5-AA42-420C-B0BD-0A32D443EBA4}" srcOrd="0" destOrd="0" presId="urn:microsoft.com/office/officeart/2005/8/layout/hierarchy4"/>
    <dgm:cxn modelId="{C7CB34F0-F318-4F76-BC0C-AA98718B51AF}" type="presParOf" srcId="{26D6F194-8BE5-496F-9C1C-AAD0AB0B97B9}" destId="{972B9CA2-EF6C-4F8D-89CE-1062A717A7FB}" srcOrd="1" destOrd="0" presId="urn:microsoft.com/office/officeart/2005/8/layout/hierarchy4"/>
    <dgm:cxn modelId="{0563543A-1BC0-4685-9E5D-7AFD88B4B214}" type="presParOf" srcId="{7B693764-BC9D-4CBC-A0F3-3FD59DEFDB6A}" destId="{E9B1BFA8-6F2E-44AE-8BC2-D395A5986E4B}" srcOrd="5" destOrd="0" presId="urn:microsoft.com/office/officeart/2005/8/layout/hierarchy4"/>
    <dgm:cxn modelId="{E286DD17-6E06-4B2C-B84C-32745D4FCAEE}" type="presParOf" srcId="{7B693764-BC9D-4CBC-A0F3-3FD59DEFDB6A}" destId="{025BD521-E228-4695-A3A3-6F1377ADBC59}" srcOrd="6" destOrd="0" presId="urn:microsoft.com/office/officeart/2005/8/layout/hierarchy4"/>
    <dgm:cxn modelId="{40DDA12B-529F-4116-B285-2D4EEBF5D96D}" type="presParOf" srcId="{025BD521-E228-4695-A3A3-6F1377ADBC59}" destId="{CA1DFDC7-F11D-4193-97AA-529791DFD26C}" srcOrd="0" destOrd="0" presId="urn:microsoft.com/office/officeart/2005/8/layout/hierarchy4"/>
    <dgm:cxn modelId="{B302DD00-7237-477F-91F9-DF9F21CEEF4F}" type="presParOf" srcId="{025BD521-E228-4695-A3A3-6F1377ADBC59}" destId="{1BB11DB6-137A-4726-A2C8-1FB60DBE2A83}" srcOrd="1" destOrd="0" presId="urn:microsoft.com/office/officeart/2005/8/layout/hierarchy4"/>
    <dgm:cxn modelId="{59FC3C57-1DA3-43E0-9087-F846585CA5CF}" type="presParOf" srcId="{7B693764-BC9D-4CBC-A0F3-3FD59DEFDB6A}" destId="{DE3E7B6B-A3C8-4A81-A72B-6750C6E4A97D}" srcOrd="7" destOrd="0" presId="urn:microsoft.com/office/officeart/2005/8/layout/hierarchy4"/>
    <dgm:cxn modelId="{8A866265-4352-4379-BBF9-5B200A8E08A1}" type="presParOf" srcId="{7B693764-BC9D-4CBC-A0F3-3FD59DEFDB6A}" destId="{F67CB28E-21C1-4C2A-A644-B1A8953497B3}" srcOrd="8" destOrd="0" presId="urn:microsoft.com/office/officeart/2005/8/layout/hierarchy4"/>
    <dgm:cxn modelId="{BD62BC97-AAD2-4EDD-8D8F-F6CDF4B8E1E5}" type="presParOf" srcId="{F67CB28E-21C1-4C2A-A644-B1A8953497B3}" destId="{0D246EC9-42AE-4587-8C19-BE79B7CA7122}" srcOrd="0" destOrd="0" presId="urn:microsoft.com/office/officeart/2005/8/layout/hierarchy4"/>
    <dgm:cxn modelId="{7BD64ECE-4557-401D-B1EE-962C3091FC32}" type="presParOf" srcId="{F67CB28E-21C1-4C2A-A644-B1A8953497B3}" destId="{C924ECF6-FC23-4D66-B1D3-4CCB1C663FAC}" srcOrd="1" destOrd="0" presId="urn:microsoft.com/office/officeart/2005/8/layout/hierarchy4"/>
    <dgm:cxn modelId="{2CA4525B-04DB-4814-A159-1CD3B4049621}" type="presParOf" srcId="{7B693764-BC9D-4CBC-A0F3-3FD59DEFDB6A}" destId="{C5A44DCC-D8BE-4EFB-BCD1-E94CC0517046}" srcOrd="9" destOrd="0" presId="urn:microsoft.com/office/officeart/2005/8/layout/hierarchy4"/>
    <dgm:cxn modelId="{6DDCE59D-8EC8-4CF8-9F98-962DD9864828}" type="presParOf" srcId="{7B693764-BC9D-4CBC-A0F3-3FD59DEFDB6A}" destId="{78FB057C-31C9-4432-9BB7-683C34B2EA29}" srcOrd="10" destOrd="0" presId="urn:microsoft.com/office/officeart/2005/8/layout/hierarchy4"/>
    <dgm:cxn modelId="{1A57DE38-D63C-4513-A5C5-A58D8D8EA563}" type="presParOf" srcId="{78FB057C-31C9-4432-9BB7-683C34B2EA29}" destId="{18F152D0-92CC-4894-A775-777F5ABB4523}" srcOrd="0" destOrd="0" presId="urn:microsoft.com/office/officeart/2005/8/layout/hierarchy4"/>
    <dgm:cxn modelId="{C2FBC88F-62D2-4A90-913A-0E179DC49BFD}" type="presParOf" srcId="{78FB057C-31C9-4432-9BB7-683C34B2EA29}" destId="{9BB97CA5-FC90-4529-8C83-2B928807D27C}" srcOrd="1" destOrd="0" presId="urn:microsoft.com/office/officeart/2005/8/layout/hierarchy4"/>
    <dgm:cxn modelId="{B9051352-8C39-44C3-B735-99347A98D5E0}" type="presParOf" srcId="{7B693764-BC9D-4CBC-A0F3-3FD59DEFDB6A}" destId="{8AE706E9-4BDF-472C-89E3-8818B7FB1801}" srcOrd="11" destOrd="0" presId="urn:microsoft.com/office/officeart/2005/8/layout/hierarchy4"/>
    <dgm:cxn modelId="{463AF8FA-350A-4997-9050-2FCBB69BDF5B}" type="presParOf" srcId="{7B693764-BC9D-4CBC-A0F3-3FD59DEFDB6A}" destId="{1829290F-1069-4EFD-8A3A-8B5D41898C1E}" srcOrd="12" destOrd="0" presId="urn:microsoft.com/office/officeart/2005/8/layout/hierarchy4"/>
    <dgm:cxn modelId="{15360677-DB07-4C35-B0DD-544DBF8822E6}" type="presParOf" srcId="{1829290F-1069-4EFD-8A3A-8B5D41898C1E}" destId="{6257BA2A-9170-43FD-8D3B-DB7AA361A5E7}" srcOrd="0" destOrd="0" presId="urn:microsoft.com/office/officeart/2005/8/layout/hierarchy4"/>
    <dgm:cxn modelId="{00195E60-98C1-48BD-8263-75E1946AB9DD}" type="presParOf" srcId="{1829290F-1069-4EFD-8A3A-8B5D41898C1E}" destId="{5FCCD12D-DF7F-4F49-8A69-15A8A21A027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4F70C2-9568-4009-8ABC-5DD27441E6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FE8A7656-1C92-46A2-96DE-3042BC0BD7A2}">
      <dgm:prSet custT="1"/>
      <dgm:spPr/>
      <dgm:t>
        <a:bodyPr/>
        <a:lstStyle/>
        <a:p>
          <a:pPr algn="ctr" rtl="0"/>
          <a:r>
            <a:rPr lang="es-MX" sz="2800" dirty="0" err="1" smtClean="0"/>
            <a:t>Daury</a:t>
          </a:r>
          <a:r>
            <a:rPr lang="es-MX" sz="2800" dirty="0" smtClean="0"/>
            <a:t> García Pulido</a:t>
          </a:r>
          <a:endParaRPr lang="es-ES" sz="2800" dirty="0"/>
        </a:p>
      </dgm:t>
    </dgm:pt>
    <dgm:pt modelId="{18FAE6D4-63A7-4D8F-AD38-CA7111B1FD3B}" type="parTrans" cxnId="{7B69107D-5907-4722-B25C-0DA6C64F3060}">
      <dgm:prSet/>
      <dgm:spPr/>
      <dgm:t>
        <a:bodyPr/>
        <a:lstStyle/>
        <a:p>
          <a:pPr algn="ctr"/>
          <a:endParaRPr lang="es-ES"/>
        </a:p>
      </dgm:t>
    </dgm:pt>
    <dgm:pt modelId="{7DDF2907-CC07-41F2-A8FA-2FDFF771A0D8}" type="sibTrans" cxnId="{7B69107D-5907-4722-B25C-0DA6C64F3060}">
      <dgm:prSet/>
      <dgm:spPr/>
      <dgm:t>
        <a:bodyPr/>
        <a:lstStyle/>
        <a:p>
          <a:pPr algn="ctr"/>
          <a:endParaRPr lang="es-ES"/>
        </a:p>
      </dgm:t>
    </dgm:pt>
    <dgm:pt modelId="{A3D6A4F5-0665-4DC9-A627-90BC204D9C40}" type="pres">
      <dgm:prSet presAssocID="{C64F70C2-9568-4009-8ABC-5DD27441E6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1EEDFB6-6B59-4B4B-85FA-4CA234116A42}" type="pres">
      <dgm:prSet presAssocID="{FE8A7656-1C92-46A2-96DE-3042BC0BD7A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6657BB0-1A63-450C-B690-C3F135C0BDDA}" type="presOf" srcId="{FE8A7656-1C92-46A2-96DE-3042BC0BD7A2}" destId="{01EEDFB6-6B59-4B4B-85FA-4CA234116A42}" srcOrd="0" destOrd="0" presId="urn:microsoft.com/office/officeart/2005/8/layout/vList2"/>
    <dgm:cxn modelId="{7B69107D-5907-4722-B25C-0DA6C64F3060}" srcId="{C64F70C2-9568-4009-8ABC-5DD27441E626}" destId="{FE8A7656-1C92-46A2-96DE-3042BC0BD7A2}" srcOrd="0" destOrd="0" parTransId="{18FAE6D4-63A7-4D8F-AD38-CA7111B1FD3B}" sibTransId="{7DDF2907-CC07-41F2-A8FA-2FDFF771A0D8}"/>
    <dgm:cxn modelId="{1EBCA693-898B-42F7-875F-30BF6E74D646}" type="presOf" srcId="{C64F70C2-9568-4009-8ABC-5DD27441E626}" destId="{A3D6A4F5-0665-4DC9-A627-90BC204D9C40}" srcOrd="0" destOrd="0" presId="urn:microsoft.com/office/officeart/2005/8/layout/vList2"/>
    <dgm:cxn modelId="{57659CB0-2387-4C17-BDE0-24845D6F6812}" type="presParOf" srcId="{A3D6A4F5-0665-4DC9-A627-90BC204D9C40}" destId="{01EEDFB6-6B59-4B4B-85FA-4CA234116A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6DB7459-4822-4CF1-97A4-62E943E1BFA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0357493-B79B-465F-911E-546260E4EB4B}">
      <dgm:prSet phldrT="[Texto]" custT="1"/>
      <dgm:spPr/>
      <dgm:t>
        <a:bodyPr/>
        <a:lstStyle/>
        <a:p>
          <a:pPr algn="ctr"/>
          <a:r>
            <a:rPr lang="es-MX" sz="2400" b="1" dirty="0" smtClean="0"/>
            <a:t>Director del organismo</a:t>
          </a:r>
          <a:endParaRPr lang="es-ES" sz="1800" dirty="0"/>
        </a:p>
      </dgm:t>
    </dgm:pt>
    <dgm:pt modelId="{B1F0BE12-230A-4329-AAC5-A98A4D31F5C3}" type="parTrans" cxnId="{C99B9C9A-3594-4432-969B-304F52BD9BF0}">
      <dgm:prSet/>
      <dgm:spPr/>
      <dgm:t>
        <a:bodyPr/>
        <a:lstStyle/>
        <a:p>
          <a:endParaRPr lang="es-ES"/>
        </a:p>
      </dgm:t>
    </dgm:pt>
    <dgm:pt modelId="{D7921962-C3C9-41E7-9F52-CE9576736942}" type="sibTrans" cxnId="{C99B9C9A-3594-4432-969B-304F52BD9BF0}">
      <dgm:prSet/>
      <dgm:spPr/>
      <dgm:t>
        <a:bodyPr/>
        <a:lstStyle/>
        <a:p>
          <a:endParaRPr lang="es-ES"/>
        </a:p>
      </dgm:t>
    </dgm:pt>
    <dgm:pt modelId="{86F24D74-E7A6-4737-90B3-69427D4C334F}">
      <dgm:prSet phldrT="[Texto]" custT="1"/>
      <dgm:spPr/>
      <dgm:t>
        <a:bodyPr/>
        <a:lstStyle/>
        <a:p>
          <a:pPr algn="ctr"/>
          <a:r>
            <a:rPr lang="es-MX" sz="2000" b="1" dirty="0" smtClean="0"/>
            <a:t>Subdirector de administración</a:t>
          </a:r>
          <a:endParaRPr lang="es-ES" sz="1400" dirty="0"/>
        </a:p>
      </dgm:t>
    </dgm:pt>
    <dgm:pt modelId="{ECE3F888-A9A4-41EA-A9A0-E00002AA2D16}" type="parTrans" cxnId="{FE145C89-7B4F-4887-9B29-614906290C31}">
      <dgm:prSet/>
      <dgm:spPr/>
      <dgm:t>
        <a:bodyPr/>
        <a:lstStyle/>
        <a:p>
          <a:endParaRPr lang="es-ES"/>
        </a:p>
      </dgm:t>
    </dgm:pt>
    <dgm:pt modelId="{449637F5-E89E-4CAE-8EC7-C3BEB626301F}" type="sibTrans" cxnId="{FE145C89-7B4F-4887-9B29-614906290C31}">
      <dgm:prSet/>
      <dgm:spPr/>
      <dgm:t>
        <a:bodyPr/>
        <a:lstStyle/>
        <a:p>
          <a:endParaRPr lang="es-ES"/>
        </a:p>
      </dgm:t>
    </dgm:pt>
    <dgm:pt modelId="{2A6C04DE-88B2-4473-9E92-DFA1EE21A1AE}">
      <dgm:prSet phldrT="[Texto]" custT="1"/>
      <dgm:spPr/>
      <dgm:t>
        <a:bodyPr/>
        <a:lstStyle/>
        <a:p>
          <a:pPr algn="just"/>
          <a:r>
            <a:rPr lang="es-MX" sz="1800" dirty="0" smtClean="0"/>
            <a:t>Estrictamente es un profesional con buena trayectoria y experiencia en el área y tiene la obligación de convocar al consejo a sesiones para informar del estado de la administración así como proponer programas, presupuestos, incrementos a tarifas, etc.</a:t>
          </a:r>
          <a:endParaRPr lang="es-ES" sz="1800" dirty="0"/>
        </a:p>
      </dgm:t>
    </dgm:pt>
    <dgm:pt modelId="{17F73C64-8215-4ADF-B6DA-58E8AAC910D0}" type="parTrans" cxnId="{8382C447-2443-4492-8E13-9D1A5A3D66C8}">
      <dgm:prSet/>
      <dgm:spPr/>
      <dgm:t>
        <a:bodyPr/>
        <a:lstStyle/>
        <a:p>
          <a:endParaRPr lang="es-ES"/>
        </a:p>
      </dgm:t>
    </dgm:pt>
    <dgm:pt modelId="{56E64584-B6FB-470D-AD1C-EFB61746CA64}" type="sibTrans" cxnId="{8382C447-2443-4492-8E13-9D1A5A3D66C8}">
      <dgm:prSet/>
      <dgm:spPr/>
      <dgm:t>
        <a:bodyPr/>
        <a:lstStyle/>
        <a:p>
          <a:endParaRPr lang="es-ES"/>
        </a:p>
      </dgm:t>
    </dgm:pt>
    <dgm:pt modelId="{E2E4CB12-0611-436A-AC2F-492E5E5EEC85}">
      <dgm:prSet phldrT="[Texto]" custT="1"/>
      <dgm:spPr/>
      <dgm:t>
        <a:bodyPr/>
        <a:lstStyle/>
        <a:p>
          <a:pPr algn="just"/>
          <a:r>
            <a:rPr lang="es-MX" sz="1800" dirty="0" smtClean="0"/>
            <a:t>Responsable de la administración de los ingresos, egresos, y  de la administración de los recursos humanos</a:t>
          </a:r>
          <a:endParaRPr lang="es-ES" sz="1600" dirty="0"/>
        </a:p>
      </dgm:t>
    </dgm:pt>
    <dgm:pt modelId="{84C24A11-8574-4CD0-B3D7-B6F80B3E7996}" type="parTrans" cxnId="{2C4C3DD4-1D82-4C2F-AE4A-F7EB79E33D94}">
      <dgm:prSet/>
      <dgm:spPr/>
      <dgm:t>
        <a:bodyPr/>
        <a:lstStyle/>
        <a:p>
          <a:endParaRPr lang="es-ES"/>
        </a:p>
      </dgm:t>
    </dgm:pt>
    <dgm:pt modelId="{41E1E3E1-4B8A-43DF-84C0-215D780D4B95}" type="sibTrans" cxnId="{2C4C3DD4-1D82-4C2F-AE4A-F7EB79E33D94}">
      <dgm:prSet/>
      <dgm:spPr/>
      <dgm:t>
        <a:bodyPr/>
        <a:lstStyle/>
        <a:p>
          <a:endParaRPr lang="es-ES"/>
        </a:p>
      </dgm:t>
    </dgm:pt>
    <dgm:pt modelId="{93C9D1F6-F268-4D77-BEF3-649C6DF7457D}" type="pres">
      <dgm:prSet presAssocID="{56DB7459-4822-4CF1-97A4-62E943E1BF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5BFDAE1-F3C8-4C60-8EF6-90BE17D8E9B3}" type="pres">
      <dgm:prSet presAssocID="{20357493-B79B-465F-911E-546260E4EB4B}" presName="parentLin" presStyleCnt="0"/>
      <dgm:spPr/>
    </dgm:pt>
    <dgm:pt modelId="{E2E10EFA-13F2-4117-9CFC-B68BB1480B58}" type="pres">
      <dgm:prSet presAssocID="{20357493-B79B-465F-911E-546260E4EB4B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C6E5EE9F-30A2-4850-8AB8-49E234FD7D6F}" type="pres">
      <dgm:prSet presAssocID="{20357493-B79B-465F-911E-546260E4EB4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3F316D-06E5-499B-AF54-042D5861D47C}" type="pres">
      <dgm:prSet presAssocID="{20357493-B79B-465F-911E-546260E4EB4B}" presName="negativeSpace" presStyleCnt="0"/>
      <dgm:spPr/>
    </dgm:pt>
    <dgm:pt modelId="{1CA67796-5EBE-4B24-B833-BCDCCB3B7E77}" type="pres">
      <dgm:prSet presAssocID="{20357493-B79B-465F-911E-546260E4EB4B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5F9FF4-88CA-4743-843B-245F5A855E86}" type="pres">
      <dgm:prSet presAssocID="{D7921962-C3C9-41E7-9F52-CE9576736942}" presName="spaceBetweenRectangles" presStyleCnt="0"/>
      <dgm:spPr/>
    </dgm:pt>
    <dgm:pt modelId="{09C4E642-7B71-493D-B7BF-B09B3D7C02C5}" type="pres">
      <dgm:prSet presAssocID="{86F24D74-E7A6-4737-90B3-69427D4C334F}" presName="parentLin" presStyleCnt="0"/>
      <dgm:spPr/>
    </dgm:pt>
    <dgm:pt modelId="{CBB4F2E4-E8DA-492D-AD83-024D7EFCAB68}" type="pres">
      <dgm:prSet presAssocID="{86F24D74-E7A6-4737-90B3-69427D4C334F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0D202908-D24C-4A6F-8330-EA9625E15D03}" type="pres">
      <dgm:prSet presAssocID="{86F24D74-E7A6-4737-90B3-69427D4C334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B6E93F-1FA0-4EEA-B1C6-18DEC2C188FF}" type="pres">
      <dgm:prSet presAssocID="{86F24D74-E7A6-4737-90B3-69427D4C334F}" presName="negativeSpace" presStyleCnt="0"/>
      <dgm:spPr/>
    </dgm:pt>
    <dgm:pt modelId="{71BDB5BF-15F6-4C51-AE3B-3D7B6425D94C}" type="pres">
      <dgm:prSet presAssocID="{86F24D74-E7A6-4737-90B3-69427D4C334F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6220E99-995E-4A8D-9DAF-5E133AAB026A}" type="presOf" srcId="{20357493-B79B-465F-911E-546260E4EB4B}" destId="{E2E10EFA-13F2-4117-9CFC-B68BB1480B58}" srcOrd="0" destOrd="0" presId="urn:microsoft.com/office/officeart/2005/8/layout/list1"/>
    <dgm:cxn modelId="{8382C447-2443-4492-8E13-9D1A5A3D66C8}" srcId="{20357493-B79B-465F-911E-546260E4EB4B}" destId="{2A6C04DE-88B2-4473-9E92-DFA1EE21A1AE}" srcOrd="0" destOrd="0" parTransId="{17F73C64-8215-4ADF-B6DA-58E8AAC910D0}" sibTransId="{56E64584-B6FB-470D-AD1C-EFB61746CA64}"/>
    <dgm:cxn modelId="{C99B9C9A-3594-4432-969B-304F52BD9BF0}" srcId="{56DB7459-4822-4CF1-97A4-62E943E1BFAC}" destId="{20357493-B79B-465F-911E-546260E4EB4B}" srcOrd="0" destOrd="0" parTransId="{B1F0BE12-230A-4329-AAC5-A98A4D31F5C3}" sibTransId="{D7921962-C3C9-41E7-9F52-CE9576736942}"/>
    <dgm:cxn modelId="{118AD0E9-AA9E-463B-9DB5-E30EA03A7B28}" type="presOf" srcId="{2A6C04DE-88B2-4473-9E92-DFA1EE21A1AE}" destId="{1CA67796-5EBE-4B24-B833-BCDCCB3B7E77}" srcOrd="0" destOrd="0" presId="urn:microsoft.com/office/officeart/2005/8/layout/list1"/>
    <dgm:cxn modelId="{A799BE85-C73A-49AE-84BF-8B3797576866}" type="presOf" srcId="{20357493-B79B-465F-911E-546260E4EB4B}" destId="{C6E5EE9F-30A2-4850-8AB8-49E234FD7D6F}" srcOrd="1" destOrd="0" presId="urn:microsoft.com/office/officeart/2005/8/layout/list1"/>
    <dgm:cxn modelId="{EF2F79B5-6CF1-464B-9BAD-3A2A3F2F96AB}" type="presOf" srcId="{56DB7459-4822-4CF1-97A4-62E943E1BFAC}" destId="{93C9D1F6-F268-4D77-BEF3-649C6DF7457D}" srcOrd="0" destOrd="0" presId="urn:microsoft.com/office/officeart/2005/8/layout/list1"/>
    <dgm:cxn modelId="{FE145C89-7B4F-4887-9B29-614906290C31}" srcId="{56DB7459-4822-4CF1-97A4-62E943E1BFAC}" destId="{86F24D74-E7A6-4737-90B3-69427D4C334F}" srcOrd="1" destOrd="0" parTransId="{ECE3F888-A9A4-41EA-A9A0-E00002AA2D16}" sibTransId="{449637F5-E89E-4CAE-8EC7-C3BEB626301F}"/>
    <dgm:cxn modelId="{73A4ACCC-8BA6-4C20-89A6-3BD370E7FA3A}" type="presOf" srcId="{86F24D74-E7A6-4737-90B3-69427D4C334F}" destId="{CBB4F2E4-E8DA-492D-AD83-024D7EFCAB68}" srcOrd="0" destOrd="0" presId="urn:microsoft.com/office/officeart/2005/8/layout/list1"/>
    <dgm:cxn modelId="{7D72543C-0280-42E7-90A5-5742DC0DED40}" type="presOf" srcId="{86F24D74-E7A6-4737-90B3-69427D4C334F}" destId="{0D202908-D24C-4A6F-8330-EA9625E15D03}" srcOrd="1" destOrd="0" presId="urn:microsoft.com/office/officeart/2005/8/layout/list1"/>
    <dgm:cxn modelId="{6282EE33-1630-403D-9156-49DF91C3B9EA}" type="presOf" srcId="{E2E4CB12-0611-436A-AC2F-492E5E5EEC85}" destId="{71BDB5BF-15F6-4C51-AE3B-3D7B6425D94C}" srcOrd="0" destOrd="0" presId="urn:microsoft.com/office/officeart/2005/8/layout/list1"/>
    <dgm:cxn modelId="{2C4C3DD4-1D82-4C2F-AE4A-F7EB79E33D94}" srcId="{86F24D74-E7A6-4737-90B3-69427D4C334F}" destId="{E2E4CB12-0611-436A-AC2F-492E5E5EEC85}" srcOrd="0" destOrd="0" parTransId="{84C24A11-8574-4CD0-B3D7-B6F80B3E7996}" sibTransId="{41E1E3E1-4B8A-43DF-84C0-215D780D4B95}"/>
    <dgm:cxn modelId="{3B89D208-581F-48D1-8E79-852E7447996D}" type="presParOf" srcId="{93C9D1F6-F268-4D77-BEF3-649C6DF7457D}" destId="{F5BFDAE1-F3C8-4C60-8EF6-90BE17D8E9B3}" srcOrd="0" destOrd="0" presId="urn:microsoft.com/office/officeart/2005/8/layout/list1"/>
    <dgm:cxn modelId="{F1563AF3-3668-48CF-A94C-71369471B4F4}" type="presParOf" srcId="{F5BFDAE1-F3C8-4C60-8EF6-90BE17D8E9B3}" destId="{E2E10EFA-13F2-4117-9CFC-B68BB1480B58}" srcOrd="0" destOrd="0" presId="urn:microsoft.com/office/officeart/2005/8/layout/list1"/>
    <dgm:cxn modelId="{1537B99D-0F6B-40D0-B881-5C937E28B435}" type="presParOf" srcId="{F5BFDAE1-F3C8-4C60-8EF6-90BE17D8E9B3}" destId="{C6E5EE9F-30A2-4850-8AB8-49E234FD7D6F}" srcOrd="1" destOrd="0" presId="urn:microsoft.com/office/officeart/2005/8/layout/list1"/>
    <dgm:cxn modelId="{2AAEE5FE-619C-4E44-805B-4C96A88C73AD}" type="presParOf" srcId="{93C9D1F6-F268-4D77-BEF3-649C6DF7457D}" destId="{D53F316D-06E5-499B-AF54-042D5861D47C}" srcOrd="1" destOrd="0" presId="urn:microsoft.com/office/officeart/2005/8/layout/list1"/>
    <dgm:cxn modelId="{405D81C1-45D5-4260-A09D-F45341E6E0C9}" type="presParOf" srcId="{93C9D1F6-F268-4D77-BEF3-649C6DF7457D}" destId="{1CA67796-5EBE-4B24-B833-BCDCCB3B7E77}" srcOrd="2" destOrd="0" presId="urn:microsoft.com/office/officeart/2005/8/layout/list1"/>
    <dgm:cxn modelId="{A2181448-F353-4302-A399-9E912F42B160}" type="presParOf" srcId="{93C9D1F6-F268-4D77-BEF3-649C6DF7457D}" destId="{9F5F9FF4-88CA-4743-843B-245F5A855E86}" srcOrd="3" destOrd="0" presId="urn:microsoft.com/office/officeart/2005/8/layout/list1"/>
    <dgm:cxn modelId="{B3987130-83FE-4026-8A34-FE9431086707}" type="presParOf" srcId="{93C9D1F6-F268-4D77-BEF3-649C6DF7457D}" destId="{09C4E642-7B71-493D-B7BF-B09B3D7C02C5}" srcOrd="4" destOrd="0" presId="urn:microsoft.com/office/officeart/2005/8/layout/list1"/>
    <dgm:cxn modelId="{E0A82ABF-F7BA-4A06-A750-EEE2F769696F}" type="presParOf" srcId="{09C4E642-7B71-493D-B7BF-B09B3D7C02C5}" destId="{CBB4F2E4-E8DA-492D-AD83-024D7EFCAB68}" srcOrd="0" destOrd="0" presId="urn:microsoft.com/office/officeart/2005/8/layout/list1"/>
    <dgm:cxn modelId="{CB8BB235-D15E-45EA-8DC8-44B844336641}" type="presParOf" srcId="{09C4E642-7B71-493D-B7BF-B09B3D7C02C5}" destId="{0D202908-D24C-4A6F-8330-EA9625E15D03}" srcOrd="1" destOrd="0" presId="urn:microsoft.com/office/officeart/2005/8/layout/list1"/>
    <dgm:cxn modelId="{4D208220-2EA8-4EF4-A2F3-45B81970EC97}" type="presParOf" srcId="{93C9D1F6-F268-4D77-BEF3-649C6DF7457D}" destId="{98B6E93F-1FA0-4EEA-B1C6-18DEC2C188FF}" srcOrd="5" destOrd="0" presId="urn:microsoft.com/office/officeart/2005/8/layout/list1"/>
    <dgm:cxn modelId="{0ADB448A-D501-408D-88D5-804EC0028315}" type="presParOf" srcId="{93C9D1F6-F268-4D77-BEF3-649C6DF7457D}" destId="{71BDB5BF-15F6-4C51-AE3B-3D7B6425D94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6DB7459-4822-4CF1-97A4-62E943E1BFA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AC3F0C5-BD5B-4A5B-AE79-24AE7235F276}">
      <dgm:prSet phldrT="[Texto]" custT="1"/>
      <dgm:spPr/>
      <dgm:t>
        <a:bodyPr/>
        <a:lstStyle/>
        <a:p>
          <a:pPr algn="ctr"/>
          <a:r>
            <a:rPr lang="es-MX" sz="2000" b="1" dirty="0" smtClean="0"/>
            <a:t>Subdirector de operación</a:t>
          </a:r>
          <a:endParaRPr lang="es-ES" sz="1600" dirty="0"/>
        </a:p>
      </dgm:t>
    </dgm:pt>
    <dgm:pt modelId="{558401BC-550D-4B64-926A-6208F434B8BC}" type="parTrans" cxnId="{6BC65A25-09C3-45D0-A69E-4028E013BD20}">
      <dgm:prSet/>
      <dgm:spPr/>
      <dgm:t>
        <a:bodyPr/>
        <a:lstStyle/>
        <a:p>
          <a:endParaRPr lang="es-ES"/>
        </a:p>
      </dgm:t>
    </dgm:pt>
    <dgm:pt modelId="{BC3504BF-B74A-40F7-A6B6-05CA099113D8}" type="sibTrans" cxnId="{6BC65A25-09C3-45D0-A69E-4028E013BD20}">
      <dgm:prSet/>
      <dgm:spPr/>
      <dgm:t>
        <a:bodyPr/>
        <a:lstStyle/>
        <a:p>
          <a:endParaRPr lang="es-ES"/>
        </a:p>
      </dgm:t>
    </dgm:pt>
    <dgm:pt modelId="{76BC63CA-99B2-46BC-AE65-9FE421FD3815}">
      <dgm:prSet phldrT="[Texto]" custT="1"/>
      <dgm:spPr/>
      <dgm:t>
        <a:bodyPr/>
        <a:lstStyle/>
        <a:p>
          <a:pPr algn="ctr"/>
          <a:r>
            <a:rPr lang="es-MX" sz="2000" b="1" dirty="0" smtClean="0"/>
            <a:t>Subdirector de construcción</a:t>
          </a:r>
          <a:endParaRPr lang="es-ES" sz="1600" dirty="0"/>
        </a:p>
      </dgm:t>
    </dgm:pt>
    <dgm:pt modelId="{AF0F9EB6-0337-4DFA-B42A-38D13D3346DA}" type="parTrans" cxnId="{BE76F75C-1934-44F1-A46E-82D7B9017637}">
      <dgm:prSet/>
      <dgm:spPr/>
      <dgm:t>
        <a:bodyPr/>
        <a:lstStyle/>
        <a:p>
          <a:endParaRPr lang="es-ES"/>
        </a:p>
      </dgm:t>
    </dgm:pt>
    <dgm:pt modelId="{66035692-2171-4AFA-957C-D83D4B31101E}" type="sibTrans" cxnId="{BE76F75C-1934-44F1-A46E-82D7B9017637}">
      <dgm:prSet/>
      <dgm:spPr/>
      <dgm:t>
        <a:bodyPr/>
        <a:lstStyle/>
        <a:p>
          <a:endParaRPr lang="es-ES"/>
        </a:p>
      </dgm:t>
    </dgm:pt>
    <dgm:pt modelId="{BC4A4DF1-F744-44C9-B295-9046ECEE409A}">
      <dgm:prSet phldrT="[Texto]" custT="1"/>
      <dgm:spPr/>
      <dgm:t>
        <a:bodyPr/>
        <a:lstStyle/>
        <a:p>
          <a:pPr algn="just"/>
          <a:r>
            <a:rPr lang="es-MX" sz="1800" dirty="0" smtClean="0"/>
            <a:t>Responsable:</a:t>
          </a:r>
          <a:endParaRPr lang="es-ES" sz="1800" dirty="0"/>
        </a:p>
      </dgm:t>
    </dgm:pt>
    <dgm:pt modelId="{AE4075DA-8EB0-40A9-9CF4-F456552A92A9}" type="parTrans" cxnId="{FD730D79-1C54-43E1-8884-94E1EC716223}">
      <dgm:prSet/>
      <dgm:spPr/>
      <dgm:t>
        <a:bodyPr/>
        <a:lstStyle/>
        <a:p>
          <a:endParaRPr lang="es-ES"/>
        </a:p>
      </dgm:t>
    </dgm:pt>
    <dgm:pt modelId="{08FEAC0A-9F49-4C0F-A122-1A6B8B191BC4}" type="sibTrans" cxnId="{FD730D79-1C54-43E1-8884-94E1EC716223}">
      <dgm:prSet/>
      <dgm:spPr/>
      <dgm:t>
        <a:bodyPr/>
        <a:lstStyle/>
        <a:p>
          <a:endParaRPr lang="es-ES"/>
        </a:p>
      </dgm:t>
    </dgm:pt>
    <dgm:pt modelId="{9ADB8D6A-2098-42BD-BE86-9413C827A129}">
      <dgm:prSet phldrT="[Texto]" custT="1"/>
      <dgm:spPr/>
      <dgm:t>
        <a:bodyPr/>
        <a:lstStyle/>
        <a:p>
          <a:pPr algn="just"/>
          <a:r>
            <a:rPr lang="es-MX" sz="1800" dirty="0" smtClean="0"/>
            <a:t>Responsable de la administración y ejecución de obras derivadas de los programas estatales, federales, municipales y de recursos propios. </a:t>
          </a:r>
          <a:endParaRPr lang="es-ES" sz="1800" dirty="0"/>
        </a:p>
      </dgm:t>
    </dgm:pt>
    <dgm:pt modelId="{18D00FC8-9DC5-45C2-81BA-EBB69079A693}" type="parTrans" cxnId="{2EFA2FDC-1F1F-480D-A129-70CEF5C55338}">
      <dgm:prSet/>
      <dgm:spPr/>
      <dgm:t>
        <a:bodyPr/>
        <a:lstStyle/>
        <a:p>
          <a:endParaRPr lang="es-ES"/>
        </a:p>
      </dgm:t>
    </dgm:pt>
    <dgm:pt modelId="{9072C99D-32C0-4322-AF40-0CE20716A5EA}" type="sibTrans" cxnId="{2EFA2FDC-1F1F-480D-A129-70CEF5C55338}">
      <dgm:prSet/>
      <dgm:spPr/>
      <dgm:t>
        <a:bodyPr/>
        <a:lstStyle/>
        <a:p>
          <a:endParaRPr lang="es-ES"/>
        </a:p>
      </dgm:t>
    </dgm:pt>
    <dgm:pt modelId="{3188FD6A-14BA-0E40-8667-F52DF43FCE72}">
      <dgm:prSet phldrT="[Texto]" custT="1"/>
      <dgm:spPr/>
      <dgm:t>
        <a:bodyPr/>
        <a:lstStyle/>
        <a:p>
          <a:pPr algn="just"/>
          <a:endParaRPr lang="es-ES" sz="1800" dirty="0"/>
        </a:p>
      </dgm:t>
    </dgm:pt>
    <dgm:pt modelId="{5AB518D1-3663-5344-8E55-44DE4199F1E6}" type="parTrans" cxnId="{75FDAD9A-41B7-6D4D-A127-BAF691B3A03B}">
      <dgm:prSet/>
      <dgm:spPr/>
      <dgm:t>
        <a:bodyPr/>
        <a:lstStyle/>
        <a:p>
          <a:endParaRPr lang="es-ES_tradnl"/>
        </a:p>
      </dgm:t>
    </dgm:pt>
    <dgm:pt modelId="{44757FD8-EFC4-8C46-A54A-20B68B250100}" type="sibTrans" cxnId="{75FDAD9A-41B7-6D4D-A127-BAF691B3A03B}">
      <dgm:prSet/>
      <dgm:spPr/>
      <dgm:t>
        <a:bodyPr/>
        <a:lstStyle/>
        <a:p>
          <a:endParaRPr lang="es-ES_tradnl"/>
        </a:p>
      </dgm:t>
    </dgm:pt>
    <dgm:pt modelId="{C6B07680-DA01-CB45-A3B6-F190CDB26785}">
      <dgm:prSet phldrT="[Texto]" custT="1"/>
      <dgm:spPr/>
      <dgm:t>
        <a:bodyPr/>
        <a:lstStyle/>
        <a:p>
          <a:pPr algn="just"/>
          <a:r>
            <a:rPr lang="es-MX" sz="1800" dirty="0" smtClean="0"/>
            <a:t> Del mantenimiento de equipos de bombeo, líneas de agua potable, alcantarillado,  pozos profundos. </a:t>
          </a:r>
          <a:endParaRPr lang="es-ES" sz="1800" dirty="0"/>
        </a:p>
      </dgm:t>
    </dgm:pt>
    <dgm:pt modelId="{210DFDDD-33AA-C64C-BF87-4D366A28F454}" type="parTrans" cxnId="{C7F81C80-0F81-F241-A1CE-695A9529C05E}">
      <dgm:prSet/>
      <dgm:spPr/>
      <dgm:t>
        <a:bodyPr/>
        <a:lstStyle/>
        <a:p>
          <a:endParaRPr lang="es-ES_tradnl"/>
        </a:p>
      </dgm:t>
    </dgm:pt>
    <dgm:pt modelId="{847017FC-2C5D-7049-9D0F-899DF15AD76F}" type="sibTrans" cxnId="{C7F81C80-0F81-F241-A1CE-695A9529C05E}">
      <dgm:prSet/>
      <dgm:spPr/>
      <dgm:t>
        <a:bodyPr/>
        <a:lstStyle/>
        <a:p>
          <a:endParaRPr lang="es-ES_tradnl"/>
        </a:p>
      </dgm:t>
    </dgm:pt>
    <dgm:pt modelId="{58FB8FE3-9093-CD4C-9C73-5398F6CD0C85}">
      <dgm:prSet phldrT="[Texto]" custT="1"/>
      <dgm:spPr/>
      <dgm:t>
        <a:bodyPr/>
        <a:lstStyle/>
        <a:p>
          <a:pPr algn="just"/>
          <a:r>
            <a:rPr lang="es-MX" sz="1800" dirty="0" smtClean="0"/>
            <a:t>Del laboratorio de calidad del agua</a:t>
          </a:r>
          <a:endParaRPr lang="es-ES" sz="1800" dirty="0"/>
        </a:p>
      </dgm:t>
    </dgm:pt>
    <dgm:pt modelId="{F64D100B-544B-3142-AC2E-6D406CD7F4CE}" type="parTrans" cxnId="{6C27D0F1-7A09-7046-A840-69B669ABE2C5}">
      <dgm:prSet/>
      <dgm:spPr/>
      <dgm:t>
        <a:bodyPr/>
        <a:lstStyle/>
        <a:p>
          <a:endParaRPr lang="es-ES_tradnl"/>
        </a:p>
      </dgm:t>
    </dgm:pt>
    <dgm:pt modelId="{0A4F53A6-6A2B-9746-9EC5-B9C9D1E282AD}" type="sibTrans" cxnId="{6C27D0F1-7A09-7046-A840-69B669ABE2C5}">
      <dgm:prSet/>
      <dgm:spPr/>
      <dgm:t>
        <a:bodyPr/>
        <a:lstStyle/>
        <a:p>
          <a:endParaRPr lang="es-ES_tradnl"/>
        </a:p>
      </dgm:t>
    </dgm:pt>
    <dgm:pt modelId="{5B1B1744-598F-5541-8A34-5D3128911C42}">
      <dgm:prSet phldrT="[Texto]" custT="1"/>
      <dgm:spPr/>
      <dgm:t>
        <a:bodyPr/>
        <a:lstStyle/>
        <a:p>
          <a:pPr algn="just"/>
          <a:r>
            <a:rPr lang="es-ES" sz="1800" dirty="0" smtClean="0"/>
            <a:t>Casos de desastres donde se involucra el agua</a:t>
          </a:r>
          <a:endParaRPr lang="es-ES" sz="1800" dirty="0"/>
        </a:p>
      </dgm:t>
    </dgm:pt>
    <dgm:pt modelId="{CF4E0EB7-CCB6-E94D-9173-488AE325E82F}" type="parTrans" cxnId="{8F75DAB6-6715-D34C-9B8A-6C6147FD915D}">
      <dgm:prSet/>
      <dgm:spPr/>
      <dgm:t>
        <a:bodyPr/>
        <a:lstStyle/>
        <a:p>
          <a:endParaRPr lang="es-ES_tradnl"/>
        </a:p>
      </dgm:t>
    </dgm:pt>
    <dgm:pt modelId="{31EBEC2D-2812-8544-B673-D228D4EA4E77}" type="sibTrans" cxnId="{8F75DAB6-6715-D34C-9B8A-6C6147FD915D}">
      <dgm:prSet/>
      <dgm:spPr/>
      <dgm:t>
        <a:bodyPr/>
        <a:lstStyle/>
        <a:p>
          <a:endParaRPr lang="es-ES_tradnl"/>
        </a:p>
      </dgm:t>
    </dgm:pt>
    <dgm:pt modelId="{93C9D1F6-F268-4D77-BEF3-649C6DF7457D}" type="pres">
      <dgm:prSet presAssocID="{56DB7459-4822-4CF1-97A4-62E943E1BF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6123596-EABA-46C0-91CD-CA4A4A7A115B}" type="pres">
      <dgm:prSet presAssocID="{5AC3F0C5-BD5B-4A5B-AE79-24AE7235F276}" presName="parentLin" presStyleCnt="0"/>
      <dgm:spPr/>
    </dgm:pt>
    <dgm:pt modelId="{32872795-93AE-462E-AE43-6CA966738574}" type="pres">
      <dgm:prSet presAssocID="{5AC3F0C5-BD5B-4A5B-AE79-24AE7235F276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B8EB2210-2630-4557-9BB3-2CBF4F438278}" type="pres">
      <dgm:prSet presAssocID="{5AC3F0C5-BD5B-4A5B-AE79-24AE7235F2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581CE4-AB0C-4CFB-AC8D-8DF79329BAD9}" type="pres">
      <dgm:prSet presAssocID="{5AC3F0C5-BD5B-4A5B-AE79-24AE7235F276}" presName="negativeSpace" presStyleCnt="0"/>
      <dgm:spPr/>
    </dgm:pt>
    <dgm:pt modelId="{3F169F27-19C1-4BA2-A268-7C792B7447E2}" type="pres">
      <dgm:prSet presAssocID="{5AC3F0C5-BD5B-4A5B-AE79-24AE7235F27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F539E9-6B6E-4A0E-9C32-8E7038AF4BF0}" type="pres">
      <dgm:prSet presAssocID="{BC3504BF-B74A-40F7-A6B6-05CA099113D8}" presName="spaceBetweenRectangles" presStyleCnt="0"/>
      <dgm:spPr/>
    </dgm:pt>
    <dgm:pt modelId="{B22B38DC-6C88-4B59-ABC8-6B0EC6779B81}" type="pres">
      <dgm:prSet presAssocID="{76BC63CA-99B2-46BC-AE65-9FE421FD3815}" presName="parentLin" presStyleCnt="0"/>
      <dgm:spPr/>
    </dgm:pt>
    <dgm:pt modelId="{546E17AB-A9CE-43F5-B8AC-EE5DF74FC655}" type="pres">
      <dgm:prSet presAssocID="{76BC63CA-99B2-46BC-AE65-9FE421FD381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A6845C58-266D-4466-87AB-1810693729CE}" type="pres">
      <dgm:prSet presAssocID="{76BC63CA-99B2-46BC-AE65-9FE421FD381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E927FF-34CA-49C3-B755-5047A359A442}" type="pres">
      <dgm:prSet presAssocID="{76BC63CA-99B2-46BC-AE65-9FE421FD3815}" presName="negativeSpace" presStyleCnt="0"/>
      <dgm:spPr/>
    </dgm:pt>
    <dgm:pt modelId="{B13108F4-D503-4B95-8416-57561772977B}" type="pres">
      <dgm:prSet presAssocID="{76BC63CA-99B2-46BC-AE65-9FE421FD381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8AD9A9B-7D57-334D-9F9A-706035DE8CF9}" type="presOf" srcId="{9ADB8D6A-2098-42BD-BE86-9413C827A129}" destId="{B13108F4-D503-4B95-8416-57561772977B}" srcOrd="0" destOrd="0" presId="urn:microsoft.com/office/officeart/2005/8/layout/list1"/>
    <dgm:cxn modelId="{6BC65A25-09C3-45D0-A69E-4028E013BD20}" srcId="{56DB7459-4822-4CF1-97A4-62E943E1BFAC}" destId="{5AC3F0C5-BD5B-4A5B-AE79-24AE7235F276}" srcOrd="0" destOrd="0" parTransId="{558401BC-550D-4B64-926A-6208F434B8BC}" sibTransId="{BC3504BF-B74A-40F7-A6B6-05CA099113D8}"/>
    <dgm:cxn modelId="{BE76F75C-1934-44F1-A46E-82D7B9017637}" srcId="{56DB7459-4822-4CF1-97A4-62E943E1BFAC}" destId="{76BC63CA-99B2-46BC-AE65-9FE421FD3815}" srcOrd="1" destOrd="0" parTransId="{AF0F9EB6-0337-4DFA-B42A-38D13D3346DA}" sibTransId="{66035692-2171-4AFA-957C-D83D4B31101E}"/>
    <dgm:cxn modelId="{BF3947CF-F789-F14F-9951-02D96F7865CF}" type="presOf" srcId="{BC4A4DF1-F744-44C9-B295-9046ECEE409A}" destId="{3F169F27-19C1-4BA2-A268-7C792B7447E2}" srcOrd="0" destOrd="0" presId="urn:microsoft.com/office/officeart/2005/8/layout/list1"/>
    <dgm:cxn modelId="{75FDAD9A-41B7-6D4D-A127-BAF691B3A03B}" srcId="{5AC3F0C5-BD5B-4A5B-AE79-24AE7235F276}" destId="{3188FD6A-14BA-0E40-8667-F52DF43FCE72}" srcOrd="4" destOrd="0" parTransId="{5AB518D1-3663-5344-8E55-44DE4199F1E6}" sibTransId="{44757FD8-EFC4-8C46-A54A-20B68B250100}"/>
    <dgm:cxn modelId="{8F75DAB6-6715-D34C-9B8A-6C6147FD915D}" srcId="{5AC3F0C5-BD5B-4A5B-AE79-24AE7235F276}" destId="{5B1B1744-598F-5541-8A34-5D3128911C42}" srcOrd="3" destOrd="0" parTransId="{CF4E0EB7-CCB6-E94D-9173-488AE325E82F}" sibTransId="{31EBEC2D-2812-8544-B673-D228D4EA4E77}"/>
    <dgm:cxn modelId="{CE156CD0-BA10-FB4D-8007-29A9F6ABAEB9}" type="presOf" srcId="{76BC63CA-99B2-46BC-AE65-9FE421FD3815}" destId="{A6845C58-266D-4466-87AB-1810693729CE}" srcOrd="1" destOrd="0" presId="urn:microsoft.com/office/officeart/2005/8/layout/list1"/>
    <dgm:cxn modelId="{6C27D0F1-7A09-7046-A840-69B669ABE2C5}" srcId="{5AC3F0C5-BD5B-4A5B-AE79-24AE7235F276}" destId="{58FB8FE3-9093-CD4C-9C73-5398F6CD0C85}" srcOrd="2" destOrd="0" parTransId="{F64D100B-544B-3142-AC2E-6D406CD7F4CE}" sibTransId="{0A4F53A6-6A2B-9746-9EC5-B9C9D1E282AD}"/>
    <dgm:cxn modelId="{269533B0-9CEE-D94C-86D5-9868304B9E56}" type="presOf" srcId="{3188FD6A-14BA-0E40-8667-F52DF43FCE72}" destId="{3F169F27-19C1-4BA2-A268-7C792B7447E2}" srcOrd="0" destOrd="4" presId="urn:microsoft.com/office/officeart/2005/8/layout/list1"/>
    <dgm:cxn modelId="{FB3D1771-F859-DC49-A762-E7E5D970F570}" type="presOf" srcId="{5AC3F0C5-BD5B-4A5B-AE79-24AE7235F276}" destId="{B8EB2210-2630-4557-9BB3-2CBF4F438278}" srcOrd="1" destOrd="0" presId="urn:microsoft.com/office/officeart/2005/8/layout/list1"/>
    <dgm:cxn modelId="{2EFA2FDC-1F1F-480D-A129-70CEF5C55338}" srcId="{76BC63CA-99B2-46BC-AE65-9FE421FD3815}" destId="{9ADB8D6A-2098-42BD-BE86-9413C827A129}" srcOrd="0" destOrd="0" parTransId="{18D00FC8-9DC5-45C2-81BA-EBB69079A693}" sibTransId="{9072C99D-32C0-4322-AF40-0CE20716A5EA}"/>
    <dgm:cxn modelId="{C7F81C80-0F81-F241-A1CE-695A9529C05E}" srcId="{5AC3F0C5-BD5B-4A5B-AE79-24AE7235F276}" destId="{C6B07680-DA01-CB45-A3B6-F190CDB26785}" srcOrd="1" destOrd="0" parTransId="{210DFDDD-33AA-C64C-BF87-4D366A28F454}" sibTransId="{847017FC-2C5D-7049-9D0F-899DF15AD76F}"/>
    <dgm:cxn modelId="{5EC139D4-0CEE-854D-A45B-4FC159109767}" type="presOf" srcId="{76BC63CA-99B2-46BC-AE65-9FE421FD3815}" destId="{546E17AB-A9CE-43F5-B8AC-EE5DF74FC655}" srcOrd="0" destOrd="0" presId="urn:microsoft.com/office/officeart/2005/8/layout/list1"/>
    <dgm:cxn modelId="{7B2567AD-2C2E-7F4E-916F-9494851EE7F0}" type="presOf" srcId="{5AC3F0C5-BD5B-4A5B-AE79-24AE7235F276}" destId="{32872795-93AE-462E-AE43-6CA966738574}" srcOrd="0" destOrd="0" presId="urn:microsoft.com/office/officeart/2005/8/layout/list1"/>
    <dgm:cxn modelId="{EA85E571-5784-9549-819A-0C6FA8202BEC}" type="presOf" srcId="{C6B07680-DA01-CB45-A3B6-F190CDB26785}" destId="{3F169F27-19C1-4BA2-A268-7C792B7447E2}" srcOrd="0" destOrd="1" presId="urn:microsoft.com/office/officeart/2005/8/layout/list1"/>
    <dgm:cxn modelId="{FD730D79-1C54-43E1-8884-94E1EC716223}" srcId="{5AC3F0C5-BD5B-4A5B-AE79-24AE7235F276}" destId="{BC4A4DF1-F744-44C9-B295-9046ECEE409A}" srcOrd="0" destOrd="0" parTransId="{AE4075DA-8EB0-40A9-9CF4-F456552A92A9}" sibTransId="{08FEAC0A-9F49-4C0F-A122-1A6B8B191BC4}"/>
    <dgm:cxn modelId="{7660E2E7-CDAD-3140-AC1E-2D69B4537172}" type="presOf" srcId="{56DB7459-4822-4CF1-97A4-62E943E1BFAC}" destId="{93C9D1F6-F268-4D77-BEF3-649C6DF7457D}" srcOrd="0" destOrd="0" presId="urn:microsoft.com/office/officeart/2005/8/layout/list1"/>
    <dgm:cxn modelId="{EB659B15-1571-DB4F-BC84-F0C36935F417}" type="presOf" srcId="{58FB8FE3-9093-CD4C-9C73-5398F6CD0C85}" destId="{3F169F27-19C1-4BA2-A268-7C792B7447E2}" srcOrd="0" destOrd="2" presId="urn:microsoft.com/office/officeart/2005/8/layout/list1"/>
    <dgm:cxn modelId="{30583202-2C67-5C42-AC73-BB1FC027BD42}" type="presOf" srcId="{5B1B1744-598F-5541-8A34-5D3128911C42}" destId="{3F169F27-19C1-4BA2-A268-7C792B7447E2}" srcOrd="0" destOrd="3" presId="urn:microsoft.com/office/officeart/2005/8/layout/list1"/>
    <dgm:cxn modelId="{4515870C-BED5-6142-BA0F-3E903A655427}" type="presParOf" srcId="{93C9D1F6-F268-4D77-BEF3-649C6DF7457D}" destId="{16123596-EABA-46C0-91CD-CA4A4A7A115B}" srcOrd="0" destOrd="0" presId="urn:microsoft.com/office/officeart/2005/8/layout/list1"/>
    <dgm:cxn modelId="{3CE442B8-707F-A243-A33B-941D70744B49}" type="presParOf" srcId="{16123596-EABA-46C0-91CD-CA4A4A7A115B}" destId="{32872795-93AE-462E-AE43-6CA966738574}" srcOrd="0" destOrd="0" presId="urn:microsoft.com/office/officeart/2005/8/layout/list1"/>
    <dgm:cxn modelId="{92CF9646-B00E-EE4E-97F4-3C1E5C221852}" type="presParOf" srcId="{16123596-EABA-46C0-91CD-CA4A4A7A115B}" destId="{B8EB2210-2630-4557-9BB3-2CBF4F438278}" srcOrd="1" destOrd="0" presId="urn:microsoft.com/office/officeart/2005/8/layout/list1"/>
    <dgm:cxn modelId="{F5961381-DB7D-6F4E-AA75-EC2DF854DAF2}" type="presParOf" srcId="{93C9D1F6-F268-4D77-BEF3-649C6DF7457D}" destId="{C5581CE4-AB0C-4CFB-AC8D-8DF79329BAD9}" srcOrd="1" destOrd="0" presId="urn:microsoft.com/office/officeart/2005/8/layout/list1"/>
    <dgm:cxn modelId="{10E1E317-15C3-7B40-B4E5-6C7CC0F5CDC4}" type="presParOf" srcId="{93C9D1F6-F268-4D77-BEF3-649C6DF7457D}" destId="{3F169F27-19C1-4BA2-A268-7C792B7447E2}" srcOrd="2" destOrd="0" presId="urn:microsoft.com/office/officeart/2005/8/layout/list1"/>
    <dgm:cxn modelId="{33A0B3F4-4595-0441-8C18-F98FEF970309}" type="presParOf" srcId="{93C9D1F6-F268-4D77-BEF3-649C6DF7457D}" destId="{A8F539E9-6B6E-4A0E-9C32-8E7038AF4BF0}" srcOrd="3" destOrd="0" presId="urn:microsoft.com/office/officeart/2005/8/layout/list1"/>
    <dgm:cxn modelId="{E0D18D59-95A1-B249-9748-C0E4E04A20A0}" type="presParOf" srcId="{93C9D1F6-F268-4D77-BEF3-649C6DF7457D}" destId="{B22B38DC-6C88-4B59-ABC8-6B0EC6779B81}" srcOrd="4" destOrd="0" presId="urn:microsoft.com/office/officeart/2005/8/layout/list1"/>
    <dgm:cxn modelId="{0182BFCE-1A96-444D-8473-20E0D594F37C}" type="presParOf" srcId="{B22B38DC-6C88-4B59-ABC8-6B0EC6779B81}" destId="{546E17AB-A9CE-43F5-B8AC-EE5DF74FC655}" srcOrd="0" destOrd="0" presId="urn:microsoft.com/office/officeart/2005/8/layout/list1"/>
    <dgm:cxn modelId="{FE7EDFC4-FC6F-B24D-BF49-02EF53BAD89B}" type="presParOf" srcId="{B22B38DC-6C88-4B59-ABC8-6B0EC6779B81}" destId="{A6845C58-266D-4466-87AB-1810693729CE}" srcOrd="1" destOrd="0" presId="urn:microsoft.com/office/officeart/2005/8/layout/list1"/>
    <dgm:cxn modelId="{3251E55E-4FB8-0543-8877-A91F1D7AB88E}" type="presParOf" srcId="{93C9D1F6-F268-4D77-BEF3-649C6DF7457D}" destId="{F6E927FF-34CA-49C3-B755-5047A359A442}" srcOrd="5" destOrd="0" presId="urn:microsoft.com/office/officeart/2005/8/layout/list1"/>
    <dgm:cxn modelId="{4DFA6A01-C942-D744-889A-C198D488E853}" type="presParOf" srcId="{93C9D1F6-F268-4D77-BEF3-649C6DF7457D}" destId="{B13108F4-D503-4B95-8416-57561772977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08EF799-2924-4897-B89D-B041372EE6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2747CC2-1CD7-43F2-8AE9-3C67EEDE994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algn="ctr" rtl="0"/>
          <a:r>
            <a:rPr lang="es-MX" dirty="0" smtClean="0"/>
            <a:t>Responsabilidades del consejo</a:t>
          </a:r>
          <a:endParaRPr lang="es-ES" dirty="0"/>
        </a:p>
      </dgm:t>
    </dgm:pt>
    <dgm:pt modelId="{90A974A7-D67B-45DF-B1B7-8379C61098AD}" type="parTrans" cxnId="{70E1EA6B-4E6A-40EF-A504-F347F2E528D5}">
      <dgm:prSet/>
      <dgm:spPr/>
      <dgm:t>
        <a:bodyPr/>
        <a:lstStyle/>
        <a:p>
          <a:endParaRPr lang="es-ES"/>
        </a:p>
      </dgm:t>
    </dgm:pt>
    <dgm:pt modelId="{19718276-397D-47BB-93E6-18D783FAF891}" type="sibTrans" cxnId="{70E1EA6B-4E6A-40EF-A504-F347F2E528D5}">
      <dgm:prSet/>
      <dgm:spPr/>
      <dgm:t>
        <a:bodyPr/>
        <a:lstStyle/>
        <a:p>
          <a:endParaRPr lang="es-ES"/>
        </a:p>
      </dgm:t>
    </dgm:pt>
    <dgm:pt modelId="{8A64367B-263E-48B9-B021-5E8C5E1D7C00}" type="pres">
      <dgm:prSet presAssocID="{708EF799-2924-4897-B89D-B041372EE6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D7FCD59-83E8-4EF5-BD45-29B744D6F094}" type="pres">
      <dgm:prSet presAssocID="{B2747CC2-1CD7-43F2-8AE9-3C67EEDE99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0E1EA6B-4E6A-40EF-A504-F347F2E528D5}" srcId="{708EF799-2924-4897-B89D-B041372EE61D}" destId="{B2747CC2-1CD7-43F2-8AE9-3C67EEDE994C}" srcOrd="0" destOrd="0" parTransId="{90A974A7-D67B-45DF-B1B7-8379C61098AD}" sibTransId="{19718276-397D-47BB-93E6-18D783FAF891}"/>
    <dgm:cxn modelId="{17966B8C-0791-4AC8-A19C-9CA2CC06946B}" type="presOf" srcId="{B2747CC2-1CD7-43F2-8AE9-3C67EEDE994C}" destId="{9D7FCD59-83E8-4EF5-BD45-29B744D6F094}" srcOrd="0" destOrd="0" presId="urn:microsoft.com/office/officeart/2005/8/layout/vList2"/>
    <dgm:cxn modelId="{3B758102-54A8-4CBD-A79A-32B482279887}" type="presOf" srcId="{708EF799-2924-4897-B89D-B041372EE61D}" destId="{8A64367B-263E-48B9-B021-5E8C5E1D7C00}" srcOrd="0" destOrd="0" presId="urn:microsoft.com/office/officeart/2005/8/layout/vList2"/>
    <dgm:cxn modelId="{9BAC863A-C76F-4C90-AB80-16CAEB20BFFB}" type="presParOf" srcId="{8A64367B-263E-48B9-B021-5E8C5E1D7C00}" destId="{9D7FCD59-83E8-4EF5-BD45-29B744D6F0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93CCBCD-5CDF-426D-8EAD-44482125FF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1AFC49D-BB2C-472D-9709-13ECED4CCEF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Analizar las propuestas de los aspirantes a director del organismo así como avalar el nombramiento de este previo análisis de su currículum.</a:t>
          </a:r>
          <a:endParaRPr lang="es-ES" sz="1600" dirty="0">
            <a:solidFill>
              <a:schemeClr val="tx1"/>
            </a:solidFill>
          </a:endParaRPr>
        </a:p>
      </dgm:t>
    </dgm:pt>
    <dgm:pt modelId="{9CDCF49C-E39A-4A88-A865-70FC5008DEE1}" type="parTrans" cxnId="{46EABA49-F50D-49AF-A6B2-389D9BDEF664}">
      <dgm:prSet/>
      <dgm:spPr/>
      <dgm:t>
        <a:bodyPr/>
        <a:lstStyle/>
        <a:p>
          <a:endParaRPr lang="es-ES"/>
        </a:p>
      </dgm:t>
    </dgm:pt>
    <dgm:pt modelId="{A9CD9731-DC38-46EC-815E-6E062DDEA765}" type="sibTrans" cxnId="{46EABA49-F50D-49AF-A6B2-389D9BDEF664}">
      <dgm:prSet/>
      <dgm:spPr/>
      <dgm:t>
        <a:bodyPr/>
        <a:lstStyle/>
        <a:p>
          <a:endParaRPr lang="es-ES"/>
        </a:p>
      </dgm:t>
    </dgm:pt>
    <dgm:pt modelId="{358D4396-74EA-4DE7-9AC9-27B971F605C9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Regular las tarifas conforme a criterios (clasificación de tarifas diferenciadas por zonas) y recomendaciones de la administración.</a:t>
          </a:r>
          <a:endParaRPr lang="es-ES" sz="1600" dirty="0">
            <a:solidFill>
              <a:schemeClr val="tx1"/>
            </a:solidFill>
          </a:endParaRPr>
        </a:p>
      </dgm:t>
    </dgm:pt>
    <dgm:pt modelId="{B56CB0DC-4B97-447A-ADAB-516EBA9BF028}" type="parTrans" cxnId="{EFB6C8EF-8C7D-4B9C-B336-677FA58B0EBF}">
      <dgm:prSet/>
      <dgm:spPr/>
      <dgm:t>
        <a:bodyPr/>
        <a:lstStyle/>
        <a:p>
          <a:endParaRPr lang="es-ES"/>
        </a:p>
      </dgm:t>
    </dgm:pt>
    <dgm:pt modelId="{665DFD87-556C-47E6-8C8F-8511AF550655}" type="sibTrans" cxnId="{EFB6C8EF-8C7D-4B9C-B336-677FA58B0EBF}">
      <dgm:prSet/>
      <dgm:spPr/>
      <dgm:t>
        <a:bodyPr/>
        <a:lstStyle/>
        <a:p>
          <a:endParaRPr lang="es-ES"/>
        </a:p>
      </dgm:t>
    </dgm:pt>
    <dgm:pt modelId="{92ADD098-97AD-42B3-A773-4EAFFB8BE16F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Autorizar políticas de cobro así como de descuentos, condonaciones de multas, etcétera. </a:t>
          </a:r>
          <a:endParaRPr lang="es-MX" sz="1600" dirty="0">
            <a:solidFill>
              <a:schemeClr val="tx1"/>
            </a:solidFill>
          </a:endParaRPr>
        </a:p>
      </dgm:t>
    </dgm:pt>
    <dgm:pt modelId="{34A079AF-7B10-42A3-9069-BF6E73B885FD}" type="parTrans" cxnId="{78495021-6D25-41E3-B78C-06F90E9F7415}">
      <dgm:prSet/>
      <dgm:spPr/>
      <dgm:t>
        <a:bodyPr/>
        <a:lstStyle/>
        <a:p>
          <a:endParaRPr lang="es-ES"/>
        </a:p>
      </dgm:t>
    </dgm:pt>
    <dgm:pt modelId="{8CF2325F-2448-42FA-B636-CE8A54BB6889}" type="sibTrans" cxnId="{78495021-6D25-41E3-B78C-06F90E9F7415}">
      <dgm:prSet/>
      <dgm:spPr/>
      <dgm:t>
        <a:bodyPr/>
        <a:lstStyle/>
        <a:p>
          <a:endParaRPr lang="es-ES"/>
        </a:p>
      </dgm:t>
    </dgm:pt>
    <dgm:pt modelId="{170E43CD-B425-4857-9156-0C5F78026A2C}" type="pres">
      <dgm:prSet presAssocID="{E93CCBCD-5CDF-426D-8EAD-44482125FF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00447DD-1FB7-48A1-A3D3-A07A8C51C114}" type="pres">
      <dgm:prSet presAssocID="{11AFC49D-BB2C-472D-9709-13ECED4CCE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7F7B85-3797-4007-A479-106FF5C120B5}" type="pres">
      <dgm:prSet presAssocID="{A9CD9731-DC38-46EC-815E-6E062DDEA765}" presName="spacer" presStyleCnt="0"/>
      <dgm:spPr/>
    </dgm:pt>
    <dgm:pt modelId="{823E9446-B245-47ED-8600-81CDE46655F5}" type="pres">
      <dgm:prSet presAssocID="{358D4396-74EA-4DE7-9AC9-27B971F605C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F366B93-AB61-4BAB-8778-2E18DAAB86F2}" type="pres">
      <dgm:prSet presAssocID="{665DFD87-556C-47E6-8C8F-8511AF550655}" presName="spacer" presStyleCnt="0"/>
      <dgm:spPr/>
    </dgm:pt>
    <dgm:pt modelId="{4716BCE2-EA99-46AE-8017-C0091B14B3FE}" type="pres">
      <dgm:prSet presAssocID="{92ADD098-97AD-42B3-A773-4EAFFB8BE16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8495021-6D25-41E3-B78C-06F90E9F7415}" srcId="{E93CCBCD-5CDF-426D-8EAD-44482125FF79}" destId="{92ADD098-97AD-42B3-A773-4EAFFB8BE16F}" srcOrd="2" destOrd="0" parTransId="{34A079AF-7B10-42A3-9069-BF6E73B885FD}" sibTransId="{8CF2325F-2448-42FA-B636-CE8A54BB6889}"/>
    <dgm:cxn modelId="{8F86E8E6-B9DC-4BB0-87BF-E05D94E5FDBA}" type="presOf" srcId="{358D4396-74EA-4DE7-9AC9-27B971F605C9}" destId="{823E9446-B245-47ED-8600-81CDE46655F5}" srcOrd="0" destOrd="0" presId="urn:microsoft.com/office/officeart/2005/8/layout/vList2"/>
    <dgm:cxn modelId="{264251C9-7CEF-4B9F-96FF-8493E69B906C}" type="presOf" srcId="{E93CCBCD-5CDF-426D-8EAD-44482125FF79}" destId="{170E43CD-B425-4857-9156-0C5F78026A2C}" srcOrd="0" destOrd="0" presId="urn:microsoft.com/office/officeart/2005/8/layout/vList2"/>
    <dgm:cxn modelId="{46EABA49-F50D-49AF-A6B2-389D9BDEF664}" srcId="{E93CCBCD-5CDF-426D-8EAD-44482125FF79}" destId="{11AFC49D-BB2C-472D-9709-13ECED4CCEF8}" srcOrd="0" destOrd="0" parTransId="{9CDCF49C-E39A-4A88-A865-70FC5008DEE1}" sibTransId="{A9CD9731-DC38-46EC-815E-6E062DDEA765}"/>
    <dgm:cxn modelId="{EFB6C8EF-8C7D-4B9C-B336-677FA58B0EBF}" srcId="{E93CCBCD-5CDF-426D-8EAD-44482125FF79}" destId="{358D4396-74EA-4DE7-9AC9-27B971F605C9}" srcOrd="1" destOrd="0" parTransId="{B56CB0DC-4B97-447A-ADAB-516EBA9BF028}" sibTransId="{665DFD87-556C-47E6-8C8F-8511AF550655}"/>
    <dgm:cxn modelId="{774D1A4F-1710-42B7-94BF-AACBDDE7C4DF}" type="presOf" srcId="{92ADD098-97AD-42B3-A773-4EAFFB8BE16F}" destId="{4716BCE2-EA99-46AE-8017-C0091B14B3FE}" srcOrd="0" destOrd="0" presId="urn:microsoft.com/office/officeart/2005/8/layout/vList2"/>
    <dgm:cxn modelId="{7978ACFC-2DDB-4960-8ACD-A195AA1947ED}" type="presOf" srcId="{11AFC49D-BB2C-472D-9709-13ECED4CCEF8}" destId="{F00447DD-1FB7-48A1-A3D3-A07A8C51C114}" srcOrd="0" destOrd="0" presId="urn:microsoft.com/office/officeart/2005/8/layout/vList2"/>
    <dgm:cxn modelId="{BA5F9DE5-CEF6-44CC-805B-18F47F2FD36D}" type="presParOf" srcId="{170E43CD-B425-4857-9156-0C5F78026A2C}" destId="{F00447DD-1FB7-48A1-A3D3-A07A8C51C114}" srcOrd="0" destOrd="0" presId="urn:microsoft.com/office/officeart/2005/8/layout/vList2"/>
    <dgm:cxn modelId="{AA4C39AA-98F8-4572-B6FD-9B8382184D9C}" type="presParOf" srcId="{170E43CD-B425-4857-9156-0C5F78026A2C}" destId="{4F7F7B85-3797-4007-A479-106FF5C120B5}" srcOrd="1" destOrd="0" presId="urn:microsoft.com/office/officeart/2005/8/layout/vList2"/>
    <dgm:cxn modelId="{7F3273C6-CC1E-4431-B087-DED3E6AE140F}" type="presParOf" srcId="{170E43CD-B425-4857-9156-0C5F78026A2C}" destId="{823E9446-B245-47ED-8600-81CDE46655F5}" srcOrd="2" destOrd="0" presId="urn:microsoft.com/office/officeart/2005/8/layout/vList2"/>
    <dgm:cxn modelId="{6090E8AA-2342-459A-B200-BE107969359F}" type="presParOf" srcId="{170E43CD-B425-4857-9156-0C5F78026A2C}" destId="{8F366B93-AB61-4BAB-8778-2E18DAAB86F2}" srcOrd="3" destOrd="0" presId="urn:microsoft.com/office/officeart/2005/8/layout/vList2"/>
    <dgm:cxn modelId="{538B867C-1949-4410-BB7C-2D2B5D344CB2}" type="presParOf" srcId="{170E43CD-B425-4857-9156-0C5F78026A2C}" destId="{4716BCE2-EA99-46AE-8017-C0091B14B3F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08EF799-2924-4897-B89D-B041372EE6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2747CC2-1CD7-43F2-8AE9-3C67EEDE994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algn="ctr" rtl="0"/>
          <a:r>
            <a:rPr lang="es-MX" dirty="0" smtClean="0"/>
            <a:t>Responsabilidades del consejo</a:t>
          </a:r>
          <a:endParaRPr lang="es-ES" dirty="0"/>
        </a:p>
      </dgm:t>
    </dgm:pt>
    <dgm:pt modelId="{90A974A7-D67B-45DF-B1B7-8379C61098AD}" type="parTrans" cxnId="{70E1EA6B-4E6A-40EF-A504-F347F2E528D5}">
      <dgm:prSet/>
      <dgm:spPr/>
      <dgm:t>
        <a:bodyPr/>
        <a:lstStyle/>
        <a:p>
          <a:endParaRPr lang="es-ES"/>
        </a:p>
      </dgm:t>
    </dgm:pt>
    <dgm:pt modelId="{19718276-397D-47BB-93E6-18D783FAF891}" type="sibTrans" cxnId="{70E1EA6B-4E6A-40EF-A504-F347F2E528D5}">
      <dgm:prSet/>
      <dgm:spPr/>
      <dgm:t>
        <a:bodyPr/>
        <a:lstStyle/>
        <a:p>
          <a:endParaRPr lang="es-ES"/>
        </a:p>
      </dgm:t>
    </dgm:pt>
    <dgm:pt modelId="{8A64367B-263E-48B9-B021-5E8C5E1D7C00}" type="pres">
      <dgm:prSet presAssocID="{708EF799-2924-4897-B89D-B041372EE6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D7FCD59-83E8-4EF5-BD45-29B744D6F094}" type="pres">
      <dgm:prSet presAssocID="{B2747CC2-1CD7-43F2-8AE9-3C67EEDE99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0E1EA6B-4E6A-40EF-A504-F347F2E528D5}" srcId="{708EF799-2924-4897-B89D-B041372EE61D}" destId="{B2747CC2-1CD7-43F2-8AE9-3C67EEDE994C}" srcOrd="0" destOrd="0" parTransId="{90A974A7-D67B-45DF-B1B7-8379C61098AD}" sibTransId="{19718276-397D-47BB-93E6-18D783FAF891}"/>
    <dgm:cxn modelId="{76924C9D-908D-AB41-B02E-D8C54482D1D5}" type="presOf" srcId="{B2747CC2-1CD7-43F2-8AE9-3C67EEDE994C}" destId="{9D7FCD59-83E8-4EF5-BD45-29B744D6F094}" srcOrd="0" destOrd="0" presId="urn:microsoft.com/office/officeart/2005/8/layout/vList2"/>
    <dgm:cxn modelId="{130C5B87-17CF-AC43-BB34-7250138DCBFC}" type="presOf" srcId="{708EF799-2924-4897-B89D-B041372EE61D}" destId="{8A64367B-263E-48B9-B021-5E8C5E1D7C00}" srcOrd="0" destOrd="0" presId="urn:microsoft.com/office/officeart/2005/8/layout/vList2"/>
    <dgm:cxn modelId="{5F9B9AD0-161C-3A43-85FB-3EB7CC37B7D2}" type="presParOf" srcId="{8A64367B-263E-48B9-B021-5E8C5E1D7C00}" destId="{9D7FCD59-83E8-4EF5-BD45-29B744D6F0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E93CCBCD-5CDF-426D-8EAD-44482125FF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94CABCC-0C92-4289-B7EF-ED7B07D9DA9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Revisar y autorizar los programas de inversión, construcción, entre otros. Así como los informes anuales correspondientes. </a:t>
          </a:r>
          <a:endParaRPr lang="es-ES" sz="1600" dirty="0">
            <a:solidFill>
              <a:schemeClr val="tx1"/>
            </a:solidFill>
          </a:endParaRPr>
        </a:p>
      </dgm:t>
    </dgm:pt>
    <dgm:pt modelId="{2F7F3BFC-F3F9-45C2-9520-1F3EC62A520E}" type="parTrans" cxnId="{A3EF560E-E651-4191-A006-B80FDC464CA6}">
      <dgm:prSet/>
      <dgm:spPr/>
      <dgm:t>
        <a:bodyPr/>
        <a:lstStyle/>
        <a:p>
          <a:endParaRPr lang="es-ES"/>
        </a:p>
      </dgm:t>
    </dgm:pt>
    <dgm:pt modelId="{A3963B85-0EC2-452D-A9D7-BC403E7DDA40}" type="sibTrans" cxnId="{A3EF560E-E651-4191-A006-B80FDC464CA6}">
      <dgm:prSet/>
      <dgm:spPr/>
      <dgm:t>
        <a:bodyPr/>
        <a:lstStyle/>
        <a:p>
          <a:endParaRPr lang="es-ES"/>
        </a:p>
      </dgm:t>
    </dgm:pt>
    <dgm:pt modelId="{D3CE9C1D-9DB8-44C5-B089-410742EF2D26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Autorizar todas las decisiones importantes que puedan afectar o beneficiar al organismo tales como cambios de construcción de obras, incrementos tarifarios emergentes, pagos a deuda publica.</a:t>
          </a:r>
          <a:endParaRPr lang="es-ES" sz="1600" dirty="0">
            <a:solidFill>
              <a:schemeClr val="tx1"/>
            </a:solidFill>
          </a:endParaRPr>
        </a:p>
      </dgm:t>
    </dgm:pt>
    <dgm:pt modelId="{707D5885-FFCA-4F8C-BDAA-FEA3C2C35CD2}" type="parTrans" cxnId="{46707B06-B6B8-4B39-9420-5275CBF0AC9B}">
      <dgm:prSet/>
      <dgm:spPr/>
      <dgm:t>
        <a:bodyPr/>
        <a:lstStyle/>
        <a:p>
          <a:endParaRPr lang="es-ES"/>
        </a:p>
      </dgm:t>
    </dgm:pt>
    <dgm:pt modelId="{7DEA211B-950C-457A-A90B-F52724EE974D}" type="sibTrans" cxnId="{46707B06-B6B8-4B39-9420-5275CBF0AC9B}">
      <dgm:prSet/>
      <dgm:spPr/>
      <dgm:t>
        <a:bodyPr/>
        <a:lstStyle/>
        <a:p>
          <a:endParaRPr lang="es-ES"/>
        </a:p>
      </dgm:t>
    </dgm:pt>
    <dgm:pt modelId="{B9584EC5-9106-4AD0-AE3E-139F97D76730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l" rtl="0"/>
          <a:r>
            <a:rPr lang="es-MX" sz="1600" dirty="0" smtClean="0">
              <a:solidFill>
                <a:schemeClr val="tx1"/>
              </a:solidFill>
            </a:rPr>
            <a:t>Analizar casos extraordinarios derivados de la administración tales como remoción de  personal, reducción o incremento de este.</a:t>
          </a:r>
          <a:r>
            <a:rPr lang="es-MX" sz="1400" dirty="0" smtClean="0">
              <a:solidFill>
                <a:schemeClr val="tx1"/>
              </a:solidFill>
            </a:rPr>
            <a:t/>
          </a:r>
          <a:br>
            <a:rPr lang="es-MX" sz="1400" dirty="0" smtClean="0">
              <a:solidFill>
                <a:schemeClr val="tx1"/>
              </a:solidFill>
            </a:rPr>
          </a:br>
          <a:endParaRPr lang="es-ES" sz="1400" dirty="0">
            <a:solidFill>
              <a:schemeClr val="tx1"/>
            </a:solidFill>
          </a:endParaRPr>
        </a:p>
      </dgm:t>
    </dgm:pt>
    <dgm:pt modelId="{40E9D093-004B-431D-A4DE-79840CF13CA4}" type="parTrans" cxnId="{9BB323DE-8FF1-47EC-8FD3-079B537948C0}">
      <dgm:prSet/>
      <dgm:spPr/>
      <dgm:t>
        <a:bodyPr/>
        <a:lstStyle/>
        <a:p>
          <a:endParaRPr lang="es-ES"/>
        </a:p>
      </dgm:t>
    </dgm:pt>
    <dgm:pt modelId="{CD8E934A-7E0E-49DD-A1DF-9D9A7EEDCAD5}" type="sibTrans" cxnId="{9BB323DE-8FF1-47EC-8FD3-079B537948C0}">
      <dgm:prSet/>
      <dgm:spPr/>
      <dgm:t>
        <a:bodyPr/>
        <a:lstStyle/>
        <a:p>
          <a:endParaRPr lang="es-ES"/>
        </a:p>
      </dgm:t>
    </dgm:pt>
    <dgm:pt modelId="{170E43CD-B425-4857-9156-0C5F78026A2C}" type="pres">
      <dgm:prSet presAssocID="{E93CCBCD-5CDF-426D-8EAD-44482125FF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411E43E-A3A5-4562-8D23-A74DD88A5589}" type="pres">
      <dgm:prSet presAssocID="{194CABCC-0C92-4289-B7EF-ED7B07D9DA9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D94EB9-41A0-494F-A605-88963A4551BA}" type="pres">
      <dgm:prSet presAssocID="{A3963B85-0EC2-452D-A9D7-BC403E7DDA40}" presName="spacer" presStyleCnt="0"/>
      <dgm:spPr/>
    </dgm:pt>
    <dgm:pt modelId="{4421AE97-D442-4E29-88E3-61478D9B3DF5}" type="pres">
      <dgm:prSet presAssocID="{D3CE9C1D-9DB8-44C5-B089-410742EF2D2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BCFAAE-C2C3-4EBC-AA6E-F80E14EEFDE1}" type="pres">
      <dgm:prSet presAssocID="{7DEA211B-950C-457A-A90B-F52724EE974D}" presName="spacer" presStyleCnt="0"/>
      <dgm:spPr/>
    </dgm:pt>
    <dgm:pt modelId="{977075D4-7801-408F-9C17-82671CA6D7B3}" type="pres">
      <dgm:prSet presAssocID="{B9584EC5-9106-4AD0-AE3E-139F97D767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3EF560E-E651-4191-A006-B80FDC464CA6}" srcId="{E93CCBCD-5CDF-426D-8EAD-44482125FF79}" destId="{194CABCC-0C92-4289-B7EF-ED7B07D9DA98}" srcOrd="0" destOrd="0" parTransId="{2F7F3BFC-F3F9-45C2-9520-1F3EC62A520E}" sibTransId="{A3963B85-0EC2-452D-A9D7-BC403E7DDA40}"/>
    <dgm:cxn modelId="{905D3330-6BEB-4048-88BE-FA422C8F7698}" type="presOf" srcId="{D3CE9C1D-9DB8-44C5-B089-410742EF2D26}" destId="{4421AE97-D442-4E29-88E3-61478D9B3DF5}" srcOrd="0" destOrd="0" presId="urn:microsoft.com/office/officeart/2005/8/layout/vList2"/>
    <dgm:cxn modelId="{61DA6624-779C-5E4F-9434-0F5C21CC1A08}" type="presOf" srcId="{E93CCBCD-5CDF-426D-8EAD-44482125FF79}" destId="{170E43CD-B425-4857-9156-0C5F78026A2C}" srcOrd="0" destOrd="0" presId="urn:microsoft.com/office/officeart/2005/8/layout/vList2"/>
    <dgm:cxn modelId="{B75AD0C1-8C86-834A-B8A2-6D87CE63DE07}" type="presOf" srcId="{194CABCC-0C92-4289-B7EF-ED7B07D9DA98}" destId="{D411E43E-A3A5-4562-8D23-A74DD88A5589}" srcOrd="0" destOrd="0" presId="urn:microsoft.com/office/officeart/2005/8/layout/vList2"/>
    <dgm:cxn modelId="{9BB323DE-8FF1-47EC-8FD3-079B537948C0}" srcId="{E93CCBCD-5CDF-426D-8EAD-44482125FF79}" destId="{B9584EC5-9106-4AD0-AE3E-139F97D76730}" srcOrd="2" destOrd="0" parTransId="{40E9D093-004B-431D-A4DE-79840CF13CA4}" sibTransId="{CD8E934A-7E0E-49DD-A1DF-9D9A7EEDCAD5}"/>
    <dgm:cxn modelId="{B9B465D9-0F54-6F47-AF99-C70D6542D6DC}" type="presOf" srcId="{B9584EC5-9106-4AD0-AE3E-139F97D76730}" destId="{977075D4-7801-408F-9C17-82671CA6D7B3}" srcOrd="0" destOrd="0" presId="urn:microsoft.com/office/officeart/2005/8/layout/vList2"/>
    <dgm:cxn modelId="{46707B06-B6B8-4B39-9420-5275CBF0AC9B}" srcId="{E93CCBCD-5CDF-426D-8EAD-44482125FF79}" destId="{D3CE9C1D-9DB8-44C5-B089-410742EF2D26}" srcOrd="1" destOrd="0" parTransId="{707D5885-FFCA-4F8C-BDAA-FEA3C2C35CD2}" sibTransId="{7DEA211B-950C-457A-A90B-F52724EE974D}"/>
    <dgm:cxn modelId="{9A29B35F-D825-854B-A77A-B424165B077C}" type="presParOf" srcId="{170E43CD-B425-4857-9156-0C5F78026A2C}" destId="{D411E43E-A3A5-4562-8D23-A74DD88A5589}" srcOrd="0" destOrd="0" presId="urn:microsoft.com/office/officeart/2005/8/layout/vList2"/>
    <dgm:cxn modelId="{11BFA1C3-2711-304A-9903-E33896765044}" type="presParOf" srcId="{170E43CD-B425-4857-9156-0C5F78026A2C}" destId="{D5D94EB9-41A0-494F-A605-88963A4551BA}" srcOrd="1" destOrd="0" presId="urn:microsoft.com/office/officeart/2005/8/layout/vList2"/>
    <dgm:cxn modelId="{63A1B54D-1A1A-3742-B566-888B2DAFEC90}" type="presParOf" srcId="{170E43CD-B425-4857-9156-0C5F78026A2C}" destId="{4421AE97-D442-4E29-88E3-61478D9B3DF5}" srcOrd="2" destOrd="0" presId="urn:microsoft.com/office/officeart/2005/8/layout/vList2"/>
    <dgm:cxn modelId="{B2068807-1F30-C442-9A5F-CE788029418C}" type="presParOf" srcId="{170E43CD-B425-4857-9156-0C5F78026A2C}" destId="{C3BCFAAE-C2C3-4EBC-AA6E-F80E14EEFDE1}" srcOrd="3" destOrd="0" presId="urn:microsoft.com/office/officeart/2005/8/layout/vList2"/>
    <dgm:cxn modelId="{7F11A959-C15A-7140-B379-7520FA0581AE}" type="presParOf" srcId="{170E43CD-B425-4857-9156-0C5F78026A2C}" destId="{977075D4-7801-408F-9C17-82671CA6D7B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729655B4-B2BE-4528-B55F-FF18B635ED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B4B6FCE-C966-449C-AB93-80B5E6C25EDB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Fortalezas de la administración por OAyST</a:t>
          </a:r>
          <a:endParaRPr lang="es-ES" dirty="0"/>
        </a:p>
      </dgm:t>
    </dgm:pt>
    <dgm:pt modelId="{05504286-8EA5-4194-B986-4C66BF2244E5}" type="parTrans" cxnId="{5D713FD5-1F79-4728-B9C9-7DFD40B1F27C}">
      <dgm:prSet/>
      <dgm:spPr/>
      <dgm:t>
        <a:bodyPr/>
        <a:lstStyle/>
        <a:p>
          <a:endParaRPr lang="es-ES"/>
        </a:p>
      </dgm:t>
    </dgm:pt>
    <dgm:pt modelId="{4383283F-AE98-48BA-8247-3F1413662D2E}" type="sibTrans" cxnId="{5D713FD5-1F79-4728-B9C9-7DFD40B1F27C}">
      <dgm:prSet/>
      <dgm:spPr/>
      <dgm:t>
        <a:bodyPr/>
        <a:lstStyle/>
        <a:p>
          <a:endParaRPr lang="es-ES"/>
        </a:p>
      </dgm:t>
    </dgm:pt>
    <dgm:pt modelId="{7AB881D8-2DD2-4C65-BC4A-3383230B77FA}" type="pres">
      <dgm:prSet presAssocID="{729655B4-B2BE-4528-B55F-FF18B635ED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CC42443-E9FB-4178-A010-A721FA0F5078}" type="pres">
      <dgm:prSet presAssocID="{6B4B6FCE-C966-449C-AB93-80B5E6C25EDB}" presName="parentText" presStyleLbl="node1" presStyleIdx="0" presStyleCnt="1" custLinFactNeighborX="463" custLinFactNeighborY="925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713FD5-1F79-4728-B9C9-7DFD40B1F27C}" srcId="{729655B4-B2BE-4528-B55F-FF18B635ED7C}" destId="{6B4B6FCE-C966-449C-AB93-80B5E6C25EDB}" srcOrd="0" destOrd="0" parTransId="{05504286-8EA5-4194-B986-4C66BF2244E5}" sibTransId="{4383283F-AE98-48BA-8247-3F1413662D2E}"/>
    <dgm:cxn modelId="{F47D8625-2F51-4629-A8C2-C286D7B61F24}" type="presOf" srcId="{6B4B6FCE-C966-449C-AB93-80B5E6C25EDB}" destId="{ECC42443-E9FB-4178-A010-A721FA0F5078}" srcOrd="0" destOrd="0" presId="urn:microsoft.com/office/officeart/2005/8/layout/vList2"/>
    <dgm:cxn modelId="{2BB77619-96A2-476C-9710-4074F3C55BE0}" type="presOf" srcId="{729655B4-B2BE-4528-B55F-FF18B635ED7C}" destId="{7AB881D8-2DD2-4C65-BC4A-3383230B77FA}" srcOrd="0" destOrd="0" presId="urn:microsoft.com/office/officeart/2005/8/layout/vList2"/>
    <dgm:cxn modelId="{D7D40A7E-75D8-4F92-B08E-8F4FD0772277}" type="presParOf" srcId="{7AB881D8-2DD2-4C65-BC4A-3383230B77FA}" destId="{ECC42443-E9FB-4178-A010-A721FA0F50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D9254303-DF67-4217-A0C7-89687B80EA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DA5CD21-EDD5-416B-AA37-C10A6A3EDBF5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Atención oportuna y eficaz de contingencias propias del sistema ( roturas de tuberías, averías de los equipos de bombeo, saneamiento, etc.).</a:t>
          </a:r>
          <a:endParaRPr lang="es-ES" sz="2000" dirty="0">
            <a:solidFill>
              <a:schemeClr val="tx1"/>
            </a:solidFill>
          </a:endParaRPr>
        </a:p>
      </dgm:t>
    </dgm:pt>
    <dgm:pt modelId="{F2159051-0CA7-43AB-A1E8-59F8B8062023}" type="parTrans" cxnId="{F9051D0E-2290-46DE-9149-6CE8D026D0C0}">
      <dgm:prSet/>
      <dgm:spPr/>
      <dgm:t>
        <a:bodyPr/>
        <a:lstStyle/>
        <a:p>
          <a:endParaRPr lang="es-ES"/>
        </a:p>
      </dgm:t>
    </dgm:pt>
    <dgm:pt modelId="{7D61F729-768A-4EDB-8182-031739B7DCD7}" type="sibTrans" cxnId="{F9051D0E-2290-46DE-9149-6CE8D026D0C0}">
      <dgm:prSet/>
      <dgm:spPr/>
      <dgm:t>
        <a:bodyPr/>
        <a:lstStyle/>
        <a:p>
          <a:endParaRPr lang="es-ES"/>
        </a:p>
      </dgm:t>
    </dgm:pt>
    <dgm:pt modelId="{F0339D48-EBB4-439C-8565-CF177533CF6D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Control adecuado de la calidad del agua así como del servicio.</a:t>
          </a:r>
          <a:endParaRPr lang="es-ES" sz="2000" dirty="0">
            <a:solidFill>
              <a:schemeClr val="tx1"/>
            </a:solidFill>
          </a:endParaRPr>
        </a:p>
      </dgm:t>
    </dgm:pt>
    <dgm:pt modelId="{705299C5-BEF8-49BE-84A8-690C9A87A0F2}" type="parTrans" cxnId="{1E4B3188-DE0D-47B9-BAAD-FE573AA66F24}">
      <dgm:prSet/>
      <dgm:spPr/>
      <dgm:t>
        <a:bodyPr/>
        <a:lstStyle/>
        <a:p>
          <a:endParaRPr lang="es-ES"/>
        </a:p>
      </dgm:t>
    </dgm:pt>
    <dgm:pt modelId="{F5783748-D95A-4296-A0C4-4684E4850D97}" type="sibTrans" cxnId="{1E4B3188-DE0D-47B9-BAAD-FE573AA66F24}">
      <dgm:prSet/>
      <dgm:spPr/>
      <dgm:t>
        <a:bodyPr/>
        <a:lstStyle/>
        <a:p>
          <a:endParaRPr lang="es-ES"/>
        </a:p>
      </dgm:t>
    </dgm:pt>
    <dgm:pt modelId="{66F9193A-D1E3-4076-BAB9-BD50241E1C8E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Administración responsable con conocimiento claro de lo que es la administración del agua.</a:t>
          </a:r>
          <a:endParaRPr lang="es-ES" sz="2000" dirty="0">
            <a:solidFill>
              <a:schemeClr val="tx1"/>
            </a:solidFill>
          </a:endParaRPr>
        </a:p>
      </dgm:t>
    </dgm:pt>
    <dgm:pt modelId="{19A5D699-3B3A-4CD6-8EC8-581E6E58A15F}" type="parTrans" cxnId="{7E076E82-5C07-4384-A3E5-E36A201AE004}">
      <dgm:prSet/>
      <dgm:spPr/>
      <dgm:t>
        <a:bodyPr/>
        <a:lstStyle/>
        <a:p>
          <a:endParaRPr lang="es-ES_tradnl"/>
        </a:p>
      </dgm:t>
    </dgm:pt>
    <dgm:pt modelId="{99E8D1E0-7FE5-4FB6-9DB4-C4ECA9F15215}" type="sibTrans" cxnId="{7E076E82-5C07-4384-A3E5-E36A201AE004}">
      <dgm:prSet/>
      <dgm:spPr/>
      <dgm:t>
        <a:bodyPr/>
        <a:lstStyle/>
        <a:p>
          <a:endParaRPr lang="es-ES_tradnl"/>
        </a:p>
      </dgm:t>
    </dgm:pt>
    <dgm:pt modelId="{87493481-5820-47F7-9EA7-9C581A53DD45}" type="pres">
      <dgm:prSet presAssocID="{D9254303-DF67-4217-A0C7-89687B80EA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E32A379-D37A-4814-AB47-E31ED877C813}" type="pres">
      <dgm:prSet presAssocID="{66F9193A-D1E3-4076-BAB9-BD50241E1C8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BA682B-86E9-49FB-9AB2-27A6E330A465}" type="pres">
      <dgm:prSet presAssocID="{99E8D1E0-7FE5-4FB6-9DB4-C4ECA9F15215}" presName="spacer" presStyleCnt="0"/>
      <dgm:spPr/>
    </dgm:pt>
    <dgm:pt modelId="{4FF6C525-C8EC-410A-A8E3-D07BDF1C4A15}" type="pres">
      <dgm:prSet presAssocID="{CDA5CD21-EDD5-416B-AA37-C10A6A3EDBF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B7F960-9A95-4D97-A5EE-3482E62C6977}" type="pres">
      <dgm:prSet presAssocID="{7D61F729-768A-4EDB-8182-031739B7DCD7}" presName="spacer" presStyleCnt="0"/>
      <dgm:spPr/>
    </dgm:pt>
    <dgm:pt modelId="{A3F97269-3C9A-47EF-ADE0-9DF950D21E0A}" type="pres">
      <dgm:prSet presAssocID="{F0339D48-EBB4-439C-8565-CF177533CF6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77A0FF-F23A-4FB9-8D39-C9DAE77A0E9C}" type="presOf" srcId="{66F9193A-D1E3-4076-BAB9-BD50241E1C8E}" destId="{1E32A379-D37A-4814-AB47-E31ED877C813}" srcOrd="0" destOrd="0" presId="urn:microsoft.com/office/officeart/2005/8/layout/vList2"/>
    <dgm:cxn modelId="{1E4B3188-DE0D-47B9-BAAD-FE573AA66F24}" srcId="{D9254303-DF67-4217-A0C7-89687B80EA7E}" destId="{F0339D48-EBB4-439C-8565-CF177533CF6D}" srcOrd="2" destOrd="0" parTransId="{705299C5-BEF8-49BE-84A8-690C9A87A0F2}" sibTransId="{F5783748-D95A-4296-A0C4-4684E4850D97}"/>
    <dgm:cxn modelId="{57746539-5528-4A97-8686-5476C64E258C}" type="presOf" srcId="{CDA5CD21-EDD5-416B-AA37-C10A6A3EDBF5}" destId="{4FF6C525-C8EC-410A-A8E3-D07BDF1C4A15}" srcOrd="0" destOrd="0" presId="urn:microsoft.com/office/officeart/2005/8/layout/vList2"/>
    <dgm:cxn modelId="{7E076E82-5C07-4384-A3E5-E36A201AE004}" srcId="{D9254303-DF67-4217-A0C7-89687B80EA7E}" destId="{66F9193A-D1E3-4076-BAB9-BD50241E1C8E}" srcOrd="0" destOrd="0" parTransId="{19A5D699-3B3A-4CD6-8EC8-581E6E58A15F}" sibTransId="{99E8D1E0-7FE5-4FB6-9DB4-C4ECA9F15215}"/>
    <dgm:cxn modelId="{FF57FD51-A107-4EF6-AD4B-D5A9BBADF7C0}" type="presOf" srcId="{F0339D48-EBB4-439C-8565-CF177533CF6D}" destId="{A3F97269-3C9A-47EF-ADE0-9DF950D21E0A}" srcOrd="0" destOrd="0" presId="urn:microsoft.com/office/officeart/2005/8/layout/vList2"/>
    <dgm:cxn modelId="{F9051D0E-2290-46DE-9149-6CE8D026D0C0}" srcId="{D9254303-DF67-4217-A0C7-89687B80EA7E}" destId="{CDA5CD21-EDD5-416B-AA37-C10A6A3EDBF5}" srcOrd="1" destOrd="0" parTransId="{F2159051-0CA7-43AB-A1E8-59F8B8062023}" sibTransId="{7D61F729-768A-4EDB-8182-031739B7DCD7}"/>
    <dgm:cxn modelId="{B308FCAF-443E-47B4-9880-C36290107819}" type="presOf" srcId="{D9254303-DF67-4217-A0C7-89687B80EA7E}" destId="{87493481-5820-47F7-9EA7-9C581A53DD45}" srcOrd="0" destOrd="0" presId="urn:microsoft.com/office/officeart/2005/8/layout/vList2"/>
    <dgm:cxn modelId="{A9FD2A0A-D48F-46F7-A731-96A1AF888D21}" type="presParOf" srcId="{87493481-5820-47F7-9EA7-9C581A53DD45}" destId="{1E32A379-D37A-4814-AB47-E31ED877C813}" srcOrd="0" destOrd="0" presId="urn:microsoft.com/office/officeart/2005/8/layout/vList2"/>
    <dgm:cxn modelId="{92D0CC57-1356-4E57-82EB-B492F1F24608}" type="presParOf" srcId="{87493481-5820-47F7-9EA7-9C581A53DD45}" destId="{2FBA682B-86E9-49FB-9AB2-27A6E330A465}" srcOrd="1" destOrd="0" presId="urn:microsoft.com/office/officeart/2005/8/layout/vList2"/>
    <dgm:cxn modelId="{2BBFE506-F8F6-4976-BD7D-947F55E9CFFF}" type="presParOf" srcId="{87493481-5820-47F7-9EA7-9C581A53DD45}" destId="{4FF6C525-C8EC-410A-A8E3-D07BDF1C4A15}" srcOrd="2" destOrd="0" presId="urn:microsoft.com/office/officeart/2005/8/layout/vList2"/>
    <dgm:cxn modelId="{BFA89127-C222-46C9-B0A1-1213258FD8F5}" type="presParOf" srcId="{87493481-5820-47F7-9EA7-9C581A53DD45}" destId="{12B7F960-9A95-4D97-A5EE-3482E62C6977}" srcOrd="3" destOrd="0" presId="urn:microsoft.com/office/officeart/2005/8/layout/vList2"/>
    <dgm:cxn modelId="{202EC3B6-FE82-4354-BEDD-06183FC246F1}" type="presParOf" srcId="{87493481-5820-47F7-9EA7-9C581A53DD45}" destId="{A3F97269-3C9A-47EF-ADE0-9DF950D21E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729655B4-B2BE-4528-B55F-FF18B635ED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B4B6FCE-C966-449C-AB93-80B5E6C25EDB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Fortalezas de la administración por OAyST</a:t>
          </a:r>
          <a:endParaRPr lang="es-ES" dirty="0"/>
        </a:p>
      </dgm:t>
    </dgm:pt>
    <dgm:pt modelId="{05504286-8EA5-4194-B986-4C66BF2244E5}" type="parTrans" cxnId="{5D713FD5-1F79-4728-B9C9-7DFD40B1F27C}">
      <dgm:prSet/>
      <dgm:spPr/>
      <dgm:t>
        <a:bodyPr/>
        <a:lstStyle/>
        <a:p>
          <a:endParaRPr lang="es-ES"/>
        </a:p>
      </dgm:t>
    </dgm:pt>
    <dgm:pt modelId="{4383283F-AE98-48BA-8247-3F1413662D2E}" type="sibTrans" cxnId="{5D713FD5-1F79-4728-B9C9-7DFD40B1F27C}">
      <dgm:prSet/>
      <dgm:spPr/>
      <dgm:t>
        <a:bodyPr/>
        <a:lstStyle/>
        <a:p>
          <a:endParaRPr lang="es-ES"/>
        </a:p>
      </dgm:t>
    </dgm:pt>
    <dgm:pt modelId="{7AB881D8-2DD2-4C65-BC4A-3383230B77FA}" type="pres">
      <dgm:prSet presAssocID="{729655B4-B2BE-4528-B55F-FF18B635ED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CC42443-E9FB-4178-A010-A721FA0F5078}" type="pres">
      <dgm:prSet presAssocID="{6B4B6FCE-C966-449C-AB93-80B5E6C25EDB}" presName="parentText" presStyleLbl="node1" presStyleIdx="0" presStyleCnt="1" custLinFactNeighborX="463" custLinFactNeighborY="925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D713FD5-1F79-4728-B9C9-7DFD40B1F27C}" srcId="{729655B4-B2BE-4528-B55F-FF18B635ED7C}" destId="{6B4B6FCE-C966-449C-AB93-80B5E6C25EDB}" srcOrd="0" destOrd="0" parTransId="{05504286-8EA5-4194-B986-4C66BF2244E5}" sibTransId="{4383283F-AE98-48BA-8247-3F1413662D2E}"/>
    <dgm:cxn modelId="{09055672-5B89-F042-88DA-6A437AB277A8}" type="presOf" srcId="{729655B4-B2BE-4528-B55F-FF18B635ED7C}" destId="{7AB881D8-2DD2-4C65-BC4A-3383230B77FA}" srcOrd="0" destOrd="0" presId="urn:microsoft.com/office/officeart/2005/8/layout/vList2"/>
    <dgm:cxn modelId="{12703402-F75F-4A42-AA7A-9B7E17DC47CF}" type="presOf" srcId="{6B4B6FCE-C966-449C-AB93-80B5E6C25EDB}" destId="{ECC42443-E9FB-4178-A010-A721FA0F5078}" srcOrd="0" destOrd="0" presId="urn:microsoft.com/office/officeart/2005/8/layout/vList2"/>
    <dgm:cxn modelId="{CB6A0620-588A-9643-AC06-BE46A18C88FE}" type="presParOf" srcId="{7AB881D8-2DD2-4C65-BC4A-3383230B77FA}" destId="{ECC42443-E9FB-4178-A010-A721FA0F507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D9254303-DF67-4217-A0C7-89687B80EA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6E73A86-48B3-4DA5-94FF-27981E654ABA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Funcionamiento adecuado de la red de agua potable en cuanto a cantidad y presión suficiente.</a:t>
          </a:r>
          <a:endParaRPr lang="es-ES" sz="2000" dirty="0">
            <a:solidFill>
              <a:schemeClr val="tx1"/>
            </a:solidFill>
          </a:endParaRPr>
        </a:p>
      </dgm:t>
    </dgm:pt>
    <dgm:pt modelId="{9AE8EDB9-CC3D-4EBD-8180-CFCFC4DC8E66}" type="parTrans" cxnId="{B9EABFF4-6A4D-421C-B272-F4813319C7EA}">
      <dgm:prSet/>
      <dgm:spPr/>
      <dgm:t>
        <a:bodyPr/>
        <a:lstStyle/>
        <a:p>
          <a:endParaRPr lang="es-ES" sz="2000"/>
        </a:p>
      </dgm:t>
    </dgm:pt>
    <dgm:pt modelId="{02D2667F-1D47-4029-AC60-D9B523D6265E}" type="sibTrans" cxnId="{B9EABFF4-6A4D-421C-B272-F4813319C7EA}">
      <dgm:prSet/>
      <dgm:spPr/>
      <dgm:t>
        <a:bodyPr/>
        <a:lstStyle/>
        <a:p>
          <a:endParaRPr lang="es-ES" sz="2000"/>
        </a:p>
      </dgm:t>
    </dgm:pt>
    <dgm:pt modelId="{F8AD5B4A-8939-471A-83DD-2FA57C8BCAE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Funcionamiento eficaz del sistema de alcantarillado así como del tratamiento de las aguas residuales.</a:t>
          </a:r>
          <a:endParaRPr lang="es-ES" sz="2000" dirty="0">
            <a:solidFill>
              <a:schemeClr val="tx1"/>
            </a:solidFill>
          </a:endParaRPr>
        </a:p>
      </dgm:t>
    </dgm:pt>
    <dgm:pt modelId="{F605C8CD-BDB9-4412-829C-29F5CB67DAEF}" type="parTrans" cxnId="{BE8C5D71-DE9C-4F06-8914-37F764EBF56B}">
      <dgm:prSet/>
      <dgm:spPr/>
      <dgm:t>
        <a:bodyPr/>
        <a:lstStyle/>
        <a:p>
          <a:endParaRPr lang="es-ES" sz="2000"/>
        </a:p>
      </dgm:t>
    </dgm:pt>
    <dgm:pt modelId="{910A4EB1-CF27-4551-BC23-E8B4D217BAC8}" type="sibTrans" cxnId="{BE8C5D71-DE9C-4F06-8914-37F764EBF56B}">
      <dgm:prSet/>
      <dgm:spPr/>
      <dgm:t>
        <a:bodyPr/>
        <a:lstStyle/>
        <a:p>
          <a:endParaRPr lang="es-ES" sz="2000"/>
        </a:p>
      </dgm:t>
    </dgm:pt>
    <dgm:pt modelId="{3F7D14F0-902A-430F-8205-22AAE7A03FE0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Atención responsable a los problemas ambientales generados por el uso doméstico, industrial y comercial del recurso.</a:t>
          </a:r>
          <a:endParaRPr lang="es-ES" sz="2000" dirty="0">
            <a:solidFill>
              <a:schemeClr val="tx1"/>
            </a:solidFill>
          </a:endParaRPr>
        </a:p>
      </dgm:t>
    </dgm:pt>
    <dgm:pt modelId="{8BE1E2AA-7858-40CC-8072-EDE756686C0F}" type="parTrans" cxnId="{EDC6B436-619F-4154-903F-E98DF319CD98}">
      <dgm:prSet/>
      <dgm:spPr/>
      <dgm:t>
        <a:bodyPr/>
        <a:lstStyle/>
        <a:p>
          <a:endParaRPr lang="es-ES" sz="2000"/>
        </a:p>
      </dgm:t>
    </dgm:pt>
    <dgm:pt modelId="{092E4C42-FE5B-4E42-BA12-C62AE7833C75}" type="sibTrans" cxnId="{EDC6B436-619F-4154-903F-E98DF319CD98}">
      <dgm:prSet/>
      <dgm:spPr/>
      <dgm:t>
        <a:bodyPr/>
        <a:lstStyle/>
        <a:p>
          <a:endParaRPr lang="es-ES" sz="2000"/>
        </a:p>
      </dgm:t>
    </dgm:pt>
    <dgm:pt modelId="{B562028B-35D5-A44D-856E-D6CC87AAE4C6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_tradnl" sz="2000" dirty="0" smtClean="0"/>
            <a:t>Capacidad de adquirir recursos económicos de organismos internacionales</a:t>
          </a:r>
          <a:endParaRPr lang="es-ES_tradnl" sz="2000" dirty="0"/>
        </a:p>
      </dgm:t>
    </dgm:pt>
    <dgm:pt modelId="{F1A89533-30BB-5F48-8667-1B5518AFBB20}" type="parTrans" cxnId="{EE49195E-08E7-8741-9756-FBFF8A7D930B}">
      <dgm:prSet/>
      <dgm:spPr/>
      <dgm:t>
        <a:bodyPr/>
        <a:lstStyle/>
        <a:p>
          <a:endParaRPr lang="es-ES_tradnl"/>
        </a:p>
      </dgm:t>
    </dgm:pt>
    <dgm:pt modelId="{9DF5E0A1-65E0-B049-821E-D05DDDBE7E25}" type="sibTrans" cxnId="{EE49195E-08E7-8741-9756-FBFF8A7D930B}">
      <dgm:prSet/>
      <dgm:spPr/>
      <dgm:t>
        <a:bodyPr/>
        <a:lstStyle/>
        <a:p>
          <a:endParaRPr lang="es-ES_tradnl"/>
        </a:p>
      </dgm:t>
    </dgm:pt>
    <dgm:pt modelId="{87493481-5820-47F7-9EA7-9C581A53DD45}" type="pres">
      <dgm:prSet presAssocID="{D9254303-DF67-4217-A0C7-89687B80EA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973A7D4-6695-4F48-97A6-7FC73D5EB524}" type="pres">
      <dgm:prSet presAssocID="{E6E73A86-48B3-4DA5-94FF-27981E654AB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A15592-903F-43A6-B43F-5D19EE4380A2}" type="pres">
      <dgm:prSet presAssocID="{02D2667F-1D47-4029-AC60-D9B523D6265E}" presName="spacer" presStyleCnt="0"/>
      <dgm:spPr/>
    </dgm:pt>
    <dgm:pt modelId="{BD80CD90-0C43-4C99-A950-4886D4EC4B66}" type="pres">
      <dgm:prSet presAssocID="{F8AD5B4A-8939-471A-83DD-2FA57C8BCAE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508A1B-4713-42B8-9B36-05ABCF4F0D89}" type="pres">
      <dgm:prSet presAssocID="{910A4EB1-CF27-4551-BC23-E8B4D217BAC8}" presName="spacer" presStyleCnt="0"/>
      <dgm:spPr/>
    </dgm:pt>
    <dgm:pt modelId="{EECA445B-500D-4A9F-8E66-57AF800E2D56}" type="pres">
      <dgm:prSet presAssocID="{3F7D14F0-902A-430F-8205-22AAE7A03FE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E7F119-D346-D845-91AD-2F0A2FCD23BA}" type="pres">
      <dgm:prSet presAssocID="{092E4C42-FE5B-4E42-BA12-C62AE7833C75}" presName="spacer" presStyleCnt="0"/>
      <dgm:spPr/>
    </dgm:pt>
    <dgm:pt modelId="{4D711CBE-6EC6-A34B-8A90-D37C82457AC0}" type="pres">
      <dgm:prSet presAssocID="{B562028B-35D5-A44D-856E-D6CC87AAE4C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3D3C0F3-7185-5A46-B25F-EAAEE992A834}" type="presOf" srcId="{E6E73A86-48B3-4DA5-94FF-27981E654ABA}" destId="{C973A7D4-6695-4F48-97A6-7FC73D5EB524}" srcOrd="0" destOrd="0" presId="urn:microsoft.com/office/officeart/2005/8/layout/vList2"/>
    <dgm:cxn modelId="{B9EABFF4-6A4D-421C-B272-F4813319C7EA}" srcId="{D9254303-DF67-4217-A0C7-89687B80EA7E}" destId="{E6E73A86-48B3-4DA5-94FF-27981E654ABA}" srcOrd="0" destOrd="0" parTransId="{9AE8EDB9-CC3D-4EBD-8180-CFCFC4DC8E66}" sibTransId="{02D2667F-1D47-4029-AC60-D9B523D6265E}"/>
    <dgm:cxn modelId="{EDC6B436-619F-4154-903F-E98DF319CD98}" srcId="{D9254303-DF67-4217-A0C7-89687B80EA7E}" destId="{3F7D14F0-902A-430F-8205-22AAE7A03FE0}" srcOrd="2" destOrd="0" parTransId="{8BE1E2AA-7858-40CC-8072-EDE756686C0F}" sibTransId="{092E4C42-FE5B-4E42-BA12-C62AE7833C75}"/>
    <dgm:cxn modelId="{6ADEF578-F5DA-874D-BD42-159F0EBE3CE8}" type="presOf" srcId="{D9254303-DF67-4217-A0C7-89687B80EA7E}" destId="{87493481-5820-47F7-9EA7-9C581A53DD45}" srcOrd="0" destOrd="0" presId="urn:microsoft.com/office/officeart/2005/8/layout/vList2"/>
    <dgm:cxn modelId="{1874EB55-4CC8-1C49-A96C-E90976F5733A}" type="presOf" srcId="{B562028B-35D5-A44D-856E-D6CC87AAE4C6}" destId="{4D711CBE-6EC6-A34B-8A90-D37C82457AC0}" srcOrd="0" destOrd="0" presId="urn:microsoft.com/office/officeart/2005/8/layout/vList2"/>
    <dgm:cxn modelId="{EE49195E-08E7-8741-9756-FBFF8A7D930B}" srcId="{D9254303-DF67-4217-A0C7-89687B80EA7E}" destId="{B562028B-35D5-A44D-856E-D6CC87AAE4C6}" srcOrd="3" destOrd="0" parTransId="{F1A89533-30BB-5F48-8667-1B5518AFBB20}" sibTransId="{9DF5E0A1-65E0-B049-821E-D05DDDBE7E25}"/>
    <dgm:cxn modelId="{F48C3797-1945-414A-BCC4-BB01B491CE3D}" type="presOf" srcId="{F8AD5B4A-8939-471A-83DD-2FA57C8BCAE8}" destId="{BD80CD90-0C43-4C99-A950-4886D4EC4B66}" srcOrd="0" destOrd="0" presId="urn:microsoft.com/office/officeart/2005/8/layout/vList2"/>
    <dgm:cxn modelId="{E91E99E2-2919-CF49-A0D8-2934B48D9B44}" type="presOf" srcId="{3F7D14F0-902A-430F-8205-22AAE7A03FE0}" destId="{EECA445B-500D-4A9F-8E66-57AF800E2D56}" srcOrd="0" destOrd="0" presId="urn:microsoft.com/office/officeart/2005/8/layout/vList2"/>
    <dgm:cxn modelId="{BE8C5D71-DE9C-4F06-8914-37F764EBF56B}" srcId="{D9254303-DF67-4217-A0C7-89687B80EA7E}" destId="{F8AD5B4A-8939-471A-83DD-2FA57C8BCAE8}" srcOrd="1" destOrd="0" parTransId="{F605C8CD-BDB9-4412-829C-29F5CB67DAEF}" sibTransId="{910A4EB1-CF27-4551-BC23-E8B4D217BAC8}"/>
    <dgm:cxn modelId="{52F438BA-C057-9D45-BB1A-CF343DF1C437}" type="presParOf" srcId="{87493481-5820-47F7-9EA7-9C581A53DD45}" destId="{C973A7D4-6695-4F48-97A6-7FC73D5EB524}" srcOrd="0" destOrd="0" presId="urn:microsoft.com/office/officeart/2005/8/layout/vList2"/>
    <dgm:cxn modelId="{C4ADB2BA-0BCE-094C-B83F-B7DD6915763B}" type="presParOf" srcId="{87493481-5820-47F7-9EA7-9C581A53DD45}" destId="{7FA15592-903F-43A6-B43F-5D19EE4380A2}" srcOrd="1" destOrd="0" presId="urn:microsoft.com/office/officeart/2005/8/layout/vList2"/>
    <dgm:cxn modelId="{FB9A5D3A-683A-0546-91F7-A72EE8D88071}" type="presParOf" srcId="{87493481-5820-47F7-9EA7-9C581A53DD45}" destId="{BD80CD90-0C43-4C99-A950-4886D4EC4B66}" srcOrd="2" destOrd="0" presId="urn:microsoft.com/office/officeart/2005/8/layout/vList2"/>
    <dgm:cxn modelId="{375A0731-D1C3-BA47-A103-B97E019D8398}" type="presParOf" srcId="{87493481-5820-47F7-9EA7-9C581A53DD45}" destId="{30508A1B-4713-42B8-9B36-05ABCF4F0D89}" srcOrd="3" destOrd="0" presId="urn:microsoft.com/office/officeart/2005/8/layout/vList2"/>
    <dgm:cxn modelId="{281F954A-968D-A84F-8DAD-EE4C35A98F50}" type="presParOf" srcId="{87493481-5820-47F7-9EA7-9C581A53DD45}" destId="{EECA445B-500D-4A9F-8E66-57AF800E2D56}" srcOrd="4" destOrd="0" presId="urn:microsoft.com/office/officeart/2005/8/layout/vList2"/>
    <dgm:cxn modelId="{1AC22867-7589-FE40-A58E-A68402E7CEBC}" type="presParOf" srcId="{87493481-5820-47F7-9EA7-9C581A53DD45}" destId="{46E7F119-D346-D845-91AD-2F0A2FCD23BA}" srcOrd="5" destOrd="0" presId="urn:microsoft.com/office/officeart/2005/8/layout/vList2"/>
    <dgm:cxn modelId="{1DB9719A-E52E-1A41-9640-6C268B44A53F}" type="presParOf" srcId="{87493481-5820-47F7-9EA7-9C581A53DD45}" destId="{4D711CBE-6EC6-A34B-8A90-D37C82457AC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990160E-C646-45AC-A6A0-8520C5A7C8DD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Fuentes de Abastecimiento</a:t>
          </a:r>
          <a:endParaRPr lang="es-ES" sz="2800" dirty="0">
            <a:solidFill>
              <a:schemeClr val="tx1"/>
            </a:solidFill>
          </a:endParaRPr>
        </a:p>
      </dgm:t>
    </dgm:pt>
    <dgm:pt modelId="{E391E219-BD81-44CF-B947-73BAADA90373}" type="parTrans" cxnId="{0BF32780-F9D6-4CDC-A1A6-C1B42B5677E3}">
      <dgm:prSet/>
      <dgm:spPr/>
      <dgm:t>
        <a:bodyPr/>
        <a:lstStyle/>
        <a:p>
          <a:endParaRPr lang="es-ES"/>
        </a:p>
      </dgm:t>
    </dgm:pt>
    <dgm:pt modelId="{EA3E572B-1468-4AA5-AA9A-FE5613B4601D}" type="sibTrans" cxnId="{0BF32780-F9D6-4CDC-A1A6-C1B42B5677E3}">
      <dgm:prSet/>
      <dgm:spPr/>
      <dgm:t>
        <a:bodyPr/>
        <a:lstStyle/>
        <a:p>
          <a:endParaRPr lang="es-ES"/>
        </a:p>
      </dgm:t>
    </dgm:pt>
    <dgm:pt modelId="{76ED2511-D8AA-4749-9786-2963A1B1AFA6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</a:rPr>
            <a:t>Manantiales, Aguas superficiales, </a:t>
          </a:r>
          <a:endParaRPr lang="es-ES" sz="1800" dirty="0">
            <a:solidFill>
              <a:schemeClr val="bg1"/>
            </a:solidFill>
          </a:endParaRPr>
        </a:p>
      </dgm:t>
    </dgm:pt>
    <dgm:pt modelId="{7283DF0A-831F-4190-B350-058CDDFA15DF}" type="parTrans" cxnId="{37FE014A-EE61-4368-97ED-4A81DFB207ED}">
      <dgm:prSet/>
      <dgm:spPr/>
      <dgm:t>
        <a:bodyPr/>
        <a:lstStyle/>
        <a:p>
          <a:endParaRPr lang="es-ES"/>
        </a:p>
      </dgm:t>
    </dgm:pt>
    <dgm:pt modelId="{CE0E3462-7A7E-431F-A2DF-1FE8FAC403F1}" type="sibTrans" cxnId="{37FE014A-EE61-4368-97ED-4A81DFB207ED}">
      <dgm:prSet/>
      <dgm:spPr/>
      <dgm:t>
        <a:bodyPr/>
        <a:lstStyle/>
        <a:p>
          <a:endParaRPr lang="es-ES"/>
        </a:p>
      </dgm:t>
    </dgm:pt>
    <dgm:pt modelId="{96CD51BA-6C3A-664C-95A6-133C8FEE46C0}">
      <dgm:prSet custT="1"/>
      <dgm:spPr/>
      <dgm:t>
        <a:bodyPr/>
        <a:lstStyle/>
        <a:p>
          <a:pPr rtl="0"/>
          <a:r>
            <a:rPr lang="es-MX" sz="2400" b="1" dirty="0" smtClean="0">
              <a:solidFill>
                <a:schemeClr val="bg1"/>
              </a:solidFill>
            </a:rPr>
            <a:t>Pozos profundos</a:t>
          </a:r>
          <a:r>
            <a:rPr lang="es-MX" sz="2400" dirty="0" smtClean="0">
              <a:solidFill>
                <a:schemeClr val="bg1"/>
              </a:solidFill>
            </a:rPr>
            <a:t>, </a:t>
          </a:r>
          <a:r>
            <a:rPr lang="es-MX" sz="2400" b="1" dirty="0" smtClean="0">
              <a:solidFill>
                <a:schemeClr val="bg1"/>
              </a:solidFill>
            </a:rPr>
            <a:t>trasvases</a:t>
          </a:r>
          <a:r>
            <a:rPr lang="es-MX" sz="2400" dirty="0" smtClean="0">
              <a:solidFill>
                <a:schemeClr val="bg1"/>
              </a:solidFill>
            </a:rPr>
            <a:t>, etc</a:t>
          </a:r>
          <a:r>
            <a:rPr lang="es-MX" sz="1800" dirty="0" smtClean="0">
              <a:solidFill>
                <a:schemeClr val="bg1"/>
              </a:solidFill>
            </a:rPr>
            <a:t>.</a:t>
          </a:r>
          <a:endParaRPr lang="es-ES" sz="1800" dirty="0">
            <a:solidFill>
              <a:schemeClr val="bg1"/>
            </a:solidFill>
          </a:endParaRPr>
        </a:p>
      </dgm:t>
    </dgm:pt>
    <dgm:pt modelId="{28236BC2-D542-9E4E-8A82-A4B68FE6F8EE}" type="parTrans" cxnId="{D2A884A2-F3AE-034B-BAAA-E7CF336DCFC8}">
      <dgm:prSet/>
      <dgm:spPr/>
      <dgm:t>
        <a:bodyPr/>
        <a:lstStyle/>
        <a:p>
          <a:endParaRPr lang="es-ES_tradnl"/>
        </a:p>
      </dgm:t>
    </dgm:pt>
    <dgm:pt modelId="{C7A2D617-7F1E-8948-AB28-8D6B38B235BD}" type="sibTrans" cxnId="{D2A884A2-F3AE-034B-BAAA-E7CF336DCFC8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ECAC39-5984-4CF5-8D8A-FA9738D2F323}" type="pres">
      <dgm:prSet presAssocID="{8990160E-C646-45AC-A6A0-8520C5A7C8DD}" presName="parentLin" presStyleCnt="0"/>
      <dgm:spPr/>
    </dgm:pt>
    <dgm:pt modelId="{2A4CB64F-1ACD-4301-BB28-77D2E1F57AF8}" type="pres">
      <dgm:prSet presAssocID="{8990160E-C646-45AC-A6A0-8520C5A7C8DD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55B7705C-8726-4AA1-9E7C-DD2C627C2CDA}" type="pres">
      <dgm:prSet presAssocID="{8990160E-C646-45AC-A6A0-8520C5A7C8DD}" presName="parentText" presStyleLbl="node1" presStyleIdx="0" presStyleCnt="1" custScaleY="57808" custLinFactNeighborX="11998" custLinFactNeighborY="-1976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A5B484-0797-4FEF-BD46-D58D7A40466C}" type="pres">
      <dgm:prSet presAssocID="{8990160E-C646-45AC-A6A0-8520C5A7C8DD}" presName="negativeSpace" presStyleCnt="0"/>
      <dgm:spPr/>
    </dgm:pt>
    <dgm:pt modelId="{E1ADCDE7-ED0E-415A-94E5-C1A4163FAE5F}" type="pres">
      <dgm:prSet presAssocID="{8990160E-C646-45AC-A6A0-8520C5A7C8DD}" presName="childText" presStyleLbl="conFgAcc1" presStyleIdx="0" presStyleCnt="1" custScaleY="685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E989FF7-285A-4F9B-866E-B7040BC0A80D}" type="presOf" srcId="{8990160E-C646-45AC-A6A0-8520C5A7C8DD}" destId="{55B7705C-8726-4AA1-9E7C-DD2C627C2CDA}" srcOrd="1" destOrd="0" presId="urn:microsoft.com/office/officeart/2005/8/layout/list1"/>
    <dgm:cxn modelId="{C0246F8F-81C3-3E4B-B376-28DAA6AAF43A}" type="presOf" srcId="{96CD51BA-6C3A-664C-95A6-133C8FEE46C0}" destId="{E1ADCDE7-ED0E-415A-94E5-C1A4163FAE5F}" srcOrd="0" destOrd="1" presId="urn:microsoft.com/office/officeart/2005/8/layout/list1"/>
    <dgm:cxn modelId="{37FE014A-EE61-4368-97ED-4A81DFB207ED}" srcId="{8990160E-C646-45AC-A6A0-8520C5A7C8DD}" destId="{76ED2511-D8AA-4749-9786-2963A1B1AFA6}" srcOrd="0" destOrd="0" parTransId="{7283DF0A-831F-4190-B350-058CDDFA15DF}" sibTransId="{CE0E3462-7A7E-431F-A2DF-1FE8FAC403F1}"/>
    <dgm:cxn modelId="{E3D3E010-F935-475F-BF11-DD07A37C247F}" type="presOf" srcId="{9D3934BD-176A-4B40-9594-6BB7304393B2}" destId="{98DB6CB1-E300-4855-BEB8-7AB26BA0BD81}" srcOrd="0" destOrd="0" presId="urn:microsoft.com/office/officeart/2005/8/layout/list1"/>
    <dgm:cxn modelId="{D2A884A2-F3AE-034B-BAAA-E7CF336DCFC8}" srcId="{8990160E-C646-45AC-A6A0-8520C5A7C8DD}" destId="{96CD51BA-6C3A-664C-95A6-133C8FEE46C0}" srcOrd="1" destOrd="0" parTransId="{28236BC2-D542-9E4E-8A82-A4B68FE6F8EE}" sibTransId="{C7A2D617-7F1E-8948-AB28-8D6B38B235BD}"/>
    <dgm:cxn modelId="{A9B5ABBA-F68B-4FA2-8D7C-30E62BDC60CF}" type="presOf" srcId="{8990160E-C646-45AC-A6A0-8520C5A7C8DD}" destId="{2A4CB64F-1ACD-4301-BB28-77D2E1F57AF8}" srcOrd="0" destOrd="0" presId="urn:microsoft.com/office/officeart/2005/8/layout/list1"/>
    <dgm:cxn modelId="{CE709EB3-8A84-4D76-B129-3C614F715AF3}" type="presOf" srcId="{76ED2511-D8AA-4749-9786-2963A1B1AFA6}" destId="{E1ADCDE7-ED0E-415A-94E5-C1A4163FAE5F}" srcOrd="0" destOrd="0" presId="urn:microsoft.com/office/officeart/2005/8/layout/list1"/>
    <dgm:cxn modelId="{0BF32780-F9D6-4CDC-A1A6-C1B42B5677E3}" srcId="{9D3934BD-176A-4B40-9594-6BB7304393B2}" destId="{8990160E-C646-45AC-A6A0-8520C5A7C8DD}" srcOrd="0" destOrd="0" parTransId="{E391E219-BD81-44CF-B947-73BAADA90373}" sibTransId="{EA3E572B-1468-4AA5-AA9A-FE5613B4601D}"/>
    <dgm:cxn modelId="{4DC839EF-FA3A-41B6-974B-9019501CB285}" type="presParOf" srcId="{98DB6CB1-E300-4855-BEB8-7AB26BA0BD81}" destId="{07ECAC39-5984-4CF5-8D8A-FA9738D2F323}" srcOrd="0" destOrd="0" presId="urn:microsoft.com/office/officeart/2005/8/layout/list1"/>
    <dgm:cxn modelId="{2963E549-92C0-4F3A-BA32-41A22896D539}" type="presParOf" srcId="{07ECAC39-5984-4CF5-8D8A-FA9738D2F323}" destId="{2A4CB64F-1ACD-4301-BB28-77D2E1F57AF8}" srcOrd="0" destOrd="0" presId="urn:microsoft.com/office/officeart/2005/8/layout/list1"/>
    <dgm:cxn modelId="{1443BAA9-8C7B-4E64-BE6E-1391BDCEF719}" type="presParOf" srcId="{07ECAC39-5984-4CF5-8D8A-FA9738D2F323}" destId="{55B7705C-8726-4AA1-9E7C-DD2C627C2CDA}" srcOrd="1" destOrd="0" presId="urn:microsoft.com/office/officeart/2005/8/layout/list1"/>
    <dgm:cxn modelId="{54EFD6B0-8560-4683-B1AC-AC71FBDD05CA}" type="presParOf" srcId="{98DB6CB1-E300-4855-BEB8-7AB26BA0BD81}" destId="{6FA5B484-0797-4FEF-BD46-D58D7A40466C}" srcOrd="1" destOrd="0" presId="urn:microsoft.com/office/officeart/2005/8/layout/list1"/>
    <dgm:cxn modelId="{8D6CF0AC-2994-469A-B34A-DE7806E2129B}" type="presParOf" srcId="{98DB6CB1-E300-4855-BEB8-7AB26BA0BD81}" destId="{E1ADCDE7-ED0E-415A-94E5-C1A4163FAE5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D79BE01D-07A7-4743-897D-0C35D12D0B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8B07B4D-80A0-4563-9841-75983A91BA10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Fortalezas de la administración por OAyST</a:t>
          </a:r>
          <a:endParaRPr lang="es-ES" dirty="0"/>
        </a:p>
      </dgm:t>
    </dgm:pt>
    <dgm:pt modelId="{4E84BD0C-60EB-4CF2-9D7C-873EA7BF59B6}" type="parTrans" cxnId="{7EDCC182-21C6-4A09-B1E3-57A177B0D649}">
      <dgm:prSet/>
      <dgm:spPr/>
      <dgm:t>
        <a:bodyPr/>
        <a:lstStyle/>
        <a:p>
          <a:endParaRPr lang="es-ES"/>
        </a:p>
      </dgm:t>
    </dgm:pt>
    <dgm:pt modelId="{EE1C5CE3-608E-4973-9031-3B189FF6161F}" type="sibTrans" cxnId="{7EDCC182-21C6-4A09-B1E3-57A177B0D649}">
      <dgm:prSet/>
      <dgm:spPr/>
      <dgm:t>
        <a:bodyPr/>
        <a:lstStyle/>
        <a:p>
          <a:endParaRPr lang="es-ES"/>
        </a:p>
      </dgm:t>
    </dgm:pt>
    <dgm:pt modelId="{7B90465A-4526-4817-B23A-5767FB611B05}" type="pres">
      <dgm:prSet presAssocID="{D79BE01D-07A7-4743-897D-0C35D12D0B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56AF605-8170-4348-B06D-E24B7ACB2104}" type="pres">
      <dgm:prSet presAssocID="{18B07B4D-80A0-4563-9841-75983A91BA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B0F96BF-0F84-45B6-BB89-2F76258F6107}" type="presOf" srcId="{18B07B4D-80A0-4563-9841-75983A91BA10}" destId="{E56AF605-8170-4348-B06D-E24B7ACB2104}" srcOrd="0" destOrd="0" presId="urn:microsoft.com/office/officeart/2005/8/layout/vList2"/>
    <dgm:cxn modelId="{1BFE9E0D-ABD8-4B9C-9636-ADBE218865CC}" type="presOf" srcId="{D79BE01D-07A7-4743-897D-0C35D12D0B9C}" destId="{7B90465A-4526-4817-B23A-5767FB611B05}" srcOrd="0" destOrd="0" presId="urn:microsoft.com/office/officeart/2005/8/layout/vList2"/>
    <dgm:cxn modelId="{7EDCC182-21C6-4A09-B1E3-57A177B0D649}" srcId="{D79BE01D-07A7-4743-897D-0C35D12D0B9C}" destId="{18B07B4D-80A0-4563-9841-75983A91BA10}" srcOrd="0" destOrd="0" parTransId="{4E84BD0C-60EB-4CF2-9D7C-873EA7BF59B6}" sibTransId="{EE1C5CE3-608E-4973-9031-3B189FF6161F}"/>
    <dgm:cxn modelId="{6395CB25-7443-47EC-BFCB-473F9CC9AF13}" type="presParOf" srcId="{7B90465A-4526-4817-B23A-5767FB611B05}" destId="{E56AF605-8170-4348-B06D-E24B7ACB21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8E6387E-0F34-4C42-93E5-F08AE76B11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1A8F21F-B353-4BC2-B55B-45C527742634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Atención a problemas de tipo técnico  con personal capacitado.</a:t>
          </a:r>
          <a:endParaRPr lang="es-ES" sz="2000" dirty="0">
            <a:solidFill>
              <a:schemeClr val="tx1"/>
            </a:solidFill>
          </a:endParaRPr>
        </a:p>
      </dgm:t>
    </dgm:pt>
    <dgm:pt modelId="{D276419A-0D76-416C-B5B1-C52FDA2DAB9F}" type="parTrans" cxnId="{0583C60E-7508-4535-86A2-3A8350499D9D}">
      <dgm:prSet/>
      <dgm:spPr/>
      <dgm:t>
        <a:bodyPr/>
        <a:lstStyle/>
        <a:p>
          <a:endParaRPr lang="es-ES"/>
        </a:p>
      </dgm:t>
    </dgm:pt>
    <dgm:pt modelId="{69187918-F23C-4DAF-B66F-A09E0A2F6717}" type="sibTrans" cxnId="{0583C60E-7508-4535-86A2-3A8350499D9D}">
      <dgm:prSet/>
      <dgm:spPr/>
      <dgm:t>
        <a:bodyPr/>
        <a:lstStyle/>
        <a:p>
          <a:endParaRPr lang="es-ES"/>
        </a:p>
      </dgm:t>
    </dgm:pt>
    <dgm:pt modelId="{AC079A0F-F12C-4023-B39C-0C121B5BF93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Atención a políticas de adquisición de agua de fuentes externas para atender las demandas de la población.</a:t>
          </a:r>
          <a:endParaRPr lang="es-ES" sz="2000" dirty="0">
            <a:solidFill>
              <a:schemeClr val="tx1"/>
            </a:solidFill>
          </a:endParaRPr>
        </a:p>
      </dgm:t>
    </dgm:pt>
    <dgm:pt modelId="{95C7BDBD-EAE3-4CF4-9AD0-0AA74E001219}" type="parTrans" cxnId="{5F788AB3-94A8-4B1C-9F09-AF8117C88890}">
      <dgm:prSet/>
      <dgm:spPr/>
      <dgm:t>
        <a:bodyPr/>
        <a:lstStyle/>
        <a:p>
          <a:endParaRPr lang="es-ES"/>
        </a:p>
      </dgm:t>
    </dgm:pt>
    <dgm:pt modelId="{2CA60AC0-0FE7-4496-AA44-D9E58CFFD156}" type="sibTrans" cxnId="{5F788AB3-94A8-4B1C-9F09-AF8117C88890}">
      <dgm:prSet/>
      <dgm:spPr/>
      <dgm:t>
        <a:bodyPr/>
        <a:lstStyle/>
        <a:p>
          <a:endParaRPr lang="es-ES"/>
        </a:p>
      </dgm:t>
    </dgm:pt>
    <dgm:pt modelId="{82137D4F-ED6C-4F8E-9B60-E05EA4D3F34A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Administración transparente y  descentralizada con autonomía para tomar decisiones.</a:t>
          </a:r>
          <a:endParaRPr lang="es-ES" sz="2000" dirty="0">
            <a:solidFill>
              <a:schemeClr val="tx1"/>
            </a:solidFill>
          </a:endParaRPr>
        </a:p>
      </dgm:t>
    </dgm:pt>
    <dgm:pt modelId="{A77F3BC3-2BE7-4797-B9DB-BD5144FB9D49}" type="parTrans" cxnId="{2FCAD7DE-7205-470C-92A5-1F45ECFC0D3C}">
      <dgm:prSet/>
      <dgm:spPr/>
      <dgm:t>
        <a:bodyPr/>
        <a:lstStyle/>
        <a:p>
          <a:endParaRPr lang="es-ES"/>
        </a:p>
      </dgm:t>
    </dgm:pt>
    <dgm:pt modelId="{23FBCE4D-35D0-41A1-8238-0CFCE3CE8D8E}" type="sibTrans" cxnId="{2FCAD7DE-7205-470C-92A5-1F45ECFC0D3C}">
      <dgm:prSet/>
      <dgm:spPr/>
      <dgm:t>
        <a:bodyPr/>
        <a:lstStyle/>
        <a:p>
          <a:endParaRPr lang="es-ES"/>
        </a:p>
      </dgm:t>
    </dgm:pt>
    <dgm:pt modelId="{FA6820B0-62BD-264F-860E-5584326528B0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_tradnl" sz="2000" dirty="0" smtClean="0"/>
            <a:t>Difusión de la cultura del agua</a:t>
          </a:r>
          <a:endParaRPr lang="es-ES_tradnl" sz="2000" dirty="0"/>
        </a:p>
      </dgm:t>
    </dgm:pt>
    <dgm:pt modelId="{A29B89EB-026F-AE46-9A37-178C03CC3D1C}" type="parTrans" cxnId="{5F597BF3-2B73-CB42-885E-00DE196B7859}">
      <dgm:prSet/>
      <dgm:spPr/>
      <dgm:t>
        <a:bodyPr/>
        <a:lstStyle/>
        <a:p>
          <a:endParaRPr lang="es-ES_tradnl"/>
        </a:p>
      </dgm:t>
    </dgm:pt>
    <dgm:pt modelId="{78EF68FD-3442-614F-B16E-6FB0D693EC44}" type="sibTrans" cxnId="{5F597BF3-2B73-CB42-885E-00DE196B7859}">
      <dgm:prSet/>
      <dgm:spPr/>
      <dgm:t>
        <a:bodyPr/>
        <a:lstStyle/>
        <a:p>
          <a:endParaRPr lang="es-ES_tradnl"/>
        </a:p>
      </dgm:t>
    </dgm:pt>
    <dgm:pt modelId="{731B9659-82F8-494C-B0CC-6F9973A49C2D}" type="pres">
      <dgm:prSet presAssocID="{D8E6387E-0F34-4C42-93E5-F08AE76B11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7CCAA3A-AE6B-4189-BD9C-288126643E47}" type="pres">
      <dgm:prSet presAssocID="{B1A8F21F-B353-4BC2-B55B-45C52774263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591DFB-9DB5-41C8-83FA-973B12BE7199}" type="pres">
      <dgm:prSet presAssocID="{69187918-F23C-4DAF-B66F-A09E0A2F6717}" presName="spacer" presStyleCnt="0"/>
      <dgm:spPr/>
    </dgm:pt>
    <dgm:pt modelId="{649069AE-F1A5-4276-AD4D-13CF206462D3}" type="pres">
      <dgm:prSet presAssocID="{AC079A0F-F12C-4023-B39C-0C121B5BF93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C3D0C0-5672-4F75-8ED9-85F1B0BC6994}" type="pres">
      <dgm:prSet presAssocID="{2CA60AC0-0FE7-4496-AA44-D9E58CFFD156}" presName="spacer" presStyleCnt="0"/>
      <dgm:spPr/>
    </dgm:pt>
    <dgm:pt modelId="{3521E68B-94FA-4AAF-BE4C-856747C041F0}" type="pres">
      <dgm:prSet presAssocID="{82137D4F-ED6C-4F8E-9B60-E05EA4D3F34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678D5F-7187-6840-809E-FD4CB36DA8D9}" type="pres">
      <dgm:prSet presAssocID="{23FBCE4D-35D0-41A1-8238-0CFCE3CE8D8E}" presName="spacer" presStyleCnt="0"/>
      <dgm:spPr/>
    </dgm:pt>
    <dgm:pt modelId="{E9EAF954-C26C-F041-80C3-9B5344551554}" type="pres">
      <dgm:prSet presAssocID="{FA6820B0-62BD-264F-860E-5584326528B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3885C9A-EA22-4901-8158-C54D244F7B81}" type="presOf" srcId="{B1A8F21F-B353-4BC2-B55B-45C527742634}" destId="{87CCAA3A-AE6B-4189-BD9C-288126643E47}" srcOrd="0" destOrd="0" presId="urn:microsoft.com/office/officeart/2005/8/layout/vList2"/>
    <dgm:cxn modelId="{2FCAD7DE-7205-470C-92A5-1F45ECFC0D3C}" srcId="{D8E6387E-0F34-4C42-93E5-F08AE76B1139}" destId="{82137D4F-ED6C-4F8E-9B60-E05EA4D3F34A}" srcOrd="2" destOrd="0" parTransId="{A77F3BC3-2BE7-4797-B9DB-BD5144FB9D49}" sibTransId="{23FBCE4D-35D0-41A1-8238-0CFCE3CE8D8E}"/>
    <dgm:cxn modelId="{5F788AB3-94A8-4B1C-9F09-AF8117C88890}" srcId="{D8E6387E-0F34-4C42-93E5-F08AE76B1139}" destId="{AC079A0F-F12C-4023-B39C-0C121B5BF931}" srcOrd="1" destOrd="0" parTransId="{95C7BDBD-EAE3-4CF4-9AD0-0AA74E001219}" sibTransId="{2CA60AC0-0FE7-4496-AA44-D9E58CFFD156}"/>
    <dgm:cxn modelId="{FF419ACC-0440-4334-B7BA-A771F8453947}" type="presOf" srcId="{82137D4F-ED6C-4F8E-9B60-E05EA4D3F34A}" destId="{3521E68B-94FA-4AAF-BE4C-856747C041F0}" srcOrd="0" destOrd="0" presId="urn:microsoft.com/office/officeart/2005/8/layout/vList2"/>
    <dgm:cxn modelId="{5F597BF3-2B73-CB42-885E-00DE196B7859}" srcId="{D8E6387E-0F34-4C42-93E5-F08AE76B1139}" destId="{FA6820B0-62BD-264F-860E-5584326528B0}" srcOrd="3" destOrd="0" parTransId="{A29B89EB-026F-AE46-9A37-178C03CC3D1C}" sibTransId="{78EF68FD-3442-614F-B16E-6FB0D693EC44}"/>
    <dgm:cxn modelId="{8DB86C23-C1E7-40D0-A4A4-7BC4535B0445}" type="presOf" srcId="{D8E6387E-0F34-4C42-93E5-F08AE76B1139}" destId="{731B9659-82F8-494C-B0CC-6F9973A49C2D}" srcOrd="0" destOrd="0" presId="urn:microsoft.com/office/officeart/2005/8/layout/vList2"/>
    <dgm:cxn modelId="{3BF31935-9E17-4371-8E05-53C6227A64EC}" type="presOf" srcId="{AC079A0F-F12C-4023-B39C-0C121B5BF931}" destId="{649069AE-F1A5-4276-AD4D-13CF206462D3}" srcOrd="0" destOrd="0" presId="urn:microsoft.com/office/officeart/2005/8/layout/vList2"/>
    <dgm:cxn modelId="{0583C60E-7508-4535-86A2-3A8350499D9D}" srcId="{D8E6387E-0F34-4C42-93E5-F08AE76B1139}" destId="{B1A8F21F-B353-4BC2-B55B-45C527742634}" srcOrd="0" destOrd="0" parTransId="{D276419A-0D76-416C-B5B1-C52FDA2DAB9F}" sibTransId="{69187918-F23C-4DAF-B66F-A09E0A2F6717}"/>
    <dgm:cxn modelId="{7FD29709-E07E-F744-922A-83724614D08A}" type="presOf" srcId="{FA6820B0-62BD-264F-860E-5584326528B0}" destId="{E9EAF954-C26C-F041-80C3-9B5344551554}" srcOrd="0" destOrd="0" presId="urn:microsoft.com/office/officeart/2005/8/layout/vList2"/>
    <dgm:cxn modelId="{16F4E916-CB0D-4B6A-A88F-39BACE4BB2C1}" type="presParOf" srcId="{731B9659-82F8-494C-B0CC-6F9973A49C2D}" destId="{87CCAA3A-AE6B-4189-BD9C-288126643E47}" srcOrd="0" destOrd="0" presId="urn:microsoft.com/office/officeart/2005/8/layout/vList2"/>
    <dgm:cxn modelId="{5D0F768C-F8D4-4AD0-BEB4-8443017CFA5E}" type="presParOf" srcId="{731B9659-82F8-494C-B0CC-6F9973A49C2D}" destId="{99591DFB-9DB5-41C8-83FA-973B12BE7199}" srcOrd="1" destOrd="0" presId="urn:microsoft.com/office/officeart/2005/8/layout/vList2"/>
    <dgm:cxn modelId="{80AE8695-4ED5-40BF-8C62-3ECA5A4C70FA}" type="presParOf" srcId="{731B9659-82F8-494C-B0CC-6F9973A49C2D}" destId="{649069AE-F1A5-4276-AD4D-13CF206462D3}" srcOrd="2" destOrd="0" presId="urn:microsoft.com/office/officeart/2005/8/layout/vList2"/>
    <dgm:cxn modelId="{E9C4F8D7-A53C-47D7-8322-F251A5542E0C}" type="presParOf" srcId="{731B9659-82F8-494C-B0CC-6F9973A49C2D}" destId="{9AC3D0C0-5672-4F75-8ED9-85F1B0BC6994}" srcOrd="3" destOrd="0" presId="urn:microsoft.com/office/officeart/2005/8/layout/vList2"/>
    <dgm:cxn modelId="{217F965A-B2FB-4C0C-BAA0-2BD01ABCA617}" type="presParOf" srcId="{731B9659-82F8-494C-B0CC-6F9973A49C2D}" destId="{3521E68B-94FA-4AAF-BE4C-856747C041F0}" srcOrd="4" destOrd="0" presId="urn:microsoft.com/office/officeart/2005/8/layout/vList2"/>
    <dgm:cxn modelId="{377273D7-BE59-C54C-9378-D288093F315F}" type="presParOf" srcId="{731B9659-82F8-494C-B0CC-6F9973A49C2D}" destId="{45678D5F-7187-6840-809E-FD4CB36DA8D9}" srcOrd="5" destOrd="0" presId="urn:microsoft.com/office/officeart/2005/8/layout/vList2"/>
    <dgm:cxn modelId="{DF758012-317D-BC43-BFDE-3BF27E3E4AEB}" type="presParOf" srcId="{731B9659-82F8-494C-B0CC-6F9973A49C2D}" destId="{E9EAF954-C26C-F041-80C3-9B5344551554}" srcOrd="6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D79BE01D-07A7-4743-897D-0C35D12D0B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8B07B4D-80A0-4563-9841-75983A91BA10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Fortalezas de la administración por OAyST</a:t>
          </a:r>
          <a:endParaRPr lang="es-ES" dirty="0"/>
        </a:p>
      </dgm:t>
    </dgm:pt>
    <dgm:pt modelId="{4E84BD0C-60EB-4CF2-9D7C-873EA7BF59B6}" type="parTrans" cxnId="{7EDCC182-21C6-4A09-B1E3-57A177B0D649}">
      <dgm:prSet/>
      <dgm:spPr/>
      <dgm:t>
        <a:bodyPr/>
        <a:lstStyle/>
        <a:p>
          <a:endParaRPr lang="es-ES"/>
        </a:p>
      </dgm:t>
    </dgm:pt>
    <dgm:pt modelId="{EE1C5CE3-608E-4973-9031-3B189FF6161F}" type="sibTrans" cxnId="{7EDCC182-21C6-4A09-B1E3-57A177B0D649}">
      <dgm:prSet/>
      <dgm:spPr/>
      <dgm:t>
        <a:bodyPr/>
        <a:lstStyle/>
        <a:p>
          <a:endParaRPr lang="es-ES"/>
        </a:p>
      </dgm:t>
    </dgm:pt>
    <dgm:pt modelId="{7B90465A-4526-4817-B23A-5767FB611B05}" type="pres">
      <dgm:prSet presAssocID="{D79BE01D-07A7-4743-897D-0C35D12D0B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56AF605-8170-4348-B06D-E24B7ACB2104}" type="pres">
      <dgm:prSet presAssocID="{18B07B4D-80A0-4563-9841-75983A91BA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1967198-ADE8-3D47-9834-C1EA9B95A6FC}" type="presOf" srcId="{18B07B4D-80A0-4563-9841-75983A91BA10}" destId="{E56AF605-8170-4348-B06D-E24B7ACB2104}" srcOrd="0" destOrd="0" presId="urn:microsoft.com/office/officeart/2005/8/layout/vList2"/>
    <dgm:cxn modelId="{354ADFB5-69B8-E94B-BF7D-1485D021B93C}" type="presOf" srcId="{D79BE01D-07A7-4743-897D-0C35D12D0B9C}" destId="{7B90465A-4526-4817-B23A-5767FB611B05}" srcOrd="0" destOrd="0" presId="urn:microsoft.com/office/officeart/2005/8/layout/vList2"/>
    <dgm:cxn modelId="{7EDCC182-21C6-4A09-B1E3-57A177B0D649}" srcId="{D79BE01D-07A7-4743-897D-0C35D12D0B9C}" destId="{18B07B4D-80A0-4563-9841-75983A91BA10}" srcOrd="0" destOrd="0" parTransId="{4E84BD0C-60EB-4CF2-9D7C-873EA7BF59B6}" sibTransId="{EE1C5CE3-608E-4973-9031-3B189FF6161F}"/>
    <dgm:cxn modelId="{052C1165-ABA6-3644-9FB3-85FD8F5223AF}" type="presParOf" srcId="{7B90465A-4526-4817-B23A-5767FB611B05}" destId="{E56AF605-8170-4348-B06D-E24B7ACB21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D8E6387E-0F34-4C42-93E5-F08AE76B11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8E2840F-1900-4D93-87DE-BD5979108B19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Construcción de obras de infraestructura bien planeadas .</a:t>
          </a:r>
          <a:endParaRPr lang="es-ES" sz="2000" dirty="0">
            <a:solidFill>
              <a:schemeClr val="tx1"/>
            </a:solidFill>
          </a:endParaRPr>
        </a:p>
      </dgm:t>
    </dgm:pt>
    <dgm:pt modelId="{AB3526C2-5ECF-4060-8C41-79B9711FA9A7}" type="parTrans" cxnId="{D4767A7B-13DE-4D54-A388-83596F6D3206}">
      <dgm:prSet/>
      <dgm:spPr/>
      <dgm:t>
        <a:bodyPr/>
        <a:lstStyle/>
        <a:p>
          <a:endParaRPr lang="es-ES" sz="2000"/>
        </a:p>
      </dgm:t>
    </dgm:pt>
    <dgm:pt modelId="{D31FB8B1-B3D8-4070-B4F9-C573DB73FC2F}" type="sibTrans" cxnId="{D4767A7B-13DE-4D54-A388-83596F6D3206}">
      <dgm:prSet/>
      <dgm:spPr/>
      <dgm:t>
        <a:bodyPr/>
        <a:lstStyle/>
        <a:p>
          <a:endParaRPr lang="es-ES" sz="2000"/>
        </a:p>
      </dgm:t>
    </dgm:pt>
    <dgm:pt modelId="{D87C5027-2D63-48CB-A26A-83920A20CFD3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2000" dirty="0" smtClean="0">
              <a:solidFill>
                <a:schemeClr val="tx1"/>
              </a:solidFill>
            </a:rPr>
            <a:t>Construcción de las obras necesarias así como atención a casos de desastre con personal capacitado y equipo adecuado.</a:t>
          </a:r>
          <a:endParaRPr lang="es-ES" sz="2000" dirty="0">
            <a:solidFill>
              <a:schemeClr val="tx1"/>
            </a:solidFill>
          </a:endParaRPr>
        </a:p>
      </dgm:t>
    </dgm:pt>
    <dgm:pt modelId="{16928D66-B3E9-42C9-9827-BD68ED2DB064}" type="parTrans" cxnId="{5C7622CC-21B7-42F5-8524-6517A77654C0}">
      <dgm:prSet/>
      <dgm:spPr/>
      <dgm:t>
        <a:bodyPr/>
        <a:lstStyle/>
        <a:p>
          <a:endParaRPr lang="es-ES" sz="2000"/>
        </a:p>
      </dgm:t>
    </dgm:pt>
    <dgm:pt modelId="{0E79A8DB-1C60-44DE-8AC4-247E30FD6259}" type="sibTrans" cxnId="{5C7622CC-21B7-42F5-8524-6517A77654C0}">
      <dgm:prSet/>
      <dgm:spPr/>
      <dgm:t>
        <a:bodyPr/>
        <a:lstStyle/>
        <a:p>
          <a:endParaRPr lang="es-ES" sz="2000"/>
        </a:p>
      </dgm:t>
    </dgm:pt>
    <dgm:pt modelId="{8F16EF03-88CC-464A-A73F-35E76CC2F873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ES_tradnl" sz="2000" dirty="0" smtClean="0">
              <a:solidFill>
                <a:schemeClr val="tx1"/>
              </a:solidFill>
            </a:rPr>
            <a:t>Servicio de atención a usuarios de manera responsable y respetuosa</a:t>
          </a:r>
          <a:endParaRPr lang="es-ES_tradnl" sz="2000" dirty="0">
            <a:solidFill>
              <a:schemeClr val="tx1"/>
            </a:solidFill>
          </a:endParaRPr>
        </a:p>
      </dgm:t>
    </dgm:pt>
    <dgm:pt modelId="{3EBAE763-FEAD-504D-94D8-B0B72AC7B327}" type="parTrans" cxnId="{E126DDDD-EC2D-8C41-BFA5-FE9C4F84D3FE}">
      <dgm:prSet/>
      <dgm:spPr/>
      <dgm:t>
        <a:bodyPr/>
        <a:lstStyle/>
        <a:p>
          <a:endParaRPr lang="es-ES_tradnl" sz="2000"/>
        </a:p>
      </dgm:t>
    </dgm:pt>
    <dgm:pt modelId="{7A8A7A65-ED99-D046-9E3F-973E5FB7B17A}" type="sibTrans" cxnId="{E126DDDD-EC2D-8C41-BFA5-FE9C4F84D3FE}">
      <dgm:prSet/>
      <dgm:spPr/>
      <dgm:t>
        <a:bodyPr/>
        <a:lstStyle/>
        <a:p>
          <a:endParaRPr lang="es-ES_tradnl" sz="2000"/>
        </a:p>
      </dgm:t>
    </dgm:pt>
    <dgm:pt modelId="{4FBA9890-9E63-3941-A1DB-674A4900CA3B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_tradnl" sz="2000" dirty="0" smtClean="0"/>
            <a:t>Programas de investigación con Universidades públicas apoyando las alternativas de captación y dotación de agua</a:t>
          </a:r>
          <a:endParaRPr lang="es-ES_tradnl" sz="2000" dirty="0"/>
        </a:p>
      </dgm:t>
    </dgm:pt>
    <dgm:pt modelId="{9D9E7662-FE06-C245-A39B-FA5ED5C6D6FE}" type="parTrans" cxnId="{EE42CB46-5B42-904C-97D0-06A52A28DF60}">
      <dgm:prSet/>
      <dgm:spPr/>
      <dgm:t>
        <a:bodyPr/>
        <a:lstStyle/>
        <a:p>
          <a:endParaRPr lang="es-ES_tradnl"/>
        </a:p>
      </dgm:t>
    </dgm:pt>
    <dgm:pt modelId="{3A6EF8E7-593F-4D47-B265-A2029403C377}" type="sibTrans" cxnId="{EE42CB46-5B42-904C-97D0-06A52A28DF60}">
      <dgm:prSet/>
      <dgm:spPr/>
      <dgm:t>
        <a:bodyPr/>
        <a:lstStyle/>
        <a:p>
          <a:endParaRPr lang="es-ES_tradnl"/>
        </a:p>
      </dgm:t>
    </dgm:pt>
    <dgm:pt modelId="{731B9659-82F8-494C-B0CC-6F9973A49C2D}" type="pres">
      <dgm:prSet presAssocID="{D8E6387E-0F34-4C42-93E5-F08AE76B11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C76116-1CCA-4CAE-8F61-7F6B03EA320B}" type="pres">
      <dgm:prSet presAssocID="{58E2840F-1900-4D93-87DE-BD5979108B1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509EB6-D366-4536-8EBC-727C5EA49BB5}" type="pres">
      <dgm:prSet presAssocID="{D31FB8B1-B3D8-4070-B4F9-C573DB73FC2F}" presName="spacer" presStyleCnt="0"/>
      <dgm:spPr/>
    </dgm:pt>
    <dgm:pt modelId="{57DAB174-9882-41A1-98BE-1B9CDA194145}" type="pres">
      <dgm:prSet presAssocID="{D87C5027-2D63-48CB-A26A-83920A20CFD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F35823-6F41-4B20-A366-BFB8D0E4C4A6}" type="pres">
      <dgm:prSet presAssocID="{0E79A8DB-1C60-44DE-8AC4-247E30FD6259}" presName="spacer" presStyleCnt="0"/>
      <dgm:spPr/>
    </dgm:pt>
    <dgm:pt modelId="{71ECADCE-ED6A-AC47-BEA3-FEFCFD64F5CD}" type="pres">
      <dgm:prSet presAssocID="{8F16EF03-88CC-464A-A73F-35E76CC2F87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A3B0E18-26A8-1A49-9A67-7354E161DDAE}" type="pres">
      <dgm:prSet presAssocID="{7A8A7A65-ED99-D046-9E3F-973E5FB7B17A}" presName="spacer" presStyleCnt="0"/>
      <dgm:spPr/>
    </dgm:pt>
    <dgm:pt modelId="{C4DC48F3-F470-DE4A-9AFD-3A8C3F17B7FB}" type="pres">
      <dgm:prSet presAssocID="{4FBA9890-9E63-3941-A1DB-674A4900CA3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5C7622CC-21B7-42F5-8524-6517A77654C0}" srcId="{D8E6387E-0F34-4C42-93E5-F08AE76B1139}" destId="{D87C5027-2D63-48CB-A26A-83920A20CFD3}" srcOrd="1" destOrd="0" parTransId="{16928D66-B3E9-42C9-9827-BD68ED2DB064}" sibTransId="{0E79A8DB-1C60-44DE-8AC4-247E30FD6259}"/>
    <dgm:cxn modelId="{EE42CB46-5B42-904C-97D0-06A52A28DF60}" srcId="{D8E6387E-0F34-4C42-93E5-F08AE76B1139}" destId="{4FBA9890-9E63-3941-A1DB-674A4900CA3B}" srcOrd="3" destOrd="0" parTransId="{9D9E7662-FE06-C245-A39B-FA5ED5C6D6FE}" sibTransId="{3A6EF8E7-593F-4D47-B265-A2029403C377}"/>
    <dgm:cxn modelId="{44241DD4-65F2-814F-94B2-F5A8B161A332}" type="presOf" srcId="{58E2840F-1900-4D93-87DE-BD5979108B19}" destId="{1BC76116-1CCA-4CAE-8F61-7F6B03EA320B}" srcOrd="0" destOrd="0" presId="urn:microsoft.com/office/officeart/2005/8/layout/vList2"/>
    <dgm:cxn modelId="{5BBA40D9-FC86-3442-9BC7-CC3CE8142124}" type="presOf" srcId="{D8E6387E-0F34-4C42-93E5-F08AE76B1139}" destId="{731B9659-82F8-494C-B0CC-6F9973A49C2D}" srcOrd="0" destOrd="0" presId="urn:microsoft.com/office/officeart/2005/8/layout/vList2"/>
    <dgm:cxn modelId="{E126DDDD-EC2D-8C41-BFA5-FE9C4F84D3FE}" srcId="{D8E6387E-0F34-4C42-93E5-F08AE76B1139}" destId="{8F16EF03-88CC-464A-A73F-35E76CC2F873}" srcOrd="2" destOrd="0" parTransId="{3EBAE763-FEAD-504D-94D8-B0B72AC7B327}" sibTransId="{7A8A7A65-ED99-D046-9E3F-973E5FB7B17A}"/>
    <dgm:cxn modelId="{D4767A7B-13DE-4D54-A388-83596F6D3206}" srcId="{D8E6387E-0F34-4C42-93E5-F08AE76B1139}" destId="{58E2840F-1900-4D93-87DE-BD5979108B19}" srcOrd="0" destOrd="0" parTransId="{AB3526C2-5ECF-4060-8C41-79B9711FA9A7}" sibTransId="{D31FB8B1-B3D8-4070-B4F9-C573DB73FC2F}"/>
    <dgm:cxn modelId="{E27619AE-1C71-4942-9F42-FC6F1EBA6AEE}" type="presOf" srcId="{4FBA9890-9E63-3941-A1DB-674A4900CA3B}" destId="{C4DC48F3-F470-DE4A-9AFD-3A8C3F17B7FB}" srcOrd="0" destOrd="0" presId="urn:microsoft.com/office/officeart/2005/8/layout/vList2"/>
    <dgm:cxn modelId="{4CF06F53-1D6E-2349-B890-1746A41A2679}" type="presOf" srcId="{8F16EF03-88CC-464A-A73F-35E76CC2F873}" destId="{71ECADCE-ED6A-AC47-BEA3-FEFCFD64F5CD}" srcOrd="0" destOrd="0" presId="urn:microsoft.com/office/officeart/2005/8/layout/vList2"/>
    <dgm:cxn modelId="{D5B56A9E-7FDB-8F4F-9888-8C0AFF49DB9E}" type="presOf" srcId="{D87C5027-2D63-48CB-A26A-83920A20CFD3}" destId="{57DAB174-9882-41A1-98BE-1B9CDA194145}" srcOrd="0" destOrd="0" presId="urn:microsoft.com/office/officeart/2005/8/layout/vList2"/>
    <dgm:cxn modelId="{D3B26B61-A2B7-2949-9CD8-97003E972569}" type="presParOf" srcId="{731B9659-82F8-494C-B0CC-6F9973A49C2D}" destId="{1BC76116-1CCA-4CAE-8F61-7F6B03EA320B}" srcOrd="0" destOrd="0" presId="urn:microsoft.com/office/officeart/2005/8/layout/vList2"/>
    <dgm:cxn modelId="{2FF24918-3E10-954B-9582-4F509BE9FF93}" type="presParOf" srcId="{731B9659-82F8-494C-B0CC-6F9973A49C2D}" destId="{3E509EB6-D366-4536-8EBC-727C5EA49BB5}" srcOrd="1" destOrd="0" presId="urn:microsoft.com/office/officeart/2005/8/layout/vList2"/>
    <dgm:cxn modelId="{A8CDE67F-A473-E24B-9479-268E4962BD3D}" type="presParOf" srcId="{731B9659-82F8-494C-B0CC-6F9973A49C2D}" destId="{57DAB174-9882-41A1-98BE-1B9CDA194145}" srcOrd="2" destOrd="0" presId="urn:microsoft.com/office/officeart/2005/8/layout/vList2"/>
    <dgm:cxn modelId="{6A150F07-B63B-0E47-B2AB-43D312F12715}" type="presParOf" srcId="{731B9659-82F8-494C-B0CC-6F9973A49C2D}" destId="{A5F35823-6F41-4B20-A366-BFB8D0E4C4A6}" srcOrd="3" destOrd="0" presId="urn:microsoft.com/office/officeart/2005/8/layout/vList2"/>
    <dgm:cxn modelId="{37D0209D-2678-1546-9F51-C87A4B82DCB1}" type="presParOf" srcId="{731B9659-82F8-494C-B0CC-6F9973A49C2D}" destId="{71ECADCE-ED6A-AC47-BEA3-FEFCFD64F5CD}" srcOrd="4" destOrd="0" presId="urn:microsoft.com/office/officeart/2005/8/layout/vList2"/>
    <dgm:cxn modelId="{C5E0CC47-8BF9-FC42-B520-0A0D3BA0CE02}" type="presParOf" srcId="{731B9659-82F8-494C-B0CC-6F9973A49C2D}" destId="{CA3B0E18-26A8-1A49-9A67-7354E161DDAE}" srcOrd="5" destOrd="0" presId="urn:microsoft.com/office/officeart/2005/8/layout/vList2"/>
    <dgm:cxn modelId="{A07EBBE9-E6D0-FC44-A767-5D5DB0CF7B75}" type="presParOf" srcId="{731B9659-82F8-494C-B0CC-6F9973A49C2D}" destId="{C4DC48F3-F470-DE4A-9AFD-3A8C3F17B7F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88F7EADE-46BB-478D-B014-D86EC1F50A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EC57058-CB35-4397-B395-F760093E7FA7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Limitantes de este tipo de administración</a:t>
          </a:r>
          <a:endParaRPr lang="es-ES" dirty="0"/>
        </a:p>
      </dgm:t>
    </dgm:pt>
    <dgm:pt modelId="{E32DFCEE-7DD7-4E5F-9D6E-68BEFEF4F95A}" type="parTrans" cxnId="{088E3FCB-1B80-4B98-AB06-4F244AB90E88}">
      <dgm:prSet/>
      <dgm:spPr/>
      <dgm:t>
        <a:bodyPr/>
        <a:lstStyle/>
        <a:p>
          <a:endParaRPr lang="es-ES"/>
        </a:p>
      </dgm:t>
    </dgm:pt>
    <dgm:pt modelId="{526E7AB6-1D75-464D-A08C-4C45F504388D}" type="sibTrans" cxnId="{088E3FCB-1B80-4B98-AB06-4F244AB90E88}">
      <dgm:prSet/>
      <dgm:spPr/>
      <dgm:t>
        <a:bodyPr/>
        <a:lstStyle/>
        <a:p>
          <a:endParaRPr lang="es-ES"/>
        </a:p>
      </dgm:t>
    </dgm:pt>
    <dgm:pt modelId="{BEA1DBD9-F5C3-48E9-B633-33AC9DDCB4C0}" type="pres">
      <dgm:prSet presAssocID="{88F7EADE-46BB-478D-B014-D86EC1F50A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C3AE623-9420-45F9-A747-EFEEEFCD86E1}" type="pres">
      <dgm:prSet presAssocID="{DEC57058-CB35-4397-B395-F760093E7F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B2F83A1-B869-47ED-8AD1-D0F05908AAE4}" type="presOf" srcId="{88F7EADE-46BB-478D-B014-D86EC1F50ADD}" destId="{BEA1DBD9-F5C3-48E9-B633-33AC9DDCB4C0}" srcOrd="0" destOrd="0" presId="urn:microsoft.com/office/officeart/2005/8/layout/vList2"/>
    <dgm:cxn modelId="{088E3FCB-1B80-4B98-AB06-4F244AB90E88}" srcId="{88F7EADE-46BB-478D-B014-D86EC1F50ADD}" destId="{DEC57058-CB35-4397-B395-F760093E7FA7}" srcOrd="0" destOrd="0" parTransId="{E32DFCEE-7DD7-4E5F-9D6E-68BEFEF4F95A}" sibTransId="{526E7AB6-1D75-464D-A08C-4C45F504388D}"/>
    <dgm:cxn modelId="{9F426606-88D8-406E-AD5F-1E424F11DC8B}" type="presOf" srcId="{DEC57058-CB35-4397-B395-F760093E7FA7}" destId="{8C3AE623-9420-45F9-A747-EFEEEFCD86E1}" srcOrd="0" destOrd="0" presId="urn:microsoft.com/office/officeart/2005/8/layout/vList2"/>
    <dgm:cxn modelId="{07D0FD22-5B23-4515-A071-A8A327BE6F5C}" type="presParOf" srcId="{BEA1DBD9-F5C3-48E9-B633-33AC9DDCB4C0}" destId="{8C3AE623-9420-45F9-A747-EFEEEFCD86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3F23CB2-D01B-4E3D-81CE-A517C36FEC2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E1C3E97-A6B2-422F-B5E0-BAEDE337632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Administración cara. </a:t>
          </a:r>
        </a:p>
        <a:p>
          <a:pPr rtl="0"/>
          <a:endParaRPr lang="es-MX" sz="1800" b="1" dirty="0" smtClean="0">
            <a:solidFill>
              <a:schemeClr val="tx1"/>
            </a:solidFill>
          </a:endParaRPr>
        </a:p>
        <a:p>
          <a:pPr rtl="0"/>
          <a:r>
            <a:rPr lang="es-MX" sz="1800" b="0" dirty="0" smtClean="0">
              <a:solidFill>
                <a:schemeClr val="tx1"/>
              </a:solidFill>
            </a:rPr>
            <a:t>Percepción de un servicio caro por parte del ususario, reflejado en quejas motivadas por las tarifas diferenciadas.</a:t>
          </a:r>
          <a:endParaRPr lang="es-ES" sz="1800" b="0" dirty="0">
            <a:solidFill>
              <a:schemeClr val="tx1"/>
            </a:solidFill>
          </a:endParaRPr>
        </a:p>
      </dgm:t>
    </dgm:pt>
    <dgm:pt modelId="{47360E9C-E921-4D25-8D52-F8BCCFFBB506}" type="parTrans" cxnId="{E2BEC3AB-56F4-415E-A60D-9ED1DAB6A3D3}">
      <dgm:prSet/>
      <dgm:spPr/>
      <dgm:t>
        <a:bodyPr/>
        <a:lstStyle/>
        <a:p>
          <a:endParaRPr lang="es-ES"/>
        </a:p>
      </dgm:t>
    </dgm:pt>
    <dgm:pt modelId="{5E5EB19A-E35F-4810-811C-2F83257818F5}" type="sibTrans" cxnId="{E2BEC3AB-56F4-415E-A60D-9ED1DAB6A3D3}">
      <dgm:prSet/>
      <dgm:spPr/>
      <dgm:t>
        <a:bodyPr/>
        <a:lstStyle/>
        <a:p>
          <a:endParaRPr lang="es-ES"/>
        </a:p>
      </dgm:t>
    </dgm:pt>
    <dgm:pt modelId="{4C89522C-9E7A-41F4-B46E-A6F5DD4F79FC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Problemas permanentes para el cobro del agua</a:t>
          </a:r>
        </a:p>
        <a:p>
          <a:pPr rtl="0"/>
          <a:endParaRPr lang="es-MX" sz="1800" b="1" dirty="0" smtClean="0">
            <a:solidFill>
              <a:schemeClr val="tx1"/>
            </a:solidFill>
          </a:endParaRPr>
        </a:p>
        <a:p>
          <a:pPr rtl="0"/>
          <a:r>
            <a:rPr lang="es-MX" sz="1800" b="0" dirty="0" smtClean="0">
              <a:solidFill>
                <a:schemeClr val="tx1"/>
              </a:solidFill>
            </a:rPr>
            <a:t>Cuando el cobro es por cuota fija, al usuario le parece caro e injusto.</a:t>
          </a:r>
        </a:p>
        <a:p>
          <a:pPr rtl="0"/>
          <a:r>
            <a:rPr lang="es-MX" sz="1800" b="0" dirty="0" smtClean="0">
              <a:solidFill>
                <a:schemeClr val="tx1"/>
              </a:solidFill>
            </a:rPr>
            <a:t>Servicio deficiente para el cobro  cuando se tienen problemas en la medición del agua.</a:t>
          </a:r>
        </a:p>
        <a:p>
          <a:pPr rtl="0"/>
          <a:r>
            <a:rPr lang="es-MX" sz="1800" b="0" dirty="0" smtClean="0">
              <a:solidFill>
                <a:schemeClr val="tx1"/>
              </a:solidFill>
            </a:rPr>
            <a:t>Condonaciones anuales como política de cobro</a:t>
          </a:r>
          <a:endParaRPr lang="es-MX" sz="1800" b="0" dirty="0">
            <a:solidFill>
              <a:schemeClr val="tx1"/>
            </a:solidFill>
          </a:endParaRPr>
        </a:p>
      </dgm:t>
    </dgm:pt>
    <dgm:pt modelId="{43DB78B3-CA43-47E0-B0C8-6C65C722C86C}" type="parTrans" cxnId="{2060A7A9-E2FF-404C-87E3-AA99C507F290}">
      <dgm:prSet/>
      <dgm:spPr/>
      <dgm:t>
        <a:bodyPr/>
        <a:lstStyle/>
        <a:p>
          <a:endParaRPr lang="es-ES"/>
        </a:p>
      </dgm:t>
    </dgm:pt>
    <dgm:pt modelId="{CC03B24A-C324-4F6A-86F5-43C452635C12}" type="sibTrans" cxnId="{2060A7A9-E2FF-404C-87E3-AA99C507F290}">
      <dgm:prSet/>
      <dgm:spPr/>
      <dgm:t>
        <a:bodyPr/>
        <a:lstStyle/>
        <a:p>
          <a:endParaRPr lang="es-ES"/>
        </a:p>
      </dgm:t>
    </dgm:pt>
    <dgm:pt modelId="{982315E7-AF93-4F50-B876-D6A920F00FD3}" type="pres">
      <dgm:prSet presAssocID="{53F23CB2-D01B-4E3D-81CE-A517C36FEC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A988EFB-63E3-4AD7-B90B-183B9ECECAF7}" type="pres">
      <dgm:prSet presAssocID="{AE1C3E97-A6B2-422F-B5E0-BAEDE337632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E8D193-FF4B-46FB-B82D-669422327F06}" type="pres">
      <dgm:prSet presAssocID="{5E5EB19A-E35F-4810-811C-2F83257818F5}" presName="spacer" presStyleCnt="0"/>
      <dgm:spPr/>
    </dgm:pt>
    <dgm:pt modelId="{2AAFFAF9-10CB-4089-A739-4875614D4923}" type="pres">
      <dgm:prSet presAssocID="{4C89522C-9E7A-41F4-B46E-A6F5DD4F79F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C10DC0F-3340-4C71-BE44-67E7AFD5987B}" type="presOf" srcId="{AE1C3E97-A6B2-422F-B5E0-BAEDE3376328}" destId="{9A988EFB-63E3-4AD7-B90B-183B9ECECAF7}" srcOrd="0" destOrd="0" presId="urn:microsoft.com/office/officeart/2005/8/layout/vList2"/>
    <dgm:cxn modelId="{E2BEC3AB-56F4-415E-A60D-9ED1DAB6A3D3}" srcId="{53F23CB2-D01B-4E3D-81CE-A517C36FEC2E}" destId="{AE1C3E97-A6B2-422F-B5E0-BAEDE3376328}" srcOrd="0" destOrd="0" parTransId="{47360E9C-E921-4D25-8D52-F8BCCFFBB506}" sibTransId="{5E5EB19A-E35F-4810-811C-2F83257818F5}"/>
    <dgm:cxn modelId="{8FD3AD6F-3EEE-4AF2-9EAD-53BA1D9A7A11}" type="presOf" srcId="{53F23CB2-D01B-4E3D-81CE-A517C36FEC2E}" destId="{982315E7-AF93-4F50-B876-D6A920F00FD3}" srcOrd="0" destOrd="0" presId="urn:microsoft.com/office/officeart/2005/8/layout/vList2"/>
    <dgm:cxn modelId="{12977BE4-BF83-44AA-96F9-7F0F48E7B64A}" type="presOf" srcId="{4C89522C-9E7A-41F4-B46E-A6F5DD4F79FC}" destId="{2AAFFAF9-10CB-4089-A739-4875614D4923}" srcOrd="0" destOrd="0" presId="urn:microsoft.com/office/officeart/2005/8/layout/vList2"/>
    <dgm:cxn modelId="{2060A7A9-E2FF-404C-87E3-AA99C507F290}" srcId="{53F23CB2-D01B-4E3D-81CE-A517C36FEC2E}" destId="{4C89522C-9E7A-41F4-B46E-A6F5DD4F79FC}" srcOrd="1" destOrd="0" parTransId="{43DB78B3-CA43-47E0-B0C8-6C65C722C86C}" sibTransId="{CC03B24A-C324-4F6A-86F5-43C452635C12}"/>
    <dgm:cxn modelId="{D8FE93A7-F68E-4251-A0A9-E25BFE3DCE0C}" type="presParOf" srcId="{982315E7-AF93-4F50-B876-D6A920F00FD3}" destId="{9A988EFB-63E3-4AD7-B90B-183B9ECECAF7}" srcOrd="0" destOrd="0" presId="urn:microsoft.com/office/officeart/2005/8/layout/vList2"/>
    <dgm:cxn modelId="{539E316D-8C0A-4FA9-9DFD-690C1EEB5BD3}" type="presParOf" srcId="{982315E7-AF93-4F50-B876-D6A920F00FD3}" destId="{B2E8D193-FF4B-46FB-B82D-669422327F06}" srcOrd="1" destOrd="0" presId="urn:microsoft.com/office/officeart/2005/8/layout/vList2"/>
    <dgm:cxn modelId="{72ED212A-47DB-4710-819A-5674AC59E0A9}" type="presParOf" srcId="{982315E7-AF93-4F50-B876-D6A920F00FD3}" destId="{2AAFFAF9-10CB-4089-A739-4875614D492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88F7EADE-46BB-478D-B014-D86EC1F50A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EC57058-CB35-4397-B395-F760093E7FA7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dirty="0" smtClean="0"/>
            <a:t>Limitantes de este tipo de administración</a:t>
          </a:r>
          <a:endParaRPr lang="es-ES" dirty="0"/>
        </a:p>
      </dgm:t>
    </dgm:pt>
    <dgm:pt modelId="{E32DFCEE-7DD7-4E5F-9D6E-68BEFEF4F95A}" type="parTrans" cxnId="{088E3FCB-1B80-4B98-AB06-4F244AB90E88}">
      <dgm:prSet/>
      <dgm:spPr/>
      <dgm:t>
        <a:bodyPr/>
        <a:lstStyle/>
        <a:p>
          <a:endParaRPr lang="es-ES"/>
        </a:p>
      </dgm:t>
    </dgm:pt>
    <dgm:pt modelId="{526E7AB6-1D75-464D-A08C-4C45F504388D}" type="sibTrans" cxnId="{088E3FCB-1B80-4B98-AB06-4F244AB90E88}">
      <dgm:prSet/>
      <dgm:spPr/>
      <dgm:t>
        <a:bodyPr/>
        <a:lstStyle/>
        <a:p>
          <a:endParaRPr lang="es-ES"/>
        </a:p>
      </dgm:t>
    </dgm:pt>
    <dgm:pt modelId="{BEA1DBD9-F5C3-48E9-B633-33AC9DDCB4C0}" type="pres">
      <dgm:prSet presAssocID="{88F7EADE-46BB-478D-B014-D86EC1F50A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C3AE623-9420-45F9-A747-EFEEEFCD86E1}" type="pres">
      <dgm:prSet presAssocID="{DEC57058-CB35-4397-B395-F760093E7F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9205E01-A7F0-D546-ACB8-18F4972DDD83}" type="presOf" srcId="{88F7EADE-46BB-478D-B014-D86EC1F50ADD}" destId="{BEA1DBD9-F5C3-48E9-B633-33AC9DDCB4C0}" srcOrd="0" destOrd="0" presId="urn:microsoft.com/office/officeart/2005/8/layout/vList2"/>
    <dgm:cxn modelId="{4C19ED71-1E82-E84C-AC9C-CB983F34384C}" type="presOf" srcId="{DEC57058-CB35-4397-B395-F760093E7FA7}" destId="{8C3AE623-9420-45F9-A747-EFEEEFCD86E1}" srcOrd="0" destOrd="0" presId="urn:microsoft.com/office/officeart/2005/8/layout/vList2"/>
    <dgm:cxn modelId="{088E3FCB-1B80-4B98-AB06-4F244AB90E88}" srcId="{88F7EADE-46BB-478D-B014-D86EC1F50ADD}" destId="{DEC57058-CB35-4397-B395-F760093E7FA7}" srcOrd="0" destOrd="0" parTransId="{E32DFCEE-7DD7-4E5F-9D6E-68BEFEF4F95A}" sibTransId="{526E7AB6-1D75-464D-A08C-4C45F504388D}"/>
    <dgm:cxn modelId="{90D0ED37-708C-7040-B9B5-B82FFDAC5E3F}" type="presParOf" srcId="{BEA1DBD9-F5C3-48E9-B633-33AC9DDCB4C0}" destId="{8C3AE623-9420-45F9-A747-EFEEEFCD86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53F23CB2-D01B-4E3D-81CE-A517C36FEC2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2D3FD55-431F-436E-BEFB-7F7A2344F098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Incremento de deuda publica.</a:t>
          </a:r>
          <a:endParaRPr lang="es-MX" sz="1800" b="1" dirty="0">
            <a:solidFill>
              <a:schemeClr val="tx1"/>
            </a:solidFill>
          </a:endParaRPr>
        </a:p>
      </dgm:t>
    </dgm:pt>
    <dgm:pt modelId="{964D6740-44A1-49A3-8B2F-F9992484FE22}" type="parTrans" cxnId="{2E7589FD-866F-4E5D-BEAE-987715699969}">
      <dgm:prSet/>
      <dgm:spPr/>
      <dgm:t>
        <a:bodyPr/>
        <a:lstStyle/>
        <a:p>
          <a:endParaRPr lang="es-ES"/>
        </a:p>
      </dgm:t>
    </dgm:pt>
    <dgm:pt modelId="{0AEABAA6-9FD9-4F90-A373-68D433C7341F}" type="sibTrans" cxnId="{2E7589FD-866F-4E5D-BEAE-987715699969}">
      <dgm:prSet/>
      <dgm:spPr/>
      <dgm:t>
        <a:bodyPr/>
        <a:lstStyle/>
        <a:p>
          <a:endParaRPr lang="es-ES"/>
        </a:p>
      </dgm:t>
    </dgm:pt>
    <dgm:pt modelId="{41355D62-D7A7-46CC-9FB6-1AB60C4EFCF2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Administración no autosuficiente.</a:t>
          </a:r>
          <a:endParaRPr lang="es-MX" sz="1800" b="1" dirty="0">
            <a:solidFill>
              <a:schemeClr val="tx1"/>
            </a:solidFill>
          </a:endParaRPr>
        </a:p>
      </dgm:t>
    </dgm:pt>
    <dgm:pt modelId="{A5759026-CCF4-4484-9459-2E64BFA95256}" type="parTrans" cxnId="{C8C5CEF8-413F-4AF5-B845-AD6377CAABB1}">
      <dgm:prSet/>
      <dgm:spPr/>
      <dgm:t>
        <a:bodyPr/>
        <a:lstStyle/>
        <a:p>
          <a:endParaRPr lang="es-ES"/>
        </a:p>
      </dgm:t>
    </dgm:pt>
    <dgm:pt modelId="{0D7516B2-C44B-47A1-ACB9-1855DC201660}" type="sibTrans" cxnId="{C8C5CEF8-413F-4AF5-B845-AD6377CAABB1}">
      <dgm:prSet/>
      <dgm:spPr/>
      <dgm:t>
        <a:bodyPr/>
        <a:lstStyle/>
        <a:p>
          <a:endParaRPr lang="es-ES"/>
        </a:p>
      </dgm:t>
    </dgm:pt>
    <dgm:pt modelId="{AB9EB4C1-07C4-4990-8C01-00AF8A3953E4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Poca o nula conciencia de la gestión del agua cuando el pago es por cuota fija.</a:t>
          </a:r>
          <a:endParaRPr lang="es-MX" sz="1800" b="1" dirty="0">
            <a:solidFill>
              <a:schemeClr val="tx1"/>
            </a:solidFill>
          </a:endParaRPr>
        </a:p>
      </dgm:t>
    </dgm:pt>
    <dgm:pt modelId="{606A6B86-27AF-4E4C-BA31-C10E3EF241CC}" type="parTrans" cxnId="{9481F480-E5A0-4AB0-8AA5-49BB8A80F417}">
      <dgm:prSet/>
      <dgm:spPr/>
      <dgm:t>
        <a:bodyPr/>
        <a:lstStyle/>
        <a:p>
          <a:endParaRPr lang="es-ES"/>
        </a:p>
      </dgm:t>
    </dgm:pt>
    <dgm:pt modelId="{2E2B4BDF-96B0-4185-B825-2C357C478714}" type="sibTrans" cxnId="{9481F480-E5A0-4AB0-8AA5-49BB8A80F417}">
      <dgm:prSet/>
      <dgm:spPr/>
      <dgm:t>
        <a:bodyPr/>
        <a:lstStyle/>
        <a:p>
          <a:endParaRPr lang="es-ES"/>
        </a:p>
      </dgm:t>
    </dgm:pt>
    <dgm:pt modelId="{D983E610-0BC2-4BCB-8577-B83751055FF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Desconfianza ciudadana por la administración y por la calidad del servicio.</a:t>
          </a:r>
          <a:endParaRPr lang="es-MX" sz="1800" b="1" dirty="0">
            <a:solidFill>
              <a:schemeClr val="tx1"/>
            </a:solidFill>
          </a:endParaRPr>
        </a:p>
      </dgm:t>
    </dgm:pt>
    <dgm:pt modelId="{DF5232D8-FD48-4F12-AA06-362E99883FB4}" type="parTrans" cxnId="{3FF25D08-B939-4F87-93AC-D3788FA44B5D}">
      <dgm:prSet/>
      <dgm:spPr/>
      <dgm:t>
        <a:bodyPr/>
        <a:lstStyle/>
        <a:p>
          <a:endParaRPr lang="es-ES"/>
        </a:p>
      </dgm:t>
    </dgm:pt>
    <dgm:pt modelId="{FEFB383A-201A-4747-BAAE-2FEA02E0EBEF}" type="sibTrans" cxnId="{3FF25D08-B939-4F87-93AC-D3788FA44B5D}">
      <dgm:prSet/>
      <dgm:spPr/>
      <dgm:t>
        <a:bodyPr/>
        <a:lstStyle/>
        <a:p>
          <a:endParaRPr lang="es-ES"/>
        </a:p>
      </dgm:t>
    </dgm:pt>
    <dgm:pt modelId="{2076A3F3-6CBF-3D49-ACD5-3F85B69B406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s-MX" sz="1800" b="1" dirty="0" smtClean="0">
              <a:solidFill>
                <a:schemeClr val="tx1"/>
              </a:solidFill>
            </a:rPr>
            <a:t>Baja cobertura de instalación de medidores (aproximadamente el 30%).</a:t>
          </a:r>
        </a:p>
      </dgm:t>
    </dgm:pt>
    <dgm:pt modelId="{831D3104-C2D8-FB43-8203-65EF7AEDC661}" type="parTrans" cxnId="{10779B2A-F423-E440-B60D-CCB9185AF9B6}">
      <dgm:prSet/>
      <dgm:spPr/>
      <dgm:t>
        <a:bodyPr/>
        <a:lstStyle/>
        <a:p>
          <a:endParaRPr lang="es-ES_tradnl"/>
        </a:p>
      </dgm:t>
    </dgm:pt>
    <dgm:pt modelId="{3948E4F9-79D1-FE4E-B82E-3055E840C711}" type="sibTrans" cxnId="{10779B2A-F423-E440-B60D-CCB9185AF9B6}">
      <dgm:prSet/>
      <dgm:spPr/>
      <dgm:t>
        <a:bodyPr/>
        <a:lstStyle/>
        <a:p>
          <a:endParaRPr lang="es-ES_tradnl"/>
        </a:p>
      </dgm:t>
    </dgm:pt>
    <dgm:pt modelId="{982315E7-AF93-4F50-B876-D6A920F00FD3}" type="pres">
      <dgm:prSet presAssocID="{53F23CB2-D01B-4E3D-81CE-A517C36FEC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2877374-1E87-49E7-A664-EB2A33005069}" type="pres">
      <dgm:prSet presAssocID="{B2D3FD55-431F-436E-BEFB-7F7A2344F09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A014BE-2E35-4C33-9D66-173AF8FC2AC8}" type="pres">
      <dgm:prSet presAssocID="{0AEABAA6-9FD9-4F90-A373-68D433C7341F}" presName="spacer" presStyleCnt="0"/>
      <dgm:spPr/>
    </dgm:pt>
    <dgm:pt modelId="{063195F6-4B53-4028-8A17-B719847465CF}" type="pres">
      <dgm:prSet presAssocID="{41355D62-D7A7-46CC-9FB6-1AB60C4EFCF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337228-E5BD-4967-BB27-1E296AFF455D}" type="pres">
      <dgm:prSet presAssocID="{0D7516B2-C44B-47A1-ACB9-1855DC201660}" presName="spacer" presStyleCnt="0"/>
      <dgm:spPr/>
    </dgm:pt>
    <dgm:pt modelId="{C5DEBE36-659D-4903-BAB9-1D11C09803CD}" type="pres">
      <dgm:prSet presAssocID="{AB9EB4C1-07C4-4990-8C01-00AF8A3953E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9F3397-8A73-4B80-A36F-896B1B1C84E3}" type="pres">
      <dgm:prSet presAssocID="{2E2B4BDF-96B0-4185-B825-2C357C478714}" presName="spacer" presStyleCnt="0"/>
      <dgm:spPr/>
    </dgm:pt>
    <dgm:pt modelId="{469BBB2F-6320-4220-82EF-DB13A0188CCD}" type="pres">
      <dgm:prSet presAssocID="{D983E610-0BC2-4BCB-8577-B83751055FF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370972-9E14-4429-8C60-8C92124FA483}" type="pres">
      <dgm:prSet presAssocID="{FEFB383A-201A-4747-BAAE-2FEA02E0EBEF}" presName="spacer" presStyleCnt="0"/>
      <dgm:spPr/>
    </dgm:pt>
    <dgm:pt modelId="{57F55EC5-29AB-C94D-B156-739435F8BFD2}" type="pres">
      <dgm:prSet presAssocID="{2076A3F3-6CBF-3D49-ACD5-3F85B69B406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94B4BB02-6921-9D4F-B847-2795351FF08B}" type="presOf" srcId="{AB9EB4C1-07C4-4990-8C01-00AF8A3953E4}" destId="{C5DEBE36-659D-4903-BAB9-1D11C09803CD}" srcOrd="0" destOrd="0" presId="urn:microsoft.com/office/officeart/2005/8/layout/vList2"/>
    <dgm:cxn modelId="{5CCAE9C2-B92A-9F45-9940-3C6F0CAF8F5D}" type="presOf" srcId="{41355D62-D7A7-46CC-9FB6-1AB60C4EFCF2}" destId="{063195F6-4B53-4028-8A17-B719847465CF}" srcOrd="0" destOrd="0" presId="urn:microsoft.com/office/officeart/2005/8/layout/vList2"/>
    <dgm:cxn modelId="{78E6DBAF-F656-0F43-84A6-3EF1B954E378}" type="presOf" srcId="{D983E610-0BC2-4BCB-8577-B83751055FF1}" destId="{469BBB2F-6320-4220-82EF-DB13A0188CCD}" srcOrd="0" destOrd="0" presId="urn:microsoft.com/office/officeart/2005/8/layout/vList2"/>
    <dgm:cxn modelId="{3FF25D08-B939-4F87-93AC-D3788FA44B5D}" srcId="{53F23CB2-D01B-4E3D-81CE-A517C36FEC2E}" destId="{D983E610-0BC2-4BCB-8577-B83751055FF1}" srcOrd="3" destOrd="0" parTransId="{DF5232D8-FD48-4F12-AA06-362E99883FB4}" sibTransId="{FEFB383A-201A-4747-BAAE-2FEA02E0EBEF}"/>
    <dgm:cxn modelId="{10779B2A-F423-E440-B60D-CCB9185AF9B6}" srcId="{53F23CB2-D01B-4E3D-81CE-A517C36FEC2E}" destId="{2076A3F3-6CBF-3D49-ACD5-3F85B69B4061}" srcOrd="4" destOrd="0" parTransId="{831D3104-C2D8-FB43-8203-65EF7AEDC661}" sibTransId="{3948E4F9-79D1-FE4E-B82E-3055E840C711}"/>
    <dgm:cxn modelId="{D8CC7D7C-7D76-D14F-86C5-6FAF33BDB830}" type="presOf" srcId="{B2D3FD55-431F-436E-BEFB-7F7A2344F098}" destId="{D2877374-1E87-49E7-A664-EB2A33005069}" srcOrd="0" destOrd="0" presId="urn:microsoft.com/office/officeart/2005/8/layout/vList2"/>
    <dgm:cxn modelId="{9481F480-E5A0-4AB0-8AA5-49BB8A80F417}" srcId="{53F23CB2-D01B-4E3D-81CE-A517C36FEC2E}" destId="{AB9EB4C1-07C4-4990-8C01-00AF8A3953E4}" srcOrd="2" destOrd="0" parTransId="{606A6B86-27AF-4E4C-BA31-C10E3EF241CC}" sibTransId="{2E2B4BDF-96B0-4185-B825-2C357C478714}"/>
    <dgm:cxn modelId="{2E7589FD-866F-4E5D-BEAE-987715699969}" srcId="{53F23CB2-D01B-4E3D-81CE-A517C36FEC2E}" destId="{B2D3FD55-431F-436E-BEFB-7F7A2344F098}" srcOrd="0" destOrd="0" parTransId="{964D6740-44A1-49A3-8B2F-F9992484FE22}" sibTransId="{0AEABAA6-9FD9-4F90-A373-68D433C7341F}"/>
    <dgm:cxn modelId="{32467316-212E-A341-A4AA-D170E2AFC559}" type="presOf" srcId="{2076A3F3-6CBF-3D49-ACD5-3F85B69B4061}" destId="{57F55EC5-29AB-C94D-B156-739435F8BFD2}" srcOrd="0" destOrd="0" presId="urn:microsoft.com/office/officeart/2005/8/layout/vList2"/>
    <dgm:cxn modelId="{C8C5CEF8-413F-4AF5-B845-AD6377CAABB1}" srcId="{53F23CB2-D01B-4E3D-81CE-A517C36FEC2E}" destId="{41355D62-D7A7-46CC-9FB6-1AB60C4EFCF2}" srcOrd="1" destOrd="0" parTransId="{A5759026-CCF4-4484-9459-2E64BFA95256}" sibTransId="{0D7516B2-C44B-47A1-ACB9-1855DC201660}"/>
    <dgm:cxn modelId="{F9B1A3C2-44AA-9E42-8FCE-556228EF35E9}" type="presOf" srcId="{53F23CB2-D01B-4E3D-81CE-A517C36FEC2E}" destId="{982315E7-AF93-4F50-B876-D6A920F00FD3}" srcOrd="0" destOrd="0" presId="urn:microsoft.com/office/officeart/2005/8/layout/vList2"/>
    <dgm:cxn modelId="{7CBCFD0F-19C8-1047-8BCF-98B9C6C53720}" type="presParOf" srcId="{982315E7-AF93-4F50-B876-D6A920F00FD3}" destId="{D2877374-1E87-49E7-A664-EB2A33005069}" srcOrd="0" destOrd="0" presId="urn:microsoft.com/office/officeart/2005/8/layout/vList2"/>
    <dgm:cxn modelId="{BAC998E4-69E6-5944-9C58-26D8EA15A6C8}" type="presParOf" srcId="{982315E7-AF93-4F50-B876-D6A920F00FD3}" destId="{85A014BE-2E35-4C33-9D66-173AF8FC2AC8}" srcOrd="1" destOrd="0" presId="urn:microsoft.com/office/officeart/2005/8/layout/vList2"/>
    <dgm:cxn modelId="{9309FA61-91F7-B147-BDD9-A8F3C816B544}" type="presParOf" srcId="{982315E7-AF93-4F50-B876-D6A920F00FD3}" destId="{063195F6-4B53-4028-8A17-B719847465CF}" srcOrd="2" destOrd="0" presId="urn:microsoft.com/office/officeart/2005/8/layout/vList2"/>
    <dgm:cxn modelId="{F1AA699C-8C7D-5D46-A5F5-1ADC04890FAE}" type="presParOf" srcId="{982315E7-AF93-4F50-B876-D6A920F00FD3}" destId="{1D337228-E5BD-4967-BB27-1E296AFF455D}" srcOrd="3" destOrd="0" presId="urn:microsoft.com/office/officeart/2005/8/layout/vList2"/>
    <dgm:cxn modelId="{B9877079-A496-964D-AF26-C8BF8FF904DB}" type="presParOf" srcId="{982315E7-AF93-4F50-B876-D6A920F00FD3}" destId="{C5DEBE36-659D-4903-BAB9-1D11C09803CD}" srcOrd="4" destOrd="0" presId="urn:microsoft.com/office/officeart/2005/8/layout/vList2"/>
    <dgm:cxn modelId="{7956642F-9BF7-EA43-B355-269430EDBE26}" type="presParOf" srcId="{982315E7-AF93-4F50-B876-D6A920F00FD3}" destId="{6E9F3397-8A73-4B80-A36F-896B1B1C84E3}" srcOrd="5" destOrd="0" presId="urn:microsoft.com/office/officeart/2005/8/layout/vList2"/>
    <dgm:cxn modelId="{0C98352B-02A5-4A4B-BA0A-CBE27CB5FA22}" type="presParOf" srcId="{982315E7-AF93-4F50-B876-D6A920F00FD3}" destId="{469BBB2F-6320-4220-82EF-DB13A0188CCD}" srcOrd="6" destOrd="0" presId="urn:microsoft.com/office/officeart/2005/8/layout/vList2"/>
    <dgm:cxn modelId="{0D962BE8-CB6A-004D-B516-2580DC5AE651}" type="presParOf" srcId="{982315E7-AF93-4F50-B876-D6A920F00FD3}" destId="{28370972-9E14-4429-8C60-8C92124FA483}" srcOrd="7" destOrd="0" presId="urn:microsoft.com/office/officeart/2005/8/layout/vList2"/>
    <dgm:cxn modelId="{7DA6FF2A-8A2D-5F47-86F2-F18CEF39A7C9}" type="presParOf" srcId="{982315E7-AF93-4F50-B876-D6A920F00FD3}" destId="{57F55EC5-29AB-C94D-B156-739435F8BFD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990160E-C646-45AC-A6A0-8520C5A7C8DD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Fuentes de Abastecimiento</a:t>
          </a:r>
          <a:endParaRPr lang="es-ES" sz="2800" dirty="0">
            <a:solidFill>
              <a:schemeClr val="tx1"/>
            </a:solidFill>
          </a:endParaRPr>
        </a:p>
      </dgm:t>
    </dgm:pt>
    <dgm:pt modelId="{E391E219-BD81-44CF-B947-73BAADA90373}" type="parTrans" cxnId="{0BF32780-F9D6-4CDC-A1A6-C1B42B5677E3}">
      <dgm:prSet/>
      <dgm:spPr/>
      <dgm:t>
        <a:bodyPr/>
        <a:lstStyle/>
        <a:p>
          <a:endParaRPr lang="es-ES"/>
        </a:p>
      </dgm:t>
    </dgm:pt>
    <dgm:pt modelId="{EA3E572B-1468-4AA5-AA9A-FE5613B4601D}" type="sibTrans" cxnId="{0BF32780-F9D6-4CDC-A1A6-C1B42B5677E3}">
      <dgm:prSet/>
      <dgm:spPr/>
      <dgm:t>
        <a:bodyPr/>
        <a:lstStyle/>
        <a:p>
          <a:endParaRPr lang="es-ES"/>
        </a:p>
      </dgm:t>
    </dgm:pt>
    <dgm:pt modelId="{76ED2511-D8AA-4749-9786-2963A1B1AFA6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</a:rPr>
            <a:t>Manantiales, Aguas superficiales, </a:t>
          </a:r>
          <a:endParaRPr lang="es-ES" sz="1800" dirty="0">
            <a:solidFill>
              <a:schemeClr val="bg1"/>
            </a:solidFill>
          </a:endParaRPr>
        </a:p>
      </dgm:t>
    </dgm:pt>
    <dgm:pt modelId="{7283DF0A-831F-4190-B350-058CDDFA15DF}" type="parTrans" cxnId="{37FE014A-EE61-4368-97ED-4A81DFB207ED}">
      <dgm:prSet/>
      <dgm:spPr/>
      <dgm:t>
        <a:bodyPr/>
        <a:lstStyle/>
        <a:p>
          <a:endParaRPr lang="es-ES"/>
        </a:p>
      </dgm:t>
    </dgm:pt>
    <dgm:pt modelId="{CE0E3462-7A7E-431F-A2DF-1FE8FAC403F1}" type="sibTrans" cxnId="{37FE014A-EE61-4368-97ED-4A81DFB207ED}">
      <dgm:prSet/>
      <dgm:spPr/>
      <dgm:t>
        <a:bodyPr/>
        <a:lstStyle/>
        <a:p>
          <a:endParaRPr lang="es-ES"/>
        </a:p>
      </dgm:t>
    </dgm:pt>
    <dgm:pt modelId="{96CD51BA-6C3A-664C-95A6-133C8FEE46C0}">
      <dgm:prSet custT="1"/>
      <dgm:spPr/>
      <dgm:t>
        <a:bodyPr/>
        <a:lstStyle/>
        <a:p>
          <a:pPr rtl="0"/>
          <a:r>
            <a:rPr lang="es-MX" sz="2400" b="1" dirty="0" smtClean="0">
              <a:solidFill>
                <a:schemeClr val="bg1"/>
              </a:solidFill>
            </a:rPr>
            <a:t>Pozos profundos</a:t>
          </a:r>
          <a:r>
            <a:rPr lang="es-MX" sz="2400" dirty="0" smtClean="0">
              <a:solidFill>
                <a:schemeClr val="bg1"/>
              </a:solidFill>
            </a:rPr>
            <a:t>, </a:t>
          </a:r>
          <a:r>
            <a:rPr lang="es-MX" sz="2400" b="1" dirty="0" smtClean="0">
              <a:solidFill>
                <a:schemeClr val="bg1"/>
              </a:solidFill>
            </a:rPr>
            <a:t>trasvases</a:t>
          </a:r>
          <a:r>
            <a:rPr lang="es-MX" sz="2400" dirty="0" smtClean="0">
              <a:solidFill>
                <a:schemeClr val="bg1"/>
              </a:solidFill>
            </a:rPr>
            <a:t>, etc</a:t>
          </a:r>
          <a:r>
            <a:rPr lang="es-MX" sz="1800" dirty="0" smtClean="0">
              <a:solidFill>
                <a:schemeClr val="bg1"/>
              </a:solidFill>
            </a:rPr>
            <a:t>.</a:t>
          </a:r>
          <a:endParaRPr lang="es-ES" sz="1800" dirty="0">
            <a:solidFill>
              <a:schemeClr val="bg1"/>
            </a:solidFill>
          </a:endParaRPr>
        </a:p>
      </dgm:t>
    </dgm:pt>
    <dgm:pt modelId="{28236BC2-D542-9E4E-8A82-A4B68FE6F8EE}" type="parTrans" cxnId="{D2A884A2-F3AE-034B-BAAA-E7CF336DCFC8}">
      <dgm:prSet/>
      <dgm:spPr/>
      <dgm:t>
        <a:bodyPr/>
        <a:lstStyle/>
        <a:p>
          <a:endParaRPr lang="es-ES_tradnl"/>
        </a:p>
      </dgm:t>
    </dgm:pt>
    <dgm:pt modelId="{C7A2D617-7F1E-8948-AB28-8D6B38B235BD}" type="sibTrans" cxnId="{D2A884A2-F3AE-034B-BAAA-E7CF336DCFC8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ECAC39-5984-4CF5-8D8A-FA9738D2F323}" type="pres">
      <dgm:prSet presAssocID="{8990160E-C646-45AC-A6A0-8520C5A7C8DD}" presName="parentLin" presStyleCnt="0"/>
      <dgm:spPr/>
    </dgm:pt>
    <dgm:pt modelId="{2A4CB64F-1ACD-4301-BB28-77D2E1F57AF8}" type="pres">
      <dgm:prSet presAssocID="{8990160E-C646-45AC-A6A0-8520C5A7C8DD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55B7705C-8726-4AA1-9E7C-DD2C627C2CDA}" type="pres">
      <dgm:prSet presAssocID="{8990160E-C646-45AC-A6A0-8520C5A7C8DD}" presName="parentText" presStyleLbl="node1" presStyleIdx="0" presStyleCnt="1" custScaleY="57808" custLinFactNeighborX="11998" custLinFactNeighborY="-1976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A5B484-0797-4FEF-BD46-D58D7A40466C}" type="pres">
      <dgm:prSet presAssocID="{8990160E-C646-45AC-A6A0-8520C5A7C8DD}" presName="negativeSpace" presStyleCnt="0"/>
      <dgm:spPr/>
    </dgm:pt>
    <dgm:pt modelId="{E1ADCDE7-ED0E-415A-94E5-C1A4163FAE5F}" type="pres">
      <dgm:prSet presAssocID="{8990160E-C646-45AC-A6A0-8520C5A7C8DD}" presName="childText" presStyleLbl="conFgAcc1" presStyleIdx="0" presStyleCnt="1" custScaleY="685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FE014A-EE61-4368-97ED-4A81DFB207ED}" srcId="{8990160E-C646-45AC-A6A0-8520C5A7C8DD}" destId="{76ED2511-D8AA-4749-9786-2963A1B1AFA6}" srcOrd="0" destOrd="0" parTransId="{7283DF0A-831F-4190-B350-058CDDFA15DF}" sibTransId="{CE0E3462-7A7E-431F-A2DF-1FE8FAC403F1}"/>
    <dgm:cxn modelId="{E5F1B5E5-6EDB-4846-B35E-41B2B64CA2AD}" type="presOf" srcId="{9D3934BD-176A-4B40-9594-6BB7304393B2}" destId="{98DB6CB1-E300-4855-BEB8-7AB26BA0BD81}" srcOrd="0" destOrd="0" presId="urn:microsoft.com/office/officeart/2005/8/layout/list1"/>
    <dgm:cxn modelId="{21933438-3BBB-1341-BDAE-AC5B6E39EA41}" type="presOf" srcId="{76ED2511-D8AA-4749-9786-2963A1B1AFA6}" destId="{E1ADCDE7-ED0E-415A-94E5-C1A4163FAE5F}" srcOrd="0" destOrd="0" presId="urn:microsoft.com/office/officeart/2005/8/layout/list1"/>
    <dgm:cxn modelId="{D2A884A2-F3AE-034B-BAAA-E7CF336DCFC8}" srcId="{8990160E-C646-45AC-A6A0-8520C5A7C8DD}" destId="{96CD51BA-6C3A-664C-95A6-133C8FEE46C0}" srcOrd="1" destOrd="0" parTransId="{28236BC2-D542-9E4E-8A82-A4B68FE6F8EE}" sibTransId="{C7A2D617-7F1E-8948-AB28-8D6B38B235BD}"/>
    <dgm:cxn modelId="{8AC91D5D-BDB1-9744-887F-D2EBE772BD49}" type="presOf" srcId="{8990160E-C646-45AC-A6A0-8520C5A7C8DD}" destId="{2A4CB64F-1ACD-4301-BB28-77D2E1F57AF8}" srcOrd="0" destOrd="0" presId="urn:microsoft.com/office/officeart/2005/8/layout/list1"/>
    <dgm:cxn modelId="{0BF32780-F9D6-4CDC-A1A6-C1B42B5677E3}" srcId="{9D3934BD-176A-4B40-9594-6BB7304393B2}" destId="{8990160E-C646-45AC-A6A0-8520C5A7C8DD}" srcOrd="0" destOrd="0" parTransId="{E391E219-BD81-44CF-B947-73BAADA90373}" sibTransId="{EA3E572B-1468-4AA5-AA9A-FE5613B4601D}"/>
    <dgm:cxn modelId="{3F1AA21A-FF3C-7144-9A11-063FAFC22F1B}" type="presOf" srcId="{96CD51BA-6C3A-664C-95A6-133C8FEE46C0}" destId="{E1ADCDE7-ED0E-415A-94E5-C1A4163FAE5F}" srcOrd="0" destOrd="1" presId="urn:microsoft.com/office/officeart/2005/8/layout/list1"/>
    <dgm:cxn modelId="{8989443A-AD90-6347-9657-C136B6D60B95}" type="presOf" srcId="{8990160E-C646-45AC-A6A0-8520C5A7C8DD}" destId="{55B7705C-8726-4AA1-9E7C-DD2C627C2CDA}" srcOrd="1" destOrd="0" presId="urn:microsoft.com/office/officeart/2005/8/layout/list1"/>
    <dgm:cxn modelId="{9F1CF2AB-01E5-534F-A692-585B2AAAEF90}" type="presParOf" srcId="{98DB6CB1-E300-4855-BEB8-7AB26BA0BD81}" destId="{07ECAC39-5984-4CF5-8D8A-FA9738D2F323}" srcOrd="0" destOrd="0" presId="urn:microsoft.com/office/officeart/2005/8/layout/list1"/>
    <dgm:cxn modelId="{AAB64A7B-5919-674B-A35A-44526CE4CC60}" type="presParOf" srcId="{07ECAC39-5984-4CF5-8D8A-FA9738D2F323}" destId="{2A4CB64F-1ACD-4301-BB28-77D2E1F57AF8}" srcOrd="0" destOrd="0" presId="urn:microsoft.com/office/officeart/2005/8/layout/list1"/>
    <dgm:cxn modelId="{6886B36D-B803-F04A-B0BA-14B9AF14063D}" type="presParOf" srcId="{07ECAC39-5984-4CF5-8D8A-FA9738D2F323}" destId="{55B7705C-8726-4AA1-9E7C-DD2C627C2CDA}" srcOrd="1" destOrd="0" presId="urn:microsoft.com/office/officeart/2005/8/layout/list1"/>
    <dgm:cxn modelId="{57938E7E-63A7-B54A-B8E5-412B57F42A2D}" type="presParOf" srcId="{98DB6CB1-E300-4855-BEB8-7AB26BA0BD81}" destId="{6FA5B484-0797-4FEF-BD46-D58D7A40466C}" srcOrd="1" destOrd="0" presId="urn:microsoft.com/office/officeart/2005/8/layout/list1"/>
    <dgm:cxn modelId="{AAED95AC-1710-1F48-9EEB-755E4D90E1D4}" type="presParOf" srcId="{98DB6CB1-E300-4855-BEB8-7AB26BA0BD81}" destId="{E1ADCDE7-ED0E-415A-94E5-C1A4163FAE5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990160E-C646-45AC-A6A0-8520C5A7C8DD}">
      <dgm:prSet custT="1"/>
      <dgm:spPr/>
      <dgm:t>
        <a:bodyPr/>
        <a:lstStyle/>
        <a:p>
          <a:pPr rtl="0"/>
          <a:r>
            <a:rPr lang="es-MX" sz="2800" dirty="0" smtClean="0">
              <a:solidFill>
                <a:schemeClr val="tx1"/>
              </a:solidFill>
            </a:rPr>
            <a:t>Fuentes de Abastecimiento</a:t>
          </a:r>
          <a:endParaRPr lang="es-ES" sz="2800" dirty="0">
            <a:solidFill>
              <a:schemeClr val="tx1"/>
            </a:solidFill>
          </a:endParaRPr>
        </a:p>
      </dgm:t>
    </dgm:pt>
    <dgm:pt modelId="{E391E219-BD81-44CF-B947-73BAADA90373}" type="parTrans" cxnId="{0BF32780-F9D6-4CDC-A1A6-C1B42B5677E3}">
      <dgm:prSet/>
      <dgm:spPr/>
      <dgm:t>
        <a:bodyPr/>
        <a:lstStyle/>
        <a:p>
          <a:endParaRPr lang="es-ES"/>
        </a:p>
      </dgm:t>
    </dgm:pt>
    <dgm:pt modelId="{EA3E572B-1468-4AA5-AA9A-FE5613B4601D}" type="sibTrans" cxnId="{0BF32780-F9D6-4CDC-A1A6-C1B42B5677E3}">
      <dgm:prSet/>
      <dgm:spPr/>
      <dgm:t>
        <a:bodyPr/>
        <a:lstStyle/>
        <a:p>
          <a:endParaRPr lang="es-ES"/>
        </a:p>
      </dgm:t>
    </dgm:pt>
    <dgm:pt modelId="{76ED2511-D8AA-4749-9786-2963A1B1AFA6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bg1"/>
              </a:solidFill>
            </a:rPr>
            <a:t>Manantiales, Aguas superficiales, </a:t>
          </a:r>
          <a:endParaRPr lang="es-ES" sz="1800" dirty="0">
            <a:solidFill>
              <a:schemeClr val="bg1"/>
            </a:solidFill>
          </a:endParaRPr>
        </a:p>
      </dgm:t>
    </dgm:pt>
    <dgm:pt modelId="{7283DF0A-831F-4190-B350-058CDDFA15DF}" type="parTrans" cxnId="{37FE014A-EE61-4368-97ED-4A81DFB207ED}">
      <dgm:prSet/>
      <dgm:spPr/>
      <dgm:t>
        <a:bodyPr/>
        <a:lstStyle/>
        <a:p>
          <a:endParaRPr lang="es-ES"/>
        </a:p>
      </dgm:t>
    </dgm:pt>
    <dgm:pt modelId="{CE0E3462-7A7E-431F-A2DF-1FE8FAC403F1}" type="sibTrans" cxnId="{37FE014A-EE61-4368-97ED-4A81DFB207ED}">
      <dgm:prSet/>
      <dgm:spPr/>
      <dgm:t>
        <a:bodyPr/>
        <a:lstStyle/>
        <a:p>
          <a:endParaRPr lang="es-ES"/>
        </a:p>
      </dgm:t>
    </dgm:pt>
    <dgm:pt modelId="{96CD51BA-6C3A-664C-95A6-133C8FEE46C0}">
      <dgm:prSet custT="1"/>
      <dgm:spPr/>
      <dgm:t>
        <a:bodyPr/>
        <a:lstStyle/>
        <a:p>
          <a:pPr rtl="0"/>
          <a:r>
            <a:rPr lang="es-MX" sz="2400" b="1" dirty="0" smtClean="0">
              <a:solidFill>
                <a:schemeClr val="bg1"/>
              </a:solidFill>
            </a:rPr>
            <a:t>Pozos profundos</a:t>
          </a:r>
          <a:r>
            <a:rPr lang="es-MX" sz="2400" dirty="0" smtClean="0">
              <a:solidFill>
                <a:schemeClr val="bg1"/>
              </a:solidFill>
            </a:rPr>
            <a:t>, </a:t>
          </a:r>
          <a:r>
            <a:rPr lang="es-MX" sz="2400" b="1" dirty="0" smtClean="0">
              <a:solidFill>
                <a:schemeClr val="bg1"/>
              </a:solidFill>
            </a:rPr>
            <a:t>trasvases</a:t>
          </a:r>
          <a:r>
            <a:rPr lang="es-MX" sz="2400" dirty="0" smtClean="0">
              <a:solidFill>
                <a:schemeClr val="bg1"/>
              </a:solidFill>
            </a:rPr>
            <a:t>, etc</a:t>
          </a:r>
          <a:r>
            <a:rPr lang="es-MX" sz="1800" dirty="0" smtClean="0">
              <a:solidFill>
                <a:schemeClr val="bg1"/>
              </a:solidFill>
            </a:rPr>
            <a:t>.</a:t>
          </a:r>
          <a:endParaRPr lang="es-ES" sz="1800" dirty="0">
            <a:solidFill>
              <a:schemeClr val="bg1"/>
            </a:solidFill>
          </a:endParaRPr>
        </a:p>
      </dgm:t>
    </dgm:pt>
    <dgm:pt modelId="{28236BC2-D542-9E4E-8A82-A4B68FE6F8EE}" type="parTrans" cxnId="{D2A884A2-F3AE-034B-BAAA-E7CF336DCFC8}">
      <dgm:prSet/>
      <dgm:spPr/>
      <dgm:t>
        <a:bodyPr/>
        <a:lstStyle/>
        <a:p>
          <a:endParaRPr lang="es-ES_tradnl"/>
        </a:p>
      </dgm:t>
    </dgm:pt>
    <dgm:pt modelId="{C7A2D617-7F1E-8948-AB28-8D6B38B235BD}" type="sibTrans" cxnId="{D2A884A2-F3AE-034B-BAAA-E7CF336DCFC8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ECAC39-5984-4CF5-8D8A-FA9738D2F323}" type="pres">
      <dgm:prSet presAssocID="{8990160E-C646-45AC-A6A0-8520C5A7C8DD}" presName="parentLin" presStyleCnt="0"/>
      <dgm:spPr/>
    </dgm:pt>
    <dgm:pt modelId="{2A4CB64F-1ACD-4301-BB28-77D2E1F57AF8}" type="pres">
      <dgm:prSet presAssocID="{8990160E-C646-45AC-A6A0-8520C5A7C8DD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55B7705C-8726-4AA1-9E7C-DD2C627C2CDA}" type="pres">
      <dgm:prSet presAssocID="{8990160E-C646-45AC-A6A0-8520C5A7C8DD}" presName="parentText" presStyleLbl="node1" presStyleIdx="0" presStyleCnt="1" custScaleY="57808" custLinFactNeighborX="11998" custLinFactNeighborY="-1976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A5B484-0797-4FEF-BD46-D58D7A40466C}" type="pres">
      <dgm:prSet presAssocID="{8990160E-C646-45AC-A6A0-8520C5A7C8DD}" presName="negativeSpace" presStyleCnt="0"/>
      <dgm:spPr/>
    </dgm:pt>
    <dgm:pt modelId="{E1ADCDE7-ED0E-415A-94E5-C1A4163FAE5F}" type="pres">
      <dgm:prSet presAssocID="{8990160E-C646-45AC-A6A0-8520C5A7C8DD}" presName="childText" presStyleLbl="conFgAcc1" presStyleIdx="0" presStyleCnt="1" custScaleY="685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AC99EFC-B836-B140-A992-973DB68403FE}" type="presOf" srcId="{9D3934BD-176A-4B40-9594-6BB7304393B2}" destId="{98DB6CB1-E300-4855-BEB8-7AB26BA0BD81}" srcOrd="0" destOrd="0" presId="urn:microsoft.com/office/officeart/2005/8/layout/list1"/>
    <dgm:cxn modelId="{37FE014A-EE61-4368-97ED-4A81DFB207ED}" srcId="{8990160E-C646-45AC-A6A0-8520C5A7C8DD}" destId="{76ED2511-D8AA-4749-9786-2963A1B1AFA6}" srcOrd="0" destOrd="0" parTransId="{7283DF0A-831F-4190-B350-058CDDFA15DF}" sibTransId="{CE0E3462-7A7E-431F-A2DF-1FE8FAC403F1}"/>
    <dgm:cxn modelId="{03194514-12A6-2948-86F3-8D70A5016B08}" type="presOf" srcId="{76ED2511-D8AA-4749-9786-2963A1B1AFA6}" destId="{E1ADCDE7-ED0E-415A-94E5-C1A4163FAE5F}" srcOrd="0" destOrd="0" presId="urn:microsoft.com/office/officeart/2005/8/layout/list1"/>
    <dgm:cxn modelId="{D2A884A2-F3AE-034B-BAAA-E7CF336DCFC8}" srcId="{8990160E-C646-45AC-A6A0-8520C5A7C8DD}" destId="{96CD51BA-6C3A-664C-95A6-133C8FEE46C0}" srcOrd="1" destOrd="0" parTransId="{28236BC2-D542-9E4E-8A82-A4B68FE6F8EE}" sibTransId="{C7A2D617-7F1E-8948-AB28-8D6B38B235BD}"/>
    <dgm:cxn modelId="{FF57DA9A-C3E4-AE46-9DAD-8E513780C09D}" type="presOf" srcId="{96CD51BA-6C3A-664C-95A6-133C8FEE46C0}" destId="{E1ADCDE7-ED0E-415A-94E5-C1A4163FAE5F}" srcOrd="0" destOrd="1" presId="urn:microsoft.com/office/officeart/2005/8/layout/list1"/>
    <dgm:cxn modelId="{713DA584-C062-5245-BA54-13AF88E7E02C}" type="presOf" srcId="{8990160E-C646-45AC-A6A0-8520C5A7C8DD}" destId="{55B7705C-8726-4AA1-9E7C-DD2C627C2CDA}" srcOrd="1" destOrd="0" presId="urn:microsoft.com/office/officeart/2005/8/layout/list1"/>
    <dgm:cxn modelId="{D656DE08-8E26-C349-80D7-C3FEFB501C90}" type="presOf" srcId="{8990160E-C646-45AC-A6A0-8520C5A7C8DD}" destId="{2A4CB64F-1ACD-4301-BB28-77D2E1F57AF8}" srcOrd="0" destOrd="0" presId="urn:microsoft.com/office/officeart/2005/8/layout/list1"/>
    <dgm:cxn modelId="{0BF32780-F9D6-4CDC-A1A6-C1B42B5677E3}" srcId="{9D3934BD-176A-4B40-9594-6BB7304393B2}" destId="{8990160E-C646-45AC-A6A0-8520C5A7C8DD}" srcOrd="0" destOrd="0" parTransId="{E391E219-BD81-44CF-B947-73BAADA90373}" sibTransId="{EA3E572B-1468-4AA5-AA9A-FE5613B4601D}"/>
    <dgm:cxn modelId="{156B8226-AAD3-004E-8B6F-7EBB36FC367D}" type="presParOf" srcId="{98DB6CB1-E300-4855-BEB8-7AB26BA0BD81}" destId="{07ECAC39-5984-4CF5-8D8A-FA9738D2F323}" srcOrd="0" destOrd="0" presId="urn:microsoft.com/office/officeart/2005/8/layout/list1"/>
    <dgm:cxn modelId="{A54A56D6-4202-DC44-A0A4-BDA3CFABAAF6}" type="presParOf" srcId="{07ECAC39-5984-4CF5-8D8A-FA9738D2F323}" destId="{2A4CB64F-1ACD-4301-BB28-77D2E1F57AF8}" srcOrd="0" destOrd="0" presId="urn:microsoft.com/office/officeart/2005/8/layout/list1"/>
    <dgm:cxn modelId="{E6D0C454-6794-624A-8F99-00D4DDB06ACB}" type="presParOf" srcId="{07ECAC39-5984-4CF5-8D8A-FA9738D2F323}" destId="{55B7705C-8726-4AA1-9E7C-DD2C627C2CDA}" srcOrd="1" destOrd="0" presId="urn:microsoft.com/office/officeart/2005/8/layout/list1"/>
    <dgm:cxn modelId="{0408FAE6-806A-0346-B0C7-BEE03A47EBB8}" type="presParOf" srcId="{98DB6CB1-E300-4855-BEB8-7AB26BA0BD81}" destId="{6FA5B484-0797-4FEF-BD46-D58D7A40466C}" srcOrd="1" destOrd="0" presId="urn:microsoft.com/office/officeart/2005/8/layout/list1"/>
    <dgm:cxn modelId="{EE3CEA53-0952-D44D-B46D-5E79E78FC360}" type="presParOf" srcId="{98DB6CB1-E300-4855-BEB8-7AB26BA0BD81}" destId="{E1ADCDE7-ED0E-415A-94E5-C1A4163FAE5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0A34FF-4A93-4867-A1A9-6A22B5339EC8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agua potable</a:t>
          </a:r>
          <a:endParaRPr lang="es-ES" sz="2400" dirty="0">
            <a:solidFill>
              <a:schemeClr val="tx1"/>
            </a:solidFill>
          </a:endParaRPr>
        </a:p>
      </dgm:t>
    </dgm:pt>
    <dgm:pt modelId="{DDB230BB-B56C-4FAA-B15D-BE433AD33A3E}" type="parTrans" cxnId="{B8D680C2-D55E-465E-B15D-461637C78820}">
      <dgm:prSet/>
      <dgm:spPr/>
      <dgm:t>
        <a:bodyPr/>
        <a:lstStyle/>
        <a:p>
          <a:endParaRPr lang="es-ES"/>
        </a:p>
      </dgm:t>
    </dgm:pt>
    <dgm:pt modelId="{0FB3A41F-4FAE-4C11-AE45-CCF2A2593422}" type="sibTrans" cxnId="{B8D680C2-D55E-465E-B15D-461637C78820}">
      <dgm:prSet/>
      <dgm:spPr/>
      <dgm:t>
        <a:bodyPr/>
        <a:lstStyle/>
        <a:p>
          <a:endParaRPr lang="es-ES"/>
        </a:p>
      </dgm:t>
    </dgm:pt>
    <dgm:pt modelId="{F582A071-EE35-4C17-9764-C73264E678C6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Adecuada para considerarse potable</a:t>
          </a:r>
          <a:endParaRPr lang="es-ES" sz="1800" dirty="0">
            <a:solidFill>
              <a:schemeClr val="bg1"/>
            </a:solidFill>
          </a:endParaRPr>
        </a:p>
      </dgm:t>
    </dgm:pt>
    <dgm:pt modelId="{70389A31-F1BD-460C-98DB-F22A9421AB98}" type="parTrans" cxnId="{A001E954-26F7-43B6-A25C-986E6729E687}">
      <dgm:prSet/>
      <dgm:spPr/>
      <dgm:t>
        <a:bodyPr/>
        <a:lstStyle/>
        <a:p>
          <a:endParaRPr lang="es-ES"/>
        </a:p>
      </dgm:t>
    </dgm:pt>
    <dgm:pt modelId="{8E1AED1A-0288-4F61-8561-C6D2E4CFC094}" type="sibTrans" cxnId="{A001E954-26F7-43B6-A25C-986E6729E687}">
      <dgm:prSet/>
      <dgm:spPr/>
      <dgm:t>
        <a:bodyPr/>
        <a:lstStyle/>
        <a:p>
          <a:endParaRPr lang="es-ES"/>
        </a:p>
      </dgm:t>
    </dgm:pt>
    <dgm:pt modelId="{E8ED23EC-05C4-184F-A5B7-6B74485D60A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dirty="0">
            <a:solidFill>
              <a:schemeClr val="bg1"/>
            </a:solidFill>
          </a:endParaRPr>
        </a:p>
      </dgm:t>
    </dgm:pt>
    <dgm:pt modelId="{C1AFDF86-9ED1-D349-BB45-847A169D1371}" type="parTrans" cxnId="{90ABEA82-C956-5D4F-B8D4-BA6D8EBAB6F1}">
      <dgm:prSet/>
      <dgm:spPr/>
      <dgm:t>
        <a:bodyPr/>
        <a:lstStyle/>
        <a:p>
          <a:endParaRPr lang="es-ES_tradnl"/>
        </a:p>
      </dgm:t>
    </dgm:pt>
    <dgm:pt modelId="{09A22CC8-D63E-D54E-BEA7-9D23DCCA0B01}" type="sibTrans" cxnId="{90ABEA82-C956-5D4F-B8D4-BA6D8EBAB6F1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318A9-D4D5-4D38-8A8B-31E5AB2B20E9}" type="pres">
      <dgm:prSet presAssocID="{990A34FF-4A93-4867-A1A9-6A22B5339EC8}" presName="parentLin" presStyleCnt="0"/>
      <dgm:spPr/>
    </dgm:pt>
    <dgm:pt modelId="{D661F98F-F9DA-40A2-B5A1-8A5338A83898}" type="pres">
      <dgm:prSet presAssocID="{990A34FF-4A93-4867-A1A9-6A22B5339EC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A18FB01A-D96A-4351-AFF0-80959458798E}" type="pres">
      <dgm:prSet presAssocID="{990A34FF-4A93-4867-A1A9-6A22B5339EC8}" presName="parentText" presStyleLbl="node1" presStyleIdx="0" presStyleCnt="1" custScaleY="34003" custLinFactNeighborX="4019" custLinFactNeighborY="-230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EF656-3A98-45A8-8EFA-D9E431B1B3CD}" type="pres">
      <dgm:prSet presAssocID="{990A34FF-4A93-4867-A1A9-6A22B5339EC8}" presName="negativeSpace" presStyleCnt="0"/>
      <dgm:spPr/>
    </dgm:pt>
    <dgm:pt modelId="{36C195EE-FD7C-4C13-AB1E-6A02CE4C4F58}" type="pres">
      <dgm:prSet presAssocID="{990A34FF-4A93-4867-A1A9-6A22B5339EC8}" presName="childText" presStyleLbl="conFgAcc1" presStyleIdx="0" presStyleCnt="1" custScaleY="6709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D680C2-D55E-465E-B15D-461637C78820}" srcId="{9D3934BD-176A-4B40-9594-6BB7304393B2}" destId="{990A34FF-4A93-4867-A1A9-6A22B5339EC8}" srcOrd="0" destOrd="0" parTransId="{DDB230BB-B56C-4FAA-B15D-BE433AD33A3E}" sibTransId="{0FB3A41F-4FAE-4C11-AE45-CCF2A2593422}"/>
    <dgm:cxn modelId="{169D3174-7C76-5341-9B17-815D064550AC}" type="presOf" srcId="{990A34FF-4A93-4867-A1A9-6A22B5339EC8}" destId="{A18FB01A-D96A-4351-AFF0-80959458798E}" srcOrd="1" destOrd="0" presId="urn:microsoft.com/office/officeart/2005/8/layout/list1"/>
    <dgm:cxn modelId="{DB0449B7-C84B-FB49-B3A4-8FF95DE3FF05}" type="presOf" srcId="{F582A071-EE35-4C17-9764-C73264E678C6}" destId="{36C195EE-FD7C-4C13-AB1E-6A02CE4C4F58}" srcOrd="0" destOrd="0" presId="urn:microsoft.com/office/officeart/2005/8/layout/list1"/>
    <dgm:cxn modelId="{84D73E87-7359-9248-9C3F-E3E226DD7B2E}" type="presOf" srcId="{E8ED23EC-05C4-184F-A5B7-6B74485D60AF}" destId="{36C195EE-FD7C-4C13-AB1E-6A02CE4C4F58}" srcOrd="0" destOrd="1" presId="urn:microsoft.com/office/officeart/2005/8/layout/list1"/>
    <dgm:cxn modelId="{99CB7BB8-42EA-B149-9E93-7F5514D0014A}" type="presOf" srcId="{9D3934BD-176A-4B40-9594-6BB7304393B2}" destId="{98DB6CB1-E300-4855-BEB8-7AB26BA0BD81}" srcOrd="0" destOrd="0" presId="urn:microsoft.com/office/officeart/2005/8/layout/list1"/>
    <dgm:cxn modelId="{90ABEA82-C956-5D4F-B8D4-BA6D8EBAB6F1}" srcId="{990A34FF-4A93-4867-A1A9-6A22B5339EC8}" destId="{E8ED23EC-05C4-184F-A5B7-6B74485D60AF}" srcOrd="1" destOrd="0" parTransId="{C1AFDF86-9ED1-D349-BB45-847A169D1371}" sibTransId="{09A22CC8-D63E-D54E-BEA7-9D23DCCA0B01}"/>
    <dgm:cxn modelId="{A001E954-26F7-43B6-A25C-986E6729E687}" srcId="{990A34FF-4A93-4867-A1A9-6A22B5339EC8}" destId="{F582A071-EE35-4C17-9764-C73264E678C6}" srcOrd="0" destOrd="0" parTransId="{70389A31-F1BD-460C-98DB-F22A9421AB98}" sibTransId="{8E1AED1A-0288-4F61-8561-C6D2E4CFC094}"/>
    <dgm:cxn modelId="{0A40C32C-6F0F-D346-9141-42C998CAB04F}" type="presOf" srcId="{990A34FF-4A93-4867-A1A9-6A22B5339EC8}" destId="{D661F98F-F9DA-40A2-B5A1-8A5338A83898}" srcOrd="0" destOrd="0" presId="urn:microsoft.com/office/officeart/2005/8/layout/list1"/>
    <dgm:cxn modelId="{5DD41715-0977-7148-BAA1-4414108FC5B9}" type="presParOf" srcId="{98DB6CB1-E300-4855-BEB8-7AB26BA0BD81}" destId="{004318A9-D4D5-4D38-8A8B-31E5AB2B20E9}" srcOrd="0" destOrd="0" presId="urn:microsoft.com/office/officeart/2005/8/layout/list1"/>
    <dgm:cxn modelId="{4C0DB779-FC4A-674D-A3E4-7D5E8D9A3EE7}" type="presParOf" srcId="{004318A9-D4D5-4D38-8A8B-31E5AB2B20E9}" destId="{D661F98F-F9DA-40A2-B5A1-8A5338A83898}" srcOrd="0" destOrd="0" presId="urn:microsoft.com/office/officeart/2005/8/layout/list1"/>
    <dgm:cxn modelId="{7CDB330D-47EA-A947-9523-67D2D27689F2}" type="presParOf" srcId="{004318A9-D4D5-4D38-8A8B-31E5AB2B20E9}" destId="{A18FB01A-D96A-4351-AFF0-80959458798E}" srcOrd="1" destOrd="0" presId="urn:microsoft.com/office/officeart/2005/8/layout/list1"/>
    <dgm:cxn modelId="{2081083E-0A4B-F145-8D2F-8FFA7F57ECC6}" type="presParOf" srcId="{98DB6CB1-E300-4855-BEB8-7AB26BA0BD81}" destId="{5A2EF656-3A98-45A8-8EFA-D9E431B1B3CD}" srcOrd="1" destOrd="0" presId="urn:microsoft.com/office/officeart/2005/8/layout/list1"/>
    <dgm:cxn modelId="{5F993471-7C75-A541-8B48-F857AA517017}" type="presParOf" srcId="{98DB6CB1-E300-4855-BEB8-7AB26BA0BD81}" destId="{36C195EE-FD7C-4C13-AB1E-6A02CE4C4F5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0A34FF-4A93-4867-A1A9-6A22B5339EC8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agua residual</a:t>
          </a:r>
          <a:endParaRPr lang="es-ES" sz="2400" dirty="0">
            <a:solidFill>
              <a:schemeClr val="tx1"/>
            </a:solidFill>
          </a:endParaRPr>
        </a:p>
      </dgm:t>
    </dgm:pt>
    <dgm:pt modelId="{DDB230BB-B56C-4FAA-B15D-BE433AD33A3E}" type="parTrans" cxnId="{B8D680C2-D55E-465E-B15D-461637C78820}">
      <dgm:prSet/>
      <dgm:spPr/>
      <dgm:t>
        <a:bodyPr/>
        <a:lstStyle/>
        <a:p>
          <a:endParaRPr lang="es-ES"/>
        </a:p>
      </dgm:t>
    </dgm:pt>
    <dgm:pt modelId="{0FB3A41F-4FAE-4C11-AE45-CCF2A2593422}" type="sibTrans" cxnId="{B8D680C2-D55E-465E-B15D-461637C78820}">
      <dgm:prSet/>
      <dgm:spPr/>
      <dgm:t>
        <a:bodyPr/>
        <a:lstStyle/>
        <a:p>
          <a:endParaRPr lang="es-ES"/>
        </a:p>
      </dgm:t>
    </dgm:pt>
    <dgm:pt modelId="{F582A071-EE35-4C17-9764-C73264E678C6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dirty="0">
            <a:solidFill>
              <a:schemeClr val="bg1"/>
            </a:solidFill>
          </a:endParaRPr>
        </a:p>
      </dgm:t>
    </dgm:pt>
    <dgm:pt modelId="{70389A31-F1BD-460C-98DB-F22A9421AB98}" type="parTrans" cxnId="{A001E954-26F7-43B6-A25C-986E6729E687}">
      <dgm:prSet/>
      <dgm:spPr/>
      <dgm:t>
        <a:bodyPr/>
        <a:lstStyle/>
        <a:p>
          <a:endParaRPr lang="es-ES"/>
        </a:p>
      </dgm:t>
    </dgm:pt>
    <dgm:pt modelId="{8E1AED1A-0288-4F61-8561-C6D2E4CFC094}" type="sibTrans" cxnId="{A001E954-26F7-43B6-A25C-986E6729E687}">
      <dgm:prSet/>
      <dgm:spPr/>
      <dgm:t>
        <a:bodyPr/>
        <a:lstStyle/>
        <a:p>
          <a:endParaRPr lang="es-ES"/>
        </a:p>
      </dgm:t>
    </dgm:pt>
    <dgm:pt modelId="{E8ED23EC-05C4-184F-A5B7-6B74485D60A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dirty="0">
            <a:solidFill>
              <a:schemeClr val="bg1"/>
            </a:solidFill>
          </a:endParaRPr>
        </a:p>
      </dgm:t>
    </dgm:pt>
    <dgm:pt modelId="{C1AFDF86-9ED1-D349-BB45-847A169D1371}" type="parTrans" cxnId="{90ABEA82-C956-5D4F-B8D4-BA6D8EBAB6F1}">
      <dgm:prSet/>
      <dgm:spPr/>
      <dgm:t>
        <a:bodyPr/>
        <a:lstStyle/>
        <a:p>
          <a:endParaRPr lang="es-ES_tradnl"/>
        </a:p>
      </dgm:t>
    </dgm:pt>
    <dgm:pt modelId="{09A22CC8-D63E-D54E-BEA7-9D23DCCA0B01}" type="sibTrans" cxnId="{90ABEA82-C956-5D4F-B8D4-BA6D8EBAB6F1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318A9-D4D5-4D38-8A8B-31E5AB2B20E9}" type="pres">
      <dgm:prSet presAssocID="{990A34FF-4A93-4867-A1A9-6A22B5339EC8}" presName="parentLin" presStyleCnt="0"/>
      <dgm:spPr/>
    </dgm:pt>
    <dgm:pt modelId="{D661F98F-F9DA-40A2-B5A1-8A5338A83898}" type="pres">
      <dgm:prSet presAssocID="{990A34FF-4A93-4867-A1A9-6A22B5339EC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A18FB01A-D96A-4351-AFF0-80959458798E}" type="pres">
      <dgm:prSet presAssocID="{990A34FF-4A93-4867-A1A9-6A22B5339EC8}" presName="parentText" presStyleLbl="node1" presStyleIdx="0" presStyleCnt="1" custScaleY="34003" custLinFactNeighborX="4019" custLinFactNeighborY="-230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EF656-3A98-45A8-8EFA-D9E431B1B3CD}" type="pres">
      <dgm:prSet presAssocID="{990A34FF-4A93-4867-A1A9-6A22B5339EC8}" presName="negativeSpace" presStyleCnt="0"/>
      <dgm:spPr/>
    </dgm:pt>
    <dgm:pt modelId="{36C195EE-FD7C-4C13-AB1E-6A02CE4C4F58}" type="pres">
      <dgm:prSet presAssocID="{990A34FF-4A93-4867-A1A9-6A22B5339EC8}" presName="childText" presStyleLbl="conFgAcc1" presStyleIdx="0" presStyleCnt="1" custScaleY="746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D680C2-D55E-465E-B15D-461637C78820}" srcId="{9D3934BD-176A-4B40-9594-6BB7304393B2}" destId="{990A34FF-4A93-4867-A1A9-6A22B5339EC8}" srcOrd="0" destOrd="0" parTransId="{DDB230BB-B56C-4FAA-B15D-BE433AD33A3E}" sibTransId="{0FB3A41F-4FAE-4C11-AE45-CCF2A2593422}"/>
    <dgm:cxn modelId="{996BED3D-37AA-914C-962B-29ED70EE4E96}" type="presOf" srcId="{E8ED23EC-05C4-184F-A5B7-6B74485D60AF}" destId="{36C195EE-FD7C-4C13-AB1E-6A02CE4C4F58}" srcOrd="0" destOrd="1" presId="urn:microsoft.com/office/officeart/2005/8/layout/list1"/>
    <dgm:cxn modelId="{927D6936-84D7-684C-A219-5F0DF12DB4B3}" type="presOf" srcId="{F582A071-EE35-4C17-9764-C73264E678C6}" destId="{36C195EE-FD7C-4C13-AB1E-6A02CE4C4F58}" srcOrd="0" destOrd="0" presId="urn:microsoft.com/office/officeart/2005/8/layout/list1"/>
    <dgm:cxn modelId="{06260118-9775-CF43-9712-2A6E1A15AF19}" type="presOf" srcId="{9D3934BD-176A-4B40-9594-6BB7304393B2}" destId="{98DB6CB1-E300-4855-BEB8-7AB26BA0BD81}" srcOrd="0" destOrd="0" presId="urn:microsoft.com/office/officeart/2005/8/layout/list1"/>
    <dgm:cxn modelId="{11209D45-B39A-A542-BFA0-3BD6C5C2076E}" type="presOf" srcId="{990A34FF-4A93-4867-A1A9-6A22B5339EC8}" destId="{A18FB01A-D96A-4351-AFF0-80959458798E}" srcOrd="1" destOrd="0" presId="urn:microsoft.com/office/officeart/2005/8/layout/list1"/>
    <dgm:cxn modelId="{BA9D7EA9-0CBB-C646-9E62-23696054A95E}" type="presOf" srcId="{990A34FF-4A93-4867-A1A9-6A22B5339EC8}" destId="{D661F98F-F9DA-40A2-B5A1-8A5338A83898}" srcOrd="0" destOrd="0" presId="urn:microsoft.com/office/officeart/2005/8/layout/list1"/>
    <dgm:cxn modelId="{90ABEA82-C956-5D4F-B8D4-BA6D8EBAB6F1}" srcId="{990A34FF-4A93-4867-A1A9-6A22B5339EC8}" destId="{E8ED23EC-05C4-184F-A5B7-6B74485D60AF}" srcOrd="1" destOrd="0" parTransId="{C1AFDF86-9ED1-D349-BB45-847A169D1371}" sibTransId="{09A22CC8-D63E-D54E-BEA7-9D23DCCA0B01}"/>
    <dgm:cxn modelId="{A001E954-26F7-43B6-A25C-986E6729E687}" srcId="{990A34FF-4A93-4867-A1A9-6A22B5339EC8}" destId="{F582A071-EE35-4C17-9764-C73264E678C6}" srcOrd="0" destOrd="0" parTransId="{70389A31-F1BD-460C-98DB-F22A9421AB98}" sibTransId="{8E1AED1A-0288-4F61-8561-C6D2E4CFC094}"/>
    <dgm:cxn modelId="{F388B467-1082-7842-A6AF-5443890A4A84}" type="presParOf" srcId="{98DB6CB1-E300-4855-BEB8-7AB26BA0BD81}" destId="{004318A9-D4D5-4D38-8A8B-31E5AB2B20E9}" srcOrd="0" destOrd="0" presId="urn:microsoft.com/office/officeart/2005/8/layout/list1"/>
    <dgm:cxn modelId="{3D36BE7F-4839-A74F-8A1F-76686376BCFB}" type="presParOf" srcId="{004318A9-D4D5-4D38-8A8B-31E5AB2B20E9}" destId="{D661F98F-F9DA-40A2-B5A1-8A5338A83898}" srcOrd="0" destOrd="0" presId="urn:microsoft.com/office/officeart/2005/8/layout/list1"/>
    <dgm:cxn modelId="{8F2DA61C-859A-1341-9EEA-961BC4154FBD}" type="presParOf" srcId="{004318A9-D4D5-4D38-8A8B-31E5AB2B20E9}" destId="{A18FB01A-D96A-4351-AFF0-80959458798E}" srcOrd="1" destOrd="0" presId="urn:microsoft.com/office/officeart/2005/8/layout/list1"/>
    <dgm:cxn modelId="{2200AA64-5736-8B4A-985E-04CBE8953443}" type="presParOf" srcId="{98DB6CB1-E300-4855-BEB8-7AB26BA0BD81}" destId="{5A2EF656-3A98-45A8-8EFA-D9E431B1B3CD}" srcOrd="1" destOrd="0" presId="urn:microsoft.com/office/officeart/2005/8/layout/list1"/>
    <dgm:cxn modelId="{60178421-42A7-5C4D-B0E9-C70B63170BBE}" type="presParOf" srcId="{98DB6CB1-E300-4855-BEB8-7AB26BA0BD81}" destId="{36C195EE-FD7C-4C13-AB1E-6A02CE4C4F5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0A34FF-4A93-4867-A1A9-6A22B5339EC8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agua residual</a:t>
          </a:r>
          <a:endParaRPr lang="es-ES" sz="2400" dirty="0">
            <a:solidFill>
              <a:schemeClr val="tx1"/>
            </a:solidFill>
          </a:endParaRPr>
        </a:p>
      </dgm:t>
    </dgm:pt>
    <dgm:pt modelId="{DDB230BB-B56C-4FAA-B15D-BE433AD33A3E}" type="parTrans" cxnId="{B8D680C2-D55E-465E-B15D-461637C78820}">
      <dgm:prSet/>
      <dgm:spPr/>
      <dgm:t>
        <a:bodyPr/>
        <a:lstStyle/>
        <a:p>
          <a:endParaRPr lang="es-ES"/>
        </a:p>
      </dgm:t>
    </dgm:pt>
    <dgm:pt modelId="{0FB3A41F-4FAE-4C11-AE45-CCF2A2593422}" type="sibTrans" cxnId="{B8D680C2-D55E-465E-B15D-461637C78820}">
      <dgm:prSet/>
      <dgm:spPr/>
      <dgm:t>
        <a:bodyPr/>
        <a:lstStyle/>
        <a:p>
          <a:endParaRPr lang="es-ES"/>
        </a:p>
      </dgm:t>
    </dgm:pt>
    <dgm:pt modelId="{F582A071-EE35-4C17-9764-C73264E678C6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dirty="0">
            <a:solidFill>
              <a:schemeClr val="bg1"/>
            </a:solidFill>
          </a:endParaRPr>
        </a:p>
      </dgm:t>
    </dgm:pt>
    <dgm:pt modelId="{70389A31-F1BD-460C-98DB-F22A9421AB98}" type="parTrans" cxnId="{A001E954-26F7-43B6-A25C-986E6729E687}">
      <dgm:prSet/>
      <dgm:spPr/>
      <dgm:t>
        <a:bodyPr/>
        <a:lstStyle/>
        <a:p>
          <a:endParaRPr lang="es-ES"/>
        </a:p>
      </dgm:t>
    </dgm:pt>
    <dgm:pt modelId="{8E1AED1A-0288-4F61-8561-C6D2E4CFC094}" type="sibTrans" cxnId="{A001E954-26F7-43B6-A25C-986E6729E687}">
      <dgm:prSet/>
      <dgm:spPr/>
      <dgm:t>
        <a:bodyPr/>
        <a:lstStyle/>
        <a:p>
          <a:endParaRPr lang="es-ES"/>
        </a:p>
      </dgm:t>
    </dgm:pt>
    <dgm:pt modelId="{E8ED23EC-05C4-184F-A5B7-6B74485D60A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dirty="0">
            <a:solidFill>
              <a:schemeClr val="bg1"/>
            </a:solidFill>
          </a:endParaRPr>
        </a:p>
      </dgm:t>
    </dgm:pt>
    <dgm:pt modelId="{C1AFDF86-9ED1-D349-BB45-847A169D1371}" type="parTrans" cxnId="{90ABEA82-C956-5D4F-B8D4-BA6D8EBAB6F1}">
      <dgm:prSet/>
      <dgm:spPr/>
      <dgm:t>
        <a:bodyPr/>
        <a:lstStyle/>
        <a:p>
          <a:endParaRPr lang="es-ES_tradnl"/>
        </a:p>
      </dgm:t>
    </dgm:pt>
    <dgm:pt modelId="{09A22CC8-D63E-D54E-BEA7-9D23DCCA0B01}" type="sibTrans" cxnId="{90ABEA82-C956-5D4F-B8D4-BA6D8EBAB6F1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318A9-D4D5-4D38-8A8B-31E5AB2B20E9}" type="pres">
      <dgm:prSet presAssocID="{990A34FF-4A93-4867-A1A9-6A22B5339EC8}" presName="parentLin" presStyleCnt="0"/>
      <dgm:spPr/>
    </dgm:pt>
    <dgm:pt modelId="{D661F98F-F9DA-40A2-B5A1-8A5338A83898}" type="pres">
      <dgm:prSet presAssocID="{990A34FF-4A93-4867-A1A9-6A22B5339EC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A18FB01A-D96A-4351-AFF0-80959458798E}" type="pres">
      <dgm:prSet presAssocID="{990A34FF-4A93-4867-A1A9-6A22B5339EC8}" presName="parentText" presStyleLbl="node1" presStyleIdx="0" presStyleCnt="1" custScaleY="34003" custLinFactNeighborX="4019" custLinFactNeighborY="-230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EF656-3A98-45A8-8EFA-D9E431B1B3CD}" type="pres">
      <dgm:prSet presAssocID="{990A34FF-4A93-4867-A1A9-6A22B5339EC8}" presName="negativeSpace" presStyleCnt="0"/>
      <dgm:spPr/>
    </dgm:pt>
    <dgm:pt modelId="{36C195EE-FD7C-4C13-AB1E-6A02CE4C4F58}" type="pres">
      <dgm:prSet presAssocID="{990A34FF-4A93-4867-A1A9-6A22B5339EC8}" presName="childText" presStyleLbl="conFgAcc1" presStyleIdx="0" presStyleCnt="1" custScaleY="746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D680C2-D55E-465E-B15D-461637C78820}" srcId="{9D3934BD-176A-4B40-9594-6BB7304393B2}" destId="{990A34FF-4A93-4867-A1A9-6A22B5339EC8}" srcOrd="0" destOrd="0" parTransId="{DDB230BB-B56C-4FAA-B15D-BE433AD33A3E}" sibTransId="{0FB3A41F-4FAE-4C11-AE45-CCF2A2593422}"/>
    <dgm:cxn modelId="{5CB2D9C0-D964-3747-9911-27515EC46A43}" type="presOf" srcId="{990A34FF-4A93-4867-A1A9-6A22B5339EC8}" destId="{A18FB01A-D96A-4351-AFF0-80959458798E}" srcOrd="1" destOrd="0" presId="urn:microsoft.com/office/officeart/2005/8/layout/list1"/>
    <dgm:cxn modelId="{69C111BA-77D0-C543-A031-6F706EF2DF81}" type="presOf" srcId="{E8ED23EC-05C4-184F-A5B7-6B74485D60AF}" destId="{36C195EE-FD7C-4C13-AB1E-6A02CE4C4F58}" srcOrd="0" destOrd="1" presId="urn:microsoft.com/office/officeart/2005/8/layout/list1"/>
    <dgm:cxn modelId="{736E83CD-A29B-7A4F-9E75-13D65910E747}" type="presOf" srcId="{F582A071-EE35-4C17-9764-C73264E678C6}" destId="{36C195EE-FD7C-4C13-AB1E-6A02CE4C4F58}" srcOrd="0" destOrd="0" presId="urn:microsoft.com/office/officeart/2005/8/layout/list1"/>
    <dgm:cxn modelId="{CAB7462F-20FF-1B4A-98DF-FE8CB8B50B3B}" type="presOf" srcId="{990A34FF-4A93-4867-A1A9-6A22B5339EC8}" destId="{D661F98F-F9DA-40A2-B5A1-8A5338A83898}" srcOrd="0" destOrd="0" presId="urn:microsoft.com/office/officeart/2005/8/layout/list1"/>
    <dgm:cxn modelId="{90ABEA82-C956-5D4F-B8D4-BA6D8EBAB6F1}" srcId="{990A34FF-4A93-4867-A1A9-6A22B5339EC8}" destId="{E8ED23EC-05C4-184F-A5B7-6B74485D60AF}" srcOrd="1" destOrd="0" parTransId="{C1AFDF86-9ED1-D349-BB45-847A169D1371}" sibTransId="{09A22CC8-D63E-D54E-BEA7-9D23DCCA0B01}"/>
    <dgm:cxn modelId="{A001E954-26F7-43B6-A25C-986E6729E687}" srcId="{990A34FF-4A93-4867-A1A9-6A22B5339EC8}" destId="{F582A071-EE35-4C17-9764-C73264E678C6}" srcOrd="0" destOrd="0" parTransId="{70389A31-F1BD-460C-98DB-F22A9421AB98}" sibTransId="{8E1AED1A-0288-4F61-8561-C6D2E4CFC094}"/>
    <dgm:cxn modelId="{66C32E46-EF8E-6145-A344-E4DC85252135}" type="presOf" srcId="{9D3934BD-176A-4B40-9594-6BB7304393B2}" destId="{98DB6CB1-E300-4855-BEB8-7AB26BA0BD81}" srcOrd="0" destOrd="0" presId="urn:microsoft.com/office/officeart/2005/8/layout/list1"/>
    <dgm:cxn modelId="{2282070E-07FE-124A-A07A-335FD6CDAA3E}" type="presParOf" srcId="{98DB6CB1-E300-4855-BEB8-7AB26BA0BD81}" destId="{004318A9-D4D5-4D38-8A8B-31E5AB2B20E9}" srcOrd="0" destOrd="0" presId="urn:microsoft.com/office/officeart/2005/8/layout/list1"/>
    <dgm:cxn modelId="{B45D8022-9CEB-BA4D-A07F-3D80076B2EE3}" type="presParOf" srcId="{004318A9-D4D5-4D38-8A8B-31E5AB2B20E9}" destId="{D661F98F-F9DA-40A2-B5A1-8A5338A83898}" srcOrd="0" destOrd="0" presId="urn:microsoft.com/office/officeart/2005/8/layout/list1"/>
    <dgm:cxn modelId="{0E7390C6-15D1-1240-9FB5-5D6D90BF5EE3}" type="presParOf" srcId="{004318A9-D4D5-4D38-8A8B-31E5AB2B20E9}" destId="{A18FB01A-D96A-4351-AFF0-80959458798E}" srcOrd="1" destOrd="0" presId="urn:microsoft.com/office/officeart/2005/8/layout/list1"/>
    <dgm:cxn modelId="{E57D6A65-A7A9-664C-92F6-DE7B04780467}" type="presParOf" srcId="{98DB6CB1-E300-4855-BEB8-7AB26BA0BD81}" destId="{5A2EF656-3A98-45A8-8EFA-D9E431B1B3CD}" srcOrd="1" destOrd="0" presId="urn:microsoft.com/office/officeart/2005/8/layout/list1"/>
    <dgm:cxn modelId="{7874C4B1-00BA-0F4C-AECD-E787A6F5143A}" type="presParOf" srcId="{98DB6CB1-E300-4855-BEB8-7AB26BA0BD81}" destId="{36C195EE-FD7C-4C13-AB1E-6A02CE4C4F5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D3934BD-176A-4B40-9594-6BB7304393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0A34FF-4A93-4867-A1A9-6A22B5339EC8}">
      <dgm:prSet custT="1"/>
      <dgm:spPr/>
      <dgm:t>
        <a:bodyPr/>
        <a:lstStyle/>
        <a:p>
          <a:pPr rtl="0"/>
          <a:r>
            <a:rPr lang="es-MX" sz="2400" dirty="0" smtClean="0">
              <a:solidFill>
                <a:schemeClr val="tx1"/>
              </a:solidFill>
            </a:rPr>
            <a:t>Calidad del agua residual</a:t>
          </a:r>
          <a:endParaRPr lang="es-ES" sz="2400" dirty="0">
            <a:solidFill>
              <a:schemeClr val="tx1"/>
            </a:solidFill>
          </a:endParaRPr>
        </a:p>
      </dgm:t>
    </dgm:pt>
    <dgm:pt modelId="{DDB230BB-B56C-4FAA-B15D-BE433AD33A3E}" type="parTrans" cxnId="{B8D680C2-D55E-465E-B15D-461637C78820}">
      <dgm:prSet/>
      <dgm:spPr/>
      <dgm:t>
        <a:bodyPr/>
        <a:lstStyle/>
        <a:p>
          <a:endParaRPr lang="es-ES"/>
        </a:p>
      </dgm:t>
    </dgm:pt>
    <dgm:pt modelId="{0FB3A41F-4FAE-4C11-AE45-CCF2A2593422}" type="sibTrans" cxnId="{B8D680C2-D55E-465E-B15D-461637C78820}">
      <dgm:prSet/>
      <dgm:spPr/>
      <dgm:t>
        <a:bodyPr/>
        <a:lstStyle/>
        <a:p>
          <a:endParaRPr lang="es-ES"/>
        </a:p>
      </dgm:t>
    </dgm:pt>
    <dgm:pt modelId="{F582A071-EE35-4C17-9764-C73264E678C6}">
      <dgm:prSet custT="1"/>
      <dgm:spPr/>
      <dgm:t>
        <a:bodyPr/>
        <a:lstStyle/>
        <a:p>
          <a:pPr rtl="0"/>
          <a:r>
            <a:rPr lang="es-ES" sz="18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dirty="0">
            <a:solidFill>
              <a:schemeClr val="bg1"/>
            </a:solidFill>
          </a:endParaRPr>
        </a:p>
      </dgm:t>
    </dgm:pt>
    <dgm:pt modelId="{70389A31-F1BD-460C-98DB-F22A9421AB98}" type="parTrans" cxnId="{A001E954-26F7-43B6-A25C-986E6729E687}">
      <dgm:prSet/>
      <dgm:spPr/>
      <dgm:t>
        <a:bodyPr/>
        <a:lstStyle/>
        <a:p>
          <a:endParaRPr lang="es-ES"/>
        </a:p>
      </dgm:t>
    </dgm:pt>
    <dgm:pt modelId="{8E1AED1A-0288-4F61-8561-C6D2E4CFC094}" type="sibTrans" cxnId="{A001E954-26F7-43B6-A25C-986E6729E687}">
      <dgm:prSet/>
      <dgm:spPr/>
      <dgm:t>
        <a:bodyPr/>
        <a:lstStyle/>
        <a:p>
          <a:endParaRPr lang="es-ES"/>
        </a:p>
      </dgm:t>
    </dgm:pt>
    <dgm:pt modelId="{E8ED23EC-05C4-184F-A5B7-6B74485D60AF}">
      <dgm:prSet custT="1"/>
      <dgm:spPr/>
      <dgm:t>
        <a:bodyPr/>
        <a:lstStyle/>
        <a:p>
          <a:pPr rtl="0"/>
          <a:r>
            <a:rPr lang="es-MX" sz="18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dirty="0">
            <a:solidFill>
              <a:schemeClr val="bg1"/>
            </a:solidFill>
          </a:endParaRPr>
        </a:p>
      </dgm:t>
    </dgm:pt>
    <dgm:pt modelId="{C1AFDF86-9ED1-D349-BB45-847A169D1371}" type="parTrans" cxnId="{90ABEA82-C956-5D4F-B8D4-BA6D8EBAB6F1}">
      <dgm:prSet/>
      <dgm:spPr/>
      <dgm:t>
        <a:bodyPr/>
        <a:lstStyle/>
        <a:p>
          <a:endParaRPr lang="es-ES_tradnl"/>
        </a:p>
      </dgm:t>
    </dgm:pt>
    <dgm:pt modelId="{09A22CC8-D63E-D54E-BEA7-9D23DCCA0B01}" type="sibTrans" cxnId="{90ABEA82-C956-5D4F-B8D4-BA6D8EBAB6F1}">
      <dgm:prSet/>
      <dgm:spPr/>
      <dgm:t>
        <a:bodyPr/>
        <a:lstStyle/>
        <a:p>
          <a:endParaRPr lang="es-ES_tradnl"/>
        </a:p>
      </dgm:t>
    </dgm:pt>
    <dgm:pt modelId="{98DB6CB1-E300-4855-BEB8-7AB26BA0BD81}" type="pres">
      <dgm:prSet presAssocID="{9D3934BD-176A-4B40-9594-6BB7304393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04318A9-D4D5-4D38-8A8B-31E5AB2B20E9}" type="pres">
      <dgm:prSet presAssocID="{990A34FF-4A93-4867-A1A9-6A22B5339EC8}" presName="parentLin" presStyleCnt="0"/>
      <dgm:spPr/>
    </dgm:pt>
    <dgm:pt modelId="{D661F98F-F9DA-40A2-B5A1-8A5338A83898}" type="pres">
      <dgm:prSet presAssocID="{990A34FF-4A93-4867-A1A9-6A22B5339EC8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A18FB01A-D96A-4351-AFF0-80959458798E}" type="pres">
      <dgm:prSet presAssocID="{990A34FF-4A93-4867-A1A9-6A22B5339EC8}" presName="parentText" presStyleLbl="node1" presStyleIdx="0" presStyleCnt="1" custScaleY="34003" custLinFactNeighborX="4019" custLinFactNeighborY="-2301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2EF656-3A98-45A8-8EFA-D9E431B1B3CD}" type="pres">
      <dgm:prSet presAssocID="{990A34FF-4A93-4867-A1A9-6A22B5339EC8}" presName="negativeSpace" presStyleCnt="0"/>
      <dgm:spPr/>
    </dgm:pt>
    <dgm:pt modelId="{36C195EE-FD7C-4C13-AB1E-6A02CE4C4F58}" type="pres">
      <dgm:prSet presAssocID="{990A34FF-4A93-4867-A1A9-6A22B5339EC8}" presName="childText" presStyleLbl="conFgAcc1" presStyleIdx="0" presStyleCnt="1" custScaleY="746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D680C2-D55E-465E-B15D-461637C78820}" srcId="{9D3934BD-176A-4B40-9594-6BB7304393B2}" destId="{990A34FF-4A93-4867-A1A9-6A22B5339EC8}" srcOrd="0" destOrd="0" parTransId="{DDB230BB-B56C-4FAA-B15D-BE433AD33A3E}" sibTransId="{0FB3A41F-4FAE-4C11-AE45-CCF2A2593422}"/>
    <dgm:cxn modelId="{7D42B213-8BAD-9641-B363-971BA0419607}" type="presOf" srcId="{990A34FF-4A93-4867-A1A9-6A22B5339EC8}" destId="{A18FB01A-D96A-4351-AFF0-80959458798E}" srcOrd="1" destOrd="0" presId="urn:microsoft.com/office/officeart/2005/8/layout/list1"/>
    <dgm:cxn modelId="{2E311C24-1C04-2447-891E-A1B0105AA5C7}" type="presOf" srcId="{9D3934BD-176A-4B40-9594-6BB7304393B2}" destId="{98DB6CB1-E300-4855-BEB8-7AB26BA0BD81}" srcOrd="0" destOrd="0" presId="urn:microsoft.com/office/officeart/2005/8/layout/list1"/>
    <dgm:cxn modelId="{45423A55-5B5C-E74D-9792-06F2280BFB26}" type="presOf" srcId="{990A34FF-4A93-4867-A1A9-6A22B5339EC8}" destId="{D661F98F-F9DA-40A2-B5A1-8A5338A83898}" srcOrd="0" destOrd="0" presId="urn:microsoft.com/office/officeart/2005/8/layout/list1"/>
    <dgm:cxn modelId="{E9A842B8-21C6-F24A-BA3D-28E493AEDAA9}" type="presOf" srcId="{F582A071-EE35-4C17-9764-C73264E678C6}" destId="{36C195EE-FD7C-4C13-AB1E-6A02CE4C4F58}" srcOrd="0" destOrd="0" presId="urn:microsoft.com/office/officeart/2005/8/layout/list1"/>
    <dgm:cxn modelId="{274D37E2-31CB-974A-BEDA-755296C0C92B}" type="presOf" srcId="{E8ED23EC-05C4-184F-A5B7-6B74485D60AF}" destId="{36C195EE-FD7C-4C13-AB1E-6A02CE4C4F58}" srcOrd="0" destOrd="1" presId="urn:microsoft.com/office/officeart/2005/8/layout/list1"/>
    <dgm:cxn modelId="{90ABEA82-C956-5D4F-B8D4-BA6D8EBAB6F1}" srcId="{990A34FF-4A93-4867-A1A9-6A22B5339EC8}" destId="{E8ED23EC-05C4-184F-A5B7-6B74485D60AF}" srcOrd="1" destOrd="0" parTransId="{C1AFDF86-9ED1-D349-BB45-847A169D1371}" sibTransId="{09A22CC8-D63E-D54E-BEA7-9D23DCCA0B01}"/>
    <dgm:cxn modelId="{A001E954-26F7-43B6-A25C-986E6729E687}" srcId="{990A34FF-4A93-4867-A1A9-6A22B5339EC8}" destId="{F582A071-EE35-4C17-9764-C73264E678C6}" srcOrd="0" destOrd="0" parTransId="{70389A31-F1BD-460C-98DB-F22A9421AB98}" sibTransId="{8E1AED1A-0288-4F61-8561-C6D2E4CFC094}"/>
    <dgm:cxn modelId="{3FFA4939-E68A-3E43-ABAD-46925C482BBB}" type="presParOf" srcId="{98DB6CB1-E300-4855-BEB8-7AB26BA0BD81}" destId="{004318A9-D4D5-4D38-8A8B-31E5AB2B20E9}" srcOrd="0" destOrd="0" presId="urn:microsoft.com/office/officeart/2005/8/layout/list1"/>
    <dgm:cxn modelId="{63340F45-7C98-1D49-BD64-04FC897CFC65}" type="presParOf" srcId="{004318A9-D4D5-4D38-8A8B-31E5AB2B20E9}" destId="{D661F98F-F9DA-40A2-B5A1-8A5338A83898}" srcOrd="0" destOrd="0" presId="urn:microsoft.com/office/officeart/2005/8/layout/list1"/>
    <dgm:cxn modelId="{776F617D-46FF-1143-BEB4-8117CDCD6325}" type="presParOf" srcId="{004318A9-D4D5-4D38-8A8B-31E5AB2B20E9}" destId="{A18FB01A-D96A-4351-AFF0-80959458798E}" srcOrd="1" destOrd="0" presId="urn:microsoft.com/office/officeart/2005/8/layout/list1"/>
    <dgm:cxn modelId="{CC087CF7-E9ED-C04D-81D7-8C30E4046258}" type="presParOf" srcId="{98DB6CB1-E300-4855-BEB8-7AB26BA0BD81}" destId="{5A2EF656-3A98-45A8-8EFA-D9E431B1B3CD}" srcOrd="1" destOrd="0" presId="urn:microsoft.com/office/officeart/2005/8/layout/list1"/>
    <dgm:cxn modelId="{52B62FB1-8963-A846-8B50-F1932B767B39}" type="presParOf" srcId="{98DB6CB1-E300-4855-BEB8-7AB26BA0BD81}" destId="{36C195EE-FD7C-4C13-AB1E-6A02CE4C4F5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489BB-DBAE-4891-9A26-E3B175620DFD}">
      <dsp:nvSpPr>
        <dsp:cNvPr id="0" name=""/>
        <dsp:cNvSpPr/>
      </dsp:nvSpPr>
      <dsp:spPr>
        <a:xfrm>
          <a:off x="0" y="105174"/>
          <a:ext cx="7772400" cy="1989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/>
            <a:t>Gestión del agua en la ZM del Valle de Toluca</a:t>
          </a:r>
          <a:endParaRPr lang="es-ES" sz="5000" kern="1200" dirty="0"/>
        </a:p>
      </dsp:txBody>
      <dsp:txXfrm>
        <a:off x="97095" y="202269"/>
        <a:ext cx="7578210" cy="179481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195EE-FD7C-4C13-AB1E-6A02CE4C4F58}">
      <dsp:nvSpPr>
        <dsp:cNvPr id="0" name=""/>
        <dsp:cNvSpPr/>
      </dsp:nvSpPr>
      <dsp:spPr>
        <a:xfrm>
          <a:off x="0" y="283483"/>
          <a:ext cx="7715304" cy="18813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8732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kern="1200" dirty="0">
            <a:solidFill>
              <a:schemeClr val="bg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283483"/>
        <a:ext cx="7715304" cy="1881306"/>
      </dsp:txXfrm>
    </dsp:sp>
    <dsp:sp modelId="{A18FB01A-D96A-4351-AFF0-80959458798E}">
      <dsp:nvSpPr>
        <dsp:cNvPr id="0" name=""/>
        <dsp:cNvSpPr/>
      </dsp:nvSpPr>
      <dsp:spPr>
        <a:xfrm>
          <a:off x="401269" y="150988"/>
          <a:ext cx="5400712" cy="64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agua residual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2629" y="182348"/>
        <a:ext cx="5337992" cy="5796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22C0E-2BCD-4F04-AC74-32D837D0C5B2}">
      <dsp:nvSpPr>
        <dsp:cNvPr id="0" name=""/>
        <dsp:cNvSpPr/>
      </dsp:nvSpPr>
      <dsp:spPr>
        <a:xfrm>
          <a:off x="0" y="570100"/>
          <a:ext cx="7715304" cy="14344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79146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Suficiente para cubrir las demandas de la población conforme a la dotación establecida de acuerdo a la ZM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570100"/>
        <a:ext cx="7715304" cy="1434416"/>
      </dsp:txXfrm>
    </dsp:sp>
    <dsp:sp modelId="{D7967ED6-13C8-4C46-A0BC-DE66A05F1DF9}">
      <dsp:nvSpPr>
        <dsp:cNvPr id="0" name=""/>
        <dsp:cNvSpPr/>
      </dsp:nvSpPr>
      <dsp:spPr>
        <a:xfrm>
          <a:off x="401269" y="224910"/>
          <a:ext cx="5400712" cy="917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Cantidad de agua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446053" y="269694"/>
        <a:ext cx="5311144" cy="8278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622C0E-2BCD-4F04-AC74-32D837D0C5B2}">
      <dsp:nvSpPr>
        <dsp:cNvPr id="0" name=""/>
        <dsp:cNvSpPr/>
      </dsp:nvSpPr>
      <dsp:spPr>
        <a:xfrm>
          <a:off x="0" y="570100"/>
          <a:ext cx="7715304" cy="14344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79146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Suficiente para cubrir las demandas de la población conforme a la dotación establecida de acuerdo a la ZM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570100"/>
        <a:ext cx="7715304" cy="1434416"/>
      </dsp:txXfrm>
    </dsp:sp>
    <dsp:sp modelId="{D7967ED6-13C8-4C46-A0BC-DE66A05F1DF9}">
      <dsp:nvSpPr>
        <dsp:cNvPr id="0" name=""/>
        <dsp:cNvSpPr/>
      </dsp:nvSpPr>
      <dsp:spPr>
        <a:xfrm>
          <a:off x="401269" y="224910"/>
          <a:ext cx="5400712" cy="917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Cantidad de agua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446053" y="269694"/>
        <a:ext cx="5311144" cy="8278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39DAF-AF49-4319-A60C-F2A72E9D754A}">
      <dsp:nvSpPr>
        <dsp:cNvPr id="0" name=""/>
        <dsp:cNvSpPr/>
      </dsp:nvSpPr>
      <dsp:spPr>
        <a:xfrm>
          <a:off x="0" y="90429"/>
          <a:ext cx="7715304" cy="1463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7908D-43BB-4230-887E-956E8D007F5E}">
      <dsp:nvSpPr>
        <dsp:cNvPr id="0" name=""/>
        <dsp:cNvSpPr/>
      </dsp:nvSpPr>
      <dsp:spPr>
        <a:xfrm>
          <a:off x="390078" y="0"/>
          <a:ext cx="5400712" cy="1001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servicio de dotación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8991" y="48913"/>
        <a:ext cx="5302886" cy="90417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39DAF-AF49-4319-A60C-F2A72E9D754A}">
      <dsp:nvSpPr>
        <dsp:cNvPr id="0" name=""/>
        <dsp:cNvSpPr/>
      </dsp:nvSpPr>
      <dsp:spPr>
        <a:xfrm>
          <a:off x="0" y="90429"/>
          <a:ext cx="7715304" cy="1463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7908D-43BB-4230-887E-956E8D007F5E}">
      <dsp:nvSpPr>
        <dsp:cNvPr id="0" name=""/>
        <dsp:cNvSpPr/>
      </dsp:nvSpPr>
      <dsp:spPr>
        <a:xfrm>
          <a:off x="390078" y="0"/>
          <a:ext cx="5400712" cy="1001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servicio de dotación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8991" y="48913"/>
        <a:ext cx="5302886" cy="90417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39DAF-AF49-4319-A60C-F2A72E9D754A}">
      <dsp:nvSpPr>
        <dsp:cNvPr id="0" name=""/>
        <dsp:cNvSpPr/>
      </dsp:nvSpPr>
      <dsp:spPr>
        <a:xfrm>
          <a:off x="0" y="90429"/>
          <a:ext cx="7715304" cy="1463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7908D-43BB-4230-887E-956E8D007F5E}">
      <dsp:nvSpPr>
        <dsp:cNvPr id="0" name=""/>
        <dsp:cNvSpPr/>
      </dsp:nvSpPr>
      <dsp:spPr>
        <a:xfrm>
          <a:off x="360038" y="0"/>
          <a:ext cx="5400712" cy="1001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servicio de dotación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08951" y="48913"/>
        <a:ext cx="5302886" cy="90417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39DAF-AF49-4319-A60C-F2A72E9D754A}">
      <dsp:nvSpPr>
        <dsp:cNvPr id="0" name=""/>
        <dsp:cNvSpPr/>
      </dsp:nvSpPr>
      <dsp:spPr>
        <a:xfrm>
          <a:off x="0" y="90429"/>
          <a:ext cx="7715304" cy="1463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7908D-43BB-4230-887E-956E8D007F5E}">
      <dsp:nvSpPr>
        <dsp:cNvPr id="0" name=""/>
        <dsp:cNvSpPr/>
      </dsp:nvSpPr>
      <dsp:spPr>
        <a:xfrm>
          <a:off x="360038" y="0"/>
          <a:ext cx="5400712" cy="1001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servicio de dotación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08951" y="48913"/>
        <a:ext cx="5302886" cy="90417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39DAF-AF49-4319-A60C-F2A72E9D754A}">
      <dsp:nvSpPr>
        <dsp:cNvPr id="0" name=""/>
        <dsp:cNvSpPr/>
      </dsp:nvSpPr>
      <dsp:spPr>
        <a:xfrm>
          <a:off x="0" y="90429"/>
          <a:ext cx="7715304" cy="14635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7908D-43BB-4230-887E-956E8D007F5E}">
      <dsp:nvSpPr>
        <dsp:cNvPr id="0" name=""/>
        <dsp:cNvSpPr/>
      </dsp:nvSpPr>
      <dsp:spPr>
        <a:xfrm>
          <a:off x="360038" y="0"/>
          <a:ext cx="5400712" cy="1001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servicio de dotación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08951" y="48913"/>
        <a:ext cx="5302886" cy="90417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A4D96F-807F-4189-BF68-BB9FB0DEA018}">
      <dsp:nvSpPr>
        <dsp:cNvPr id="0" name=""/>
        <dsp:cNvSpPr/>
      </dsp:nvSpPr>
      <dsp:spPr>
        <a:xfrm>
          <a:off x="0" y="1079"/>
          <a:ext cx="8784976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b="1" kern="1200" dirty="0" smtClean="0">
              <a:solidFill>
                <a:schemeClr val="tx1"/>
              </a:solidFill>
            </a:rPr>
            <a:t>OAyST</a:t>
          </a:r>
          <a:endParaRPr lang="es-ES" sz="4400" b="1" kern="1200" dirty="0">
            <a:solidFill>
              <a:schemeClr val="tx1"/>
            </a:solidFill>
          </a:endParaRPr>
        </a:p>
      </dsp:txBody>
      <dsp:txXfrm>
        <a:off x="55744" y="56823"/>
        <a:ext cx="8673488" cy="103043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C8E42-D5B5-4128-ABC6-CA0EE5659AE1}">
      <dsp:nvSpPr>
        <dsp:cNvPr id="0" name=""/>
        <dsp:cNvSpPr/>
      </dsp:nvSpPr>
      <dsp:spPr>
        <a:xfrm>
          <a:off x="1008" y="2045"/>
          <a:ext cx="8782959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400" kern="1200" dirty="0" smtClean="0"/>
            <a:t>Consejo de administración</a:t>
          </a:r>
          <a:endParaRPr lang="es-ES" sz="4400" kern="1200" dirty="0"/>
        </a:p>
      </dsp:txBody>
      <dsp:txXfrm>
        <a:off x="47875" y="48912"/>
        <a:ext cx="8689225" cy="1506439"/>
      </dsp:txXfrm>
    </dsp:sp>
    <dsp:sp modelId="{6F866DA4-D716-44AD-BF04-F3131BF0B3FB}">
      <dsp:nvSpPr>
        <dsp:cNvPr id="0" name=""/>
        <dsp:cNvSpPr/>
      </dsp:nvSpPr>
      <dsp:spPr>
        <a:xfrm>
          <a:off x="1008" y="1756197"/>
          <a:ext cx="2599486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Autoridades municipales</a:t>
          </a:r>
          <a:endParaRPr lang="es-ES" sz="2800" kern="1200" dirty="0"/>
        </a:p>
      </dsp:txBody>
      <dsp:txXfrm>
        <a:off x="47875" y="1803064"/>
        <a:ext cx="2505752" cy="1506439"/>
      </dsp:txXfrm>
    </dsp:sp>
    <dsp:sp modelId="{E2AC79E5-7712-4E0B-97D4-9FB6CA3BF98F}">
      <dsp:nvSpPr>
        <dsp:cNvPr id="0" name=""/>
        <dsp:cNvSpPr/>
      </dsp:nvSpPr>
      <dsp:spPr>
        <a:xfrm>
          <a:off x="1008" y="3510348"/>
          <a:ext cx="842894" cy="1600173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Presidente municipal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Presidente del consejo</a:t>
          </a:r>
          <a:endParaRPr lang="es-ES" sz="1000" kern="1200" dirty="0"/>
        </a:p>
      </dsp:txBody>
      <dsp:txXfrm>
        <a:off x="25696" y="3535036"/>
        <a:ext cx="793518" cy="1550797"/>
      </dsp:txXfrm>
    </dsp:sp>
    <dsp:sp modelId="{71C7944F-A72B-420B-828D-9C0F93F8F98A}">
      <dsp:nvSpPr>
        <dsp:cNvPr id="0" name=""/>
        <dsp:cNvSpPr/>
      </dsp:nvSpPr>
      <dsp:spPr>
        <a:xfrm>
          <a:off x="879304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Sindico municipal</a:t>
          </a:r>
          <a:endParaRPr lang="es-ES" sz="1000" kern="1200" dirty="0"/>
        </a:p>
      </dsp:txBody>
      <dsp:txXfrm>
        <a:off x="903992" y="3535036"/>
        <a:ext cx="793518" cy="1550797"/>
      </dsp:txXfrm>
    </dsp:sp>
    <dsp:sp modelId="{E57399C7-5B29-4516-8E15-661E97020CE2}">
      <dsp:nvSpPr>
        <dsp:cNvPr id="0" name=""/>
        <dsp:cNvSpPr/>
      </dsp:nvSpPr>
      <dsp:spPr>
        <a:xfrm>
          <a:off x="1757600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Regidor municipal</a:t>
          </a:r>
          <a:endParaRPr lang="es-ES" sz="1000" kern="1200" dirty="0"/>
        </a:p>
      </dsp:txBody>
      <dsp:txXfrm>
        <a:off x="1782288" y="3535036"/>
        <a:ext cx="793518" cy="1550797"/>
      </dsp:txXfrm>
    </dsp:sp>
    <dsp:sp modelId="{469A409B-4740-4D74-B557-5DFA9F3AAA70}">
      <dsp:nvSpPr>
        <dsp:cNvPr id="0" name=""/>
        <dsp:cNvSpPr/>
      </dsp:nvSpPr>
      <dsp:spPr>
        <a:xfrm>
          <a:off x="2671297" y="1756197"/>
          <a:ext cx="6112670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Vocales del consejo</a:t>
          </a:r>
          <a:endParaRPr lang="es-ES" sz="4000" kern="1200" dirty="0"/>
        </a:p>
      </dsp:txBody>
      <dsp:txXfrm>
        <a:off x="2718164" y="1803064"/>
        <a:ext cx="6018936" cy="1506439"/>
      </dsp:txXfrm>
    </dsp:sp>
    <dsp:sp modelId="{AB9F1054-BFD0-442A-8156-9708820EA89D}">
      <dsp:nvSpPr>
        <dsp:cNvPr id="0" name=""/>
        <dsp:cNvSpPr/>
      </dsp:nvSpPr>
      <dsp:spPr>
        <a:xfrm>
          <a:off x="2671297" y="3510348"/>
          <a:ext cx="842894" cy="1600173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Director del OAST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Secretario del consejo</a:t>
          </a:r>
          <a:endParaRPr lang="es-ES" sz="1000" kern="1200" dirty="0"/>
        </a:p>
      </dsp:txBody>
      <dsp:txXfrm>
        <a:off x="2695985" y="3535036"/>
        <a:ext cx="793518" cy="1550797"/>
      </dsp:txXfrm>
    </dsp:sp>
    <dsp:sp modelId="{B671F928-6928-422F-95FB-88BC158B6DFD}">
      <dsp:nvSpPr>
        <dsp:cNvPr id="0" name=""/>
        <dsp:cNvSpPr/>
      </dsp:nvSpPr>
      <dsp:spPr>
        <a:xfrm>
          <a:off x="3549593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Vocal del sector industrial</a:t>
          </a:r>
          <a:endParaRPr lang="es-ES" sz="1000" kern="1200" dirty="0"/>
        </a:p>
      </dsp:txBody>
      <dsp:txXfrm>
        <a:off x="3574281" y="3535036"/>
        <a:ext cx="793518" cy="1550797"/>
      </dsp:txXfrm>
    </dsp:sp>
    <dsp:sp modelId="{30B152A5-AA42-420C-B0BD-0A32D443EBA4}">
      <dsp:nvSpPr>
        <dsp:cNvPr id="0" name=""/>
        <dsp:cNvSpPr/>
      </dsp:nvSpPr>
      <dsp:spPr>
        <a:xfrm>
          <a:off x="4427889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Vocal del sector comercial</a:t>
          </a:r>
          <a:endParaRPr lang="es-ES" sz="1000" kern="1200" dirty="0"/>
        </a:p>
      </dsp:txBody>
      <dsp:txXfrm>
        <a:off x="4452577" y="3535036"/>
        <a:ext cx="793518" cy="1550797"/>
      </dsp:txXfrm>
    </dsp:sp>
    <dsp:sp modelId="{CA1DFDC7-F11D-4193-97AA-529791DFD26C}">
      <dsp:nvSpPr>
        <dsp:cNvPr id="0" name=""/>
        <dsp:cNvSpPr/>
      </dsp:nvSpPr>
      <dsp:spPr>
        <a:xfrm>
          <a:off x="5306185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Vocal de CAEM</a:t>
          </a:r>
          <a:endParaRPr lang="es-ES" sz="1000" kern="1200" dirty="0"/>
        </a:p>
      </dsp:txBody>
      <dsp:txXfrm>
        <a:off x="5330873" y="3535036"/>
        <a:ext cx="793518" cy="1550797"/>
      </dsp:txXfrm>
    </dsp:sp>
    <dsp:sp modelId="{0D246EC9-42AE-4587-8C19-BE79B7CA7122}">
      <dsp:nvSpPr>
        <dsp:cNvPr id="0" name=""/>
        <dsp:cNvSpPr/>
      </dsp:nvSpPr>
      <dsp:spPr>
        <a:xfrm>
          <a:off x="6184481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Vocal de CONAGUA</a:t>
          </a:r>
          <a:endParaRPr lang="es-ES" sz="1000" kern="1200" dirty="0"/>
        </a:p>
      </dsp:txBody>
      <dsp:txXfrm>
        <a:off x="6209169" y="3535036"/>
        <a:ext cx="793518" cy="1550797"/>
      </dsp:txXfrm>
    </dsp:sp>
    <dsp:sp modelId="{18F152D0-92CC-4894-A775-777F5ABB4523}">
      <dsp:nvSpPr>
        <dsp:cNvPr id="0" name=""/>
        <dsp:cNvSpPr/>
      </dsp:nvSpPr>
      <dsp:spPr>
        <a:xfrm>
          <a:off x="7062777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Vocal vecinal</a:t>
          </a:r>
          <a:endParaRPr lang="es-ES" sz="1000" kern="1200" dirty="0"/>
        </a:p>
      </dsp:txBody>
      <dsp:txXfrm>
        <a:off x="7087465" y="3535036"/>
        <a:ext cx="793518" cy="1550797"/>
      </dsp:txXfrm>
    </dsp:sp>
    <dsp:sp modelId="{6257BA2A-9170-43FD-8D3B-DB7AA361A5E7}">
      <dsp:nvSpPr>
        <dsp:cNvPr id="0" name=""/>
        <dsp:cNvSpPr/>
      </dsp:nvSpPr>
      <dsp:spPr>
        <a:xfrm>
          <a:off x="7941073" y="3510348"/>
          <a:ext cx="842894" cy="16001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/>
            <a:t>otro</a:t>
          </a:r>
          <a:endParaRPr lang="es-ES" sz="1000" kern="1200" dirty="0"/>
        </a:p>
      </dsp:txBody>
      <dsp:txXfrm>
        <a:off x="7965761" y="3535036"/>
        <a:ext cx="793518" cy="15507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EDFB6-6B59-4B4B-85FA-4CA234116A42}">
      <dsp:nvSpPr>
        <dsp:cNvPr id="0" name=""/>
        <dsp:cNvSpPr/>
      </dsp:nvSpPr>
      <dsp:spPr>
        <a:xfrm>
          <a:off x="0" y="267899"/>
          <a:ext cx="3986218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err="1" smtClean="0"/>
            <a:t>Daury</a:t>
          </a:r>
          <a:r>
            <a:rPr lang="es-MX" sz="2800" kern="1200" dirty="0" smtClean="0"/>
            <a:t> García Pulido</a:t>
          </a:r>
          <a:endParaRPr lang="es-ES" sz="2800" kern="1200" dirty="0"/>
        </a:p>
      </dsp:txBody>
      <dsp:txXfrm>
        <a:off x="59399" y="327298"/>
        <a:ext cx="3867420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67796-5EBE-4B24-B833-BCDCCB3B7E77}">
      <dsp:nvSpPr>
        <dsp:cNvPr id="0" name=""/>
        <dsp:cNvSpPr/>
      </dsp:nvSpPr>
      <dsp:spPr>
        <a:xfrm>
          <a:off x="0" y="584989"/>
          <a:ext cx="8229600" cy="2214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791464" rIns="63870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Estrictamente es un profesional con buena trayectoria y experiencia en el área y tiene la obligación de convocar al consejo a sesiones para informar del estado de la administración así como proponer programas, presupuestos, incrementos a tarifas, etc.</a:t>
          </a:r>
          <a:endParaRPr lang="es-ES" sz="1800" kern="1200" dirty="0"/>
        </a:p>
      </dsp:txBody>
      <dsp:txXfrm>
        <a:off x="0" y="584989"/>
        <a:ext cx="8229600" cy="2214450"/>
      </dsp:txXfrm>
    </dsp:sp>
    <dsp:sp modelId="{C6E5EE9F-30A2-4850-8AB8-49E234FD7D6F}">
      <dsp:nvSpPr>
        <dsp:cNvPr id="0" name=""/>
        <dsp:cNvSpPr/>
      </dsp:nvSpPr>
      <dsp:spPr>
        <a:xfrm>
          <a:off x="411480" y="24109"/>
          <a:ext cx="5760720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Director del organismo</a:t>
          </a:r>
          <a:endParaRPr lang="es-ES" sz="1800" kern="1200" dirty="0"/>
        </a:p>
      </dsp:txBody>
      <dsp:txXfrm>
        <a:off x="466240" y="78869"/>
        <a:ext cx="5651200" cy="1012240"/>
      </dsp:txXfrm>
    </dsp:sp>
    <dsp:sp modelId="{71BDB5BF-15F6-4C51-AE3B-3D7B6425D94C}">
      <dsp:nvSpPr>
        <dsp:cNvPr id="0" name=""/>
        <dsp:cNvSpPr/>
      </dsp:nvSpPr>
      <dsp:spPr>
        <a:xfrm>
          <a:off x="0" y="3565519"/>
          <a:ext cx="8229600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791464" rIns="63870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Responsable de la administración de los ingresos, egresos, y  de la administración de los recursos humanos</a:t>
          </a:r>
          <a:endParaRPr lang="es-ES" sz="1600" kern="1200" dirty="0"/>
        </a:p>
      </dsp:txBody>
      <dsp:txXfrm>
        <a:off x="0" y="3565519"/>
        <a:ext cx="8229600" cy="1436400"/>
      </dsp:txXfrm>
    </dsp:sp>
    <dsp:sp modelId="{0D202908-D24C-4A6F-8330-EA9625E15D03}">
      <dsp:nvSpPr>
        <dsp:cNvPr id="0" name=""/>
        <dsp:cNvSpPr/>
      </dsp:nvSpPr>
      <dsp:spPr>
        <a:xfrm>
          <a:off x="411480" y="3004639"/>
          <a:ext cx="5760720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Subdirector de administración</a:t>
          </a:r>
          <a:endParaRPr lang="es-ES" sz="1400" kern="1200" dirty="0"/>
        </a:p>
      </dsp:txBody>
      <dsp:txXfrm>
        <a:off x="466240" y="3059399"/>
        <a:ext cx="5651200" cy="101224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69F27-19C1-4BA2-A268-7C792B7447E2}">
      <dsp:nvSpPr>
        <dsp:cNvPr id="0" name=""/>
        <dsp:cNvSpPr/>
      </dsp:nvSpPr>
      <dsp:spPr>
        <a:xfrm>
          <a:off x="0" y="447514"/>
          <a:ext cx="8229600" cy="245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624840" rIns="63870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Responsable:</a:t>
          </a: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 Del mantenimiento de equipos de bombeo, líneas de agua potable, alcantarillado,  pozos profundos. </a:t>
          </a: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Del laboratorio de calidad del agua</a:t>
          </a: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 smtClean="0"/>
            <a:t>Casos de desastres donde se involucra el agua</a:t>
          </a:r>
          <a:endParaRPr lang="es-ES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800" kern="1200" dirty="0"/>
        </a:p>
      </dsp:txBody>
      <dsp:txXfrm>
        <a:off x="0" y="447514"/>
        <a:ext cx="8229600" cy="2457000"/>
      </dsp:txXfrm>
    </dsp:sp>
    <dsp:sp modelId="{B8EB2210-2630-4557-9BB3-2CBF4F438278}">
      <dsp:nvSpPr>
        <dsp:cNvPr id="0" name=""/>
        <dsp:cNvSpPr/>
      </dsp:nvSpPr>
      <dsp:spPr>
        <a:xfrm>
          <a:off x="411480" y="4714"/>
          <a:ext cx="576072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Subdirector de operación</a:t>
          </a:r>
          <a:endParaRPr lang="es-ES" sz="1600" kern="1200" dirty="0"/>
        </a:p>
      </dsp:txBody>
      <dsp:txXfrm>
        <a:off x="454711" y="47945"/>
        <a:ext cx="5674258" cy="799138"/>
      </dsp:txXfrm>
    </dsp:sp>
    <dsp:sp modelId="{B13108F4-D503-4B95-8416-57561772977B}">
      <dsp:nvSpPr>
        <dsp:cNvPr id="0" name=""/>
        <dsp:cNvSpPr/>
      </dsp:nvSpPr>
      <dsp:spPr>
        <a:xfrm>
          <a:off x="0" y="3509314"/>
          <a:ext cx="8229600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624840" rIns="638708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/>
            <a:t>Responsable de la administración y ejecución de obras derivadas de los programas estatales, federales, municipales y de recursos propios. </a:t>
          </a:r>
          <a:endParaRPr lang="es-ES" sz="1800" kern="1200" dirty="0"/>
        </a:p>
      </dsp:txBody>
      <dsp:txXfrm>
        <a:off x="0" y="3509314"/>
        <a:ext cx="8229600" cy="1512000"/>
      </dsp:txXfrm>
    </dsp:sp>
    <dsp:sp modelId="{A6845C58-266D-4466-87AB-1810693729CE}">
      <dsp:nvSpPr>
        <dsp:cNvPr id="0" name=""/>
        <dsp:cNvSpPr/>
      </dsp:nvSpPr>
      <dsp:spPr>
        <a:xfrm>
          <a:off x="411480" y="3066514"/>
          <a:ext cx="576072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Subdirector de construcción</a:t>
          </a:r>
          <a:endParaRPr lang="es-ES" sz="1600" kern="1200" dirty="0"/>
        </a:p>
      </dsp:txBody>
      <dsp:txXfrm>
        <a:off x="454711" y="3109745"/>
        <a:ext cx="5674258" cy="79913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FCD59-83E8-4EF5-BD45-29B744D6F094}">
      <dsp:nvSpPr>
        <dsp:cNvPr id="0" name=""/>
        <dsp:cNvSpPr/>
      </dsp:nvSpPr>
      <dsp:spPr>
        <a:xfrm>
          <a:off x="0" y="8890"/>
          <a:ext cx="8229600" cy="839474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Responsabilidades del consejo</a:t>
          </a:r>
          <a:endParaRPr lang="es-ES" sz="3500" kern="1200" dirty="0"/>
        </a:p>
      </dsp:txBody>
      <dsp:txXfrm>
        <a:off x="40980" y="49870"/>
        <a:ext cx="8147640" cy="75751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0447DD-1FB7-48A1-A3D3-A07A8C51C114}">
      <dsp:nvSpPr>
        <dsp:cNvPr id="0" name=""/>
        <dsp:cNvSpPr/>
      </dsp:nvSpPr>
      <dsp:spPr>
        <a:xfrm>
          <a:off x="0" y="416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Analizar las propuestas de los aspirantes a director del organismo así como avalar el nombramiento de este previo análisis de su currículum.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59399" y="475891"/>
        <a:ext cx="8110802" cy="1098002"/>
      </dsp:txXfrm>
    </dsp:sp>
    <dsp:sp modelId="{823E9446-B245-47ED-8600-81CDE46655F5}">
      <dsp:nvSpPr>
        <dsp:cNvPr id="0" name=""/>
        <dsp:cNvSpPr/>
      </dsp:nvSpPr>
      <dsp:spPr>
        <a:xfrm>
          <a:off x="0" y="1820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Regular las tarifas conforme a criterios (clasificación de tarifas diferenciadas por zonas) y recomendaciones de la administración.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59399" y="1879891"/>
        <a:ext cx="8110802" cy="1098002"/>
      </dsp:txXfrm>
    </dsp:sp>
    <dsp:sp modelId="{4716BCE2-EA99-46AE-8017-C0091B14B3FE}">
      <dsp:nvSpPr>
        <dsp:cNvPr id="0" name=""/>
        <dsp:cNvSpPr/>
      </dsp:nvSpPr>
      <dsp:spPr>
        <a:xfrm>
          <a:off x="0" y="3224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Autorizar políticas de cobro así como de descuentos, condonaciones de multas, etcétera. </a:t>
          </a:r>
          <a:endParaRPr lang="es-MX" sz="1600" kern="1200" dirty="0">
            <a:solidFill>
              <a:schemeClr val="tx1"/>
            </a:solidFill>
          </a:endParaRPr>
        </a:p>
      </dsp:txBody>
      <dsp:txXfrm>
        <a:off x="59399" y="3283891"/>
        <a:ext cx="8110802" cy="109800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FCD59-83E8-4EF5-BD45-29B744D6F094}">
      <dsp:nvSpPr>
        <dsp:cNvPr id="0" name=""/>
        <dsp:cNvSpPr/>
      </dsp:nvSpPr>
      <dsp:spPr>
        <a:xfrm>
          <a:off x="0" y="8890"/>
          <a:ext cx="8229600" cy="839474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Responsabilidades del consejo</a:t>
          </a:r>
          <a:endParaRPr lang="es-ES" sz="3500" kern="1200" dirty="0"/>
        </a:p>
      </dsp:txBody>
      <dsp:txXfrm>
        <a:off x="40980" y="49870"/>
        <a:ext cx="8147640" cy="75751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1E43E-A3A5-4562-8D23-A74DD88A5589}">
      <dsp:nvSpPr>
        <dsp:cNvPr id="0" name=""/>
        <dsp:cNvSpPr/>
      </dsp:nvSpPr>
      <dsp:spPr>
        <a:xfrm>
          <a:off x="0" y="416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Revisar y autorizar los programas de inversión, construcción, entre otros. Así como los informes anuales correspondientes. 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59399" y="475891"/>
        <a:ext cx="8110802" cy="1098002"/>
      </dsp:txXfrm>
    </dsp:sp>
    <dsp:sp modelId="{4421AE97-D442-4E29-88E3-61478D9B3DF5}">
      <dsp:nvSpPr>
        <dsp:cNvPr id="0" name=""/>
        <dsp:cNvSpPr/>
      </dsp:nvSpPr>
      <dsp:spPr>
        <a:xfrm>
          <a:off x="0" y="1820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Autorizar todas las decisiones importantes que puedan afectar o beneficiar al organismo tales como cambios de construcción de obras, incrementos tarifarios emergentes, pagos a deuda publica.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59399" y="1879891"/>
        <a:ext cx="8110802" cy="1098002"/>
      </dsp:txXfrm>
    </dsp:sp>
    <dsp:sp modelId="{977075D4-7801-408F-9C17-82671CA6D7B3}">
      <dsp:nvSpPr>
        <dsp:cNvPr id="0" name=""/>
        <dsp:cNvSpPr/>
      </dsp:nvSpPr>
      <dsp:spPr>
        <a:xfrm>
          <a:off x="0" y="3224492"/>
          <a:ext cx="82296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>
              <a:solidFill>
                <a:schemeClr val="tx1"/>
              </a:solidFill>
            </a:rPr>
            <a:t>Analizar casos extraordinarios derivados de la administración tales como remoción de  personal, reducción o incremento de este.</a:t>
          </a:r>
          <a:r>
            <a:rPr lang="es-MX" sz="1400" kern="1200" dirty="0" smtClean="0">
              <a:solidFill>
                <a:schemeClr val="tx1"/>
              </a:solidFill>
            </a:rPr>
            <a:t/>
          </a:r>
          <a:br>
            <a:rPr lang="es-MX" sz="1400" kern="1200" dirty="0" smtClean="0">
              <a:solidFill>
                <a:schemeClr val="tx1"/>
              </a:solidFill>
            </a:rPr>
          </a:br>
          <a:endParaRPr lang="es-ES" sz="1400" kern="1200" dirty="0">
            <a:solidFill>
              <a:schemeClr val="tx1"/>
            </a:solidFill>
          </a:endParaRPr>
        </a:p>
      </dsp:txBody>
      <dsp:txXfrm>
        <a:off x="59399" y="3283891"/>
        <a:ext cx="8110802" cy="109800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443-E9FB-4178-A010-A721FA0F5078}">
      <dsp:nvSpPr>
        <dsp:cNvPr id="0" name=""/>
        <dsp:cNvSpPr/>
      </dsp:nvSpPr>
      <dsp:spPr>
        <a:xfrm>
          <a:off x="0" y="278312"/>
          <a:ext cx="8229600" cy="719549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Fortalezas de la administración por OAyST</a:t>
          </a:r>
          <a:endParaRPr lang="es-ES" sz="3000" kern="1200" dirty="0"/>
        </a:p>
      </dsp:txBody>
      <dsp:txXfrm>
        <a:off x="35125" y="313437"/>
        <a:ext cx="8159350" cy="649299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2A379-D37A-4814-AB47-E31ED877C813}">
      <dsp:nvSpPr>
        <dsp:cNvPr id="0" name=""/>
        <dsp:cNvSpPr/>
      </dsp:nvSpPr>
      <dsp:spPr>
        <a:xfrm>
          <a:off x="0" y="469445"/>
          <a:ext cx="81534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Administración responsable con conocimiento claro de lo que es la administración del agua.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9399" y="528844"/>
        <a:ext cx="8034602" cy="1098002"/>
      </dsp:txXfrm>
    </dsp:sp>
    <dsp:sp modelId="{4FF6C525-C8EC-410A-A8E3-D07BDF1C4A15}">
      <dsp:nvSpPr>
        <dsp:cNvPr id="0" name=""/>
        <dsp:cNvSpPr/>
      </dsp:nvSpPr>
      <dsp:spPr>
        <a:xfrm>
          <a:off x="0" y="1873445"/>
          <a:ext cx="81534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Atención oportuna y eficaz de contingencias propias del sistema ( roturas de tuberías, averías de los equipos de bombeo, saneamiento, etc.).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9399" y="1932844"/>
        <a:ext cx="8034602" cy="1098002"/>
      </dsp:txXfrm>
    </dsp:sp>
    <dsp:sp modelId="{A3F97269-3C9A-47EF-ADE0-9DF950D21E0A}">
      <dsp:nvSpPr>
        <dsp:cNvPr id="0" name=""/>
        <dsp:cNvSpPr/>
      </dsp:nvSpPr>
      <dsp:spPr>
        <a:xfrm>
          <a:off x="0" y="3277445"/>
          <a:ext cx="8153400" cy="12168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Control adecuado de la calidad del agua así como del servicio.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9399" y="3336844"/>
        <a:ext cx="8034602" cy="109800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42443-E9FB-4178-A010-A721FA0F5078}">
      <dsp:nvSpPr>
        <dsp:cNvPr id="0" name=""/>
        <dsp:cNvSpPr/>
      </dsp:nvSpPr>
      <dsp:spPr>
        <a:xfrm>
          <a:off x="0" y="278312"/>
          <a:ext cx="8229600" cy="719549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Fortalezas de la administración por OAyST</a:t>
          </a:r>
          <a:endParaRPr lang="es-ES" sz="3000" kern="1200" dirty="0"/>
        </a:p>
      </dsp:txBody>
      <dsp:txXfrm>
        <a:off x="35125" y="313437"/>
        <a:ext cx="8159350" cy="649299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73A7D4-6695-4F48-97A6-7FC73D5EB524}">
      <dsp:nvSpPr>
        <dsp:cNvPr id="0" name=""/>
        <dsp:cNvSpPr/>
      </dsp:nvSpPr>
      <dsp:spPr>
        <a:xfrm>
          <a:off x="0" y="1699"/>
          <a:ext cx="8153400" cy="10483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Funcionamiento adecuado de la red de agua potable en cuanto a cantidad y presión suficiente.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1175" y="52874"/>
        <a:ext cx="8051050" cy="945970"/>
      </dsp:txXfrm>
    </dsp:sp>
    <dsp:sp modelId="{BD80CD90-0C43-4C99-A950-4886D4EC4B66}">
      <dsp:nvSpPr>
        <dsp:cNvPr id="0" name=""/>
        <dsp:cNvSpPr/>
      </dsp:nvSpPr>
      <dsp:spPr>
        <a:xfrm>
          <a:off x="0" y="1211299"/>
          <a:ext cx="8153400" cy="10483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Funcionamiento eficaz del sistema de alcantarillado así como del tratamiento de las aguas residuales.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1175" y="1262474"/>
        <a:ext cx="8051050" cy="945970"/>
      </dsp:txXfrm>
    </dsp:sp>
    <dsp:sp modelId="{EECA445B-500D-4A9F-8E66-57AF800E2D56}">
      <dsp:nvSpPr>
        <dsp:cNvPr id="0" name=""/>
        <dsp:cNvSpPr/>
      </dsp:nvSpPr>
      <dsp:spPr>
        <a:xfrm>
          <a:off x="0" y="2420900"/>
          <a:ext cx="8153400" cy="10483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Atención responsable a los problemas ambientales generados por el uso doméstico, industrial y comercial del recurso.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1175" y="2472075"/>
        <a:ext cx="8051050" cy="945970"/>
      </dsp:txXfrm>
    </dsp:sp>
    <dsp:sp modelId="{4D711CBE-6EC6-A34B-8A90-D37C82457AC0}">
      <dsp:nvSpPr>
        <dsp:cNvPr id="0" name=""/>
        <dsp:cNvSpPr/>
      </dsp:nvSpPr>
      <dsp:spPr>
        <a:xfrm>
          <a:off x="0" y="3630500"/>
          <a:ext cx="8153400" cy="10483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Capacidad de adquirir recursos económicos de organismos internacionales</a:t>
          </a:r>
          <a:endParaRPr lang="es-ES_tradnl" sz="2000" kern="1200" dirty="0"/>
        </a:p>
      </dsp:txBody>
      <dsp:txXfrm>
        <a:off x="51175" y="3681675"/>
        <a:ext cx="8051050" cy="9459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DCDE7-ED0E-415A-94E5-C1A4163FAE5F}">
      <dsp:nvSpPr>
        <dsp:cNvPr id="0" name=""/>
        <dsp:cNvSpPr/>
      </dsp:nvSpPr>
      <dsp:spPr>
        <a:xfrm>
          <a:off x="0" y="700863"/>
          <a:ext cx="7715304" cy="15541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45668" rIns="598793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 smtClean="0">
              <a:solidFill>
                <a:schemeClr val="bg1"/>
              </a:solidFill>
            </a:rPr>
            <a:t>Manantiales, Aguas superficiales, </a:t>
          </a:r>
          <a:endParaRPr lang="es-ES" sz="1800" kern="1200" dirty="0">
            <a:solidFill>
              <a:schemeClr val="bg1"/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b="1" kern="1200" dirty="0" smtClean="0">
              <a:solidFill>
                <a:schemeClr val="bg1"/>
              </a:solidFill>
            </a:rPr>
            <a:t>Pozos profundos</a:t>
          </a:r>
          <a:r>
            <a:rPr lang="es-MX" sz="2400" kern="1200" dirty="0" smtClean="0">
              <a:solidFill>
                <a:schemeClr val="bg1"/>
              </a:solidFill>
            </a:rPr>
            <a:t>, </a:t>
          </a:r>
          <a:r>
            <a:rPr lang="es-MX" sz="2400" b="1" kern="1200" dirty="0" smtClean="0">
              <a:solidFill>
                <a:schemeClr val="bg1"/>
              </a:solidFill>
            </a:rPr>
            <a:t>trasvases</a:t>
          </a:r>
          <a:r>
            <a:rPr lang="es-MX" sz="2400" kern="1200" dirty="0" smtClean="0">
              <a:solidFill>
                <a:schemeClr val="bg1"/>
              </a:solidFill>
            </a:rPr>
            <a:t>, etc</a:t>
          </a:r>
          <a:r>
            <a:rPr lang="es-MX" sz="1800" kern="1200" dirty="0" smtClean="0">
              <a:solidFill>
                <a:schemeClr val="bg1"/>
              </a:solidFill>
            </a:rPr>
            <a:t>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700863"/>
        <a:ext cx="7715304" cy="1554101"/>
      </dsp:txXfrm>
    </dsp:sp>
    <dsp:sp modelId="{55B7705C-8726-4AA1-9E7C-DD2C627C2CDA}">
      <dsp:nvSpPr>
        <dsp:cNvPr id="0" name=""/>
        <dsp:cNvSpPr/>
      </dsp:nvSpPr>
      <dsp:spPr>
        <a:xfrm>
          <a:off x="432049" y="180026"/>
          <a:ext cx="5400712" cy="10921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Fuentes de Abastecimiento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485364" y="233341"/>
        <a:ext cx="5294082" cy="985524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AF605-8170-4348-B06D-E24B7ACB2104}">
      <dsp:nvSpPr>
        <dsp:cNvPr id="0" name=""/>
        <dsp:cNvSpPr/>
      </dsp:nvSpPr>
      <dsp:spPr>
        <a:xfrm>
          <a:off x="0" y="211725"/>
          <a:ext cx="8229600" cy="719549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Fortalezas de la administración por OAyST</a:t>
          </a:r>
          <a:endParaRPr lang="es-ES" sz="3000" kern="1200" dirty="0"/>
        </a:p>
      </dsp:txBody>
      <dsp:txXfrm>
        <a:off x="35125" y="246850"/>
        <a:ext cx="8159350" cy="649299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CAA3A-AE6B-4189-BD9C-288126643E47}">
      <dsp:nvSpPr>
        <dsp:cNvPr id="0" name=""/>
        <dsp:cNvSpPr/>
      </dsp:nvSpPr>
      <dsp:spPr>
        <a:xfrm>
          <a:off x="0" y="33988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Atención a problemas de tipo técnico  con personal capacitado.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5744" y="89732"/>
        <a:ext cx="8084775" cy="1030432"/>
      </dsp:txXfrm>
    </dsp:sp>
    <dsp:sp modelId="{649069AE-F1A5-4276-AD4D-13CF206462D3}">
      <dsp:nvSpPr>
        <dsp:cNvPr id="0" name=""/>
        <dsp:cNvSpPr/>
      </dsp:nvSpPr>
      <dsp:spPr>
        <a:xfrm>
          <a:off x="0" y="13515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Atención a políticas de adquisición de agua de fuentes externas para atender las demandas de la población.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5744" y="1407333"/>
        <a:ext cx="8084775" cy="1030432"/>
      </dsp:txXfrm>
    </dsp:sp>
    <dsp:sp modelId="{3521E68B-94FA-4AAF-BE4C-856747C041F0}">
      <dsp:nvSpPr>
        <dsp:cNvPr id="0" name=""/>
        <dsp:cNvSpPr/>
      </dsp:nvSpPr>
      <dsp:spPr>
        <a:xfrm>
          <a:off x="0" y="26691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Administración transparente y  descentralizada con autonomía para tomar decisiones.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5744" y="2724933"/>
        <a:ext cx="8084775" cy="1030432"/>
      </dsp:txXfrm>
    </dsp:sp>
    <dsp:sp modelId="{E9EAF954-C26C-F041-80C3-9B5344551554}">
      <dsp:nvSpPr>
        <dsp:cNvPr id="0" name=""/>
        <dsp:cNvSpPr/>
      </dsp:nvSpPr>
      <dsp:spPr>
        <a:xfrm>
          <a:off x="0" y="39867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Difusión de la cultura del agua</a:t>
          </a:r>
          <a:endParaRPr lang="es-ES_tradnl" sz="2000" kern="1200" dirty="0"/>
        </a:p>
      </dsp:txBody>
      <dsp:txXfrm>
        <a:off x="55744" y="4042533"/>
        <a:ext cx="8084775" cy="103043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AF605-8170-4348-B06D-E24B7ACB2104}">
      <dsp:nvSpPr>
        <dsp:cNvPr id="0" name=""/>
        <dsp:cNvSpPr/>
      </dsp:nvSpPr>
      <dsp:spPr>
        <a:xfrm>
          <a:off x="0" y="211725"/>
          <a:ext cx="8229600" cy="719549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Fortalezas de la administración por OAyST</a:t>
          </a:r>
          <a:endParaRPr lang="es-ES" sz="3000" kern="1200" dirty="0"/>
        </a:p>
      </dsp:txBody>
      <dsp:txXfrm>
        <a:off x="35125" y="246850"/>
        <a:ext cx="8159350" cy="649299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76116-1CCA-4CAE-8F61-7F6B03EA320B}">
      <dsp:nvSpPr>
        <dsp:cNvPr id="0" name=""/>
        <dsp:cNvSpPr/>
      </dsp:nvSpPr>
      <dsp:spPr>
        <a:xfrm>
          <a:off x="0" y="33988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Construcción de obras de infraestructura bien planeadas 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5744" y="89732"/>
        <a:ext cx="8084775" cy="1030432"/>
      </dsp:txXfrm>
    </dsp:sp>
    <dsp:sp modelId="{57DAB174-9882-41A1-98BE-1B9CDA194145}">
      <dsp:nvSpPr>
        <dsp:cNvPr id="0" name=""/>
        <dsp:cNvSpPr/>
      </dsp:nvSpPr>
      <dsp:spPr>
        <a:xfrm>
          <a:off x="0" y="13515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Construcción de las obras necesarias así como atención a casos de desastre con personal capacitado y equipo adecuado.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5744" y="1407333"/>
        <a:ext cx="8084775" cy="1030432"/>
      </dsp:txXfrm>
    </dsp:sp>
    <dsp:sp modelId="{71ECADCE-ED6A-AC47-BEA3-FEFCFD64F5CD}">
      <dsp:nvSpPr>
        <dsp:cNvPr id="0" name=""/>
        <dsp:cNvSpPr/>
      </dsp:nvSpPr>
      <dsp:spPr>
        <a:xfrm>
          <a:off x="0" y="26691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>
              <a:solidFill>
                <a:schemeClr val="tx1"/>
              </a:solidFill>
            </a:rPr>
            <a:t>Servicio de atención a usuarios de manera responsable y respetuosa</a:t>
          </a:r>
          <a:endParaRPr lang="es-ES_tradnl" sz="2000" kern="1200" dirty="0">
            <a:solidFill>
              <a:schemeClr val="tx1"/>
            </a:solidFill>
          </a:endParaRPr>
        </a:p>
      </dsp:txBody>
      <dsp:txXfrm>
        <a:off x="55744" y="2724933"/>
        <a:ext cx="8084775" cy="1030432"/>
      </dsp:txXfrm>
    </dsp:sp>
    <dsp:sp modelId="{C4DC48F3-F470-DE4A-9AFD-3A8C3F17B7FB}">
      <dsp:nvSpPr>
        <dsp:cNvPr id="0" name=""/>
        <dsp:cNvSpPr/>
      </dsp:nvSpPr>
      <dsp:spPr>
        <a:xfrm>
          <a:off x="0" y="3986789"/>
          <a:ext cx="8196263" cy="114192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000" kern="1200" dirty="0" smtClean="0"/>
            <a:t>Programas de investigación con Universidades públicas apoyando las alternativas de captación y dotación de agua</a:t>
          </a:r>
          <a:endParaRPr lang="es-ES_tradnl" sz="2000" kern="1200" dirty="0"/>
        </a:p>
      </dsp:txBody>
      <dsp:txXfrm>
        <a:off x="55744" y="4042533"/>
        <a:ext cx="8084775" cy="103043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AE623-9420-45F9-A747-EFEEEFCD86E1}">
      <dsp:nvSpPr>
        <dsp:cNvPr id="0" name=""/>
        <dsp:cNvSpPr/>
      </dsp:nvSpPr>
      <dsp:spPr>
        <a:xfrm>
          <a:off x="0" y="199732"/>
          <a:ext cx="8229600" cy="743535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Limitantes de este tipo de administración</a:t>
          </a:r>
          <a:endParaRPr lang="es-ES" sz="3100" kern="1200" dirty="0"/>
        </a:p>
      </dsp:txBody>
      <dsp:txXfrm>
        <a:off x="36296" y="236028"/>
        <a:ext cx="8157008" cy="670943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88EFB-63E3-4AD7-B90B-183B9ECECAF7}">
      <dsp:nvSpPr>
        <dsp:cNvPr id="0" name=""/>
        <dsp:cNvSpPr/>
      </dsp:nvSpPr>
      <dsp:spPr>
        <a:xfrm>
          <a:off x="0" y="361204"/>
          <a:ext cx="8229600" cy="22815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Administración cara. 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 dirty="0" smtClean="0">
            <a:solidFill>
              <a:schemeClr val="tx1"/>
            </a:solidFill>
          </a:endParaRP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</a:rPr>
            <a:t>Percepción de un servicio caro por parte del ususario, reflejado en quejas motivadas por las tarifas diferenciadas.</a:t>
          </a:r>
          <a:endParaRPr lang="es-ES" sz="1800" b="0" kern="1200" dirty="0">
            <a:solidFill>
              <a:schemeClr val="tx1"/>
            </a:solidFill>
          </a:endParaRPr>
        </a:p>
      </dsp:txBody>
      <dsp:txXfrm>
        <a:off x="111374" y="472578"/>
        <a:ext cx="8006852" cy="2058752"/>
      </dsp:txXfrm>
    </dsp:sp>
    <dsp:sp modelId="{2AAFFAF9-10CB-4089-A739-4875614D4923}">
      <dsp:nvSpPr>
        <dsp:cNvPr id="0" name=""/>
        <dsp:cNvSpPr/>
      </dsp:nvSpPr>
      <dsp:spPr>
        <a:xfrm>
          <a:off x="0" y="2829904"/>
          <a:ext cx="8229600" cy="22815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Problemas permanentes para el cobro del agua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1" kern="1200" dirty="0" smtClean="0">
            <a:solidFill>
              <a:schemeClr val="tx1"/>
            </a:solidFill>
          </a:endParaRP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</a:rPr>
            <a:t>Cuando el cobro es por cuota fija, al usuario le parece caro e injusto.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</a:rPr>
            <a:t>Servicio deficiente para el cobro  cuando se tienen problemas en la medición del agua.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tx1"/>
              </a:solidFill>
            </a:rPr>
            <a:t>Condonaciones anuales como política de cobro</a:t>
          </a:r>
          <a:endParaRPr lang="es-MX" sz="1800" b="0" kern="1200" dirty="0">
            <a:solidFill>
              <a:schemeClr val="tx1"/>
            </a:solidFill>
          </a:endParaRPr>
        </a:p>
      </dsp:txBody>
      <dsp:txXfrm>
        <a:off x="111374" y="2941278"/>
        <a:ext cx="8006852" cy="205875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AE623-9420-45F9-A747-EFEEEFCD86E1}">
      <dsp:nvSpPr>
        <dsp:cNvPr id="0" name=""/>
        <dsp:cNvSpPr/>
      </dsp:nvSpPr>
      <dsp:spPr>
        <a:xfrm>
          <a:off x="0" y="199732"/>
          <a:ext cx="8229600" cy="743535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Limitantes de este tipo de administración</a:t>
          </a:r>
          <a:endParaRPr lang="es-ES" sz="3100" kern="1200" dirty="0"/>
        </a:p>
      </dsp:txBody>
      <dsp:txXfrm>
        <a:off x="36296" y="236028"/>
        <a:ext cx="8157008" cy="670943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77374-1E87-49E7-A664-EB2A33005069}">
      <dsp:nvSpPr>
        <dsp:cNvPr id="0" name=""/>
        <dsp:cNvSpPr/>
      </dsp:nvSpPr>
      <dsp:spPr>
        <a:xfrm>
          <a:off x="0" y="49397"/>
          <a:ext cx="8229600" cy="8424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Incremento de deuda publica.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1123" y="90520"/>
        <a:ext cx="8147354" cy="760154"/>
      </dsp:txXfrm>
    </dsp:sp>
    <dsp:sp modelId="{063195F6-4B53-4028-8A17-B719847465CF}">
      <dsp:nvSpPr>
        <dsp:cNvPr id="0" name=""/>
        <dsp:cNvSpPr/>
      </dsp:nvSpPr>
      <dsp:spPr>
        <a:xfrm>
          <a:off x="0" y="1021397"/>
          <a:ext cx="8229600" cy="8424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Administración no autosuficiente.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1123" y="1062520"/>
        <a:ext cx="8147354" cy="760154"/>
      </dsp:txXfrm>
    </dsp:sp>
    <dsp:sp modelId="{C5DEBE36-659D-4903-BAB9-1D11C09803CD}">
      <dsp:nvSpPr>
        <dsp:cNvPr id="0" name=""/>
        <dsp:cNvSpPr/>
      </dsp:nvSpPr>
      <dsp:spPr>
        <a:xfrm>
          <a:off x="0" y="1993398"/>
          <a:ext cx="8229600" cy="8424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Poca o nula conciencia de la gestión del agua cuando el pago es por cuota fija.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1123" y="2034521"/>
        <a:ext cx="8147354" cy="760154"/>
      </dsp:txXfrm>
    </dsp:sp>
    <dsp:sp modelId="{469BBB2F-6320-4220-82EF-DB13A0188CCD}">
      <dsp:nvSpPr>
        <dsp:cNvPr id="0" name=""/>
        <dsp:cNvSpPr/>
      </dsp:nvSpPr>
      <dsp:spPr>
        <a:xfrm>
          <a:off x="0" y="2965397"/>
          <a:ext cx="8229600" cy="8424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Desconfianza ciudadana por la administración y por la calidad del servicio.</a:t>
          </a:r>
          <a:endParaRPr lang="es-MX" sz="1800" b="1" kern="1200" dirty="0">
            <a:solidFill>
              <a:schemeClr val="tx1"/>
            </a:solidFill>
          </a:endParaRPr>
        </a:p>
      </dsp:txBody>
      <dsp:txXfrm>
        <a:off x="41123" y="3006520"/>
        <a:ext cx="8147354" cy="760154"/>
      </dsp:txXfrm>
    </dsp:sp>
    <dsp:sp modelId="{57F55EC5-29AB-C94D-B156-739435F8BFD2}">
      <dsp:nvSpPr>
        <dsp:cNvPr id="0" name=""/>
        <dsp:cNvSpPr/>
      </dsp:nvSpPr>
      <dsp:spPr>
        <a:xfrm>
          <a:off x="0" y="3937398"/>
          <a:ext cx="8229600" cy="842400"/>
        </a:xfrm>
        <a:prstGeom prst="roundRect">
          <a:avLst/>
        </a:prstGeom>
        <a:solidFill>
          <a:schemeClr val="accent3">
            <a:lumMod val="7500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tx1"/>
              </a:solidFill>
            </a:rPr>
            <a:t>Baja cobertura de instalación de medidores (aproximadamente el 30%).</a:t>
          </a:r>
        </a:p>
      </dsp:txBody>
      <dsp:txXfrm>
        <a:off x="41123" y="3978521"/>
        <a:ext cx="8147354" cy="7601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DCDE7-ED0E-415A-94E5-C1A4163FAE5F}">
      <dsp:nvSpPr>
        <dsp:cNvPr id="0" name=""/>
        <dsp:cNvSpPr/>
      </dsp:nvSpPr>
      <dsp:spPr>
        <a:xfrm>
          <a:off x="0" y="700863"/>
          <a:ext cx="7715304" cy="15541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45668" rIns="598793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 smtClean="0">
              <a:solidFill>
                <a:schemeClr val="bg1"/>
              </a:solidFill>
            </a:rPr>
            <a:t>Manantiales, Aguas superficiales, </a:t>
          </a:r>
          <a:endParaRPr lang="es-ES" sz="1800" kern="1200" dirty="0">
            <a:solidFill>
              <a:schemeClr val="bg1"/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b="1" kern="1200" dirty="0" smtClean="0">
              <a:solidFill>
                <a:schemeClr val="bg1"/>
              </a:solidFill>
            </a:rPr>
            <a:t>Pozos profundos</a:t>
          </a:r>
          <a:r>
            <a:rPr lang="es-MX" sz="2400" kern="1200" dirty="0" smtClean="0">
              <a:solidFill>
                <a:schemeClr val="bg1"/>
              </a:solidFill>
            </a:rPr>
            <a:t>, </a:t>
          </a:r>
          <a:r>
            <a:rPr lang="es-MX" sz="2400" b="1" kern="1200" dirty="0" smtClean="0">
              <a:solidFill>
                <a:schemeClr val="bg1"/>
              </a:solidFill>
            </a:rPr>
            <a:t>trasvases</a:t>
          </a:r>
          <a:r>
            <a:rPr lang="es-MX" sz="2400" kern="1200" dirty="0" smtClean="0">
              <a:solidFill>
                <a:schemeClr val="bg1"/>
              </a:solidFill>
            </a:rPr>
            <a:t>, etc</a:t>
          </a:r>
          <a:r>
            <a:rPr lang="es-MX" sz="1800" kern="1200" dirty="0" smtClean="0">
              <a:solidFill>
                <a:schemeClr val="bg1"/>
              </a:solidFill>
            </a:rPr>
            <a:t>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700863"/>
        <a:ext cx="7715304" cy="1554101"/>
      </dsp:txXfrm>
    </dsp:sp>
    <dsp:sp modelId="{55B7705C-8726-4AA1-9E7C-DD2C627C2CDA}">
      <dsp:nvSpPr>
        <dsp:cNvPr id="0" name=""/>
        <dsp:cNvSpPr/>
      </dsp:nvSpPr>
      <dsp:spPr>
        <a:xfrm>
          <a:off x="432049" y="180026"/>
          <a:ext cx="5400712" cy="10921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Fuentes de Abastecimiento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485364" y="233341"/>
        <a:ext cx="5294082" cy="9855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DCDE7-ED0E-415A-94E5-C1A4163FAE5F}">
      <dsp:nvSpPr>
        <dsp:cNvPr id="0" name=""/>
        <dsp:cNvSpPr/>
      </dsp:nvSpPr>
      <dsp:spPr>
        <a:xfrm>
          <a:off x="0" y="700863"/>
          <a:ext cx="7715304" cy="15541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45668" rIns="598793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 smtClean="0">
              <a:solidFill>
                <a:schemeClr val="bg1"/>
              </a:solidFill>
            </a:rPr>
            <a:t>Manantiales, Aguas superficiales, </a:t>
          </a:r>
          <a:endParaRPr lang="es-ES" sz="1800" kern="1200" dirty="0">
            <a:solidFill>
              <a:schemeClr val="bg1"/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b="1" kern="1200" dirty="0" smtClean="0">
              <a:solidFill>
                <a:schemeClr val="bg1"/>
              </a:solidFill>
            </a:rPr>
            <a:t>Pozos profundos</a:t>
          </a:r>
          <a:r>
            <a:rPr lang="es-MX" sz="2400" kern="1200" dirty="0" smtClean="0">
              <a:solidFill>
                <a:schemeClr val="bg1"/>
              </a:solidFill>
            </a:rPr>
            <a:t>, </a:t>
          </a:r>
          <a:r>
            <a:rPr lang="es-MX" sz="2400" b="1" kern="1200" dirty="0" smtClean="0">
              <a:solidFill>
                <a:schemeClr val="bg1"/>
              </a:solidFill>
            </a:rPr>
            <a:t>trasvases</a:t>
          </a:r>
          <a:r>
            <a:rPr lang="es-MX" sz="2400" kern="1200" dirty="0" smtClean="0">
              <a:solidFill>
                <a:schemeClr val="bg1"/>
              </a:solidFill>
            </a:rPr>
            <a:t>, etc</a:t>
          </a:r>
          <a:r>
            <a:rPr lang="es-MX" sz="1800" kern="1200" dirty="0" smtClean="0">
              <a:solidFill>
                <a:schemeClr val="bg1"/>
              </a:solidFill>
            </a:rPr>
            <a:t>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700863"/>
        <a:ext cx="7715304" cy="1554101"/>
      </dsp:txXfrm>
    </dsp:sp>
    <dsp:sp modelId="{55B7705C-8726-4AA1-9E7C-DD2C627C2CDA}">
      <dsp:nvSpPr>
        <dsp:cNvPr id="0" name=""/>
        <dsp:cNvSpPr/>
      </dsp:nvSpPr>
      <dsp:spPr>
        <a:xfrm>
          <a:off x="432049" y="180026"/>
          <a:ext cx="5400712" cy="10921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Fuentes de Abastecimiento</a:t>
          </a:r>
          <a:endParaRPr lang="es-ES" sz="2800" kern="1200" dirty="0">
            <a:solidFill>
              <a:schemeClr val="tx1"/>
            </a:solidFill>
          </a:endParaRPr>
        </a:p>
      </dsp:txBody>
      <dsp:txXfrm>
        <a:off x="485364" y="233341"/>
        <a:ext cx="5294082" cy="9855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195EE-FD7C-4C13-AB1E-6A02CE4C4F58}">
      <dsp:nvSpPr>
        <dsp:cNvPr id="0" name=""/>
        <dsp:cNvSpPr/>
      </dsp:nvSpPr>
      <dsp:spPr>
        <a:xfrm>
          <a:off x="0" y="463313"/>
          <a:ext cx="7715304" cy="15216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58318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Adecuada para considerarse potable</a:t>
          </a:r>
          <a:endParaRPr lang="es-ES" sz="1800" kern="1200" dirty="0">
            <a:solidFill>
              <a:schemeClr val="bg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463313"/>
        <a:ext cx="7715304" cy="1521646"/>
      </dsp:txXfrm>
    </dsp:sp>
    <dsp:sp modelId="{A18FB01A-D96A-4351-AFF0-80959458798E}">
      <dsp:nvSpPr>
        <dsp:cNvPr id="0" name=""/>
        <dsp:cNvSpPr/>
      </dsp:nvSpPr>
      <dsp:spPr>
        <a:xfrm>
          <a:off x="401269" y="330818"/>
          <a:ext cx="5400712" cy="64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agua potable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2629" y="362178"/>
        <a:ext cx="5337992" cy="57969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195EE-FD7C-4C13-AB1E-6A02CE4C4F58}">
      <dsp:nvSpPr>
        <dsp:cNvPr id="0" name=""/>
        <dsp:cNvSpPr/>
      </dsp:nvSpPr>
      <dsp:spPr>
        <a:xfrm>
          <a:off x="0" y="283483"/>
          <a:ext cx="7715304" cy="18813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8732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kern="1200" dirty="0">
            <a:solidFill>
              <a:schemeClr val="bg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283483"/>
        <a:ext cx="7715304" cy="1881306"/>
      </dsp:txXfrm>
    </dsp:sp>
    <dsp:sp modelId="{A18FB01A-D96A-4351-AFF0-80959458798E}">
      <dsp:nvSpPr>
        <dsp:cNvPr id="0" name=""/>
        <dsp:cNvSpPr/>
      </dsp:nvSpPr>
      <dsp:spPr>
        <a:xfrm>
          <a:off x="401269" y="150988"/>
          <a:ext cx="5400712" cy="64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agua residual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2629" y="182348"/>
        <a:ext cx="5337992" cy="57969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195EE-FD7C-4C13-AB1E-6A02CE4C4F58}">
      <dsp:nvSpPr>
        <dsp:cNvPr id="0" name=""/>
        <dsp:cNvSpPr/>
      </dsp:nvSpPr>
      <dsp:spPr>
        <a:xfrm>
          <a:off x="0" y="283483"/>
          <a:ext cx="7715304" cy="18813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8732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kern="1200" dirty="0">
            <a:solidFill>
              <a:schemeClr val="bg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283483"/>
        <a:ext cx="7715304" cy="1881306"/>
      </dsp:txXfrm>
    </dsp:sp>
    <dsp:sp modelId="{A18FB01A-D96A-4351-AFF0-80959458798E}">
      <dsp:nvSpPr>
        <dsp:cNvPr id="0" name=""/>
        <dsp:cNvSpPr/>
      </dsp:nvSpPr>
      <dsp:spPr>
        <a:xfrm>
          <a:off x="401269" y="150988"/>
          <a:ext cx="5400712" cy="64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agua residual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2629" y="182348"/>
        <a:ext cx="5337992" cy="5796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195EE-FD7C-4C13-AB1E-6A02CE4C4F58}">
      <dsp:nvSpPr>
        <dsp:cNvPr id="0" name=""/>
        <dsp:cNvSpPr/>
      </dsp:nvSpPr>
      <dsp:spPr>
        <a:xfrm>
          <a:off x="0" y="283483"/>
          <a:ext cx="7715304" cy="18813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8793" tIns="687324" rIns="598793" bIns="128016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 smtClean="0">
              <a:solidFill>
                <a:schemeClr val="bg1"/>
              </a:solidFill>
            </a:rPr>
            <a:t>Tratada para cumplir con la NOM-001-ECOL y NOM-002-ECOL</a:t>
          </a:r>
          <a:endParaRPr lang="es-ES" sz="1800" kern="1200" dirty="0">
            <a:solidFill>
              <a:schemeClr val="bg1"/>
            </a:solidFill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800" kern="1200" dirty="0" smtClean="0">
              <a:solidFill>
                <a:schemeClr val="bg1"/>
              </a:solidFill>
            </a:rPr>
            <a:t>Regularmente vigilada por el  organismo rector del agua.</a:t>
          </a:r>
          <a:endParaRPr lang="es-ES" sz="1800" kern="1200" dirty="0">
            <a:solidFill>
              <a:schemeClr val="bg1"/>
            </a:solidFill>
          </a:endParaRPr>
        </a:p>
      </dsp:txBody>
      <dsp:txXfrm>
        <a:off x="0" y="283483"/>
        <a:ext cx="7715304" cy="1881306"/>
      </dsp:txXfrm>
    </dsp:sp>
    <dsp:sp modelId="{A18FB01A-D96A-4351-AFF0-80959458798E}">
      <dsp:nvSpPr>
        <dsp:cNvPr id="0" name=""/>
        <dsp:cNvSpPr/>
      </dsp:nvSpPr>
      <dsp:spPr>
        <a:xfrm>
          <a:off x="401269" y="150988"/>
          <a:ext cx="5400712" cy="6424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tx1"/>
              </a:solidFill>
            </a:rPr>
            <a:t>Calidad del agua residual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432629" y="182348"/>
        <a:ext cx="5337992" cy="579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F7CA9-71F5-3647-8FAD-3D15ABB40EAB}" type="datetimeFigureOut">
              <a:rPr lang="es-ES_tradnl" smtClean="0"/>
              <a:t>9/10/17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los estilos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2BC00-1162-BB47-B1AC-7D070A071754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35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2BC00-1162-BB47-B1AC-7D070A071754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2370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2BC00-1162-BB47-B1AC-7D070A071754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2042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A847CFC-816F-41D0-AAC0-9BF4FEBC753E}" type="datetimeFigureOut">
              <a:rPr lang="es-ES" smtClean="0"/>
              <a:pPr/>
              <a:t>9/10/17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32FADFE-3B8F-471C-ABF0-DBC7717ECBBC}" type="slidenum">
              <a:rPr lang="es-ES" smtClean="0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15664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8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8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7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7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7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4" Type="http://schemas.openxmlformats.org/officeDocument/2006/relationships/diagramQuickStyle" Target="../diagrams/quickStyle14.xml"/><Relationship Id="rId5" Type="http://schemas.openxmlformats.org/officeDocument/2006/relationships/diagramColors" Target="../diagrams/colors14.xml"/><Relationship Id="rId6" Type="http://schemas.microsoft.com/office/2007/relationships/diagramDrawing" Target="../diagrams/drawing14.xml"/><Relationship Id="rId7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4" Type="http://schemas.openxmlformats.org/officeDocument/2006/relationships/diagramQuickStyle" Target="../diagrams/quickStyle15.xml"/><Relationship Id="rId5" Type="http://schemas.openxmlformats.org/officeDocument/2006/relationships/diagramColors" Target="../diagrams/colors15.xml"/><Relationship Id="rId6" Type="http://schemas.microsoft.com/office/2007/relationships/diagramDrawing" Target="../diagrams/drawing15.xml"/><Relationship Id="rId7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4" Type="http://schemas.openxmlformats.org/officeDocument/2006/relationships/diagramQuickStyle" Target="../diagrams/quickStyle16.xml"/><Relationship Id="rId5" Type="http://schemas.openxmlformats.org/officeDocument/2006/relationships/diagramColors" Target="../diagrams/colors16.xml"/><Relationship Id="rId6" Type="http://schemas.microsoft.com/office/2007/relationships/diagramDrawing" Target="../diagrams/drawing16.xml"/><Relationship Id="rId7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7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4" Type="http://schemas.openxmlformats.org/officeDocument/2006/relationships/diagramQuickStyle" Target="../diagrams/quickStyle18.xml"/><Relationship Id="rId5" Type="http://schemas.openxmlformats.org/officeDocument/2006/relationships/diagramColors" Target="../diagrams/colors18.xml"/><Relationship Id="rId6" Type="http://schemas.microsoft.com/office/2007/relationships/diagramDrawing" Target="../diagrams/drawing18.xml"/><Relationship Id="rId7" Type="http://schemas.openxmlformats.org/officeDocument/2006/relationships/diagramData" Target="../diagrams/data19.xml"/><Relationship Id="rId8" Type="http://schemas.openxmlformats.org/officeDocument/2006/relationships/diagramLayout" Target="../diagrams/layout19.xml"/><Relationship Id="rId9" Type="http://schemas.openxmlformats.org/officeDocument/2006/relationships/diagramQuickStyle" Target="../diagrams/quickStyle19.xml"/><Relationship Id="rId10" Type="http://schemas.openxmlformats.org/officeDocument/2006/relationships/diagramColors" Target="../diagrams/colors19.xml"/><Relationship Id="rId11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4" Type="http://schemas.openxmlformats.org/officeDocument/2006/relationships/diagramQuickStyle" Target="../diagrams/quickStyle20.xml"/><Relationship Id="rId5" Type="http://schemas.openxmlformats.org/officeDocument/2006/relationships/diagramColors" Target="../diagrams/colors20.xml"/><Relationship Id="rId6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4" Type="http://schemas.openxmlformats.org/officeDocument/2006/relationships/diagramQuickStyle" Target="../diagrams/quickStyle21.xml"/><Relationship Id="rId5" Type="http://schemas.openxmlformats.org/officeDocument/2006/relationships/diagramColors" Target="../diagrams/colors21.xml"/><Relationship Id="rId6" Type="http://schemas.microsoft.com/office/2007/relationships/diagramDrawing" Target="../diagrams/drawing2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1.xml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3.xml"/><Relationship Id="rId12" Type="http://schemas.microsoft.com/office/2007/relationships/diagramDrawing" Target="../diagrams/drawing2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diagramData" Target="../diagrams/data22.xml"/><Relationship Id="rId4" Type="http://schemas.openxmlformats.org/officeDocument/2006/relationships/diagramLayout" Target="../diagrams/layout22.xml"/><Relationship Id="rId5" Type="http://schemas.openxmlformats.org/officeDocument/2006/relationships/diagramQuickStyle" Target="../diagrams/quickStyle22.xml"/><Relationship Id="rId6" Type="http://schemas.openxmlformats.org/officeDocument/2006/relationships/diagramColors" Target="../diagrams/colors22.xml"/><Relationship Id="rId7" Type="http://schemas.microsoft.com/office/2007/relationships/diagramDrawing" Target="../diagrams/drawing22.xml"/><Relationship Id="rId8" Type="http://schemas.openxmlformats.org/officeDocument/2006/relationships/diagramData" Target="../diagrams/data23.xml"/><Relationship Id="rId9" Type="http://schemas.openxmlformats.org/officeDocument/2006/relationships/diagramLayout" Target="../diagrams/layout23.xml"/><Relationship Id="rId10" Type="http://schemas.openxmlformats.org/officeDocument/2006/relationships/diagramQuickStyle" Target="../diagrams/quickStyle23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5.xml"/><Relationship Id="rId12" Type="http://schemas.microsoft.com/office/2007/relationships/diagramDrawing" Target="../diagrams/drawing2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diagramData" Target="../diagrams/data24.xml"/><Relationship Id="rId4" Type="http://schemas.openxmlformats.org/officeDocument/2006/relationships/diagramLayout" Target="../diagrams/layout24.xml"/><Relationship Id="rId5" Type="http://schemas.openxmlformats.org/officeDocument/2006/relationships/diagramQuickStyle" Target="../diagrams/quickStyle24.xml"/><Relationship Id="rId6" Type="http://schemas.openxmlformats.org/officeDocument/2006/relationships/diagramColors" Target="../diagrams/colors24.xml"/><Relationship Id="rId7" Type="http://schemas.microsoft.com/office/2007/relationships/diagramDrawing" Target="../diagrams/drawing24.xml"/><Relationship Id="rId8" Type="http://schemas.openxmlformats.org/officeDocument/2006/relationships/diagramData" Target="../diagrams/data25.xml"/><Relationship Id="rId9" Type="http://schemas.openxmlformats.org/officeDocument/2006/relationships/diagramLayout" Target="../diagrams/layout25.xml"/><Relationship Id="rId10" Type="http://schemas.openxmlformats.org/officeDocument/2006/relationships/diagramQuickStyle" Target="../diagrams/quickStyle25.xml"/></Relationships>
</file>

<file path=ppt/slides/_rels/slide26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7.xml"/><Relationship Id="rId12" Type="http://schemas.microsoft.com/office/2007/relationships/diagramDrawing" Target="../diagrams/drawing2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diagramData" Target="../diagrams/data26.xml"/><Relationship Id="rId4" Type="http://schemas.openxmlformats.org/officeDocument/2006/relationships/diagramLayout" Target="../diagrams/layout26.xml"/><Relationship Id="rId5" Type="http://schemas.openxmlformats.org/officeDocument/2006/relationships/diagramQuickStyle" Target="../diagrams/quickStyle26.xml"/><Relationship Id="rId6" Type="http://schemas.openxmlformats.org/officeDocument/2006/relationships/diagramColors" Target="../diagrams/colors26.xml"/><Relationship Id="rId7" Type="http://schemas.microsoft.com/office/2007/relationships/diagramDrawing" Target="../diagrams/drawing26.xml"/><Relationship Id="rId8" Type="http://schemas.openxmlformats.org/officeDocument/2006/relationships/diagramData" Target="../diagrams/data27.xml"/><Relationship Id="rId9" Type="http://schemas.openxmlformats.org/officeDocument/2006/relationships/diagramLayout" Target="../diagrams/layout27.xml"/><Relationship Id="rId10" Type="http://schemas.openxmlformats.org/officeDocument/2006/relationships/diagramQuickStyle" Target="../diagrams/quickStyle27.xml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9.xml"/><Relationship Id="rId12" Type="http://schemas.microsoft.com/office/2007/relationships/diagramDrawing" Target="../diagrams/drawing2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diagramData" Target="../diagrams/data28.xml"/><Relationship Id="rId4" Type="http://schemas.openxmlformats.org/officeDocument/2006/relationships/diagramLayout" Target="../diagrams/layout28.xml"/><Relationship Id="rId5" Type="http://schemas.openxmlformats.org/officeDocument/2006/relationships/diagramQuickStyle" Target="../diagrams/quickStyle28.xml"/><Relationship Id="rId6" Type="http://schemas.openxmlformats.org/officeDocument/2006/relationships/diagramColors" Target="../diagrams/colors28.xml"/><Relationship Id="rId7" Type="http://schemas.microsoft.com/office/2007/relationships/diagramDrawing" Target="../diagrams/drawing28.xml"/><Relationship Id="rId8" Type="http://schemas.openxmlformats.org/officeDocument/2006/relationships/diagramData" Target="../diagrams/data29.xml"/><Relationship Id="rId9" Type="http://schemas.openxmlformats.org/officeDocument/2006/relationships/diagramLayout" Target="../diagrams/layout29.xml"/><Relationship Id="rId10" Type="http://schemas.openxmlformats.org/officeDocument/2006/relationships/diagramQuickStyle" Target="../diagrams/quickStyle29.xml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1.xml"/><Relationship Id="rId12" Type="http://schemas.microsoft.com/office/2007/relationships/diagramDrawing" Target="../diagrams/drawing3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diagramData" Target="../diagrams/data30.xml"/><Relationship Id="rId4" Type="http://schemas.openxmlformats.org/officeDocument/2006/relationships/diagramLayout" Target="../diagrams/layout30.xml"/><Relationship Id="rId5" Type="http://schemas.openxmlformats.org/officeDocument/2006/relationships/diagramQuickStyle" Target="../diagrams/quickStyle30.xml"/><Relationship Id="rId6" Type="http://schemas.openxmlformats.org/officeDocument/2006/relationships/diagramColors" Target="../diagrams/colors30.xml"/><Relationship Id="rId7" Type="http://schemas.microsoft.com/office/2007/relationships/diagramDrawing" Target="../diagrams/drawing30.xml"/><Relationship Id="rId8" Type="http://schemas.openxmlformats.org/officeDocument/2006/relationships/diagramData" Target="../diagrams/data31.xml"/><Relationship Id="rId9" Type="http://schemas.openxmlformats.org/officeDocument/2006/relationships/diagramLayout" Target="../diagrams/layout31.xml"/><Relationship Id="rId10" Type="http://schemas.openxmlformats.org/officeDocument/2006/relationships/diagramQuickStyle" Target="../diagrams/quickStyle31.xml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3.xml"/><Relationship Id="rId12" Type="http://schemas.microsoft.com/office/2007/relationships/diagramDrawing" Target="../diagrams/drawing3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diagramData" Target="../diagrams/data32.xml"/><Relationship Id="rId4" Type="http://schemas.openxmlformats.org/officeDocument/2006/relationships/diagramLayout" Target="../diagrams/layout32.xml"/><Relationship Id="rId5" Type="http://schemas.openxmlformats.org/officeDocument/2006/relationships/diagramQuickStyle" Target="../diagrams/quickStyle32.xml"/><Relationship Id="rId6" Type="http://schemas.openxmlformats.org/officeDocument/2006/relationships/diagramColors" Target="../diagrams/colors32.xml"/><Relationship Id="rId7" Type="http://schemas.microsoft.com/office/2007/relationships/diagramDrawing" Target="../diagrams/drawing32.xml"/><Relationship Id="rId8" Type="http://schemas.openxmlformats.org/officeDocument/2006/relationships/diagramData" Target="../diagrams/data33.xml"/><Relationship Id="rId9" Type="http://schemas.openxmlformats.org/officeDocument/2006/relationships/diagramLayout" Target="../diagrams/layout33.xml"/><Relationship Id="rId10" Type="http://schemas.openxmlformats.org/officeDocument/2006/relationships/diagramQuickStyle" Target="../diagrams/quickStyle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5.xml"/><Relationship Id="rId12" Type="http://schemas.microsoft.com/office/2007/relationships/diagramDrawing" Target="../diagrams/drawing3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diagramData" Target="../diagrams/data34.xml"/><Relationship Id="rId4" Type="http://schemas.openxmlformats.org/officeDocument/2006/relationships/diagramLayout" Target="../diagrams/layout34.xml"/><Relationship Id="rId5" Type="http://schemas.openxmlformats.org/officeDocument/2006/relationships/diagramQuickStyle" Target="../diagrams/quickStyle34.xml"/><Relationship Id="rId6" Type="http://schemas.openxmlformats.org/officeDocument/2006/relationships/diagramColors" Target="../diagrams/colors34.xml"/><Relationship Id="rId7" Type="http://schemas.microsoft.com/office/2007/relationships/diagramDrawing" Target="../diagrams/drawing34.xml"/><Relationship Id="rId8" Type="http://schemas.openxmlformats.org/officeDocument/2006/relationships/diagramData" Target="../diagrams/data35.xml"/><Relationship Id="rId9" Type="http://schemas.openxmlformats.org/officeDocument/2006/relationships/diagramLayout" Target="../diagrams/layout35.xml"/><Relationship Id="rId10" Type="http://schemas.openxmlformats.org/officeDocument/2006/relationships/diagramQuickStyle" Target="../diagrams/quickStyle35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7.xml"/><Relationship Id="rId12" Type="http://schemas.microsoft.com/office/2007/relationships/diagramDrawing" Target="../diagrams/drawing3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diagramData" Target="../diagrams/data36.xml"/><Relationship Id="rId4" Type="http://schemas.openxmlformats.org/officeDocument/2006/relationships/diagramLayout" Target="../diagrams/layout36.xml"/><Relationship Id="rId5" Type="http://schemas.openxmlformats.org/officeDocument/2006/relationships/diagramQuickStyle" Target="../diagrams/quickStyle36.xml"/><Relationship Id="rId6" Type="http://schemas.openxmlformats.org/officeDocument/2006/relationships/diagramColors" Target="../diagrams/colors36.xml"/><Relationship Id="rId7" Type="http://schemas.microsoft.com/office/2007/relationships/diagramDrawing" Target="../diagrams/drawing36.xml"/><Relationship Id="rId8" Type="http://schemas.openxmlformats.org/officeDocument/2006/relationships/diagramData" Target="../diagrams/data37.xml"/><Relationship Id="rId9" Type="http://schemas.openxmlformats.org/officeDocument/2006/relationships/diagramLayout" Target="../diagrams/layout37.xml"/><Relationship Id="rId10" Type="http://schemas.openxmlformats.org/officeDocument/2006/relationships/diagramQuickStyle" Target="../diagrams/quickStyle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359080" cy="6264696"/>
          </a:xfrm>
        </p:spPr>
        <p:txBody>
          <a:bodyPr>
            <a:noAutofit/>
          </a:bodyPr>
          <a:lstStyle/>
          <a:p>
            <a:pPr lvl="0" algn="ctr"/>
            <a:r>
              <a:rPr lang="es-ES" sz="2400" b="1" i="1" dirty="0">
                <a:solidFill>
                  <a:schemeClr val="bg1"/>
                </a:solidFill>
              </a:rPr>
              <a:t>Universidad Autónoma del Estado de México</a:t>
            </a:r>
            <a:br>
              <a:rPr lang="es-ES" sz="2400" b="1" i="1" dirty="0">
                <a:solidFill>
                  <a:schemeClr val="bg1"/>
                </a:solidFill>
              </a:rPr>
            </a:br>
            <a:r>
              <a:rPr lang="es-ES" sz="2000" b="1" i="1" dirty="0">
                <a:solidFill>
                  <a:schemeClr val="bg1"/>
                </a:solidFill>
              </a:rPr>
              <a:t/>
            </a:r>
            <a:br>
              <a:rPr lang="es-ES" sz="2000" b="1" i="1" dirty="0">
                <a:solidFill>
                  <a:schemeClr val="bg1"/>
                </a:solidFill>
              </a:rPr>
            </a:br>
            <a:r>
              <a:rPr lang="es-ES" sz="2000" b="1" i="1" dirty="0">
                <a:solidFill>
                  <a:schemeClr val="bg1"/>
                </a:solidFill>
              </a:rPr>
              <a:t>	</a:t>
            </a:r>
            <a:r>
              <a:rPr lang="es-ES" sz="2800" b="1" dirty="0">
                <a:solidFill>
                  <a:schemeClr val="bg1"/>
                </a:solidFill>
              </a:rPr>
              <a:t>Facultad de Ingeniería</a:t>
            </a:r>
            <a:r>
              <a:rPr lang="es-ES" sz="3200" b="1" dirty="0">
                <a:solidFill>
                  <a:schemeClr val="bg1"/>
                </a:solidFill>
              </a:rPr>
              <a:t/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/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1800" b="1" dirty="0" smtClean="0">
                <a:solidFill>
                  <a:schemeClr val="bg1"/>
                </a:solidFill>
              </a:rPr>
              <a:t>Programa: Doctorado en ciencias del agua</a:t>
            </a:r>
            <a:r>
              <a:rPr lang="es-ES" sz="2400" b="1" dirty="0">
                <a:solidFill>
                  <a:schemeClr val="bg1"/>
                </a:solidFill>
              </a:rPr>
              <a:t/>
            </a:r>
            <a:br>
              <a:rPr lang="es-ES" sz="2400" b="1" dirty="0">
                <a:solidFill>
                  <a:schemeClr val="bg1"/>
                </a:solidFill>
              </a:rPr>
            </a:br>
            <a:r>
              <a:rPr lang="es-ES" sz="1600" b="1" dirty="0">
                <a:solidFill>
                  <a:schemeClr val="bg1"/>
                </a:solidFill>
              </a:rPr>
              <a:t>Diseño de plantas de tratamiento de agua </a:t>
            </a:r>
            <a:r>
              <a:rPr lang="es-ES" sz="1600" b="1" dirty="0" smtClean="0">
                <a:solidFill>
                  <a:schemeClr val="bg1"/>
                </a:solidFill>
              </a:rPr>
              <a:t>potable</a:t>
            </a:r>
            <a:br>
              <a:rPr lang="es-ES" sz="1600" b="1" dirty="0" smtClean="0">
                <a:solidFill>
                  <a:schemeClr val="bg1"/>
                </a:solidFill>
              </a:rPr>
            </a:br>
            <a:r>
              <a:rPr lang="es-ES" sz="1600" b="1" dirty="0" smtClean="0">
                <a:solidFill>
                  <a:schemeClr val="bg1"/>
                </a:solidFill>
              </a:rPr>
              <a:t>Panorama de </a:t>
            </a:r>
            <a:r>
              <a:rPr lang="es-ES" sz="1600" b="1" smtClean="0">
                <a:solidFill>
                  <a:schemeClr val="bg1"/>
                </a:solidFill>
              </a:rPr>
              <a:t>la situación </a:t>
            </a:r>
            <a:r>
              <a:rPr lang="es-ES" sz="1600" b="1" dirty="0" smtClean="0">
                <a:solidFill>
                  <a:schemeClr val="bg1"/>
                </a:solidFill>
              </a:rPr>
              <a:t>actual del agua en el mundo y en </a:t>
            </a:r>
            <a:r>
              <a:rPr lang="es-ES" sz="1600" b="1" dirty="0" err="1" smtClean="0">
                <a:solidFill>
                  <a:schemeClr val="bg1"/>
                </a:solidFill>
              </a:rPr>
              <a:t>méxico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2000" b="1" dirty="0">
                <a:solidFill>
                  <a:schemeClr val="bg1"/>
                </a:solidFill>
              </a:rPr>
              <a:t/>
            </a:r>
            <a:br>
              <a:rPr lang="es-ES" sz="2000" b="1" dirty="0">
                <a:solidFill>
                  <a:schemeClr val="bg1"/>
                </a:solidFill>
              </a:rPr>
            </a:br>
            <a:r>
              <a:rPr lang="es-ES" sz="3200" b="1" dirty="0">
                <a:solidFill>
                  <a:schemeClr val="bg1"/>
                </a:solidFill>
              </a:rPr>
              <a:t/>
            </a:r>
            <a:br>
              <a:rPr lang="es-ES" sz="3200" b="1" dirty="0">
                <a:solidFill>
                  <a:schemeClr val="bg1"/>
                </a:solidFill>
              </a:rPr>
            </a:br>
            <a:r>
              <a:rPr lang="es-ES" sz="2800" b="1" dirty="0">
                <a:solidFill>
                  <a:schemeClr val="bg1"/>
                </a:solidFill>
              </a:rPr>
              <a:t>	</a:t>
            </a:r>
            <a:r>
              <a:rPr lang="es-ES" sz="2000" dirty="0" smtClean="0">
                <a:solidFill>
                  <a:schemeClr val="bg1"/>
                </a:solidFill>
              </a:rPr>
              <a:t>“</a:t>
            </a:r>
            <a:r>
              <a:rPr lang="es-MX" sz="2400" dirty="0">
                <a:solidFill>
                  <a:schemeClr val="bg1"/>
                </a:solidFill>
              </a:rPr>
              <a:t>Gestión del agua en la ZM del Valle de </a:t>
            </a:r>
            <a:r>
              <a:rPr lang="es-MX" sz="2400" dirty="0" smtClean="0">
                <a:solidFill>
                  <a:schemeClr val="bg1"/>
                </a:solidFill>
              </a:rPr>
              <a:t>Toluca</a:t>
            </a:r>
            <a:r>
              <a:rPr lang="es-ES" sz="2000" dirty="0" smtClean="0">
                <a:solidFill>
                  <a:schemeClr val="bg1"/>
                </a:solidFill>
              </a:rPr>
              <a:t>”</a:t>
            </a:r>
            <a:r>
              <a:rPr lang="es-ES" dirty="0">
                <a:solidFill>
                  <a:schemeClr val="bg1"/>
                </a:solidFill>
              </a:rPr>
              <a:t/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sz="3200" dirty="0">
                <a:solidFill>
                  <a:schemeClr val="bg1"/>
                </a:solidFill>
              </a:rPr>
              <a:t/>
            </a:r>
            <a:br>
              <a:rPr lang="es-ES" sz="3200" dirty="0">
                <a:solidFill>
                  <a:schemeClr val="bg1"/>
                </a:solidFill>
              </a:rPr>
            </a:br>
            <a:r>
              <a:rPr lang="es-ES" sz="3200" dirty="0">
                <a:solidFill>
                  <a:schemeClr val="bg1"/>
                </a:solidFill>
              </a:rPr>
              <a:t>			</a:t>
            </a:r>
            <a:r>
              <a:rPr lang="es-ES" sz="3200" b="1" dirty="0" smtClean="0">
                <a:solidFill>
                  <a:schemeClr val="bg1"/>
                </a:solidFill>
              </a:rPr>
              <a:t>Dr. Daury García Pulido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                                                                       </a:t>
            </a:r>
            <a:r>
              <a:rPr lang="es-ES" sz="1800" b="1" dirty="0">
                <a:solidFill>
                  <a:schemeClr val="bg1"/>
                </a:solidFill>
              </a:rPr>
              <a:t>Octubre 2017</a:t>
            </a:r>
            <a:endParaRPr lang="es-ES_trad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133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15884851"/>
              </p:ext>
            </p:extLst>
          </p:nvPr>
        </p:nvGraphicFramePr>
        <p:xfrm>
          <a:off x="611560" y="188640"/>
          <a:ext cx="7715304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redondeado 1"/>
          <p:cNvSpPr/>
          <p:nvPr/>
        </p:nvSpPr>
        <p:spPr>
          <a:xfrm>
            <a:off x="611560" y="2850655"/>
            <a:ext cx="4608512" cy="720079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Red de alcantarillado mixta</a:t>
            </a:r>
            <a:endParaRPr lang="es-ES_tradnl" sz="2000" dirty="0"/>
          </a:p>
        </p:txBody>
      </p:sp>
      <p:grpSp>
        <p:nvGrpSpPr>
          <p:cNvPr id="9" name="Agrupar 8"/>
          <p:cNvGrpSpPr/>
          <p:nvPr/>
        </p:nvGrpSpPr>
        <p:grpSpPr>
          <a:xfrm>
            <a:off x="323528" y="3724783"/>
            <a:ext cx="8728096" cy="2855506"/>
            <a:chOff x="378176" y="3784476"/>
            <a:chExt cx="8728096" cy="2855506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30" r="13757"/>
            <a:stretch/>
          </p:blipFill>
          <p:spPr>
            <a:xfrm>
              <a:off x="378176" y="3784476"/>
              <a:ext cx="3384376" cy="2855506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344" y="4052283"/>
              <a:ext cx="5289928" cy="2204137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6300192" y="6187696"/>
            <a:ext cx="43742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dirty="0"/>
              <a:t>http://</a:t>
            </a:r>
            <a:r>
              <a:rPr lang="es-ES_tradnl" sz="1100" dirty="0" err="1"/>
              <a:t>blogplastics.com</a:t>
            </a:r>
            <a:r>
              <a:rPr lang="es-ES_tradnl" sz="1100" dirty="0"/>
              <a:t>/</a:t>
            </a:r>
            <a:r>
              <a:rPr lang="es-ES_tradnl" sz="1100" dirty="0" err="1"/>
              <a:t>wp-content</a:t>
            </a:r>
            <a:r>
              <a:rPr lang="es-ES_tradnl" sz="1100" dirty="0"/>
              <a:t>/</a:t>
            </a:r>
            <a:r>
              <a:rPr lang="es-ES_tradnl" sz="1100" dirty="0" err="1"/>
              <a:t>uploads</a:t>
            </a:r>
            <a:r>
              <a:rPr lang="es-ES_tradnl" sz="1100" dirty="0"/>
              <a:t>/2013/12/72c.jpg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68867" y="6187696"/>
            <a:ext cx="3339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>
                <a:solidFill>
                  <a:schemeClr val="bg1"/>
                </a:solidFill>
              </a:rPr>
              <a:t>http://</a:t>
            </a:r>
            <a:r>
              <a:rPr lang="es-ES_tradnl" sz="1000" dirty="0" err="1">
                <a:solidFill>
                  <a:schemeClr val="bg1"/>
                </a:solidFill>
              </a:rPr>
              <a:t>blogplastics.com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wp-content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uploads</a:t>
            </a:r>
            <a:r>
              <a:rPr lang="es-ES_tradnl" sz="1000" dirty="0">
                <a:solidFill>
                  <a:schemeClr val="bg1"/>
                </a:solidFill>
              </a:rPr>
              <a:t>/2014/01/70aa.jpg</a:t>
            </a:r>
          </a:p>
        </p:txBody>
      </p:sp>
    </p:spTree>
    <p:extLst>
      <p:ext uri="{BB962C8B-B14F-4D97-AF65-F5344CB8AC3E}">
        <p14:creationId xmlns:p14="http://schemas.microsoft.com/office/powerpoint/2010/main" val="173707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15884851"/>
              </p:ext>
            </p:extLst>
          </p:nvPr>
        </p:nvGraphicFramePr>
        <p:xfrm>
          <a:off x="611560" y="188640"/>
          <a:ext cx="7715304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323528" y="2492896"/>
            <a:ext cx="46085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Laboratorio de calidad del agua </a:t>
            </a:r>
            <a:endParaRPr lang="es-ES_tradnl" sz="20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4469212" y="4392552"/>
            <a:ext cx="46085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Sistemas de tratamiento concesionados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72" y="3856785"/>
            <a:ext cx="3657600" cy="27432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82614" y="629220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 dirty="0"/>
              <a:t>http://</a:t>
            </a:r>
            <a:r>
              <a:rPr lang="es-ES_tradnl" sz="700" dirty="0" err="1"/>
              <a:t>soapama.gob.mx</a:t>
            </a:r>
            <a:r>
              <a:rPr lang="es-ES_tradnl" sz="700" dirty="0"/>
              <a:t>/</a:t>
            </a:r>
            <a:r>
              <a:rPr lang="es-ES_tradnl" sz="700" dirty="0" err="1"/>
              <a:t>wp-content</a:t>
            </a:r>
            <a:r>
              <a:rPr lang="es-ES_tradnl" sz="700" dirty="0"/>
              <a:t>/</a:t>
            </a:r>
            <a:r>
              <a:rPr lang="es-ES_tradnl" sz="700" dirty="0" err="1"/>
              <a:t>uploads</a:t>
            </a:r>
            <a:r>
              <a:rPr lang="es-ES_tradnl" sz="700" dirty="0"/>
              <a:t>/2015/09/CONSTRUCCIÓN-DE-LABORATORIO-024.jpg</a:t>
            </a:r>
          </a:p>
        </p:txBody>
      </p:sp>
    </p:spTree>
    <p:extLst>
      <p:ext uri="{BB962C8B-B14F-4D97-AF65-F5344CB8AC3E}">
        <p14:creationId xmlns:p14="http://schemas.microsoft.com/office/powerpoint/2010/main" val="136431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15884851"/>
              </p:ext>
            </p:extLst>
          </p:nvPr>
        </p:nvGraphicFramePr>
        <p:xfrm>
          <a:off x="611560" y="188640"/>
          <a:ext cx="7715304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613599" y="2492896"/>
            <a:ext cx="3569620" cy="860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Dos </a:t>
            </a:r>
            <a:r>
              <a:rPr lang="es-ES_tradnl" sz="2000" dirty="0" err="1"/>
              <a:t>m</a:t>
            </a:r>
            <a:r>
              <a:rPr lang="es-ES_tradnl" sz="2000" dirty="0" err="1" smtClean="0"/>
              <a:t>acroplantas</a:t>
            </a:r>
            <a:r>
              <a:rPr lang="es-ES_tradnl" sz="2000" dirty="0" smtClean="0"/>
              <a:t> de tratamiento</a:t>
            </a:r>
            <a:endParaRPr lang="es-ES_tradnl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62" y="3428326"/>
            <a:ext cx="7302500" cy="32639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199136" y="6430616"/>
            <a:ext cx="731115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>
                <a:solidFill>
                  <a:schemeClr val="bg1"/>
                </a:solidFill>
              </a:rPr>
              <a:t>http://</a:t>
            </a:r>
            <a:r>
              <a:rPr lang="es-ES_tradnl" sz="1050" dirty="0" err="1">
                <a:solidFill>
                  <a:schemeClr val="bg1"/>
                </a:solidFill>
              </a:rPr>
              <a:t>www.gmd.com.mx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images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agua_ecologia</a:t>
            </a:r>
            <a:r>
              <a:rPr lang="es-ES_tradnl" sz="1050" dirty="0">
                <a:solidFill>
                  <a:schemeClr val="bg1"/>
                </a:solidFill>
              </a:rPr>
              <a:t>/04PRY004.jpg</a:t>
            </a:r>
          </a:p>
        </p:txBody>
      </p:sp>
    </p:spTree>
    <p:extLst>
      <p:ext uri="{BB962C8B-B14F-4D97-AF65-F5344CB8AC3E}">
        <p14:creationId xmlns:p14="http://schemas.microsoft.com/office/powerpoint/2010/main" val="141348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15884851"/>
              </p:ext>
            </p:extLst>
          </p:nvPr>
        </p:nvGraphicFramePr>
        <p:xfrm>
          <a:off x="611560" y="188640"/>
          <a:ext cx="7715304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395536" y="2413591"/>
            <a:ext cx="3569620" cy="860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Dos </a:t>
            </a:r>
            <a:r>
              <a:rPr lang="es-ES_tradnl" sz="2000" dirty="0" err="1"/>
              <a:t>m</a:t>
            </a:r>
            <a:r>
              <a:rPr lang="es-ES_tradnl" sz="2000" dirty="0" err="1" smtClean="0"/>
              <a:t>acroplantas</a:t>
            </a:r>
            <a:r>
              <a:rPr lang="es-ES_tradnl" sz="2000" dirty="0" smtClean="0"/>
              <a:t> de tratamiento</a:t>
            </a:r>
            <a:endParaRPr lang="es-ES_tradnl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33147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969705" y="6093296"/>
            <a:ext cx="31683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/>
              <a:t>http://</a:t>
            </a:r>
            <a:r>
              <a:rPr lang="es-ES_tradnl" sz="900" dirty="0" err="1"/>
              <a:t>www.fypasa.com.mx</a:t>
            </a:r>
            <a:r>
              <a:rPr lang="es-ES_tradnl" sz="900" dirty="0"/>
              <a:t>/</a:t>
            </a:r>
            <a:r>
              <a:rPr lang="es-ES_tradnl" sz="900" dirty="0" err="1"/>
              <a:t>images</a:t>
            </a:r>
            <a:r>
              <a:rPr lang="es-ES_tradnl" sz="900" dirty="0"/>
              <a:t>/</a:t>
            </a:r>
            <a:r>
              <a:rPr lang="es-ES_tradnl" sz="900" dirty="0" err="1"/>
              <a:t>slider_pic.jpg</a:t>
            </a:r>
            <a:endParaRPr lang="es-ES_tradnl" sz="900" dirty="0"/>
          </a:p>
        </p:txBody>
      </p:sp>
    </p:spTree>
    <p:extLst>
      <p:ext uri="{BB962C8B-B14F-4D97-AF65-F5344CB8AC3E}">
        <p14:creationId xmlns:p14="http://schemas.microsoft.com/office/powerpoint/2010/main" val="19761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07870186"/>
              </p:ext>
            </p:extLst>
          </p:nvPr>
        </p:nvGraphicFramePr>
        <p:xfrm>
          <a:off x="323528" y="188640"/>
          <a:ext cx="7715304" cy="257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redondeado 2"/>
          <p:cNvSpPr/>
          <p:nvPr/>
        </p:nvSpPr>
        <p:spPr>
          <a:xfrm>
            <a:off x="179512" y="2348880"/>
            <a:ext cx="8208912" cy="5057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Red de agua potable, Sistema de tandeo, Reparto en pipas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93" y="2861438"/>
            <a:ext cx="5689600" cy="37973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575423" y="625862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https://</a:t>
            </a:r>
            <a:r>
              <a:rPr lang="es-ES_tradnl" sz="1000" dirty="0" err="1"/>
              <a:t>reporterosenmovimiento.files.wordpress.com</a:t>
            </a:r>
            <a:r>
              <a:rPr lang="es-ES_tradnl" sz="1000" dirty="0"/>
              <a:t>/2015/09/image169.jpg</a:t>
            </a:r>
          </a:p>
        </p:txBody>
      </p:sp>
    </p:spTree>
    <p:extLst>
      <p:ext uri="{BB962C8B-B14F-4D97-AF65-F5344CB8AC3E}">
        <p14:creationId xmlns:p14="http://schemas.microsoft.com/office/powerpoint/2010/main" val="117807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07870186"/>
              </p:ext>
            </p:extLst>
          </p:nvPr>
        </p:nvGraphicFramePr>
        <p:xfrm>
          <a:off x="323528" y="188640"/>
          <a:ext cx="7715304" cy="257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304210" y="2348881"/>
            <a:ext cx="851626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El volumen de trasvase es cercano a 1 m</a:t>
            </a:r>
            <a:r>
              <a:rPr lang="es-ES_tradnl" baseline="30000" dirty="0" smtClean="0"/>
              <a:t>3</a:t>
            </a:r>
            <a:r>
              <a:rPr lang="es-ES_tradnl" dirty="0" smtClean="0"/>
              <a:t>/s , aproximadamente 35 % de la población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9" y="3429000"/>
            <a:ext cx="9144000" cy="322506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436096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/>
              <a:t>http://</a:t>
            </a:r>
            <a:r>
              <a:rPr lang="es-ES_tradnl" sz="900" dirty="0" err="1"/>
              <a:t>www.trasvasetajosegura.com</a:t>
            </a:r>
            <a:r>
              <a:rPr lang="es-ES_tradnl" sz="900" dirty="0"/>
              <a:t>/</a:t>
            </a:r>
            <a:r>
              <a:rPr lang="es-ES_tradnl" sz="900" dirty="0" err="1"/>
              <a:t>wp-content</a:t>
            </a:r>
            <a:r>
              <a:rPr lang="es-ES_tradnl" sz="900" dirty="0"/>
              <a:t>/</a:t>
            </a:r>
            <a:r>
              <a:rPr lang="es-ES_tradnl" sz="900" dirty="0" err="1"/>
              <a:t>uploads</a:t>
            </a:r>
            <a:r>
              <a:rPr lang="es-ES_tradnl" sz="900" dirty="0"/>
              <a:t>/2016/07/</a:t>
            </a:r>
            <a:r>
              <a:rPr lang="es-ES_tradnl" sz="900" dirty="0" err="1"/>
              <a:t>Kmtrasvase.jpg</a:t>
            </a:r>
            <a:endParaRPr lang="es-ES_tradnl" sz="900" dirty="0"/>
          </a:p>
        </p:txBody>
      </p:sp>
    </p:spTree>
    <p:extLst>
      <p:ext uri="{BB962C8B-B14F-4D97-AF65-F5344CB8AC3E}">
        <p14:creationId xmlns:p14="http://schemas.microsoft.com/office/powerpoint/2010/main" val="205241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7"/>
          <p:cNvGrpSpPr/>
          <p:nvPr/>
        </p:nvGrpSpPr>
        <p:grpSpPr>
          <a:xfrm>
            <a:off x="323528" y="188640"/>
            <a:ext cx="8214136" cy="3906103"/>
            <a:chOff x="323528" y="188640"/>
            <a:chExt cx="8214136" cy="3906103"/>
          </a:xfrm>
        </p:grpSpPr>
        <p:graphicFrame>
          <p:nvGraphicFramePr>
            <p:cNvPr id="4" name="3 Diagrama"/>
            <p:cNvGraphicFramePr/>
            <p:nvPr>
              <p:extLst>
                <p:ext uri="{D42A27DB-BD31-4B8C-83A1-F6EECF244321}">
                  <p14:modId xmlns:p14="http://schemas.microsoft.com/office/powerpoint/2010/main" val="999075933"/>
                </p:ext>
              </p:extLst>
            </p:nvPr>
          </p:nvGraphicFramePr>
          <p:xfrm>
            <a:off x="323528" y="188640"/>
            <a:ext cx="7715304" cy="160184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ángulo redondeado 4"/>
            <p:cNvSpPr/>
            <p:nvPr/>
          </p:nvSpPr>
          <p:spPr>
            <a:xfrm>
              <a:off x="5184068" y="2492896"/>
              <a:ext cx="3353596" cy="16018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MX" sz="2400" smtClean="0">
                  <a:solidFill>
                    <a:schemeClr val="tx1"/>
                  </a:solidFill>
                </a:rPr>
                <a:t>Presión menor a 10 mca</a:t>
              </a:r>
              <a:endParaRPr lang="es-ES_tradnl" sz="2400" dirty="0">
                <a:solidFill>
                  <a:schemeClr val="tx1"/>
                </a:solidFill>
              </a:endParaRPr>
            </a:p>
          </p:txBody>
        </p:sp>
        <p:sp>
          <p:nvSpPr>
            <p:cNvPr id="2" name="Flecha curvada hacia abajo 1"/>
            <p:cNvSpPr/>
            <p:nvPr/>
          </p:nvSpPr>
          <p:spPr>
            <a:xfrm>
              <a:off x="4644008" y="2132856"/>
              <a:ext cx="1080120" cy="720080"/>
            </a:xfrm>
            <a:prstGeom prst="curvedDow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3" name="Rectángulo redondeado 2"/>
            <p:cNvSpPr/>
            <p:nvPr/>
          </p:nvSpPr>
          <p:spPr>
            <a:xfrm>
              <a:off x="323528" y="2340045"/>
              <a:ext cx="4608512" cy="16018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s-MX" sz="2400" dirty="0">
                  <a:solidFill>
                    <a:schemeClr val="tx1"/>
                  </a:solidFill>
                </a:rPr>
                <a:t>Bueno pero casi siempre con problemas de presión en las líneas</a:t>
              </a:r>
              <a:endParaRPr lang="es-ES_tradnl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295523" y="4060563"/>
            <a:ext cx="821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www.ashm.mx</a:t>
            </a:r>
            <a:r>
              <a:rPr lang="es-ES_tradnl" sz="1050" dirty="0"/>
              <a:t>/blog/</a:t>
            </a:r>
            <a:r>
              <a:rPr lang="es-ES_tradnl" sz="1050" dirty="0" err="1"/>
              <a:t>wp-content</a:t>
            </a:r>
            <a:r>
              <a:rPr lang="es-ES_tradnl" sz="1050" dirty="0"/>
              <a:t>/</a:t>
            </a:r>
            <a:r>
              <a:rPr lang="es-ES_tradnl" sz="1050" dirty="0" err="1"/>
              <a:t>uploads</a:t>
            </a:r>
            <a:r>
              <a:rPr lang="es-ES_tradnl" sz="1050" dirty="0"/>
              <a:t>/2015/04/perdida-de-presion-a-traves-de-la-tuberia-con-valvula-cerrada1.png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" y="4277350"/>
            <a:ext cx="91440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99075933"/>
              </p:ext>
            </p:extLst>
          </p:nvPr>
        </p:nvGraphicFramePr>
        <p:xfrm>
          <a:off x="323528" y="188640"/>
          <a:ext cx="7715304" cy="1601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827584" y="4077072"/>
            <a:ext cx="3353596" cy="1406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smtClean="0">
                <a:solidFill>
                  <a:schemeClr val="tx1"/>
                </a:solidFill>
              </a:rPr>
              <a:t>Sabor a cloro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0" name="Flecha curvada hacia abajo 9"/>
          <p:cNvSpPr/>
          <p:nvPr/>
        </p:nvSpPr>
        <p:spPr>
          <a:xfrm rot="5682955">
            <a:off x="4115879" y="3587344"/>
            <a:ext cx="1080120" cy="720080"/>
          </a:xfrm>
          <a:prstGeom prst="curved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27584" y="2180788"/>
            <a:ext cx="3828355" cy="1406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dirty="0">
                <a:solidFill>
                  <a:schemeClr val="tx1"/>
                </a:solidFill>
              </a:rPr>
              <a:t>Quejas por las propiedades organolépticas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059162" y="642711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1100" dirty="0"/>
              <a:t>https://</a:t>
            </a:r>
            <a:r>
              <a:rPr lang="es-ES_tradnl" sz="1100" dirty="0" err="1"/>
              <a:t>lamenteesmaravillosa.com</a:t>
            </a:r>
            <a:r>
              <a:rPr lang="es-ES_tradnl" sz="1100" dirty="0"/>
              <a:t>/</a:t>
            </a:r>
            <a:r>
              <a:rPr lang="es-ES_tradnl" sz="1100" dirty="0" err="1"/>
              <a:t>wp-content</a:t>
            </a:r>
            <a:r>
              <a:rPr lang="es-ES_tradnl" sz="1100" dirty="0"/>
              <a:t>/</a:t>
            </a:r>
            <a:r>
              <a:rPr lang="es-ES_tradnl" sz="1100" dirty="0" err="1"/>
              <a:t>uploads</a:t>
            </a:r>
            <a:r>
              <a:rPr lang="es-ES_tradnl" sz="1100" dirty="0"/>
              <a:t>/2015/05/shutterstock_245265355.jpg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994" y="1873600"/>
            <a:ext cx="3162300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95813527"/>
              </p:ext>
            </p:extLst>
          </p:nvPr>
        </p:nvGraphicFramePr>
        <p:xfrm>
          <a:off x="323528" y="188640"/>
          <a:ext cx="7715304" cy="1601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ángulo redondeado 7"/>
          <p:cNvSpPr/>
          <p:nvPr/>
        </p:nvSpPr>
        <p:spPr>
          <a:xfrm>
            <a:off x="107504" y="1947017"/>
            <a:ext cx="8568952" cy="617887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dirty="0">
                <a:solidFill>
                  <a:schemeClr val="tx1"/>
                </a:solidFill>
              </a:rPr>
              <a:t>Incursión de empresas productoras de agua purificada</a:t>
            </a:r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0" y="2719311"/>
            <a:ext cx="8356600" cy="39243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23284" y="6389695"/>
            <a:ext cx="5328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/>
                </a:solidFill>
              </a:rPr>
              <a:t>http://</a:t>
            </a:r>
            <a:r>
              <a:rPr lang="es-ES_tradnl" sz="1000" dirty="0" err="1">
                <a:solidFill>
                  <a:schemeClr val="bg1"/>
                </a:solidFill>
              </a:rPr>
              <a:t>dropflu.com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images</a:t>
            </a:r>
            <a:r>
              <a:rPr lang="es-ES_tradnl" sz="1000" dirty="0">
                <a:solidFill>
                  <a:schemeClr val="bg1"/>
                </a:solidFill>
              </a:rPr>
              <a:t>/Plantas-purificadoras-de-agua-para-</a:t>
            </a:r>
            <a:r>
              <a:rPr lang="es-ES_tradnl" sz="1000" dirty="0" err="1">
                <a:solidFill>
                  <a:schemeClr val="bg1"/>
                </a:solidFill>
              </a:rPr>
              <a:t>empresas.jpg</a:t>
            </a:r>
            <a:endParaRPr lang="es-ES_tradnl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/>
          <p:cNvSpPr/>
          <p:nvPr/>
        </p:nvSpPr>
        <p:spPr>
          <a:xfrm>
            <a:off x="323528" y="1916832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dirty="0" smtClean="0">
                <a:solidFill>
                  <a:schemeClr val="tx1"/>
                </a:solidFill>
              </a:rPr>
              <a:t>Contaminación por PET </a:t>
            </a:r>
            <a:endParaRPr lang="es-E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95813527"/>
              </p:ext>
            </p:extLst>
          </p:nvPr>
        </p:nvGraphicFramePr>
        <p:xfrm>
          <a:off x="323528" y="188640"/>
          <a:ext cx="7715304" cy="1601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46" y="2565400"/>
            <a:ext cx="5727700" cy="42926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761951" y="6572606"/>
            <a:ext cx="57241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/>
              <a:t>http://graphics.france24.com/monde-</a:t>
            </a:r>
            <a:r>
              <a:rPr lang="es-ES_tradnl" sz="1050" dirty="0" err="1"/>
              <a:t>observateurs</a:t>
            </a:r>
            <a:r>
              <a:rPr lang="es-ES_tradnl" sz="1050" dirty="0"/>
              <a:t>-</a:t>
            </a:r>
            <a:r>
              <a:rPr lang="es-ES_tradnl" sz="1050" dirty="0" err="1"/>
              <a:t>photos-pollution</a:t>
            </a:r>
            <a:r>
              <a:rPr lang="es-ES_tradnl" sz="1050" dirty="0"/>
              <a:t>/</a:t>
            </a:r>
            <a:r>
              <a:rPr lang="es-ES_tradnl" sz="1050" dirty="0" err="1"/>
              <a:t>images</a:t>
            </a:r>
            <a:r>
              <a:rPr lang="es-ES_tradnl" sz="1050" dirty="0"/>
              <a:t>/21.jpg</a:t>
            </a:r>
          </a:p>
        </p:txBody>
      </p:sp>
    </p:spTree>
    <p:extLst>
      <p:ext uri="{BB962C8B-B14F-4D97-AF65-F5344CB8AC3E}">
        <p14:creationId xmlns:p14="http://schemas.microsoft.com/office/powerpoint/2010/main" val="7061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80673605"/>
              </p:ext>
            </p:extLst>
          </p:nvPr>
        </p:nvGraphicFramePr>
        <p:xfrm>
          <a:off x="685800" y="1187450"/>
          <a:ext cx="7772400" cy="216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3786182" y="3886200"/>
          <a:ext cx="3986218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95813527"/>
              </p:ext>
            </p:extLst>
          </p:nvPr>
        </p:nvGraphicFramePr>
        <p:xfrm>
          <a:off x="323528" y="188640"/>
          <a:ext cx="7715304" cy="1601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ángulo redondeado 8"/>
          <p:cNvSpPr/>
          <p:nvPr/>
        </p:nvSpPr>
        <p:spPr>
          <a:xfrm>
            <a:off x="5436096" y="1947807"/>
            <a:ext cx="3192413" cy="905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smtClean="0">
                <a:solidFill>
                  <a:schemeClr val="tx1"/>
                </a:solidFill>
              </a:rPr>
              <a:t>Elevado costo </a:t>
            </a:r>
            <a:r>
              <a:rPr lang="es-MX" sz="2400" dirty="0" smtClean="0">
                <a:solidFill>
                  <a:schemeClr val="tx1"/>
                </a:solidFill>
              </a:rPr>
              <a:t>de dotación del agua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323528" y="1947807"/>
            <a:ext cx="4608512" cy="905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400" dirty="0" smtClean="0">
                <a:solidFill>
                  <a:schemeClr val="tx1"/>
                </a:solidFill>
              </a:rPr>
              <a:t>Toleracia a empresas purificadoras</a:t>
            </a:r>
            <a:endParaRPr lang="es-ES" sz="2400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8" y="2852936"/>
            <a:ext cx="7048500" cy="39751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26498" y="6590197"/>
            <a:ext cx="70123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schemeClr val="bg1"/>
                </a:solidFill>
              </a:rPr>
              <a:t>http://</a:t>
            </a:r>
            <a:r>
              <a:rPr lang="es-ES_tradnl" sz="1050" dirty="0" err="1">
                <a:solidFill>
                  <a:schemeClr val="bg1"/>
                </a:solidFill>
              </a:rPr>
              <a:t>www.saberescompartidos.pe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wp-content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uploads</a:t>
            </a:r>
            <a:r>
              <a:rPr lang="es-ES_tradnl" sz="1050" dirty="0">
                <a:solidFill>
                  <a:schemeClr val="bg1"/>
                </a:solidFill>
              </a:rPr>
              <a:t>/2012/08/</a:t>
            </a:r>
            <a:r>
              <a:rPr lang="es-ES_tradnl" sz="1050" dirty="0" err="1">
                <a:solidFill>
                  <a:schemeClr val="bg1"/>
                </a:solidFill>
              </a:rPr>
              <a:t>el_precio_del_agua_es_muy_alto.jpg</a:t>
            </a:r>
            <a:endParaRPr lang="es-ES_tradnl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7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58003701"/>
              </p:ext>
            </p:extLst>
          </p:nvPr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5343"/>
              </p:ext>
            </p:extLst>
          </p:nvPr>
        </p:nvGraphicFramePr>
        <p:xfrm>
          <a:off x="179512" y="1556792"/>
          <a:ext cx="878497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9C8E42-D5B5-4128-ABC6-CA0EE5659A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59C8E42-D5B5-4128-ABC6-CA0EE5659A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866DA4-D716-44AD-BF04-F3131BF0B3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6F866DA4-D716-44AD-BF04-F3131BF0B3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AC79E5-7712-4E0B-97D4-9FB6CA3BF9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E2AC79E5-7712-4E0B-97D4-9FB6CA3BF9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C7944F-A72B-420B-828D-9C0F93F8F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71C7944F-A72B-420B-828D-9C0F93F8F9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7399C7-5B29-4516-8E15-661E97020C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E57399C7-5B29-4516-8E15-661E97020C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9A409B-4740-4D74-B557-5DFA9F3AAA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469A409B-4740-4D74-B557-5DFA9F3AAA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9F1054-BFD0-442A-8156-9708820EA8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AB9F1054-BFD0-442A-8156-9708820EA8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71F928-6928-422F-95FB-88BC158B6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B671F928-6928-422F-95FB-88BC158B6D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B152A5-AA42-420C-B0BD-0A32D443E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30B152A5-AA42-420C-B0BD-0A32D443E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1DFDC7-F11D-4193-97AA-529791DFD2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CA1DFDC7-F11D-4193-97AA-529791DFD2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246EC9-42AE-4587-8C19-BE79B7CA7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0D246EC9-42AE-4587-8C19-BE79B7CA7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F152D0-92CC-4894-A775-777F5ABB4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18F152D0-92CC-4894-A775-777F5ABB45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57BA2A-9170-43FD-8D3B-DB7AA361A5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dgm id="{6257BA2A-9170-43FD-8D3B-DB7AA361A5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3833885"/>
              </p:ext>
            </p:extLst>
          </p:nvPr>
        </p:nvGraphicFramePr>
        <p:xfrm>
          <a:off x="428596" y="571480"/>
          <a:ext cx="8229600" cy="502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E5EE9F-30A2-4850-8AB8-49E234FD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6E5EE9F-30A2-4850-8AB8-49E234FD7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A67796-5EBE-4B24-B833-BCDCCB3B7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1CA67796-5EBE-4B24-B833-BCDCCB3B7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202908-D24C-4A6F-8330-EA9625E15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D202908-D24C-4A6F-8330-EA9625E15D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BDB5BF-15F6-4C51-AE3B-3D7B6425D9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71BDB5BF-15F6-4C51-AE3B-3D7B6425D9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641408"/>
              </p:ext>
            </p:extLst>
          </p:nvPr>
        </p:nvGraphicFramePr>
        <p:xfrm>
          <a:off x="428596" y="571480"/>
          <a:ext cx="8229600" cy="502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763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EB2210-2630-4557-9BB3-2CBF4F438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8EB2210-2630-4557-9BB3-2CBF4F4382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69F27-19C1-4BA2-A268-7C792B744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F169F27-19C1-4BA2-A268-7C792B7447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845C58-266D-4466-87AB-181069372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A6845C58-266D-4466-87AB-181069372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3108F4-D503-4B95-8416-575617729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B13108F4-D503-4B95-8416-5756177297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8551"/>
            <a:ext cx="9144000" cy="5569449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91009354"/>
              </p:ext>
            </p:extLst>
          </p:nvPr>
        </p:nvGraphicFramePr>
        <p:xfrm>
          <a:off x="457200" y="357166"/>
          <a:ext cx="8229600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0572"/>
              </p:ext>
            </p:extLst>
          </p:nvPr>
        </p:nvGraphicFramePr>
        <p:xfrm>
          <a:off x="500034" y="1643050"/>
          <a:ext cx="82296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13692" y="6500834"/>
            <a:ext cx="86731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dirty="0"/>
              <a:t>http://</a:t>
            </a:r>
            <a:r>
              <a:rPr lang="es-ES_tradnl" sz="1100" dirty="0" err="1"/>
              <a:t>www.ayst.gob.mx</a:t>
            </a:r>
            <a:r>
              <a:rPr lang="es-ES_tradnl" sz="1100" dirty="0"/>
              <a:t>/</a:t>
            </a:r>
            <a:r>
              <a:rPr lang="es-ES_tradnl" sz="1100" dirty="0" err="1"/>
              <a:t>sites</a:t>
            </a:r>
            <a:r>
              <a:rPr lang="es-ES_tradnl" sz="1100" dirty="0"/>
              <a:t>/default/files/organismo/IMG_MISION1618.jpg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graphicEl>
                                              <a:dgm id="{F00447DD-1FB7-48A1-A3D3-A07A8C51C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F00447DD-1FB7-48A1-A3D3-A07A8C51C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F00447DD-1FB7-48A1-A3D3-A07A8C51C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graphicEl>
                                              <a:dgm id="{F00447DD-1FB7-48A1-A3D3-A07A8C51C1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823E9446-B245-47ED-8600-81CDE4665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823E9446-B245-47ED-8600-81CDE4665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823E9446-B245-47ED-8600-81CDE4665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823E9446-B245-47ED-8600-81CDE4665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4716BCE2-EA99-46AE-8017-C0091B14B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4716BCE2-EA99-46AE-8017-C0091B14B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4716BCE2-EA99-46AE-8017-C0091B14B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4716BCE2-EA99-46AE-8017-C0091B14B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3904"/>
            <a:ext cx="9144000" cy="5244096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93915970"/>
              </p:ext>
            </p:extLst>
          </p:nvPr>
        </p:nvGraphicFramePr>
        <p:xfrm>
          <a:off x="457200" y="357166"/>
          <a:ext cx="8229600" cy="85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856638"/>
              </p:ext>
            </p:extLst>
          </p:nvPr>
        </p:nvGraphicFramePr>
        <p:xfrm>
          <a:off x="528609" y="1728775"/>
          <a:ext cx="82296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0" y="6525545"/>
            <a:ext cx="88216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dirty="0"/>
              <a:t>http://</a:t>
            </a:r>
            <a:r>
              <a:rPr lang="es-ES_tradnl" sz="1100" dirty="0" err="1"/>
              <a:t>ignius.com.mx</a:t>
            </a:r>
            <a:r>
              <a:rPr lang="es-ES_tradnl" sz="1100" dirty="0"/>
              <a:t>/</a:t>
            </a:r>
            <a:r>
              <a:rPr lang="es-ES_tradnl" sz="1100" dirty="0" err="1"/>
              <a:t>wp-content</a:t>
            </a:r>
            <a:r>
              <a:rPr lang="es-ES_tradnl" sz="1100" dirty="0"/>
              <a:t>/</a:t>
            </a:r>
            <a:r>
              <a:rPr lang="es-ES_tradnl" sz="1100" dirty="0" err="1"/>
              <a:t>uploads</a:t>
            </a:r>
            <a:r>
              <a:rPr lang="es-ES_tradnl" sz="1100" dirty="0"/>
              <a:t>/2017/06/Beneficios-de-una-Junta-de-Consejo-Parte-2.png</a:t>
            </a:r>
          </a:p>
        </p:txBody>
      </p:sp>
    </p:spTree>
    <p:extLst>
      <p:ext uri="{BB962C8B-B14F-4D97-AF65-F5344CB8AC3E}">
        <p14:creationId xmlns:p14="http://schemas.microsoft.com/office/powerpoint/2010/main" val="30507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graphicEl>
                                              <a:dgm id="{D411E43E-A3A5-4562-8D23-A74DD88A5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411E43E-A3A5-4562-8D23-A74DD88A5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411E43E-A3A5-4562-8D23-A74DD88A5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graphicEl>
                                              <a:dgm id="{D411E43E-A3A5-4562-8D23-A74DD88A55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421AE97-D442-4E29-88E3-61478D9B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421AE97-D442-4E29-88E3-61478D9B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4421AE97-D442-4E29-88E3-61478D9B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4421AE97-D442-4E29-88E3-61478D9B3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977075D4-7801-408F-9C17-82671CA6D7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977075D4-7801-408F-9C17-82671CA6D7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977075D4-7801-408F-9C17-82671CA6D7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977075D4-7801-408F-9C17-82671CA6D7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5417542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8903485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822007"/>
              </p:ext>
            </p:extLst>
          </p:nvPr>
        </p:nvGraphicFramePr>
        <p:xfrm>
          <a:off x="533400" y="1417638"/>
          <a:ext cx="8153400" cy="4963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Rectángulo 6"/>
          <p:cNvSpPr/>
          <p:nvPr/>
        </p:nvSpPr>
        <p:spPr>
          <a:xfrm>
            <a:off x="0" y="6485143"/>
            <a:ext cx="879167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aulamexiquense.com</a:t>
            </a:r>
            <a:r>
              <a:rPr lang="es-ES_tradnl" sz="1000" dirty="0"/>
              <a:t>/</a:t>
            </a:r>
            <a:r>
              <a:rPr lang="es-ES_tradnl" sz="1000" dirty="0" err="1"/>
              <a:t>wp-content</a:t>
            </a:r>
            <a:r>
              <a:rPr lang="es-ES_tradnl" sz="1000" dirty="0"/>
              <a:t>/</a:t>
            </a:r>
            <a:r>
              <a:rPr lang="es-ES_tradnl" sz="1000" dirty="0" err="1"/>
              <a:t>uploads</a:t>
            </a:r>
            <a:r>
              <a:rPr lang="es-ES_tradnl" sz="1000" dirty="0"/>
              <a:t>/2015/07/IMG_4243.jpg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32A379-D37A-4814-AB47-E31ED877C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1E32A379-D37A-4814-AB47-E31ED877C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E32A379-D37A-4814-AB47-E31ED877C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F6C525-C8EC-410A-A8E3-D07BDF1C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FF6C525-C8EC-410A-A8E3-D07BDF1C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FF6C525-C8EC-410A-A8E3-D07BDF1C4A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F97269-3C9A-47EF-ADE0-9DF950D21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3F97269-3C9A-47EF-ADE0-9DF950D21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3F97269-3C9A-47EF-ADE0-9DF950D21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5424840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764374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31106"/>
              </p:ext>
            </p:extLst>
          </p:nvPr>
        </p:nvGraphicFramePr>
        <p:xfrm>
          <a:off x="533400" y="1700808"/>
          <a:ext cx="815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11993" y="6533693"/>
            <a:ext cx="91200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www.edomexaldia.com.mx</a:t>
            </a:r>
            <a:r>
              <a:rPr lang="es-ES_tradnl" sz="1050" dirty="0"/>
              <a:t>/</a:t>
            </a:r>
            <a:r>
              <a:rPr lang="es-ES_tradnl" sz="1050" dirty="0" err="1"/>
              <a:t>wp-content</a:t>
            </a:r>
            <a:r>
              <a:rPr lang="es-ES_tradnl" sz="1050" dirty="0"/>
              <a:t>/</a:t>
            </a:r>
            <a:r>
              <a:rPr lang="es-ES_tradnl" sz="1050" dirty="0" err="1"/>
              <a:t>uploads</a:t>
            </a:r>
            <a:r>
              <a:rPr lang="es-ES_tradnl" sz="1050" dirty="0"/>
              <a:t>/2016/01/Agua1.jpg</a:t>
            </a:r>
          </a:p>
        </p:txBody>
      </p:sp>
    </p:spTree>
    <p:extLst>
      <p:ext uri="{BB962C8B-B14F-4D97-AF65-F5344CB8AC3E}">
        <p14:creationId xmlns:p14="http://schemas.microsoft.com/office/powerpoint/2010/main" val="93133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73A7D4-6695-4F48-97A6-7FC73D5EB5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973A7D4-6695-4F48-97A6-7FC73D5EB5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973A7D4-6695-4F48-97A6-7FC73D5EB5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D80CD90-0C43-4C99-A950-4886D4EC4B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BD80CD90-0C43-4C99-A950-4886D4EC4B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BD80CD90-0C43-4C99-A950-4886D4EC4B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CA445B-500D-4A9F-8E66-57AF800E2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ECA445B-500D-4A9F-8E66-57AF800E2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ECA445B-500D-4A9F-8E66-57AF800E2D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711CBE-6EC6-A34B-8A90-D37C82457A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D711CBE-6EC6-A34B-8A90-D37C82457A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4D711CBE-6EC6-A34B-8A90-D37C82457A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" y="1340768"/>
            <a:ext cx="9123983" cy="5476756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2413806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980961"/>
              </p:ext>
            </p:extLst>
          </p:nvPr>
        </p:nvGraphicFramePr>
        <p:xfrm>
          <a:off x="490536" y="1340768"/>
          <a:ext cx="8196263" cy="5162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62505" y="6503466"/>
            <a:ext cx="91066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>
                <a:solidFill>
                  <a:schemeClr val="bg1"/>
                </a:solidFill>
              </a:rPr>
              <a:t>http://</a:t>
            </a:r>
            <a:r>
              <a:rPr lang="es-ES_tradnl" sz="1050" dirty="0" err="1">
                <a:solidFill>
                  <a:schemeClr val="bg1"/>
                </a:solidFill>
              </a:rPr>
              <a:t>www.ayst.gob.mx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sites</a:t>
            </a:r>
            <a:r>
              <a:rPr lang="es-ES_tradnl" sz="1050" dirty="0">
                <a:solidFill>
                  <a:schemeClr val="bg1"/>
                </a:solidFill>
              </a:rPr>
              <a:t>/default/files/</a:t>
            </a:r>
            <a:r>
              <a:rPr lang="es-ES_tradnl" sz="1050" dirty="0" err="1">
                <a:solidFill>
                  <a:schemeClr val="bg1"/>
                </a:solidFill>
              </a:rPr>
              <a:t>styles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large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public</a:t>
            </a:r>
            <a:r>
              <a:rPr lang="es-ES_tradnl" sz="1050" dirty="0">
                <a:solidFill>
                  <a:schemeClr val="bg1"/>
                </a:solidFill>
              </a:rPr>
              <a:t>/noticias/</a:t>
            </a:r>
            <a:r>
              <a:rPr lang="es-ES_tradnl" sz="1050" dirty="0" err="1">
                <a:solidFill>
                  <a:schemeClr val="bg1"/>
                </a:solidFill>
              </a:rPr>
              <a:t>imagenes</a:t>
            </a:r>
            <a:r>
              <a:rPr lang="es-ES_tradnl" sz="1050" dirty="0">
                <a:solidFill>
                  <a:schemeClr val="bg1"/>
                </a:solidFill>
              </a:rPr>
              <a:t>/</a:t>
            </a:r>
            <a:r>
              <a:rPr lang="es-ES_tradnl" sz="1050" dirty="0" err="1">
                <a:solidFill>
                  <a:schemeClr val="bg1"/>
                </a:solidFill>
              </a:rPr>
              <a:t>visitador.jpg?itok</a:t>
            </a:r>
            <a:r>
              <a:rPr lang="es-ES_tradnl" sz="1050" dirty="0">
                <a:solidFill>
                  <a:schemeClr val="bg1"/>
                </a:solidFill>
              </a:rPr>
              <a:t>=gJZ9h8Ne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CCAA3A-AE6B-4189-BD9C-288126643E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87CCAA3A-AE6B-4189-BD9C-288126643E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49069AE-F1A5-4276-AD4D-13CF206462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649069AE-F1A5-4276-AD4D-13CF206462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21E68B-94FA-4AAF-BE4C-856747C041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3521E68B-94FA-4AAF-BE4C-856747C041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EAF954-C26C-F041-80C3-9B5344551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E9EAF954-C26C-F041-80C3-9B53445515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7" y="1196752"/>
            <a:ext cx="9144000" cy="5661248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2591855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913448"/>
              </p:ext>
            </p:extLst>
          </p:nvPr>
        </p:nvGraphicFramePr>
        <p:xfrm>
          <a:off x="490536" y="1340768"/>
          <a:ext cx="8196263" cy="5162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0" y="6611779"/>
            <a:ext cx="91273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>
                <a:solidFill>
                  <a:schemeClr val="bg1"/>
                </a:solidFill>
              </a:rPr>
              <a:t>https://i0.wp.com/</a:t>
            </a:r>
            <a:r>
              <a:rPr lang="es-ES_tradnl" sz="1000" dirty="0" err="1">
                <a:solidFill>
                  <a:schemeClr val="bg1"/>
                </a:solidFill>
              </a:rPr>
              <a:t>diarioevolucion.com.mx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wp-content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uploads</a:t>
            </a:r>
            <a:r>
              <a:rPr lang="es-ES_tradnl" sz="1000" dirty="0">
                <a:solidFill>
                  <a:schemeClr val="bg1"/>
                </a:solidFill>
              </a:rPr>
              <a:t>/2015/05/</a:t>
            </a:r>
            <a:r>
              <a:rPr lang="es-ES_tradnl" sz="1000" dirty="0" err="1">
                <a:solidFill>
                  <a:schemeClr val="bg1"/>
                </a:solidFill>
              </a:rPr>
              <a:t>REPARAN-TUBERIA-DE-AGUA.jpg?resize</a:t>
            </a:r>
            <a:r>
              <a:rPr lang="es-ES_tradnl" sz="1000" dirty="0">
                <a:solidFill>
                  <a:schemeClr val="bg1"/>
                </a:solidFill>
              </a:rPr>
              <a:t>=350%2C200</a:t>
            </a:r>
          </a:p>
        </p:txBody>
      </p:sp>
    </p:spTree>
    <p:extLst>
      <p:ext uri="{BB962C8B-B14F-4D97-AF65-F5344CB8AC3E}">
        <p14:creationId xmlns:p14="http://schemas.microsoft.com/office/powerpoint/2010/main" val="11065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C76116-1CCA-4CAE-8F61-7F6B03EA32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BC76116-1CCA-4CAE-8F61-7F6B03EA32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DAB174-9882-41A1-98BE-1B9CDA1941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57DAB174-9882-41A1-98BE-1B9CDA1941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ECADCE-ED6A-AC47-BEA3-FEFCFD64F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71ECADCE-ED6A-AC47-BEA3-FEFCFD64F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4DC48F3-F470-DE4A-9AFD-3A8C3F17B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C4DC48F3-F470-DE4A-9AFD-3A8C3F17B7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39552" y="0"/>
            <a:ext cx="6554867" cy="820934"/>
          </a:xfrm>
        </p:spPr>
        <p:txBody>
          <a:bodyPr/>
          <a:lstStyle/>
          <a:p>
            <a:r>
              <a:rPr lang="es-ES_tradnl" dirty="0" smtClean="0"/>
              <a:t>Guion</a:t>
            </a:r>
            <a:endParaRPr lang="es-ES_tradnl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539552" y="836712"/>
            <a:ext cx="7632848" cy="6021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>
                <a:solidFill>
                  <a:schemeClr val="bg1"/>
                </a:solidFill>
              </a:rPr>
              <a:t>El objetivo de este material es proporcionar al docente y al estudiante una herramienta de apoyo para la unidad de aprendizaje </a:t>
            </a:r>
            <a:r>
              <a:rPr lang="es-ES" dirty="0" smtClean="0">
                <a:solidFill>
                  <a:schemeClr val="bg1"/>
                </a:solidFill>
              </a:rPr>
              <a:t>“</a:t>
            </a:r>
            <a:r>
              <a:rPr lang="es-ES" b="1" dirty="0">
                <a:solidFill>
                  <a:schemeClr val="bg1"/>
                </a:solidFill>
              </a:rPr>
              <a:t>Diseño de plantas de tratamiento de agua potable</a:t>
            </a:r>
            <a:r>
              <a:rPr lang="es-ES" dirty="0" smtClean="0">
                <a:solidFill>
                  <a:schemeClr val="bg1"/>
                </a:solidFill>
              </a:rPr>
              <a:t>” </a:t>
            </a:r>
            <a:r>
              <a:rPr lang="es-ES" dirty="0">
                <a:solidFill>
                  <a:schemeClr val="bg1"/>
                </a:solidFill>
              </a:rPr>
              <a:t>del programa de estudios </a:t>
            </a:r>
            <a:r>
              <a:rPr lang="es-ES" dirty="0" smtClean="0">
                <a:solidFill>
                  <a:schemeClr val="bg1"/>
                </a:solidFill>
              </a:rPr>
              <a:t>del Doctorado en Ciencias del Agua, </a:t>
            </a:r>
            <a:r>
              <a:rPr lang="es-ES" dirty="0">
                <a:solidFill>
                  <a:schemeClr val="bg1"/>
                </a:solidFill>
              </a:rPr>
              <a:t>haciendo énfasis en </a:t>
            </a:r>
            <a:r>
              <a:rPr lang="es-ES" dirty="0" smtClean="0">
                <a:solidFill>
                  <a:schemeClr val="bg1"/>
                </a:solidFill>
              </a:rPr>
              <a:t>la problemática de dotación de agua a las grandes metrópolis. </a:t>
            </a:r>
            <a:endParaRPr lang="es-E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s-E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ES" dirty="0">
                <a:solidFill>
                  <a:schemeClr val="bg1"/>
                </a:solidFill>
              </a:rPr>
              <a:t>Este trabajo </a:t>
            </a:r>
            <a:r>
              <a:rPr lang="es-ES" dirty="0" smtClean="0">
                <a:solidFill>
                  <a:schemeClr val="bg1"/>
                </a:solidFill>
              </a:rPr>
              <a:t>guía </a:t>
            </a:r>
            <a:r>
              <a:rPr lang="es-ES" dirty="0">
                <a:solidFill>
                  <a:schemeClr val="bg1"/>
                </a:solidFill>
              </a:rPr>
              <a:t>al estudiante a reafirmar los conocimientos adquiridos en otras asignaturas con un enfoque </a:t>
            </a:r>
            <a:r>
              <a:rPr lang="es-ES" dirty="0" smtClean="0">
                <a:solidFill>
                  <a:schemeClr val="bg1"/>
                </a:solidFill>
              </a:rPr>
              <a:t>holístico tomando como ejemplo la problemática del Valle de Toluca.</a:t>
            </a:r>
            <a:endParaRPr lang="es-E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s-ES" dirty="0">
                <a:solidFill>
                  <a:schemeClr val="bg1"/>
                </a:solidFill>
              </a:rPr>
              <a:t>Al final de esta unidad de competencia el estudiante conocerá y tendrá el conocimiento suficiente que le permita opinar y participar de discusiones relacionadas con el tema; podrá participar en toma de decisiones y argumentará sobre la importancia de </a:t>
            </a:r>
            <a:r>
              <a:rPr lang="es-ES" dirty="0" smtClean="0">
                <a:solidFill>
                  <a:schemeClr val="bg1"/>
                </a:solidFill>
              </a:rPr>
              <a:t>aprovechar el recurso agua para el ser humano.</a:t>
            </a:r>
            <a:endParaRPr lang="es-ES" dirty="0">
              <a:solidFill>
                <a:schemeClr val="bg1"/>
              </a:solidFill>
            </a:endParaRPr>
          </a:p>
          <a:p>
            <a:endParaRPr lang="es-ES_trad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589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5436096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58699394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88993"/>
              </p:ext>
            </p:extLst>
          </p:nvPr>
        </p:nvGraphicFramePr>
        <p:xfrm>
          <a:off x="585787" y="1311052"/>
          <a:ext cx="82296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Rectángulo 1"/>
          <p:cNvSpPr/>
          <p:nvPr/>
        </p:nvSpPr>
        <p:spPr>
          <a:xfrm>
            <a:off x="0" y="6529744"/>
            <a:ext cx="91440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>
                <a:solidFill>
                  <a:schemeClr val="bg1"/>
                </a:solidFill>
              </a:rPr>
              <a:t>https://2.bp.blogspot.com/-p-Kt2FbM0sA/WLrIfwC5VDI/</a:t>
            </a:r>
            <a:r>
              <a:rPr lang="es-ES_tradnl" sz="1000" dirty="0" err="1">
                <a:solidFill>
                  <a:schemeClr val="bg1"/>
                </a:solidFill>
              </a:rPr>
              <a:t>AAAAAAAAEqI</a:t>
            </a:r>
            <a:r>
              <a:rPr lang="es-ES_tradnl" sz="1000" dirty="0">
                <a:solidFill>
                  <a:schemeClr val="bg1"/>
                </a:solidFill>
              </a:rPr>
              <a:t>/bWQDx-Q2O9IKY4u8wQhTDz9iSryB8xnZQCLcB/s1600/</a:t>
            </a:r>
            <a:r>
              <a:rPr lang="es-ES_tradnl" sz="1000" dirty="0" err="1">
                <a:solidFill>
                  <a:schemeClr val="bg1"/>
                </a:solidFill>
              </a:rPr>
              <a:t>bitcoin.png</a:t>
            </a:r>
            <a:endParaRPr lang="es-ES_tradnl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988EFB-63E3-4AD7-B90B-183B9ECECA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9A988EFB-63E3-4AD7-B90B-183B9ECECA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AFFAF9-10CB-4089-A739-4875614D49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2AAFFAF9-10CB-4089-A739-4875614D49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9144000" cy="5440362"/>
          </a:xfrm>
          <a:prstGeom prst="rect">
            <a:avLst/>
          </a:prstGeom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624204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584545"/>
              </p:ext>
            </p:extLst>
          </p:nvPr>
        </p:nvGraphicFramePr>
        <p:xfrm>
          <a:off x="457200" y="1600200"/>
          <a:ext cx="8229600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ectángulo 2"/>
          <p:cNvSpPr/>
          <p:nvPr/>
        </p:nvSpPr>
        <p:spPr>
          <a:xfrm>
            <a:off x="0" y="6512893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www.edomexaldia.com.mx</a:t>
            </a:r>
            <a:r>
              <a:rPr lang="es-ES_tradnl" sz="1050" dirty="0"/>
              <a:t>/</a:t>
            </a:r>
            <a:r>
              <a:rPr lang="es-ES_tradnl" sz="1050" dirty="0" err="1"/>
              <a:t>wp-content</a:t>
            </a:r>
            <a:r>
              <a:rPr lang="es-ES_tradnl" sz="1050" dirty="0"/>
              <a:t>/</a:t>
            </a:r>
            <a:r>
              <a:rPr lang="es-ES_tradnl" sz="1050" dirty="0" err="1"/>
              <a:t>uploads</a:t>
            </a:r>
            <a:r>
              <a:rPr lang="es-ES_tradnl" sz="1050" dirty="0"/>
              <a:t>/2014/07/</a:t>
            </a:r>
            <a:r>
              <a:rPr lang="es-ES_tradnl" sz="1050" dirty="0" err="1"/>
              <a:t>medidor.jpg</a:t>
            </a:r>
            <a:endParaRPr lang="es-ES_tradnl" sz="1050" dirty="0"/>
          </a:p>
        </p:txBody>
      </p:sp>
    </p:spTree>
    <p:extLst>
      <p:ext uri="{BB962C8B-B14F-4D97-AF65-F5344CB8AC3E}">
        <p14:creationId xmlns:p14="http://schemas.microsoft.com/office/powerpoint/2010/main" val="19564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877374-1E87-49E7-A664-EB2A3300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2877374-1E87-49E7-A664-EB2A3300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3195F6-4B53-4028-8A17-B719847465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063195F6-4B53-4028-8A17-B719847465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5DEBE36-659D-4903-BAB9-1D11C0980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C5DEBE36-659D-4903-BAB9-1D11C09803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9BBB2F-6320-4220-82EF-DB13A0188C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469BBB2F-6320-4220-82EF-DB13A0188C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F55EC5-29AB-C94D-B156-739435F8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57F55EC5-29AB-C94D-B156-739435F8BF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3968" y="2132856"/>
            <a:ext cx="6554867" cy="1524000"/>
          </a:xfrm>
        </p:spPr>
        <p:txBody>
          <a:bodyPr>
            <a:normAutofit/>
          </a:bodyPr>
          <a:lstStyle/>
          <a:p>
            <a:r>
              <a:rPr lang="es-ES_tradnl" sz="7200" b="1" dirty="0" smtClean="0">
                <a:solidFill>
                  <a:srgbClr val="FFFF00"/>
                </a:solidFill>
              </a:rPr>
              <a:t>GRACIAS</a:t>
            </a:r>
            <a:endParaRPr lang="es-ES_tradnl" sz="7200" b="1" dirty="0">
              <a:solidFill>
                <a:srgbClr val="FFFF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6525344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dirty="0"/>
              <a:t>http://2.bp.blogspot.com/-62OlzREVZ8o/VD1xVHX4H2I/</a:t>
            </a:r>
            <a:r>
              <a:rPr lang="es-ES_tradnl" sz="1100" dirty="0" err="1"/>
              <a:t>AAAAAAAAIDo</a:t>
            </a:r>
            <a:r>
              <a:rPr lang="es-ES_tradnl" sz="1100" dirty="0"/>
              <a:t>/</a:t>
            </a:r>
            <a:r>
              <a:rPr lang="es-ES_tradnl" sz="1100" dirty="0" err="1"/>
              <a:t>nnNpBZlrpYc</a:t>
            </a:r>
            <a:r>
              <a:rPr lang="es-ES_tradnl" sz="1100" dirty="0"/>
              <a:t>/s1600/</a:t>
            </a:r>
            <a:r>
              <a:rPr lang="es-ES_tradnl" sz="1100" dirty="0" err="1"/>
              <a:t>water.jpg</a:t>
            </a:r>
            <a:endParaRPr lang="es-ES_tradnl" sz="1100" dirty="0"/>
          </a:p>
        </p:txBody>
      </p:sp>
    </p:spTree>
    <p:extLst>
      <p:ext uri="{BB962C8B-B14F-4D97-AF65-F5344CB8AC3E}">
        <p14:creationId xmlns:p14="http://schemas.microsoft.com/office/powerpoint/2010/main" val="12214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12601"/>
            <a:ext cx="6554867" cy="680095"/>
          </a:xfrm>
        </p:spPr>
        <p:txBody>
          <a:bodyPr/>
          <a:lstStyle/>
          <a:p>
            <a:r>
              <a:rPr lang="es-ES_tradnl" smtClean="0"/>
              <a:t>Bibliografia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0" y="836712"/>
            <a:ext cx="8568952" cy="4608512"/>
          </a:xfrm>
        </p:spPr>
        <p:txBody>
          <a:bodyPr anchor="t"/>
          <a:lstStyle/>
          <a:p>
            <a:pPr lvl="0"/>
            <a:r>
              <a:rPr lang="es-ES_tradnl" dirty="0" err="1" smtClean="0"/>
              <a:t>AyST</a:t>
            </a:r>
            <a:r>
              <a:rPr lang="es-ES_tradnl" dirty="0" smtClean="0"/>
              <a:t>. 2015. Manual de organización del organismo público por servicio por servicio de carácter municipal denominado “Agua y Saneamiento de Toluca</a:t>
            </a:r>
            <a:r>
              <a:rPr lang="es-ES_tradnl" dirty="0"/>
              <a:t>”. </a:t>
            </a:r>
            <a:r>
              <a:rPr lang="es-ES_tradnl" altLang="es-ES_tradnl" dirty="0"/>
              <a:t>Gaceta Municipal Semanal </a:t>
            </a:r>
            <a:r>
              <a:rPr lang="es-ES_tradnl" altLang="es-ES_tradnl" dirty="0" smtClean="0"/>
              <a:t>2015. Toluca, México.</a:t>
            </a:r>
          </a:p>
          <a:p>
            <a:pPr lvl="0"/>
            <a:endParaRPr lang="es-ES_tradnl" altLang="es-ES_tradnl" dirty="0" smtClean="0"/>
          </a:p>
          <a:p>
            <a:r>
              <a:rPr lang="es-ES_tradnl" altLang="es-ES_tradnl" dirty="0" smtClean="0"/>
              <a:t> </a:t>
            </a:r>
            <a:r>
              <a:rPr lang="es-ES_tradnl" dirty="0" err="1"/>
              <a:t>AyST</a:t>
            </a:r>
            <a:r>
              <a:rPr lang="es-ES_tradnl" dirty="0"/>
              <a:t>. 2015. </a:t>
            </a:r>
            <a:r>
              <a:rPr lang="es-ES_tradnl" dirty="0" smtClean="0"/>
              <a:t>Reglamento interior del organismo organismo </a:t>
            </a:r>
            <a:r>
              <a:rPr lang="es-ES_tradnl" dirty="0"/>
              <a:t>público </a:t>
            </a:r>
            <a:r>
              <a:rPr lang="es-ES_tradnl" dirty="0" smtClean="0"/>
              <a:t>por </a:t>
            </a:r>
            <a:r>
              <a:rPr lang="es-ES_tradnl" dirty="0"/>
              <a:t>servicio de carácter municipal denominado “Agua y Saneamiento de Toluca”. </a:t>
            </a:r>
            <a:r>
              <a:rPr lang="es-ES_tradnl" altLang="es-ES_tradnl" dirty="0"/>
              <a:t>Gaceta Municipal Semanal 2015. Toluca, México</a:t>
            </a:r>
            <a:r>
              <a:rPr lang="es-ES_tradnl" altLang="es-ES_tradnl" dirty="0" smtClean="0"/>
              <a:t>.</a:t>
            </a:r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124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243" y="260648"/>
            <a:ext cx="7488832" cy="864096"/>
          </a:xfrm>
        </p:spPr>
        <p:txBody>
          <a:bodyPr/>
          <a:lstStyle/>
          <a:p>
            <a:r>
              <a:rPr lang="es-ES_tradnl" dirty="0" smtClean="0"/>
              <a:t>Contenido</a:t>
            </a:r>
            <a:endParaRPr lang="es-ES_tradn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909"/>
            <a:ext cx="9144000" cy="509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3717032"/>
            <a:ext cx="6402468" cy="2319867"/>
          </a:xfrm>
        </p:spPr>
        <p:txBody>
          <a:bodyPr/>
          <a:lstStyle/>
          <a:p>
            <a:r>
              <a:rPr lang="es-ES_tradnl" dirty="0" smtClean="0"/>
              <a:t>Contexto del agua potable en la zona metropolitana del valle de </a:t>
            </a:r>
            <a:r>
              <a:rPr lang="es-ES_tradnl" dirty="0" err="1" smtClean="0"/>
              <a:t>toluca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20688"/>
            <a:ext cx="5292080" cy="352665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979712" y="3856021"/>
            <a:ext cx="6048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schemeClr val="bg1"/>
                </a:solidFill>
              </a:rPr>
              <a:t>http://</a:t>
            </a:r>
            <a:r>
              <a:rPr lang="es-ES_tradnl" sz="1000" dirty="0" err="1">
                <a:solidFill>
                  <a:schemeClr val="bg1"/>
                </a:solidFill>
              </a:rPr>
              <a:t>laportadacanada.com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userfiles</a:t>
            </a:r>
            <a:r>
              <a:rPr lang="es-ES_tradnl" sz="1000" dirty="0">
                <a:solidFill>
                  <a:schemeClr val="bg1"/>
                </a:solidFill>
              </a:rPr>
              <a:t>/</a:t>
            </a:r>
            <a:r>
              <a:rPr lang="es-ES_tradnl" sz="1000" dirty="0" err="1">
                <a:solidFill>
                  <a:schemeClr val="bg1"/>
                </a:solidFill>
              </a:rPr>
              <a:t>images</a:t>
            </a:r>
            <a:r>
              <a:rPr lang="es-ES_tradnl" sz="1000" dirty="0">
                <a:solidFill>
                  <a:schemeClr val="bg1"/>
                </a:solidFill>
              </a:rPr>
              <a:t>/canada%20fo%20recuadro(1</a:t>
            </a:r>
            <a:r>
              <a:rPr lang="es-ES_tradnl" sz="1050" dirty="0">
                <a:solidFill>
                  <a:schemeClr val="bg1"/>
                </a:solidFill>
              </a:rPr>
              <a:t>).</a:t>
            </a:r>
            <a:r>
              <a:rPr lang="es-ES_tradnl" sz="1050" dirty="0" err="1">
                <a:solidFill>
                  <a:schemeClr val="bg1"/>
                </a:solidFill>
              </a:rPr>
              <a:t>jpg</a:t>
            </a:r>
            <a:endParaRPr lang="es-ES_tradnl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98546908"/>
              </p:ext>
            </p:extLst>
          </p:nvPr>
        </p:nvGraphicFramePr>
        <p:xfrm>
          <a:off x="683568" y="404663"/>
          <a:ext cx="7715304" cy="280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Agrupar 8"/>
          <p:cNvGrpSpPr/>
          <p:nvPr/>
        </p:nvGrpSpPr>
        <p:grpSpPr>
          <a:xfrm>
            <a:off x="323528" y="2453703"/>
            <a:ext cx="4032448" cy="4215657"/>
            <a:chOff x="323528" y="2453703"/>
            <a:chExt cx="4032448" cy="4215657"/>
          </a:xfrm>
        </p:grpSpPr>
        <p:sp>
          <p:nvSpPr>
            <p:cNvPr id="5" name="Rectángulo 4"/>
            <p:cNvSpPr/>
            <p:nvPr/>
          </p:nvSpPr>
          <p:spPr>
            <a:xfrm>
              <a:off x="323528" y="2996952"/>
              <a:ext cx="4032448" cy="36724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_tradnl" sz="2000" dirty="0" smtClean="0"/>
                <a:t>Problemática: </a:t>
              </a:r>
            </a:p>
            <a:p>
              <a:endParaRPr lang="es-ES_tradnl" sz="2000" dirty="0" smtClean="0"/>
            </a:p>
            <a:p>
              <a:r>
                <a:rPr lang="es-ES_tradnl" sz="2000" dirty="0" smtClean="0"/>
                <a:t>Sobreexplotación y contaminación del acuífero</a:t>
              </a:r>
            </a:p>
            <a:p>
              <a:endParaRPr lang="es-ES_tradnl" sz="2000" dirty="0" smtClean="0"/>
            </a:p>
            <a:p>
              <a:r>
                <a:rPr lang="es-ES_tradnl" sz="2000" dirty="0" smtClean="0"/>
                <a:t>Descenso del nivel freático (0 a 1.5 m/año)</a:t>
              </a:r>
            </a:p>
            <a:p>
              <a:endParaRPr lang="es-ES_tradnl" sz="2000" dirty="0"/>
            </a:p>
            <a:p>
              <a:r>
                <a:rPr lang="es-ES_tradnl" sz="2000" dirty="0" smtClean="0"/>
                <a:t>Profundidad de extracción de 50 a 140 m</a:t>
              </a:r>
            </a:p>
            <a:p>
              <a:pPr algn="ctr"/>
              <a:endParaRPr lang="es-ES_tradnl" dirty="0"/>
            </a:p>
          </p:txBody>
        </p:sp>
        <p:sp>
          <p:nvSpPr>
            <p:cNvPr id="7" name="Flecha abajo 6"/>
            <p:cNvSpPr/>
            <p:nvPr/>
          </p:nvSpPr>
          <p:spPr>
            <a:xfrm rot="2009981">
              <a:off x="2701871" y="2453703"/>
              <a:ext cx="504056" cy="1279709"/>
            </a:xfrm>
            <a:prstGeom prst="downArrow">
              <a:avLst>
                <a:gd name="adj1" fmla="val 37416"/>
                <a:gd name="adj2" fmla="val 105027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411" y="2989988"/>
            <a:ext cx="2969317" cy="367937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057411" y="6451564"/>
            <a:ext cx="368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>
                <a:solidFill>
                  <a:schemeClr val="bg1"/>
                </a:solidFill>
              </a:rPr>
              <a:t>https://</a:t>
            </a:r>
            <a:r>
              <a:rPr lang="es-ES_tradnl" sz="1000" dirty="0" err="1">
                <a:solidFill>
                  <a:schemeClr val="bg1"/>
                </a:solidFill>
              </a:rPr>
              <a:t>liferuralsupplies.files.wordpress.com</a:t>
            </a:r>
            <a:r>
              <a:rPr lang="es-ES_tradnl" sz="1000" dirty="0">
                <a:solidFill>
                  <a:schemeClr val="bg1"/>
                </a:solidFill>
              </a:rPr>
              <a:t>/2014/05/11-aba-8.jpg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98546908"/>
              </p:ext>
            </p:extLst>
          </p:nvPr>
        </p:nvGraphicFramePr>
        <p:xfrm>
          <a:off x="683568" y="404663"/>
          <a:ext cx="7715304" cy="280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8" y="2814021"/>
            <a:ext cx="8844784" cy="3631352"/>
          </a:xfrm>
          <a:prstGeom prst="rect">
            <a:avLst/>
          </a:prstGeom>
        </p:spPr>
      </p:pic>
      <p:sp>
        <p:nvSpPr>
          <p:cNvPr id="2" name="Elipse 1"/>
          <p:cNvSpPr/>
          <p:nvPr/>
        </p:nvSpPr>
        <p:spPr>
          <a:xfrm>
            <a:off x="4464470" y="4293096"/>
            <a:ext cx="1043634" cy="10081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4644008" y="6077029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>
                <a:solidFill>
                  <a:schemeClr val="bg1"/>
                </a:solidFill>
              </a:rPr>
              <a:t>https://lh6.googleusercontent.com/-</a:t>
            </a:r>
            <a:r>
              <a:rPr lang="es-ES_tradnl" sz="800" dirty="0" err="1">
                <a:solidFill>
                  <a:schemeClr val="bg1"/>
                </a:solidFill>
              </a:rPr>
              <a:t>minKLUaCdVc</a:t>
            </a:r>
            <a:r>
              <a:rPr lang="es-ES_tradnl" sz="800" dirty="0">
                <a:solidFill>
                  <a:schemeClr val="bg1"/>
                </a:solidFill>
              </a:rPr>
              <a:t>/TXZyU9nASvI/AAAAAAAADTU/A-jTdV1QmUw/s1600/</a:t>
            </a:r>
            <a:r>
              <a:rPr lang="es-ES_tradnl" sz="800" dirty="0" err="1">
                <a:solidFill>
                  <a:schemeClr val="bg1"/>
                </a:solidFill>
              </a:rPr>
              <a:t>sist+cutz+y+loc.JPG</a:t>
            </a:r>
            <a:endParaRPr lang="es-ES_tradnl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8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98546908"/>
              </p:ext>
            </p:extLst>
          </p:nvPr>
        </p:nvGraphicFramePr>
        <p:xfrm>
          <a:off x="683568" y="404663"/>
          <a:ext cx="7715304" cy="280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Agrupar 9"/>
          <p:cNvGrpSpPr/>
          <p:nvPr/>
        </p:nvGrpSpPr>
        <p:grpSpPr>
          <a:xfrm>
            <a:off x="4824511" y="2448657"/>
            <a:ext cx="4032448" cy="4249893"/>
            <a:chOff x="4716016" y="2419467"/>
            <a:chExt cx="4032448" cy="4249893"/>
          </a:xfrm>
        </p:grpSpPr>
        <p:sp>
          <p:nvSpPr>
            <p:cNvPr id="3" name="Rectángulo 2"/>
            <p:cNvSpPr/>
            <p:nvPr/>
          </p:nvSpPr>
          <p:spPr>
            <a:xfrm>
              <a:off x="4716016" y="3645024"/>
              <a:ext cx="4032448" cy="30243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_tradnl" sz="2000" dirty="0" smtClean="0"/>
                <a:t>Problemática: </a:t>
              </a:r>
            </a:p>
            <a:p>
              <a:endParaRPr lang="es-ES_tradnl" sz="2000" dirty="0" smtClean="0"/>
            </a:p>
            <a:p>
              <a:r>
                <a:rPr lang="es-ES_tradnl" sz="2000" dirty="0" smtClean="0"/>
                <a:t>Alteración hidrológica de las cuencas </a:t>
              </a:r>
            </a:p>
            <a:p>
              <a:endParaRPr lang="es-ES_tradnl" sz="2000" dirty="0" smtClean="0"/>
            </a:p>
            <a:p>
              <a:r>
                <a:rPr lang="es-ES_tradnl" sz="2000" dirty="0" smtClean="0"/>
                <a:t>Generación de costos</a:t>
              </a:r>
            </a:p>
            <a:p>
              <a:endParaRPr lang="es-ES_tradnl" sz="2000" dirty="0" smtClean="0"/>
            </a:p>
            <a:p>
              <a:r>
                <a:rPr lang="es-ES_tradnl" sz="2000" dirty="0" smtClean="0"/>
                <a:t>Problemas Sociales en la </a:t>
              </a:r>
            </a:p>
            <a:p>
              <a:r>
                <a:rPr lang="es-ES_tradnl" sz="2000" dirty="0" smtClean="0"/>
                <a:t>cuenca de origen</a:t>
              </a:r>
            </a:p>
            <a:p>
              <a:pPr algn="ctr"/>
              <a:endParaRPr lang="es-ES_tradnl" sz="2000" dirty="0"/>
            </a:p>
          </p:txBody>
        </p:sp>
        <p:sp>
          <p:nvSpPr>
            <p:cNvPr id="8" name="Flecha abajo 7"/>
            <p:cNvSpPr/>
            <p:nvPr/>
          </p:nvSpPr>
          <p:spPr>
            <a:xfrm rot="19221868">
              <a:off x="4748103" y="2419467"/>
              <a:ext cx="504056" cy="1411076"/>
            </a:xfrm>
            <a:prstGeom prst="downArrow">
              <a:avLst>
                <a:gd name="adj1" fmla="val 37416"/>
                <a:gd name="adj2" fmla="val 105027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3" name="Agrupar 12"/>
          <p:cNvGrpSpPr/>
          <p:nvPr/>
        </p:nvGrpSpPr>
        <p:grpSpPr>
          <a:xfrm>
            <a:off x="129898" y="2677434"/>
            <a:ext cx="4586118" cy="4022260"/>
            <a:chOff x="129898" y="2677434"/>
            <a:chExt cx="4586118" cy="402226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846" y="4682452"/>
              <a:ext cx="3598170" cy="2017242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898" y="2677434"/>
              <a:ext cx="3267579" cy="2303375"/>
            </a:xfrm>
            <a:prstGeom prst="rect">
              <a:avLst/>
            </a:prstGeom>
          </p:spPr>
        </p:pic>
      </p:grpSp>
      <p:sp>
        <p:nvSpPr>
          <p:cNvPr id="5" name="CuadroTexto 4"/>
          <p:cNvSpPr txBox="1"/>
          <p:nvPr/>
        </p:nvSpPr>
        <p:spPr>
          <a:xfrm>
            <a:off x="68066" y="4611477"/>
            <a:ext cx="332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/>
              <a:t>http://i2.esmas.com/2011/02/10/179387/sistema-cutzamala-619x348.jpg</a:t>
            </a:r>
            <a:endParaRPr lang="es-ES_tradnl" sz="9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159518" y="6329218"/>
            <a:ext cx="3445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/>
                </a:solidFill>
              </a:rPr>
              <a:t>http://i2.esmas.com/2011/09/08/271111/trabajos-en-el-sistema-cutzamala-619x348.jpg</a:t>
            </a:r>
          </a:p>
        </p:txBody>
      </p:sp>
    </p:spTree>
    <p:extLst>
      <p:ext uri="{BB962C8B-B14F-4D97-AF65-F5344CB8AC3E}">
        <p14:creationId xmlns:p14="http://schemas.microsoft.com/office/powerpoint/2010/main" val="52826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291598791"/>
              </p:ext>
            </p:extLst>
          </p:nvPr>
        </p:nvGraphicFramePr>
        <p:xfrm>
          <a:off x="611560" y="188640"/>
          <a:ext cx="7715304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redondeado 1"/>
          <p:cNvSpPr/>
          <p:nvPr/>
        </p:nvSpPr>
        <p:spPr>
          <a:xfrm>
            <a:off x="611560" y="2850655"/>
            <a:ext cx="4608512" cy="720079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smtClean="0"/>
              <a:t>Cumplimiento de la NOM-027-SSA</a:t>
            </a:r>
            <a:endParaRPr lang="es-ES_tradnl" sz="2000"/>
          </a:p>
        </p:txBody>
      </p:sp>
      <p:sp>
        <p:nvSpPr>
          <p:cNvPr id="5" name="Rectángulo redondeado 4"/>
          <p:cNvSpPr/>
          <p:nvPr/>
        </p:nvSpPr>
        <p:spPr>
          <a:xfrm>
            <a:off x="611560" y="3933056"/>
            <a:ext cx="46085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Laboratorio de calidad del agua </a:t>
            </a:r>
            <a:endParaRPr lang="es-ES_tradnl" sz="2000" dirty="0"/>
          </a:p>
        </p:txBody>
      </p:sp>
      <p:sp>
        <p:nvSpPr>
          <p:cNvPr id="6" name="Rectángulo redondeado 5"/>
          <p:cNvSpPr/>
          <p:nvPr/>
        </p:nvSpPr>
        <p:spPr>
          <a:xfrm>
            <a:off x="5436096" y="2636342"/>
            <a:ext cx="3569620" cy="8601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Sistemas de cloración</a:t>
            </a:r>
            <a:endParaRPr lang="es-ES_tradnl" sz="20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3923928" y="5368094"/>
            <a:ext cx="46085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/>
              <a:t>Problemas en la red de distribución</a:t>
            </a:r>
            <a:endParaRPr lang="es-ES_tradnl" sz="2000" dirty="0"/>
          </a:p>
        </p:txBody>
      </p:sp>
      <p:sp>
        <p:nvSpPr>
          <p:cNvPr id="3" name="Flecha izquierda y arriba 2"/>
          <p:cNvSpPr/>
          <p:nvPr/>
        </p:nvSpPr>
        <p:spPr>
          <a:xfrm>
            <a:off x="5544108" y="3711048"/>
            <a:ext cx="1368152" cy="1010394"/>
          </a:xfrm>
          <a:prstGeom prst="leftUpArrow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544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3" grpId="0" animBg="1"/>
    </p:bldLst>
  </p:timing>
</p:sld>
</file>

<file path=ppt/theme/theme1.xml><?xml version="1.0" encoding="utf-8"?>
<a:theme xmlns:a="http://schemas.openxmlformats.org/drawingml/2006/main" name="Segmento">
  <a:themeElements>
    <a:clrScheme name="Segmento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746</TotalTime>
  <Words>1344</Words>
  <Application>Microsoft Macintosh PowerPoint</Application>
  <PresentationFormat>Presentación en pantalla (4:3)</PresentationFormat>
  <Paragraphs>179</Paragraphs>
  <Slides>33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Calibri</vt:lpstr>
      <vt:lpstr>Century Gothic</vt:lpstr>
      <vt:lpstr>Wingdings 3</vt:lpstr>
      <vt:lpstr>Segmento</vt:lpstr>
      <vt:lpstr>Universidad Autónoma del Estado de México   Facultad de Ingeniería  Programa: Doctorado en ciencias del agua Diseño de plantas de tratamiento de agua potable Panorama de la situación actual del agua en el mundo y en méxico    “Gestión del agua en la ZM del Valle de Toluca”     Dr. Daury García Pulido                                                                        Octubre 2017</vt:lpstr>
      <vt:lpstr>Presentación de PowerPoint</vt:lpstr>
      <vt:lpstr>Guion</vt:lpstr>
      <vt:lpstr>Contenido</vt:lpstr>
      <vt:lpstr>Contexto del agua potable en la zona metropolitana del valle de toluca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  <vt:lpstr>Bibliografia</vt:lpstr>
    </vt:vector>
  </TitlesOfParts>
  <Manager/>
  <Company/>
  <LinksUpToDate>false</LinksUpToDate>
  <SharedDoc>false</SharedDoc>
  <HyperlinkBase/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Cantidad y calidad del agua</dc:title>
  <dc:subject/>
  <dc:creator>Daury Garcia Pulido</dc:creator>
  <cp:keywords/>
  <dc:description/>
  <cp:lastModifiedBy>Usuario de Microsoft Office</cp:lastModifiedBy>
  <cp:revision>99</cp:revision>
  <dcterms:modified xsi:type="dcterms:W3CDTF">2017-10-10T00:47:36Z</dcterms:modified>
  <cp:category/>
</cp:coreProperties>
</file>