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2.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3.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4.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5.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6.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7.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8.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9.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70.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1.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ppt/diagrams/data72.xml" ContentType="application/vnd.openxmlformats-officedocument.drawingml.diagramData+xml"/>
  <Override PartName="/ppt/diagrams/layout71.xml" ContentType="application/vnd.openxmlformats-officedocument.drawingml.diagramLayout+xml"/>
  <Override PartName="/ppt/diagrams/quickStyle71.xml" ContentType="application/vnd.openxmlformats-officedocument.drawingml.diagramStyle+xml"/>
  <Override PartName="/ppt/diagrams/colors71.xml" ContentType="application/vnd.openxmlformats-officedocument.drawingml.diagramColors+xml"/>
  <Override PartName="/ppt/diagrams/drawing71.xml" ContentType="application/vnd.ms-office.drawingml.diagramDrawing+xml"/>
  <Override PartName="/ppt/diagrams/data73.xml" ContentType="application/vnd.openxmlformats-officedocument.drawingml.diagramData+xml"/>
  <Override PartName="/ppt/diagrams/layout72.xml" ContentType="application/vnd.openxmlformats-officedocument.drawingml.diagramLayout+xml"/>
  <Override PartName="/ppt/diagrams/quickStyle72.xml" ContentType="application/vnd.openxmlformats-officedocument.drawingml.diagramStyle+xml"/>
  <Override PartName="/ppt/diagrams/colors72.xml" ContentType="application/vnd.openxmlformats-officedocument.drawingml.diagramColors+xml"/>
  <Override PartName="/ppt/diagrams/drawing72.xml" ContentType="application/vnd.ms-office.drawingml.diagramDrawing+xml"/>
  <Override PartName="/ppt/diagrams/data74.xml" ContentType="application/vnd.openxmlformats-officedocument.drawingml.diagramData+xml"/>
  <Override PartName="/ppt/diagrams/layout73.xml" ContentType="application/vnd.openxmlformats-officedocument.drawingml.diagramLayout+xml"/>
  <Override PartName="/ppt/diagrams/quickStyle73.xml" ContentType="application/vnd.openxmlformats-officedocument.drawingml.diagramStyle+xml"/>
  <Override PartName="/ppt/diagrams/colors73.xml" ContentType="application/vnd.openxmlformats-officedocument.drawingml.diagramColors+xml"/>
  <Override PartName="/ppt/diagrams/drawing73.xml" ContentType="application/vnd.ms-office.drawingml.diagramDrawing+xml"/>
  <Override PartName="/ppt/diagrams/data75.xml" ContentType="application/vnd.openxmlformats-officedocument.drawingml.diagramData+xml"/>
  <Override PartName="/ppt/diagrams/layout74.xml" ContentType="application/vnd.openxmlformats-officedocument.drawingml.diagramLayout+xml"/>
  <Override PartName="/ppt/diagrams/quickStyle74.xml" ContentType="application/vnd.openxmlformats-officedocument.drawingml.diagramStyle+xml"/>
  <Override PartName="/ppt/diagrams/colors74.xml" ContentType="application/vnd.openxmlformats-officedocument.drawingml.diagramColors+xml"/>
  <Override PartName="/ppt/diagrams/drawing74.xml" ContentType="application/vnd.ms-office.drawingml.diagramDrawing+xml"/>
  <Override PartName="/ppt/diagrams/data76.xml" ContentType="application/vnd.openxmlformats-officedocument.drawingml.diagramData+xml"/>
  <Override PartName="/ppt/diagrams/layout75.xml" ContentType="application/vnd.openxmlformats-officedocument.drawingml.diagramLayout+xml"/>
  <Override PartName="/ppt/diagrams/quickStyle75.xml" ContentType="application/vnd.openxmlformats-officedocument.drawingml.diagramStyle+xml"/>
  <Override PartName="/ppt/diagrams/colors75.xml" ContentType="application/vnd.openxmlformats-officedocument.drawingml.diagramColors+xml"/>
  <Override PartName="/ppt/diagrams/drawing7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6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2"/>
  </p:notesMasterIdLst>
  <p:sldIdLst>
    <p:sldId id="318" r:id="rId2"/>
    <p:sldId id="320" r:id="rId3"/>
    <p:sldId id="319" r:id="rId4"/>
    <p:sldId id="257" r:id="rId5"/>
    <p:sldId id="273" r:id="rId6"/>
    <p:sldId id="275" r:id="rId7"/>
    <p:sldId id="276" r:id="rId8"/>
    <p:sldId id="277" r:id="rId9"/>
    <p:sldId id="278" r:id="rId10"/>
    <p:sldId id="279" r:id="rId11"/>
    <p:sldId id="282" r:id="rId12"/>
    <p:sldId id="280" r:id="rId13"/>
    <p:sldId id="281" r:id="rId14"/>
    <p:sldId id="272" r:id="rId15"/>
    <p:sldId id="283" r:id="rId16"/>
    <p:sldId id="284" r:id="rId17"/>
    <p:sldId id="286" r:id="rId18"/>
    <p:sldId id="285" r:id="rId19"/>
    <p:sldId id="287" r:id="rId20"/>
    <p:sldId id="288" r:id="rId21"/>
    <p:sldId id="313" r:id="rId22"/>
    <p:sldId id="314" r:id="rId23"/>
    <p:sldId id="315" r:id="rId24"/>
    <p:sldId id="316" r:id="rId25"/>
    <p:sldId id="317" r:id="rId26"/>
    <p:sldId id="322" r:id="rId27"/>
    <p:sldId id="323" r:id="rId28"/>
    <p:sldId id="324" r:id="rId29"/>
    <p:sldId id="325" r:id="rId30"/>
    <p:sldId id="326" r:id="rId31"/>
    <p:sldId id="301" r:id="rId32"/>
    <p:sldId id="327" r:id="rId33"/>
    <p:sldId id="328" r:id="rId34"/>
    <p:sldId id="329" r:id="rId35"/>
    <p:sldId id="330" r:id="rId36"/>
    <p:sldId id="331" r:id="rId37"/>
    <p:sldId id="332" r:id="rId38"/>
    <p:sldId id="333" r:id="rId39"/>
    <p:sldId id="334" r:id="rId40"/>
    <p:sldId id="321" r:id="rId4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102" d="100"/>
          <a:sy n="102" d="100"/>
        </p:scale>
        <p:origin x="216" y="208"/>
      </p:cViewPr>
      <p:guideLst/>
    </p:cSldViewPr>
  </p:slideViewPr>
  <p:notesTextViewPr>
    <p:cViewPr>
      <p:scale>
        <a:sx n="1" d="1"/>
        <a:sy n="1" d="1"/>
      </p:scale>
      <p:origin x="0" y="0"/>
    </p:cViewPr>
  </p:notesTextViewPr>
  <p:sorterViewPr>
    <p:cViewPr>
      <p:scale>
        <a:sx n="52" d="100"/>
        <a:sy n="52"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_rels/data61.xml.rels><?xml version="1.0" encoding="UTF-8" standalone="yes"?>
<Relationships xmlns="http://schemas.openxmlformats.org/package/2006/relationships"><Relationship Id="rId1" Type="http://schemas.openxmlformats.org/officeDocument/2006/relationships/image" Target="../media/image13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E2524E-FF08-4F71-8442-D39B1320140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97AA72-FF18-4697-9615-DC39ADE879DA}">
      <dgm:prSet/>
      <dgm:spPr>
        <a:solidFill>
          <a:srgbClr val="0070C0"/>
        </a:solidFill>
      </dgm:spPr>
      <dgm:t>
        <a:bodyPr/>
        <a:lstStyle/>
        <a:p>
          <a:pPr rtl="0"/>
          <a:r>
            <a:rPr lang="es-MX" b="1" baseline="0" smtClean="0"/>
            <a:t>Procesos anaeróbicos</a:t>
          </a:r>
          <a:endParaRPr lang="es-MX"/>
        </a:p>
      </dgm:t>
    </dgm:pt>
    <dgm:pt modelId="{0476D7CF-57F5-4C3B-AB87-06801770F7E0}" type="parTrans" cxnId="{0AF9AEE6-2A04-443E-A949-10E270550919}">
      <dgm:prSet/>
      <dgm:spPr/>
      <dgm:t>
        <a:bodyPr/>
        <a:lstStyle/>
        <a:p>
          <a:endParaRPr lang="es-MX"/>
        </a:p>
      </dgm:t>
    </dgm:pt>
    <dgm:pt modelId="{4FF67B1D-AA95-4732-BB59-944009CD7BF7}" type="sibTrans" cxnId="{0AF9AEE6-2A04-443E-A949-10E270550919}">
      <dgm:prSet/>
      <dgm:spPr/>
      <dgm:t>
        <a:bodyPr/>
        <a:lstStyle/>
        <a:p>
          <a:endParaRPr lang="es-MX"/>
        </a:p>
      </dgm:t>
    </dgm:pt>
    <dgm:pt modelId="{CE8054D7-0AF7-423E-9F07-7032C8C82758}" type="pres">
      <dgm:prSet presAssocID="{CDE2524E-FF08-4F71-8442-D39B13201408}" presName="linear" presStyleCnt="0">
        <dgm:presLayoutVars>
          <dgm:animLvl val="lvl"/>
          <dgm:resizeHandles val="exact"/>
        </dgm:presLayoutVars>
      </dgm:prSet>
      <dgm:spPr/>
      <dgm:t>
        <a:bodyPr/>
        <a:lstStyle/>
        <a:p>
          <a:endParaRPr lang="es-MX"/>
        </a:p>
      </dgm:t>
    </dgm:pt>
    <dgm:pt modelId="{90A2670D-9AE0-40E0-A21B-FB02D598E607}" type="pres">
      <dgm:prSet presAssocID="{CC97AA72-FF18-4697-9615-DC39ADE879DA}" presName="parentText" presStyleLbl="node1" presStyleIdx="0" presStyleCnt="1">
        <dgm:presLayoutVars>
          <dgm:chMax val="0"/>
          <dgm:bulletEnabled val="1"/>
        </dgm:presLayoutVars>
      </dgm:prSet>
      <dgm:spPr/>
      <dgm:t>
        <a:bodyPr/>
        <a:lstStyle/>
        <a:p>
          <a:endParaRPr lang="es-MX"/>
        </a:p>
      </dgm:t>
    </dgm:pt>
  </dgm:ptLst>
  <dgm:cxnLst>
    <dgm:cxn modelId="{863D7624-308B-443D-8F35-3186410D7887}" type="presOf" srcId="{CC97AA72-FF18-4697-9615-DC39ADE879DA}" destId="{90A2670D-9AE0-40E0-A21B-FB02D598E607}" srcOrd="0" destOrd="0" presId="urn:microsoft.com/office/officeart/2005/8/layout/vList2"/>
    <dgm:cxn modelId="{0AF9AEE6-2A04-443E-A949-10E270550919}" srcId="{CDE2524E-FF08-4F71-8442-D39B13201408}" destId="{CC97AA72-FF18-4697-9615-DC39ADE879DA}" srcOrd="0" destOrd="0" parTransId="{0476D7CF-57F5-4C3B-AB87-06801770F7E0}" sibTransId="{4FF67B1D-AA95-4732-BB59-944009CD7BF7}"/>
    <dgm:cxn modelId="{EA74C177-EA0C-4361-AED9-828A13F823F6}" type="presOf" srcId="{CDE2524E-FF08-4F71-8442-D39B13201408}" destId="{CE8054D7-0AF7-423E-9F07-7032C8C82758}" srcOrd="0" destOrd="0" presId="urn:microsoft.com/office/officeart/2005/8/layout/vList2"/>
    <dgm:cxn modelId="{3C0958D5-CC6A-48FF-BE89-75610273FDB5}" type="presParOf" srcId="{CE8054D7-0AF7-423E-9F07-7032C8C82758}" destId="{90A2670D-9AE0-40E0-A21B-FB02D598E60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2000" b="1" baseline="0" dirty="0" smtClean="0">
              <a:latin typeface="Arial" panose="020B0604020202020204" pitchFamily="34" charset="0"/>
              <a:cs typeface="Arial" panose="020B0604020202020204" pitchFamily="34" charset="0"/>
            </a:rPr>
            <a:t>Bacterias productoras de ácidos  </a:t>
          </a:r>
          <a:endParaRPr lang="es-MX" sz="20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800" b="1" baseline="0" dirty="0" smtClean="0">
              <a:latin typeface="Arial" panose="020B0604020202020204" pitchFamily="34" charset="0"/>
              <a:cs typeface="Arial" panose="020B0604020202020204" pitchFamily="34" charset="0"/>
            </a:rPr>
            <a:t>Bacterias </a:t>
          </a:r>
          <a:r>
            <a:rPr lang="es-MX" sz="1800" b="1" baseline="0" dirty="0" err="1" smtClean="0">
              <a:latin typeface="Arial" panose="020B0604020202020204" pitchFamily="34" charset="0"/>
              <a:cs typeface="Arial" panose="020B0604020202020204" pitchFamily="34" charset="0"/>
            </a:rPr>
            <a:t>acidogénicas</a:t>
          </a:r>
          <a:endParaRPr lang="es-MX" sz="18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27AEE439-1C26-429E-B1D5-0AD0476481CF}">
      <dgm:prSet custT="1"/>
      <dgm:spPr/>
      <dgm:t>
        <a:bodyPr/>
        <a:lstStyle/>
        <a:p>
          <a:r>
            <a:rPr lang="es-MX" sz="1800" b="1" baseline="0" dirty="0" smtClean="0">
              <a:latin typeface="Arial" panose="020B0604020202020204" pitchFamily="34" charset="0"/>
              <a:cs typeface="Arial" panose="020B0604020202020204" pitchFamily="34" charset="0"/>
            </a:rPr>
            <a:t>Bacterias </a:t>
          </a:r>
          <a:r>
            <a:rPr lang="es-MX" sz="1800" b="1" baseline="0" dirty="0" err="1" smtClean="0">
              <a:latin typeface="Arial" panose="020B0604020202020204" pitchFamily="34" charset="0"/>
              <a:cs typeface="Arial" panose="020B0604020202020204" pitchFamily="34" charset="0"/>
            </a:rPr>
            <a:t>acetogénicas</a:t>
          </a:r>
          <a:endParaRPr lang="es-MX" sz="1800" b="1" baseline="0" dirty="0" smtClean="0">
            <a:latin typeface="Arial" panose="020B0604020202020204" pitchFamily="34" charset="0"/>
            <a:cs typeface="Arial" panose="020B0604020202020204" pitchFamily="34" charset="0"/>
          </a:endParaRPr>
        </a:p>
      </dgm:t>
    </dgm:pt>
    <dgm:pt modelId="{13D8A0C4-BFF7-4C5B-A1B4-2A07AC79AD49}" type="parTrans" cxnId="{DF06AA06-1449-4141-B174-1F60DE392BDB}">
      <dgm:prSet/>
      <dgm:spPr/>
      <dgm:t>
        <a:bodyPr/>
        <a:lstStyle/>
        <a:p>
          <a:endParaRPr lang="es-MX"/>
        </a:p>
      </dgm:t>
    </dgm:pt>
    <dgm:pt modelId="{DB44FD1D-F915-4390-97AB-836370166335}" type="sibTrans" cxnId="{DF06AA06-1449-4141-B174-1F60DE392BDB}">
      <dgm:prSet/>
      <dgm:spPr/>
      <dgm:t>
        <a:bodyPr/>
        <a:lstStyle/>
        <a:p>
          <a:endParaRPr lang="es-MX"/>
        </a:p>
      </dgm:t>
    </dgm:pt>
    <dgm:pt modelId="{5D21406B-4E24-4162-AA55-673E5291F14F}">
      <dgm:prSet custT="1"/>
      <dgm:spPr/>
      <dgm:t>
        <a:bodyPr/>
        <a:lstStyle/>
        <a:p>
          <a:pPr rtl="0"/>
          <a:endParaRPr lang="es-MX" sz="1600" dirty="0">
            <a:latin typeface="Arial" panose="020B0604020202020204" pitchFamily="34" charset="0"/>
            <a:cs typeface="Arial" panose="020B0604020202020204" pitchFamily="34" charset="0"/>
          </a:endParaRPr>
        </a:p>
      </dgm:t>
    </dgm:pt>
    <dgm:pt modelId="{7A9F50FB-5E63-4B44-B7CE-02BBFB8E2FEB}" type="parTrans" cxnId="{569E4F1F-78DD-43DC-99CB-BFF9D68A521E}">
      <dgm:prSet/>
      <dgm:spPr/>
      <dgm:t>
        <a:bodyPr/>
        <a:lstStyle/>
        <a:p>
          <a:endParaRPr lang="es-MX"/>
        </a:p>
      </dgm:t>
    </dgm:pt>
    <dgm:pt modelId="{C71E2CBD-923F-42C8-A1CA-FEBA0942E1A8}" type="sibTrans" cxnId="{569E4F1F-78DD-43DC-99CB-BFF9D68A521E}">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58348">
        <dgm:presLayoutVars>
          <dgm:bulletEnabled val="1"/>
        </dgm:presLayoutVars>
      </dgm:prSet>
      <dgm:spPr/>
      <dgm:t>
        <a:bodyPr/>
        <a:lstStyle/>
        <a:p>
          <a:endParaRPr lang="es-MX"/>
        </a:p>
      </dgm:t>
    </dgm:pt>
  </dgm:ptLst>
  <dgm:cxnLst>
    <dgm:cxn modelId="{569E4F1F-78DD-43DC-99CB-BFF9D68A521E}" srcId="{855EE79B-56A1-4F00-9E8B-CB70DEBD0E3A}" destId="{5D21406B-4E24-4162-AA55-673E5291F14F}" srcOrd="0" destOrd="0" parTransId="{7A9F50FB-5E63-4B44-B7CE-02BBFB8E2FEB}" sibTransId="{C71E2CBD-923F-42C8-A1CA-FEBA0942E1A8}"/>
    <dgm:cxn modelId="{D0417CA1-7CF2-4563-B54B-643CCB68AFE3}" srcId="{855EE79B-56A1-4F00-9E8B-CB70DEBD0E3A}" destId="{D0E5A063-8833-4EB7-91D8-6D863B04EA6C}" srcOrd="1" destOrd="0" parTransId="{4BC3BB59-A1B6-4B23-8F59-757717E07AF7}" sibTransId="{0186B0E8-D0DF-4E3E-BA97-3919E4F37A79}"/>
    <dgm:cxn modelId="{731A6F63-FBFB-451A-B044-8BFF8968CF70}" type="presOf" srcId="{5D21406B-4E24-4162-AA55-673E5291F14F}" destId="{9C280A4E-FF7D-4B7B-9E8B-FF310F7FC40B}" srcOrd="0" destOrd="0" presId="urn:microsoft.com/office/officeart/2005/8/layout/vList2"/>
    <dgm:cxn modelId="{DF06AA06-1449-4141-B174-1F60DE392BDB}" srcId="{855EE79B-56A1-4F00-9E8B-CB70DEBD0E3A}" destId="{27AEE439-1C26-429E-B1D5-0AD0476481CF}" srcOrd="2" destOrd="0" parTransId="{13D8A0C4-BFF7-4C5B-A1B4-2A07AC79AD49}" sibTransId="{DB44FD1D-F915-4390-97AB-836370166335}"/>
    <dgm:cxn modelId="{4CD4E16D-4CEA-438A-8AF3-E05AA9BAC1D1}" type="presOf" srcId="{F6379EF4-3B06-46B9-9443-0857B2845B1F}" destId="{55768214-3A0F-48F6-A936-EB14EAE2B151}" srcOrd="0" destOrd="0" presId="urn:microsoft.com/office/officeart/2005/8/layout/vList2"/>
    <dgm:cxn modelId="{59F2071A-D8D4-4F3A-B5AA-6475B6EA9CF6}" type="presOf" srcId="{27AEE439-1C26-429E-B1D5-0AD0476481CF}" destId="{9C280A4E-FF7D-4B7B-9E8B-FF310F7FC40B}" srcOrd="0" destOrd="2" presId="urn:microsoft.com/office/officeart/2005/8/layout/vList2"/>
    <dgm:cxn modelId="{3C317683-BFDF-4779-B6BF-82107F02ADC2}" type="presOf" srcId="{D0E5A063-8833-4EB7-91D8-6D863B04EA6C}" destId="{9C280A4E-FF7D-4B7B-9E8B-FF310F7FC40B}" srcOrd="0" destOrd="1"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69C0B50B-0BD2-48F6-ABFA-A28C543149EA}" type="presOf" srcId="{855EE79B-56A1-4F00-9E8B-CB70DEBD0E3A}" destId="{9F683CEB-6E59-4459-B341-6F6680B7FB39}" srcOrd="0" destOrd="0" presId="urn:microsoft.com/office/officeart/2005/8/layout/vList2"/>
    <dgm:cxn modelId="{B05DD427-5033-452D-A4EC-3503A82FE942}" type="presParOf" srcId="{55768214-3A0F-48F6-A936-EB14EAE2B151}" destId="{9F683CEB-6E59-4459-B341-6F6680B7FB39}" srcOrd="0" destOrd="0" presId="urn:microsoft.com/office/officeart/2005/8/layout/vList2"/>
    <dgm:cxn modelId="{985B85E5-C61F-45F9-95D9-8C17F99F7893}"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2000" b="1" baseline="0" dirty="0" smtClean="0">
              <a:latin typeface="Arial" panose="020B0604020202020204" pitchFamily="34" charset="0"/>
              <a:cs typeface="Arial" panose="020B0604020202020204" pitchFamily="34" charset="0"/>
            </a:rPr>
            <a:t>Bacterias productoras de metano  </a:t>
          </a:r>
          <a:endParaRPr lang="es-MX" sz="20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800" b="1" baseline="0" dirty="0" smtClean="0">
              <a:latin typeface="Arial" panose="020B0604020202020204" pitchFamily="34" charset="0"/>
              <a:cs typeface="Arial" panose="020B0604020202020204" pitchFamily="34" charset="0"/>
            </a:rPr>
            <a:t>Bacterias </a:t>
          </a:r>
          <a:r>
            <a:rPr lang="es-MX" sz="1800" b="1" baseline="0" dirty="0" err="1" smtClean="0">
              <a:latin typeface="Arial" panose="020B0604020202020204" pitchFamily="34" charset="0"/>
              <a:cs typeface="Arial" panose="020B0604020202020204" pitchFamily="34" charset="0"/>
            </a:rPr>
            <a:t>metanogénicas</a:t>
          </a:r>
          <a:r>
            <a:rPr lang="es-MX" sz="1800" b="1" baseline="0" dirty="0" smtClean="0">
              <a:latin typeface="Arial" panose="020B0604020202020204" pitchFamily="34" charset="0"/>
              <a:cs typeface="Arial" panose="020B0604020202020204" pitchFamily="34" charset="0"/>
            </a:rPr>
            <a:t> </a:t>
          </a:r>
          <a:r>
            <a:rPr lang="es-MX" sz="1800" b="1" baseline="0" dirty="0" err="1" smtClean="0">
              <a:latin typeface="Arial" panose="020B0604020202020204" pitchFamily="34" charset="0"/>
              <a:cs typeface="Arial" panose="020B0604020202020204" pitchFamily="34" charset="0"/>
            </a:rPr>
            <a:t>acetotróficas</a:t>
          </a:r>
          <a:endParaRPr lang="es-MX" sz="18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27AEE439-1C26-429E-B1D5-0AD0476481CF}">
      <dgm:prSet custT="1"/>
      <dgm:spPr/>
      <dgm:t>
        <a:bodyPr/>
        <a:lstStyle/>
        <a:p>
          <a:r>
            <a:rPr lang="es-MX" sz="1800" b="1" baseline="0" dirty="0" smtClean="0">
              <a:latin typeface="Arial" panose="020B0604020202020204" pitchFamily="34" charset="0"/>
              <a:cs typeface="Arial" panose="020B0604020202020204" pitchFamily="34" charset="0"/>
            </a:rPr>
            <a:t>Bacterias </a:t>
          </a:r>
          <a:r>
            <a:rPr lang="es-MX" sz="1800" b="1" baseline="0" dirty="0" err="1" smtClean="0">
              <a:latin typeface="Arial" panose="020B0604020202020204" pitchFamily="34" charset="0"/>
              <a:cs typeface="Arial" panose="020B0604020202020204" pitchFamily="34" charset="0"/>
            </a:rPr>
            <a:t>metanogénicas</a:t>
          </a:r>
          <a:r>
            <a:rPr lang="es-MX" sz="1800" b="1" baseline="0" dirty="0" smtClean="0">
              <a:latin typeface="Arial" panose="020B0604020202020204" pitchFamily="34" charset="0"/>
              <a:cs typeface="Arial" panose="020B0604020202020204" pitchFamily="34" charset="0"/>
            </a:rPr>
            <a:t> </a:t>
          </a:r>
          <a:r>
            <a:rPr lang="es-MX" sz="1800" b="1" baseline="0" dirty="0" err="1" smtClean="0">
              <a:latin typeface="Arial" panose="020B0604020202020204" pitchFamily="34" charset="0"/>
              <a:cs typeface="Arial" panose="020B0604020202020204" pitchFamily="34" charset="0"/>
            </a:rPr>
            <a:t>hidrogenotróficas</a:t>
          </a:r>
          <a:endParaRPr lang="es-MX" sz="1800" b="1" baseline="0" dirty="0" smtClean="0">
            <a:latin typeface="Arial" panose="020B0604020202020204" pitchFamily="34" charset="0"/>
            <a:cs typeface="Arial" panose="020B0604020202020204" pitchFamily="34" charset="0"/>
          </a:endParaRPr>
        </a:p>
      </dgm:t>
    </dgm:pt>
    <dgm:pt modelId="{13D8A0C4-BFF7-4C5B-A1B4-2A07AC79AD49}" type="parTrans" cxnId="{DF06AA06-1449-4141-B174-1F60DE392BDB}">
      <dgm:prSet/>
      <dgm:spPr/>
      <dgm:t>
        <a:bodyPr/>
        <a:lstStyle/>
        <a:p>
          <a:endParaRPr lang="es-MX"/>
        </a:p>
      </dgm:t>
    </dgm:pt>
    <dgm:pt modelId="{DB44FD1D-F915-4390-97AB-836370166335}" type="sibTrans" cxnId="{DF06AA06-1449-4141-B174-1F60DE392BDB}">
      <dgm:prSet/>
      <dgm:spPr/>
      <dgm:t>
        <a:bodyPr/>
        <a:lstStyle/>
        <a:p>
          <a:endParaRPr lang="es-MX"/>
        </a:p>
      </dgm:t>
    </dgm:pt>
    <dgm:pt modelId="{2B1BD601-BA55-406B-A679-BF98C9E2BDD9}">
      <dgm:prSet custT="1"/>
      <dgm:spPr/>
      <dgm:t>
        <a:bodyPr/>
        <a:lstStyle/>
        <a:p>
          <a:pPr rtl="0"/>
          <a:endParaRPr lang="es-MX" sz="1600" dirty="0">
            <a:latin typeface="Arial" panose="020B0604020202020204" pitchFamily="34" charset="0"/>
            <a:cs typeface="Arial" panose="020B0604020202020204" pitchFamily="34" charset="0"/>
          </a:endParaRPr>
        </a:p>
      </dgm:t>
    </dgm:pt>
    <dgm:pt modelId="{2CE60855-44C1-4B6B-92E4-41BF06239E3D}" type="parTrans" cxnId="{FA5648B3-0DD1-4232-A892-7C91E3F141AA}">
      <dgm:prSet/>
      <dgm:spPr/>
      <dgm:t>
        <a:bodyPr/>
        <a:lstStyle/>
        <a:p>
          <a:endParaRPr lang="es-MX"/>
        </a:p>
      </dgm:t>
    </dgm:pt>
    <dgm:pt modelId="{EF7BF060-2B2B-406E-A0B8-A7D5C11F12CF}" type="sibTrans" cxnId="{FA5648B3-0DD1-4232-A892-7C91E3F141AA}">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66700">
        <dgm:presLayoutVars>
          <dgm:bulletEnabled val="1"/>
        </dgm:presLayoutVars>
      </dgm:prSet>
      <dgm:spPr/>
      <dgm:t>
        <a:bodyPr/>
        <a:lstStyle/>
        <a:p>
          <a:endParaRPr lang="es-MX"/>
        </a:p>
      </dgm:t>
    </dgm:pt>
  </dgm:ptLst>
  <dgm:cxnLst>
    <dgm:cxn modelId="{9764E936-DB8C-4DEF-9B76-34A4760D0EA2}" type="presOf" srcId="{D0E5A063-8833-4EB7-91D8-6D863B04EA6C}" destId="{9C280A4E-FF7D-4B7B-9E8B-FF310F7FC40B}" srcOrd="0" destOrd="1" presId="urn:microsoft.com/office/officeart/2005/8/layout/vList2"/>
    <dgm:cxn modelId="{FA5648B3-0DD1-4232-A892-7C91E3F141AA}" srcId="{855EE79B-56A1-4F00-9E8B-CB70DEBD0E3A}" destId="{2B1BD601-BA55-406B-A679-BF98C9E2BDD9}" srcOrd="0" destOrd="0" parTransId="{2CE60855-44C1-4B6B-92E4-41BF06239E3D}" sibTransId="{EF7BF060-2B2B-406E-A0B8-A7D5C11F12CF}"/>
    <dgm:cxn modelId="{4D2BD515-FBA5-46AC-BE5C-76A8E1BC2C2D}" type="presOf" srcId="{27AEE439-1C26-429E-B1D5-0AD0476481CF}" destId="{9C280A4E-FF7D-4B7B-9E8B-FF310F7FC40B}" srcOrd="0" destOrd="2" presId="urn:microsoft.com/office/officeart/2005/8/layout/vList2"/>
    <dgm:cxn modelId="{D0417CA1-7CF2-4563-B54B-643CCB68AFE3}" srcId="{855EE79B-56A1-4F00-9E8B-CB70DEBD0E3A}" destId="{D0E5A063-8833-4EB7-91D8-6D863B04EA6C}" srcOrd="1" destOrd="0" parTransId="{4BC3BB59-A1B6-4B23-8F59-757717E07AF7}" sibTransId="{0186B0E8-D0DF-4E3E-BA97-3919E4F37A79}"/>
    <dgm:cxn modelId="{30127819-6E9B-4B4C-99D2-CEF1A72E4795}" type="presOf" srcId="{F6379EF4-3B06-46B9-9443-0857B2845B1F}" destId="{55768214-3A0F-48F6-A936-EB14EAE2B151}" srcOrd="0" destOrd="0" presId="urn:microsoft.com/office/officeart/2005/8/layout/vList2"/>
    <dgm:cxn modelId="{77D7F236-CFBC-4D8C-AD18-DCFAC8DF14A1}" type="presOf" srcId="{2B1BD601-BA55-406B-A679-BF98C9E2BDD9}" destId="{9C280A4E-FF7D-4B7B-9E8B-FF310F7FC40B}" srcOrd="0" destOrd="0" presId="urn:microsoft.com/office/officeart/2005/8/layout/vList2"/>
    <dgm:cxn modelId="{DF06AA06-1449-4141-B174-1F60DE392BDB}" srcId="{855EE79B-56A1-4F00-9E8B-CB70DEBD0E3A}" destId="{27AEE439-1C26-429E-B1D5-0AD0476481CF}" srcOrd="2" destOrd="0" parTransId="{13D8A0C4-BFF7-4C5B-A1B4-2A07AC79AD49}" sibTransId="{DB44FD1D-F915-4390-97AB-836370166335}"/>
    <dgm:cxn modelId="{AD8A6004-B8D0-44B9-9C85-4B1FDE9EA6DD}"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9106B179-4DBC-4B53-BB28-F7C3B2273FC4}" type="presParOf" srcId="{55768214-3A0F-48F6-A936-EB14EAE2B151}" destId="{9F683CEB-6E59-4459-B341-6F6680B7FB39}" srcOrd="0" destOrd="0" presId="urn:microsoft.com/office/officeart/2005/8/layout/vList2"/>
    <dgm:cxn modelId="{7BD2C6F9-943B-454B-AC52-5E45D53DBD84}"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1" baseline="0" dirty="0" smtClean="0">
              <a:latin typeface="Arial" panose="020B0604020202020204" pitchFamily="34" charset="0"/>
              <a:cs typeface="Arial" panose="020B0604020202020204" pitchFamily="34" charset="0"/>
            </a:rPr>
            <a:t>Energía</a:t>
          </a:r>
          <a:endParaRPr lang="es-MX" sz="24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388402"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6C2009E6-401A-4CD8-B15A-563BBBA62180}" type="presOf" srcId="{BA8AEB88-A938-43AB-86EA-5B38C1300D2A}" destId="{21909D99-0631-4AB8-A8C4-608A5277D4CE}" srcOrd="0" destOrd="0" presId="urn:microsoft.com/office/officeart/2005/8/layout/vList2"/>
    <dgm:cxn modelId="{5C182AC2-52BA-447B-9D7C-817F164D03FE}" type="presOf" srcId="{0E752B08-5405-4E6A-86A7-F2491F15F9C7}" destId="{9EC3635B-39A7-4D28-9DC1-A845FD7E2C5F}" srcOrd="0" destOrd="0" presId="urn:microsoft.com/office/officeart/2005/8/layout/vList2"/>
    <dgm:cxn modelId="{E8C71BE5-8F56-4C23-82F3-074B9A1D3521}"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just" rtl="0"/>
          <a:r>
            <a:rPr lang="es-MX" sz="1800" b="1" baseline="0" dirty="0" smtClean="0">
              <a:latin typeface="Arial" panose="020B0604020202020204" pitchFamily="34" charset="0"/>
              <a:cs typeface="Arial" panose="020B0604020202020204" pitchFamily="34" charset="0"/>
            </a:rPr>
            <a:t>La energía contenida en un sustrato es empleada por los microorganismos en diferentes formas, pudiendo establecer un balance de energía</a:t>
          </a:r>
          <a:endParaRPr lang="es-MX" sz="1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7277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8E5157E3-4294-4568-A5EB-80E38FE90D27}" type="presOf" srcId="{CC7F886D-8956-409A-8699-D43B1A3929F0}" destId="{508ABBBD-9948-44B3-8BF4-D9317395C8AC}" srcOrd="0" destOrd="0" presId="urn:microsoft.com/office/officeart/2005/8/layout/vList2"/>
    <dgm:cxn modelId="{376C21FE-FD20-4CEB-B787-D67AFF567479}" type="presOf" srcId="{F6379EF4-3B06-46B9-9443-0857B2845B1F}" destId="{55768214-3A0F-48F6-A936-EB14EAE2B151}" srcOrd="0" destOrd="0" presId="urn:microsoft.com/office/officeart/2005/8/layout/vList2"/>
    <dgm:cxn modelId="{34133B44-BDAE-418E-9C26-7C4048CDBBA5}"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0E5A063-8833-4EB7-91D8-6D863B04EA6C}">
      <dgm:prSet custT="1"/>
      <dgm:spPr>
        <a:solidFill>
          <a:schemeClr val="bg1"/>
        </a:solidFill>
      </dgm:spPr>
      <dgm:t>
        <a:bodyPr/>
        <a:lstStyle/>
        <a:p>
          <a:pPr rtl="0"/>
          <a:r>
            <a:rPr lang="es-MX" sz="1800" b="1" baseline="0" dirty="0" smtClean="0">
              <a:solidFill>
                <a:schemeClr val="tx1"/>
              </a:solidFill>
              <a:latin typeface="Arial" panose="020B0604020202020204" pitchFamily="34" charset="0"/>
              <a:cs typeface="Arial" panose="020B0604020202020204" pitchFamily="34" charset="0"/>
            </a:rPr>
            <a:t>			           Energía en los Productos Finales + Energía de</a:t>
          </a:r>
        </a:p>
        <a:p>
          <a:pPr rtl="0"/>
          <a:r>
            <a:rPr lang="es-MX" sz="1800" b="1" baseline="0" dirty="0" smtClean="0">
              <a:solidFill>
                <a:schemeClr val="tx1"/>
              </a:solidFill>
              <a:latin typeface="Arial" panose="020B0604020202020204" pitchFamily="34" charset="0"/>
              <a:cs typeface="Arial" panose="020B0604020202020204" pitchFamily="34" charset="0"/>
            </a:rPr>
            <a:t>Energía en el Sustrato =        Mantenimiento + Energía en Síntesis de Nuevas</a:t>
          </a:r>
        </a:p>
        <a:p>
          <a:pPr rtl="0"/>
          <a:r>
            <a:rPr lang="es-MX" sz="1800" b="1" baseline="0" dirty="0" smtClean="0">
              <a:solidFill>
                <a:schemeClr val="tx1"/>
              </a:solidFill>
              <a:latin typeface="Arial" panose="020B0604020202020204" pitchFamily="34" charset="0"/>
              <a:cs typeface="Arial" panose="020B0604020202020204" pitchFamily="34" charset="0"/>
            </a:rPr>
            <a:t>			           Células + Pérdida de Energía Calorífica</a:t>
          </a:r>
          <a:endParaRPr lang="es-MX" sz="1800" dirty="0">
            <a:solidFill>
              <a:schemeClr val="tx1"/>
            </a:solidFill>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CCEC239A-F19E-4AB7-9B39-B8D94E578835}" type="pres">
      <dgm:prSet presAssocID="{D0E5A063-8833-4EB7-91D8-6D863B04EA6C}" presName="parentText" presStyleLbl="node1" presStyleIdx="0" presStyleCnt="1" custLinFactNeighborX="0" custLinFactNeighborY="-59786">
        <dgm:presLayoutVars>
          <dgm:chMax val="0"/>
          <dgm:bulletEnabled val="1"/>
        </dgm:presLayoutVars>
      </dgm:prSet>
      <dgm:spPr/>
      <dgm:t>
        <a:bodyPr/>
        <a:lstStyle/>
        <a:p>
          <a:endParaRPr lang="es-MX"/>
        </a:p>
      </dgm:t>
    </dgm:pt>
  </dgm:ptLst>
  <dgm:cxnLst>
    <dgm:cxn modelId="{D0417CA1-7CF2-4563-B54B-643CCB68AFE3}" srcId="{F6379EF4-3B06-46B9-9443-0857B2845B1F}" destId="{D0E5A063-8833-4EB7-91D8-6D863B04EA6C}" srcOrd="0" destOrd="0" parTransId="{4BC3BB59-A1B6-4B23-8F59-757717E07AF7}" sibTransId="{0186B0E8-D0DF-4E3E-BA97-3919E4F37A79}"/>
    <dgm:cxn modelId="{8E01B34F-212B-4461-8F60-0227CB6EB285}" type="presOf" srcId="{F6379EF4-3B06-46B9-9443-0857B2845B1F}" destId="{55768214-3A0F-48F6-A936-EB14EAE2B151}" srcOrd="0" destOrd="0" presId="urn:microsoft.com/office/officeart/2005/8/layout/vList2"/>
    <dgm:cxn modelId="{2187D1B2-13E5-4CF8-9C89-F3C066C9A629}" type="presOf" srcId="{D0E5A063-8833-4EB7-91D8-6D863B04EA6C}" destId="{CCEC239A-F19E-4AB7-9B39-B8D94E578835}" srcOrd="0" destOrd="0" presId="urn:microsoft.com/office/officeart/2005/8/layout/vList2"/>
    <dgm:cxn modelId="{4A8EDDF9-C670-4E06-AFE4-AA72CB76012D}" type="presParOf" srcId="{55768214-3A0F-48F6-A936-EB14EAE2B151}" destId="{CCEC239A-F19E-4AB7-9B39-B8D94E578835}"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000" b="1" baseline="0" dirty="0" smtClean="0">
              <a:latin typeface="Arial" panose="020B0604020202020204" pitchFamily="34" charset="0"/>
              <a:cs typeface="Arial" panose="020B0604020202020204" pitchFamily="34" charset="0"/>
            </a:rPr>
            <a:t>COMPARACIÓN AERÓBICO-ANAERÓBICO</a:t>
          </a:r>
          <a:endParaRPr lang="es-MX" sz="20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71EA31B6-759A-4934-943A-C37EAFF47B89}"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B48C6820-1A5D-454D-8E56-6CD04FA9FFB1}" type="presOf" srcId="{BA8AEB88-A938-43AB-86EA-5B38C1300D2A}" destId="{21909D99-0631-4AB8-A8C4-608A5277D4CE}" srcOrd="0" destOrd="0" presId="urn:microsoft.com/office/officeart/2005/8/layout/vList2"/>
    <dgm:cxn modelId="{6B5F9FAE-F8D9-4AAF-B26C-D97ECC656179}"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2000" b="1" baseline="0" dirty="0" smtClean="0">
              <a:latin typeface="Arial" panose="020B0604020202020204" pitchFamily="34" charset="0"/>
              <a:cs typeface="Arial" panose="020B0604020202020204" pitchFamily="34" charset="0"/>
            </a:rPr>
            <a:t>Proceso aeróbico</a:t>
          </a:r>
          <a:endParaRPr lang="es-MX" sz="20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D21406B-4E24-4162-AA55-673E5291F14F}">
      <dgm:prSet custT="1"/>
      <dgm:spPr/>
      <dgm:t>
        <a:bodyPr/>
        <a:lstStyle/>
        <a:p>
          <a:pPr rtl="0"/>
          <a:r>
            <a:rPr lang="es-MX" sz="1800" b="1" baseline="0" dirty="0" smtClean="0">
              <a:latin typeface="Arial" panose="020B0604020202020204" pitchFamily="34" charset="0"/>
              <a:cs typeface="Arial" panose="020B0604020202020204" pitchFamily="34" charset="0"/>
            </a:rPr>
            <a:t> Mayor rendimiento de depuración </a:t>
          </a:r>
          <a:endParaRPr lang="es-MX" sz="1600" dirty="0">
            <a:latin typeface="Arial" panose="020B0604020202020204" pitchFamily="34" charset="0"/>
            <a:cs typeface="Arial" panose="020B0604020202020204" pitchFamily="34" charset="0"/>
          </a:endParaRPr>
        </a:p>
      </dgm:t>
    </dgm:pt>
    <dgm:pt modelId="{7A9F50FB-5E63-4B44-B7CE-02BBFB8E2FEB}" type="parTrans" cxnId="{569E4F1F-78DD-43DC-99CB-BFF9D68A521E}">
      <dgm:prSet/>
      <dgm:spPr/>
      <dgm:t>
        <a:bodyPr/>
        <a:lstStyle/>
        <a:p>
          <a:endParaRPr lang="es-MX"/>
        </a:p>
      </dgm:t>
    </dgm:pt>
    <dgm:pt modelId="{C71E2CBD-923F-42C8-A1CA-FEBA0942E1A8}" type="sibTrans" cxnId="{569E4F1F-78DD-43DC-99CB-BFF9D68A521E}">
      <dgm:prSet/>
      <dgm:spPr/>
      <dgm:t>
        <a:bodyPr/>
        <a:lstStyle/>
        <a:p>
          <a:endParaRPr lang="es-MX"/>
        </a:p>
      </dgm:t>
    </dgm:pt>
    <dgm:pt modelId="{C4B10810-8211-474B-A382-E0145684C843}">
      <dgm:prSet custT="1"/>
      <dgm:spPr/>
      <dgm:t>
        <a:bodyPr/>
        <a:lstStyle/>
        <a:p>
          <a:r>
            <a:rPr lang="es-MX" sz="1800" b="1" baseline="0" dirty="0" smtClean="0">
              <a:latin typeface="Arial" panose="020B0604020202020204" pitchFamily="34" charset="0"/>
              <a:cs typeface="Arial" panose="020B0604020202020204" pitchFamily="34" charset="0"/>
            </a:rPr>
            <a:t> Necesidad de aporte de oxígeno</a:t>
          </a:r>
        </a:p>
      </dgm:t>
    </dgm:pt>
    <dgm:pt modelId="{96EC34FF-665C-42AB-B21D-B4C5EE2D7D33}" type="parTrans" cxnId="{04E9A244-DAE6-4C51-A702-BA74F3657843}">
      <dgm:prSet/>
      <dgm:spPr/>
      <dgm:t>
        <a:bodyPr/>
        <a:lstStyle/>
        <a:p>
          <a:endParaRPr lang="es-MX"/>
        </a:p>
      </dgm:t>
    </dgm:pt>
    <dgm:pt modelId="{82690031-B017-448F-864E-14183BD647F4}" type="sibTrans" cxnId="{04E9A244-DAE6-4C51-A702-BA74F3657843}">
      <dgm:prSet/>
      <dgm:spPr/>
      <dgm:t>
        <a:bodyPr/>
        <a:lstStyle/>
        <a:p>
          <a:endParaRPr lang="es-MX"/>
        </a:p>
      </dgm:t>
    </dgm:pt>
    <dgm:pt modelId="{7B595E70-BAE3-44C4-97A2-E7C919BE61F9}">
      <dgm:prSet custT="1"/>
      <dgm:spPr/>
      <dgm:t>
        <a:bodyPr/>
        <a:lstStyle/>
        <a:p>
          <a:r>
            <a:rPr lang="es-MX" sz="1800" b="1" baseline="0" dirty="0" smtClean="0">
              <a:latin typeface="Arial" panose="020B0604020202020204" pitchFamily="34" charset="0"/>
              <a:cs typeface="Arial" panose="020B0604020202020204" pitchFamily="34" charset="0"/>
            </a:rPr>
            <a:t> Límite en la carga de tratamiento</a:t>
          </a:r>
        </a:p>
      </dgm:t>
    </dgm:pt>
    <dgm:pt modelId="{69AEB0FC-634E-4A2B-94EA-A0C5649B5280}" type="parTrans" cxnId="{DB2D12DA-DAE4-4BB8-9D2B-ACC3CD57D070}">
      <dgm:prSet/>
      <dgm:spPr/>
      <dgm:t>
        <a:bodyPr/>
        <a:lstStyle/>
        <a:p>
          <a:endParaRPr lang="es-MX"/>
        </a:p>
      </dgm:t>
    </dgm:pt>
    <dgm:pt modelId="{CF006793-E12F-4D42-AAA2-53D238688B48}" type="sibTrans" cxnId="{DB2D12DA-DAE4-4BB8-9D2B-ACC3CD57D070}">
      <dgm:prSet/>
      <dgm:spPr/>
      <dgm:t>
        <a:bodyPr/>
        <a:lstStyle/>
        <a:p>
          <a:endParaRPr lang="es-MX"/>
        </a:p>
      </dgm:t>
    </dgm:pt>
    <dgm:pt modelId="{EC88DB05-F4D2-471D-91CA-92EA52EE24C0}">
      <dgm:prSet custT="1"/>
      <dgm:spPr/>
      <dgm:t>
        <a:bodyPr/>
        <a:lstStyle/>
        <a:p>
          <a:r>
            <a:rPr lang="es-MX" sz="1800" b="1" baseline="0" dirty="0" smtClean="0">
              <a:latin typeface="Arial" panose="020B0604020202020204" pitchFamily="34" charset="0"/>
              <a:cs typeface="Arial" panose="020B0604020202020204" pitchFamily="34" charset="0"/>
            </a:rPr>
            <a:t> Gran producción de fangos no estabilizados</a:t>
          </a:r>
        </a:p>
      </dgm:t>
    </dgm:pt>
    <dgm:pt modelId="{E62541CC-FD4B-4371-AF81-D93400927B89}" type="parTrans" cxnId="{BFBD76C6-37C7-4022-A1A5-2F5A4EBDFCFF}">
      <dgm:prSet/>
      <dgm:spPr/>
      <dgm:t>
        <a:bodyPr/>
        <a:lstStyle/>
        <a:p>
          <a:endParaRPr lang="es-MX"/>
        </a:p>
      </dgm:t>
    </dgm:pt>
    <dgm:pt modelId="{2A656875-9A58-420E-B0F7-95CA12C3C29C}" type="sibTrans" cxnId="{BFBD76C6-37C7-4022-A1A5-2F5A4EBDFCFF}">
      <dgm:prSet/>
      <dgm:spPr/>
      <dgm:t>
        <a:bodyPr/>
        <a:lstStyle/>
        <a:p>
          <a:endParaRPr lang="es-MX"/>
        </a:p>
      </dgm:t>
    </dgm:pt>
    <dgm:pt modelId="{50632183-B76E-FE48-B096-C7D2FF6A2529}">
      <dgm:prSet custT="1"/>
      <dgm:spPr/>
      <dgm:t>
        <a:bodyPr/>
        <a:lstStyle/>
        <a:p>
          <a:r>
            <a:rPr lang="es-MX" sz="1800" b="1" baseline="0" dirty="0" smtClean="0">
              <a:latin typeface="Arial" panose="020B0604020202020204" pitchFamily="34" charset="0"/>
              <a:cs typeface="Arial" panose="020B0604020202020204" pitchFamily="34" charset="0"/>
            </a:rPr>
            <a:t> Permite la nitrificación simultánea </a:t>
          </a:r>
        </a:p>
      </dgm:t>
    </dgm:pt>
    <dgm:pt modelId="{89606D6A-9EE9-D247-B527-33051E05EE8C}" type="parTrans" cxnId="{7D02C237-C40C-F84C-A538-CB6D71857CE1}">
      <dgm:prSet/>
      <dgm:spPr/>
      <dgm:t>
        <a:bodyPr/>
        <a:lstStyle/>
        <a:p>
          <a:endParaRPr lang="es-ES_tradnl"/>
        </a:p>
      </dgm:t>
    </dgm:pt>
    <dgm:pt modelId="{68EBF095-C747-164A-B08F-AE81F43D067B}" type="sibTrans" cxnId="{7D02C237-C40C-F84C-A538-CB6D71857CE1}">
      <dgm:prSet/>
      <dgm:spPr/>
      <dgm:t>
        <a:bodyPr/>
        <a:lstStyle/>
        <a:p>
          <a:endParaRPr lang="es-ES_tradnl"/>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custLinFactNeighborY="-36978">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128033">
        <dgm:presLayoutVars>
          <dgm:bulletEnabled val="1"/>
        </dgm:presLayoutVars>
      </dgm:prSet>
      <dgm:spPr/>
      <dgm:t>
        <a:bodyPr/>
        <a:lstStyle/>
        <a:p>
          <a:endParaRPr lang="es-MX"/>
        </a:p>
      </dgm:t>
    </dgm:pt>
  </dgm:ptLst>
  <dgm:cxnLst>
    <dgm:cxn modelId="{6BD4DC28-6B30-4CB8-B835-F8780E139E0C}" type="presOf" srcId="{855EE79B-56A1-4F00-9E8B-CB70DEBD0E3A}" destId="{9F683CEB-6E59-4459-B341-6F6680B7FB39}" srcOrd="0" destOrd="0" presId="urn:microsoft.com/office/officeart/2005/8/layout/vList2"/>
    <dgm:cxn modelId="{89C4EB76-F101-447A-A841-39D191C9587F}" type="presOf" srcId="{7B595E70-BAE3-44C4-97A2-E7C919BE61F9}" destId="{9C280A4E-FF7D-4B7B-9E8B-FF310F7FC40B}" srcOrd="0" destOrd="2" presId="urn:microsoft.com/office/officeart/2005/8/layout/vList2"/>
    <dgm:cxn modelId="{04E9A244-DAE6-4C51-A702-BA74F3657843}" srcId="{855EE79B-56A1-4F00-9E8B-CB70DEBD0E3A}" destId="{C4B10810-8211-474B-A382-E0145684C843}" srcOrd="1" destOrd="0" parTransId="{96EC34FF-665C-42AB-B21D-B4C5EE2D7D33}" sibTransId="{82690031-B017-448F-864E-14183BD647F4}"/>
    <dgm:cxn modelId="{BFBD76C6-37C7-4022-A1A5-2F5A4EBDFCFF}" srcId="{855EE79B-56A1-4F00-9E8B-CB70DEBD0E3A}" destId="{EC88DB05-F4D2-471D-91CA-92EA52EE24C0}" srcOrd="3" destOrd="0" parTransId="{E62541CC-FD4B-4371-AF81-D93400927B89}" sibTransId="{2A656875-9A58-420E-B0F7-95CA12C3C29C}"/>
    <dgm:cxn modelId="{DB2D12DA-DAE4-4BB8-9D2B-ACC3CD57D070}" srcId="{855EE79B-56A1-4F00-9E8B-CB70DEBD0E3A}" destId="{7B595E70-BAE3-44C4-97A2-E7C919BE61F9}" srcOrd="2" destOrd="0" parTransId="{69AEB0FC-634E-4A2B-94EA-A0C5649B5280}" sibTransId="{CF006793-E12F-4D42-AAA2-53D238688B48}"/>
    <dgm:cxn modelId="{B5B855A0-9F8E-468F-AEEC-4175E15D1D79}" srcId="{F6379EF4-3B06-46B9-9443-0857B2845B1F}" destId="{855EE79B-56A1-4F00-9E8B-CB70DEBD0E3A}" srcOrd="0" destOrd="0" parTransId="{AB9170E9-BB6D-4CBF-9F6C-96BFBA210992}" sibTransId="{90004CD6-E18C-486C-8F96-B160C9F3BA6A}"/>
    <dgm:cxn modelId="{DD8CED94-C6F3-41AD-9D51-BFBEFDF7A70C}" type="presOf" srcId="{5D21406B-4E24-4162-AA55-673E5291F14F}" destId="{9C280A4E-FF7D-4B7B-9E8B-FF310F7FC40B}" srcOrd="0" destOrd="0" presId="urn:microsoft.com/office/officeart/2005/8/layout/vList2"/>
    <dgm:cxn modelId="{7D02C237-C40C-F84C-A538-CB6D71857CE1}" srcId="{855EE79B-56A1-4F00-9E8B-CB70DEBD0E3A}" destId="{50632183-B76E-FE48-B096-C7D2FF6A2529}" srcOrd="4" destOrd="0" parTransId="{89606D6A-9EE9-D247-B527-33051E05EE8C}" sibTransId="{68EBF095-C747-164A-B08F-AE81F43D067B}"/>
    <dgm:cxn modelId="{5DC78D20-326B-DB46-979A-EBFD683D16DE}" type="presOf" srcId="{50632183-B76E-FE48-B096-C7D2FF6A2529}" destId="{9C280A4E-FF7D-4B7B-9E8B-FF310F7FC40B}" srcOrd="0" destOrd="4" presId="urn:microsoft.com/office/officeart/2005/8/layout/vList2"/>
    <dgm:cxn modelId="{014728DA-9AD6-4B28-B0CA-AC5DE1418D31}" type="presOf" srcId="{EC88DB05-F4D2-471D-91CA-92EA52EE24C0}" destId="{9C280A4E-FF7D-4B7B-9E8B-FF310F7FC40B}" srcOrd="0" destOrd="3" presId="urn:microsoft.com/office/officeart/2005/8/layout/vList2"/>
    <dgm:cxn modelId="{B032A0FE-31AC-4C5B-AF19-9F2F6BF9FC8F}" type="presOf" srcId="{F6379EF4-3B06-46B9-9443-0857B2845B1F}" destId="{55768214-3A0F-48F6-A936-EB14EAE2B151}" srcOrd="0" destOrd="0" presId="urn:microsoft.com/office/officeart/2005/8/layout/vList2"/>
    <dgm:cxn modelId="{DAAD8578-B31C-4BAE-9D0A-236A8EC3A9E7}" type="presOf" srcId="{C4B10810-8211-474B-A382-E0145684C843}" destId="{9C280A4E-FF7D-4B7B-9E8B-FF310F7FC40B}" srcOrd="0" destOrd="1" presId="urn:microsoft.com/office/officeart/2005/8/layout/vList2"/>
    <dgm:cxn modelId="{569E4F1F-78DD-43DC-99CB-BFF9D68A521E}" srcId="{855EE79B-56A1-4F00-9E8B-CB70DEBD0E3A}" destId="{5D21406B-4E24-4162-AA55-673E5291F14F}" srcOrd="0" destOrd="0" parTransId="{7A9F50FB-5E63-4B44-B7CE-02BBFB8E2FEB}" sibTransId="{C71E2CBD-923F-42C8-A1CA-FEBA0942E1A8}"/>
    <dgm:cxn modelId="{CFB32085-41B0-4BAC-91BC-F54C2E5F97AE}" type="presParOf" srcId="{55768214-3A0F-48F6-A936-EB14EAE2B151}" destId="{9F683CEB-6E59-4459-B341-6F6680B7FB39}" srcOrd="0" destOrd="0" presId="urn:microsoft.com/office/officeart/2005/8/layout/vList2"/>
    <dgm:cxn modelId="{4418F0C9-256A-4411-BE45-74BD1F391AE4}"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2000" b="1" baseline="0" dirty="0" smtClean="0">
              <a:latin typeface="Arial" panose="020B0604020202020204" pitchFamily="34" charset="0"/>
              <a:cs typeface="Arial" panose="020B0604020202020204" pitchFamily="34" charset="0"/>
            </a:rPr>
            <a:t>Proceso anaeróbico</a:t>
          </a:r>
          <a:endParaRPr lang="es-MX" sz="20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800" b="1" baseline="0" dirty="0" smtClean="0">
              <a:latin typeface="Arial" panose="020B0604020202020204" pitchFamily="34" charset="0"/>
              <a:cs typeface="Arial" panose="020B0604020202020204" pitchFamily="34" charset="0"/>
            </a:rPr>
            <a:t> Pequeña producción de fangos estabilizados</a:t>
          </a:r>
          <a:endParaRPr lang="es-MX" sz="18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2B1BD601-BA55-406B-A679-BF98C9E2BDD9}">
      <dgm:prSet custT="1"/>
      <dgm:spPr/>
      <dgm:t>
        <a:bodyPr/>
        <a:lstStyle/>
        <a:p>
          <a:pPr rtl="0"/>
          <a:endParaRPr lang="es-MX" sz="1600" dirty="0">
            <a:latin typeface="Arial" panose="020B0604020202020204" pitchFamily="34" charset="0"/>
            <a:cs typeface="Arial" panose="020B0604020202020204" pitchFamily="34" charset="0"/>
          </a:endParaRPr>
        </a:p>
      </dgm:t>
    </dgm:pt>
    <dgm:pt modelId="{2CE60855-44C1-4B6B-92E4-41BF06239E3D}" type="parTrans" cxnId="{FA5648B3-0DD1-4232-A892-7C91E3F141AA}">
      <dgm:prSet/>
      <dgm:spPr/>
      <dgm:t>
        <a:bodyPr/>
        <a:lstStyle/>
        <a:p>
          <a:endParaRPr lang="es-MX"/>
        </a:p>
      </dgm:t>
    </dgm:pt>
    <dgm:pt modelId="{EF7BF060-2B2B-406E-A0B8-A7D5C11F12CF}" type="sibTrans" cxnId="{FA5648B3-0DD1-4232-A892-7C91E3F141AA}">
      <dgm:prSet/>
      <dgm:spPr/>
      <dgm:t>
        <a:bodyPr/>
        <a:lstStyle/>
        <a:p>
          <a:endParaRPr lang="es-MX"/>
        </a:p>
      </dgm:t>
    </dgm:pt>
    <dgm:pt modelId="{1404D7D9-4526-4582-90E6-1899C082CC11}">
      <dgm:prSet custT="1"/>
      <dgm:spPr/>
      <dgm:t>
        <a:bodyPr/>
        <a:lstStyle/>
        <a:p>
          <a:r>
            <a:rPr lang="es-MX" sz="1800" b="1" baseline="0" dirty="0" smtClean="0">
              <a:latin typeface="Arial" panose="020B0604020202020204" pitchFamily="34" charset="0"/>
              <a:cs typeface="Arial" panose="020B0604020202020204" pitchFamily="34" charset="0"/>
            </a:rPr>
            <a:t> Subproductos aprovechables enérgeticamente</a:t>
          </a:r>
        </a:p>
      </dgm:t>
    </dgm:pt>
    <dgm:pt modelId="{3CD78A81-D9BE-4552-8F58-EDCB2A36D18C}" type="parTrans" cxnId="{DC9E6388-9EA6-4945-A185-B20926C3B81B}">
      <dgm:prSet/>
      <dgm:spPr/>
      <dgm:t>
        <a:bodyPr/>
        <a:lstStyle/>
        <a:p>
          <a:endParaRPr lang="es-MX"/>
        </a:p>
      </dgm:t>
    </dgm:pt>
    <dgm:pt modelId="{83E40C7B-A658-4B52-B4BE-002CB5227CC8}" type="sibTrans" cxnId="{DC9E6388-9EA6-4945-A185-B20926C3B81B}">
      <dgm:prSet/>
      <dgm:spPr/>
      <dgm:t>
        <a:bodyPr/>
        <a:lstStyle/>
        <a:p>
          <a:endParaRPr lang="es-MX"/>
        </a:p>
      </dgm:t>
    </dgm:pt>
    <dgm:pt modelId="{3A318246-323E-49B5-B113-B1411C9D1930}">
      <dgm:prSet custT="1"/>
      <dgm:spPr/>
      <dgm:t>
        <a:bodyPr/>
        <a:lstStyle/>
        <a:p>
          <a:r>
            <a:rPr lang="es-MX" sz="1800" b="1" baseline="0" dirty="0" smtClean="0">
              <a:latin typeface="Arial" panose="020B0604020202020204" pitchFamily="34" charset="0"/>
              <a:cs typeface="Arial" panose="020B0604020202020204" pitchFamily="34" charset="0"/>
            </a:rPr>
            <a:t> Mantenimiento de la temperatura de operación </a:t>
          </a:r>
        </a:p>
      </dgm:t>
    </dgm:pt>
    <dgm:pt modelId="{499C6B09-919D-490B-8C26-8283154D6C32}" type="parTrans" cxnId="{24130B24-60AF-46F9-85B5-D01CF485A9D2}">
      <dgm:prSet/>
      <dgm:spPr/>
      <dgm:t>
        <a:bodyPr/>
        <a:lstStyle/>
        <a:p>
          <a:endParaRPr lang="es-MX"/>
        </a:p>
      </dgm:t>
    </dgm:pt>
    <dgm:pt modelId="{F7562D43-0ED7-48D5-8C3D-6C7B3871A123}" type="sibTrans" cxnId="{24130B24-60AF-46F9-85B5-D01CF485A9D2}">
      <dgm:prSet/>
      <dgm:spPr/>
      <dgm:t>
        <a:bodyPr/>
        <a:lstStyle/>
        <a:p>
          <a:endParaRPr lang="es-MX"/>
        </a:p>
      </dgm:t>
    </dgm:pt>
    <dgm:pt modelId="{7BA56EA1-55C1-424B-9637-E51A1D3D5E37}">
      <dgm:prSet custT="1"/>
      <dgm:spPr/>
      <dgm:t>
        <a:bodyPr/>
        <a:lstStyle/>
        <a:p>
          <a:r>
            <a:rPr lang="es-MX" sz="1800" b="1" baseline="0" dirty="0" smtClean="0">
              <a:latin typeface="Arial" panose="020B0604020202020204" pitchFamily="34" charset="0"/>
              <a:cs typeface="Arial" panose="020B0604020202020204" pitchFamily="34" charset="0"/>
            </a:rPr>
            <a:t> Capacidad para altas cargas hidráulicas y orgánicas</a:t>
          </a:r>
        </a:p>
      </dgm:t>
    </dgm:pt>
    <dgm:pt modelId="{DEF3A2AE-C584-45EB-A908-522677AF9F65}" type="parTrans" cxnId="{1312AD10-DC46-4949-8B03-2AF73A179D9C}">
      <dgm:prSet/>
      <dgm:spPr/>
      <dgm:t>
        <a:bodyPr/>
        <a:lstStyle/>
        <a:p>
          <a:endParaRPr lang="es-MX"/>
        </a:p>
      </dgm:t>
    </dgm:pt>
    <dgm:pt modelId="{07B16E5A-B9BD-4608-A1FB-BA6C5C7F7D8E}" type="sibTrans" cxnId="{1312AD10-DC46-4949-8B03-2AF73A179D9C}">
      <dgm:prSet/>
      <dgm:spPr/>
      <dgm:t>
        <a:bodyPr/>
        <a:lstStyle/>
        <a:p>
          <a:endParaRPr lang="es-MX"/>
        </a:p>
      </dgm:t>
    </dgm:pt>
    <dgm:pt modelId="{1898F3DC-285B-478F-93F9-E286D7652C2F}">
      <dgm:prSet custT="1"/>
      <dgm:spPr/>
      <dgm:t>
        <a:bodyPr/>
        <a:lstStyle/>
        <a:p>
          <a:r>
            <a:rPr lang="es-MX" sz="1800" b="1" baseline="0" dirty="0" smtClean="0">
              <a:latin typeface="Arial" panose="020B0604020202020204" pitchFamily="34" charset="0"/>
              <a:cs typeface="Arial" panose="020B0604020202020204" pitchFamily="34" charset="0"/>
            </a:rPr>
            <a:t> Pequeña necesidad de nutrientes </a:t>
          </a:r>
        </a:p>
      </dgm:t>
    </dgm:pt>
    <dgm:pt modelId="{56482F4D-BB93-4FFF-9A8B-80E7568AE110}" type="parTrans" cxnId="{6FABADB8-345D-46E1-A4BE-C7B5B97DAE81}">
      <dgm:prSet/>
      <dgm:spPr/>
      <dgm:t>
        <a:bodyPr/>
        <a:lstStyle/>
        <a:p>
          <a:endParaRPr lang="es-MX"/>
        </a:p>
      </dgm:t>
    </dgm:pt>
    <dgm:pt modelId="{DD3983BB-A236-4945-BE23-E1D4A8FD8174}" type="sibTrans" cxnId="{6FABADB8-345D-46E1-A4BE-C7B5B97DAE81}">
      <dgm:prSet/>
      <dgm:spPr/>
      <dgm:t>
        <a:bodyPr/>
        <a:lstStyle/>
        <a:p>
          <a:endParaRPr lang="es-MX"/>
        </a:p>
      </dgm:t>
    </dgm:pt>
    <dgm:pt modelId="{6EC8690F-C471-4E2F-BECC-19982297704B}">
      <dgm:prSet custT="1"/>
      <dgm:spPr/>
      <dgm:t>
        <a:bodyPr/>
        <a:lstStyle/>
        <a:p>
          <a:r>
            <a:rPr lang="es-MX" sz="1800" b="1" baseline="0" dirty="0" smtClean="0">
              <a:latin typeface="Arial" panose="020B0604020202020204" pitchFamily="34" charset="0"/>
              <a:cs typeface="Arial" panose="020B0604020202020204" pitchFamily="34" charset="0"/>
            </a:rPr>
            <a:t> Arranque lento y delicado </a:t>
          </a:r>
        </a:p>
      </dgm:t>
    </dgm:pt>
    <dgm:pt modelId="{F8E13E77-C58F-4228-8BC7-0B4A96410099}" type="parTrans" cxnId="{3FAFDF5A-550D-41CB-BE70-D9DB58F916FE}">
      <dgm:prSet/>
      <dgm:spPr/>
      <dgm:t>
        <a:bodyPr/>
        <a:lstStyle/>
        <a:p>
          <a:endParaRPr lang="es-MX"/>
        </a:p>
      </dgm:t>
    </dgm:pt>
    <dgm:pt modelId="{2B8966B6-D5FA-4312-B198-1C85EC8EEC9A}" type="sibTrans" cxnId="{3FAFDF5A-550D-41CB-BE70-D9DB58F916FE}">
      <dgm:prSet/>
      <dgm:spPr/>
      <dgm:t>
        <a:bodyPr/>
        <a:lstStyle/>
        <a:p>
          <a:endParaRPr lang="es-MX"/>
        </a:p>
      </dgm:t>
    </dgm:pt>
    <dgm:pt modelId="{D1185E0A-4D87-402B-BC6A-D796D1A328BD}">
      <dgm:prSet custT="1"/>
      <dgm:spPr/>
      <dgm:t>
        <a:bodyPr/>
        <a:lstStyle/>
        <a:p>
          <a:r>
            <a:rPr lang="es-MX" sz="1800" b="1" baseline="0" dirty="0" smtClean="0">
              <a:latin typeface="Arial" panose="020B0604020202020204" pitchFamily="34" charset="0"/>
              <a:cs typeface="Arial" panose="020B0604020202020204" pitchFamily="34" charset="0"/>
            </a:rPr>
            <a:t> Desnitrificación</a:t>
          </a:r>
        </a:p>
      </dgm:t>
    </dgm:pt>
    <dgm:pt modelId="{138A695B-C94B-4598-B9F7-A3088B95A230}" type="parTrans" cxnId="{D96A8AA6-DBD2-4E93-AE44-807BCDEE8A93}">
      <dgm:prSet/>
      <dgm:spPr/>
      <dgm:t>
        <a:bodyPr/>
        <a:lstStyle/>
        <a:p>
          <a:endParaRPr lang="es-MX"/>
        </a:p>
      </dgm:t>
    </dgm:pt>
    <dgm:pt modelId="{96998F9C-0D48-4835-B676-8BA905139098}" type="sibTrans" cxnId="{D96A8AA6-DBD2-4E93-AE44-807BCDEE8A93}">
      <dgm:prSet/>
      <dgm:spPr/>
      <dgm:t>
        <a:bodyPr/>
        <a:lstStyle/>
        <a:p>
          <a:endParaRPr lang="es-MX"/>
        </a:p>
      </dgm:t>
    </dgm:pt>
    <dgm:pt modelId="{A9F72868-258F-4C13-A2E7-4DD143496A52}">
      <dgm:prSet custT="1"/>
      <dgm:spPr/>
      <dgm:t>
        <a:bodyPr/>
        <a:lstStyle/>
        <a:p>
          <a:r>
            <a:rPr lang="es-MX" sz="1800" b="1" baseline="0" dirty="0" smtClean="0">
              <a:latin typeface="Arial" panose="020B0604020202020204" pitchFamily="34" charset="0"/>
              <a:cs typeface="Arial" panose="020B0604020202020204" pitchFamily="34" charset="0"/>
            </a:rPr>
            <a:t> Mantenimiento durante largo tiempo sin sustrato </a:t>
          </a:r>
        </a:p>
      </dgm:t>
    </dgm:pt>
    <dgm:pt modelId="{6A0A80DF-84DD-4F17-96D9-F39459B1D156}" type="parTrans" cxnId="{8AA27CCB-396B-495F-A367-A363A1203317}">
      <dgm:prSet/>
      <dgm:spPr/>
      <dgm:t>
        <a:bodyPr/>
        <a:lstStyle/>
        <a:p>
          <a:endParaRPr lang="es-MX"/>
        </a:p>
      </dgm:t>
    </dgm:pt>
    <dgm:pt modelId="{35069A1E-E735-4867-B69A-B5C6CA357D58}" type="sibTrans" cxnId="{8AA27CCB-396B-495F-A367-A363A1203317}">
      <dgm:prSet/>
      <dgm:spPr/>
      <dgm:t>
        <a:bodyPr/>
        <a:lstStyle/>
        <a:p>
          <a:endParaRPr lang="es-MX"/>
        </a:p>
      </dgm:t>
    </dgm:pt>
    <dgm:pt modelId="{3377D04E-8802-3040-B566-B2D826E138CF}">
      <dgm:prSet custT="1"/>
      <dgm:spPr/>
      <dgm:t>
        <a:bodyPr/>
        <a:lstStyle/>
        <a:p>
          <a:pPr rtl="0"/>
          <a:r>
            <a:rPr lang="es-MX" sz="1800" b="1" baseline="0" dirty="0" smtClean="0">
              <a:latin typeface="Arial" panose="020B0604020202020204" pitchFamily="34" charset="0"/>
              <a:cs typeface="Arial" panose="020B0604020202020204" pitchFamily="34" charset="0"/>
            </a:rPr>
            <a:t> Costes de operación bajos</a:t>
          </a:r>
          <a:endParaRPr lang="es-MX" sz="1800" dirty="0">
            <a:latin typeface="Arial" panose="020B0604020202020204" pitchFamily="34" charset="0"/>
            <a:cs typeface="Arial" panose="020B0604020202020204" pitchFamily="34" charset="0"/>
          </a:endParaRPr>
        </a:p>
      </dgm:t>
    </dgm:pt>
    <dgm:pt modelId="{44430AA8-14D3-8F45-8352-6FE402493DA9}" type="parTrans" cxnId="{E1EFC0F2-8607-8D41-B85A-AFF1DDE06AD3}">
      <dgm:prSet/>
      <dgm:spPr/>
      <dgm:t>
        <a:bodyPr/>
        <a:lstStyle/>
        <a:p>
          <a:endParaRPr lang="es-ES_tradnl"/>
        </a:p>
      </dgm:t>
    </dgm:pt>
    <dgm:pt modelId="{161D7037-A02F-C941-948B-80AEBBA76CA2}" type="sibTrans" cxnId="{E1EFC0F2-8607-8D41-B85A-AFF1DDE06AD3}">
      <dgm:prSet/>
      <dgm:spPr/>
      <dgm:t>
        <a:bodyPr/>
        <a:lstStyle/>
        <a:p>
          <a:endParaRPr lang="es-ES_tradnl"/>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66700">
        <dgm:presLayoutVars>
          <dgm:bulletEnabled val="1"/>
        </dgm:presLayoutVars>
      </dgm:prSet>
      <dgm:spPr/>
      <dgm:t>
        <a:bodyPr/>
        <a:lstStyle/>
        <a:p>
          <a:endParaRPr lang="es-MX"/>
        </a:p>
      </dgm:t>
    </dgm:pt>
  </dgm:ptLst>
  <dgm:cxnLst>
    <dgm:cxn modelId="{D3BDD03A-5750-4722-8844-E0102C3897FC}" type="presOf" srcId="{6EC8690F-C471-4E2F-BECC-19982297704B}" destId="{9C280A4E-FF7D-4B7B-9E8B-FF310F7FC40B}" srcOrd="0" destOrd="7" presId="urn:microsoft.com/office/officeart/2005/8/layout/vList2"/>
    <dgm:cxn modelId="{7D91A263-6252-4539-8C7A-EDD7BBE9B27E}" type="presOf" srcId="{3A318246-323E-49B5-B113-B1411C9D1930}" destId="{9C280A4E-FF7D-4B7B-9E8B-FF310F7FC40B}" srcOrd="0" destOrd="4" presId="urn:microsoft.com/office/officeart/2005/8/layout/vList2"/>
    <dgm:cxn modelId="{E1EFC0F2-8607-8D41-B85A-AFF1DDE06AD3}" srcId="{855EE79B-56A1-4F00-9E8B-CB70DEBD0E3A}" destId="{3377D04E-8802-3040-B566-B2D826E138CF}" srcOrd="2" destOrd="0" parTransId="{44430AA8-14D3-8F45-8352-6FE402493DA9}" sibTransId="{161D7037-A02F-C941-948B-80AEBBA76CA2}"/>
    <dgm:cxn modelId="{B5B855A0-9F8E-468F-AEEC-4175E15D1D79}" srcId="{F6379EF4-3B06-46B9-9443-0857B2845B1F}" destId="{855EE79B-56A1-4F00-9E8B-CB70DEBD0E3A}" srcOrd="0" destOrd="0" parTransId="{AB9170E9-BB6D-4CBF-9F6C-96BFBA210992}" sibTransId="{90004CD6-E18C-486C-8F96-B160C9F3BA6A}"/>
    <dgm:cxn modelId="{B8FAAF66-B371-496C-9A21-0B39B2E0C5E6}" type="presOf" srcId="{7BA56EA1-55C1-424B-9637-E51A1D3D5E37}" destId="{9C280A4E-FF7D-4B7B-9E8B-FF310F7FC40B}" srcOrd="0" destOrd="5" presId="urn:microsoft.com/office/officeart/2005/8/layout/vList2"/>
    <dgm:cxn modelId="{3FAFDF5A-550D-41CB-BE70-D9DB58F916FE}" srcId="{855EE79B-56A1-4F00-9E8B-CB70DEBD0E3A}" destId="{6EC8690F-C471-4E2F-BECC-19982297704B}" srcOrd="7" destOrd="0" parTransId="{F8E13E77-C58F-4228-8BC7-0B4A96410099}" sibTransId="{2B8966B6-D5FA-4312-B198-1C85EC8EEC9A}"/>
    <dgm:cxn modelId="{FA5648B3-0DD1-4232-A892-7C91E3F141AA}" srcId="{855EE79B-56A1-4F00-9E8B-CB70DEBD0E3A}" destId="{2B1BD601-BA55-406B-A679-BF98C9E2BDD9}" srcOrd="0" destOrd="0" parTransId="{2CE60855-44C1-4B6B-92E4-41BF06239E3D}" sibTransId="{EF7BF060-2B2B-406E-A0B8-A7D5C11F12CF}"/>
    <dgm:cxn modelId="{9FA5AE1B-C8BD-411B-88E4-CA5CB531E93A}" type="presOf" srcId="{1404D7D9-4526-4582-90E6-1899C082CC11}" destId="{9C280A4E-FF7D-4B7B-9E8B-FF310F7FC40B}" srcOrd="0" destOrd="3" presId="urn:microsoft.com/office/officeart/2005/8/layout/vList2"/>
    <dgm:cxn modelId="{DC9E6388-9EA6-4945-A185-B20926C3B81B}" srcId="{855EE79B-56A1-4F00-9E8B-CB70DEBD0E3A}" destId="{1404D7D9-4526-4582-90E6-1899C082CC11}" srcOrd="3" destOrd="0" parTransId="{3CD78A81-D9BE-4552-8F58-EDCB2A36D18C}" sibTransId="{83E40C7B-A658-4B52-B4BE-002CB5227CC8}"/>
    <dgm:cxn modelId="{D0417CA1-7CF2-4563-B54B-643CCB68AFE3}" srcId="{855EE79B-56A1-4F00-9E8B-CB70DEBD0E3A}" destId="{D0E5A063-8833-4EB7-91D8-6D863B04EA6C}" srcOrd="1" destOrd="0" parTransId="{4BC3BB59-A1B6-4B23-8F59-757717E07AF7}" sibTransId="{0186B0E8-D0DF-4E3E-BA97-3919E4F37A79}"/>
    <dgm:cxn modelId="{385A879E-0E4D-41AF-8B57-3B83C3E24140}" type="presOf" srcId="{D1185E0A-4D87-402B-BC6A-D796D1A328BD}" destId="{9C280A4E-FF7D-4B7B-9E8B-FF310F7FC40B}" srcOrd="0" destOrd="8" presId="urn:microsoft.com/office/officeart/2005/8/layout/vList2"/>
    <dgm:cxn modelId="{8AA27CCB-396B-495F-A367-A363A1203317}" srcId="{855EE79B-56A1-4F00-9E8B-CB70DEBD0E3A}" destId="{A9F72868-258F-4C13-A2E7-4DD143496A52}" srcOrd="9" destOrd="0" parTransId="{6A0A80DF-84DD-4F17-96D9-F39459B1D156}" sibTransId="{35069A1E-E735-4867-B69A-B5C6CA357D58}"/>
    <dgm:cxn modelId="{8BC1604B-483A-4884-A8D0-6959E09329FD}" type="presOf" srcId="{2B1BD601-BA55-406B-A679-BF98C9E2BDD9}" destId="{9C280A4E-FF7D-4B7B-9E8B-FF310F7FC40B}" srcOrd="0" destOrd="0" presId="urn:microsoft.com/office/officeart/2005/8/layout/vList2"/>
    <dgm:cxn modelId="{24130B24-60AF-46F9-85B5-D01CF485A9D2}" srcId="{855EE79B-56A1-4F00-9E8B-CB70DEBD0E3A}" destId="{3A318246-323E-49B5-B113-B1411C9D1930}" srcOrd="4" destOrd="0" parTransId="{499C6B09-919D-490B-8C26-8283154D6C32}" sibTransId="{F7562D43-0ED7-48D5-8C3D-6C7B3871A123}"/>
    <dgm:cxn modelId="{CCA42045-0EF7-4BB4-B970-6E72BC5B699B}" type="presOf" srcId="{855EE79B-56A1-4F00-9E8B-CB70DEBD0E3A}" destId="{9F683CEB-6E59-4459-B341-6F6680B7FB39}" srcOrd="0" destOrd="0" presId="urn:microsoft.com/office/officeart/2005/8/layout/vList2"/>
    <dgm:cxn modelId="{1312AD10-DC46-4949-8B03-2AF73A179D9C}" srcId="{855EE79B-56A1-4F00-9E8B-CB70DEBD0E3A}" destId="{7BA56EA1-55C1-424B-9637-E51A1D3D5E37}" srcOrd="5" destOrd="0" parTransId="{DEF3A2AE-C584-45EB-A908-522677AF9F65}" sibTransId="{07B16E5A-B9BD-4608-A1FB-BA6C5C7F7D8E}"/>
    <dgm:cxn modelId="{970F9484-E53E-4CA5-851F-1B4315CFEBDF}" type="presOf" srcId="{A9F72868-258F-4C13-A2E7-4DD143496A52}" destId="{9C280A4E-FF7D-4B7B-9E8B-FF310F7FC40B}" srcOrd="0" destOrd="9" presId="urn:microsoft.com/office/officeart/2005/8/layout/vList2"/>
    <dgm:cxn modelId="{6FABADB8-345D-46E1-A4BE-C7B5B97DAE81}" srcId="{855EE79B-56A1-4F00-9E8B-CB70DEBD0E3A}" destId="{1898F3DC-285B-478F-93F9-E286D7652C2F}" srcOrd="6" destOrd="0" parTransId="{56482F4D-BB93-4FFF-9A8B-80E7568AE110}" sibTransId="{DD3983BB-A236-4945-BE23-E1D4A8FD8174}"/>
    <dgm:cxn modelId="{6128AADA-31B1-4617-BEC9-80D048FD5BFF}" type="presOf" srcId="{1898F3DC-285B-478F-93F9-E286D7652C2F}" destId="{9C280A4E-FF7D-4B7B-9E8B-FF310F7FC40B}" srcOrd="0" destOrd="6" presId="urn:microsoft.com/office/officeart/2005/8/layout/vList2"/>
    <dgm:cxn modelId="{02BF097D-2CDF-4CC3-920A-857101076D3D}" type="presOf" srcId="{F6379EF4-3B06-46B9-9443-0857B2845B1F}" destId="{55768214-3A0F-48F6-A936-EB14EAE2B151}" srcOrd="0" destOrd="0" presId="urn:microsoft.com/office/officeart/2005/8/layout/vList2"/>
    <dgm:cxn modelId="{3CBBB505-183F-42FB-AA6A-0C52103F21EE}" type="presOf" srcId="{D0E5A063-8833-4EB7-91D8-6D863B04EA6C}" destId="{9C280A4E-FF7D-4B7B-9E8B-FF310F7FC40B}" srcOrd="0" destOrd="1" presId="urn:microsoft.com/office/officeart/2005/8/layout/vList2"/>
    <dgm:cxn modelId="{622C7A20-13FE-614D-AD56-B1659DC3FA64}" type="presOf" srcId="{3377D04E-8802-3040-B566-B2D826E138CF}" destId="{9C280A4E-FF7D-4B7B-9E8B-FF310F7FC40B}" srcOrd="0" destOrd="2" presId="urn:microsoft.com/office/officeart/2005/8/layout/vList2"/>
    <dgm:cxn modelId="{D96A8AA6-DBD2-4E93-AE44-807BCDEE8A93}" srcId="{855EE79B-56A1-4F00-9E8B-CB70DEBD0E3A}" destId="{D1185E0A-4D87-402B-BC6A-D796D1A328BD}" srcOrd="8" destOrd="0" parTransId="{138A695B-C94B-4598-B9F7-A3088B95A230}" sibTransId="{96998F9C-0D48-4835-B676-8BA905139098}"/>
    <dgm:cxn modelId="{32ED18B5-EC99-4EDB-8702-A6FE64810DED}" type="presParOf" srcId="{55768214-3A0F-48F6-A936-EB14EAE2B151}" destId="{9F683CEB-6E59-4459-B341-6F6680B7FB39}" srcOrd="0" destOrd="0" presId="urn:microsoft.com/office/officeart/2005/8/layout/vList2"/>
    <dgm:cxn modelId="{7DA3C843-2045-4962-BD5D-7CD02CC86DC1}"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000" b="1" baseline="0" dirty="0" smtClean="0">
              <a:latin typeface="Arial" panose="020B0604020202020204" pitchFamily="34" charset="0"/>
              <a:cs typeface="Arial" panose="020B0604020202020204" pitchFamily="34" charset="0"/>
            </a:rPr>
            <a:t>TECNOLOGÍA ANAERÓBICA</a:t>
          </a:r>
          <a:endParaRPr lang="es-MX" sz="20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2CE8D5D4-05E5-47B1-83ED-EFC7A27200DB}" type="presOf" srcId="{BA8AEB88-A938-43AB-86EA-5B38C1300D2A}" destId="{21909D99-0631-4AB8-A8C4-608A5277D4CE}" srcOrd="0" destOrd="0" presId="urn:microsoft.com/office/officeart/2005/8/layout/vList2"/>
    <dgm:cxn modelId="{673C39DB-CF65-41D5-8190-ED51611D917A}" type="presOf" srcId="{0E752B08-5405-4E6A-86A7-F2491F15F9C7}" destId="{9EC3635B-39A7-4D28-9DC1-A845FD7E2C5F}" srcOrd="0" destOrd="0" presId="urn:microsoft.com/office/officeart/2005/8/layout/vList2"/>
    <dgm:cxn modelId="{01471E29-3C0F-4A3F-885F-6D3B94F850AC}"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ctr" rtl="0"/>
          <a:r>
            <a:rPr lang="es-MX" sz="2000" b="1" baseline="0" dirty="0" smtClean="0">
              <a:latin typeface="Arial" panose="020B0604020202020204" pitchFamily="34" charset="0"/>
              <a:cs typeface="Arial" panose="020B0604020202020204" pitchFamily="34" charset="0"/>
            </a:rPr>
            <a:t>Tipos de reactores anaeróbicos</a:t>
          </a:r>
          <a:endParaRPr lang="es-MX" sz="20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49167" custLinFactY="-8653" custLinFactNeighborX="-299" custLinFactNeighborY="-100000">
        <dgm:presLayoutVars>
          <dgm:chMax val="0"/>
          <dgm:bulletEnabled val="1"/>
        </dgm:presLayoutVars>
      </dgm:prSet>
      <dgm:spPr/>
      <dgm:t>
        <a:bodyPr/>
        <a:lstStyle/>
        <a:p>
          <a:endParaRPr lang="es-MX"/>
        </a:p>
      </dgm:t>
    </dgm:pt>
  </dgm:ptLst>
  <dgm:cxnLst>
    <dgm:cxn modelId="{99104190-0877-4308-A8F0-651942474BA8}" type="presOf" srcId="{F6379EF4-3B06-46B9-9443-0857B2845B1F}" destId="{55768214-3A0F-48F6-A936-EB14EAE2B151}" srcOrd="0" destOrd="0" presId="urn:microsoft.com/office/officeart/2005/8/layout/vList2"/>
    <dgm:cxn modelId="{14929520-0643-4CDA-A2D4-D7AADDEBA2A7}" srcId="{F6379EF4-3B06-46B9-9443-0857B2845B1F}" destId="{CC7F886D-8956-409A-8699-D43B1A3929F0}" srcOrd="0" destOrd="0" parTransId="{033F5A43-0B51-408A-8741-67B7FF42C2BE}" sibTransId="{83319A0F-DB8C-46DB-B636-F1C5EA979144}"/>
    <dgm:cxn modelId="{3AD498A6-9DCA-4AC2-A738-918C13EF7A35}" type="presOf" srcId="{CC7F886D-8956-409A-8699-D43B1A3929F0}" destId="{508ABBBD-9948-44B3-8BF4-D9317395C8AC}" srcOrd="0" destOrd="0" presId="urn:microsoft.com/office/officeart/2005/8/layout/vList2"/>
    <dgm:cxn modelId="{59A6D9CB-7877-43A0-8514-33D5BADFB0FE}"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000" b="1" baseline="0" dirty="0" smtClean="0">
              <a:latin typeface="Arial" panose="020B0604020202020204" pitchFamily="34" charset="0"/>
              <a:cs typeface="Arial" panose="020B0604020202020204" pitchFamily="34" charset="0"/>
            </a:rPr>
            <a:t>Reacciones que suceden en</a:t>
          </a:r>
        </a:p>
        <a:p>
          <a:pPr algn="ctr" rtl="0"/>
          <a:r>
            <a:rPr lang="es-MX" sz="2000" b="1" baseline="0" dirty="0" smtClean="0">
              <a:latin typeface="Arial" panose="020B0604020202020204" pitchFamily="34" charset="0"/>
              <a:cs typeface="Arial" panose="020B0604020202020204" pitchFamily="34" charset="0"/>
            </a:rPr>
            <a:t> un proceso anaeróbico</a:t>
          </a:r>
          <a:endParaRPr lang="es-MX" sz="20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0D7BE38E-A282-4443-8A21-EB2DDDB5CF3C}"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C79320A8-7605-4276-BC13-A039862E3481}" type="presOf" srcId="{0E752B08-5405-4E6A-86A7-F2491F15F9C7}" destId="{9EC3635B-39A7-4D28-9DC1-A845FD7E2C5F}" srcOrd="0" destOrd="0" presId="urn:microsoft.com/office/officeart/2005/8/layout/vList2"/>
    <dgm:cxn modelId="{01A22BA1-CD1C-46BA-8326-9AF75C6CDFCE}"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0E5A063-8833-4EB7-91D8-6D863B04EA6C}">
      <dgm:prSet custT="1"/>
      <dgm:spPr>
        <a:noFill/>
      </dgm:spPr>
      <dgm:t>
        <a:bodyPr/>
        <a:lstStyle/>
        <a:p>
          <a:pPr rtl="0"/>
          <a:r>
            <a:rPr lang="es-MX" sz="2000" b="1" baseline="0" dirty="0" smtClean="0">
              <a:solidFill>
                <a:schemeClr val="tx1"/>
              </a:solidFill>
              <a:latin typeface="Arial" panose="020B0604020202020204" pitchFamily="34" charset="0"/>
              <a:cs typeface="Arial" panose="020B0604020202020204" pitchFamily="34" charset="0"/>
            </a:rPr>
            <a:t>Reactor de mezcla completa</a:t>
          </a:r>
          <a:endParaRPr lang="es-MX" sz="2000" dirty="0">
            <a:solidFill>
              <a:schemeClr val="tx1"/>
            </a:solidFill>
            <a:latin typeface="Arial" panose="020B0604020202020204" pitchFamily="34" charset="0"/>
            <a:cs typeface="Arial" panose="020B0604020202020204" pitchFamily="34" charset="0"/>
          </a:endParaRPr>
        </a:p>
      </dgm:t>
    </dgm:pt>
    <dgm:pt modelId="{0186B0E8-D0DF-4E3E-BA97-3919E4F37A79}" type="sibTrans" cxnId="{D0417CA1-7CF2-4563-B54B-643CCB68AFE3}">
      <dgm:prSet/>
      <dgm:spPr/>
      <dgm:t>
        <a:bodyPr/>
        <a:lstStyle/>
        <a:p>
          <a:endParaRPr lang="es-MX"/>
        </a:p>
      </dgm:t>
    </dgm:pt>
    <dgm:pt modelId="{4BC3BB59-A1B6-4B23-8F59-757717E07AF7}" type="parTrans" cxnId="{D0417CA1-7CF2-4563-B54B-643CCB68AFE3}">
      <dgm:prSet/>
      <dgm:spPr/>
      <dgm:t>
        <a:bodyPr/>
        <a:lstStyle/>
        <a:p>
          <a:endParaRPr lang="es-MX"/>
        </a:p>
      </dgm:t>
    </dgm:pt>
    <dgm:pt modelId="{CF48C540-EDDE-4F3A-8E19-DBA74D9357E4}">
      <dgm:prSet custT="1"/>
      <dgm:spPr>
        <a:noFill/>
      </dgm:spPr>
      <dgm:t>
        <a:bodyPr/>
        <a:lstStyle/>
        <a:p>
          <a:r>
            <a:rPr lang="es-MX" sz="2000" b="1" baseline="0" dirty="0" err="1" smtClean="0">
              <a:solidFill>
                <a:schemeClr val="tx1"/>
              </a:solidFill>
              <a:latin typeface="Arial" panose="020B0604020202020204" pitchFamily="34" charset="0"/>
              <a:cs typeface="Arial" panose="020B0604020202020204" pitchFamily="34" charset="0"/>
            </a:rPr>
            <a:t>Reactor de contacto anaeróbico</a:t>
          </a:r>
        </a:p>
      </dgm:t>
    </dgm:pt>
    <dgm:pt modelId="{9D0FBAA4-0D92-41F5-9384-BD4412A98625}" type="parTrans" cxnId="{48E78048-422F-4E5F-8B18-E37479C93E59}">
      <dgm:prSet/>
      <dgm:spPr/>
      <dgm:t>
        <a:bodyPr/>
        <a:lstStyle/>
        <a:p>
          <a:endParaRPr lang="es-MX"/>
        </a:p>
      </dgm:t>
    </dgm:pt>
    <dgm:pt modelId="{02EEEC40-E058-40D1-9AA7-75557D4B9C78}" type="sibTrans" cxnId="{48E78048-422F-4E5F-8B18-E37479C93E59}">
      <dgm:prSet/>
      <dgm:spPr/>
      <dgm:t>
        <a:bodyPr/>
        <a:lstStyle/>
        <a:p>
          <a:endParaRPr lang="es-MX"/>
        </a:p>
      </dgm:t>
    </dgm:pt>
    <dgm:pt modelId="{8507D55B-5FC5-469E-9231-313094319F45}">
      <dgm:prSet custT="1"/>
      <dgm:spPr>
        <a:noFill/>
      </dgm:spPr>
      <dgm:t>
        <a:bodyPr/>
        <a:lstStyle/>
        <a:p>
          <a:r>
            <a:rPr lang="es-MX" sz="2000" b="1" baseline="0" dirty="0" err="1" smtClean="0">
              <a:solidFill>
                <a:srgbClr val="FF0000"/>
              </a:solidFill>
              <a:latin typeface="Arial" panose="020B0604020202020204" pitchFamily="34" charset="0"/>
              <a:cs typeface="Arial" panose="020B0604020202020204" pitchFamily="34" charset="0"/>
            </a:rPr>
            <a:t>UASB (Upflow Anaerobic Sludge Blanket)</a:t>
          </a:r>
        </a:p>
      </dgm:t>
    </dgm:pt>
    <dgm:pt modelId="{8030C5B9-E324-4BC1-8A81-8A8C219B89D7}" type="parTrans" cxnId="{9A4EA99E-F313-44EE-A5B1-F144D90523C0}">
      <dgm:prSet/>
      <dgm:spPr/>
      <dgm:t>
        <a:bodyPr/>
        <a:lstStyle/>
        <a:p>
          <a:endParaRPr lang="es-MX"/>
        </a:p>
      </dgm:t>
    </dgm:pt>
    <dgm:pt modelId="{EE717737-42AD-40D5-9B2C-F561E6A081F0}" type="sibTrans" cxnId="{9A4EA99E-F313-44EE-A5B1-F144D90523C0}">
      <dgm:prSet/>
      <dgm:spPr/>
      <dgm:t>
        <a:bodyPr/>
        <a:lstStyle/>
        <a:p>
          <a:endParaRPr lang="es-MX"/>
        </a:p>
      </dgm:t>
    </dgm:pt>
    <dgm:pt modelId="{5A88EBE1-AC74-43AF-B197-76875DE71A53}">
      <dgm:prSet custT="1"/>
      <dgm:spPr>
        <a:noFill/>
      </dgm:spPr>
      <dgm:t>
        <a:bodyPr/>
        <a:lstStyle/>
        <a:p>
          <a:r>
            <a:rPr lang="es-MX" sz="2000" b="1" baseline="0" dirty="0" err="1" smtClean="0">
              <a:solidFill>
                <a:schemeClr val="tx1"/>
              </a:solidFill>
              <a:latin typeface="Arial" panose="020B0604020202020204" pitchFamily="34" charset="0"/>
              <a:cs typeface="Arial" panose="020B0604020202020204" pitchFamily="34" charset="0"/>
            </a:rPr>
            <a:t>Lechos fluidizados. </a:t>
          </a:r>
          <a:r>
            <a:rPr lang="es-MX" sz="2000" b="1" baseline="0" dirty="0" smtClean="0">
              <a:solidFill>
                <a:schemeClr val="tx1"/>
              </a:solidFill>
              <a:latin typeface="Arial" panose="020B0604020202020204" pitchFamily="34" charset="0"/>
              <a:cs typeface="Arial" panose="020B0604020202020204" pitchFamily="34" charset="0"/>
            </a:rPr>
            <a:t>IC (Circulación interna)</a:t>
          </a:r>
        </a:p>
      </dgm:t>
    </dgm:pt>
    <dgm:pt modelId="{47C43938-B86F-4910-8D49-04D84586C75D}" type="parTrans" cxnId="{F1442361-8888-4228-843B-FF0915EF28B8}">
      <dgm:prSet/>
      <dgm:spPr/>
      <dgm:t>
        <a:bodyPr/>
        <a:lstStyle/>
        <a:p>
          <a:endParaRPr lang="es-MX"/>
        </a:p>
      </dgm:t>
    </dgm:pt>
    <dgm:pt modelId="{1AE73EAA-134D-4831-BA8A-5F1CC752DACC}" type="sibTrans" cxnId="{F1442361-8888-4228-843B-FF0915EF28B8}">
      <dgm:prSet/>
      <dgm:spPr/>
      <dgm:t>
        <a:bodyPr/>
        <a:lstStyle/>
        <a:p>
          <a:endParaRPr lang="es-MX"/>
        </a:p>
      </dgm:t>
    </dgm:pt>
    <dgm:pt modelId="{69E93699-4EE8-49FF-AD69-824735C3A84E}">
      <dgm:prSet custT="1"/>
      <dgm:spPr>
        <a:noFill/>
      </dgm:spPr>
      <dgm:t>
        <a:bodyPr/>
        <a:lstStyle/>
        <a:p>
          <a:r>
            <a:rPr lang="es-MX" sz="2000" b="1" baseline="0" dirty="0" err="1" smtClean="0">
              <a:solidFill>
                <a:schemeClr val="tx1"/>
              </a:solidFill>
              <a:latin typeface="Arial" panose="020B0604020202020204" pitchFamily="34" charset="0"/>
              <a:cs typeface="Arial" panose="020B0604020202020204" pitchFamily="34" charset="0"/>
            </a:rPr>
            <a:t>Reactor compartimentado.</a:t>
          </a:r>
        </a:p>
      </dgm:t>
    </dgm:pt>
    <dgm:pt modelId="{8ED9A1CC-D965-4D7D-BFC1-10B404369964}" type="parTrans" cxnId="{9B59FEFB-ED82-4C00-A4DF-645694A28542}">
      <dgm:prSet/>
      <dgm:spPr/>
      <dgm:t>
        <a:bodyPr/>
        <a:lstStyle/>
        <a:p>
          <a:endParaRPr lang="es-MX"/>
        </a:p>
      </dgm:t>
    </dgm:pt>
    <dgm:pt modelId="{F851ED17-E18B-48EC-B2D4-746E1759F3DA}" type="sibTrans" cxnId="{9B59FEFB-ED82-4C00-A4DF-645694A28542}">
      <dgm:prSet/>
      <dgm:spPr/>
      <dgm:t>
        <a:bodyPr/>
        <a:lstStyle/>
        <a:p>
          <a:endParaRPr lang="es-MX"/>
        </a:p>
      </dgm:t>
    </dgm:pt>
    <dgm:pt modelId="{1AE46E21-00B5-4D8C-97DD-940256FE901F}">
      <dgm:prSet custT="1"/>
      <dgm:spPr>
        <a:noFill/>
      </dgm:spPr>
      <dgm:t>
        <a:bodyPr/>
        <a:lstStyle/>
        <a:p>
          <a:r>
            <a:rPr lang="es-MX" sz="2000" b="1" baseline="0" dirty="0" err="1" smtClean="0">
              <a:solidFill>
                <a:schemeClr val="tx1"/>
              </a:solidFill>
              <a:latin typeface="Arial" panose="020B0604020202020204" pitchFamily="34" charset="0"/>
              <a:cs typeface="Arial" panose="020B0604020202020204" pitchFamily="34" charset="0"/>
            </a:rPr>
            <a:t>Reactores de membrana (AnMBR)</a:t>
          </a:r>
        </a:p>
      </dgm:t>
    </dgm:pt>
    <dgm:pt modelId="{33D10BE3-0C1E-49A7-BA51-47882624E9AF}" type="parTrans" cxnId="{A3256F6B-5856-4907-85E5-B7B0B6869679}">
      <dgm:prSet/>
      <dgm:spPr/>
      <dgm:t>
        <a:bodyPr/>
        <a:lstStyle/>
        <a:p>
          <a:endParaRPr lang="es-MX"/>
        </a:p>
      </dgm:t>
    </dgm:pt>
    <dgm:pt modelId="{F7E70964-2E15-4520-A1B2-BC89C4890ADC}" type="sibTrans" cxnId="{A3256F6B-5856-4907-85E5-B7B0B6869679}">
      <dgm:prSet/>
      <dgm:spPr/>
      <dgm:t>
        <a:bodyPr/>
        <a:lstStyle/>
        <a:p>
          <a:endParaRPr lang="es-MX"/>
        </a:p>
      </dgm:t>
    </dgm:pt>
    <dgm:pt modelId="{46DAF18B-3CEB-4AE8-AAA9-C19A1252DBD0}">
      <dgm:prSet custT="1"/>
      <dgm:spPr>
        <a:noFill/>
      </dgm:spPr>
      <dgm:t>
        <a:bodyPr/>
        <a:lstStyle/>
        <a:p>
          <a:r>
            <a:rPr lang="es-MX" sz="2000" b="1" baseline="0" dirty="0" err="1" smtClean="0">
              <a:solidFill>
                <a:schemeClr val="tx1"/>
              </a:solidFill>
              <a:latin typeface="Arial" panose="020B0604020202020204" pitchFamily="34" charset="0"/>
              <a:cs typeface="Arial" panose="020B0604020202020204" pitchFamily="34" charset="0"/>
            </a:rPr>
            <a:t>Combinación de tecnologías.</a:t>
          </a:r>
        </a:p>
      </dgm:t>
    </dgm:pt>
    <dgm:pt modelId="{D5176C40-C0B3-4D14-ACBB-2015F1D4FC8E}" type="parTrans" cxnId="{48232853-D92D-4449-8286-618EFB51BC45}">
      <dgm:prSet/>
      <dgm:spPr/>
      <dgm:t>
        <a:bodyPr/>
        <a:lstStyle/>
        <a:p>
          <a:endParaRPr lang="es-MX"/>
        </a:p>
      </dgm:t>
    </dgm:pt>
    <dgm:pt modelId="{CB2BB379-C4CD-4571-904C-D0060AF0EF3E}" type="sibTrans" cxnId="{48232853-D92D-4449-8286-618EFB51BC45}">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6B041E62-E06F-4EB9-B4F8-63A7F9655C06}" type="pres">
      <dgm:prSet presAssocID="{D0E5A063-8833-4EB7-91D8-6D863B04EA6C}" presName="parentText" presStyleLbl="node1" presStyleIdx="0" presStyleCnt="7">
        <dgm:presLayoutVars>
          <dgm:chMax val="0"/>
          <dgm:bulletEnabled val="1"/>
        </dgm:presLayoutVars>
      </dgm:prSet>
      <dgm:spPr/>
      <dgm:t>
        <a:bodyPr/>
        <a:lstStyle/>
        <a:p>
          <a:endParaRPr lang="es-MX"/>
        </a:p>
      </dgm:t>
    </dgm:pt>
    <dgm:pt modelId="{424127E1-2BD4-4F09-8D3C-DF871D24FC66}" type="pres">
      <dgm:prSet presAssocID="{0186B0E8-D0DF-4E3E-BA97-3919E4F37A79}" presName="spacer" presStyleCnt="0"/>
      <dgm:spPr/>
    </dgm:pt>
    <dgm:pt modelId="{51C0BA24-FCCE-43E1-8591-144D1CE2486B}" type="pres">
      <dgm:prSet presAssocID="{CF48C540-EDDE-4F3A-8E19-DBA74D9357E4}" presName="parentText" presStyleLbl="node1" presStyleIdx="1" presStyleCnt="7">
        <dgm:presLayoutVars>
          <dgm:chMax val="0"/>
          <dgm:bulletEnabled val="1"/>
        </dgm:presLayoutVars>
      </dgm:prSet>
      <dgm:spPr/>
      <dgm:t>
        <a:bodyPr/>
        <a:lstStyle/>
        <a:p>
          <a:endParaRPr lang="es-MX"/>
        </a:p>
      </dgm:t>
    </dgm:pt>
    <dgm:pt modelId="{77EB0E1E-AC7B-432E-B569-904B5E7421DA}" type="pres">
      <dgm:prSet presAssocID="{02EEEC40-E058-40D1-9AA7-75557D4B9C78}" presName="spacer" presStyleCnt="0"/>
      <dgm:spPr/>
    </dgm:pt>
    <dgm:pt modelId="{D9B1391E-F35B-49D7-B024-EF77E695FCCE}" type="pres">
      <dgm:prSet presAssocID="{8507D55B-5FC5-469E-9231-313094319F45}" presName="parentText" presStyleLbl="node1" presStyleIdx="2" presStyleCnt="7">
        <dgm:presLayoutVars>
          <dgm:chMax val="0"/>
          <dgm:bulletEnabled val="1"/>
        </dgm:presLayoutVars>
      </dgm:prSet>
      <dgm:spPr/>
      <dgm:t>
        <a:bodyPr/>
        <a:lstStyle/>
        <a:p>
          <a:endParaRPr lang="es-MX"/>
        </a:p>
      </dgm:t>
    </dgm:pt>
    <dgm:pt modelId="{C39137A0-38B0-49E4-81E6-EF2A5B2877ED}" type="pres">
      <dgm:prSet presAssocID="{EE717737-42AD-40D5-9B2C-F561E6A081F0}" presName="spacer" presStyleCnt="0"/>
      <dgm:spPr/>
    </dgm:pt>
    <dgm:pt modelId="{0AA4C037-4D00-490D-A8AD-515EC6B951D7}" type="pres">
      <dgm:prSet presAssocID="{5A88EBE1-AC74-43AF-B197-76875DE71A53}" presName="parentText" presStyleLbl="node1" presStyleIdx="3" presStyleCnt="7">
        <dgm:presLayoutVars>
          <dgm:chMax val="0"/>
          <dgm:bulletEnabled val="1"/>
        </dgm:presLayoutVars>
      </dgm:prSet>
      <dgm:spPr/>
      <dgm:t>
        <a:bodyPr/>
        <a:lstStyle/>
        <a:p>
          <a:endParaRPr lang="es-MX"/>
        </a:p>
      </dgm:t>
    </dgm:pt>
    <dgm:pt modelId="{01703B20-7EF4-4998-85BE-37D3F6888F62}" type="pres">
      <dgm:prSet presAssocID="{1AE73EAA-134D-4831-BA8A-5F1CC752DACC}" presName="spacer" presStyleCnt="0"/>
      <dgm:spPr/>
    </dgm:pt>
    <dgm:pt modelId="{0AFD0E1C-778F-4750-B59D-FB41C6561C4E}" type="pres">
      <dgm:prSet presAssocID="{69E93699-4EE8-49FF-AD69-824735C3A84E}" presName="parentText" presStyleLbl="node1" presStyleIdx="4" presStyleCnt="7">
        <dgm:presLayoutVars>
          <dgm:chMax val="0"/>
          <dgm:bulletEnabled val="1"/>
        </dgm:presLayoutVars>
      </dgm:prSet>
      <dgm:spPr/>
      <dgm:t>
        <a:bodyPr/>
        <a:lstStyle/>
        <a:p>
          <a:endParaRPr lang="es-MX"/>
        </a:p>
      </dgm:t>
    </dgm:pt>
    <dgm:pt modelId="{2DBA0454-3ED2-46CE-BC90-E792BA3484E2}" type="pres">
      <dgm:prSet presAssocID="{F851ED17-E18B-48EC-B2D4-746E1759F3DA}" presName="spacer" presStyleCnt="0"/>
      <dgm:spPr/>
    </dgm:pt>
    <dgm:pt modelId="{AD0753AC-3F4E-45DE-AE73-87A0473409C2}" type="pres">
      <dgm:prSet presAssocID="{1AE46E21-00B5-4D8C-97DD-940256FE901F}" presName="parentText" presStyleLbl="node1" presStyleIdx="5" presStyleCnt="7">
        <dgm:presLayoutVars>
          <dgm:chMax val="0"/>
          <dgm:bulletEnabled val="1"/>
        </dgm:presLayoutVars>
      </dgm:prSet>
      <dgm:spPr/>
      <dgm:t>
        <a:bodyPr/>
        <a:lstStyle/>
        <a:p>
          <a:endParaRPr lang="es-MX"/>
        </a:p>
      </dgm:t>
    </dgm:pt>
    <dgm:pt modelId="{2B1302B0-D54D-4C6A-A5B0-429248C91B3D}" type="pres">
      <dgm:prSet presAssocID="{F7E70964-2E15-4520-A1B2-BC89C4890ADC}" presName="spacer" presStyleCnt="0"/>
      <dgm:spPr/>
    </dgm:pt>
    <dgm:pt modelId="{9B7CC44E-C439-46A2-8B20-2187A270F9F4}" type="pres">
      <dgm:prSet presAssocID="{46DAF18B-3CEB-4AE8-AAA9-C19A1252DBD0}" presName="parentText" presStyleLbl="node1" presStyleIdx="6" presStyleCnt="7">
        <dgm:presLayoutVars>
          <dgm:chMax val="0"/>
          <dgm:bulletEnabled val="1"/>
        </dgm:presLayoutVars>
      </dgm:prSet>
      <dgm:spPr/>
      <dgm:t>
        <a:bodyPr/>
        <a:lstStyle/>
        <a:p>
          <a:endParaRPr lang="es-MX"/>
        </a:p>
      </dgm:t>
    </dgm:pt>
  </dgm:ptLst>
  <dgm:cxnLst>
    <dgm:cxn modelId="{E22CFA62-D099-4D12-8105-74016A877B54}" type="presOf" srcId="{D0E5A063-8833-4EB7-91D8-6D863B04EA6C}" destId="{6B041E62-E06F-4EB9-B4F8-63A7F9655C06}" srcOrd="0" destOrd="0" presId="urn:microsoft.com/office/officeart/2005/8/layout/vList2"/>
    <dgm:cxn modelId="{63F48D96-A774-4848-A615-A7A32568DAAD}" type="presOf" srcId="{F6379EF4-3B06-46B9-9443-0857B2845B1F}" destId="{55768214-3A0F-48F6-A936-EB14EAE2B151}" srcOrd="0" destOrd="0" presId="urn:microsoft.com/office/officeart/2005/8/layout/vList2"/>
    <dgm:cxn modelId="{9A4EA99E-F313-44EE-A5B1-F144D90523C0}" srcId="{F6379EF4-3B06-46B9-9443-0857B2845B1F}" destId="{8507D55B-5FC5-469E-9231-313094319F45}" srcOrd="2" destOrd="0" parTransId="{8030C5B9-E324-4BC1-8A81-8A8C219B89D7}" sibTransId="{EE717737-42AD-40D5-9B2C-F561E6A081F0}"/>
    <dgm:cxn modelId="{48E78048-422F-4E5F-8B18-E37479C93E59}" srcId="{F6379EF4-3B06-46B9-9443-0857B2845B1F}" destId="{CF48C540-EDDE-4F3A-8E19-DBA74D9357E4}" srcOrd="1" destOrd="0" parTransId="{9D0FBAA4-0D92-41F5-9384-BD4412A98625}" sibTransId="{02EEEC40-E058-40D1-9AA7-75557D4B9C78}"/>
    <dgm:cxn modelId="{D0417CA1-7CF2-4563-B54B-643CCB68AFE3}" srcId="{F6379EF4-3B06-46B9-9443-0857B2845B1F}" destId="{D0E5A063-8833-4EB7-91D8-6D863B04EA6C}" srcOrd="0" destOrd="0" parTransId="{4BC3BB59-A1B6-4B23-8F59-757717E07AF7}" sibTransId="{0186B0E8-D0DF-4E3E-BA97-3919E4F37A79}"/>
    <dgm:cxn modelId="{66AC591F-0B6C-4D3D-B232-6ED9BC1FCFEE}" type="presOf" srcId="{8507D55B-5FC5-469E-9231-313094319F45}" destId="{D9B1391E-F35B-49D7-B024-EF77E695FCCE}" srcOrd="0" destOrd="0" presId="urn:microsoft.com/office/officeart/2005/8/layout/vList2"/>
    <dgm:cxn modelId="{9B59FEFB-ED82-4C00-A4DF-645694A28542}" srcId="{F6379EF4-3B06-46B9-9443-0857B2845B1F}" destId="{69E93699-4EE8-49FF-AD69-824735C3A84E}" srcOrd="4" destOrd="0" parTransId="{8ED9A1CC-D965-4D7D-BFC1-10B404369964}" sibTransId="{F851ED17-E18B-48EC-B2D4-746E1759F3DA}"/>
    <dgm:cxn modelId="{A3256F6B-5856-4907-85E5-B7B0B6869679}" srcId="{F6379EF4-3B06-46B9-9443-0857B2845B1F}" destId="{1AE46E21-00B5-4D8C-97DD-940256FE901F}" srcOrd="5" destOrd="0" parTransId="{33D10BE3-0C1E-49A7-BA51-47882624E9AF}" sibTransId="{F7E70964-2E15-4520-A1B2-BC89C4890ADC}"/>
    <dgm:cxn modelId="{5F7AFC5E-5AF2-4D00-BE22-3F375C822B5E}" type="presOf" srcId="{1AE46E21-00B5-4D8C-97DD-940256FE901F}" destId="{AD0753AC-3F4E-45DE-AE73-87A0473409C2}" srcOrd="0" destOrd="0" presId="urn:microsoft.com/office/officeart/2005/8/layout/vList2"/>
    <dgm:cxn modelId="{F1442361-8888-4228-843B-FF0915EF28B8}" srcId="{F6379EF4-3B06-46B9-9443-0857B2845B1F}" destId="{5A88EBE1-AC74-43AF-B197-76875DE71A53}" srcOrd="3" destOrd="0" parTransId="{47C43938-B86F-4910-8D49-04D84586C75D}" sibTransId="{1AE73EAA-134D-4831-BA8A-5F1CC752DACC}"/>
    <dgm:cxn modelId="{48232853-D92D-4449-8286-618EFB51BC45}" srcId="{F6379EF4-3B06-46B9-9443-0857B2845B1F}" destId="{46DAF18B-3CEB-4AE8-AAA9-C19A1252DBD0}" srcOrd="6" destOrd="0" parTransId="{D5176C40-C0B3-4D14-ACBB-2015F1D4FC8E}" sibTransId="{CB2BB379-C4CD-4571-904C-D0060AF0EF3E}"/>
    <dgm:cxn modelId="{75D9F6E8-1259-4334-B455-6D2CB7B32522}" type="presOf" srcId="{CF48C540-EDDE-4F3A-8E19-DBA74D9357E4}" destId="{51C0BA24-FCCE-43E1-8591-144D1CE2486B}" srcOrd="0" destOrd="0" presId="urn:microsoft.com/office/officeart/2005/8/layout/vList2"/>
    <dgm:cxn modelId="{46D9F843-24D6-401F-963D-2884C39DA7A1}" type="presOf" srcId="{5A88EBE1-AC74-43AF-B197-76875DE71A53}" destId="{0AA4C037-4D00-490D-A8AD-515EC6B951D7}" srcOrd="0" destOrd="0" presId="urn:microsoft.com/office/officeart/2005/8/layout/vList2"/>
    <dgm:cxn modelId="{E1D1028F-CBA7-4B76-AAC7-B5CD0F767CBB}" type="presOf" srcId="{46DAF18B-3CEB-4AE8-AAA9-C19A1252DBD0}" destId="{9B7CC44E-C439-46A2-8B20-2187A270F9F4}" srcOrd="0" destOrd="0" presId="urn:microsoft.com/office/officeart/2005/8/layout/vList2"/>
    <dgm:cxn modelId="{D9AAC54A-2479-4958-8DAD-F3F78DD1DE9B}" type="presOf" srcId="{69E93699-4EE8-49FF-AD69-824735C3A84E}" destId="{0AFD0E1C-778F-4750-B59D-FB41C6561C4E}" srcOrd="0" destOrd="0" presId="urn:microsoft.com/office/officeart/2005/8/layout/vList2"/>
    <dgm:cxn modelId="{0E1F33F4-DB4D-4524-AC11-4BE59F554EFC}" type="presParOf" srcId="{55768214-3A0F-48F6-A936-EB14EAE2B151}" destId="{6B041E62-E06F-4EB9-B4F8-63A7F9655C06}" srcOrd="0" destOrd="0" presId="urn:microsoft.com/office/officeart/2005/8/layout/vList2"/>
    <dgm:cxn modelId="{1D90DBE9-8697-476F-B70F-FFEE16F35741}" type="presParOf" srcId="{55768214-3A0F-48F6-A936-EB14EAE2B151}" destId="{424127E1-2BD4-4F09-8D3C-DF871D24FC66}" srcOrd="1" destOrd="0" presId="urn:microsoft.com/office/officeart/2005/8/layout/vList2"/>
    <dgm:cxn modelId="{5AA0A1B1-7627-4911-A51A-F4BC1DC90DA9}" type="presParOf" srcId="{55768214-3A0F-48F6-A936-EB14EAE2B151}" destId="{51C0BA24-FCCE-43E1-8591-144D1CE2486B}" srcOrd="2" destOrd="0" presId="urn:microsoft.com/office/officeart/2005/8/layout/vList2"/>
    <dgm:cxn modelId="{4A614860-9A5B-41FB-B695-50A4A2C638BE}" type="presParOf" srcId="{55768214-3A0F-48F6-A936-EB14EAE2B151}" destId="{77EB0E1E-AC7B-432E-B569-904B5E7421DA}" srcOrd="3" destOrd="0" presId="urn:microsoft.com/office/officeart/2005/8/layout/vList2"/>
    <dgm:cxn modelId="{2E0B1B78-2BB3-4542-959F-E01D16FE5D5F}" type="presParOf" srcId="{55768214-3A0F-48F6-A936-EB14EAE2B151}" destId="{D9B1391E-F35B-49D7-B024-EF77E695FCCE}" srcOrd="4" destOrd="0" presId="urn:microsoft.com/office/officeart/2005/8/layout/vList2"/>
    <dgm:cxn modelId="{F6A2FE51-C707-46AC-8C07-1713FA26C102}" type="presParOf" srcId="{55768214-3A0F-48F6-A936-EB14EAE2B151}" destId="{C39137A0-38B0-49E4-81E6-EF2A5B2877ED}" srcOrd="5" destOrd="0" presId="urn:microsoft.com/office/officeart/2005/8/layout/vList2"/>
    <dgm:cxn modelId="{0E0F9782-AC51-4FA6-B56E-7EA22B0915E2}" type="presParOf" srcId="{55768214-3A0F-48F6-A936-EB14EAE2B151}" destId="{0AA4C037-4D00-490D-A8AD-515EC6B951D7}" srcOrd="6" destOrd="0" presId="urn:microsoft.com/office/officeart/2005/8/layout/vList2"/>
    <dgm:cxn modelId="{23017EFC-765D-431C-A859-921DBB27B4F5}" type="presParOf" srcId="{55768214-3A0F-48F6-A936-EB14EAE2B151}" destId="{01703B20-7EF4-4998-85BE-37D3F6888F62}" srcOrd="7" destOrd="0" presId="urn:microsoft.com/office/officeart/2005/8/layout/vList2"/>
    <dgm:cxn modelId="{516C53EF-6DF5-49C2-B2DE-A7C2F7F019A6}" type="presParOf" srcId="{55768214-3A0F-48F6-A936-EB14EAE2B151}" destId="{0AFD0E1C-778F-4750-B59D-FB41C6561C4E}" srcOrd="8" destOrd="0" presId="urn:microsoft.com/office/officeart/2005/8/layout/vList2"/>
    <dgm:cxn modelId="{E65AEDB2-F77F-4808-B5CC-6E460193C59B}" type="presParOf" srcId="{55768214-3A0F-48F6-A936-EB14EAE2B151}" destId="{2DBA0454-3ED2-46CE-BC90-E792BA3484E2}" srcOrd="9" destOrd="0" presId="urn:microsoft.com/office/officeart/2005/8/layout/vList2"/>
    <dgm:cxn modelId="{889848EC-DD8D-455E-A981-954DCF04711B}" type="presParOf" srcId="{55768214-3A0F-48F6-A936-EB14EAE2B151}" destId="{AD0753AC-3F4E-45DE-AE73-87A0473409C2}" srcOrd="10" destOrd="0" presId="urn:microsoft.com/office/officeart/2005/8/layout/vList2"/>
    <dgm:cxn modelId="{1EDCCCAC-9664-49FA-95BC-7462D147D0D3}" type="presParOf" srcId="{55768214-3A0F-48F6-A936-EB14EAE2B151}" destId="{2B1302B0-D54D-4C6A-A5B0-429248C91B3D}" srcOrd="11" destOrd="0" presId="urn:microsoft.com/office/officeart/2005/8/layout/vList2"/>
    <dgm:cxn modelId="{D34CB85E-2968-4EAB-A603-67BACE8EFCC3}" type="presParOf" srcId="{55768214-3A0F-48F6-A936-EB14EAE2B151}" destId="{9B7CC44E-C439-46A2-8B20-2187A270F9F4}" srcOrd="12" destOrd="0" presId="urn:microsoft.com/office/officeart/2005/8/layout/vList2"/>
  </dgm:cxnLst>
  <dgm:bg>
    <a:solidFill>
      <a:schemeClr val="accent5">
        <a:lumMod val="60000"/>
        <a:lumOff val="40000"/>
      </a:schemeClr>
    </a:solidFill>
  </dgm:bg>
  <dgm:whole/>
  <dgm:extLst>
    <a:ext uri="http://schemas.microsoft.com/office/drawing/2008/diagram">
      <dsp:dataModelExt xmlns:dsp="http://schemas.microsoft.com/office/drawing/2008/diagram" relId="rId1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000" b="1" baseline="0" dirty="0" smtClean="0">
              <a:latin typeface="Arial" panose="020B0604020202020204" pitchFamily="34" charset="0"/>
              <a:cs typeface="Arial" panose="020B0604020202020204" pitchFamily="34" charset="0"/>
            </a:rPr>
            <a:t>REACTOR UASB </a:t>
          </a:r>
        </a:p>
        <a:p>
          <a:pPr algn="ctr" rtl="0"/>
          <a:r>
            <a:rPr lang="es-MX" sz="1600" b="1" baseline="0" smtClean="0">
              <a:latin typeface="Arial" panose="020B0604020202020204" pitchFamily="34" charset="0"/>
              <a:cs typeface="Arial" panose="020B0604020202020204" pitchFamily="34" charset="0"/>
            </a:rPr>
            <a:t>UPFLOW ANAEROBIC SLUDGE BLANKET</a:t>
          </a:r>
          <a:endParaRPr lang="es-MX" sz="16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8C1F8395-0E8B-4EB8-854E-7DAB51E449EF}" type="presOf" srcId="{0E752B08-5405-4E6A-86A7-F2491F15F9C7}" destId="{9EC3635B-39A7-4D28-9DC1-A845FD7E2C5F}" srcOrd="0" destOrd="0" presId="urn:microsoft.com/office/officeart/2005/8/layout/vList2"/>
    <dgm:cxn modelId="{6376A5E1-01E4-4CED-9253-162EDCCF8D8A}"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601ECB34-6D78-4DBD-88B3-3CD90C88FCEF}"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ctr" rtl="0"/>
          <a:r>
            <a:rPr lang="es-MX" sz="2800" b="1" baseline="0" dirty="0" smtClean="0">
              <a:latin typeface="Arial" panose="020B0604020202020204" pitchFamily="34" charset="0"/>
              <a:cs typeface="Arial" panose="020B0604020202020204" pitchFamily="34" charset="0"/>
            </a:rPr>
            <a:t>Características</a:t>
          </a:r>
          <a:endParaRPr lang="es-MX" sz="2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6859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D4EFB1FA-0F24-4F36-8EEA-D7E68181DA54}" type="presOf" srcId="{F6379EF4-3B06-46B9-9443-0857B2845B1F}" destId="{55768214-3A0F-48F6-A936-EB14EAE2B151}" srcOrd="0" destOrd="0" presId="urn:microsoft.com/office/officeart/2005/8/layout/vList2"/>
    <dgm:cxn modelId="{4B260284-F6F0-4E7D-A948-6BD2139C5631}" type="presOf" srcId="{CC7F886D-8956-409A-8699-D43B1A3929F0}" destId="{508ABBBD-9948-44B3-8BF4-D9317395C8AC}" srcOrd="0" destOrd="0" presId="urn:microsoft.com/office/officeart/2005/8/layout/vList2"/>
    <dgm:cxn modelId="{4B90E6EF-F437-4F91-B65E-84F8111EE31B}"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1600" b="1" baseline="0" dirty="0" smtClean="0">
              <a:solidFill>
                <a:schemeClr val="tx1"/>
              </a:solidFill>
              <a:latin typeface="Arial" panose="020B0604020202020204" pitchFamily="34" charset="0"/>
              <a:cs typeface="Arial" panose="020B0604020202020204" pitchFamily="34" charset="0"/>
            </a:rPr>
            <a:t>Formación de </a:t>
          </a:r>
          <a:r>
            <a:rPr lang="es-MX" sz="1600" b="1" baseline="0" dirty="0" err="1" smtClean="0">
              <a:solidFill>
                <a:schemeClr val="tx1"/>
              </a:solidFill>
              <a:latin typeface="Arial" panose="020B0604020202020204" pitchFamily="34" charset="0"/>
              <a:cs typeface="Arial" panose="020B0604020202020204" pitchFamily="34" charset="0"/>
            </a:rPr>
            <a:t>biofloculos</a:t>
          </a:r>
          <a:r>
            <a:rPr lang="es-MX" sz="1600" b="1" baseline="0" dirty="0" smtClean="0">
              <a:solidFill>
                <a:schemeClr val="tx1"/>
              </a:solidFill>
              <a:latin typeface="Arial" panose="020B0604020202020204" pitchFamily="34" charset="0"/>
              <a:cs typeface="Arial" panose="020B0604020202020204" pitchFamily="34" charset="0"/>
            </a:rPr>
            <a:t> fuertes (</a:t>
          </a:r>
          <a:r>
            <a:rPr lang="es-MX" sz="1600" b="1" baseline="0" dirty="0" err="1" smtClean="0">
              <a:solidFill>
                <a:schemeClr val="tx1"/>
              </a:solidFill>
              <a:latin typeface="Arial" panose="020B0604020202020204" pitchFamily="34" charset="0"/>
              <a:cs typeface="Arial" panose="020B0604020202020204" pitchFamily="34" charset="0"/>
            </a:rPr>
            <a:t>Granulos</a:t>
          </a:r>
          <a:r>
            <a:rPr lang="es-MX" sz="1600" b="1" baseline="0" dirty="0" smtClean="0">
              <a:solidFill>
                <a:schemeClr val="tx1"/>
              </a:solidFill>
              <a:latin typeface="Arial" panose="020B0604020202020204" pitchFamily="34" charset="0"/>
              <a:cs typeface="Arial" panose="020B0604020202020204" pitchFamily="34" charset="0"/>
            </a:rPr>
            <a:t>) con una buena </a:t>
          </a:r>
          <a:r>
            <a:rPr lang="es-MX" sz="1600" b="1" baseline="0" dirty="0" err="1" smtClean="0">
              <a:solidFill>
                <a:schemeClr val="tx1"/>
              </a:solidFill>
              <a:latin typeface="Arial" panose="020B0604020202020204" pitchFamily="34" charset="0"/>
              <a:cs typeface="Arial" panose="020B0604020202020204" pitchFamily="34" charset="0"/>
            </a:rPr>
            <a:t>sedimentabilidad</a:t>
          </a:r>
          <a:r>
            <a:rPr lang="es-MX" sz="1600" b="1" baseline="0" dirty="0" smtClean="0">
              <a:solidFill>
                <a:schemeClr val="tx1"/>
              </a:solidFill>
              <a:latin typeface="Arial" panose="020B0604020202020204" pitchFamily="34" charset="0"/>
              <a:cs typeface="Arial" panose="020B0604020202020204" pitchFamily="34" charset="0"/>
            </a:rPr>
            <a:t> que le permiten permanecer en el reactor.</a:t>
          </a:r>
          <a:endParaRPr lang="es-MX" sz="1600"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422414" custLinFactNeighborX="0" custLinFactNeighborY="-60995">
        <dgm:presLayoutVars>
          <dgm:chMax val="0"/>
          <dgm:bulletEnabled val="1"/>
        </dgm:presLayoutVars>
      </dgm:prSet>
      <dgm:spPr/>
      <dgm:t>
        <a:bodyPr/>
        <a:lstStyle/>
        <a:p>
          <a:endParaRPr lang="es-MX"/>
        </a:p>
      </dgm:t>
    </dgm:pt>
  </dgm:ptLst>
  <dgm:cxnLst>
    <dgm:cxn modelId="{FD482767-26BB-4F31-9E42-D7F624B61BB1}" type="presOf" srcId="{855EE79B-56A1-4F00-9E8B-CB70DEBD0E3A}" destId="{9F683CEB-6E59-4459-B341-6F6680B7FB39}" srcOrd="0" destOrd="0" presId="urn:microsoft.com/office/officeart/2005/8/layout/vList2"/>
    <dgm:cxn modelId="{0FF25886-1486-411A-9AE3-25D80468A569}"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F4B3BD8D-0865-4583-BA4D-590D0B90FA82}"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1600" b="1" baseline="0" dirty="0" smtClean="0">
              <a:solidFill>
                <a:schemeClr val="bg1"/>
              </a:solidFill>
              <a:latin typeface="Arial" panose="020B0604020202020204" pitchFamily="34" charset="0"/>
              <a:cs typeface="Arial" panose="020B0604020202020204" pitchFamily="34" charset="0"/>
            </a:rPr>
            <a:t>En el interior del reactor el gas que asciende provoca la mezcla del líquido y los sólidos, impidiendo la sedimentación de los </a:t>
          </a:r>
          <a:r>
            <a:rPr lang="es-MX" sz="1600" b="1" baseline="0" dirty="0" err="1" smtClean="0">
              <a:solidFill>
                <a:schemeClr val="bg1"/>
              </a:solidFill>
              <a:latin typeface="Arial" panose="020B0604020202020204" pitchFamily="34" charset="0"/>
              <a:cs typeface="Arial" panose="020B0604020202020204" pitchFamily="34" charset="0"/>
            </a:rPr>
            <a:t>flóculos</a:t>
          </a:r>
          <a:r>
            <a:rPr lang="es-MX" sz="1600" b="1" baseline="0" dirty="0" smtClean="0">
              <a:solidFill>
                <a:schemeClr val="bg1"/>
              </a:solidFill>
              <a:latin typeface="Arial" panose="020B0604020202020204" pitchFamily="34" charset="0"/>
              <a:cs typeface="Arial" panose="020B0604020202020204" pitchFamily="34" charset="0"/>
            </a:rPr>
            <a:t> de biomasa.  </a:t>
          </a:r>
          <a:endParaRPr lang="es-MX" sz="1600" dirty="0">
            <a:solidFill>
              <a:schemeClr val="bg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104229">
        <dgm:presLayoutVars>
          <dgm:chMax val="0"/>
          <dgm:bulletEnabled val="1"/>
        </dgm:presLayoutVars>
      </dgm:prSet>
      <dgm:spPr/>
      <dgm:t>
        <a:bodyPr/>
        <a:lstStyle/>
        <a:p>
          <a:endParaRPr lang="es-MX"/>
        </a:p>
      </dgm:t>
    </dgm:pt>
  </dgm:ptLst>
  <dgm:cxnLst>
    <dgm:cxn modelId="{C98CA201-F1AB-4B50-A9A4-D827D0E939F5}" type="presOf" srcId="{F6379EF4-3B06-46B9-9443-0857B2845B1F}" destId="{55768214-3A0F-48F6-A936-EB14EAE2B151}" srcOrd="0" destOrd="0" presId="urn:microsoft.com/office/officeart/2005/8/layout/vList2"/>
    <dgm:cxn modelId="{405EB3FE-7FE0-4232-9EBD-1F135430F5EE}"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837B127-9E32-46D8-8122-67B9A6DF9391}"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1600" b="1" baseline="0" dirty="0" smtClean="0">
              <a:solidFill>
                <a:schemeClr val="tx1"/>
              </a:solidFill>
              <a:latin typeface="Arial" panose="020B0604020202020204" pitchFamily="34" charset="0"/>
              <a:cs typeface="Arial" panose="020B0604020202020204" pitchFamily="34" charset="0"/>
            </a:rPr>
            <a:t>La entrada de agua cruda al reactor se da por la parte inferior, lo que permite interactuar con el colchón bacteriano de manera eficiente.</a:t>
          </a:r>
          <a:endParaRPr lang="es-MX" sz="1600"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107266">
        <dgm:presLayoutVars>
          <dgm:chMax val="0"/>
          <dgm:bulletEnabled val="1"/>
        </dgm:presLayoutVars>
      </dgm:prSet>
      <dgm:spPr/>
      <dgm:t>
        <a:bodyPr/>
        <a:lstStyle/>
        <a:p>
          <a:endParaRPr lang="es-MX"/>
        </a:p>
      </dgm:t>
    </dgm:pt>
  </dgm:ptLst>
  <dgm:cxnLst>
    <dgm:cxn modelId="{A797530A-2F76-4DDC-82DC-6E379358C1E6}" type="presOf" srcId="{855EE79B-56A1-4F00-9E8B-CB70DEBD0E3A}" destId="{9F683CEB-6E59-4459-B341-6F6680B7FB39}" srcOrd="0" destOrd="0" presId="urn:microsoft.com/office/officeart/2005/8/layout/vList2"/>
    <dgm:cxn modelId="{A6AF5463-19B4-484B-B379-CF5BE8A9FE20}"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7D29427A-9B89-4593-978B-A1FD915B75E4}"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000" b="1" baseline="0" dirty="0" smtClean="0">
              <a:latin typeface="Arial" panose="020B0604020202020204" pitchFamily="34" charset="0"/>
              <a:cs typeface="Arial" panose="020B0604020202020204" pitchFamily="34" charset="0"/>
            </a:rPr>
            <a:t>REACTOR UASB </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0EB5CCC3-CA68-4258-9E94-32F823BF2836}" type="presOf" srcId="{BA8AEB88-A938-43AB-86EA-5B38C1300D2A}" destId="{21909D99-0631-4AB8-A8C4-608A5277D4CE}" srcOrd="0" destOrd="0" presId="urn:microsoft.com/office/officeart/2005/8/layout/vList2"/>
    <dgm:cxn modelId="{49ECC053-E0EF-4655-907E-56C89E9F8F4B}"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5D2AD72A-EC5F-45FE-B7E9-87394AB023C1}"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ctr" rtl="0"/>
          <a:r>
            <a:rPr lang="es-MX" sz="2800" b="1" baseline="0" dirty="0" smtClean="0">
              <a:latin typeface="Arial" panose="020B0604020202020204" pitchFamily="34" charset="0"/>
              <a:cs typeface="Arial" panose="020B0604020202020204" pitchFamily="34" charset="0"/>
            </a:rPr>
            <a:t>Ventajas</a:t>
          </a:r>
          <a:endParaRPr lang="es-MX" sz="2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6859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42F9F410-8DD5-4F87-8B53-60A23089CD07}" type="presOf" srcId="{F6379EF4-3B06-46B9-9443-0857B2845B1F}" destId="{55768214-3A0F-48F6-A936-EB14EAE2B151}" srcOrd="0" destOrd="0" presId="urn:microsoft.com/office/officeart/2005/8/layout/vList2"/>
    <dgm:cxn modelId="{019CE7CA-12A4-4290-9753-FA6C15CA7C8E}" type="presOf" srcId="{CC7F886D-8956-409A-8699-D43B1A3929F0}" destId="{508ABBBD-9948-44B3-8BF4-D9317395C8AC}" srcOrd="0" destOrd="0" presId="urn:microsoft.com/office/officeart/2005/8/layout/vList2"/>
    <dgm:cxn modelId="{AE807280-DFC2-4FC9-AAAF-D9C3DD5C2F68}"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ctr" rtl="0"/>
          <a:r>
            <a:rPr lang="es-MX" sz="2800" b="1" baseline="0" dirty="0" smtClean="0">
              <a:latin typeface="Arial" panose="020B0604020202020204" pitchFamily="34" charset="0"/>
              <a:cs typeface="Arial" panose="020B0604020202020204" pitchFamily="34" charset="0"/>
            </a:rPr>
            <a:t>Ventajas</a:t>
          </a:r>
          <a:endParaRPr lang="es-MX" sz="2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6859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0F3F37D1-0ED2-4FCF-B1BF-CAA57A2D5B24}" type="presOf" srcId="{F6379EF4-3B06-46B9-9443-0857B2845B1F}" destId="{55768214-3A0F-48F6-A936-EB14EAE2B151}" srcOrd="0" destOrd="0" presId="urn:microsoft.com/office/officeart/2005/8/layout/vList2"/>
    <dgm:cxn modelId="{886EA002-23DE-4299-B299-F2C304A19A80}" type="presOf" srcId="{CC7F886D-8956-409A-8699-D43B1A3929F0}" destId="{508ABBBD-9948-44B3-8BF4-D9317395C8AC}" srcOrd="0" destOrd="0" presId="urn:microsoft.com/office/officeart/2005/8/layout/vList2"/>
    <dgm:cxn modelId="{9FBDA69C-FF1C-413C-B34B-3055BC78A2BF}"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855792F3-06E5-4CFB-B116-D2ED7678AD0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CEF3BA9-2C6E-4F47-985D-6EA2A7F29A93}">
      <dgm:prSet/>
      <dgm:spPr>
        <a:solidFill>
          <a:srgbClr val="0070C0"/>
        </a:solidFill>
      </dgm:spPr>
      <dgm:t>
        <a:bodyPr/>
        <a:lstStyle/>
        <a:p>
          <a:pPr algn="ctr" rtl="0"/>
          <a:r>
            <a:rPr lang="es-MX" baseline="0" dirty="0" smtClean="0"/>
            <a:t>Diseño conceptual de un reactor UASB </a:t>
          </a:r>
          <a:endParaRPr lang="es-MX" dirty="0"/>
        </a:p>
      </dgm:t>
    </dgm:pt>
    <dgm:pt modelId="{92BC4373-4442-4551-B2A3-DE8725FFC34B}" type="parTrans" cxnId="{BC9EEAF2-ED40-4D7A-920C-5A89994382E4}">
      <dgm:prSet/>
      <dgm:spPr/>
      <dgm:t>
        <a:bodyPr/>
        <a:lstStyle/>
        <a:p>
          <a:endParaRPr lang="es-MX"/>
        </a:p>
      </dgm:t>
    </dgm:pt>
    <dgm:pt modelId="{B4C3EAC2-3BDE-4EA0-9D61-9D4AD2316741}" type="sibTrans" cxnId="{BC9EEAF2-ED40-4D7A-920C-5A89994382E4}">
      <dgm:prSet/>
      <dgm:spPr/>
      <dgm:t>
        <a:bodyPr/>
        <a:lstStyle/>
        <a:p>
          <a:endParaRPr lang="es-MX"/>
        </a:p>
      </dgm:t>
    </dgm:pt>
    <dgm:pt modelId="{4B0701FD-949B-4C26-9869-3FDDE18ED4B4}" type="pres">
      <dgm:prSet presAssocID="{855792F3-06E5-4CFB-B116-D2ED7678AD05}" presName="linear" presStyleCnt="0">
        <dgm:presLayoutVars>
          <dgm:animLvl val="lvl"/>
          <dgm:resizeHandles val="exact"/>
        </dgm:presLayoutVars>
      </dgm:prSet>
      <dgm:spPr/>
      <dgm:t>
        <a:bodyPr/>
        <a:lstStyle/>
        <a:p>
          <a:endParaRPr lang="es-MX"/>
        </a:p>
      </dgm:t>
    </dgm:pt>
    <dgm:pt modelId="{2C2D2923-39BF-4AAC-B117-AA6E04133645}" type="pres">
      <dgm:prSet presAssocID="{5CEF3BA9-2C6E-4F47-985D-6EA2A7F29A93}" presName="parentText" presStyleLbl="node1" presStyleIdx="0" presStyleCnt="1">
        <dgm:presLayoutVars>
          <dgm:chMax val="0"/>
          <dgm:bulletEnabled val="1"/>
        </dgm:presLayoutVars>
      </dgm:prSet>
      <dgm:spPr/>
      <dgm:t>
        <a:bodyPr/>
        <a:lstStyle/>
        <a:p>
          <a:endParaRPr lang="es-MX"/>
        </a:p>
      </dgm:t>
    </dgm:pt>
  </dgm:ptLst>
  <dgm:cxnLst>
    <dgm:cxn modelId="{BC9EEAF2-ED40-4D7A-920C-5A89994382E4}" srcId="{855792F3-06E5-4CFB-B116-D2ED7678AD05}" destId="{5CEF3BA9-2C6E-4F47-985D-6EA2A7F29A93}" srcOrd="0" destOrd="0" parTransId="{92BC4373-4442-4551-B2A3-DE8725FFC34B}" sibTransId="{B4C3EAC2-3BDE-4EA0-9D61-9D4AD2316741}"/>
    <dgm:cxn modelId="{BC31DD27-61F4-42EC-A3E4-F2873C175057}" type="presOf" srcId="{5CEF3BA9-2C6E-4F47-985D-6EA2A7F29A93}" destId="{2C2D2923-39BF-4AAC-B117-AA6E04133645}" srcOrd="0" destOrd="0" presId="urn:microsoft.com/office/officeart/2005/8/layout/vList2"/>
    <dgm:cxn modelId="{B2BAFF74-34E4-4E52-86C6-7AA236C4DD88}" type="presOf" srcId="{855792F3-06E5-4CFB-B116-D2ED7678AD05}" destId="{4B0701FD-949B-4C26-9869-3FDDE18ED4B4}" srcOrd="0" destOrd="0" presId="urn:microsoft.com/office/officeart/2005/8/layout/vList2"/>
    <dgm:cxn modelId="{39ADE25F-B97D-490F-96ED-BBA9F872121F}" type="presParOf" srcId="{4B0701FD-949B-4C26-9869-3FDDE18ED4B4}" destId="{2C2D2923-39BF-4AAC-B117-AA6E0413364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rtl="0"/>
          <a:r>
            <a:rPr lang="es-MX" sz="1600" b="1" baseline="0" dirty="0" smtClean="0">
              <a:latin typeface="Arial" panose="020B0604020202020204" pitchFamily="34" charset="0"/>
              <a:cs typeface="Arial" panose="020B0604020202020204" pitchFamily="34" charset="0"/>
            </a:rPr>
            <a:t>Hidrólisis </a:t>
          </a:r>
          <a:endParaRPr lang="es-MX" sz="16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E1675A8F-8D1F-47BD-B810-76ECEFC79DBB}">
      <dgm:prSet custT="1"/>
      <dgm:spPr/>
      <dgm:t>
        <a:bodyPr/>
        <a:lstStyle/>
        <a:p>
          <a:pPr rtl="0"/>
          <a:r>
            <a:rPr lang="es-MX" sz="1600" b="1" baseline="0" dirty="0" smtClean="0">
              <a:latin typeface="Arial" panose="020B0604020202020204" pitchFamily="34" charset="0"/>
              <a:cs typeface="Arial" panose="020B0604020202020204" pitchFamily="34" charset="0"/>
            </a:rPr>
            <a:t>Hidrólisis de hidratos de carbono en azúcares </a:t>
          </a:r>
          <a:endParaRPr lang="es-MX" sz="1600" dirty="0">
            <a:latin typeface="Arial" panose="020B0604020202020204" pitchFamily="34" charset="0"/>
            <a:cs typeface="Arial" panose="020B0604020202020204" pitchFamily="34" charset="0"/>
          </a:endParaRPr>
        </a:p>
      </dgm:t>
    </dgm:pt>
    <dgm:pt modelId="{71F8575C-901C-400D-B70B-3ED83C52C6D1}" type="parTrans" cxnId="{EA2E7B29-069D-4924-9739-82448190F27A}">
      <dgm:prSet/>
      <dgm:spPr/>
      <dgm:t>
        <a:bodyPr/>
        <a:lstStyle/>
        <a:p>
          <a:endParaRPr lang="es-MX"/>
        </a:p>
      </dgm:t>
    </dgm:pt>
    <dgm:pt modelId="{47D0F09D-558A-42F7-82DB-B55863BA57A2}" type="sibTrans" cxnId="{EA2E7B29-069D-4924-9739-82448190F27A}">
      <dgm:prSet/>
      <dgm:spPr/>
      <dgm:t>
        <a:bodyPr/>
        <a:lstStyle/>
        <a:p>
          <a:endParaRPr lang="es-MX"/>
        </a:p>
      </dgm:t>
    </dgm:pt>
    <dgm:pt modelId="{610D5EE4-66CD-4FCA-AF51-919E2516DFCB}">
      <dgm:prSet custT="1"/>
      <dgm:spPr/>
      <dgm:t>
        <a:bodyPr/>
        <a:lstStyle/>
        <a:p>
          <a:pPr rtl="0"/>
          <a:r>
            <a:rPr lang="es-MX" sz="1600" b="1" baseline="0" dirty="0" smtClean="0">
              <a:latin typeface="Arial" panose="020B0604020202020204" pitchFamily="34" charset="0"/>
              <a:cs typeface="Arial" panose="020B0604020202020204" pitchFamily="34" charset="0"/>
            </a:rPr>
            <a:t>Hidrólisis de proteínas en aminoácidos </a:t>
          </a:r>
          <a:endParaRPr lang="es-MX" sz="1600" dirty="0">
            <a:latin typeface="Arial" panose="020B0604020202020204" pitchFamily="34" charset="0"/>
            <a:cs typeface="Arial" panose="020B0604020202020204" pitchFamily="34" charset="0"/>
          </a:endParaRPr>
        </a:p>
      </dgm:t>
    </dgm:pt>
    <dgm:pt modelId="{17AF27AB-5B38-4339-B5A5-9C7EAF2010B5}" type="parTrans" cxnId="{4A238E35-F99A-4089-85F9-34613529DC53}">
      <dgm:prSet/>
      <dgm:spPr/>
      <dgm:t>
        <a:bodyPr/>
        <a:lstStyle/>
        <a:p>
          <a:endParaRPr lang="es-MX"/>
        </a:p>
      </dgm:t>
    </dgm:pt>
    <dgm:pt modelId="{46C87ED1-237D-41BA-A21F-A23FDAEEEF57}" type="sibTrans" cxnId="{4A238E35-F99A-4089-85F9-34613529DC53}">
      <dgm:prSet/>
      <dgm:spPr/>
      <dgm:t>
        <a:bodyPr/>
        <a:lstStyle/>
        <a:p>
          <a:endParaRPr lang="es-MX"/>
        </a:p>
      </dgm:t>
    </dgm:pt>
    <dgm:pt modelId="{3D30EA1D-6020-48B7-985B-852E7ECA2B0C}">
      <dgm:prSet custT="1"/>
      <dgm:spPr/>
      <dgm:t>
        <a:bodyPr/>
        <a:lstStyle/>
        <a:p>
          <a:pPr rtl="0"/>
          <a:r>
            <a:rPr lang="es-MX" sz="1600" b="1" baseline="0" smtClean="0">
              <a:latin typeface="Arial" panose="020B0604020202020204" pitchFamily="34" charset="0"/>
              <a:cs typeface="Arial" panose="020B0604020202020204" pitchFamily="34" charset="0"/>
            </a:rPr>
            <a:t>hidrólisis </a:t>
          </a:r>
          <a:r>
            <a:rPr lang="es-MX" sz="1600" b="1" baseline="0" dirty="0" smtClean="0">
              <a:latin typeface="Arial" panose="020B0604020202020204" pitchFamily="34" charset="0"/>
              <a:cs typeface="Arial" panose="020B0604020202020204" pitchFamily="34" charset="0"/>
            </a:rPr>
            <a:t>de lípidos en aminoácidos y AGCL </a:t>
          </a:r>
          <a:endParaRPr lang="es-MX" sz="1600" dirty="0">
            <a:latin typeface="Arial" panose="020B0604020202020204" pitchFamily="34" charset="0"/>
            <a:cs typeface="Arial" panose="020B0604020202020204" pitchFamily="34" charset="0"/>
          </a:endParaRPr>
        </a:p>
      </dgm:t>
    </dgm:pt>
    <dgm:pt modelId="{4963D5DA-17EA-46FF-ABDF-161BE7D4588A}" type="parTrans" cxnId="{9102904B-54AE-4FD7-9E26-49B379EF8980}">
      <dgm:prSet/>
      <dgm:spPr/>
      <dgm:t>
        <a:bodyPr/>
        <a:lstStyle/>
        <a:p>
          <a:endParaRPr lang="es-MX"/>
        </a:p>
      </dgm:t>
    </dgm:pt>
    <dgm:pt modelId="{389DD0AC-CA1D-49C8-B641-5DAD695A1CBF}" type="sibTrans" cxnId="{9102904B-54AE-4FD7-9E26-49B379EF8980}">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49167" custLinFactY="-8653" custLinFactNeighborX="-299" custLinFactNeighborY="-100000">
        <dgm:presLayoutVars>
          <dgm:chMax val="0"/>
          <dgm:bulletEnabled val="1"/>
        </dgm:presLayoutVars>
      </dgm:prSet>
      <dgm:spPr/>
      <dgm:t>
        <a:bodyPr/>
        <a:lstStyle/>
        <a:p>
          <a:endParaRPr lang="es-MX"/>
        </a:p>
      </dgm:t>
    </dgm:pt>
    <dgm:pt modelId="{F6949B8E-7FC8-461D-B98C-9F1B1D658E19}" type="pres">
      <dgm:prSet presAssocID="{CC7F886D-8956-409A-8699-D43B1A3929F0}" presName="childText" presStyleLbl="revTx" presStyleIdx="0" presStyleCnt="1" custScaleY="84317" custLinFactNeighborY="-85096">
        <dgm:presLayoutVars>
          <dgm:bulletEnabled val="1"/>
        </dgm:presLayoutVars>
      </dgm:prSet>
      <dgm:spPr/>
      <dgm:t>
        <a:bodyPr/>
        <a:lstStyle/>
        <a:p>
          <a:endParaRPr lang="es-MX"/>
        </a:p>
      </dgm:t>
    </dgm:pt>
  </dgm:ptLst>
  <dgm:cxnLst>
    <dgm:cxn modelId="{328320B7-31A7-44DD-B872-06B23FCF8CAE}" type="presOf" srcId="{E1675A8F-8D1F-47BD-B810-76ECEFC79DBB}" destId="{F6949B8E-7FC8-461D-B98C-9F1B1D658E19}" srcOrd="0" destOrd="0" presId="urn:microsoft.com/office/officeart/2005/8/layout/vList2"/>
    <dgm:cxn modelId="{9102904B-54AE-4FD7-9E26-49B379EF8980}" srcId="{CC7F886D-8956-409A-8699-D43B1A3929F0}" destId="{3D30EA1D-6020-48B7-985B-852E7ECA2B0C}" srcOrd="2" destOrd="0" parTransId="{4963D5DA-17EA-46FF-ABDF-161BE7D4588A}" sibTransId="{389DD0AC-CA1D-49C8-B641-5DAD695A1CBF}"/>
    <dgm:cxn modelId="{B82D163C-786B-402F-8F4E-0EAB1C1A4E34}" type="presOf" srcId="{610D5EE4-66CD-4FCA-AF51-919E2516DFCB}" destId="{F6949B8E-7FC8-461D-B98C-9F1B1D658E19}" srcOrd="0" destOrd="1" presId="urn:microsoft.com/office/officeart/2005/8/layout/vList2"/>
    <dgm:cxn modelId="{2CAD3D91-3762-4E1E-A2DE-266C1B8559C5}" type="presOf" srcId="{CC7F886D-8956-409A-8699-D43B1A3929F0}" destId="{508ABBBD-9948-44B3-8BF4-D9317395C8AC}" srcOrd="0" destOrd="0" presId="urn:microsoft.com/office/officeart/2005/8/layout/vList2"/>
    <dgm:cxn modelId="{14929520-0643-4CDA-A2D4-D7AADDEBA2A7}" srcId="{F6379EF4-3B06-46B9-9443-0857B2845B1F}" destId="{CC7F886D-8956-409A-8699-D43B1A3929F0}" srcOrd="0" destOrd="0" parTransId="{033F5A43-0B51-408A-8741-67B7FF42C2BE}" sibTransId="{83319A0F-DB8C-46DB-B636-F1C5EA979144}"/>
    <dgm:cxn modelId="{4A238E35-F99A-4089-85F9-34613529DC53}" srcId="{CC7F886D-8956-409A-8699-D43B1A3929F0}" destId="{610D5EE4-66CD-4FCA-AF51-919E2516DFCB}" srcOrd="1" destOrd="0" parTransId="{17AF27AB-5B38-4339-B5A5-9C7EAF2010B5}" sibTransId="{46C87ED1-237D-41BA-A21F-A23FDAEEEF57}"/>
    <dgm:cxn modelId="{EA2E7B29-069D-4924-9739-82448190F27A}" srcId="{CC7F886D-8956-409A-8699-D43B1A3929F0}" destId="{E1675A8F-8D1F-47BD-B810-76ECEFC79DBB}" srcOrd="0" destOrd="0" parTransId="{71F8575C-901C-400D-B70B-3ED83C52C6D1}" sibTransId="{47D0F09D-558A-42F7-82DB-B55863BA57A2}"/>
    <dgm:cxn modelId="{FE3ECA88-2483-4217-B29E-27A6BDEFBB1A}" type="presOf" srcId="{3D30EA1D-6020-48B7-985B-852E7ECA2B0C}" destId="{F6949B8E-7FC8-461D-B98C-9F1B1D658E19}" srcOrd="0" destOrd="2" presId="urn:microsoft.com/office/officeart/2005/8/layout/vList2"/>
    <dgm:cxn modelId="{355D3645-BAFB-4A63-BFA4-499B9C9FFEE4}" type="presOf" srcId="{F6379EF4-3B06-46B9-9443-0857B2845B1F}" destId="{55768214-3A0F-48F6-A936-EB14EAE2B151}" srcOrd="0" destOrd="0" presId="urn:microsoft.com/office/officeart/2005/8/layout/vList2"/>
    <dgm:cxn modelId="{761347CF-9749-40DF-A2DE-F9F23C20180B}" type="presParOf" srcId="{55768214-3A0F-48F6-A936-EB14EAE2B151}" destId="{508ABBBD-9948-44B3-8BF4-D9317395C8AC}" srcOrd="0" destOrd="0" presId="urn:microsoft.com/office/officeart/2005/8/layout/vList2"/>
    <dgm:cxn modelId="{DBB5F2AE-2D7C-4B6F-8099-853D69DF708A}" type="presParOf" srcId="{55768214-3A0F-48F6-A936-EB14EAE2B151}" destId="{F6949B8E-7FC8-461D-B98C-9F1B1D658E19}"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C55C3E8B-1D7C-441B-8CA8-32780550EC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44ED8FF6-D0F5-4E15-9893-57326D4F7E4F}">
      <dgm:prSet/>
      <dgm:spPr>
        <a:solidFill>
          <a:srgbClr val="0070C0"/>
        </a:solidFill>
      </dgm:spPr>
      <dgm:t>
        <a:bodyPr/>
        <a:lstStyle/>
        <a:p>
          <a:pPr algn="ctr" rtl="0"/>
          <a:r>
            <a:rPr lang="es-MX" baseline="0" smtClean="0"/>
            <a:t>Componentes de un reactor UASB</a:t>
          </a:r>
          <a:endParaRPr lang="es-MX"/>
        </a:p>
      </dgm:t>
    </dgm:pt>
    <dgm:pt modelId="{4B5AF541-1302-499A-962C-D8A5BB5C9E10}" type="parTrans" cxnId="{FC99ECF0-841B-4FD6-A4D1-8EC851784924}">
      <dgm:prSet/>
      <dgm:spPr/>
      <dgm:t>
        <a:bodyPr/>
        <a:lstStyle/>
        <a:p>
          <a:endParaRPr lang="es-MX"/>
        </a:p>
      </dgm:t>
    </dgm:pt>
    <dgm:pt modelId="{ADF2CB08-05D2-451C-A77E-4BB326A882AF}" type="sibTrans" cxnId="{FC99ECF0-841B-4FD6-A4D1-8EC851784924}">
      <dgm:prSet/>
      <dgm:spPr/>
      <dgm:t>
        <a:bodyPr/>
        <a:lstStyle/>
        <a:p>
          <a:endParaRPr lang="es-MX"/>
        </a:p>
      </dgm:t>
    </dgm:pt>
    <dgm:pt modelId="{4FB62698-402B-44E1-9A98-EB7DFADB5D25}" type="pres">
      <dgm:prSet presAssocID="{C55C3E8B-1D7C-441B-8CA8-32780550ECD7}" presName="linear" presStyleCnt="0">
        <dgm:presLayoutVars>
          <dgm:animLvl val="lvl"/>
          <dgm:resizeHandles val="exact"/>
        </dgm:presLayoutVars>
      </dgm:prSet>
      <dgm:spPr/>
      <dgm:t>
        <a:bodyPr/>
        <a:lstStyle/>
        <a:p>
          <a:endParaRPr lang="es-MX"/>
        </a:p>
      </dgm:t>
    </dgm:pt>
    <dgm:pt modelId="{03753EAA-58D2-410B-B0F3-76156F1C7D1A}" type="pres">
      <dgm:prSet presAssocID="{44ED8FF6-D0F5-4E15-9893-57326D4F7E4F}" presName="parentText" presStyleLbl="node1" presStyleIdx="0" presStyleCnt="1">
        <dgm:presLayoutVars>
          <dgm:chMax val="0"/>
          <dgm:bulletEnabled val="1"/>
        </dgm:presLayoutVars>
      </dgm:prSet>
      <dgm:spPr/>
      <dgm:t>
        <a:bodyPr/>
        <a:lstStyle/>
        <a:p>
          <a:endParaRPr lang="es-MX"/>
        </a:p>
      </dgm:t>
    </dgm:pt>
  </dgm:ptLst>
  <dgm:cxnLst>
    <dgm:cxn modelId="{B87E6660-0B49-4661-84AC-D409395EF476}" type="presOf" srcId="{C55C3E8B-1D7C-441B-8CA8-32780550ECD7}" destId="{4FB62698-402B-44E1-9A98-EB7DFADB5D25}" srcOrd="0" destOrd="0" presId="urn:microsoft.com/office/officeart/2005/8/layout/vList2"/>
    <dgm:cxn modelId="{1E937C88-0357-40F9-BDB6-13E1B26C80E1}" type="presOf" srcId="{44ED8FF6-D0F5-4E15-9893-57326D4F7E4F}" destId="{03753EAA-58D2-410B-B0F3-76156F1C7D1A}" srcOrd="0" destOrd="0" presId="urn:microsoft.com/office/officeart/2005/8/layout/vList2"/>
    <dgm:cxn modelId="{FC99ECF0-841B-4FD6-A4D1-8EC851784924}" srcId="{C55C3E8B-1D7C-441B-8CA8-32780550ECD7}" destId="{44ED8FF6-D0F5-4E15-9893-57326D4F7E4F}" srcOrd="0" destOrd="0" parTransId="{4B5AF541-1302-499A-962C-D8A5BB5C9E10}" sibTransId="{ADF2CB08-05D2-451C-A77E-4BB326A882AF}"/>
    <dgm:cxn modelId="{B56324A9-0A6C-44F6-92CE-590BBE4605BA}" type="presParOf" srcId="{4FB62698-402B-44E1-9A98-EB7DFADB5D25}" destId="{03753EAA-58D2-410B-B0F3-76156F1C7D1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Diseño de un reactor UASB </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308807" custLinFactNeighborX="741" custLinFactNeighborY="3329">
        <dgm:presLayoutVars>
          <dgm:chMax val="0"/>
          <dgm:bulletEnabled val="1"/>
        </dgm:presLayoutVars>
      </dgm:prSet>
      <dgm:spPr/>
      <dgm:t>
        <a:bodyPr/>
        <a:lstStyle/>
        <a:p>
          <a:endParaRPr lang="es-MX"/>
        </a:p>
      </dgm:t>
    </dgm:pt>
  </dgm:ptLst>
  <dgm:cxnLst>
    <dgm:cxn modelId="{D622C4ED-8405-4B51-A65D-1F34AA79BD5A}" type="presOf" srcId="{0E752B08-5405-4E6A-86A7-F2491F15F9C7}" destId="{9EC3635B-39A7-4D28-9DC1-A845FD7E2C5F}" srcOrd="0" destOrd="0" presId="urn:microsoft.com/office/officeart/2005/8/layout/vList2"/>
    <dgm:cxn modelId="{B634C894-A176-4E94-B38C-3CC6B0F80C0C}"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FBE6C789-E901-44D2-BC17-CF17C8D10D0D}"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ctr" rtl="0"/>
          <a:r>
            <a:rPr lang="es-MX" sz="2800" b="1" baseline="0" dirty="0" smtClean="0">
              <a:latin typeface="Arial" panose="020B0604020202020204" pitchFamily="34" charset="0"/>
              <a:cs typeface="Arial" panose="020B0604020202020204" pitchFamily="34" charset="0"/>
            </a:rPr>
            <a:t>Consideraciones</a:t>
          </a:r>
          <a:endParaRPr lang="es-MX" sz="2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6859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4CAB69ED-5FD0-4525-B7B9-9E91FDB4FF32}" type="presOf" srcId="{CC7F886D-8956-409A-8699-D43B1A3929F0}" destId="{508ABBBD-9948-44B3-8BF4-D9317395C8AC}" srcOrd="0" destOrd="0" presId="urn:microsoft.com/office/officeart/2005/8/layout/vList2"/>
    <dgm:cxn modelId="{6750974C-7214-47B7-B321-E0A356335B1C}" type="presOf" srcId="{F6379EF4-3B06-46B9-9443-0857B2845B1F}" destId="{55768214-3A0F-48F6-A936-EB14EAE2B151}" srcOrd="0" destOrd="0" presId="urn:microsoft.com/office/officeart/2005/8/layout/vList2"/>
    <dgm:cxn modelId="{E3C8B1A2-6FC8-48FB-B3A4-82EF6702D610}"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1800" b="1" baseline="0" dirty="0" smtClean="0">
              <a:solidFill>
                <a:schemeClr val="tx1"/>
              </a:solidFill>
              <a:latin typeface="Arial" panose="020B0604020202020204" pitchFamily="34" charset="0"/>
              <a:cs typeface="Arial" panose="020B0604020202020204" pitchFamily="34" charset="0"/>
            </a:rPr>
            <a:t>El </a:t>
          </a:r>
          <a:r>
            <a:rPr lang="es-MX" sz="1800" b="1" dirty="0" smtClean="0">
              <a:solidFill>
                <a:schemeClr val="tx1"/>
              </a:solidFill>
              <a:latin typeface="Arial" panose="020B0604020202020204" pitchFamily="34" charset="0"/>
              <a:cs typeface="Arial" panose="020B0604020202020204" pitchFamily="34" charset="0"/>
            </a:rPr>
            <a:t>reactor UASB puede reemplazar parcial o totalmente las unidades del tratamiento primario requeridas en sistemas aeróbicos convencionales</a:t>
          </a:r>
          <a:endParaRPr lang="es-MX" sz="1800" b="1"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476242" custLinFactNeighborX="0" custLinFactNeighborY="-60995">
        <dgm:presLayoutVars>
          <dgm:chMax val="0"/>
          <dgm:bulletEnabled val="1"/>
        </dgm:presLayoutVars>
      </dgm:prSet>
      <dgm:spPr/>
      <dgm:t>
        <a:bodyPr/>
        <a:lstStyle/>
        <a:p>
          <a:endParaRPr lang="es-MX"/>
        </a:p>
      </dgm:t>
    </dgm:pt>
  </dgm:ptLst>
  <dgm:cxnLst>
    <dgm:cxn modelId="{BE5F95FB-3D94-4B32-A26F-58E6D5A86465}" type="presOf" srcId="{855EE79B-56A1-4F00-9E8B-CB70DEBD0E3A}" destId="{9F683CEB-6E59-4459-B341-6F6680B7FB39}" srcOrd="0" destOrd="0" presId="urn:microsoft.com/office/officeart/2005/8/layout/vList2"/>
    <dgm:cxn modelId="{33F2676C-BDB7-43E0-807F-F4087AC0D854}"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1324894C-23C8-4098-87B3-071CA0AC5576}"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1800" b="1" dirty="0" smtClean="0">
              <a:latin typeface="Arial" panose="020B0604020202020204" pitchFamily="34" charset="0"/>
              <a:cs typeface="Arial" panose="020B0604020202020204" pitchFamily="34" charset="0"/>
            </a:rPr>
            <a:t>El efluente normalmente necesita tratamiento adicional para remoción de DQO/DBO y materia orgánica coloidal para alcanzar las normas específicas de descarga o reutilización.</a:t>
          </a:r>
          <a:endParaRPr lang="es-MX" sz="1800" b="1" dirty="0">
            <a:solidFill>
              <a:schemeClr val="bg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104229">
        <dgm:presLayoutVars>
          <dgm:chMax val="0"/>
          <dgm:bulletEnabled val="1"/>
        </dgm:presLayoutVars>
      </dgm:prSet>
      <dgm:spPr/>
      <dgm:t>
        <a:bodyPr/>
        <a:lstStyle/>
        <a:p>
          <a:endParaRPr lang="es-MX"/>
        </a:p>
      </dgm:t>
    </dgm:pt>
  </dgm:ptLst>
  <dgm:cxnLst>
    <dgm:cxn modelId="{BF964519-59BE-42BA-9CDD-7C19232B745F}"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838D2DA9-4A51-4E02-AAD3-3E740772DE4A}" type="presOf" srcId="{F6379EF4-3B06-46B9-9443-0857B2845B1F}" destId="{55768214-3A0F-48F6-A936-EB14EAE2B151}" srcOrd="0" destOrd="0" presId="urn:microsoft.com/office/officeart/2005/8/layout/vList2"/>
    <dgm:cxn modelId="{B80E2B9E-BC3F-4EDD-96CE-7B7C7E7226B0}"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1800" b="1" dirty="0" smtClean="0">
              <a:solidFill>
                <a:schemeClr val="tx1"/>
              </a:solidFill>
              <a:latin typeface="Arial" panose="020B0604020202020204" pitchFamily="34" charset="0"/>
              <a:cs typeface="Arial" panose="020B0604020202020204" pitchFamily="34" charset="0"/>
            </a:rPr>
            <a:t>El pulimiento puede ser llevado a cabo en sistemas aeróbicos tales como las lagunas de estabilización u otros métodos convencionales</a:t>
          </a:r>
          <a:endParaRPr lang="es-MX" sz="1800" b="1" dirty="0">
            <a:solidFill>
              <a:schemeClr val="tx1"/>
            </a:solidFill>
            <a:latin typeface="Arial" panose="020B0604020202020204" pitchFamily="34" charset="0"/>
            <a:cs typeface="Arial" panose="020B0604020202020204" pitchFamily="34" charset="0"/>
          </a:endParaRPr>
        </a:p>
      </dgm:t>
    </dgm:pt>
    <dgm:pt modelId="{90004CD6-E18C-486C-8F96-B160C9F3BA6A}" type="sibTrans" cxnId="{B5B855A0-9F8E-468F-AEEC-4175E15D1D79}">
      <dgm:prSet/>
      <dgm:spPr/>
      <dgm:t>
        <a:bodyPr/>
        <a:lstStyle/>
        <a:p>
          <a:endParaRPr lang="es-MX"/>
        </a:p>
      </dgm:t>
    </dgm:pt>
    <dgm:pt modelId="{AB9170E9-BB6D-4CBF-9F6C-96BFBA210992}" type="par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107266">
        <dgm:presLayoutVars>
          <dgm:chMax val="0"/>
          <dgm:bulletEnabled val="1"/>
        </dgm:presLayoutVars>
      </dgm:prSet>
      <dgm:spPr/>
      <dgm:t>
        <a:bodyPr/>
        <a:lstStyle/>
        <a:p>
          <a:endParaRPr lang="es-MX"/>
        </a:p>
      </dgm:t>
    </dgm:pt>
  </dgm:ptLst>
  <dgm:cxnLst>
    <dgm:cxn modelId="{05F34E72-04F0-4A24-9807-B21C10529B6E}" type="presOf" srcId="{F6379EF4-3B06-46B9-9443-0857B2845B1F}" destId="{55768214-3A0F-48F6-A936-EB14EAE2B151}" srcOrd="0" destOrd="0" presId="urn:microsoft.com/office/officeart/2005/8/layout/vList2"/>
    <dgm:cxn modelId="{CF6060C7-DE46-467F-8909-4BCBC396DB99}"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69758293-9001-40DD-8747-2A75C66EA63C}"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Diseño de un reactor UASB </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308807" custLinFactNeighborX="741" custLinFactNeighborY="3329">
        <dgm:presLayoutVars>
          <dgm:chMax val="0"/>
          <dgm:bulletEnabled val="1"/>
        </dgm:presLayoutVars>
      </dgm:prSet>
      <dgm:spPr/>
      <dgm:t>
        <a:bodyPr/>
        <a:lstStyle/>
        <a:p>
          <a:endParaRPr lang="es-MX"/>
        </a:p>
      </dgm:t>
    </dgm:pt>
  </dgm:ptLst>
  <dgm:cxnLst>
    <dgm:cxn modelId="{A9A0BE7C-9B4A-455E-A7AD-DA60D9970DC8}" type="presOf" srcId="{BA8AEB88-A938-43AB-86EA-5B38C1300D2A}" destId="{21909D99-0631-4AB8-A8C4-608A5277D4CE}" srcOrd="0" destOrd="0" presId="urn:microsoft.com/office/officeart/2005/8/layout/vList2"/>
    <dgm:cxn modelId="{6097618D-427C-4EE7-987E-1E7A00CA2474}"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B5D5F3E0-5E78-495B-9B7C-A6CFCDF766BB}"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Consideraciones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C071A159-0AB7-4122-B4C5-D1CC0D7F86AA}"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E0908692-90DD-4E49-9EDF-18EE69E2D814}" type="presOf" srcId="{BA8AEB88-A938-43AB-86EA-5B38C1300D2A}" destId="{21909D99-0631-4AB8-A8C4-608A5277D4CE}" srcOrd="0" destOrd="0" presId="urn:microsoft.com/office/officeart/2005/8/layout/vList2"/>
    <dgm:cxn modelId="{EE074CA5-B5C8-4B34-A49D-51218AC03F07}"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2400" b="1" dirty="0" smtClean="0">
              <a:solidFill>
                <a:schemeClr val="tx1"/>
              </a:solidFill>
              <a:latin typeface="Arial" panose="020B0604020202020204" pitchFamily="34" charset="0"/>
              <a:cs typeface="Arial" panose="020B0604020202020204" pitchFamily="34" charset="0"/>
            </a:rPr>
            <a:t>Características del agua residual tratada</a:t>
          </a:r>
        </a:p>
        <a:p>
          <a:pPr rtl="0"/>
          <a:r>
            <a:rPr lang="es-MX" sz="1600" dirty="0" smtClean="0">
              <a:solidFill>
                <a:schemeClr val="tx1"/>
              </a:solidFill>
              <a:latin typeface="Arial" panose="020B0604020202020204" pitchFamily="34" charset="0"/>
              <a:cs typeface="Arial" panose="020B0604020202020204" pitchFamily="34" charset="0"/>
            </a:rPr>
            <a:t>Se deberá realizar un muestreo adecuado para conocer la información faltante sobre cada uno de estos parámetros en laboratorio. </a:t>
          </a:r>
          <a:endParaRPr lang="es-MX" sz="1600" b="1"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3280" custLinFactNeighborY="-34872">
        <dgm:presLayoutVars>
          <dgm:chMax val="0"/>
          <dgm:bulletEnabled val="1"/>
        </dgm:presLayoutVars>
      </dgm:prSet>
      <dgm:spPr/>
      <dgm:t>
        <a:bodyPr/>
        <a:lstStyle/>
        <a:p>
          <a:endParaRPr lang="es-MX"/>
        </a:p>
      </dgm:t>
    </dgm:pt>
  </dgm:ptLst>
  <dgm:cxnLst>
    <dgm:cxn modelId="{6A68BE2C-E82E-4BBB-8635-42CDF56F66B8}"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D06DA3DF-3BD9-473A-B69A-CF2E010CB804}" type="presOf" srcId="{855EE79B-56A1-4F00-9E8B-CB70DEBD0E3A}" destId="{9F683CEB-6E59-4459-B341-6F6680B7FB39}" srcOrd="0" destOrd="0" presId="urn:microsoft.com/office/officeart/2005/8/layout/vList2"/>
    <dgm:cxn modelId="{4C2EEF48-D06B-4512-AFA3-BBED75EE927F}"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algn="ctr" rtl="0"/>
          <a:r>
            <a:rPr lang="es-MX" sz="1800" dirty="0" smtClean="0">
              <a:solidFill>
                <a:schemeClr val="tx1"/>
              </a:solidFill>
              <a:latin typeface="Arial" panose="020B0604020202020204" pitchFamily="34" charset="0"/>
              <a:cs typeface="Arial" panose="020B0604020202020204" pitchFamily="34" charset="0"/>
            </a:rPr>
            <a:t>La indicada por la normatividad</a:t>
          </a:r>
          <a:endParaRPr lang="es-MX" sz="1800" b="1" dirty="0">
            <a:solidFill>
              <a:schemeClr val="bg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X="100000" custScaleY="268244" custLinFactNeighborX="-9008" custLinFactNeighborY="-28917">
        <dgm:presLayoutVars>
          <dgm:chMax val="0"/>
          <dgm:bulletEnabled val="1"/>
        </dgm:presLayoutVars>
      </dgm:prSet>
      <dgm:spPr/>
      <dgm:t>
        <a:bodyPr/>
        <a:lstStyle/>
        <a:p>
          <a:endParaRPr lang="es-MX"/>
        </a:p>
      </dgm:t>
    </dgm:pt>
  </dgm:ptLst>
  <dgm:cxnLst>
    <dgm:cxn modelId="{6661008C-FF58-48BE-9913-BA9790796013}" type="presOf" srcId="{F6379EF4-3B06-46B9-9443-0857B2845B1F}" destId="{55768214-3A0F-48F6-A936-EB14EAE2B151}" srcOrd="0" destOrd="0" presId="urn:microsoft.com/office/officeart/2005/8/layout/vList2"/>
    <dgm:cxn modelId="{1D2CE3B6-3D0A-48EB-9602-00AFF4F3E545}"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A862CCD-8FC2-4F66-9BFD-354A09B7D65C}"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1600" b="1" baseline="0" dirty="0" err="1" smtClean="0">
              <a:latin typeface="Arial" panose="020B0604020202020204" pitchFamily="34" charset="0"/>
              <a:cs typeface="Arial" panose="020B0604020202020204" pitchFamily="34" charset="0"/>
            </a:rPr>
            <a:t>Acidogénesis</a:t>
          </a:r>
          <a:r>
            <a:rPr lang="es-MX" sz="1600" b="1" baseline="0" dirty="0" smtClean="0">
              <a:latin typeface="Arial" panose="020B0604020202020204" pitchFamily="34" charset="0"/>
              <a:cs typeface="Arial" panose="020B0604020202020204" pitchFamily="34" charset="0"/>
            </a:rPr>
            <a:t>  </a:t>
          </a:r>
          <a:endParaRPr lang="es-MX" sz="16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600" b="1" baseline="0" dirty="0" err="1" smtClean="0">
              <a:latin typeface="Arial" panose="020B0604020202020204" pitchFamily="34" charset="0"/>
              <a:cs typeface="Arial" panose="020B0604020202020204" pitchFamily="34" charset="0"/>
            </a:rPr>
            <a:t>Acidogénesis</a:t>
          </a:r>
          <a:r>
            <a:rPr lang="es-MX" sz="1600" b="1" baseline="0" dirty="0" smtClean="0">
              <a:latin typeface="Arial" panose="020B0604020202020204" pitchFamily="34" charset="0"/>
              <a:cs typeface="Arial" panose="020B0604020202020204" pitchFamily="34" charset="0"/>
            </a:rPr>
            <a:t> de azúcares en AGV </a:t>
          </a:r>
          <a:endParaRPr lang="es-MX" sz="16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BE9CD37A-7050-4FA2-9B16-7C390B68231B}">
      <dgm:prSet custT="1"/>
      <dgm:spPr/>
      <dgm:t>
        <a:bodyPr/>
        <a:lstStyle/>
        <a:p>
          <a:pPr rtl="0"/>
          <a:r>
            <a:rPr lang="es-MX" sz="1600" b="1" baseline="0" dirty="0" err="1" smtClean="0">
              <a:latin typeface="Arial" panose="020B0604020202020204" pitchFamily="34" charset="0"/>
              <a:cs typeface="Arial" panose="020B0604020202020204" pitchFamily="34" charset="0"/>
            </a:rPr>
            <a:t>Acidogénesis</a:t>
          </a:r>
          <a:r>
            <a:rPr lang="es-MX" sz="1600" b="1" baseline="0" dirty="0" smtClean="0">
              <a:latin typeface="Arial" panose="020B0604020202020204" pitchFamily="34" charset="0"/>
              <a:cs typeface="Arial" panose="020B0604020202020204" pitchFamily="34" charset="0"/>
            </a:rPr>
            <a:t> de aminoácidos en AGV </a:t>
          </a:r>
          <a:endParaRPr lang="es-MX" sz="1600" dirty="0">
            <a:latin typeface="Arial" panose="020B0604020202020204" pitchFamily="34" charset="0"/>
            <a:cs typeface="Arial" panose="020B0604020202020204" pitchFamily="34" charset="0"/>
          </a:endParaRPr>
        </a:p>
      </dgm:t>
    </dgm:pt>
    <dgm:pt modelId="{82BB7337-C9DC-4F8E-80A1-A525FCC09AC6}" type="parTrans" cxnId="{C0EE720A-AE53-48AB-BE8A-4EED8AEB98A8}">
      <dgm:prSet/>
      <dgm:spPr/>
      <dgm:t>
        <a:bodyPr/>
        <a:lstStyle/>
        <a:p>
          <a:endParaRPr lang="es-MX"/>
        </a:p>
      </dgm:t>
    </dgm:pt>
    <dgm:pt modelId="{0744A253-1F6A-4D82-B6D5-B42B00F1DCCA}" type="sibTrans" cxnId="{C0EE720A-AE53-48AB-BE8A-4EED8AEB98A8}">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89473">
        <dgm:presLayoutVars>
          <dgm:bulletEnabled val="1"/>
        </dgm:presLayoutVars>
      </dgm:prSet>
      <dgm:spPr/>
      <dgm:t>
        <a:bodyPr/>
        <a:lstStyle/>
        <a:p>
          <a:endParaRPr lang="es-MX"/>
        </a:p>
      </dgm:t>
    </dgm:pt>
  </dgm:ptLst>
  <dgm:cxnLst>
    <dgm:cxn modelId="{C0EE720A-AE53-48AB-BE8A-4EED8AEB98A8}" srcId="{855EE79B-56A1-4F00-9E8B-CB70DEBD0E3A}" destId="{BE9CD37A-7050-4FA2-9B16-7C390B68231B}" srcOrd="1" destOrd="0" parTransId="{82BB7337-C9DC-4F8E-80A1-A525FCC09AC6}" sibTransId="{0744A253-1F6A-4D82-B6D5-B42B00F1DCCA}"/>
    <dgm:cxn modelId="{D0417CA1-7CF2-4563-B54B-643CCB68AFE3}" srcId="{855EE79B-56A1-4F00-9E8B-CB70DEBD0E3A}" destId="{D0E5A063-8833-4EB7-91D8-6D863B04EA6C}" srcOrd="0" destOrd="0" parTransId="{4BC3BB59-A1B6-4B23-8F59-757717E07AF7}" sibTransId="{0186B0E8-D0DF-4E3E-BA97-3919E4F37A79}"/>
    <dgm:cxn modelId="{A414B9F0-E5F0-45B5-BF95-561544368F5F}" type="presOf" srcId="{BE9CD37A-7050-4FA2-9B16-7C390B68231B}" destId="{9C280A4E-FF7D-4B7B-9E8B-FF310F7FC40B}" srcOrd="0" destOrd="1" presId="urn:microsoft.com/office/officeart/2005/8/layout/vList2"/>
    <dgm:cxn modelId="{939A0588-7EBB-4540-BE29-7E3C59F15E12}" type="presOf" srcId="{F6379EF4-3B06-46B9-9443-0857B2845B1F}" destId="{55768214-3A0F-48F6-A936-EB14EAE2B151}" srcOrd="0" destOrd="0" presId="urn:microsoft.com/office/officeart/2005/8/layout/vList2"/>
    <dgm:cxn modelId="{165F1386-7C0A-4A5E-B832-6C9C2BA8B311}" type="presOf" srcId="{D0E5A063-8833-4EB7-91D8-6D863B04EA6C}" destId="{9C280A4E-FF7D-4B7B-9E8B-FF310F7FC40B}" srcOrd="0" destOrd="0" presId="urn:microsoft.com/office/officeart/2005/8/layout/vList2"/>
    <dgm:cxn modelId="{7A69A7AC-5D1A-4778-8577-0786A68E8596}"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75203D4-C1CE-4F0C-AEA0-C5EA4174A0C0}" type="presParOf" srcId="{55768214-3A0F-48F6-A936-EB14EAE2B151}" destId="{9F683CEB-6E59-4459-B341-6F6680B7FB39}" srcOrd="0" destOrd="0" presId="urn:microsoft.com/office/officeart/2005/8/layout/vList2"/>
    <dgm:cxn modelId="{E1CB9ACC-8D55-4B6F-900B-245B7417C24C}"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Consideraciones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B69D2682-CD80-48F8-8276-4C74C480A7B7}"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A8869000-AD33-4FE0-B947-CAD134DDB1EF}" type="presOf" srcId="{BA8AEB88-A938-43AB-86EA-5B38C1300D2A}" destId="{21909D99-0631-4AB8-A8C4-608A5277D4CE}" srcOrd="0" destOrd="0" presId="urn:microsoft.com/office/officeart/2005/8/layout/vList2"/>
    <dgm:cxn modelId="{8FAAF17C-C6C1-4D01-9A24-E79031D47145}"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2400" b="1" dirty="0" smtClean="0">
              <a:solidFill>
                <a:schemeClr val="tx1"/>
              </a:solidFill>
              <a:latin typeface="Arial" panose="020B0604020202020204" pitchFamily="34" charset="0"/>
              <a:cs typeface="Arial" panose="020B0604020202020204" pitchFamily="34" charset="0"/>
            </a:rPr>
            <a:t>Criterio y experiencia del diseñador</a:t>
          </a:r>
        </a:p>
        <a:p>
          <a:pPr rtl="0"/>
          <a:r>
            <a:rPr lang="es-MX" sz="1600" b="0" dirty="0" smtClean="0">
              <a:solidFill>
                <a:schemeClr val="tx1"/>
              </a:solidFill>
              <a:latin typeface="Arial" panose="020B0604020202020204" pitchFamily="34" charset="0"/>
              <a:cs typeface="Arial" panose="020B0604020202020204" pitchFamily="34" charset="0"/>
            </a:rPr>
            <a:t>El diseñador tiene que hacer siempre un cierto número de suposiciones sobre las cuales se basará todo el diseño conceptual.</a:t>
          </a:r>
          <a:endParaRPr lang="es-MX" sz="1100" b="0"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3280" custLinFactNeighborY="-34872">
        <dgm:presLayoutVars>
          <dgm:chMax val="0"/>
          <dgm:bulletEnabled val="1"/>
        </dgm:presLayoutVars>
      </dgm:prSet>
      <dgm:spPr/>
      <dgm:t>
        <a:bodyPr/>
        <a:lstStyle/>
        <a:p>
          <a:endParaRPr lang="es-MX"/>
        </a:p>
      </dgm:t>
    </dgm:pt>
  </dgm:ptLst>
  <dgm:cxnLst>
    <dgm:cxn modelId="{A49EF0DE-D815-439B-A842-A042D69ED2BD}" type="presOf" srcId="{855EE79B-56A1-4F00-9E8B-CB70DEBD0E3A}" destId="{9F683CEB-6E59-4459-B341-6F6680B7FB39}" srcOrd="0" destOrd="0" presId="urn:microsoft.com/office/officeart/2005/8/layout/vList2"/>
    <dgm:cxn modelId="{E4228F19-2497-4EE2-88BD-45FC9BEFB7DD}"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10549BDB-8B23-49CB-B42C-EA81012C84D7}"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Consideraciones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7F5B78A4-88DC-4994-951F-00CCA433A3E6}"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858ED453-9E0D-4EAE-B5C4-0F3C4D04C30C}" type="presOf" srcId="{BA8AEB88-A938-43AB-86EA-5B38C1300D2A}" destId="{21909D99-0631-4AB8-A8C4-608A5277D4CE}" srcOrd="0" destOrd="0" presId="urn:microsoft.com/office/officeart/2005/8/layout/vList2"/>
    <dgm:cxn modelId="{0026F1E9-1481-42D1-A4F1-11E1AD99DE81}"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rtl="0"/>
          <a:r>
            <a:rPr lang="es-MX" sz="2400" b="1" dirty="0" smtClean="0">
              <a:solidFill>
                <a:schemeClr val="tx1"/>
              </a:solidFill>
              <a:latin typeface="Arial" panose="020B0604020202020204" pitchFamily="34" charset="0"/>
              <a:cs typeface="Arial" panose="020B0604020202020204" pitchFamily="34" charset="0"/>
            </a:rPr>
            <a:t>Criterio y experiencia del diseñador</a:t>
          </a:r>
        </a:p>
        <a:p>
          <a:pPr rtl="0"/>
          <a:r>
            <a:rPr lang="es-MX" sz="1600" b="0" dirty="0" smtClean="0">
              <a:solidFill>
                <a:schemeClr val="tx1"/>
              </a:solidFill>
              <a:latin typeface="Arial" panose="020B0604020202020204" pitchFamily="34" charset="0"/>
              <a:cs typeface="Arial" panose="020B0604020202020204" pitchFamily="34" charset="0"/>
            </a:rPr>
            <a:t>El diseñador tiene que hacer siempre un cierto número de suposiciones sobre las cuales se basará todo el diseño conceptual.</a:t>
          </a:r>
          <a:endParaRPr lang="es-MX" sz="1100" b="0" dirty="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3280" custLinFactNeighborY="-34872">
        <dgm:presLayoutVars>
          <dgm:chMax val="0"/>
          <dgm:bulletEnabled val="1"/>
        </dgm:presLayoutVars>
      </dgm:prSet>
      <dgm:spPr/>
      <dgm:t>
        <a:bodyPr/>
        <a:lstStyle/>
        <a:p>
          <a:endParaRPr lang="es-MX"/>
        </a:p>
      </dgm:t>
    </dgm:pt>
  </dgm:ptLst>
  <dgm:cxnLst>
    <dgm:cxn modelId="{1578F06F-096D-4102-AC43-BB8AC34480AE}" type="presOf" srcId="{855EE79B-56A1-4F00-9E8B-CB70DEBD0E3A}" destId="{9F683CEB-6E59-4459-B341-6F6680B7FB39}" srcOrd="0" destOrd="0" presId="urn:microsoft.com/office/officeart/2005/8/layout/vList2"/>
    <dgm:cxn modelId="{9D93B7FE-767A-4D83-92F4-047BA7492BCD}"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A12BC156-0C67-4AC5-A555-E3A4B34AF6CF}"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3AF4D2F8-E3C0-4E18-8F0D-8F3562290626}"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869E8016-70F4-4D09-B2C6-20BE9BCAB056}" type="presOf" srcId="{0E752B08-5405-4E6A-86A7-F2491F15F9C7}" destId="{9EC3635B-39A7-4D28-9DC1-A845FD7E2C5F}" srcOrd="0" destOrd="0" presId="urn:microsoft.com/office/officeart/2005/8/layout/vList2"/>
    <dgm:cxn modelId="{F0BA32C7-8E17-420B-A764-B9E86B79CE6C}"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A332E832-AAD7-4445-98D2-4BC09587361B}"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7680F2C4-EAB9-41F8-8A87-C0D6DDFECAB1}" type="presOf" srcId="{0E752B08-5405-4E6A-86A7-F2491F15F9C7}" destId="{9EC3635B-39A7-4D28-9DC1-A845FD7E2C5F}" srcOrd="0" destOrd="0" presId="urn:microsoft.com/office/officeart/2005/8/layout/vList2"/>
    <dgm:cxn modelId="{6C666433-9956-4842-AA3B-5371231ECDF1}"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b="1" dirty="0" smtClean="0">
              <a:solidFill>
                <a:schemeClr val="tx1"/>
              </a:solidFill>
              <a:latin typeface="Arial" panose="020B0604020202020204" pitchFamily="34" charset="0"/>
              <a:cs typeface="Arial" panose="020B0604020202020204" pitchFamily="34" charset="0"/>
            </a:rPr>
            <a:t>Criterio de diseño</a:t>
          </a: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3280" custLinFactNeighborY="-34872">
        <dgm:presLayoutVars>
          <dgm:chMax val="0"/>
          <dgm:bulletEnabled val="1"/>
        </dgm:presLayoutVars>
      </dgm:prSet>
      <dgm:spPr/>
      <dgm:t>
        <a:bodyPr/>
        <a:lstStyle/>
        <a:p>
          <a:endParaRPr lang="es-MX"/>
        </a:p>
      </dgm:t>
    </dgm:pt>
  </dgm:ptLst>
  <dgm:cxnLst>
    <dgm:cxn modelId="{00C4ED12-3F43-4AA5-8DA1-9477FD4C64F4}" type="presOf" srcId="{855EE79B-56A1-4F00-9E8B-CB70DEBD0E3A}" destId="{9F683CEB-6E59-4459-B341-6F6680B7FB39}" srcOrd="0" destOrd="0" presId="urn:microsoft.com/office/officeart/2005/8/layout/vList2"/>
    <dgm:cxn modelId="{82C023A3-D64D-4CEA-A121-E13C60EBBB8F}"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738A3BB6-DA58-4E2F-B6E5-36F841DF5F9F}"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1DA45FB6-A0BC-4397-8F7E-40E17B3AA2D8}" type="presOf" srcId="{0E752B08-5405-4E6A-86A7-F2491F15F9C7}" destId="{9EC3635B-39A7-4D28-9DC1-A845FD7E2C5F}" srcOrd="0" destOrd="0" presId="urn:microsoft.com/office/officeart/2005/8/layout/vList2"/>
    <dgm:cxn modelId="{D5785213-CD2F-4C34-809E-D0C6F7D000B0}"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8EBDD678-9810-4BB0-9118-6B87E5C937DE}"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b="1" dirty="0" smtClean="0">
              <a:solidFill>
                <a:schemeClr val="tx1"/>
              </a:solidFill>
              <a:latin typeface="Arial" panose="020B0604020202020204" pitchFamily="34" charset="0"/>
              <a:cs typeface="Arial" panose="020B0604020202020204" pitchFamily="34" charset="0"/>
            </a:rPr>
            <a:t>Recomendaciones de diseño</a:t>
          </a: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Y="70386">
        <dgm:presLayoutVars>
          <dgm:chMax val="0"/>
          <dgm:bulletEnabled val="1"/>
        </dgm:presLayoutVars>
      </dgm:prSet>
      <dgm:spPr/>
      <dgm:t>
        <a:bodyPr/>
        <a:lstStyle/>
        <a:p>
          <a:endParaRPr lang="es-MX"/>
        </a:p>
      </dgm:t>
    </dgm:pt>
  </dgm:ptLst>
  <dgm:cxnLst>
    <dgm:cxn modelId="{6AAA29F1-C128-448F-ADD9-DDF291A670F1}" type="presOf" srcId="{855EE79B-56A1-4F00-9E8B-CB70DEBD0E3A}" destId="{9F683CEB-6E59-4459-B341-6F6680B7FB39}" srcOrd="0" destOrd="0" presId="urn:microsoft.com/office/officeart/2005/8/layout/vList2"/>
    <dgm:cxn modelId="{C6B022B4-ADC1-4176-9D48-3647C6963CB6}"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0749FD29-BE7C-4765-8885-F142251E776E}"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4FECB67C-90CB-4762-85F0-CCC4DA35854D}"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89017126-256A-4B7A-B15A-401CCC22B3B3}" type="presOf" srcId="{0E752B08-5405-4E6A-86A7-F2491F15F9C7}" destId="{9EC3635B-39A7-4D28-9DC1-A845FD7E2C5F}" srcOrd="0" destOrd="0" presId="urn:microsoft.com/office/officeart/2005/8/layout/vList2"/>
    <dgm:cxn modelId="{4B8EF86F-2654-4326-B606-78DB51E35530}"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1600" b="1" baseline="0" dirty="0" err="1" smtClean="0">
              <a:latin typeface="Arial" panose="020B0604020202020204" pitchFamily="34" charset="0"/>
              <a:cs typeface="Arial" panose="020B0604020202020204" pitchFamily="34" charset="0"/>
            </a:rPr>
            <a:t>Acetogénesis</a:t>
          </a:r>
          <a:r>
            <a:rPr lang="es-MX" sz="1600" b="1" baseline="0" dirty="0" smtClean="0">
              <a:latin typeface="Arial" panose="020B0604020202020204" pitchFamily="34" charset="0"/>
              <a:cs typeface="Arial" panose="020B0604020202020204" pitchFamily="34" charset="0"/>
            </a:rPr>
            <a:t>  </a:t>
          </a:r>
          <a:endParaRPr lang="es-MX" sz="16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600" b="1" baseline="0" dirty="0" err="1" smtClean="0">
              <a:latin typeface="Arial" panose="020B0604020202020204" pitchFamily="34" charset="0"/>
              <a:cs typeface="Arial" panose="020B0604020202020204" pitchFamily="34" charset="0"/>
            </a:rPr>
            <a:t>Acetogénesis</a:t>
          </a:r>
          <a:r>
            <a:rPr lang="es-MX" sz="1600" b="1" baseline="0" dirty="0" smtClean="0">
              <a:latin typeface="Arial" panose="020B0604020202020204" pitchFamily="34" charset="0"/>
              <a:cs typeface="Arial" panose="020B0604020202020204" pitchFamily="34" charset="0"/>
            </a:rPr>
            <a:t> de AGCL</a:t>
          </a:r>
          <a:endParaRPr lang="es-MX" sz="16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27AEE439-1C26-429E-B1D5-0AD0476481CF}">
      <dgm:prSet custT="1"/>
      <dgm:spPr/>
      <dgm:t>
        <a:bodyPr/>
        <a:lstStyle/>
        <a:p>
          <a:r>
            <a:rPr lang="es-MX" sz="1600" b="1" baseline="0" dirty="0" err="1" smtClean="0">
              <a:latin typeface="Arial" panose="020B0604020202020204" pitchFamily="34" charset="0"/>
              <a:cs typeface="Arial" panose="020B0604020202020204" pitchFamily="34" charset="0"/>
            </a:rPr>
            <a:t>Acetogénesis</a:t>
          </a:r>
          <a:r>
            <a:rPr lang="es-MX" sz="1600" b="1" baseline="0" dirty="0" smtClean="0">
              <a:latin typeface="Arial" panose="020B0604020202020204" pitchFamily="34" charset="0"/>
              <a:cs typeface="Arial" panose="020B0604020202020204" pitchFamily="34" charset="0"/>
            </a:rPr>
            <a:t> de </a:t>
          </a:r>
          <a:r>
            <a:rPr lang="es-MX" sz="1600" b="1" baseline="0" dirty="0" err="1" smtClean="0">
              <a:latin typeface="Arial" panose="020B0604020202020204" pitchFamily="34" charset="0"/>
              <a:cs typeface="Arial" panose="020B0604020202020204" pitchFamily="34" charset="0"/>
            </a:rPr>
            <a:t>propionato</a:t>
          </a:r>
          <a:endParaRPr lang="es-MX" sz="1600" b="1" baseline="0" dirty="0" smtClean="0">
            <a:latin typeface="Arial" panose="020B0604020202020204" pitchFamily="34" charset="0"/>
            <a:cs typeface="Arial" panose="020B0604020202020204" pitchFamily="34" charset="0"/>
          </a:endParaRPr>
        </a:p>
      </dgm:t>
    </dgm:pt>
    <dgm:pt modelId="{13D8A0C4-BFF7-4C5B-A1B4-2A07AC79AD49}" type="parTrans" cxnId="{DF06AA06-1449-4141-B174-1F60DE392BDB}">
      <dgm:prSet/>
      <dgm:spPr/>
      <dgm:t>
        <a:bodyPr/>
        <a:lstStyle/>
        <a:p>
          <a:endParaRPr lang="es-MX"/>
        </a:p>
      </dgm:t>
    </dgm:pt>
    <dgm:pt modelId="{DB44FD1D-F915-4390-97AB-836370166335}" type="sibTrans" cxnId="{DF06AA06-1449-4141-B174-1F60DE392BDB}">
      <dgm:prSet/>
      <dgm:spPr/>
      <dgm:t>
        <a:bodyPr/>
        <a:lstStyle/>
        <a:p>
          <a:endParaRPr lang="es-MX"/>
        </a:p>
      </dgm:t>
    </dgm:pt>
    <dgm:pt modelId="{47FFBB12-59B3-446D-8E1D-DF25B831784A}">
      <dgm:prSet custT="1"/>
      <dgm:spPr/>
      <dgm:t>
        <a:bodyPr/>
        <a:lstStyle/>
        <a:p>
          <a:r>
            <a:rPr lang="es-MX" sz="1600" b="1" baseline="0" dirty="0" err="1" smtClean="0">
              <a:latin typeface="Arial" panose="020B0604020202020204" pitchFamily="34" charset="0"/>
              <a:cs typeface="Arial" panose="020B0604020202020204" pitchFamily="34" charset="0"/>
            </a:rPr>
            <a:t>Acetogénesis</a:t>
          </a:r>
          <a:r>
            <a:rPr lang="es-MX" sz="1600" b="1" baseline="0" dirty="0" smtClean="0">
              <a:latin typeface="Arial" panose="020B0604020202020204" pitchFamily="34" charset="0"/>
              <a:cs typeface="Arial" panose="020B0604020202020204" pitchFamily="34" charset="0"/>
            </a:rPr>
            <a:t> de </a:t>
          </a:r>
          <a:r>
            <a:rPr lang="es-MX" sz="1600" b="1" baseline="0" dirty="0" err="1" smtClean="0">
              <a:latin typeface="Arial" panose="020B0604020202020204" pitchFamily="34" charset="0"/>
              <a:cs typeface="Arial" panose="020B0604020202020204" pitchFamily="34" charset="0"/>
            </a:rPr>
            <a:t>valerato</a:t>
          </a:r>
          <a:r>
            <a:rPr lang="es-MX" sz="1600" b="1" baseline="0" dirty="0" smtClean="0">
              <a:latin typeface="Arial" panose="020B0604020202020204" pitchFamily="34" charset="0"/>
              <a:cs typeface="Arial" panose="020B0604020202020204" pitchFamily="34" charset="0"/>
            </a:rPr>
            <a:t> y butirato</a:t>
          </a:r>
        </a:p>
      </dgm:t>
    </dgm:pt>
    <dgm:pt modelId="{29F5D5DB-C393-44A6-9042-5FD1FD0A52BE}" type="parTrans" cxnId="{A421C0A7-6224-4014-AAFD-A4C2D14D7410}">
      <dgm:prSet/>
      <dgm:spPr/>
      <dgm:t>
        <a:bodyPr/>
        <a:lstStyle/>
        <a:p>
          <a:endParaRPr lang="es-MX"/>
        </a:p>
      </dgm:t>
    </dgm:pt>
    <dgm:pt modelId="{68B8B886-E3EF-41CE-B496-69203160EA71}" type="sibTrans" cxnId="{A421C0A7-6224-4014-AAFD-A4C2D14D7410}">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89473">
        <dgm:presLayoutVars>
          <dgm:bulletEnabled val="1"/>
        </dgm:presLayoutVars>
      </dgm:prSet>
      <dgm:spPr/>
      <dgm:t>
        <a:bodyPr/>
        <a:lstStyle/>
        <a:p>
          <a:endParaRPr lang="es-MX"/>
        </a:p>
      </dgm:t>
    </dgm:pt>
  </dgm:ptLst>
  <dgm:cxnLst>
    <dgm:cxn modelId="{A421C0A7-6224-4014-AAFD-A4C2D14D7410}" srcId="{855EE79B-56A1-4F00-9E8B-CB70DEBD0E3A}" destId="{47FFBB12-59B3-446D-8E1D-DF25B831784A}" srcOrd="2" destOrd="0" parTransId="{29F5D5DB-C393-44A6-9042-5FD1FD0A52BE}" sibTransId="{68B8B886-E3EF-41CE-B496-69203160EA71}"/>
    <dgm:cxn modelId="{B5B855A0-9F8E-468F-AEEC-4175E15D1D79}" srcId="{F6379EF4-3B06-46B9-9443-0857B2845B1F}" destId="{855EE79B-56A1-4F00-9E8B-CB70DEBD0E3A}" srcOrd="0" destOrd="0" parTransId="{AB9170E9-BB6D-4CBF-9F6C-96BFBA210992}" sibTransId="{90004CD6-E18C-486C-8F96-B160C9F3BA6A}"/>
    <dgm:cxn modelId="{C2EA9754-8733-4E22-81C7-5BF55350CD12}" type="presOf" srcId="{F6379EF4-3B06-46B9-9443-0857B2845B1F}" destId="{55768214-3A0F-48F6-A936-EB14EAE2B151}" srcOrd="0" destOrd="0" presId="urn:microsoft.com/office/officeart/2005/8/layout/vList2"/>
    <dgm:cxn modelId="{F278D7D3-2505-4973-A2B2-853E21022C3C}" type="presOf" srcId="{27AEE439-1C26-429E-B1D5-0AD0476481CF}" destId="{9C280A4E-FF7D-4B7B-9E8B-FF310F7FC40B}" srcOrd="0" destOrd="1" presId="urn:microsoft.com/office/officeart/2005/8/layout/vList2"/>
    <dgm:cxn modelId="{294DDBFB-512A-47CF-9C7A-16DC8D8BD508}" type="presOf" srcId="{D0E5A063-8833-4EB7-91D8-6D863B04EA6C}" destId="{9C280A4E-FF7D-4B7B-9E8B-FF310F7FC40B}" srcOrd="0" destOrd="0" presId="urn:microsoft.com/office/officeart/2005/8/layout/vList2"/>
    <dgm:cxn modelId="{D0417CA1-7CF2-4563-B54B-643CCB68AFE3}" srcId="{855EE79B-56A1-4F00-9E8B-CB70DEBD0E3A}" destId="{D0E5A063-8833-4EB7-91D8-6D863B04EA6C}" srcOrd="0" destOrd="0" parTransId="{4BC3BB59-A1B6-4B23-8F59-757717E07AF7}" sibTransId="{0186B0E8-D0DF-4E3E-BA97-3919E4F37A79}"/>
    <dgm:cxn modelId="{3BCE4FB1-8181-4AB0-BFCB-303FFD8B183B}" type="presOf" srcId="{47FFBB12-59B3-446D-8E1D-DF25B831784A}" destId="{9C280A4E-FF7D-4B7B-9E8B-FF310F7FC40B}" srcOrd="0" destOrd="2" presId="urn:microsoft.com/office/officeart/2005/8/layout/vList2"/>
    <dgm:cxn modelId="{DF06AA06-1449-4141-B174-1F60DE392BDB}" srcId="{855EE79B-56A1-4F00-9E8B-CB70DEBD0E3A}" destId="{27AEE439-1C26-429E-B1D5-0AD0476481CF}" srcOrd="1" destOrd="0" parTransId="{13D8A0C4-BFF7-4C5B-A1B4-2A07AC79AD49}" sibTransId="{DB44FD1D-F915-4390-97AB-836370166335}"/>
    <dgm:cxn modelId="{A256403E-3CCC-4512-A9A6-225C226C91E7}" type="presOf" srcId="{855EE79B-56A1-4F00-9E8B-CB70DEBD0E3A}" destId="{9F683CEB-6E59-4459-B341-6F6680B7FB39}" srcOrd="0" destOrd="0" presId="urn:microsoft.com/office/officeart/2005/8/layout/vList2"/>
    <dgm:cxn modelId="{7C934979-9C53-466D-8D8B-D6034FF6309A}" type="presParOf" srcId="{55768214-3A0F-48F6-A936-EB14EAE2B151}" destId="{9F683CEB-6E59-4459-B341-6F6680B7FB39}" srcOrd="0" destOrd="0" presId="urn:microsoft.com/office/officeart/2005/8/layout/vList2"/>
    <dgm:cxn modelId="{61322457-4949-4333-BE5C-C0E59FF13872}"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b="1" dirty="0" smtClean="0">
              <a:solidFill>
                <a:schemeClr val="tx1"/>
              </a:solidFill>
            </a:rPr>
            <a:t>Cálculo de volumen</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E755F94A-139F-4AFA-B0F9-A2007C95850C}"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D25BD126-42E8-45DF-9044-0C6901E58D9D}" type="presOf" srcId="{F6379EF4-3B06-46B9-9443-0857B2845B1F}" destId="{55768214-3A0F-48F6-A936-EB14EAE2B151}" srcOrd="0" destOrd="0" presId="urn:microsoft.com/office/officeart/2005/8/layout/vList2"/>
    <dgm:cxn modelId="{2E2A8B03-AF61-4AC7-90C3-F65DEDB15BCE}"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29643EE4-2BE0-455C-9C7B-EDE18217F093}"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885590E6-EEFF-40FE-AC8F-F97232409F20}" type="presOf" srcId="{0E752B08-5405-4E6A-86A7-F2491F15F9C7}" destId="{9EC3635B-39A7-4D28-9DC1-A845FD7E2C5F}" srcOrd="0" destOrd="0" presId="urn:microsoft.com/office/officeart/2005/8/layout/vList2"/>
    <dgm:cxn modelId="{9106364D-6AA0-410F-BF93-FCF140575F65}"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b="1" dirty="0" smtClean="0">
              <a:solidFill>
                <a:schemeClr val="tx1"/>
              </a:solidFill>
            </a:rPr>
            <a:t>Cálculo de volumen</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61F7EA1F-73D4-432A-AB16-B055DF25CB81}" type="presOf" srcId="{F6379EF4-3B06-46B9-9443-0857B2845B1F}" destId="{55768214-3A0F-48F6-A936-EB14EAE2B151}" srcOrd="0" destOrd="0" presId="urn:microsoft.com/office/officeart/2005/8/layout/vList2"/>
    <dgm:cxn modelId="{41D86515-C340-4CD7-9FF4-0E7A64B01F92}"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DAB23BBF-1BA8-425E-AE6A-9CB336C9D7FE}"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67331651-8EF0-4AB5-A400-241F109549DF}" type="presOf" srcId="{BA8AEB88-A938-43AB-86EA-5B38C1300D2A}" destId="{21909D99-0631-4AB8-A8C4-608A5277D4CE}" srcOrd="0" destOrd="0" presId="urn:microsoft.com/office/officeart/2005/8/layout/vList2"/>
    <dgm:cxn modelId="{4D651CE4-529A-434C-93C1-DE550FAD61E0}"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7632583F-77D1-43DD-9C1B-65A3F3175E2A}"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3200" b="1" dirty="0" smtClean="0">
              <a:solidFill>
                <a:schemeClr val="tx1"/>
              </a:solidFill>
              <a:latin typeface="Arial" panose="020B0604020202020204" pitchFamily="34" charset="0"/>
              <a:cs typeface="Arial" panose="020B0604020202020204" pitchFamily="34" charset="0"/>
            </a:rPr>
            <a:t>Cálculo de volumen</a:t>
          </a: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17B47F5A-71A0-4BFC-BD27-2E8A74EAB9DF}" type="presOf" srcId="{855EE79B-56A1-4F00-9E8B-CB70DEBD0E3A}" destId="{9F683CEB-6E59-4459-B341-6F6680B7FB39}" srcOrd="0" destOrd="0" presId="urn:microsoft.com/office/officeart/2005/8/layout/vList2"/>
    <dgm:cxn modelId="{3625A97C-8DC7-41DF-9622-BAA242A7DDD1}"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812107BF-13AD-4F2E-A520-9DAB52611283}"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FBFC92AE-C6F8-4245-ABA7-9892185B28FF}"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9CEAF3D8-4DED-487E-BDFE-3026EDE2A955}" type="presOf" srcId="{BA8AEB88-A938-43AB-86EA-5B38C1300D2A}" destId="{21909D99-0631-4AB8-A8C4-608A5277D4CE}" srcOrd="0" destOrd="0" presId="urn:microsoft.com/office/officeart/2005/8/layout/vList2"/>
    <dgm:cxn modelId="{245E1686-39F7-4616-9FF3-92772DF2BACD}"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b="1" dirty="0" smtClean="0">
              <a:solidFill>
                <a:schemeClr val="tx1"/>
              </a:solidFill>
              <a:latin typeface="Arial" panose="020B0604020202020204" pitchFamily="34" charset="0"/>
              <a:cs typeface="Arial" panose="020B0604020202020204" pitchFamily="34" charset="0"/>
            </a:rPr>
            <a:t>Cálculo del área superficial y velocidad ascensional</a:t>
          </a: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C84BDA9F-6969-425D-91C0-D66588048B00}" type="presOf" srcId="{855EE79B-56A1-4F00-9E8B-CB70DEBD0E3A}" destId="{9F683CEB-6E59-4459-B341-6F6680B7FB39}" srcOrd="0" destOrd="0" presId="urn:microsoft.com/office/officeart/2005/8/layout/vList2"/>
    <dgm:cxn modelId="{2E7BADC2-267A-45FF-8175-D8FEF244608C}"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D2106EAB-78BB-4B2E-9C82-1B8E424D2DF9}"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D2DEE76D-7C1F-4FAC-9BE4-BF9F3159E588}" type="presOf" srcId="{0E752B08-5405-4E6A-86A7-F2491F15F9C7}" destId="{9EC3635B-39A7-4D28-9DC1-A845FD7E2C5F}" srcOrd="0" destOrd="0" presId="urn:microsoft.com/office/officeart/2005/8/layout/vList2"/>
    <dgm:cxn modelId="{8E50A316-81DE-4138-8302-BE5C3E79CBB8}"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4ECCA3F4-B444-4DA9-B27E-B89890EF164A}"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ctr" rtl="0"/>
          <a:r>
            <a:rPr lang="es-MX" sz="2400" dirty="0" smtClean="0">
              <a:solidFill>
                <a:schemeClr val="tx1"/>
              </a:solidFill>
            </a:rPr>
            <a:t>Forma del reactor </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79083ED9-E871-4B8B-94DF-48C8B65E5A80}" type="presOf" srcId="{F6379EF4-3B06-46B9-9443-0857B2845B1F}" destId="{55768214-3A0F-48F6-A936-EB14EAE2B151}" srcOrd="0" destOrd="0" presId="urn:microsoft.com/office/officeart/2005/8/layout/vList2"/>
    <dgm:cxn modelId="{DDB474FD-B908-46C8-BFBA-823DE9C97DF7}"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ED02E37A-2341-404A-8696-6FBBB5258D39}"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800" b="1" baseline="0" dirty="0" smtClean="0">
              <a:latin typeface="Arial" panose="020B0604020202020204" pitchFamily="34" charset="0"/>
              <a:cs typeface="Arial" panose="020B0604020202020204" pitchFamily="34" charset="0"/>
            </a:rPr>
            <a:t>Ejemplo de diseño</a:t>
          </a: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68BEFC0F-48C6-48ED-A1A2-F7F055E7780E}"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6CF11DA7-362E-413D-AA2E-D9EC8FF973B5}" type="presOf" srcId="{BA8AEB88-A938-43AB-86EA-5B38C1300D2A}" destId="{21909D99-0631-4AB8-A8C4-608A5277D4CE}" srcOrd="0" destOrd="0" presId="urn:microsoft.com/office/officeart/2005/8/layout/vList2"/>
    <dgm:cxn modelId="{077C2517-E2E7-4402-94C6-F78040FF1901}"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rgbClr val="0070C0"/>
        </a:solidFill>
      </dgm:spPr>
      <dgm:t>
        <a:bodyPr/>
        <a:lstStyle/>
        <a:p>
          <a:pPr rtl="0"/>
          <a:r>
            <a:rPr lang="es-MX" sz="1600" b="1" baseline="0" dirty="0" err="1" smtClean="0">
              <a:latin typeface="Arial" panose="020B0604020202020204" pitchFamily="34" charset="0"/>
              <a:cs typeface="Arial" panose="020B0604020202020204" pitchFamily="34" charset="0"/>
            </a:rPr>
            <a:t>Metanogénesis</a:t>
          </a:r>
          <a:r>
            <a:rPr lang="es-MX" sz="1600" b="1" baseline="0" dirty="0" smtClean="0">
              <a:latin typeface="Arial" panose="020B0604020202020204" pitchFamily="34" charset="0"/>
              <a:cs typeface="Arial" panose="020B0604020202020204" pitchFamily="34" charset="0"/>
            </a:rPr>
            <a:t>  </a:t>
          </a:r>
          <a:endParaRPr lang="es-MX" sz="1600" dirty="0">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D0E5A063-8833-4EB7-91D8-6D863B04EA6C}">
      <dgm:prSet custT="1"/>
      <dgm:spPr/>
      <dgm:t>
        <a:bodyPr/>
        <a:lstStyle/>
        <a:p>
          <a:pPr rtl="0"/>
          <a:r>
            <a:rPr lang="es-MX" sz="1600" b="1" baseline="0" dirty="0" err="1" smtClean="0">
              <a:latin typeface="Arial" panose="020B0604020202020204" pitchFamily="34" charset="0"/>
              <a:cs typeface="Arial" panose="020B0604020202020204" pitchFamily="34" charset="0"/>
            </a:rPr>
            <a:t>Metanogénesis</a:t>
          </a:r>
          <a:r>
            <a:rPr lang="es-MX" sz="1600" b="1" baseline="0" dirty="0" smtClean="0">
              <a:latin typeface="Arial" panose="020B0604020202020204" pitchFamily="34" charset="0"/>
              <a:cs typeface="Arial" panose="020B0604020202020204" pitchFamily="34" charset="0"/>
            </a:rPr>
            <a:t> </a:t>
          </a:r>
          <a:r>
            <a:rPr lang="es-MX" sz="1600" b="1" baseline="0" dirty="0" err="1" smtClean="0">
              <a:latin typeface="Arial" panose="020B0604020202020204" pitchFamily="34" charset="0"/>
              <a:cs typeface="Arial" panose="020B0604020202020204" pitchFamily="34" charset="0"/>
            </a:rPr>
            <a:t>acetotrófica</a:t>
          </a:r>
          <a:endParaRPr lang="es-MX" sz="1600" dirty="0">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27AEE439-1C26-429E-B1D5-0AD0476481CF}">
      <dgm:prSet custT="1"/>
      <dgm:spPr/>
      <dgm:t>
        <a:bodyPr/>
        <a:lstStyle/>
        <a:p>
          <a:r>
            <a:rPr lang="es-MX" sz="1600" b="1" baseline="0" dirty="0" err="1" smtClean="0">
              <a:latin typeface="Arial" panose="020B0604020202020204" pitchFamily="34" charset="0"/>
              <a:cs typeface="Arial" panose="020B0604020202020204" pitchFamily="34" charset="0"/>
            </a:rPr>
            <a:t>Metanogénesis</a:t>
          </a:r>
          <a:r>
            <a:rPr lang="es-MX" sz="1600" b="1" baseline="0" dirty="0" smtClean="0">
              <a:latin typeface="Arial" panose="020B0604020202020204" pitchFamily="34" charset="0"/>
              <a:cs typeface="Arial" panose="020B0604020202020204" pitchFamily="34" charset="0"/>
            </a:rPr>
            <a:t> </a:t>
          </a:r>
          <a:r>
            <a:rPr lang="es-MX" sz="1600" b="1" baseline="0" dirty="0" err="1" smtClean="0">
              <a:latin typeface="Arial" panose="020B0604020202020204" pitchFamily="34" charset="0"/>
              <a:cs typeface="Arial" panose="020B0604020202020204" pitchFamily="34" charset="0"/>
            </a:rPr>
            <a:t>hidrogenotrófica</a:t>
          </a:r>
          <a:endParaRPr lang="es-MX" sz="1600" b="1" baseline="0" dirty="0" smtClean="0">
            <a:latin typeface="Arial" panose="020B0604020202020204" pitchFamily="34" charset="0"/>
            <a:cs typeface="Arial" panose="020B0604020202020204" pitchFamily="34" charset="0"/>
          </a:endParaRPr>
        </a:p>
      </dgm:t>
    </dgm:pt>
    <dgm:pt modelId="{13D8A0C4-BFF7-4C5B-A1B4-2A07AC79AD49}" type="parTrans" cxnId="{DF06AA06-1449-4141-B174-1F60DE392BDB}">
      <dgm:prSet/>
      <dgm:spPr/>
      <dgm:t>
        <a:bodyPr/>
        <a:lstStyle/>
        <a:p>
          <a:endParaRPr lang="es-MX"/>
        </a:p>
      </dgm:t>
    </dgm:pt>
    <dgm:pt modelId="{DB44FD1D-F915-4390-97AB-836370166335}" type="sibTrans" cxnId="{DF06AA06-1449-4141-B174-1F60DE392BDB}">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2699">
        <dgm:presLayoutVars>
          <dgm:chMax val="0"/>
          <dgm:bulletEnabled val="1"/>
        </dgm:presLayoutVars>
      </dgm:prSet>
      <dgm:spPr/>
      <dgm:t>
        <a:bodyPr/>
        <a:lstStyle/>
        <a:p>
          <a:endParaRPr lang="es-MX"/>
        </a:p>
      </dgm:t>
    </dgm:pt>
    <dgm:pt modelId="{9C280A4E-FF7D-4B7B-9E8B-FF310F7FC40B}" type="pres">
      <dgm:prSet presAssocID="{855EE79B-56A1-4F00-9E8B-CB70DEBD0E3A}" presName="childText" presStyleLbl="revTx" presStyleIdx="0" presStyleCnt="1" custScaleY="89473">
        <dgm:presLayoutVars>
          <dgm:bulletEnabled val="1"/>
        </dgm:presLayoutVars>
      </dgm:prSet>
      <dgm:spPr/>
      <dgm:t>
        <a:bodyPr/>
        <a:lstStyle/>
        <a:p>
          <a:endParaRPr lang="es-MX"/>
        </a:p>
      </dgm:t>
    </dgm:pt>
  </dgm:ptLst>
  <dgm:cxnLst>
    <dgm:cxn modelId="{9CA1B3C7-0BC8-4E2B-8A16-F9F3151A32A6}" type="presOf" srcId="{D0E5A063-8833-4EB7-91D8-6D863B04EA6C}" destId="{9C280A4E-FF7D-4B7B-9E8B-FF310F7FC40B}" srcOrd="0" destOrd="0" presId="urn:microsoft.com/office/officeart/2005/8/layout/vList2"/>
    <dgm:cxn modelId="{8A4C5CBD-C12C-492F-B2C9-D5BDB12BA4FE}" type="presOf" srcId="{F6379EF4-3B06-46B9-9443-0857B2845B1F}" destId="{55768214-3A0F-48F6-A936-EB14EAE2B151}" srcOrd="0" destOrd="0" presId="urn:microsoft.com/office/officeart/2005/8/layout/vList2"/>
    <dgm:cxn modelId="{D0417CA1-7CF2-4563-B54B-643CCB68AFE3}" srcId="{855EE79B-56A1-4F00-9E8B-CB70DEBD0E3A}" destId="{D0E5A063-8833-4EB7-91D8-6D863B04EA6C}" srcOrd="0" destOrd="0" parTransId="{4BC3BB59-A1B6-4B23-8F59-757717E07AF7}" sibTransId="{0186B0E8-D0DF-4E3E-BA97-3919E4F37A79}"/>
    <dgm:cxn modelId="{DF06AA06-1449-4141-B174-1F60DE392BDB}" srcId="{855EE79B-56A1-4F00-9E8B-CB70DEBD0E3A}" destId="{27AEE439-1C26-429E-B1D5-0AD0476481CF}" srcOrd="1" destOrd="0" parTransId="{13D8A0C4-BFF7-4C5B-A1B4-2A07AC79AD49}" sibTransId="{DB44FD1D-F915-4390-97AB-836370166335}"/>
    <dgm:cxn modelId="{8184D2F1-FEBB-426B-B9E1-336BA5CC504A}" type="presOf" srcId="{855EE79B-56A1-4F00-9E8B-CB70DEBD0E3A}" destId="{9F683CEB-6E59-4459-B341-6F6680B7FB39}" srcOrd="0" destOrd="0" presId="urn:microsoft.com/office/officeart/2005/8/layout/vList2"/>
    <dgm:cxn modelId="{6B671D0A-B4B1-4EFC-8EDB-ED343BC092BB}" type="presOf" srcId="{27AEE439-1C26-429E-B1D5-0AD0476481CF}" destId="{9C280A4E-FF7D-4B7B-9E8B-FF310F7FC40B}" srcOrd="0" destOrd="1"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075A81C9-A168-401B-9262-7E0AE96818D8}" type="presParOf" srcId="{55768214-3A0F-48F6-A936-EB14EAE2B151}" destId="{9F683CEB-6E59-4459-B341-6F6680B7FB39}" srcOrd="0" destOrd="0" presId="urn:microsoft.com/office/officeart/2005/8/layout/vList2"/>
    <dgm:cxn modelId="{579D3395-9E6C-4F00-9BBA-AF30D1F0FF31}" type="presParOf" srcId="{55768214-3A0F-48F6-A936-EB14EAE2B151}" destId="{9C280A4E-FF7D-4B7B-9E8B-FF310F7FC40B}" srcOrd="1" destOrd="0" presId="urn:microsoft.com/office/officeart/2005/8/layout/vList2"/>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mc:AlternateContent xmlns:mc="http://schemas.openxmlformats.org/markup-compatibility/2006" xmlns:a14="http://schemas.microsoft.com/office/drawing/2010/main">
      <mc:Choice Requires="a14">
        <dgm:pt modelId="{855EE79B-56A1-4F00-9E8B-CB70DEBD0E3A}">
          <dgm:prSet custT="1"/>
          <dgm:spPr>
            <a:solidFill>
              <a:schemeClr val="accent5">
                <a:lumMod val="60000"/>
                <a:lumOff val="40000"/>
              </a:schemeClr>
            </a:solidFill>
          </dgm:spPr>
          <dgm:t>
            <a:bodyPr/>
            <a:lstStyle/>
            <a:p>
              <a:pPr algn="l" rtl="0"/>
              <a:r>
                <a:rPr lang="es-MX" sz="2000" dirty="0" smtClean="0">
                  <a:solidFill>
                    <a:schemeClr val="tx1"/>
                  </a:solidFill>
                  <a:latin typeface="Arial" panose="020B0604020202020204" pitchFamily="34" charset="0"/>
                  <a:cs typeface="Arial" panose="020B0604020202020204" pitchFamily="34" charset="0"/>
                </a:rPr>
                <a:t>Recalculando los valores con las nuevas dimensiones,</a:t>
              </a:r>
            </a:p>
            <a:p>
              <a:pPr algn="l" rtl="0"/>
              <a:r>
                <a:rPr lang="es-MX" sz="2000" dirty="0" smtClean="0">
                  <a:solidFill>
                    <a:schemeClr val="tx1"/>
                  </a:solidFill>
                  <a:latin typeface="Arial" panose="020B0604020202020204" pitchFamily="34" charset="0"/>
                  <a:cs typeface="Arial" panose="020B0604020202020204" pitchFamily="34" charset="0"/>
                </a:rPr>
                <a:t>Considerando	 </a:t>
              </a:r>
              <a14:m>
                <m:oMath xmlns:m="http://schemas.openxmlformats.org/officeDocument/2006/math">
                  <m:r>
                    <a:rPr lang="es-MX" sz="2000" b="0" i="1" smtClean="0">
                      <a:solidFill>
                        <a:schemeClr val="tx1"/>
                      </a:solidFill>
                      <a:latin typeface="Cambria Math" panose="02040503050406030204" pitchFamily="18" charset="0"/>
                    </a:rPr>
                    <m:t>𝐿</m:t>
                  </m:r>
                  <m:r>
                    <a:rPr lang="es-MX" sz="2000" b="0" i="1" smtClean="0">
                      <a:solidFill>
                        <a:schemeClr val="tx1"/>
                      </a:solidFill>
                      <a:latin typeface="Cambria Math" panose="02040503050406030204" pitchFamily="18" charset="0"/>
                    </a:rPr>
                    <m:t>=13.0 </m:t>
                  </m:r>
                  <m:r>
                    <a:rPr lang="es-MX" sz="2000" b="0" i="1" smtClean="0">
                      <a:solidFill>
                        <a:schemeClr val="tx1"/>
                      </a:solidFill>
                      <a:latin typeface="Cambria Math" panose="02040503050406030204" pitchFamily="18" charset="0"/>
                    </a:rPr>
                    <m:t>𝑚</m:t>
                  </m:r>
                </m:oMath>
              </a14:m>
              <a:endParaRPr lang="es-MX" sz="2000" b="1" dirty="0" smtClean="0">
                <a:solidFill>
                  <a:schemeClr val="tx1"/>
                </a:solidFill>
                <a:latin typeface="Arial" panose="020B0604020202020204" pitchFamily="34" charset="0"/>
                <a:cs typeface="Arial" panose="020B0604020202020204" pitchFamily="34" charset="0"/>
              </a:endParaRPr>
            </a:p>
          </dgm:t>
        </dgm:pt>
      </mc:Choice>
      <mc:Fallback xmlns="">
        <dgm:pt modelId="{855EE79B-56A1-4F00-9E8B-CB70DEBD0E3A}">
          <dgm:prSet custT="1"/>
          <dgm:spPr>
            <a:solidFill>
              <a:schemeClr val="accent5">
                <a:lumMod val="60000"/>
                <a:lumOff val="40000"/>
              </a:schemeClr>
            </a:solidFill>
          </dgm:spPr>
          <dgm:t>
            <a:bodyPr/>
            <a:lstStyle/>
            <a:p>
              <a:pPr algn="l" rtl="0"/>
              <a:r>
                <a:rPr lang="es-MX" sz="2000" dirty="0" smtClean="0">
                  <a:solidFill>
                    <a:schemeClr val="tx1"/>
                  </a:solidFill>
                  <a:latin typeface="Arial" panose="020B0604020202020204" pitchFamily="34" charset="0"/>
                  <a:cs typeface="Arial" panose="020B0604020202020204" pitchFamily="34" charset="0"/>
                </a:rPr>
                <a:t>Recalculando los valores con las nuevas dimensiones,</a:t>
              </a:r>
            </a:p>
            <a:p>
              <a:pPr algn="l" rtl="0"/>
              <a:r>
                <a:rPr lang="es-MX" sz="2000" dirty="0" smtClean="0">
                  <a:solidFill>
                    <a:schemeClr val="tx1"/>
                  </a:solidFill>
                  <a:latin typeface="Arial" panose="020B0604020202020204" pitchFamily="34" charset="0"/>
                  <a:cs typeface="Arial" panose="020B0604020202020204" pitchFamily="34" charset="0"/>
                </a:rPr>
                <a:t>Considerando	 </a:t>
              </a:r>
              <a:r>
                <a:rPr lang="es-MX" sz="2000" b="0" i="0" smtClean="0">
                  <a:solidFill>
                    <a:schemeClr val="tx1"/>
                  </a:solidFill>
                  <a:latin typeface="Cambria Math" panose="02040503050406030204" pitchFamily="18" charset="0"/>
                </a:rPr>
                <a:t>𝐿=13.0 𝑚</a:t>
              </a:r>
              <a:endParaRPr lang="es-MX" sz="2000" b="1" dirty="0" smtClean="0">
                <a:solidFill>
                  <a:schemeClr val="tx1"/>
                </a:solidFill>
                <a:latin typeface="Arial" panose="020B0604020202020204" pitchFamily="34" charset="0"/>
                <a:cs typeface="Arial" panose="020B0604020202020204" pitchFamily="34" charset="0"/>
              </a:endParaRPr>
            </a:p>
          </dgm:t>
        </dgm:pt>
      </mc:Fallback>
    </mc:AlternateConten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661F7D4E-C7AC-45EF-BEDF-61DFE19C1A4E}" type="presOf" srcId="{855EE79B-56A1-4F00-9E8B-CB70DEBD0E3A}" destId="{9F683CEB-6E59-4459-B341-6F6680B7FB39}" srcOrd="0" destOrd="0" presId="urn:microsoft.com/office/officeart/2005/8/layout/vList2"/>
    <dgm:cxn modelId="{C07E4590-FA01-44C0-9545-F9D3008B8FA3}"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D3A6D26-F173-4A50-8370-10F9C0708B22}"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blipFill rotWithShape="0">
          <a:blip xmlns:r="http://schemas.openxmlformats.org/officeDocument/2006/relationships" r:embed="rId1"/>
          <a:stretch>
            <a:fillRect l="-90"/>
          </a:stretch>
        </a:blipFill>
      </dgm:spPr>
      <dgm:t>
        <a:bodyPr/>
        <a:lstStyle/>
        <a:p>
          <a:r>
            <a:rPr lang="es-MX">
              <a:noFill/>
            </a:rPr>
            <a:t> </a:t>
          </a: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292470" custLinFactNeighborX="-7187" custLinFactNeighborY="-143">
        <dgm:presLayoutVars>
          <dgm:chMax val="0"/>
          <dgm:bulletEnabled val="1"/>
        </dgm:presLayoutVars>
      </dgm:prSet>
      <dgm:spPr/>
      <dgm:t>
        <a:bodyPr/>
        <a:lstStyle/>
        <a:p>
          <a:endParaRPr lang="es-MX"/>
        </a:p>
      </dgm:t>
    </dgm:pt>
  </dgm:ptLst>
  <dgm:cxnLst>
    <dgm:cxn modelId="{661F7D4E-C7AC-45EF-BEDF-61DFE19C1A4E}" type="presOf" srcId="{855EE79B-56A1-4F00-9E8B-CB70DEBD0E3A}" destId="{9F683CEB-6E59-4459-B341-6F6680B7FB39}" srcOrd="0" destOrd="0" presId="urn:microsoft.com/office/officeart/2005/8/layout/vList2"/>
    <dgm:cxn modelId="{C07E4590-FA01-44C0-9545-F9D3008B8FA3}"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D3A6D26-F173-4A50-8370-10F9C0708B22}"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19A5C9F9-7A7F-4150-929E-BCFEF4613F89}"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2BE7D26D-DB20-4552-B33D-8CE4C3D8168B}" type="presOf" srcId="{0E752B08-5405-4E6A-86A7-F2491F15F9C7}" destId="{9EC3635B-39A7-4D28-9DC1-A845FD7E2C5F}" srcOrd="0" destOrd="0" presId="urn:microsoft.com/office/officeart/2005/8/layout/vList2"/>
    <dgm:cxn modelId="{2A31A19D-9B60-4D67-98BA-894B3ADA8625}"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l" rtl="0"/>
          <a:r>
            <a:rPr lang="es-MX" sz="2000" dirty="0" smtClean="0">
              <a:solidFill>
                <a:schemeClr val="tx1"/>
              </a:solidFill>
            </a:rPr>
            <a:t>Los separadores  Gas-Líquido-Sólido (GLS), junto con el sistema de distribución de influente, son los dispositivos más característicos e importantes del reactor UASB.  </a:t>
          </a:r>
          <a:endParaRPr lang="es-MX" sz="20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54326" custLinFactNeighborX="-7187" custLinFactNeighborY="-143">
        <dgm:presLayoutVars>
          <dgm:chMax val="0"/>
          <dgm:bulletEnabled val="1"/>
        </dgm:presLayoutVars>
      </dgm:prSet>
      <dgm:spPr/>
      <dgm:t>
        <a:bodyPr/>
        <a:lstStyle/>
        <a:p>
          <a:endParaRPr lang="es-MX"/>
        </a:p>
      </dgm:t>
    </dgm:pt>
  </dgm:ptLst>
  <dgm:cxnLst>
    <dgm:cxn modelId="{B49FD75E-CF68-42DC-86B2-DCBA1E6B6D64}" type="presOf" srcId="{855EE79B-56A1-4F00-9E8B-CB70DEBD0E3A}" destId="{9F683CEB-6E59-4459-B341-6F6680B7FB39}" srcOrd="0" destOrd="0" presId="urn:microsoft.com/office/officeart/2005/8/layout/vList2"/>
    <dgm:cxn modelId="{00A79E1F-F54B-4DC3-962F-C18CE2F3867F}"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91DA71BF-4B59-4B57-9070-26A4D71C8E02}"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20612949-F9C0-4702-8DDD-B9C3050F0195}"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E7DE1406-16A1-4EB8-A189-C1F76992FCF1}" type="presOf" srcId="{0E752B08-5405-4E6A-86A7-F2491F15F9C7}" destId="{9EC3635B-39A7-4D28-9DC1-A845FD7E2C5F}" srcOrd="0" destOrd="0" presId="urn:microsoft.com/office/officeart/2005/8/layout/vList2"/>
    <dgm:cxn modelId="{08CB4DDE-A88B-48BA-89C8-494DFA592D7A}"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l" rtl="0"/>
          <a:r>
            <a:rPr lang="es-MX" sz="2400" dirty="0" smtClean="0">
              <a:solidFill>
                <a:schemeClr val="tx1"/>
              </a:solidFill>
              <a:latin typeface="Arial" panose="020B0604020202020204" pitchFamily="34" charset="0"/>
              <a:cs typeface="Arial" panose="020B0604020202020204" pitchFamily="34" charset="0"/>
            </a:rPr>
            <a:t>Parámetros básicos de diseño del separador GLS.  </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54326" custLinFactNeighborX="-7187" custLinFactNeighborY="-143">
        <dgm:presLayoutVars>
          <dgm:chMax val="0"/>
          <dgm:bulletEnabled val="1"/>
        </dgm:presLayoutVars>
      </dgm:prSet>
      <dgm:spPr/>
      <dgm:t>
        <a:bodyPr/>
        <a:lstStyle/>
        <a:p>
          <a:endParaRPr lang="es-MX"/>
        </a:p>
      </dgm:t>
    </dgm:pt>
  </dgm:ptLst>
  <dgm:cxnLst>
    <dgm:cxn modelId="{4B6D739E-2C5B-4670-95E7-4E7DC517953D}" type="presOf" srcId="{855EE79B-56A1-4F00-9E8B-CB70DEBD0E3A}" destId="{9F683CEB-6E59-4459-B341-6F6680B7FB39}" srcOrd="0" destOrd="0" presId="urn:microsoft.com/office/officeart/2005/8/layout/vList2"/>
    <dgm:cxn modelId="{0F02D507-2240-4E3B-A2AC-CA61B181C81A}"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BA889988-860F-4025-8AE1-439E6D73DF3F}"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E6487A80-E1BB-4E76-9E8A-0A546A1CA305}"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5CE1F4E7-7C0D-4EA3-B2B4-076222111B40}" type="presOf" srcId="{0E752B08-5405-4E6A-86A7-F2491F15F9C7}" destId="{9EC3635B-39A7-4D28-9DC1-A845FD7E2C5F}" srcOrd="0" destOrd="0" presId="urn:microsoft.com/office/officeart/2005/8/layout/vList2"/>
    <dgm:cxn modelId="{B2CEFABE-9156-4ED0-89F5-BBEDAFA991D5}"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l" rtl="0"/>
          <a:r>
            <a:rPr lang="es-MX" sz="2400" dirty="0" smtClean="0">
              <a:solidFill>
                <a:schemeClr val="tx1"/>
              </a:solidFill>
              <a:latin typeface="Arial" panose="020B0604020202020204" pitchFamily="34" charset="0"/>
              <a:cs typeface="Arial" panose="020B0604020202020204" pitchFamily="34" charset="0"/>
            </a:rPr>
            <a:t>Diseño del separador GLS.  </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54326" custLinFactNeighborX="-7187" custLinFactNeighborY="-143">
        <dgm:presLayoutVars>
          <dgm:chMax val="0"/>
          <dgm:bulletEnabled val="1"/>
        </dgm:presLayoutVars>
      </dgm:prSet>
      <dgm:spPr/>
      <dgm:t>
        <a:bodyPr/>
        <a:lstStyle/>
        <a:p>
          <a:endParaRPr lang="es-MX"/>
        </a:p>
      </dgm:t>
    </dgm:pt>
  </dgm:ptLst>
  <dgm:cxnLst>
    <dgm:cxn modelId="{6C7C647E-842F-405A-B9D1-10DDA14B8D67}"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A6D99DAB-BDE2-4F7C-8FFC-9D0F15B1D348}" type="presOf" srcId="{F6379EF4-3B06-46B9-9443-0857B2845B1F}" destId="{55768214-3A0F-48F6-A936-EB14EAE2B151}" srcOrd="0" destOrd="0" presId="urn:microsoft.com/office/officeart/2005/8/layout/vList2"/>
    <dgm:cxn modelId="{7B447128-A04B-489E-BFF2-8329A8A67F3A}"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2A3C99B3-F7F5-4974-8644-C883603E6166}" type="presOf" srcId="{BA8AEB88-A938-43AB-86EA-5B38C1300D2A}" destId="{21909D99-0631-4AB8-A8C4-608A5277D4CE}" srcOrd="0" destOrd="0" presId="urn:microsoft.com/office/officeart/2005/8/layout/vList2"/>
    <dgm:cxn modelId="{B5878A86-F712-4875-B630-7A7DF0DD36DC}"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B20601BE-3A8E-404A-ABB1-82BB11765DB7}"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l" rtl="0"/>
          <a:r>
            <a:rPr lang="es-MX" sz="2400" dirty="0" smtClean="0">
              <a:solidFill>
                <a:schemeClr val="tx1"/>
              </a:solidFill>
              <a:latin typeface="Arial" panose="020B0604020202020204" pitchFamily="34" charset="0"/>
              <a:cs typeface="Arial" panose="020B0604020202020204" pitchFamily="34" charset="0"/>
            </a:rPr>
            <a:t>Diseño del separador GLS.  </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54326" custLinFactNeighborX="-7187" custLinFactNeighborY="-143">
        <dgm:presLayoutVars>
          <dgm:chMax val="0"/>
          <dgm:bulletEnabled val="1"/>
        </dgm:presLayoutVars>
      </dgm:prSet>
      <dgm:spPr/>
      <dgm:t>
        <a:bodyPr/>
        <a:lstStyle/>
        <a:p>
          <a:endParaRPr lang="es-MX"/>
        </a:p>
      </dgm:t>
    </dgm:pt>
  </dgm:ptLst>
  <dgm:cxnLst>
    <dgm:cxn modelId="{13E82B81-48C7-4091-8E49-AB5D2DF0EAF3}" type="presOf" srcId="{F6379EF4-3B06-46B9-9443-0857B2845B1F}" destId="{55768214-3A0F-48F6-A936-EB14EAE2B151}" srcOrd="0" destOrd="0" presId="urn:microsoft.com/office/officeart/2005/8/layout/vList2"/>
    <dgm:cxn modelId="{D1E0806E-FC39-4D45-B9A4-CFE99B3693A2}" type="presOf" srcId="{855EE79B-56A1-4F00-9E8B-CB70DEBD0E3A}" destId="{9F683CEB-6E59-4459-B341-6F6680B7FB39}"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0B272A08-4C51-4E62-9640-05C218A8F8A6}"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1" baseline="0" dirty="0" smtClean="0">
              <a:latin typeface="Arial" panose="020B0604020202020204" pitchFamily="34" charset="0"/>
              <a:cs typeface="Arial" panose="020B0604020202020204" pitchFamily="34" charset="0"/>
            </a:rPr>
            <a:t>Microbiología</a:t>
          </a:r>
          <a:endParaRPr lang="es-MX" sz="2400" dirty="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1052178"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B6F24975-4568-4C15-89E4-C8BB02DCDE24}" type="presOf" srcId="{0E752B08-5405-4E6A-86A7-F2491F15F9C7}" destId="{9EC3635B-39A7-4D28-9DC1-A845FD7E2C5F}" srcOrd="0" destOrd="0" presId="urn:microsoft.com/office/officeart/2005/8/layout/vList2"/>
    <dgm:cxn modelId="{7C56C88D-51C3-4279-9E28-22746B76EED9}" type="presOf" srcId="{BA8AEB88-A938-43AB-86EA-5B38C1300D2A}" destId="{21909D99-0631-4AB8-A8C4-608A5277D4CE}" srcOrd="0" destOrd="0" presId="urn:microsoft.com/office/officeart/2005/8/layout/vList2"/>
    <dgm:cxn modelId="{847EC419-8A21-4627-B5AD-F96985B8C6A8}"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624E2826-F0F1-4190-BD3E-9ACBD3E912EA}" type="presOf" srcId="{0E752B08-5405-4E6A-86A7-F2491F15F9C7}" destId="{9EC3635B-39A7-4D28-9DC1-A845FD7E2C5F}" srcOrd="0" destOrd="0" presId="urn:microsoft.com/office/officeart/2005/8/layout/vList2"/>
    <dgm:cxn modelId="{66701F2D-3BEF-4982-A104-C0E8C1A899D1}" type="presOf" srcId="{BA8AEB88-A938-43AB-86EA-5B38C1300D2A}" destId="{21909D99-0631-4AB8-A8C4-608A5277D4CE}" srcOrd="0" destOrd="0" presId="urn:microsoft.com/office/officeart/2005/8/layout/vList2"/>
    <dgm:cxn modelId="{2CFB77E2-E4C5-4971-BC59-F47F49450D85}"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1.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B28E5264-AB8A-4E8E-9071-737055432505}" type="presOf" srcId="{0E752B08-5405-4E6A-86A7-F2491F15F9C7}" destId="{9EC3635B-39A7-4D28-9DC1-A845FD7E2C5F}" srcOrd="0" destOrd="0" presId="urn:microsoft.com/office/officeart/2005/8/layout/vList2"/>
    <dgm:cxn modelId="{8C035EF2-3FF3-4FBD-A197-73CE203A9FFC}" type="presOf" srcId="{BA8AEB88-A938-43AB-86EA-5B38C1300D2A}" destId="{21909D99-0631-4AB8-A8C4-608A5277D4CE}"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59484697-A7E7-4964-8F9A-17D01B4F14B0}"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2.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DA47121B-ECA8-496A-965A-2E2167A2E617}" type="presOf" srcId="{0E752B08-5405-4E6A-86A7-F2491F15F9C7}" destId="{9EC3635B-39A7-4D28-9DC1-A845FD7E2C5F}" srcOrd="0" destOrd="0" presId="urn:microsoft.com/office/officeart/2005/8/layout/vList2"/>
    <dgm:cxn modelId="{74DDD25A-F985-4CA0-A315-612EF245AB79}" type="presOf" srcId="{BA8AEB88-A938-43AB-86EA-5B38C1300D2A}" destId="{21909D99-0631-4AB8-A8C4-608A5277D4CE}" srcOrd="0" destOrd="0" presId="urn:microsoft.com/office/officeart/2005/8/layout/vList2"/>
    <dgm:cxn modelId="{D0AAC534-1A62-4170-BA42-6A29C61AB6FA}"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3.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3012D748-B5D0-44AE-AFE8-8E6E993303CA}" type="presOf" srcId="{0E752B08-5405-4E6A-86A7-F2491F15F9C7}" destId="{9EC3635B-39A7-4D28-9DC1-A845FD7E2C5F}" srcOrd="0" destOrd="0" presId="urn:microsoft.com/office/officeart/2005/8/layout/vList2"/>
    <dgm:cxn modelId="{774DC07D-1197-472C-A48E-27ADC043DBC8}" srcId="{BA8AEB88-A938-43AB-86EA-5B38C1300D2A}" destId="{0E752B08-5405-4E6A-86A7-F2491F15F9C7}" srcOrd="0" destOrd="0" parTransId="{FCA92FE7-0647-455E-82FD-8BF1AC9B585C}" sibTransId="{DBA04FAF-E576-4FFE-9CAC-8B73CF77CC41}"/>
    <dgm:cxn modelId="{4D827E27-582B-4670-884C-CF9A7E216641}" type="presOf" srcId="{BA8AEB88-A938-43AB-86EA-5B38C1300D2A}" destId="{21909D99-0631-4AB8-A8C4-608A5277D4CE}" srcOrd="0" destOrd="0" presId="urn:microsoft.com/office/officeart/2005/8/layout/vList2"/>
    <dgm:cxn modelId="{6EA4FE2B-4CE8-4794-85BB-C58771C3271D}"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4.xml><?xml version="1.0" encoding="utf-8"?>
<dgm:dataModel xmlns:dgm="http://schemas.openxmlformats.org/drawingml/2006/diagram" xmlns:a="http://schemas.openxmlformats.org/drawingml/2006/main">
  <dgm:ptLst>
    <dgm:pt modelId="{BA8AEB88-A938-43AB-86EA-5B38C1300D2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E752B08-5405-4E6A-86A7-F2491F15F9C7}">
      <dgm:prSet custT="1"/>
      <dgm:spPr>
        <a:solidFill>
          <a:srgbClr val="0070C0"/>
        </a:solidFill>
      </dgm:spPr>
      <dgm:t>
        <a:bodyPr vert="vert270"/>
        <a:lstStyle/>
        <a:p>
          <a:pPr algn="ctr" rtl="0"/>
          <a:r>
            <a:rPr lang="es-MX" sz="2400" b="0" baseline="0" dirty="0" smtClean="0">
              <a:latin typeface="Arial" panose="020B0604020202020204" pitchFamily="34" charset="0"/>
              <a:cs typeface="Arial" panose="020B0604020202020204" pitchFamily="34" charset="0"/>
            </a:rPr>
            <a:t>Separador </a:t>
          </a:r>
          <a:r>
            <a:rPr lang="es-MX" sz="2400" b="0" dirty="0" smtClean="0">
              <a:latin typeface="Arial" panose="020B0604020202020204" pitchFamily="34" charset="0"/>
              <a:cs typeface="Arial" panose="020B0604020202020204" pitchFamily="34" charset="0"/>
            </a:rPr>
            <a:t>Gas-Líquido-Sólido (GLS)</a:t>
          </a:r>
          <a:endParaRPr lang="es-MX" sz="2400" b="0" baseline="0" dirty="0" smtClean="0">
            <a:latin typeface="Arial" panose="020B0604020202020204" pitchFamily="34" charset="0"/>
            <a:cs typeface="Arial" panose="020B0604020202020204" pitchFamily="34" charset="0"/>
          </a:endParaRPr>
        </a:p>
      </dgm:t>
    </dgm:pt>
    <dgm:pt modelId="{FCA92FE7-0647-455E-82FD-8BF1AC9B585C}" type="parTrans" cxnId="{774DC07D-1197-472C-A48E-27ADC043DBC8}">
      <dgm:prSet/>
      <dgm:spPr/>
      <dgm:t>
        <a:bodyPr/>
        <a:lstStyle/>
        <a:p>
          <a:endParaRPr lang="es-MX"/>
        </a:p>
      </dgm:t>
    </dgm:pt>
    <dgm:pt modelId="{DBA04FAF-E576-4FFE-9CAC-8B73CF77CC41}" type="sibTrans" cxnId="{774DC07D-1197-472C-A48E-27ADC043DBC8}">
      <dgm:prSet/>
      <dgm:spPr/>
      <dgm:t>
        <a:bodyPr/>
        <a:lstStyle/>
        <a:p>
          <a:endParaRPr lang="es-MX"/>
        </a:p>
      </dgm:t>
    </dgm:pt>
    <dgm:pt modelId="{21909D99-0631-4AB8-A8C4-608A5277D4CE}" type="pres">
      <dgm:prSet presAssocID="{BA8AEB88-A938-43AB-86EA-5B38C1300D2A}" presName="linear" presStyleCnt="0">
        <dgm:presLayoutVars>
          <dgm:animLvl val="lvl"/>
          <dgm:resizeHandles val="exact"/>
        </dgm:presLayoutVars>
      </dgm:prSet>
      <dgm:spPr/>
      <dgm:t>
        <a:bodyPr/>
        <a:lstStyle/>
        <a:p>
          <a:endParaRPr lang="es-MX"/>
        </a:p>
      </dgm:t>
    </dgm:pt>
    <dgm:pt modelId="{9EC3635B-39A7-4D28-9DC1-A845FD7E2C5F}" type="pres">
      <dgm:prSet presAssocID="{0E752B08-5405-4E6A-86A7-F2491F15F9C7}" presName="parentText" presStyleLbl="node1" presStyleIdx="0" presStyleCnt="1" custScaleX="96199" custScaleY="2000000" custLinFactNeighborX="741" custLinFactNeighborY="3329">
        <dgm:presLayoutVars>
          <dgm:chMax val="0"/>
          <dgm:bulletEnabled val="1"/>
        </dgm:presLayoutVars>
      </dgm:prSet>
      <dgm:spPr/>
      <dgm:t>
        <a:bodyPr/>
        <a:lstStyle/>
        <a:p>
          <a:endParaRPr lang="es-MX"/>
        </a:p>
      </dgm:t>
    </dgm:pt>
  </dgm:ptLst>
  <dgm:cxnLst>
    <dgm:cxn modelId="{774DC07D-1197-472C-A48E-27ADC043DBC8}" srcId="{BA8AEB88-A938-43AB-86EA-5B38C1300D2A}" destId="{0E752B08-5405-4E6A-86A7-F2491F15F9C7}" srcOrd="0" destOrd="0" parTransId="{FCA92FE7-0647-455E-82FD-8BF1AC9B585C}" sibTransId="{DBA04FAF-E576-4FFE-9CAC-8B73CF77CC41}"/>
    <dgm:cxn modelId="{B475515C-EA37-4134-90DD-BDE5E54FE11A}" type="presOf" srcId="{0E752B08-5405-4E6A-86A7-F2491F15F9C7}" destId="{9EC3635B-39A7-4D28-9DC1-A845FD7E2C5F}" srcOrd="0" destOrd="0" presId="urn:microsoft.com/office/officeart/2005/8/layout/vList2"/>
    <dgm:cxn modelId="{F3B387D6-5672-4DD3-947D-76D606CD69C5}" type="presOf" srcId="{BA8AEB88-A938-43AB-86EA-5B38C1300D2A}" destId="{21909D99-0631-4AB8-A8C4-608A5277D4CE}" srcOrd="0" destOrd="0" presId="urn:microsoft.com/office/officeart/2005/8/layout/vList2"/>
    <dgm:cxn modelId="{204D3D57-2BD7-4A23-8D7A-18B9825D0FDC}" type="presParOf" srcId="{21909D99-0631-4AB8-A8C4-608A5277D4CE}" destId="{9EC3635B-39A7-4D28-9DC1-A845FD7E2C5F}" srcOrd="0" destOrd="0" presId="urn:microsoft.com/office/officeart/2005/8/layout/vList2"/>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5.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55EE79B-56A1-4F00-9E8B-CB70DEBD0E3A}">
      <dgm:prSet custT="1"/>
      <dgm:spPr>
        <a:solidFill>
          <a:schemeClr val="accent5">
            <a:lumMod val="60000"/>
            <a:lumOff val="40000"/>
          </a:schemeClr>
        </a:solidFill>
      </dgm:spPr>
      <dgm:t>
        <a:bodyPr/>
        <a:lstStyle/>
        <a:p>
          <a:pPr algn="l" rtl="0"/>
          <a:r>
            <a:rPr lang="es-MX" sz="2400" b="1" dirty="0" smtClean="0">
              <a:solidFill>
                <a:schemeClr val="tx1"/>
              </a:solidFill>
              <a:latin typeface="Arial" panose="020B0604020202020204" pitchFamily="34" charset="0"/>
              <a:cs typeface="Arial" panose="020B0604020202020204" pitchFamily="34" charset="0"/>
            </a:rPr>
            <a:t>Área de liberación de gas</a:t>
          </a:r>
          <a:r>
            <a:rPr lang="es-MX" sz="2400" dirty="0" smtClean="0">
              <a:solidFill>
                <a:schemeClr val="tx1"/>
              </a:solidFill>
              <a:latin typeface="Arial" panose="020B0604020202020204" pitchFamily="34" charset="0"/>
              <a:cs typeface="Arial" panose="020B0604020202020204" pitchFamily="34" charset="0"/>
            </a:rPr>
            <a:t>  </a:t>
          </a:r>
          <a:endParaRPr lang="es-MX" sz="2400" b="1" dirty="0" smtClean="0">
            <a:solidFill>
              <a:schemeClr val="tx1"/>
            </a:solidFill>
            <a:latin typeface="Arial" panose="020B0604020202020204" pitchFamily="34" charset="0"/>
            <a:cs typeface="Arial" panose="020B0604020202020204" pitchFamily="34" charset="0"/>
          </a:endParaRPr>
        </a:p>
      </dgm:t>
    </dgm:pt>
    <dgm:pt modelId="{AB9170E9-BB6D-4CBF-9F6C-96BFBA210992}" type="parTrans" cxnId="{B5B855A0-9F8E-468F-AEEC-4175E15D1D79}">
      <dgm:prSet/>
      <dgm:spPr/>
      <dgm:t>
        <a:bodyPr/>
        <a:lstStyle/>
        <a:p>
          <a:endParaRPr lang="es-MX"/>
        </a:p>
      </dgm:t>
    </dgm:pt>
    <dgm:pt modelId="{90004CD6-E18C-486C-8F96-B160C9F3BA6A}" type="sibTrans" cxnId="{B5B855A0-9F8E-468F-AEEC-4175E15D1D79}">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9F683CEB-6E59-4459-B341-6F6680B7FB39}" type="pres">
      <dgm:prSet presAssocID="{855EE79B-56A1-4F00-9E8B-CB70DEBD0E3A}" presName="parentText" presStyleLbl="node1" presStyleIdx="0" presStyleCnt="1" custScaleY="554326" custLinFactNeighborY="-272">
        <dgm:presLayoutVars>
          <dgm:chMax val="0"/>
          <dgm:bulletEnabled val="1"/>
        </dgm:presLayoutVars>
      </dgm:prSet>
      <dgm:spPr/>
      <dgm:t>
        <a:bodyPr/>
        <a:lstStyle/>
        <a:p>
          <a:endParaRPr lang="es-MX"/>
        </a:p>
      </dgm:t>
    </dgm:pt>
  </dgm:ptLst>
  <dgm:cxnLst>
    <dgm:cxn modelId="{BB944528-9569-4DAD-B46F-CBD9951B9EA3}" type="presOf" srcId="{855EE79B-56A1-4F00-9E8B-CB70DEBD0E3A}" destId="{9F683CEB-6E59-4459-B341-6F6680B7FB39}" srcOrd="0" destOrd="0" presId="urn:microsoft.com/office/officeart/2005/8/layout/vList2"/>
    <dgm:cxn modelId="{0AACD00C-E300-476D-BED7-D4BC55FD7665}" type="presOf" srcId="{F6379EF4-3B06-46B9-9443-0857B2845B1F}" destId="{55768214-3A0F-48F6-A936-EB14EAE2B151}" srcOrd="0" destOrd="0" presId="urn:microsoft.com/office/officeart/2005/8/layout/vList2"/>
    <dgm:cxn modelId="{B5B855A0-9F8E-468F-AEEC-4175E15D1D79}" srcId="{F6379EF4-3B06-46B9-9443-0857B2845B1F}" destId="{855EE79B-56A1-4F00-9E8B-CB70DEBD0E3A}" srcOrd="0" destOrd="0" parTransId="{AB9170E9-BB6D-4CBF-9F6C-96BFBA210992}" sibTransId="{90004CD6-E18C-486C-8F96-B160C9F3BA6A}"/>
    <dgm:cxn modelId="{F1DC8853-810B-43B3-983E-0014532442DF}" type="presParOf" srcId="{55768214-3A0F-48F6-A936-EB14EAE2B151}" destId="{9F683CEB-6E59-4459-B341-6F6680B7FB39}"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6.xml><?xml version="1.0" encoding="utf-8"?>
<dgm:dataModel xmlns:dgm="http://schemas.openxmlformats.org/drawingml/2006/diagram" xmlns:a="http://schemas.openxmlformats.org/drawingml/2006/main">
  <dgm:ptLst>
    <dgm:pt modelId="{7CB1173D-2BEF-4C7D-B81F-A80E774ABE0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CF8E13E-A4C7-4103-B44B-EC8787975F6B}">
      <dgm:prSet custT="1"/>
      <dgm:spPr>
        <a:solidFill>
          <a:srgbClr val="0070C0"/>
        </a:solidFill>
      </dgm:spPr>
      <dgm:t>
        <a:bodyPr/>
        <a:lstStyle/>
        <a:p>
          <a:pPr rtl="0"/>
          <a:r>
            <a:rPr lang="es-ES_tradnl" sz="2400" baseline="0" dirty="0" smtClean="0">
              <a:latin typeface="Arial" panose="020B0604020202020204" pitchFamily="34" charset="0"/>
              <a:cs typeface="Arial" panose="020B0604020202020204" pitchFamily="34" charset="0"/>
            </a:rPr>
            <a:t>Bibliografía</a:t>
          </a:r>
          <a:endParaRPr lang="es-MX" sz="2400" dirty="0">
            <a:latin typeface="Arial" panose="020B0604020202020204" pitchFamily="34" charset="0"/>
            <a:cs typeface="Arial" panose="020B0604020202020204" pitchFamily="34" charset="0"/>
          </a:endParaRPr>
        </a:p>
      </dgm:t>
    </dgm:pt>
    <dgm:pt modelId="{5268824A-B699-42F7-800F-7AA17B270025}" type="parTrans" cxnId="{D5FF86F3-149F-4432-98E0-B7FC4F4F0874}">
      <dgm:prSet/>
      <dgm:spPr/>
      <dgm:t>
        <a:bodyPr/>
        <a:lstStyle/>
        <a:p>
          <a:endParaRPr lang="es-MX"/>
        </a:p>
      </dgm:t>
    </dgm:pt>
    <dgm:pt modelId="{89AB23EF-5D21-4549-A03E-33332314E7C4}" type="sibTrans" cxnId="{D5FF86F3-149F-4432-98E0-B7FC4F4F0874}">
      <dgm:prSet/>
      <dgm:spPr/>
      <dgm:t>
        <a:bodyPr/>
        <a:lstStyle/>
        <a:p>
          <a:endParaRPr lang="es-MX"/>
        </a:p>
      </dgm:t>
    </dgm:pt>
    <dgm:pt modelId="{0DB82E9D-68C2-49FF-BFE7-26E4519562D4}" type="pres">
      <dgm:prSet presAssocID="{7CB1173D-2BEF-4C7D-B81F-A80E774ABE0D}" presName="linear" presStyleCnt="0">
        <dgm:presLayoutVars>
          <dgm:animLvl val="lvl"/>
          <dgm:resizeHandles val="exact"/>
        </dgm:presLayoutVars>
      </dgm:prSet>
      <dgm:spPr/>
      <dgm:t>
        <a:bodyPr/>
        <a:lstStyle/>
        <a:p>
          <a:endParaRPr lang="es-MX"/>
        </a:p>
      </dgm:t>
    </dgm:pt>
    <dgm:pt modelId="{556A4965-C70D-45B0-916D-4B680C7521CF}" type="pres">
      <dgm:prSet presAssocID="{5CF8E13E-A4C7-4103-B44B-EC8787975F6B}" presName="parentText" presStyleLbl="node1" presStyleIdx="0" presStyleCnt="1">
        <dgm:presLayoutVars>
          <dgm:chMax val="0"/>
          <dgm:bulletEnabled val="1"/>
        </dgm:presLayoutVars>
      </dgm:prSet>
      <dgm:spPr/>
      <dgm:t>
        <a:bodyPr/>
        <a:lstStyle/>
        <a:p>
          <a:endParaRPr lang="es-MX"/>
        </a:p>
      </dgm:t>
    </dgm:pt>
  </dgm:ptLst>
  <dgm:cxnLst>
    <dgm:cxn modelId="{DF1D93BC-DC5C-44EA-B11A-40E254E7A2E5}" type="presOf" srcId="{5CF8E13E-A4C7-4103-B44B-EC8787975F6B}" destId="{556A4965-C70D-45B0-916D-4B680C7521CF}" srcOrd="0" destOrd="0" presId="urn:microsoft.com/office/officeart/2005/8/layout/vList2"/>
    <dgm:cxn modelId="{D5FF86F3-149F-4432-98E0-B7FC4F4F0874}" srcId="{7CB1173D-2BEF-4C7D-B81F-A80E774ABE0D}" destId="{5CF8E13E-A4C7-4103-B44B-EC8787975F6B}" srcOrd="0" destOrd="0" parTransId="{5268824A-B699-42F7-800F-7AA17B270025}" sibTransId="{89AB23EF-5D21-4549-A03E-33332314E7C4}"/>
    <dgm:cxn modelId="{45ABD008-EBCD-4BFB-A076-42F68FFA5E40}" type="presOf" srcId="{7CB1173D-2BEF-4C7D-B81F-A80E774ABE0D}" destId="{0DB82E9D-68C2-49FF-BFE7-26E4519562D4}" srcOrd="0" destOrd="0" presId="urn:microsoft.com/office/officeart/2005/8/layout/vList2"/>
    <dgm:cxn modelId="{0B12408B-5809-4D79-9A72-8703D895BA43}" type="presParOf" srcId="{0DB82E9D-68C2-49FF-BFE7-26E4519562D4}" destId="{556A4965-C70D-45B0-916D-4B680C7521C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C7F886D-8956-409A-8699-D43B1A3929F0}">
      <dgm:prSet custT="1"/>
      <dgm:spPr>
        <a:solidFill>
          <a:srgbClr val="0070C0"/>
        </a:solidFill>
      </dgm:spPr>
      <dgm:t>
        <a:bodyPr/>
        <a:lstStyle/>
        <a:p>
          <a:pPr algn="just" rtl="0"/>
          <a:r>
            <a:rPr lang="es-MX" sz="1800" b="1" baseline="0" dirty="0" smtClean="0">
              <a:latin typeface="Arial" panose="020B0604020202020204" pitchFamily="34" charset="0"/>
              <a:cs typeface="Arial" panose="020B0604020202020204" pitchFamily="34" charset="0"/>
            </a:rPr>
            <a:t>Los procesos anaeróbicos se desarrollan a través de mecanismos complejos en los que intervienen diferentes familias de microorganismos </a:t>
          </a:r>
          <a:endParaRPr lang="es-MX" sz="1800" dirty="0">
            <a:latin typeface="Arial" panose="020B0604020202020204" pitchFamily="34" charset="0"/>
            <a:cs typeface="Arial" panose="020B0604020202020204" pitchFamily="34" charset="0"/>
          </a:endParaRPr>
        </a:p>
      </dgm:t>
    </dgm:pt>
    <dgm:pt modelId="{033F5A43-0B51-408A-8741-67B7FF42C2BE}" type="parTrans" cxnId="{14929520-0643-4CDA-A2D4-D7AADDEBA2A7}">
      <dgm:prSet/>
      <dgm:spPr/>
      <dgm:t>
        <a:bodyPr/>
        <a:lstStyle/>
        <a:p>
          <a:endParaRPr lang="es-MX"/>
        </a:p>
      </dgm:t>
    </dgm:pt>
    <dgm:pt modelId="{83319A0F-DB8C-46DB-B636-F1C5EA979144}" type="sibTrans" cxnId="{14929520-0643-4CDA-A2D4-D7AADDEBA2A7}">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508ABBBD-9948-44B3-8BF4-D9317395C8AC}" type="pres">
      <dgm:prSet presAssocID="{CC7F886D-8956-409A-8699-D43B1A3929F0}" presName="parentText" presStyleLbl="node1" presStyleIdx="0" presStyleCnt="1" custScaleY="72777" custLinFactY="-8653" custLinFactNeighborX="-299" custLinFactNeighborY="-100000">
        <dgm:presLayoutVars>
          <dgm:chMax val="0"/>
          <dgm:bulletEnabled val="1"/>
        </dgm:presLayoutVars>
      </dgm:prSet>
      <dgm:spPr/>
      <dgm:t>
        <a:bodyPr/>
        <a:lstStyle/>
        <a:p>
          <a:endParaRPr lang="es-MX"/>
        </a:p>
      </dgm:t>
    </dgm:pt>
  </dgm:ptLst>
  <dgm:cxnLst>
    <dgm:cxn modelId="{14929520-0643-4CDA-A2D4-D7AADDEBA2A7}" srcId="{F6379EF4-3B06-46B9-9443-0857B2845B1F}" destId="{CC7F886D-8956-409A-8699-D43B1A3929F0}" srcOrd="0" destOrd="0" parTransId="{033F5A43-0B51-408A-8741-67B7FF42C2BE}" sibTransId="{83319A0F-DB8C-46DB-B636-F1C5EA979144}"/>
    <dgm:cxn modelId="{7CFAE628-BEEF-4BCE-82AB-2C9EDA0711B1}" type="presOf" srcId="{F6379EF4-3B06-46B9-9443-0857B2845B1F}" destId="{55768214-3A0F-48F6-A936-EB14EAE2B151}" srcOrd="0" destOrd="0" presId="urn:microsoft.com/office/officeart/2005/8/layout/vList2"/>
    <dgm:cxn modelId="{B3D1D289-DF29-40A7-A074-EB17264709D2}" type="presOf" srcId="{CC7F886D-8956-409A-8699-D43B1A3929F0}" destId="{508ABBBD-9948-44B3-8BF4-D9317395C8AC}" srcOrd="0" destOrd="0" presId="urn:microsoft.com/office/officeart/2005/8/layout/vList2"/>
    <dgm:cxn modelId="{BC9C43F4-75DE-4D63-98B3-A02979EBA914}" type="presParOf" srcId="{55768214-3A0F-48F6-A936-EB14EAE2B151}" destId="{508ABBBD-9948-44B3-8BF4-D9317395C8AC}"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379EF4-3B06-46B9-9443-0857B2845B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0E5A063-8833-4EB7-91D8-6D863B04EA6C}">
      <dgm:prSet custT="1"/>
      <dgm:spPr>
        <a:solidFill>
          <a:schemeClr val="bg1"/>
        </a:solidFill>
      </dgm:spPr>
      <dgm:t>
        <a:bodyPr/>
        <a:lstStyle/>
        <a:p>
          <a:pPr algn="just" rtl="0"/>
          <a:r>
            <a:rPr lang="es-MX" sz="1800" b="1" baseline="0" dirty="0" smtClean="0">
              <a:solidFill>
                <a:schemeClr val="tx1"/>
              </a:solidFill>
              <a:latin typeface="Arial" panose="020B0604020202020204" pitchFamily="34" charset="0"/>
              <a:cs typeface="Arial" panose="020B0604020202020204" pitchFamily="34" charset="0"/>
            </a:rPr>
            <a:t>Básicamente, la degradación anaeróbica se realiza por dos grupos de bacterias: bacterias productoras de ácidos y bacterias productoras de metano</a:t>
          </a:r>
          <a:endParaRPr lang="es-MX" sz="1800" dirty="0">
            <a:solidFill>
              <a:schemeClr val="tx1"/>
            </a:solidFill>
            <a:latin typeface="Arial" panose="020B0604020202020204" pitchFamily="34" charset="0"/>
            <a:cs typeface="Arial" panose="020B0604020202020204" pitchFamily="34" charset="0"/>
          </a:endParaRPr>
        </a:p>
      </dgm:t>
    </dgm:pt>
    <dgm:pt modelId="{4BC3BB59-A1B6-4B23-8F59-757717E07AF7}" type="parTrans" cxnId="{D0417CA1-7CF2-4563-B54B-643CCB68AFE3}">
      <dgm:prSet/>
      <dgm:spPr/>
      <dgm:t>
        <a:bodyPr/>
        <a:lstStyle/>
        <a:p>
          <a:endParaRPr lang="es-MX"/>
        </a:p>
      </dgm:t>
    </dgm:pt>
    <dgm:pt modelId="{0186B0E8-D0DF-4E3E-BA97-3919E4F37A79}" type="sibTrans" cxnId="{D0417CA1-7CF2-4563-B54B-643CCB68AFE3}">
      <dgm:prSet/>
      <dgm:spPr/>
      <dgm:t>
        <a:bodyPr/>
        <a:lstStyle/>
        <a:p>
          <a:endParaRPr lang="es-MX"/>
        </a:p>
      </dgm:t>
    </dgm:pt>
    <dgm:pt modelId="{55768214-3A0F-48F6-A936-EB14EAE2B151}" type="pres">
      <dgm:prSet presAssocID="{F6379EF4-3B06-46B9-9443-0857B2845B1F}" presName="linear" presStyleCnt="0">
        <dgm:presLayoutVars>
          <dgm:animLvl val="lvl"/>
          <dgm:resizeHandles val="exact"/>
        </dgm:presLayoutVars>
      </dgm:prSet>
      <dgm:spPr/>
      <dgm:t>
        <a:bodyPr/>
        <a:lstStyle/>
        <a:p>
          <a:endParaRPr lang="es-MX"/>
        </a:p>
      </dgm:t>
    </dgm:pt>
    <dgm:pt modelId="{CCEC239A-F19E-4AB7-9B39-B8D94E578835}" type="pres">
      <dgm:prSet presAssocID="{D0E5A063-8833-4EB7-91D8-6D863B04EA6C}" presName="parentText" presStyleLbl="node1" presStyleIdx="0" presStyleCnt="1" custLinFactNeighborX="0" custLinFactNeighborY="-59786">
        <dgm:presLayoutVars>
          <dgm:chMax val="0"/>
          <dgm:bulletEnabled val="1"/>
        </dgm:presLayoutVars>
      </dgm:prSet>
      <dgm:spPr/>
      <dgm:t>
        <a:bodyPr/>
        <a:lstStyle/>
        <a:p>
          <a:endParaRPr lang="es-MX"/>
        </a:p>
      </dgm:t>
    </dgm:pt>
  </dgm:ptLst>
  <dgm:cxnLst>
    <dgm:cxn modelId="{D0417CA1-7CF2-4563-B54B-643CCB68AFE3}" srcId="{F6379EF4-3B06-46B9-9443-0857B2845B1F}" destId="{D0E5A063-8833-4EB7-91D8-6D863B04EA6C}" srcOrd="0" destOrd="0" parTransId="{4BC3BB59-A1B6-4B23-8F59-757717E07AF7}" sibTransId="{0186B0E8-D0DF-4E3E-BA97-3919E4F37A79}"/>
    <dgm:cxn modelId="{7D85EAE7-3EF8-4730-836F-5DBD9C881FF8}" type="presOf" srcId="{D0E5A063-8833-4EB7-91D8-6D863B04EA6C}" destId="{CCEC239A-F19E-4AB7-9B39-B8D94E578835}" srcOrd="0" destOrd="0" presId="urn:microsoft.com/office/officeart/2005/8/layout/vList2"/>
    <dgm:cxn modelId="{78A3D858-0AAE-4908-A42C-0A83ABD930EB}" type="presOf" srcId="{F6379EF4-3B06-46B9-9443-0857B2845B1F}" destId="{55768214-3A0F-48F6-A936-EB14EAE2B151}" srcOrd="0" destOrd="0" presId="urn:microsoft.com/office/officeart/2005/8/layout/vList2"/>
    <dgm:cxn modelId="{A8B9ECC0-8A57-4554-9925-D6D4607BE469}" type="presParOf" srcId="{55768214-3A0F-48F6-A936-EB14EAE2B151}" destId="{CCEC239A-F19E-4AB7-9B39-B8D94E578835}"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A2670D-9AE0-40E0-A21B-FB02D598E607}">
      <dsp:nvSpPr>
        <dsp:cNvPr id="0" name=""/>
        <dsp:cNvSpPr/>
      </dsp:nvSpPr>
      <dsp:spPr>
        <a:xfrm>
          <a:off x="0" y="9779"/>
          <a:ext cx="5338293" cy="77571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es-MX" sz="3400" b="1" kern="1200" baseline="0" smtClean="0"/>
            <a:t>Procesos anaeróbicos</a:t>
          </a:r>
          <a:endParaRPr lang="es-MX" sz="3400" kern="1200"/>
        </a:p>
      </dsp:txBody>
      <dsp:txXfrm>
        <a:off x="37867" y="47646"/>
        <a:ext cx="5262559" cy="69997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185851"/>
          <a:ext cx="6850967" cy="630759"/>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Bacterias productoras de ácidos  </a:t>
          </a:r>
          <a:endParaRPr lang="es-MX" sz="2000" kern="1200" dirty="0">
            <a:latin typeface="Arial" panose="020B0604020202020204" pitchFamily="34" charset="0"/>
            <a:cs typeface="Arial" panose="020B0604020202020204" pitchFamily="34" charset="0"/>
          </a:endParaRPr>
        </a:p>
      </dsp:txBody>
      <dsp:txXfrm>
        <a:off x="30791" y="216642"/>
        <a:ext cx="6789385" cy="569177"/>
      </dsp:txXfrm>
    </dsp:sp>
    <dsp:sp modelId="{9C280A4E-FF7D-4B7B-9E8B-FF310F7FC40B}">
      <dsp:nvSpPr>
        <dsp:cNvPr id="0" name=""/>
        <dsp:cNvSpPr/>
      </dsp:nvSpPr>
      <dsp:spPr>
        <a:xfrm>
          <a:off x="0" y="816611"/>
          <a:ext cx="6850967" cy="617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endParaRPr lang="es-MX" sz="1600" kern="1200" dirty="0">
            <a:latin typeface="Arial" panose="020B0604020202020204" pitchFamily="34" charset="0"/>
            <a:cs typeface="Arial" panose="020B0604020202020204" pitchFamily="34" charset="0"/>
          </a:endParaRPr>
        </a:p>
        <a:p>
          <a:pPr marL="171450" lvl="1" indent="-171450" algn="l" defTabSz="800100" rtl="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Bacterias </a:t>
          </a:r>
          <a:r>
            <a:rPr lang="es-MX" sz="1800" b="1" kern="1200" baseline="0" dirty="0" err="1" smtClean="0">
              <a:latin typeface="Arial" panose="020B0604020202020204" pitchFamily="34" charset="0"/>
              <a:cs typeface="Arial" panose="020B0604020202020204" pitchFamily="34" charset="0"/>
            </a:rPr>
            <a:t>acidogénicas</a:t>
          </a:r>
          <a:endParaRPr lang="es-MX"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Bacterias </a:t>
          </a:r>
          <a:r>
            <a:rPr lang="es-MX" sz="1800" b="1" kern="1200" baseline="0" dirty="0" err="1" smtClean="0">
              <a:latin typeface="Arial" panose="020B0604020202020204" pitchFamily="34" charset="0"/>
              <a:cs typeface="Arial" panose="020B0604020202020204" pitchFamily="34" charset="0"/>
            </a:rPr>
            <a:t>acetogénicas</a:t>
          </a:r>
          <a:endParaRPr lang="es-MX" sz="1800" b="1" kern="1200" baseline="0" dirty="0" smtClean="0">
            <a:latin typeface="Arial" panose="020B0604020202020204" pitchFamily="34" charset="0"/>
            <a:cs typeface="Arial" panose="020B0604020202020204" pitchFamily="34" charset="0"/>
          </a:endParaRPr>
        </a:p>
      </dsp:txBody>
      <dsp:txXfrm>
        <a:off x="0" y="816611"/>
        <a:ext cx="6850967" cy="61779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102994"/>
          <a:ext cx="6850967" cy="630759"/>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Bacterias productoras de metano  </a:t>
          </a:r>
          <a:endParaRPr lang="es-MX" sz="2000" kern="1200" dirty="0">
            <a:latin typeface="Arial" panose="020B0604020202020204" pitchFamily="34" charset="0"/>
            <a:cs typeface="Arial" panose="020B0604020202020204" pitchFamily="34" charset="0"/>
          </a:endParaRPr>
        </a:p>
      </dsp:txBody>
      <dsp:txXfrm>
        <a:off x="30791" y="133785"/>
        <a:ext cx="6789385" cy="569177"/>
      </dsp:txXfrm>
    </dsp:sp>
    <dsp:sp modelId="{9C280A4E-FF7D-4B7B-9E8B-FF310F7FC40B}">
      <dsp:nvSpPr>
        <dsp:cNvPr id="0" name=""/>
        <dsp:cNvSpPr/>
      </dsp:nvSpPr>
      <dsp:spPr>
        <a:xfrm>
          <a:off x="0" y="733754"/>
          <a:ext cx="6850967" cy="706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endParaRPr lang="es-MX" sz="1600" kern="1200" dirty="0">
            <a:latin typeface="Arial" panose="020B0604020202020204" pitchFamily="34" charset="0"/>
            <a:cs typeface="Arial" panose="020B0604020202020204" pitchFamily="34" charset="0"/>
          </a:endParaRPr>
        </a:p>
        <a:p>
          <a:pPr marL="171450" lvl="1" indent="-171450" algn="l" defTabSz="800100" rtl="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Bacterias </a:t>
          </a:r>
          <a:r>
            <a:rPr lang="es-MX" sz="1800" b="1" kern="1200" baseline="0" dirty="0" err="1" smtClean="0">
              <a:latin typeface="Arial" panose="020B0604020202020204" pitchFamily="34" charset="0"/>
              <a:cs typeface="Arial" panose="020B0604020202020204" pitchFamily="34" charset="0"/>
            </a:rPr>
            <a:t>metanogénicas</a:t>
          </a:r>
          <a:r>
            <a:rPr lang="es-MX" sz="1800" b="1" kern="1200" baseline="0" dirty="0" smtClean="0">
              <a:latin typeface="Arial" panose="020B0604020202020204" pitchFamily="34" charset="0"/>
              <a:cs typeface="Arial" panose="020B0604020202020204" pitchFamily="34" charset="0"/>
            </a:rPr>
            <a:t> </a:t>
          </a:r>
          <a:r>
            <a:rPr lang="es-MX" sz="1800" b="1" kern="1200" baseline="0" dirty="0" err="1" smtClean="0">
              <a:latin typeface="Arial" panose="020B0604020202020204" pitchFamily="34" charset="0"/>
              <a:cs typeface="Arial" panose="020B0604020202020204" pitchFamily="34" charset="0"/>
            </a:rPr>
            <a:t>acetotróficas</a:t>
          </a:r>
          <a:endParaRPr lang="es-MX"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Bacterias </a:t>
          </a:r>
          <a:r>
            <a:rPr lang="es-MX" sz="1800" b="1" kern="1200" baseline="0" dirty="0" err="1" smtClean="0">
              <a:latin typeface="Arial" panose="020B0604020202020204" pitchFamily="34" charset="0"/>
              <a:cs typeface="Arial" panose="020B0604020202020204" pitchFamily="34" charset="0"/>
            </a:rPr>
            <a:t>metanogénicas</a:t>
          </a:r>
          <a:r>
            <a:rPr lang="es-MX" sz="1800" b="1" kern="1200" baseline="0" dirty="0" smtClean="0">
              <a:latin typeface="Arial" panose="020B0604020202020204" pitchFamily="34" charset="0"/>
              <a:cs typeface="Arial" panose="020B0604020202020204" pitchFamily="34" charset="0"/>
            </a:rPr>
            <a:t> </a:t>
          </a:r>
          <a:r>
            <a:rPr lang="es-MX" sz="1800" b="1" kern="1200" baseline="0" dirty="0" err="1" smtClean="0">
              <a:latin typeface="Arial" panose="020B0604020202020204" pitchFamily="34" charset="0"/>
              <a:cs typeface="Arial" panose="020B0604020202020204" pitchFamily="34" charset="0"/>
            </a:rPr>
            <a:t>hidrogenotróficas</a:t>
          </a:r>
          <a:endParaRPr lang="es-MX" sz="1800" b="1" kern="1200" baseline="0" dirty="0" smtClean="0">
            <a:latin typeface="Arial" panose="020B0604020202020204" pitchFamily="34" charset="0"/>
            <a:cs typeface="Arial" panose="020B0604020202020204" pitchFamily="34" charset="0"/>
          </a:endParaRPr>
        </a:p>
      </dsp:txBody>
      <dsp:txXfrm>
        <a:off x="0" y="733754"/>
        <a:ext cx="6850967" cy="70622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53345" y="5425"/>
          <a:ext cx="1111476" cy="5550124"/>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baseline="0" dirty="0" smtClean="0">
              <a:latin typeface="Arial" panose="020B0604020202020204" pitchFamily="34" charset="0"/>
              <a:cs typeface="Arial" panose="020B0604020202020204" pitchFamily="34" charset="0"/>
            </a:rPr>
            <a:t>Energía</a:t>
          </a:r>
          <a:endParaRPr lang="es-MX" sz="2400" kern="1200" dirty="0">
            <a:latin typeface="Arial" panose="020B0604020202020204" pitchFamily="34" charset="0"/>
            <a:cs typeface="Arial" panose="020B0604020202020204" pitchFamily="34" charset="0"/>
          </a:endParaRPr>
        </a:p>
      </dsp:txBody>
      <dsp:txXfrm>
        <a:off x="107603" y="59683"/>
        <a:ext cx="1002960" cy="54416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8425071" cy="88555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b="1" kern="1200" baseline="0" dirty="0" smtClean="0">
              <a:latin typeface="Arial" panose="020B0604020202020204" pitchFamily="34" charset="0"/>
              <a:cs typeface="Arial" panose="020B0604020202020204" pitchFamily="34" charset="0"/>
            </a:rPr>
            <a:t>La energía contenida en un sustrato es empleada por los microorganismos en diferentes formas, pudiendo establecer un balance de energía</a:t>
          </a:r>
          <a:endParaRPr lang="es-MX" sz="1800" kern="1200" dirty="0">
            <a:latin typeface="Arial" panose="020B0604020202020204" pitchFamily="34" charset="0"/>
            <a:cs typeface="Arial" panose="020B0604020202020204" pitchFamily="34" charset="0"/>
          </a:endParaRPr>
        </a:p>
      </dsp:txBody>
      <dsp:txXfrm>
        <a:off x="43229" y="43229"/>
        <a:ext cx="8338613" cy="79909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C239A-F19E-4AB7-9B39-B8D94E578835}">
      <dsp:nvSpPr>
        <dsp:cNvPr id="0" name=""/>
        <dsp:cNvSpPr/>
      </dsp:nvSpPr>
      <dsp:spPr>
        <a:xfrm>
          <a:off x="0" y="0"/>
          <a:ext cx="9464840" cy="1179360"/>
        </a:xfrm>
        <a:prstGeom prst="roundRect">
          <a:avLst/>
        </a:prstGeom>
        <a:solidFill>
          <a:schemeClr val="bg1"/>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baseline="0" dirty="0" smtClean="0">
              <a:solidFill>
                <a:schemeClr val="tx1"/>
              </a:solidFill>
              <a:latin typeface="Arial" panose="020B0604020202020204" pitchFamily="34" charset="0"/>
              <a:cs typeface="Arial" panose="020B0604020202020204" pitchFamily="34" charset="0"/>
            </a:rPr>
            <a:t>			           Energía en los Productos Finales + Energía de</a:t>
          </a:r>
        </a:p>
        <a:p>
          <a:pPr lvl="0" algn="l" defTabSz="800100" rtl="0">
            <a:lnSpc>
              <a:spcPct val="90000"/>
            </a:lnSpc>
            <a:spcBef>
              <a:spcPct val="0"/>
            </a:spcBef>
            <a:spcAft>
              <a:spcPct val="35000"/>
            </a:spcAft>
          </a:pPr>
          <a:r>
            <a:rPr lang="es-MX" sz="1800" b="1" kern="1200" baseline="0" dirty="0" smtClean="0">
              <a:solidFill>
                <a:schemeClr val="tx1"/>
              </a:solidFill>
              <a:latin typeface="Arial" panose="020B0604020202020204" pitchFamily="34" charset="0"/>
              <a:cs typeface="Arial" panose="020B0604020202020204" pitchFamily="34" charset="0"/>
            </a:rPr>
            <a:t>Energía en el Sustrato =        Mantenimiento + Energía en Síntesis de Nuevas</a:t>
          </a:r>
        </a:p>
        <a:p>
          <a:pPr lvl="0" algn="l" defTabSz="800100" rtl="0">
            <a:lnSpc>
              <a:spcPct val="90000"/>
            </a:lnSpc>
            <a:spcBef>
              <a:spcPct val="0"/>
            </a:spcBef>
            <a:spcAft>
              <a:spcPct val="35000"/>
            </a:spcAft>
          </a:pPr>
          <a:r>
            <a:rPr lang="es-MX" sz="1800" b="1" kern="1200" baseline="0" dirty="0" smtClean="0">
              <a:solidFill>
                <a:schemeClr val="tx1"/>
              </a:solidFill>
              <a:latin typeface="Arial" panose="020B0604020202020204" pitchFamily="34" charset="0"/>
              <a:cs typeface="Arial" panose="020B0604020202020204" pitchFamily="34" charset="0"/>
            </a:rPr>
            <a:t>			           Células + Pérdida de Energía Calorífica</a:t>
          </a:r>
          <a:endParaRPr lang="es-MX" sz="1800" kern="1200" dirty="0">
            <a:solidFill>
              <a:schemeClr val="tx1"/>
            </a:solidFill>
            <a:latin typeface="Arial" panose="020B0604020202020204" pitchFamily="34" charset="0"/>
            <a:cs typeface="Arial" panose="020B0604020202020204" pitchFamily="34" charset="0"/>
          </a:endParaRPr>
        </a:p>
      </dsp:txBody>
      <dsp:txXfrm>
        <a:off x="57572" y="57572"/>
        <a:ext cx="9349696" cy="106421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53345" y="5733"/>
          <a:ext cx="1111476" cy="5865429"/>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COMPARACIÓN AERÓBICO-ANAERÓBICO</a:t>
          </a:r>
          <a:endParaRPr lang="es-MX" sz="2000" kern="1200" dirty="0">
            <a:latin typeface="Arial" panose="020B0604020202020204" pitchFamily="34" charset="0"/>
            <a:cs typeface="Arial" panose="020B0604020202020204" pitchFamily="34" charset="0"/>
          </a:endParaRPr>
        </a:p>
      </dsp:txBody>
      <dsp:txXfrm>
        <a:off x="107603" y="59991"/>
        <a:ext cx="1002960" cy="575691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6850967" cy="64124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Proceso aeróbico</a:t>
          </a:r>
          <a:endParaRPr lang="es-MX" sz="2000" kern="1200" dirty="0">
            <a:latin typeface="Arial" panose="020B0604020202020204" pitchFamily="34" charset="0"/>
            <a:cs typeface="Arial" panose="020B0604020202020204" pitchFamily="34" charset="0"/>
          </a:endParaRPr>
        </a:p>
      </dsp:txBody>
      <dsp:txXfrm>
        <a:off x="31303" y="31303"/>
        <a:ext cx="6788361" cy="578635"/>
      </dsp:txXfrm>
    </dsp:sp>
    <dsp:sp modelId="{9C280A4E-FF7D-4B7B-9E8B-FF310F7FC40B}">
      <dsp:nvSpPr>
        <dsp:cNvPr id="0" name=""/>
        <dsp:cNvSpPr/>
      </dsp:nvSpPr>
      <dsp:spPr>
        <a:xfrm>
          <a:off x="0" y="870551"/>
          <a:ext cx="6850967" cy="1851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2860" rIns="128016" bIns="22860" numCol="1" spcCol="1270" anchor="t" anchorCtr="0">
          <a:noAutofit/>
        </a:bodyPr>
        <a:lstStyle/>
        <a:p>
          <a:pPr marL="171450" lvl="1" indent="-171450" algn="l" defTabSz="800100" rtl="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Mayor rendimiento de depuración </a:t>
          </a:r>
          <a:endParaRPr lang="es-MX" sz="16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Necesidad de aporte de oxígeno</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Límite en la carga de tratamiento</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Gran producción de fangos no estabilizados</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Permite la nitrificación simultánea </a:t>
          </a:r>
        </a:p>
      </dsp:txBody>
      <dsp:txXfrm>
        <a:off x="0" y="870551"/>
        <a:ext cx="6850967" cy="185188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540370"/>
          <a:ext cx="6850967" cy="630759"/>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Proceso anaeróbico</a:t>
          </a:r>
          <a:endParaRPr lang="es-MX" sz="2000" kern="1200" dirty="0">
            <a:latin typeface="Arial" panose="020B0604020202020204" pitchFamily="34" charset="0"/>
            <a:cs typeface="Arial" panose="020B0604020202020204" pitchFamily="34" charset="0"/>
          </a:endParaRPr>
        </a:p>
      </dsp:txBody>
      <dsp:txXfrm>
        <a:off x="30791" y="571161"/>
        <a:ext cx="6789385" cy="569177"/>
      </dsp:txXfrm>
    </dsp:sp>
    <dsp:sp modelId="{9C280A4E-FF7D-4B7B-9E8B-FF310F7FC40B}">
      <dsp:nvSpPr>
        <dsp:cNvPr id="0" name=""/>
        <dsp:cNvSpPr/>
      </dsp:nvSpPr>
      <dsp:spPr>
        <a:xfrm>
          <a:off x="0" y="1171129"/>
          <a:ext cx="6850967" cy="1897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endParaRPr lang="es-MX" sz="1600" kern="1200" dirty="0">
            <a:latin typeface="Arial" panose="020B0604020202020204" pitchFamily="34" charset="0"/>
            <a:cs typeface="Arial" panose="020B0604020202020204" pitchFamily="34" charset="0"/>
          </a:endParaRPr>
        </a:p>
        <a:p>
          <a:pPr marL="171450" lvl="1" indent="-171450" algn="l" defTabSz="800100" rtl="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Pequeña producción de fangos estabilizados</a:t>
          </a:r>
          <a:endParaRPr lang="es-MX" sz="1800" kern="1200" dirty="0">
            <a:latin typeface="Arial" panose="020B0604020202020204" pitchFamily="34" charset="0"/>
            <a:cs typeface="Arial" panose="020B0604020202020204" pitchFamily="34" charset="0"/>
          </a:endParaRPr>
        </a:p>
        <a:p>
          <a:pPr marL="171450" lvl="1" indent="-171450" algn="l" defTabSz="800100" rtl="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Costes de operación bajos</a:t>
          </a:r>
          <a:endParaRPr lang="es-MX" sz="1800" kern="1200" dirty="0">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Subproductos aprovechables enérgeticamente</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Mantenimiento de la temperatura de operación </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Capacidad para altas cargas hidráulicas y orgánicas</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Pequeña necesidad de nutrientes </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Arranque lento y delicado </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Desnitrificación</a:t>
          </a:r>
        </a:p>
        <a:p>
          <a:pPr marL="171450" lvl="1" indent="-171450" algn="l" defTabSz="800100">
            <a:lnSpc>
              <a:spcPct val="90000"/>
            </a:lnSpc>
            <a:spcBef>
              <a:spcPct val="0"/>
            </a:spcBef>
            <a:spcAft>
              <a:spcPct val="20000"/>
            </a:spcAft>
            <a:buChar char="•"/>
          </a:pPr>
          <a:r>
            <a:rPr lang="es-MX" sz="1800" b="1" kern="1200" baseline="0" dirty="0" smtClean="0">
              <a:latin typeface="Arial" panose="020B0604020202020204" pitchFamily="34" charset="0"/>
              <a:cs typeface="Arial" panose="020B0604020202020204" pitchFamily="34" charset="0"/>
            </a:rPr>
            <a:t> Mantenimiento durante largo tiempo sin sustrato </a:t>
          </a:r>
        </a:p>
      </dsp:txBody>
      <dsp:txXfrm>
        <a:off x="0" y="1171129"/>
        <a:ext cx="6850967" cy="189797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60470" y="6125"/>
          <a:ext cx="1259936"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TECNOLOGÍA ANAERÓBICA</a:t>
          </a:r>
          <a:endParaRPr lang="es-MX" sz="2000" kern="1200" dirty="0">
            <a:latin typeface="Arial" panose="020B0604020202020204" pitchFamily="34" charset="0"/>
            <a:cs typeface="Arial" panose="020B0604020202020204" pitchFamily="34" charset="0"/>
          </a:endParaRPr>
        </a:p>
      </dsp:txBody>
      <dsp:txXfrm>
        <a:off x="121975" y="67630"/>
        <a:ext cx="1136926" cy="614308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355288"/>
          <a:ext cx="6850966" cy="598264"/>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Tipos de reactores anaeróbicos</a:t>
          </a:r>
          <a:endParaRPr lang="es-MX" sz="2000" kern="1200" dirty="0">
            <a:latin typeface="Arial" panose="020B0604020202020204" pitchFamily="34" charset="0"/>
            <a:cs typeface="Arial" panose="020B0604020202020204" pitchFamily="34" charset="0"/>
          </a:endParaRPr>
        </a:p>
      </dsp:txBody>
      <dsp:txXfrm>
        <a:off x="29205" y="384493"/>
        <a:ext cx="6792556" cy="5398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60470" y="203154"/>
          <a:ext cx="1259936" cy="590326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Reacciones que suceden en</a:t>
          </a:r>
        </a:p>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 un proceso anaeróbico</a:t>
          </a:r>
          <a:endParaRPr lang="es-MX" sz="2000" kern="1200" dirty="0">
            <a:latin typeface="Arial" panose="020B0604020202020204" pitchFamily="34" charset="0"/>
            <a:cs typeface="Arial" panose="020B0604020202020204" pitchFamily="34" charset="0"/>
          </a:endParaRPr>
        </a:p>
      </dsp:txBody>
      <dsp:txXfrm>
        <a:off x="121975" y="264659"/>
        <a:ext cx="1136926" cy="578025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41E62-E06F-4EB9-B4F8-63A7F9655C06}">
      <dsp:nvSpPr>
        <dsp:cNvPr id="0" name=""/>
        <dsp:cNvSpPr/>
      </dsp:nvSpPr>
      <dsp:spPr>
        <a:xfrm>
          <a:off x="0" y="26539"/>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baseline="0" dirty="0" smtClean="0">
              <a:solidFill>
                <a:schemeClr val="tx1"/>
              </a:solidFill>
              <a:latin typeface="Arial" panose="020B0604020202020204" pitchFamily="34" charset="0"/>
              <a:cs typeface="Arial" panose="020B0604020202020204" pitchFamily="34" charset="0"/>
            </a:rPr>
            <a:t>Reactor de mezcla completa</a:t>
          </a:r>
          <a:endParaRPr lang="es-MX" sz="2000" kern="1200" dirty="0">
            <a:solidFill>
              <a:schemeClr val="tx1"/>
            </a:solidFill>
            <a:latin typeface="Arial" panose="020B0604020202020204" pitchFamily="34" charset="0"/>
            <a:cs typeface="Arial" panose="020B0604020202020204" pitchFamily="34" charset="0"/>
          </a:endParaRPr>
        </a:p>
      </dsp:txBody>
      <dsp:txXfrm>
        <a:off x="27415" y="53954"/>
        <a:ext cx="8001269" cy="506770"/>
      </dsp:txXfrm>
    </dsp:sp>
    <dsp:sp modelId="{51C0BA24-FCCE-43E1-8591-144D1CE2486B}">
      <dsp:nvSpPr>
        <dsp:cNvPr id="0" name=""/>
        <dsp:cNvSpPr/>
      </dsp:nvSpPr>
      <dsp:spPr>
        <a:xfrm>
          <a:off x="0" y="674540"/>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chemeClr val="tx1"/>
              </a:solidFill>
              <a:latin typeface="Arial" panose="020B0604020202020204" pitchFamily="34" charset="0"/>
              <a:cs typeface="Arial" panose="020B0604020202020204" pitchFamily="34" charset="0"/>
            </a:rPr>
            <a:t>Reactor de contacto anaeróbico</a:t>
          </a:r>
        </a:p>
      </dsp:txBody>
      <dsp:txXfrm>
        <a:off x="27415" y="701955"/>
        <a:ext cx="8001269" cy="506770"/>
      </dsp:txXfrm>
    </dsp:sp>
    <dsp:sp modelId="{D9B1391E-F35B-49D7-B024-EF77E695FCCE}">
      <dsp:nvSpPr>
        <dsp:cNvPr id="0" name=""/>
        <dsp:cNvSpPr/>
      </dsp:nvSpPr>
      <dsp:spPr>
        <a:xfrm>
          <a:off x="0" y="1322540"/>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rgbClr val="FF0000"/>
              </a:solidFill>
              <a:latin typeface="Arial" panose="020B0604020202020204" pitchFamily="34" charset="0"/>
              <a:cs typeface="Arial" panose="020B0604020202020204" pitchFamily="34" charset="0"/>
            </a:rPr>
            <a:t>UASB (Upflow Anaerobic Sludge Blanket)</a:t>
          </a:r>
        </a:p>
      </dsp:txBody>
      <dsp:txXfrm>
        <a:off x="27415" y="1349955"/>
        <a:ext cx="8001269" cy="506770"/>
      </dsp:txXfrm>
    </dsp:sp>
    <dsp:sp modelId="{0AA4C037-4D00-490D-A8AD-515EC6B951D7}">
      <dsp:nvSpPr>
        <dsp:cNvPr id="0" name=""/>
        <dsp:cNvSpPr/>
      </dsp:nvSpPr>
      <dsp:spPr>
        <a:xfrm>
          <a:off x="0" y="1970540"/>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chemeClr val="tx1"/>
              </a:solidFill>
              <a:latin typeface="Arial" panose="020B0604020202020204" pitchFamily="34" charset="0"/>
              <a:cs typeface="Arial" panose="020B0604020202020204" pitchFamily="34" charset="0"/>
            </a:rPr>
            <a:t>Lechos fluidizados. </a:t>
          </a:r>
          <a:r>
            <a:rPr lang="es-MX" sz="2000" b="1" kern="1200" baseline="0" dirty="0" smtClean="0">
              <a:solidFill>
                <a:schemeClr val="tx1"/>
              </a:solidFill>
              <a:latin typeface="Arial" panose="020B0604020202020204" pitchFamily="34" charset="0"/>
              <a:cs typeface="Arial" panose="020B0604020202020204" pitchFamily="34" charset="0"/>
            </a:rPr>
            <a:t>IC (Circulación interna)</a:t>
          </a:r>
        </a:p>
      </dsp:txBody>
      <dsp:txXfrm>
        <a:off x="27415" y="1997955"/>
        <a:ext cx="8001269" cy="506770"/>
      </dsp:txXfrm>
    </dsp:sp>
    <dsp:sp modelId="{0AFD0E1C-778F-4750-B59D-FB41C6561C4E}">
      <dsp:nvSpPr>
        <dsp:cNvPr id="0" name=""/>
        <dsp:cNvSpPr/>
      </dsp:nvSpPr>
      <dsp:spPr>
        <a:xfrm>
          <a:off x="0" y="2618539"/>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chemeClr val="tx1"/>
              </a:solidFill>
              <a:latin typeface="Arial" panose="020B0604020202020204" pitchFamily="34" charset="0"/>
              <a:cs typeface="Arial" panose="020B0604020202020204" pitchFamily="34" charset="0"/>
            </a:rPr>
            <a:t>Reactor compartimentado.</a:t>
          </a:r>
        </a:p>
      </dsp:txBody>
      <dsp:txXfrm>
        <a:off x="27415" y="2645954"/>
        <a:ext cx="8001269" cy="506770"/>
      </dsp:txXfrm>
    </dsp:sp>
    <dsp:sp modelId="{AD0753AC-3F4E-45DE-AE73-87A0473409C2}">
      <dsp:nvSpPr>
        <dsp:cNvPr id="0" name=""/>
        <dsp:cNvSpPr/>
      </dsp:nvSpPr>
      <dsp:spPr>
        <a:xfrm>
          <a:off x="0" y="3266539"/>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chemeClr val="tx1"/>
              </a:solidFill>
              <a:latin typeface="Arial" panose="020B0604020202020204" pitchFamily="34" charset="0"/>
              <a:cs typeface="Arial" panose="020B0604020202020204" pitchFamily="34" charset="0"/>
            </a:rPr>
            <a:t>Reactores de membrana (AnMBR)</a:t>
          </a:r>
        </a:p>
      </dsp:txBody>
      <dsp:txXfrm>
        <a:off x="27415" y="3293954"/>
        <a:ext cx="8001269" cy="506770"/>
      </dsp:txXfrm>
    </dsp:sp>
    <dsp:sp modelId="{9B7CC44E-C439-46A2-8B20-2187A270F9F4}">
      <dsp:nvSpPr>
        <dsp:cNvPr id="0" name=""/>
        <dsp:cNvSpPr/>
      </dsp:nvSpPr>
      <dsp:spPr>
        <a:xfrm>
          <a:off x="0" y="3914540"/>
          <a:ext cx="8056099" cy="561600"/>
        </a:xfrm>
        <a:prstGeom prst="roundRect">
          <a:avLst/>
        </a:prstGeom>
        <a:no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b="1" kern="1200" baseline="0" dirty="0" err="1" smtClean="0">
              <a:solidFill>
                <a:schemeClr val="tx1"/>
              </a:solidFill>
              <a:latin typeface="Arial" panose="020B0604020202020204" pitchFamily="34" charset="0"/>
              <a:cs typeface="Arial" panose="020B0604020202020204" pitchFamily="34" charset="0"/>
            </a:rPr>
            <a:t>Combinación de tecnologías.</a:t>
          </a:r>
        </a:p>
      </dsp:txBody>
      <dsp:txXfrm>
        <a:off x="27415" y="3941955"/>
        <a:ext cx="8001269" cy="50677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60470" y="6125"/>
          <a:ext cx="1259936"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REACTOR UASB </a:t>
          </a:r>
        </a:p>
        <a:p>
          <a:pPr lvl="0" algn="ctr" defTabSz="889000" rtl="0">
            <a:lnSpc>
              <a:spcPct val="90000"/>
            </a:lnSpc>
            <a:spcBef>
              <a:spcPct val="0"/>
            </a:spcBef>
            <a:spcAft>
              <a:spcPct val="35000"/>
            </a:spcAft>
          </a:pPr>
          <a:r>
            <a:rPr lang="es-MX" sz="1600" b="1" kern="1200" baseline="0" smtClean="0">
              <a:latin typeface="Arial" panose="020B0604020202020204" pitchFamily="34" charset="0"/>
              <a:cs typeface="Arial" panose="020B0604020202020204" pitchFamily="34" charset="0"/>
            </a:rPr>
            <a:t>UPFLOW ANAEROBIC SLUDGE BLANKET</a:t>
          </a:r>
          <a:endParaRPr lang="es-MX" sz="1600" kern="1200" dirty="0">
            <a:latin typeface="Arial" panose="020B0604020202020204" pitchFamily="34" charset="0"/>
            <a:cs typeface="Arial" panose="020B0604020202020204" pitchFamily="34" charset="0"/>
          </a:endParaRPr>
        </a:p>
      </dsp:txBody>
      <dsp:txXfrm>
        <a:off x="121975" y="67630"/>
        <a:ext cx="1136926" cy="614308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7847062" cy="821846"/>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Características</a:t>
          </a:r>
          <a:endParaRPr lang="es-MX" sz="2800" kern="1200" dirty="0">
            <a:latin typeface="Arial" panose="020B0604020202020204" pitchFamily="34" charset="0"/>
            <a:cs typeface="Arial" panose="020B0604020202020204" pitchFamily="34" charset="0"/>
          </a:endParaRPr>
        </a:p>
      </dsp:txBody>
      <dsp:txXfrm>
        <a:off x="40119" y="40119"/>
        <a:ext cx="7766824" cy="74160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76915"/>
          <a:ext cx="7847063" cy="888735"/>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smtClean="0">
              <a:solidFill>
                <a:schemeClr val="tx1"/>
              </a:solidFill>
              <a:latin typeface="Arial" panose="020B0604020202020204" pitchFamily="34" charset="0"/>
              <a:cs typeface="Arial" panose="020B0604020202020204" pitchFamily="34" charset="0"/>
            </a:rPr>
            <a:t>Formación de </a:t>
          </a:r>
          <a:r>
            <a:rPr lang="es-MX" sz="1600" b="1" kern="1200" baseline="0" dirty="0" err="1" smtClean="0">
              <a:solidFill>
                <a:schemeClr val="tx1"/>
              </a:solidFill>
              <a:latin typeface="Arial" panose="020B0604020202020204" pitchFamily="34" charset="0"/>
              <a:cs typeface="Arial" panose="020B0604020202020204" pitchFamily="34" charset="0"/>
            </a:rPr>
            <a:t>biofloculos</a:t>
          </a:r>
          <a:r>
            <a:rPr lang="es-MX" sz="1600" b="1" kern="1200" baseline="0" dirty="0" smtClean="0">
              <a:solidFill>
                <a:schemeClr val="tx1"/>
              </a:solidFill>
              <a:latin typeface="Arial" panose="020B0604020202020204" pitchFamily="34" charset="0"/>
              <a:cs typeface="Arial" panose="020B0604020202020204" pitchFamily="34" charset="0"/>
            </a:rPr>
            <a:t> fuertes (</a:t>
          </a:r>
          <a:r>
            <a:rPr lang="es-MX" sz="1600" b="1" kern="1200" baseline="0" dirty="0" err="1" smtClean="0">
              <a:solidFill>
                <a:schemeClr val="tx1"/>
              </a:solidFill>
              <a:latin typeface="Arial" panose="020B0604020202020204" pitchFamily="34" charset="0"/>
              <a:cs typeface="Arial" panose="020B0604020202020204" pitchFamily="34" charset="0"/>
            </a:rPr>
            <a:t>Granulos</a:t>
          </a:r>
          <a:r>
            <a:rPr lang="es-MX" sz="1600" b="1" kern="1200" baseline="0" dirty="0" smtClean="0">
              <a:solidFill>
                <a:schemeClr val="tx1"/>
              </a:solidFill>
              <a:latin typeface="Arial" panose="020B0604020202020204" pitchFamily="34" charset="0"/>
              <a:cs typeface="Arial" panose="020B0604020202020204" pitchFamily="34" charset="0"/>
            </a:rPr>
            <a:t>) con una buena </a:t>
          </a:r>
          <a:r>
            <a:rPr lang="es-MX" sz="1600" b="1" kern="1200" baseline="0" dirty="0" err="1" smtClean="0">
              <a:solidFill>
                <a:schemeClr val="tx1"/>
              </a:solidFill>
              <a:latin typeface="Arial" panose="020B0604020202020204" pitchFamily="34" charset="0"/>
              <a:cs typeface="Arial" panose="020B0604020202020204" pitchFamily="34" charset="0"/>
            </a:rPr>
            <a:t>sedimentabilidad</a:t>
          </a:r>
          <a:r>
            <a:rPr lang="es-MX" sz="1600" b="1" kern="1200" baseline="0" dirty="0" smtClean="0">
              <a:solidFill>
                <a:schemeClr val="tx1"/>
              </a:solidFill>
              <a:latin typeface="Arial" panose="020B0604020202020204" pitchFamily="34" charset="0"/>
              <a:cs typeface="Arial" panose="020B0604020202020204" pitchFamily="34" charset="0"/>
            </a:rPr>
            <a:t> que le permiten permanecer en el reactor.</a:t>
          </a:r>
          <a:endParaRPr lang="es-MX" sz="1600" kern="1200" dirty="0">
            <a:solidFill>
              <a:schemeClr val="tx1"/>
            </a:solidFill>
            <a:latin typeface="Arial" panose="020B0604020202020204" pitchFamily="34" charset="0"/>
            <a:cs typeface="Arial" panose="020B0604020202020204" pitchFamily="34" charset="0"/>
          </a:endParaRPr>
        </a:p>
      </dsp:txBody>
      <dsp:txXfrm>
        <a:off x="43384" y="120299"/>
        <a:ext cx="7760295" cy="80196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60372"/>
          <a:ext cx="7847063" cy="1268258"/>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smtClean="0">
              <a:solidFill>
                <a:schemeClr val="bg1"/>
              </a:solidFill>
              <a:latin typeface="Arial" panose="020B0604020202020204" pitchFamily="34" charset="0"/>
              <a:cs typeface="Arial" panose="020B0604020202020204" pitchFamily="34" charset="0"/>
            </a:rPr>
            <a:t>En el interior del reactor el gas que asciende provoca la mezcla del líquido y los sólidos, impidiendo la sedimentación de los </a:t>
          </a:r>
          <a:r>
            <a:rPr lang="es-MX" sz="1600" b="1" kern="1200" baseline="0" dirty="0" err="1" smtClean="0">
              <a:solidFill>
                <a:schemeClr val="bg1"/>
              </a:solidFill>
              <a:latin typeface="Arial" panose="020B0604020202020204" pitchFamily="34" charset="0"/>
              <a:cs typeface="Arial" panose="020B0604020202020204" pitchFamily="34" charset="0"/>
            </a:rPr>
            <a:t>flóculos</a:t>
          </a:r>
          <a:r>
            <a:rPr lang="es-MX" sz="1600" b="1" kern="1200" baseline="0" dirty="0" smtClean="0">
              <a:solidFill>
                <a:schemeClr val="bg1"/>
              </a:solidFill>
              <a:latin typeface="Arial" panose="020B0604020202020204" pitchFamily="34" charset="0"/>
              <a:cs typeface="Arial" panose="020B0604020202020204" pitchFamily="34" charset="0"/>
            </a:rPr>
            <a:t> de biomasa.  </a:t>
          </a:r>
          <a:endParaRPr lang="es-MX" sz="1600" kern="1200" dirty="0">
            <a:solidFill>
              <a:schemeClr val="bg1"/>
            </a:solidFill>
            <a:latin typeface="Arial" panose="020B0604020202020204" pitchFamily="34" charset="0"/>
            <a:cs typeface="Arial" panose="020B0604020202020204" pitchFamily="34" charset="0"/>
          </a:endParaRPr>
        </a:p>
      </dsp:txBody>
      <dsp:txXfrm>
        <a:off x="61911" y="322283"/>
        <a:ext cx="7723241" cy="114443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387230"/>
          <a:ext cx="7847063" cy="1305212"/>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smtClean="0">
              <a:solidFill>
                <a:schemeClr val="tx1"/>
              </a:solidFill>
              <a:latin typeface="Arial" panose="020B0604020202020204" pitchFamily="34" charset="0"/>
              <a:cs typeface="Arial" panose="020B0604020202020204" pitchFamily="34" charset="0"/>
            </a:rPr>
            <a:t>La entrada de agua cruda al reactor se da por la parte inferior, lo que permite interactuar con el colchón bacteriano de manera eficiente.</a:t>
          </a:r>
          <a:endParaRPr lang="es-MX" sz="1600" kern="1200" dirty="0">
            <a:solidFill>
              <a:schemeClr val="tx1"/>
            </a:solidFill>
            <a:latin typeface="Arial" panose="020B0604020202020204" pitchFamily="34" charset="0"/>
            <a:cs typeface="Arial" panose="020B0604020202020204" pitchFamily="34" charset="0"/>
          </a:endParaRPr>
        </a:p>
      </dsp:txBody>
      <dsp:txXfrm>
        <a:off x="63715" y="450945"/>
        <a:ext cx="7719633" cy="117778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60470" y="386464"/>
          <a:ext cx="1259936" cy="5534307"/>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baseline="0" dirty="0" smtClean="0">
              <a:latin typeface="Arial" panose="020B0604020202020204" pitchFamily="34" charset="0"/>
              <a:cs typeface="Arial" panose="020B0604020202020204" pitchFamily="34" charset="0"/>
            </a:rPr>
            <a:t>REACTOR UASB </a:t>
          </a:r>
        </a:p>
      </dsp:txBody>
      <dsp:txXfrm>
        <a:off x="121975" y="447969"/>
        <a:ext cx="1136926" cy="541129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2937432" cy="821846"/>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Ventajas</a:t>
          </a:r>
          <a:endParaRPr lang="es-MX" sz="2800" kern="1200" dirty="0">
            <a:latin typeface="Arial" panose="020B0604020202020204" pitchFamily="34" charset="0"/>
            <a:cs typeface="Arial" panose="020B0604020202020204" pitchFamily="34" charset="0"/>
          </a:endParaRPr>
        </a:p>
      </dsp:txBody>
      <dsp:txXfrm>
        <a:off x="40119" y="40119"/>
        <a:ext cx="2857194" cy="74160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2937432" cy="821846"/>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Ventajas</a:t>
          </a:r>
          <a:endParaRPr lang="es-MX" sz="2800" kern="1200" dirty="0">
            <a:latin typeface="Arial" panose="020B0604020202020204" pitchFamily="34" charset="0"/>
            <a:cs typeface="Arial" panose="020B0604020202020204" pitchFamily="34" charset="0"/>
          </a:endParaRPr>
        </a:p>
      </dsp:txBody>
      <dsp:txXfrm>
        <a:off x="40119" y="40119"/>
        <a:ext cx="2857194" cy="74160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2D2923-39BF-4AAC-B117-AA6E04133645}">
      <dsp:nvSpPr>
        <dsp:cNvPr id="0" name=""/>
        <dsp:cNvSpPr/>
      </dsp:nvSpPr>
      <dsp:spPr>
        <a:xfrm>
          <a:off x="0" y="3341"/>
          <a:ext cx="9601200" cy="77571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s-MX" sz="3400" kern="1200" baseline="0" dirty="0" smtClean="0"/>
            <a:t>Diseño conceptual de un reactor UASB </a:t>
          </a:r>
          <a:endParaRPr lang="es-MX" sz="3400" kern="1200" dirty="0"/>
        </a:p>
      </dsp:txBody>
      <dsp:txXfrm>
        <a:off x="37867" y="41208"/>
        <a:ext cx="9525466" cy="699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41894"/>
          <a:ext cx="6850966" cy="598264"/>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smtClean="0">
              <a:latin typeface="Arial" panose="020B0604020202020204" pitchFamily="34" charset="0"/>
              <a:cs typeface="Arial" panose="020B0604020202020204" pitchFamily="34" charset="0"/>
            </a:rPr>
            <a:t>Hidrólisis </a:t>
          </a:r>
          <a:endParaRPr lang="es-MX" sz="1600" kern="1200" dirty="0">
            <a:latin typeface="Arial" panose="020B0604020202020204" pitchFamily="34" charset="0"/>
            <a:cs typeface="Arial" panose="020B0604020202020204" pitchFamily="34" charset="0"/>
          </a:endParaRPr>
        </a:p>
      </dsp:txBody>
      <dsp:txXfrm>
        <a:off x="29205" y="71099"/>
        <a:ext cx="6792556" cy="539854"/>
      </dsp:txXfrm>
    </dsp:sp>
    <dsp:sp modelId="{F6949B8E-7FC8-461D-B98C-9F1B1D658E19}">
      <dsp:nvSpPr>
        <dsp:cNvPr id="0" name=""/>
        <dsp:cNvSpPr/>
      </dsp:nvSpPr>
      <dsp:spPr>
        <a:xfrm>
          <a:off x="0" y="786400"/>
          <a:ext cx="6850966" cy="9075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r>
            <a:rPr lang="es-MX" sz="1600" b="1" kern="1200" baseline="0" dirty="0" smtClean="0">
              <a:latin typeface="Arial" panose="020B0604020202020204" pitchFamily="34" charset="0"/>
              <a:cs typeface="Arial" panose="020B0604020202020204" pitchFamily="34" charset="0"/>
            </a:rPr>
            <a:t>Hidrólisis de hidratos de carbono en azúcares </a:t>
          </a:r>
          <a:endParaRPr lang="es-MX"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20000"/>
            </a:spcAft>
            <a:buChar char="•"/>
          </a:pPr>
          <a:r>
            <a:rPr lang="es-MX" sz="1600" b="1" kern="1200" baseline="0" dirty="0" smtClean="0">
              <a:latin typeface="Arial" panose="020B0604020202020204" pitchFamily="34" charset="0"/>
              <a:cs typeface="Arial" panose="020B0604020202020204" pitchFamily="34" charset="0"/>
            </a:rPr>
            <a:t>Hidrólisis de proteínas en aminoácidos </a:t>
          </a:r>
          <a:endParaRPr lang="es-MX"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20000"/>
            </a:spcAft>
            <a:buChar char="•"/>
          </a:pPr>
          <a:r>
            <a:rPr lang="es-MX" sz="1600" b="1" kern="1200" baseline="0" smtClean="0">
              <a:latin typeface="Arial" panose="020B0604020202020204" pitchFamily="34" charset="0"/>
              <a:cs typeface="Arial" panose="020B0604020202020204" pitchFamily="34" charset="0"/>
            </a:rPr>
            <a:t>hidrólisis </a:t>
          </a:r>
          <a:r>
            <a:rPr lang="es-MX" sz="1600" b="1" kern="1200" baseline="0" dirty="0" smtClean="0">
              <a:latin typeface="Arial" panose="020B0604020202020204" pitchFamily="34" charset="0"/>
              <a:cs typeface="Arial" panose="020B0604020202020204" pitchFamily="34" charset="0"/>
            </a:rPr>
            <a:t>de lípidos en aminoácidos y AGCL </a:t>
          </a:r>
          <a:endParaRPr lang="es-MX" sz="1600" kern="1200" dirty="0">
            <a:latin typeface="Arial" panose="020B0604020202020204" pitchFamily="34" charset="0"/>
            <a:cs typeface="Arial" panose="020B0604020202020204" pitchFamily="34" charset="0"/>
          </a:endParaRPr>
        </a:p>
      </dsp:txBody>
      <dsp:txXfrm>
        <a:off x="0" y="786400"/>
        <a:ext cx="6850966" cy="90758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753EAA-58D2-410B-B0F3-76156F1C7D1A}">
      <dsp:nvSpPr>
        <dsp:cNvPr id="0" name=""/>
        <dsp:cNvSpPr/>
      </dsp:nvSpPr>
      <dsp:spPr>
        <a:xfrm>
          <a:off x="0" y="3341"/>
          <a:ext cx="9601200" cy="77571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s-MX" sz="3400" kern="1200" baseline="0" smtClean="0"/>
            <a:t>Componentes de un reactor UASB</a:t>
          </a:r>
          <a:endParaRPr lang="es-MX" sz="3400" kern="1200"/>
        </a:p>
      </dsp:txBody>
      <dsp:txXfrm>
        <a:off x="37867" y="41208"/>
        <a:ext cx="9525466" cy="69997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60470" y="6125"/>
          <a:ext cx="1259936"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Diseño de un reactor UASB </a:t>
          </a:r>
        </a:p>
      </dsp:txBody>
      <dsp:txXfrm>
        <a:off x="121975" y="67630"/>
        <a:ext cx="1136926" cy="614308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7847062" cy="821846"/>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Consideraciones</a:t>
          </a:r>
          <a:endParaRPr lang="es-MX" sz="2800" kern="1200" dirty="0">
            <a:latin typeface="Arial" panose="020B0604020202020204" pitchFamily="34" charset="0"/>
            <a:cs typeface="Arial" panose="020B0604020202020204" pitchFamily="34" charset="0"/>
          </a:endParaRPr>
        </a:p>
      </dsp:txBody>
      <dsp:txXfrm>
        <a:off x="40119" y="40119"/>
        <a:ext cx="7766824" cy="74160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7847063" cy="1085485"/>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baseline="0" dirty="0" smtClean="0">
              <a:solidFill>
                <a:schemeClr val="tx1"/>
              </a:solidFill>
              <a:latin typeface="Arial" panose="020B0604020202020204" pitchFamily="34" charset="0"/>
              <a:cs typeface="Arial" panose="020B0604020202020204" pitchFamily="34" charset="0"/>
            </a:rPr>
            <a:t>El </a:t>
          </a:r>
          <a:r>
            <a:rPr lang="es-MX" sz="1800" b="1" kern="1200" dirty="0" smtClean="0">
              <a:solidFill>
                <a:schemeClr val="tx1"/>
              </a:solidFill>
              <a:latin typeface="Arial" panose="020B0604020202020204" pitchFamily="34" charset="0"/>
              <a:cs typeface="Arial" panose="020B0604020202020204" pitchFamily="34" charset="0"/>
            </a:rPr>
            <a:t>reactor UASB puede reemplazar parcial o totalmente las unidades del tratamiento primario requeridas en sistemas aeróbicos convencionales</a:t>
          </a:r>
          <a:endParaRPr lang="es-MX" sz="1800" b="1" kern="1200" dirty="0">
            <a:solidFill>
              <a:schemeClr val="tx1"/>
            </a:solidFill>
            <a:latin typeface="Arial" panose="020B0604020202020204" pitchFamily="34" charset="0"/>
            <a:cs typeface="Arial" panose="020B0604020202020204" pitchFamily="34" charset="0"/>
          </a:endParaRPr>
        </a:p>
      </dsp:txBody>
      <dsp:txXfrm>
        <a:off x="52989" y="52989"/>
        <a:ext cx="7741085" cy="979507"/>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60372"/>
          <a:ext cx="7969115" cy="1268258"/>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latin typeface="Arial" panose="020B0604020202020204" pitchFamily="34" charset="0"/>
              <a:cs typeface="Arial" panose="020B0604020202020204" pitchFamily="34" charset="0"/>
            </a:rPr>
            <a:t>El efluente normalmente necesita tratamiento adicional para remoción de DQO/DBO y materia orgánica coloidal para alcanzar las normas específicas de descarga o reutilización.</a:t>
          </a:r>
          <a:endParaRPr lang="es-MX" sz="1800" b="1" kern="1200" dirty="0">
            <a:solidFill>
              <a:schemeClr val="bg1"/>
            </a:solidFill>
            <a:latin typeface="Arial" panose="020B0604020202020204" pitchFamily="34" charset="0"/>
            <a:cs typeface="Arial" panose="020B0604020202020204" pitchFamily="34" charset="0"/>
          </a:endParaRPr>
        </a:p>
      </dsp:txBody>
      <dsp:txXfrm>
        <a:off x="61911" y="322283"/>
        <a:ext cx="7845293" cy="1144436"/>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387230"/>
          <a:ext cx="7847063" cy="1305212"/>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b="1" kern="1200" dirty="0" smtClean="0">
              <a:solidFill>
                <a:schemeClr val="tx1"/>
              </a:solidFill>
              <a:latin typeface="Arial" panose="020B0604020202020204" pitchFamily="34" charset="0"/>
              <a:cs typeface="Arial" panose="020B0604020202020204" pitchFamily="34" charset="0"/>
            </a:rPr>
            <a:t>El pulimiento puede ser llevado a cabo en sistemas aeróbicos tales como las lagunas de estabilización u otros métodos convencionales</a:t>
          </a:r>
          <a:endParaRPr lang="es-MX" sz="1800" b="1" kern="1200" dirty="0">
            <a:solidFill>
              <a:schemeClr val="tx1"/>
            </a:solidFill>
            <a:latin typeface="Arial" panose="020B0604020202020204" pitchFamily="34" charset="0"/>
            <a:cs typeface="Arial" panose="020B0604020202020204" pitchFamily="34" charset="0"/>
          </a:endParaRPr>
        </a:p>
      </dsp:txBody>
      <dsp:txXfrm>
        <a:off x="63715" y="450945"/>
        <a:ext cx="7719633" cy="1177782"/>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0520" y="6125"/>
          <a:ext cx="844252"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Diseño de un reactor UASB </a:t>
          </a:r>
        </a:p>
      </dsp:txBody>
      <dsp:txXfrm>
        <a:off x="81733" y="47338"/>
        <a:ext cx="761826" cy="6183664"/>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Consideraciones de diseño</a:t>
          </a:r>
        </a:p>
      </dsp:txBody>
      <dsp:txXfrm>
        <a:off x="93271" y="53156"/>
        <a:ext cx="869375" cy="6172028"/>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9102456" cy="1128123"/>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Características del agua residual tratada</a:t>
          </a:r>
        </a:p>
        <a:p>
          <a:pPr lvl="0" algn="l" defTabSz="1066800" rtl="0">
            <a:lnSpc>
              <a:spcPct val="90000"/>
            </a:lnSpc>
            <a:spcBef>
              <a:spcPct val="0"/>
            </a:spcBef>
            <a:spcAft>
              <a:spcPct val="35000"/>
            </a:spcAft>
          </a:pPr>
          <a:r>
            <a:rPr lang="es-MX" sz="1600" kern="1200" dirty="0" smtClean="0">
              <a:solidFill>
                <a:schemeClr val="tx1"/>
              </a:solidFill>
              <a:latin typeface="Arial" panose="020B0604020202020204" pitchFamily="34" charset="0"/>
              <a:cs typeface="Arial" panose="020B0604020202020204" pitchFamily="34" charset="0"/>
            </a:rPr>
            <a:t>Se deberá realizar un muestreo adecuado para conocer la información faltante sobre cada uno de estos parámetros en laboratorio. </a:t>
          </a:r>
          <a:endParaRPr lang="es-MX" sz="1600" b="1" kern="1200" dirty="0">
            <a:solidFill>
              <a:schemeClr val="tx1"/>
            </a:solidFill>
            <a:latin typeface="Arial" panose="020B0604020202020204" pitchFamily="34" charset="0"/>
            <a:cs typeface="Arial" panose="020B0604020202020204" pitchFamily="34" charset="0"/>
          </a:endParaRPr>
        </a:p>
      </dsp:txBody>
      <dsp:txXfrm>
        <a:off x="55070" y="55070"/>
        <a:ext cx="8992316" cy="101798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35605"/>
          <a:ext cx="4092574" cy="61140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solidFill>
                <a:schemeClr val="tx1"/>
              </a:solidFill>
              <a:latin typeface="Arial" panose="020B0604020202020204" pitchFamily="34" charset="0"/>
              <a:cs typeface="Arial" panose="020B0604020202020204" pitchFamily="34" charset="0"/>
            </a:rPr>
            <a:t>La indicada por la normatividad</a:t>
          </a:r>
          <a:endParaRPr lang="es-MX" sz="1800" b="1" kern="1200" dirty="0">
            <a:solidFill>
              <a:schemeClr val="bg1"/>
            </a:solidFill>
            <a:latin typeface="Arial" panose="020B0604020202020204" pitchFamily="34" charset="0"/>
            <a:cs typeface="Arial" panose="020B0604020202020204" pitchFamily="34" charset="0"/>
          </a:endParaRPr>
        </a:p>
      </dsp:txBody>
      <dsp:txXfrm>
        <a:off x="29846" y="65451"/>
        <a:ext cx="4032882" cy="5517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37672"/>
          <a:ext cx="6850967" cy="64124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err="1" smtClean="0">
              <a:latin typeface="Arial" panose="020B0604020202020204" pitchFamily="34" charset="0"/>
              <a:cs typeface="Arial" panose="020B0604020202020204" pitchFamily="34" charset="0"/>
            </a:rPr>
            <a:t>Acidogénesis</a:t>
          </a:r>
          <a:r>
            <a:rPr lang="es-MX" sz="1600" b="1" kern="1200" baseline="0" dirty="0" smtClean="0">
              <a:latin typeface="Arial" panose="020B0604020202020204" pitchFamily="34" charset="0"/>
              <a:cs typeface="Arial" panose="020B0604020202020204" pitchFamily="34" charset="0"/>
            </a:rPr>
            <a:t>  </a:t>
          </a:r>
          <a:endParaRPr lang="es-MX" sz="1600" kern="1200" dirty="0">
            <a:latin typeface="Arial" panose="020B0604020202020204" pitchFamily="34" charset="0"/>
            <a:cs typeface="Arial" panose="020B0604020202020204" pitchFamily="34" charset="0"/>
          </a:endParaRPr>
        </a:p>
      </dsp:txBody>
      <dsp:txXfrm>
        <a:off x="31303" y="268975"/>
        <a:ext cx="6788361" cy="578635"/>
      </dsp:txXfrm>
    </dsp:sp>
    <dsp:sp modelId="{9C280A4E-FF7D-4B7B-9E8B-FF310F7FC40B}">
      <dsp:nvSpPr>
        <dsp:cNvPr id="0" name=""/>
        <dsp:cNvSpPr/>
      </dsp:nvSpPr>
      <dsp:spPr>
        <a:xfrm>
          <a:off x="0" y="878913"/>
          <a:ext cx="6850967" cy="963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Acidogénesis</a:t>
          </a:r>
          <a:r>
            <a:rPr lang="es-MX" sz="1600" b="1" kern="1200" baseline="0" dirty="0" smtClean="0">
              <a:latin typeface="Arial" panose="020B0604020202020204" pitchFamily="34" charset="0"/>
              <a:cs typeface="Arial" panose="020B0604020202020204" pitchFamily="34" charset="0"/>
            </a:rPr>
            <a:t> de azúcares en AGV </a:t>
          </a:r>
          <a:endParaRPr lang="es-MX"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Acidogénesis</a:t>
          </a:r>
          <a:r>
            <a:rPr lang="es-MX" sz="1600" b="1" kern="1200" baseline="0" dirty="0" smtClean="0">
              <a:latin typeface="Arial" panose="020B0604020202020204" pitchFamily="34" charset="0"/>
              <a:cs typeface="Arial" panose="020B0604020202020204" pitchFamily="34" charset="0"/>
            </a:rPr>
            <a:t> de aminoácidos en AGV </a:t>
          </a:r>
          <a:endParaRPr lang="es-MX" sz="1600" kern="1200" dirty="0">
            <a:latin typeface="Arial" panose="020B0604020202020204" pitchFamily="34" charset="0"/>
            <a:cs typeface="Arial" panose="020B0604020202020204" pitchFamily="34" charset="0"/>
          </a:endParaRPr>
        </a:p>
      </dsp:txBody>
      <dsp:txXfrm>
        <a:off x="0" y="878913"/>
        <a:ext cx="6850967" cy="963087"/>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Consideraciones de diseño</a:t>
          </a:r>
        </a:p>
      </dsp:txBody>
      <dsp:txXfrm>
        <a:off x="93271" y="53156"/>
        <a:ext cx="869375" cy="6172028"/>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9102456" cy="1128123"/>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Criterio y experiencia del diseñador</a:t>
          </a:r>
        </a:p>
        <a:p>
          <a:pPr lvl="0" algn="l" defTabSz="1066800" rtl="0">
            <a:lnSpc>
              <a:spcPct val="90000"/>
            </a:lnSpc>
            <a:spcBef>
              <a:spcPct val="0"/>
            </a:spcBef>
            <a:spcAft>
              <a:spcPct val="35000"/>
            </a:spcAft>
          </a:pPr>
          <a:r>
            <a:rPr lang="es-MX" sz="1600" b="0" kern="1200" dirty="0" smtClean="0">
              <a:solidFill>
                <a:schemeClr val="tx1"/>
              </a:solidFill>
              <a:latin typeface="Arial" panose="020B0604020202020204" pitchFamily="34" charset="0"/>
              <a:cs typeface="Arial" panose="020B0604020202020204" pitchFamily="34" charset="0"/>
            </a:rPr>
            <a:t>El diseñador tiene que hacer siempre un cierto número de suposiciones sobre las cuales se basará todo el diseño conceptual.</a:t>
          </a:r>
          <a:endParaRPr lang="es-MX" sz="1100" b="0" kern="1200" dirty="0">
            <a:solidFill>
              <a:schemeClr val="tx1"/>
            </a:solidFill>
            <a:latin typeface="Arial" panose="020B0604020202020204" pitchFamily="34" charset="0"/>
            <a:cs typeface="Arial" panose="020B0604020202020204" pitchFamily="34" charset="0"/>
          </a:endParaRPr>
        </a:p>
      </dsp:txBody>
      <dsp:txXfrm>
        <a:off x="55070" y="55070"/>
        <a:ext cx="8992316" cy="1017983"/>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Consideraciones de diseño</a:t>
          </a:r>
        </a:p>
      </dsp:txBody>
      <dsp:txXfrm>
        <a:off x="93271" y="53156"/>
        <a:ext cx="869375" cy="6172028"/>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9102456" cy="1128123"/>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Criterio y experiencia del diseñador</a:t>
          </a:r>
        </a:p>
        <a:p>
          <a:pPr lvl="0" algn="l" defTabSz="1066800" rtl="0">
            <a:lnSpc>
              <a:spcPct val="90000"/>
            </a:lnSpc>
            <a:spcBef>
              <a:spcPct val="0"/>
            </a:spcBef>
            <a:spcAft>
              <a:spcPct val="35000"/>
            </a:spcAft>
          </a:pPr>
          <a:r>
            <a:rPr lang="es-MX" sz="1600" b="0" kern="1200" dirty="0" smtClean="0">
              <a:solidFill>
                <a:schemeClr val="tx1"/>
              </a:solidFill>
              <a:latin typeface="Arial" panose="020B0604020202020204" pitchFamily="34" charset="0"/>
              <a:cs typeface="Arial" panose="020B0604020202020204" pitchFamily="34" charset="0"/>
            </a:rPr>
            <a:t>El diseñador tiene que hacer siempre un cierto número de suposiciones sobre las cuales se basará todo el diseño conceptual.</a:t>
          </a:r>
          <a:endParaRPr lang="es-MX" sz="1100" b="0" kern="1200" dirty="0">
            <a:solidFill>
              <a:schemeClr val="tx1"/>
            </a:solidFill>
            <a:latin typeface="Arial" panose="020B0604020202020204" pitchFamily="34" charset="0"/>
            <a:cs typeface="Arial" panose="020B0604020202020204" pitchFamily="34" charset="0"/>
          </a:endParaRPr>
        </a:p>
      </dsp:txBody>
      <dsp:txXfrm>
        <a:off x="55070" y="55070"/>
        <a:ext cx="8992316" cy="1017983"/>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33655" y="6125"/>
          <a:ext cx="701232"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67886" y="40356"/>
        <a:ext cx="632770" cy="6197628"/>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3616056" cy="820453"/>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Criterio de diseño</a:t>
          </a:r>
        </a:p>
      </dsp:txBody>
      <dsp:txXfrm>
        <a:off x="40051" y="40051"/>
        <a:ext cx="3535954" cy="740351"/>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678"/>
          <a:ext cx="5573644" cy="694275"/>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Recomendaciones de diseño</a:t>
          </a:r>
        </a:p>
      </dsp:txBody>
      <dsp:txXfrm>
        <a:off x="33892" y="34570"/>
        <a:ext cx="5505860" cy="626491"/>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37672"/>
          <a:ext cx="6850967" cy="64124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err="1" smtClean="0">
              <a:latin typeface="Arial" panose="020B0604020202020204" pitchFamily="34" charset="0"/>
              <a:cs typeface="Arial" panose="020B0604020202020204" pitchFamily="34" charset="0"/>
            </a:rPr>
            <a:t>Acetogénesis</a:t>
          </a:r>
          <a:r>
            <a:rPr lang="es-MX" sz="1600" b="1" kern="1200" baseline="0" dirty="0" smtClean="0">
              <a:latin typeface="Arial" panose="020B0604020202020204" pitchFamily="34" charset="0"/>
              <a:cs typeface="Arial" panose="020B0604020202020204" pitchFamily="34" charset="0"/>
            </a:rPr>
            <a:t>  </a:t>
          </a:r>
          <a:endParaRPr lang="es-MX" sz="1600" kern="1200" dirty="0">
            <a:latin typeface="Arial" panose="020B0604020202020204" pitchFamily="34" charset="0"/>
            <a:cs typeface="Arial" panose="020B0604020202020204" pitchFamily="34" charset="0"/>
          </a:endParaRPr>
        </a:p>
      </dsp:txBody>
      <dsp:txXfrm>
        <a:off x="31303" y="268975"/>
        <a:ext cx="6788361" cy="578635"/>
      </dsp:txXfrm>
    </dsp:sp>
    <dsp:sp modelId="{9C280A4E-FF7D-4B7B-9E8B-FF310F7FC40B}">
      <dsp:nvSpPr>
        <dsp:cNvPr id="0" name=""/>
        <dsp:cNvSpPr/>
      </dsp:nvSpPr>
      <dsp:spPr>
        <a:xfrm>
          <a:off x="0" y="878913"/>
          <a:ext cx="6850967" cy="963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Acetogénesis</a:t>
          </a:r>
          <a:r>
            <a:rPr lang="es-MX" sz="1600" b="1" kern="1200" baseline="0" dirty="0" smtClean="0">
              <a:latin typeface="Arial" panose="020B0604020202020204" pitchFamily="34" charset="0"/>
              <a:cs typeface="Arial" panose="020B0604020202020204" pitchFamily="34" charset="0"/>
            </a:rPr>
            <a:t> de AGCL</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Acetogénesis</a:t>
          </a:r>
          <a:r>
            <a:rPr lang="es-MX" sz="1600" b="1" kern="1200" baseline="0" dirty="0" smtClean="0">
              <a:latin typeface="Arial" panose="020B0604020202020204" pitchFamily="34" charset="0"/>
              <a:cs typeface="Arial" panose="020B0604020202020204" pitchFamily="34" charset="0"/>
            </a:rPr>
            <a:t> de </a:t>
          </a:r>
          <a:r>
            <a:rPr lang="es-MX" sz="1600" b="1" kern="1200" baseline="0" dirty="0" err="1" smtClean="0">
              <a:latin typeface="Arial" panose="020B0604020202020204" pitchFamily="34" charset="0"/>
              <a:cs typeface="Arial" panose="020B0604020202020204" pitchFamily="34" charset="0"/>
            </a:rPr>
            <a:t>propionato</a:t>
          </a:r>
          <a:endParaRPr lang="es-MX" sz="1600" b="1" kern="1200" baseline="0" dirty="0" smtClean="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Acetogénesis</a:t>
          </a:r>
          <a:r>
            <a:rPr lang="es-MX" sz="1600" b="1" kern="1200" baseline="0" dirty="0" smtClean="0">
              <a:latin typeface="Arial" panose="020B0604020202020204" pitchFamily="34" charset="0"/>
              <a:cs typeface="Arial" panose="020B0604020202020204" pitchFamily="34" charset="0"/>
            </a:rPr>
            <a:t> de </a:t>
          </a:r>
          <a:r>
            <a:rPr lang="es-MX" sz="1600" b="1" kern="1200" baseline="0" dirty="0" err="1" smtClean="0">
              <a:latin typeface="Arial" panose="020B0604020202020204" pitchFamily="34" charset="0"/>
              <a:cs typeface="Arial" panose="020B0604020202020204" pitchFamily="34" charset="0"/>
            </a:rPr>
            <a:t>valerato</a:t>
          </a:r>
          <a:r>
            <a:rPr lang="es-MX" sz="1600" b="1" kern="1200" baseline="0" dirty="0" smtClean="0">
              <a:latin typeface="Arial" panose="020B0604020202020204" pitchFamily="34" charset="0"/>
              <a:cs typeface="Arial" panose="020B0604020202020204" pitchFamily="34" charset="0"/>
            </a:rPr>
            <a:t> y butirato</a:t>
          </a:r>
        </a:p>
      </dsp:txBody>
      <dsp:txXfrm>
        <a:off x="0" y="878913"/>
        <a:ext cx="6850967" cy="963087"/>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4066816" cy="694275"/>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rPr>
            <a:t>Cálculo de volumen</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33892" y="33892"/>
        <a:ext cx="3999032" cy="626491"/>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4066816" cy="694275"/>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rPr>
            <a:t>Cálculo de volumen</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33892" y="33892"/>
        <a:ext cx="3999032" cy="626491"/>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4697882" cy="706654"/>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MX" sz="3200" b="1" kern="1200" dirty="0" smtClean="0">
              <a:solidFill>
                <a:schemeClr val="tx1"/>
              </a:solidFill>
              <a:latin typeface="Arial" panose="020B0604020202020204" pitchFamily="34" charset="0"/>
              <a:cs typeface="Arial" panose="020B0604020202020204" pitchFamily="34" charset="0"/>
            </a:rPr>
            <a:t>Cálculo de volumen</a:t>
          </a:r>
        </a:p>
      </dsp:txBody>
      <dsp:txXfrm>
        <a:off x="34496" y="34496"/>
        <a:ext cx="4628890" cy="637662"/>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8162299" cy="792496"/>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Cálculo del área superficial y velocidad ascensional</a:t>
          </a:r>
        </a:p>
      </dsp:txBody>
      <dsp:txXfrm>
        <a:off x="38686" y="38686"/>
        <a:ext cx="8084927" cy="715124"/>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2778930" cy="715298"/>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solidFill>
                <a:schemeClr val="tx1"/>
              </a:solidFill>
            </a:rPr>
            <a:t>Forma del reactor </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34918" y="34918"/>
        <a:ext cx="2709094" cy="645462"/>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baseline="0" dirty="0" smtClean="0">
              <a:latin typeface="Arial" panose="020B0604020202020204" pitchFamily="34" charset="0"/>
              <a:cs typeface="Arial" panose="020B0604020202020204" pitchFamily="34" charset="0"/>
            </a:rPr>
            <a:t>Ejemplo de diseño</a:t>
          </a:r>
        </a:p>
      </dsp:txBody>
      <dsp:txXfrm>
        <a:off x="93271" y="53156"/>
        <a:ext cx="869375" cy="61720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37672"/>
          <a:ext cx="6850967" cy="641241"/>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baseline="0" dirty="0" err="1" smtClean="0">
              <a:latin typeface="Arial" panose="020B0604020202020204" pitchFamily="34" charset="0"/>
              <a:cs typeface="Arial" panose="020B0604020202020204" pitchFamily="34" charset="0"/>
            </a:rPr>
            <a:t>Metanogénesis</a:t>
          </a:r>
          <a:r>
            <a:rPr lang="es-MX" sz="1600" b="1" kern="1200" baseline="0" dirty="0" smtClean="0">
              <a:latin typeface="Arial" panose="020B0604020202020204" pitchFamily="34" charset="0"/>
              <a:cs typeface="Arial" panose="020B0604020202020204" pitchFamily="34" charset="0"/>
            </a:rPr>
            <a:t>  </a:t>
          </a:r>
          <a:endParaRPr lang="es-MX" sz="1600" kern="1200" dirty="0">
            <a:latin typeface="Arial" panose="020B0604020202020204" pitchFamily="34" charset="0"/>
            <a:cs typeface="Arial" panose="020B0604020202020204" pitchFamily="34" charset="0"/>
          </a:endParaRPr>
        </a:p>
      </dsp:txBody>
      <dsp:txXfrm>
        <a:off x="31303" y="268975"/>
        <a:ext cx="6788361" cy="578635"/>
      </dsp:txXfrm>
    </dsp:sp>
    <dsp:sp modelId="{9C280A4E-FF7D-4B7B-9E8B-FF310F7FC40B}">
      <dsp:nvSpPr>
        <dsp:cNvPr id="0" name=""/>
        <dsp:cNvSpPr/>
      </dsp:nvSpPr>
      <dsp:spPr>
        <a:xfrm>
          <a:off x="0" y="878913"/>
          <a:ext cx="6850967" cy="963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518" tIns="20320" rIns="113792" bIns="20320" numCol="1" spcCol="1270" anchor="t" anchorCtr="0">
          <a:noAutofit/>
        </a:bodyPr>
        <a:lstStyle/>
        <a:p>
          <a:pPr marL="171450" lvl="1" indent="-171450" algn="l" defTabSz="711200" rtl="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Metanogénesis</a:t>
          </a:r>
          <a:r>
            <a:rPr lang="es-MX" sz="1600" b="1" kern="1200" baseline="0" dirty="0" smtClean="0">
              <a:latin typeface="Arial" panose="020B0604020202020204" pitchFamily="34" charset="0"/>
              <a:cs typeface="Arial" panose="020B0604020202020204" pitchFamily="34" charset="0"/>
            </a:rPr>
            <a:t> </a:t>
          </a:r>
          <a:r>
            <a:rPr lang="es-MX" sz="1600" b="1" kern="1200" baseline="0" dirty="0" err="1" smtClean="0">
              <a:latin typeface="Arial" panose="020B0604020202020204" pitchFamily="34" charset="0"/>
              <a:cs typeface="Arial" panose="020B0604020202020204" pitchFamily="34" charset="0"/>
            </a:rPr>
            <a:t>acetotrófica</a:t>
          </a:r>
          <a:endParaRPr lang="es-MX" sz="1600" kern="1200" dirty="0">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20000"/>
            </a:spcAft>
            <a:buChar char="•"/>
          </a:pPr>
          <a:r>
            <a:rPr lang="es-MX" sz="1600" b="1" kern="1200" baseline="0" dirty="0" err="1" smtClean="0">
              <a:latin typeface="Arial" panose="020B0604020202020204" pitchFamily="34" charset="0"/>
              <a:cs typeface="Arial" panose="020B0604020202020204" pitchFamily="34" charset="0"/>
            </a:rPr>
            <a:t>Metanogénesis</a:t>
          </a:r>
          <a:r>
            <a:rPr lang="es-MX" sz="1600" b="1" kern="1200" baseline="0" dirty="0" smtClean="0">
              <a:latin typeface="Arial" panose="020B0604020202020204" pitchFamily="34" charset="0"/>
              <a:cs typeface="Arial" panose="020B0604020202020204" pitchFamily="34" charset="0"/>
            </a:rPr>
            <a:t> </a:t>
          </a:r>
          <a:r>
            <a:rPr lang="es-MX" sz="1600" b="1" kern="1200" baseline="0" dirty="0" err="1" smtClean="0">
              <a:latin typeface="Arial" panose="020B0604020202020204" pitchFamily="34" charset="0"/>
              <a:cs typeface="Arial" panose="020B0604020202020204" pitchFamily="34" charset="0"/>
            </a:rPr>
            <a:t>hidrogenotrófica</a:t>
          </a:r>
          <a:endParaRPr lang="es-MX" sz="1600" b="1" kern="1200" baseline="0" dirty="0" smtClean="0">
            <a:latin typeface="Arial" panose="020B0604020202020204" pitchFamily="34" charset="0"/>
            <a:cs typeface="Arial" panose="020B0604020202020204" pitchFamily="34" charset="0"/>
          </a:endParaRPr>
        </a:p>
      </dsp:txBody>
      <dsp:txXfrm>
        <a:off x="0" y="878913"/>
        <a:ext cx="6850967" cy="963087"/>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6732743" cy="985490"/>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latin typeface="Arial" panose="020B0604020202020204" pitchFamily="34" charset="0"/>
              <a:cs typeface="Arial" panose="020B0604020202020204" pitchFamily="34" charset="0"/>
            </a:rPr>
            <a:t>Recalculando los valores con las nuevas dimensiones,</a:t>
          </a:r>
        </a:p>
        <a:p>
          <a:pPr lvl="0" algn="l" defTabSz="889000" rtl="0">
            <a:lnSpc>
              <a:spcPct val="90000"/>
            </a:lnSpc>
            <a:spcBef>
              <a:spcPct val="0"/>
            </a:spcBef>
            <a:spcAft>
              <a:spcPct val="35000"/>
            </a:spcAft>
          </a:pPr>
          <a:r>
            <a:rPr lang="es-MX" sz="2000" kern="1200" dirty="0" smtClean="0">
              <a:solidFill>
                <a:schemeClr val="tx1"/>
              </a:solidFill>
              <a:latin typeface="Arial" panose="020B0604020202020204" pitchFamily="34" charset="0"/>
              <a:cs typeface="Arial" panose="020B0604020202020204" pitchFamily="34" charset="0"/>
            </a:rPr>
            <a:t>Considerando	 </a:t>
          </a:r>
          <a14:m xmlns:a14="http://schemas.microsoft.com/office/drawing/2010/main">
            <m:oMath xmlns:m="http://schemas.openxmlformats.org/officeDocument/2006/math">
              <m:r>
                <a:rPr lang="es-MX" sz="2000" b="0" i="1" kern="1200" smtClean="0">
                  <a:solidFill>
                    <a:schemeClr val="tx1"/>
                  </a:solidFill>
                  <a:latin typeface="Cambria Math" panose="02040503050406030204" pitchFamily="18" charset="0"/>
                </a:rPr>
                <m:t>𝐿</m:t>
              </m:r>
              <m:r>
                <a:rPr lang="es-MX" sz="2000" b="0" i="1" kern="1200" smtClean="0">
                  <a:solidFill>
                    <a:schemeClr val="tx1"/>
                  </a:solidFill>
                  <a:latin typeface="Cambria Math" panose="02040503050406030204" pitchFamily="18" charset="0"/>
                </a:rPr>
                <m:t>=13.0 </m:t>
              </m:r>
              <m:r>
                <a:rPr lang="es-MX" sz="2000" b="0" i="1" kern="1200" smtClean="0">
                  <a:solidFill>
                    <a:schemeClr val="tx1"/>
                  </a:solidFill>
                  <a:latin typeface="Cambria Math" panose="02040503050406030204" pitchFamily="18" charset="0"/>
                </a:rPr>
                <m:t>𝑚</m:t>
              </m:r>
            </m:oMath>
          </a14:m>
          <a:endParaRPr lang="es-MX" sz="2000" b="1" kern="1200" dirty="0" smtClean="0">
            <a:solidFill>
              <a:schemeClr val="tx1"/>
            </a:solidFill>
            <a:latin typeface="Arial" panose="020B0604020202020204" pitchFamily="34" charset="0"/>
            <a:cs typeface="Arial" panose="020B0604020202020204" pitchFamily="34" charset="0"/>
          </a:endParaRPr>
        </a:p>
      </dsp:txBody>
      <dsp:txXfrm>
        <a:off x="48108" y="48108"/>
        <a:ext cx="6636527" cy="889274"/>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74"/>
          <a:ext cx="9247031" cy="1191352"/>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Los separadores  Gas-Líquido-Sólido (GLS), junto con el sistema de distribución de influente, son los dispositivos más característicos e importantes del reactor UASB.  </a:t>
          </a:r>
          <a:endParaRPr lang="es-MX" sz="2000" b="1" kern="1200" dirty="0" smtClean="0">
            <a:solidFill>
              <a:schemeClr val="tx1"/>
            </a:solidFill>
            <a:latin typeface="Arial" panose="020B0604020202020204" pitchFamily="34" charset="0"/>
            <a:cs typeface="Arial" panose="020B0604020202020204" pitchFamily="34" charset="0"/>
          </a:endParaRPr>
        </a:p>
      </dsp:txBody>
      <dsp:txXfrm>
        <a:off x="58157" y="58431"/>
        <a:ext cx="9130717" cy="1075038"/>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63"/>
          <a:ext cx="7482626" cy="1139886"/>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latin typeface="Arial" panose="020B0604020202020204" pitchFamily="34" charset="0"/>
              <a:cs typeface="Arial" panose="020B0604020202020204" pitchFamily="34" charset="0"/>
            </a:rPr>
            <a:t>Parámetros básicos de diseño del separador GLS.  </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55645" y="55908"/>
        <a:ext cx="7371336" cy="1028596"/>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06"/>
          <a:ext cx="3966693" cy="895426"/>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latin typeface="Arial" panose="020B0604020202020204" pitchFamily="34" charset="0"/>
              <a:cs typeface="Arial" panose="020B0604020202020204" pitchFamily="34" charset="0"/>
            </a:rPr>
            <a:t>Diseño del separador GLS.  </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43711" y="43917"/>
        <a:ext cx="3879271" cy="808004"/>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206"/>
          <a:ext cx="3966693" cy="895426"/>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solidFill>
                <a:schemeClr val="tx1"/>
              </a:solidFill>
              <a:latin typeface="Arial" panose="020B0604020202020204" pitchFamily="34" charset="0"/>
              <a:cs typeface="Arial" panose="020B0604020202020204" pitchFamily="34" charset="0"/>
            </a:rPr>
            <a:t>Diseño del separador GLS.  </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43711" y="43917"/>
        <a:ext cx="3879271" cy="808004"/>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53345" y="5425"/>
          <a:ext cx="1111476" cy="5550124"/>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baseline="0" dirty="0" smtClean="0">
              <a:latin typeface="Arial" panose="020B0604020202020204" pitchFamily="34" charset="0"/>
              <a:cs typeface="Arial" panose="020B0604020202020204" pitchFamily="34" charset="0"/>
            </a:rPr>
            <a:t>Microbiología</a:t>
          </a:r>
          <a:endParaRPr lang="es-MX" sz="2400" kern="1200" dirty="0">
            <a:latin typeface="Arial" panose="020B0604020202020204" pitchFamily="34" charset="0"/>
            <a:cs typeface="Arial" panose="020B0604020202020204" pitchFamily="34" charset="0"/>
          </a:endParaRPr>
        </a:p>
      </dsp:txBody>
      <dsp:txXfrm>
        <a:off x="107603" y="59683"/>
        <a:ext cx="1002960" cy="5441608"/>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7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7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7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3635B-39A7-4D28-9DC1-A845FD7E2C5F}">
      <dsp:nvSpPr>
        <dsp:cNvPr id="0" name=""/>
        <dsp:cNvSpPr/>
      </dsp:nvSpPr>
      <dsp:spPr>
        <a:xfrm>
          <a:off x="46240" y="6125"/>
          <a:ext cx="963437" cy="626609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270"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0" kern="1200" baseline="0" dirty="0" smtClean="0">
              <a:latin typeface="Arial" panose="020B0604020202020204" pitchFamily="34" charset="0"/>
              <a:cs typeface="Arial" panose="020B0604020202020204" pitchFamily="34" charset="0"/>
            </a:rPr>
            <a:t>Separador </a:t>
          </a:r>
          <a:r>
            <a:rPr lang="es-MX" sz="2400" b="0" kern="1200" dirty="0" smtClean="0">
              <a:latin typeface="Arial" panose="020B0604020202020204" pitchFamily="34" charset="0"/>
              <a:cs typeface="Arial" panose="020B0604020202020204" pitchFamily="34" charset="0"/>
            </a:rPr>
            <a:t>Gas-Líquido-Sólido (GLS)</a:t>
          </a:r>
          <a:endParaRPr lang="es-MX" sz="2400" b="0" kern="1200" baseline="0" dirty="0" smtClean="0">
            <a:latin typeface="Arial" panose="020B0604020202020204" pitchFamily="34" charset="0"/>
            <a:cs typeface="Arial" panose="020B0604020202020204" pitchFamily="34" charset="0"/>
          </a:endParaRPr>
        </a:p>
      </dsp:txBody>
      <dsp:txXfrm>
        <a:off x="93271" y="53156"/>
        <a:ext cx="869375" cy="6172028"/>
      </dsp:txXfrm>
    </dsp:sp>
  </dsp:spTree>
</dsp:drawing>
</file>

<file path=ppt/diagrams/drawing7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683CEB-6E59-4459-B341-6F6680B7FB39}">
      <dsp:nvSpPr>
        <dsp:cNvPr id="0" name=""/>
        <dsp:cNvSpPr/>
      </dsp:nvSpPr>
      <dsp:spPr>
        <a:xfrm>
          <a:off x="0" y="0"/>
          <a:ext cx="3966693" cy="895426"/>
        </a:xfrm>
        <a:prstGeom prst="roundRect">
          <a:avLst/>
        </a:prstGeom>
        <a:solidFill>
          <a:schemeClr val="accent5">
            <a:lumMod val="60000"/>
            <a:lumOff val="4000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latin typeface="Arial" panose="020B0604020202020204" pitchFamily="34" charset="0"/>
              <a:cs typeface="Arial" panose="020B0604020202020204" pitchFamily="34" charset="0"/>
            </a:rPr>
            <a:t>Área de liberación de gas</a:t>
          </a:r>
          <a:r>
            <a:rPr lang="es-MX" sz="2400" kern="1200" dirty="0" smtClean="0">
              <a:solidFill>
                <a:schemeClr val="tx1"/>
              </a:solidFill>
              <a:latin typeface="Arial" panose="020B0604020202020204" pitchFamily="34" charset="0"/>
              <a:cs typeface="Arial" panose="020B0604020202020204" pitchFamily="34" charset="0"/>
            </a:rPr>
            <a:t>  </a:t>
          </a:r>
          <a:endParaRPr lang="es-MX" sz="2400" b="1" kern="1200" dirty="0" smtClean="0">
            <a:solidFill>
              <a:schemeClr val="tx1"/>
            </a:solidFill>
            <a:latin typeface="Arial" panose="020B0604020202020204" pitchFamily="34" charset="0"/>
            <a:cs typeface="Arial" panose="020B0604020202020204" pitchFamily="34" charset="0"/>
          </a:endParaRPr>
        </a:p>
      </dsp:txBody>
      <dsp:txXfrm>
        <a:off x="43711" y="43711"/>
        <a:ext cx="3879271" cy="808004"/>
      </dsp:txXfrm>
    </dsp:sp>
  </dsp:spTree>
</dsp:drawing>
</file>

<file path=ppt/diagrams/drawing7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6A4965-C70D-45B0-916D-4B680C7521CF}">
      <dsp:nvSpPr>
        <dsp:cNvPr id="0" name=""/>
        <dsp:cNvSpPr/>
      </dsp:nvSpPr>
      <dsp:spPr>
        <a:xfrm>
          <a:off x="0" y="75"/>
          <a:ext cx="3031588" cy="411328"/>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_tradnl" sz="2400" kern="1200" baseline="0" dirty="0" smtClean="0">
              <a:latin typeface="Arial" panose="020B0604020202020204" pitchFamily="34" charset="0"/>
              <a:cs typeface="Arial" panose="020B0604020202020204" pitchFamily="34" charset="0"/>
            </a:rPr>
            <a:t>Bibliografía</a:t>
          </a:r>
          <a:endParaRPr lang="es-MX" sz="2400" kern="1200" dirty="0">
            <a:latin typeface="Arial" panose="020B0604020202020204" pitchFamily="34" charset="0"/>
            <a:cs typeface="Arial" panose="020B0604020202020204" pitchFamily="34" charset="0"/>
          </a:endParaRPr>
        </a:p>
      </dsp:txBody>
      <dsp:txXfrm>
        <a:off x="20079" y="20154"/>
        <a:ext cx="2991430" cy="3711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ABBBD-9948-44B3-8BF4-D9317395C8AC}">
      <dsp:nvSpPr>
        <dsp:cNvPr id="0" name=""/>
        <dsp:cNvSpPr/>
      </dsp:nvSpPr>
      <dsp:spPr>
        <a:xfrm>
          <a:off x="0" y="0"/>
          <a:ext cx="8261684" cy="885550"/>
        </a:xfrm>
        <a:prstGeom prst="roundRect">
          <a:avLst/>
        </a:prstGeom>
        <a:solidFill>
          <a:srgbClr val="0070C0"/>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b="1" kern="1200" baseline="0" dirty="0" smtClean="0">
              <a:latin typeface="Arial" panose="020B0604020202020204" pitchFamily="34" charset="0"/>
              <a:cs typeface="Arial" panose="020B0604020202020204" pitchFamily="34" charset="0"/>
            </a:rPr>
            <a:t>Los procesos anaeróbicos se desarrollan a través de mecanismos complejos en los que intervienen diferentes familias de microorganismos </a:t>
          </a:r>
          <a:endParaRPr lang="es-MX" sz="1800" kern="1200" dirty="0">
            <a:latin typeface="Arial" panose="020B0604020202020204" pitchFamily="34" charset="0"/>
            <a:cs typeface="Arial" panose="020B0604020202020204" pitchFamily="34" charset="0"/>
          </a:endParaRPr>
        </a:p>
      </dsp:txBody>
      <dsp:txXfrm>
        <a:off x="43229" y="43229"/>
        <a:ext cx="8175226" cy="7990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C239A-F19E-4AB7-9B39-B8D94E578835}">
      <dsp:nvSpPr>
        <dsp:cNvPr id="0" name=""/>
        <dsp:cNvSpPr/>
      </dsp:nvSpPr>
      <dsp:spPr>
        <a:xfrm>
          <a:off x="0" y="0"/>
          <a:ext cx="8261682" cy="1179360"/>
        </a:xfrm>
        <a:prstGeom prst="roundRect">
          <a:avLst/>
        </a:prstGeom>
        <a:solidFill>
          <a:schemeClr val="bg1"/>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b="1" kern="1200" baseline="0" dirty="0" smtClean="0">
              <a:solidFill>
                <a:schemeClr val="tx1"/>
              </a:solidFill>
              <a:latin typeface="Arial" panose="020B0604020202020204" pitchFamily="34" charset="0"/>
              <a:cs typeface="Arial" panose="020B0604020202020204" pitchFamily="34" charset="0"/>
            </a:rPr>
            <a:t>Básicamente, la degradación anaeróbica se realiza por dos grupos de bacterias: bacterias productoras de ácidos y bacterias productoras de metano</a:t>
          </a:r>
          <a:endParaRPr lang="es-MX" sz="1800" kern="1200" dirty="0">
            <a:solidFill>
              <a:schemeClr val="tx1"/>
            </a:solidFill>
            <a:latin typeface="Arial" panose="020B0604020202020204" pitchFamily="34" charset="0"/>
            <a:cs typeface="Arial" panose="020B0604020202020204" pitchFamily="34" charset="0"/>
          </a:endParaRPr>
        </a:p>
      </dsp:txBody>
      <dsp:txXfrm>
        <a:off x="57572" y="57572"/>
        <a:ext cx="8146538" cy="10642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4D51D6-3CF6-1D4E-9BBF-F36786ADF3F6}" type="datetimeFigureOut">
              <a:rPr lang="es-ES_tradnl" smtClean="0"/>
              <a:t>9/10/17</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los estilos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935689-8322-4C4E-8A2E-A33613242794}" type="slidenum">
              <a:rPr lang="es-ES_tradnl" smtClean="0"/>
              <a:t>‹Nr.›</a:t>
            </a:fld>
            <a:endParaRPr lang="es-ES_tradnl"/>
          </a:p>
        </p:txBody>
      </p:sp>
    </p:spTree>
    <p:extLst>
      <p:ext uri="{BB962C8B-B14F-4D97-AF65-F5344CB8AC3E}">
        <p14:creationId xmlns:p14="http://schemas.microsoft.com/office/powerpoint/2010/main" val="101723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76EC2AB-635A-4191-9715-84E3B05A88C1}" type="datetimeFigureOut">
              <a:rPr lang="es-MX" smtClean="0"/>
              <a:t>09/10/17</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0F784D7C-3F81-49B2-B591-F82F162F6D79}" type="slidenum">
              <a:rPr lang="es-MX" smtClean="0"/>
              <a:t>‹Nr.›</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17951864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EC2AB-635A-4191-9715-84E3B05A88C1}" type="datetimeFigureOut">
              <a:rPr lang="es-MX" smtClean="0"/>
              <a:t>09/10/17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48233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EC2AB-635A-4191-9715-84E3B05A88C1}" type="datetimeFigureOut">
              <a:rPr lang="es-MX" smtClean="0"/>
              <a:t>09/10/17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3845218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EC2AB-635A-4191-9715-84E3B05A88C1}" type="datetimeFigureOut">
              <a:rPr lang="es-MX" smtClean="0"/>
              <a:t>09/10/17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2485101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76EC2AB-635A-4191-9715-84E3B05A88C1}" type="datetimeFigureOut">
              <a:rPr lang="es-MX" smtClean="0"/>
              <a:t>09/10/17</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0F784D7C-3F81-49B2-B591-F82F162F6D79}" type="slidenum">
              <a:rPr lang="es-MX" smtClean="0"/>
              <a:t>‹Nr.›</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7027479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EC2AB-635A-4191-9715-84E3B05A88C1}" type="datetimeFigureOut">
              <a:rPr lang="es-MX" smtClean="0"/>
              <a:t>09/10/17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3545760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EC2AB-635A-4191-9715-84E3B05A88C1}" type="datetimeFigureOut">
              <a:rPr lang="es-MX" smtClean="0"/>
              <a:t>09/10/17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37572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EC2AB-635A-4191-9715-84E3B05A88C1}" type="datetimeFigureOut">
              <a:rPr lang="es-MX" smtClean="0"/>
              <a:t>09/10/17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3869618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EC2AB-635A-4191-9715-84E3B05A88C1}" type="datetimeFigureOut">
              <a:rPr lang="es-MX" smtClean="0"/>
              <a:t>09/10/17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F784D7C-3F81-49B2-B591-F82F162F6D79}" type="slidenum">
              <a:rPr lang="es-MX" smtClean="0"/>
              <a:t>‹Nr.›</a:t>
            </a:fld>
            <a:endParaRPr lang="es-MX"/>
          </a:p>
        </p:txBody>
      </p:sp>
    </p:spTree>
    <p:extLst>
      <p:ext uri="{BB962C8B-B14F-4D97-AF65-F5344CB8AC3E}">
        <p14:creationId xmlns:p14="http://schemas.microsoft.com/office/powerpoint/2010/main" val="837455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6EC2AB-635A-4191-9715-84E3B05A88C1}" type="datetimeFigureOut">
              <a:rPr lang="es-MX" smtClean="0"/>
              <a:t>09/10/17</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F784D7C-3F81-49B2-B591-F82F162F6D79}" type="slidenum">
              <a:rPr lang="es-MX" smtClean="0"/>
              <a:t>‹Nr.›</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26948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76EC2AB-635A-4191-9715-84E3B05A88C1}" type="datetimeFigureOut">
              <a:rPr lang="es-MX" smtClean="0"/>
              <a:t>09/10/17</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F784D7C-3F81-49B2-B591-F82F162F6D79}" type="slidenum">
              <a:rPr lang="es-MX" smtClean="0"/>
              <a:t>‹Nr.›</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324464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76EC2AB-635A-4191-9715-84E3B05A88C1}" type="datetimeFigureOut">
              <a:rPr lang="es-MX" smtClean="0"/>
              <a:t>09/10/17</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0F784D7C-3F81-49B2-B591-F82F162F6D79}" type="slidenum">
              <a:rPr lang="es-MX" smtClean="0"/>
              <a:t>‹Nr.›</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45193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1" Type="http://schemas.microsoft.com/office/2007/relationships/diagramDrawing" Target="../diagrams/drawing19.xml"/><Relationship Id="rId12" Type="http://schemas.openxmlformats.org/officeDocument/2006/relationships/diagramData" Target="../diagrams/data20.xml"/><Relationship Id="rId13" Type="http://schemas.openxmlformats.org/officeDocument/2006/relationships/diagramLayout" Target="../diagrams/layout20.xml"/><Relationship Id="rId14" Type="http://schemas.openxmlformats.org/officeDocument/2006/relationships/diagramQuickStyle" Target="../diagrams/quickStyle20.xml"/><Relationship Id="rId15" Type="http://schemas.openxmlformats.org/officeDocument/2006/relationships/diagramColors" Target="../diagrams/colors20.xml"/><Relationship Id="rId1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18.xml"/><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diagramData" Target="../diagrams/data19.xml"/><Relationship Id="rId8" Type="http://schemas.openxmlformats.org/officeDocument/2006/relationships/diagramLayout" Target="../diagrams/layout19.xml"/><Relationship Id="rId9" Type="http://schemas.openxmlformats.org/officeDocument/2006/relationships/diagramQuickStyle" Target="../diagrams/quickStyle19.xml"/><Relationship Id="rId10" Type="http://schemas.openxmlformats.org/officeDocument/2006/relationships/diagramColors" Target="../diagrams/colors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tiff"/></Relationships>
</file>

<file path=ppt/slides/_rels/slide12.xml.rels><?xml version="1.0" encoding="UTF-8" standalone="yes"?>
<Relationships xmlns="http://schemas.openxmlformats.org/package/2006/relationships"><Relationship Id="rId9" Type="http://schemas.openxmlformats.org/officeDocument/2006/relationships/diagramQuickStyle" Target="../diagrams/quickStyle22.xml"/><Relationship Id="rId20" Type="http://schemas.openxmlformats.org/officeDocument/2006/relationships/diagramColors" Target="../diagrams/colors24.xml"/><Relationship Id="rId21" Type="http://schemas.microsoft.com/office/2007/relationships/diagramDrawing" Target="../diagrams/drawing24.xml"/><Relationship Id="rId22" Type="http://schemas.openxmlformats.org/officeDocument/2006/relationships/diagramData" Target="../diagrams/data25.xml"/><Relationship Id="rId23" Type="http://schemas.openxmlformats.org/officeDocument/2006/relationships/diagramLayout" Target="../diagrams/layout25.xml"/><Relationship Id="rId24" Type="http://schemas.openxmlformats.org/officeDocument/2006/relationships/diagramQuickStyle" Target="../diagrams/quickStyle25.xml"/><Relationship Id="rId25" Type="http://schemas.openxmlformats.org/officeDocument/2006/relationships/diagramColors" Target="../diagrams/colors25.xml"/><Relationship Id="rId26" Type="http://schemas.microsoft.com/office/2007/relationships/diagramDrawing" Target="../diagrams/drawing25.xml"/><Relationship Id="rId10" Type="http://schemas.openxmlformats.org/officeDocument/2006/relationships/diagramColors" Target="../diagrams/colors22.xml"/><Relationship Id="rId11" Type="http://schemas.microsoft.com/office/2007/relationships/diagramDrawing" Target="../diagrams/drawing22.xml"/><Relationship Id="rId12" Type="http://schemas.openxmlformats.org/officeDocument/2006/relationships/diagramData" Target="../diagrams/data23.xml"/><Relationship Id="rId13" Type="http://schemas.openxmlformats.org/officeDocument/2006/relationships/diagramLayout" Target="../diagrams/layout23.xml"/><Relationship Id="rId14" Type="http://schemas.openxmlformats.org/officeDocument/2006/relationships/diagramQuickStyle" Target="../diagrams/quickStyle23.xml"/><Relationship Id="rId15" Type="http://schemas.openxmlformats.org/officeDocument/2006/relationships/diagramColors" Target="../diagrams/colors23.xml"/><Relationship Id="rId16" Type="http://schemas.microsoft.com/office/2007/relationships/diagramDrawing" Target="../diagrams/drawing23.xml"/><Relationship Id="rId17" Type="http://schemas.openxmlformats.org/officeDocument/2006/relationships/diagramData" Target="../diagrams/data24.xml"/><Relationship Id="rId18" Type="http://schemas.openxmlformats.org/officeDocument/2006/relationships/diagramLayout" Target="../diagrams/layout24.xml"/><Relationship Id="rId19" Type="http://schemas.openxmlformats.org/officeDocument/2006/relationships/diagramQuickStyle" Target="../diagrams/quickStyle24.xml"/><Relationship Id="rId1" Type="http://schemas.openxmlformats.org/officeDocument/2006/relationships/slideLayout" Target="../slideLayouts/slideLayout2.xml"/><Relationship Id="rId2" Type="http://schemas.openxmlformats.org/officeDocument/2006/relationships/diagramData" Target="../diagrams/data21.xml"/><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diagramData" Target="../diagrams/data22.xml"/><Relationship Id="rId8" Type="http://schemas.openxmlformats.org/officeDocument/2006/relationships/diagramLayout" Target="../diagrams/layout22.xml"/></Relationships>
</file>

<file path=ppt/slides/_rels/slide13.xml.rels><?xml version="1.0" encoding="UTF-8" standalone="yes"?>
<Relationships xmlns="http://schemas.openxmlformats.org/package/2006/relationships"><Relationship Id="rId11" Type="http://schemas.microsoft.com/office/2007/relationships/diagramDrawing" Target="../diagrams/drawing27.xml"/><Relationship Id="rId12" Type="http://schemas.openxmlformats.org/officeDocument/2006/relationships/diagramData" Target="../diagrams/data28.xml"/><Relationship Id="rId13" Type="http://schemas.openxmlformats.org/officeDocument/2006/relationships/diagramLayout" Target="../diagrams/layout28.xml"/><Relationship Id="rId14" Type="http://schemas.openxmlformats.org/officeDocument/2006/relationships/diagramQuickStyle" Target="../diagrams/quickStyle28.xml"/><Relationship Id="rId15" Type="http://schemas.openxmlformats.org/officeDocument/2006/relationships/diagramColors" Target="../diagrams/colors28.xml"/><Relationship Id="rId1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6.xml"/><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diagramData" Target="../diagrams/data27.xml"/><Relationship Id="rId8" Type="http://schemas.openxmlformats.org/officeDocument/2006/relationships/diagramLayout" Target="../diagrams/layout27.xml"/><Relationship Id="rId9" Type="http://schemas.openxmlformats.org/officeDocument/2006/relationships/diagramQuickStyle" Target="../diagrams/quickStyle27.xml"/><Relationship Id="rId10" Type="http://schemas.openxmlformats.org/officeDocument/2006/relationships/diagramColors" Target="../diagrams/colors2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4.tiff"/><Relationship Id="rId1" Type="http://schemas.openxmlformats.org/officeDocument/2006/relationships/slideLayout" Target="../slideLayouts/slideLayout2.xml"/><Relationship Id="rId2" Type="http://schemas.openxmlformats.org/officeDocument/2006/relationships/diagramData" Target="../diagrams/data30.xml"/></Relationships>
</file>

<file path=ppt/slides/_rels/slide16.xml.rels><?xml version="1.0" encoding="UTF-8" standalone="yes"?>
<Relationships xmlns="http://schemas.openxmlformats.org/package/2006/relationships"><Relationship Id="rId9" Type="http://schemas.openxmlformats.org/officeDocument/2006/relationships/diagramQuickStyle" Target="../diagrams/quickStyle32.xml"/><Relationship Id="rId20" Type="http://schemas.openxmlformats.org/officeDocument/2006/relationships/diagramColors" Target="../diagrams/colors34.xml"/><Relationship Id="rId21" Type="http://schemas.microsoft.com/office/2007/relationships/diagramDrawing" Target="../diagrams/drawing34.xml"/><Relationship Id="rId22" Type="http://schemas.openxmlformats.org/officeDocument/2006/relationships/diagramData" Target="../diagrams/data35.xml"/><Relationship Id="rId23" Type="http://schemas.openxmlformats.org/officeDocument/2006/relationships/diagramLayout" Target="../diagrams/layout35.xml"/><Relationship Id="rId24" Type="http://schemas.openxmlformats.org/officeDocument/2006/relationships/diagramQuickStyle" Target="../diagrams/quickStyle35.xml"/><Relationship Id="rId25" Type="http://schemas.openxmlformats.org/officeDocument/2006/relationships/diagramColors" Target="../diagrams/colors35.xml"/><Relationship Id="rId26" Type="http://schemas.microsoft.com/office/2007/relationships/diagramDrawing" Target="../diagrams/drawing35.xml"/><Relationship Id="rId10" Type="http://schemas.openxmlformats.org/officeDocument/2006/relationships/diagramColors" Target="../diagrams/colors32.xml"/><Relationship Id="rId11" Type="http://schemas.microsoft.com/office/2007/relationships/diagramDrawing" Target="../diagrams/drawing32.xml"/><Relationship Id="rId12" Type="http://schemas.openxmlformats.org/officeDocument/2006/relationships/diagramData" Target="../diagrams/data33.xml"/><Relationship Id="rId13" Type="http://schemas.openxmlformats.org/officeDocument/2006/relationships/diagramLayout" Target="../diagrams/layout33.xml"/><Relationship Id="rId14" Type="http://schemas.openxmlformats.org/officeDocument/2006/relationships/diagramQuickStyle" Target="../diagrams/quickStyle33.xml"/><Relationship Id="rId15" Type="http://schemas.openxmlformats.org/officeDocument/2006/relationships/diagramColors" Target="../diagrams/colors33.xml"/><Relationship Id="rId16" Type="http://schemas.microsoft.com/office/2007/relationships/diagramDrawing" Target="../diagrams/drawing33.xml"/><Relationship Id="rId17" Type="http://schemas.openxmlformats.org/officeDocument/2006/relationships/diagramData" Target="../diagrams/data34.xml"/><Relationship Id="rId18" Type="http://schemas.openxmlformats.org/officeDocument/2006/relationships/diagramLayout" Target="../diagrams/layout34.xml"/><Relationship Id="rId19" Type="http://schemas.openxmlformats.org/officeDocument/2006/relationships/diagramQuickStyle" Target="../diagrams/quickStyle34.xml"/><Relationship Id="rId1" Type="http://schemas.openxmlformats.org/officeDocument/2006/relationships/slideLayout" Target="../slideLayouts/slideLayout2.xml"/><Relationship Id="rId2" Type="http://schemas.openxmlformats.org/officeDocument/2006/relationships/diagramData" Target="../diagrams/data31.xml"/><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diagramData" Target="../diagrams/data32.xml"/><Relationship Id="rId8" Type="http://schemas.openxmlformats.org/officeDocument/2006/relationships/diagramLayout" Target="../diagrams/layout3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diagramData" Target="../diagrams/data36.xml"/></Relationships>
</file>

<file path=ppt/slides/_rels/slide18.xml.rels><?xml version="1.0" encoding="UTF-8" standalone="yes"?>
<Relationships xmlns="http://schemas.openxmlformats.org/package/2006/relationships"><Relationship Id="rId11" Type="http://schemas.microsoft.com/office/2007/relationships/diagramDrawing" Target="../diagrams/drawing38.xml"/><Relationship Id="rId12" Type="http://schemas.openxmlformats.org/officeDocument/2006/relationships/diagramData" Target="../diagrams/data39.xml"/><Relationship Id="rId13" Type="http://schemas.openxmlformats.org/officeDocument/2006/relationships/diagramLayout" Target="../diagrams/layout39.xml"/><Relationship Id="rId14" Type="http://schemas.openxmlformats.org/officeDocument/2006/relationships/diagramQuickStyle" Target="../diagrams/quickStyle39.xml"/><Relationship Id="rId15" Type="http://schemas.openxmlformats.org/officeDocument/2006/relationships/diagramColors" Target="../diagrams/colors39.xml"/><Relationship Id="rId16" Type="http://schemas.microsoft.com/office/2007/relationships/diagramDrawing" Target="../diagrams/drawing39.xml"/><Relationship Id="rId1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diagramData" Target="../diagrams/data37.xml"/><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diagramData" Target="../diagrams/data38.xml"/><Relationship Id="rId8" Type="http://schemas.openxmlformats.org/officeDocument/2006/relationships/diagramLayout" Target="../diagrams/layout38.xml"/><Relationship Id="rId9" Type="http://schemas.openxmlformats.org/officeDocument/2006/relationships/diagramQuickStyle" Target="../diagrams/quickStyle38.xml"/><Relationship Id="rId10" Type="http://schemas.openxmlformats.org/officeDocument/2006/relationships/diagramColors" Target="../diagrams/colors3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diagramData" Target="../diagrams/data41.xml"/><Relationship Id="rId8" Type="http://schemas.openxmlformats.org/officeDocument/2006/relationships/diagramLayout" Target="../diagrams/layout41.xml"/><Relationship Id="rId9" Type="http://schemas.openxmlformats.org/officeDocument/2006/relationships/diagramQuickStyle" Target="../diagrams/quickStyle41.xml"/><Relationship Id="rId10" Type="http://schemas.openxmlformats.org/officeDocument/2006/relationships/diagramColors" Target="../diagrams/colors41.xml"/><Relationship Id="rId11" Type="http://schemas.microsoft.com/office/2007/relationships/diagramDrawing" Target="../diagrams/drawing41.xml"/><Relationship Id="rId1" Type="http://schemas.openxmlformats.org/officeDocument/2006/relationships/slideLayout" Target="../slideLayouts/slideLayout2.xml"/><Relationship Id="rId2" Type="http://schemas.openxmlformats.org/officeDocument/2006/relationships/diagramData" Target="../diagrams/data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diagramData" Target="../diagrams/data43.xml"/><Relationship Id="rId8" Type="http://schemas.openxmlformats.org/officeDocument/2006/relationships/diagramLayout" Target="../diagrams/layout43.xml"/><Relationship Id="rId9" Type="http://schemas.openxmlformats.org/officeDocument/2006/relationships/diagramQuickStyle" Target="../diagrams/quickStyle43.xml"/><Relationship Id="rId10" Type="http://schemas.openxmlformats.org/officeDocument/2006/relationships/diagramColors" Target="../diagrams/colors43.xml"/><Relationship Id="rId11" Type="http://schemas.microsoft.com/office/2007/relationships/diagramDrawing" Target="../diagrams/drawing43.xml"/><Relationship Id="rId1" Type="http://schemas.openxmlformats.org/officeDocument/2006/relationships/slideLayout" Target="../slideLayouts/slideLayout2.xml"/><Relationship Id="rId2" Type="http://schemas.openxmlformats.org/officeDocument/2006/relationships/diagramData" Target="../diagrams/data4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1" Type="http://schemas.openxmlformats.org/officeDocument/2006/relationships/slideLayout" Target="../slideLayouts/slideLayout2.xml"/><Relationship Id="rId2" Type="http://schemas.openxmlformats.org/officeDocument/2006/relationships/diagramData" Target="../diagrams/data44.xml"/></Relationships>
</file>

<file path=ppt/slides/_rels/slide22.xml.rels><?xml version="1.0" encoding="UTF-8" standalone="yes"?>
<Relationships xmlns="http://schemas.openxmlformats.org/package/2006/relationships"><Relationship Id="rId11" Type="http://schemas.microsoft.com/office/2007/relationships/diagramDrawing" Target="../diagrams/drawing46.xml"/><Relationship Id="rId12"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diagramData" Target="../diagrams/data45.xml"/><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diagramData" Target="../diagrams/data46.xml"/><Relationship Id="rId8" Type="http://schemas.openxmlformats.org/officeDocument/2006/relationships/diagramLayout" Target="../diagrams/layout46.xml"/><Relationship Id="rId9" Type="http://schemas.openxmlformats.org/officeDocument/2006/relationships/diagramQuickStyle" Target="../diagrams/quickStyle46.xml"/><Relationship Id="rId10" Type="http://schemas.openxmlformats.org/officeDocument/2006/relationships/diagramColors" Target="../diagrams/colors4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diagramData" Target="../diagrams/data48.xml"/><Relationship Id="rId8" Type="http://schemas.openxmlformats.org/officeDocument/2006/relationships/diagramLayout" Target="../diagrams/layout48.xml"/><Relationship Id="rId9" Type="http://schemas.openxmlformats.org/officeDocument/2006/relationships/diagramQuickStyle" Target="../diagrams/quickStyle48.xml"/><Relationship Id="rId10" Type="http://schemas.openxmlformats.org/officeDocument/2006/relationships/diagramColors" Target="../diagrams/colors48.xml"/><Relationship Id="rId11" Type="http://schemas.microsoft.com/office/2007/relationships/diagramDrawing" Target="../diagrams/drawing48.xml"/><Relationship Id="rId1" Type="http://schemas.openxmlformats.org/officeDocument/2006/relationships/slideLayout" Target="../slideLayouts/slideLayout2.xml"/><Relationship Id="rId2" Type="http://schemas.openxmlformats.org/officeDocument/2006/relationships/diagramData" Target="../diagrams/data47.xml"/></Relationships>
</file>

<file path=ppt/slides/_rels/slide24.xml.rels><?xml version="1.0" encoding="UTF-8" standalone="yes"?>
<Relationships xmlns="http://schemas.openxmlformats.org/package/2006/relationships"><Relationship Id="rId11" Type="http://schemas.microsoft.com/office/2007/relationships/diagramDrawing" Target="../diagrams/drawing50.xml"/><Relationship Id="rId12" Type="http://schemas.openxmlformats.org/officeDocument/2006/relationships/image" Target="../media/image7.png"/><Relationship Id="rId13"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diagramData" Target="../diagrams/data49.xml"/><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diagramData" Target="../diagrams/data50.xml"/><Relationship Id="rId8" Type="http://schemas.openxmlformats.org/officeDocument/2006/relationships/diagramLayout" Target="../diagrams/layout50.xml"/><Relationship Id="rId9" Type="http://schemas.openxmlformats.org/officeDocument/2006/relationships/diagramQuickStyle" Target="../diagrams/quickStyle50.xml"/><Relationship Id="rId10" Type="http://schemas.openxmlformats.org/officeDocument/2006/relationships/diagramColors" Target="../diagrams/colors5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diagramData" Target="../diagrams/data52.xml"/><Relationship Id="rId8" Type="http://schemas.openxmlformats.org/officeDocument/2006/relationships/diagramLayout" Target="../diagrams/layout52.xml"/><Relationship Id="rId9" Type="http://schemas.openxmlformats.org/officeDocument/2006/relationships/diagramQuickStyle" Target="../diagrams/quickStyle52.xml"/><Relationship Id="rId10" Type="http://schemas.openxmlformats.org/officeDocument/2006/relationships/diagramColors" Target="../diagrams/colors52.xml"/><Relationship Id="rId11" Type="http://schemas.microsoft.com/office/2007/relationships/diagramDrawing" Target="../diagrams/drawing52.xml"/><Relationship Id="rId1" Type="http://schemas.openxmlformats.org/officeDocument/2006/relationships/slideLayout" Target="../slideLayouts/slideLayout2.xml"/><Relationship Id="rId2" Type="http://schemas.openxmlformats.org/officeDocument/2006/relationships/diagramData" Target="../diagrams/data51.xml"/></Relationships>
</file>

<file path=ppt/slides/_rels/slide26.xml.rels><?xml version="1.0" encoding="UTF-8" standalone="yes"?>
<Relationships xmlns="http://schemas.openxmlformats.org/package/2006/relationships"><Relationship Id="rId11" Type="http://schemas.microsoft.com/office/2007/relationships/diagramDrawing" Target="../diagrams/drawing54.xml"/><Relationship Id="rId12"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diagramData" Target="../diagrams/data53.xml"/><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diagramData" Target="../diagrams/data54.xml"/><Relationship Id="rId8" Type="http://schemas.openxmlformats.org/officeDocument/2006/relationships/diagramLayout" Target="../diagrams/layout54.xml"/><Relationship Id="rId9" Type="http://schemas.openxmlformats.org/officeDocument/2006/relationships/diagramQuickStyle" Target="../diagrams/quickStyle54.xml"/><Relationship Id="rId10" Type="http://schemas.openxmlformats.org/officeDocument/2006/relationships/diagramColors" Target="../diagrams/colors54.xml"/></Relationships>
</file>

<file path=ppt/slides/_rels/slide27.xml.rels><?xml version="1.0" encoding="UTF-8" standalone="yes"?>
<Relationships xmlns="http://schemas.openxmlformats.org/package/2006/relationships"><Relationship Id="rId11" Type="http://schemas.microsoft.com/office/2007/relationships/diagramDrawing" Target="../diagrams/drawing56.xml"/><Relationship Id="rId12" Type="http://schemas.openxmlformats.org/officeDocument/2006/relationships/image" Target="../media/image9.png"/><Relationship Id="rId13" Type="http://schemas.openxmlformats.org/officeDocument/2006/relationships/image" Target="../media/image90.png"/><Relationship Id="rId1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diagramData" Target="../diagrams/data55.xml"/><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diagramData" Target="../diagrams/data56.xml"/><Relationship Id="rId8" Type="http://schemas.openxmlformats.org/officeDocument/2006/relationships/diagramLayout" Target="../diagrams/layout56.xml"/><Relationship Id="rId9" Type="http://schemas.openxmlformats.org/officeDocument/2006/relationships/diagramQuickStyle" Target="../diagrams/quickStyle56.xml"/><Relationship Id="rId10" Type="http://schemas.openxmlformats.org/officeDocument/2006/relationships/diagramColors" Target="../diagrams/colors56.xml"/></Relationships>
</file>

<file path=ppt/slides/_rels/slide28.xml.rels><?xml version="1.0" encoding="UTF-8" standalone="yes"?>
<Relationships xmlns="http://schemas.openxmlformats.org/package/2006/relationships"><Relationship Id="rId11" Type="http://schemas.microsoft.com/office/2007/relationships/diagramDrawing" Target="../diagrams/drawing58.xml"/><Relationship Id="rId12" Type="http://schemas.openxmlformats.org/officeDocument/2006/relationships/image" Target="../media/image11.png"/><Relationship Id="rId13"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diagramData" Target="../diagrams/data57.xml"/><Relationship Id="rId3" Type="http://schemas.openxmlformats.org/officeDocument/2006/relationships/diagramLayout" Target="../diagrams/layout57.xml"/><Relationship Id="rId4" Type="http://schemas.openxmlformats.org/officeDocument/2006/relationships/diagramQuickStyle" Target="../diagrams/quickStyle57.xml"/><Relationship Id="rId5" Type="http://schemas.openxmlformats.org/officeDocument/2006/relationships/diagramColors" Target="../diagrams/colors57.xml"/><Relationship Id="rId6" Type="http://schemas.microsoft.com/office/2007/relationships/diagramDrawing" Target="../diagrams/drawing57.xml"/><Relationship Id="rId7" Type="http://schemas.openxmlformats.org/officeDocument/2006/relationships/diagramData" Target="../diagrams/data58.xml"/><Relationship Id="rId8" Type="http://schemas.openxmlformats.org/officeDocument/2006/relationships/diagramLayout" Target="../diagrams/layout58.xml"/><Relationship Id="rId9" Type="http://schemas.openxmlformats.org/officeDocument/2006/relationships/diagramQuickStyle" Target="../diagrams/quickStyle58.xml"/><Relationship Id="rId10" Type="http://schemas.openxmlformats.org/officeDocument/2006/relationships/diagramColors" Target="../diagrams/colors58.xml"/></Relationships>
</file>

<file path=ppt/slides/_rels/slide29.xml.rels><?xml version="1.0" encoding="UTF-8" standalone="yes"?>
<Relationships xmlns="http://schemas.openxmlformats.org/package/2006/relationships"><Relationship Id="rId11" Type="http://schemas.microsoft.com/office/2007/relationships/diagramDrawing" Target="../diagrams/drawing60.xml"/><Relationship Id="rId12" Type="http://schemas.openxmlformats.org/officeDocument/2006/relationships/diagramData" Target="../diagrams/data61.xml"/><Relationship Id="rId13" Type="http://schemas.openxmlformats.org/officeDocument/2006/relationships/diagramLayout" Target="../diagrams/layout60.xml"/><Relationship Id="rId14" Type="http://schemas.openxmlformats.org/officeDocument/2006/relationships/diagramQuickStyle" Target="../diagrams/quickStyle60.xml"/><Relationship Id="rId15" Type="http://schemas.openxmlformats.org/officeDocument/2006/relationships/diagramColors" Target="../diagrams/colors60.xml"/><Relationship Id="rId1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diagramData" Target="../diagrams/data59.xml"/><Relationship Id="rId3" Type="http://schemas.openxmlformats.org/officeDocument/2006/relationships/diagramLayout" Target="../diagrams/layout59.xml"/><Relationship Id="rId4" Type="http://schemas.openxmlformats.org/officeDocument/2006/relationships/diagramQuickStyle" Target="../diagrams/quickStyle59.xml"/><Relationship Id="rId5" Type="http://schemas.openxmlformats.org/officeDocument/2006/relationships/diagramColors" Target="../diagrams/colors59.xml"/><Relationship Id="rId6" Type="http://schemas.microsoft.com/office/2007/relationships/diagramDrawing" Target="../diagrams/drawing59.xml"/><Relationship Id="rId7" Type="http://schemas.openxmlformats.org/officeDocument/2006/relationships/diagramData" Target="../diagrams/data60.xml"/><Relationship Id="rId8" Type="http://schemas.openxmlformats.org/officeDocument/2006/relationships/diagramLayout" Target="../diagrams/layout60.xml"/><Relationship Id="rId9" Type="http://schemas.openxmlformats.org/officeDocument/2006/relationships/diagramQuickStyle" Target="../diagrams/quickStyle60.xml"/><Relationship Id="rId10" Type="http://schemas.openxmlformats.org/officeDocument/2006/relationships/diagramColors" Target="../diagrams/colors6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1.xml"/><Relationship Id="rId4" Type="http://schemas.openxmlformats.org/officeDocument/2006/relationships/diagramQuickStyle" Target="../diagrams/quickStyle61.xml"/><Relationship Id="rId5" Type="http://schemas.openxmlformats.org/officeDocument/2006/relationships/diagramColors" Target="../diagrams/colors61.xml"/><Relationship Id="rId6" Type="http://schemas.microsoft.com/office/2007/relationships/diagramDrawing" Target="../diagrams/drawing61.xml"/><Relationship Id="rId7" Type="http://schemas.openxmlformats.org/officeDocument/2006/relationships/diagramData" Target="../diagrams/data63.xml"/><Relationship Id="rId8" Type="http://schemas.openxmlformats.org/officeDocument/2006/relationships/diagramLayout" Target="../diagrams/layout62.xml"/><Relationship Id="rId9" Type="http://schemas.openxmlformats.org/officeDocument/2006/relationships/diagramQuickStyle" Target="../diagrams/quickStyle62.xml"/><Relationship Id="rId10" Type="http://schemas.openxmlformats.org/officeDocument/2006/relationships/diagramColors" Target="../diagrams/colors62.xml"/><Relationship Id="rId11" Type="http://schemas.microsoft.com/office/2007/relationships/diagramDrawing" Target="../diagrams/drawing62.xml"/><Relationship Id="rId1" Type="http://schemas.openxmlformats.org/officeDocument/2006/relationships/slideLayout" Target="../slideLayouts/slideLayout2.xml"/><Relationship Id="rId2" Type="http://schemas.openxmlformats.org/officeDocument/2006/relationships/diagramData" Target="../diagrams/data6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3.xml"/><Relationship Id="rId4" Type="http://schemas.openxmlformats.org/officeDocument/2006/relationships/diagramQuickStyle" Target="../diagrams/quickStyle63.xml"/><Relationship Id="rId5" Type="http://schemas.openxmlformats.org/officeDocument/2006/relationships/diagramColors" Target="../diagrams/colors63.xml"/><Relationship Id="rId6" Type="http://schemas.microsoft.com/office/2007/relationships/diagramDrawing" Target="../diagrams/drawing63.xml"/><Relationship Id="rId7" Type="http://schemas.openxmlformats.org/officeDocument/2006/relationships/diagramData" Target="../diagrams/data65.xml"/><Relationship Id="rId8" Type="http://schemas.openxmlformats.org/officeDocument/2006/relationships/diagramLayout" Target="../diagrams/layout64.xml"/><Relationship Id="rId9" Type="http://schemas.openxmlformats.org/officeDocument/2006/relationships/diagramQuickStyle" Target="../diagrams/quickStyle64.xml"/><Relationship Id="rId10" Type="http://schemas.openxmlformats.org/officeDocument/2006/relationships/diagramColors" Target="../diagrams/colors64.xml"/><Relationship Id="rId11" Type="http://schemas.microsoft.com/office/2007/relationships/diagramDrawing" Target="../diagrams/drawing64.xml"/><Relationship Id="rId1" Type="http://schemas.openxmlformats.org/officeDocument/2006/relationships/slideLayout" Target="../slideLayouts/slideLayout2.xml"/><Relationship Id="rId2" Type="http://schemas.openxmlformats.org/officeDocument/2006/relationships/diagramData" Target="../diagrams/data64.xml"/></Relationships>
</file>

<file path=ppt/slides/_rels/slide33.xml.rels><?xml version="1.0" encoding="UTF-8" standalone="yes"?>
<Relationships xmlns="http://schemas.openxmlformats.org/package/2006/relationships"><Relationship Id="rId11" Type="http://schemas.microsoft.com/office/2007/relationships/diagramDrawing" Target="../diagrams/drawing66.xml"/><Relationship Id="rId12"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diagramData" Target="../diagrams/data66.xml"/><Relationship Id="rId3" Type="http://schemas.openxmlformats.org/officeDocument/2006/relationships/diagramLayout" Target="../diagrams/layout65.xml"/><Relationship Id="rId4" Type="http://schemas.openxmlformats.org/officeDocument/2006/relationships/diagramQuickStyle" Target="../diagrams/quickStyle65.xml"/><Relationship Id="rId5" Type="http://schemas.openxmlformats.org/officeDocument/2006/relationships/diagramColors" Target="../diagrams/colors65.xml"/><Relationship Id="rId6" Type="http://schemas.microsoft.com/office/2007/relationships/diagramDrawing" Target="../diagrams/drawing65.xml"/><Relationship Id="rId7" Type="http://schemas.openxmlformats.org/officeDocument/2006/relationships/diagramData" Target="../diagrams/data67.xml"/><Relationship Id="rId8" Type="http://schemas.openxmlformats.org/officeDocument/2006/relationships/diagramLayout" Target="../diagrams/layout66.xml"/><Relationship Id="rId9" Type="http://schemas.openxmlformats.org/officeDocument/2006/relationships/diagramQuickStyle" Target="../diagrams/quickStyle66.xml"/><Relationship Id="rId10" Type="http://schemas.openxmlformats.org/officeDocument/2006/relationships/diagramColors" Target="../diagrams/colors66.xml"/></Relationships>
</file>

<file path=ppt/slides/_rels/slide34.xml.rels><?xml version="1.0" encoding="UTF-8" standalone="yes"?>
<Relationships xmlns="http://schemas.openxmlformats.org/package/2006/relationships"><Relationship Id="rId11" Type="http://schemas.microsoft.com/office/2007/relationships/diagramDrawing" Target="../diagrams/drawing68.xml"/><Relationship Id="rId12"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diagramData" Target="../diagrams/data68.xml"/><Relationship Id="rId3" Type="http://schemas.openxmlformats.org/officeDocument/2006/relationships/diagramLayout" Target="../diagrams/layout67.xml"/><Relationship Id="rId4" Type="http://schemas.openxmlformats.org/officeDocument/2006/relationships/diagramQuickStyle" Target="../diagrams/quickStyle67.xml"/><Relationship Id="rId5" Type="http://schemas.openxmlformats.org/officeDocument/2006/relationships/diagramColors" Target="../diagrams/colors67.xml"/><Relationship Id="rId6" Type="http://schemas.microsoft.com/office/2007/relationships/diagramDrawing" Target="../diagrams/drawing67.xml"/><Relationship Id="rId7" Type="http://schemas.openxmlformats.org/officeDocument/2006/relationships/diagramData" Target="../diagrams/data69.xml"/><Relationship Id="rId8" Type="http://schemas.openxmlformats.org/officeDocument/2006/relationships/diagramLayout" Target="../diagrams/layout68.xml"/><Relationship Id="rId9" Type="http://schemas.openxmlformats.org/officeDocument/2006/relationships/diagramQuickStyle" Target="../diagrams/quickStyle68.xml"/><Relationship Id="rId10" Type="http://schemas.openxmlformats.org/officeDocument/2006/relationships/diagramColors" Target="../diagrams/colors6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9.xml"/><Relationship Id="rId4" Type="http://schemas.openxmlformats.org/officeDocument/2006/relationships/diagramQuickStyle" Target="../diagrams/quickStyle69.xml"/><Relationship Id="rId5" Type="http://schemas.openxmlformats.org/officeDocument/2006/relationships/diagramColors" Target="../diagrams/colors69.xml"/><Relationship Id="rId6" Type="http://schemas.microsoft.com/office/2007/relationships/diagramDrawing" Target="../diagrams/drawing69.xml"/><Relationship Id="rId7"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diagramData" Target="../diagrams/data70.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0.xml"/><Relationship Id="rId4" Type="http://schemas.openxmlformats.org/officeDocument/2006/relationships/diagramQuickStyle" Target="../diagrams/quickStyle70.xml"/><Relationship Id="rId5" Type="http://schemas.openxmlformats.org/officeDocument/2006/relationships/diagramColors" Target="../diagrams/colors70.xml"/><Relationship Id="rId6" Type="http://schemas.microsoft.com/office/2007/relationships/diagramDrawing" Target="../diagrams/drawing70.xml"/><Relationship Id="rId7"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diagramData" Target="../diagrams/data7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1.xml"/><Relationship Id="rId4" Type="http://schemas.openxmlformats.org/officeDocument/2006/relationships/diagramQuickStyle" Target="../diagrams/quickStyle71.xml"/><Relationship Id="rId5" Type="http://schemas.openxmlformats.org/officeDocument/2006/relationships/diagramColors" Target="../diagrams/colors71.xml"/><Relationship Id="rId6" Type="http://schemas.microsoft.com/office/2007/relationships/diagramDrawing" Target="../diagrams/drawing71.xml"/><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diagramData" Target="../diagrams/data7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2.xml"/><Relationship Id="rId4" Type="http://schemas.openxmlformats.org/officeDocument/2006/relationships/diagramQuickStyle" Target="../diagrams/quickStyle72.xml"/><Relationship Id="rId5" Type="http://schemas.openxmlformats.org/officeDocument/2006/relationships/diagramColors" Target="../diagrams/colors72.xml"/><Relationship Id="rId6" Type="http://schemas.microsoft.com/office/2007/relationships/diagramDrawing" Target="../diagrams/drawing72.xml"/><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diagramData" Target="../diagrams/data7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73.xml"/><Relationship Id="rId4" Type="http://schemas.openxmlformats.org/officeDocument/2006/relationships/diagramQuickStyle" Target="../diagrams/quickStyle73.xml"/><Relationship Id="rId5" Type="http://schemas.openxmlformats.org/officeDocument/2006/relationships/diagramColors" Target="../diagrams/colors73.xml"/><Relationship Id="rId6" Type="http://schemas.microsoft.com/office/2007/relationships/diagramDrawing" Target="../diagrams/drawing73.xml"/><Relationship Id="rId7" Type="http://schemas.openxmlformats.org/officeDocument/2006/relationships/diagramData" Target="../diagrams/data75.xml"/><Relationship Id="rId8" Type="http://schemas.openxmlformats.org/officeDocument/2006/relationships/diagramLayout" Target="../diagrams/layout74.xml"/><Relationship Id="rId9" Type="http://schemas.openxmlformats.org/officeDocument/2006/relationships/diagramQuickStyle" Target="../diagrams/quickStyle74.xml"/><Relationship Id="rId10" Type="http://schemas.openxmlformats.org/officeDocument/2006/relationships/diagramColors" Target="../diagrams/colors74.xml"/><Relationship Id="rId11" Type="http://schemas.microsoft.com/office/2007/relationships/diagramDrawing" Target="../diagrams/drawing74.xml"/><Relationship Id="rId1" Type="http://schemas.openxmlformats.org/officeDocument/2006/relationships/slideLayout" Target="../slideLayouts/slideLayout2.xml"/><Relationship Id="rId2" Type="http://schemas.openxmlformats.org/officeDocument/2006/relationships/diagramData" Target="../diagrams/data7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75.xml"/><Relationship Id="rId4" Type="http://schemas.openxmlformats.org/officeDocument/2006/relationships/diagramQuickStyle" Target="../diagrams/quickStyle75.xml"/><Relationship Id="rId5" Type="http://schemas.openxmlformats.org/officeDocument/2006/relationships/diagramColors" Target="../diagrams/colors75.xml"/><Relationship Id="rId6" Type="http://schemas.microsoft.com/office/2007/relationships/diagramDrawing" Target="../diagrams/drawing75.xml"/><Relationship Id="rId1" Type="http://schemas.openxmlformats.org/officeDocument/2006/relationships/slideLayout" Target="../slideLayouts/slideLayout2.xml"/><Relationship Id="rId2" Type="http://schemas.openxmlformats.org/officeDocument/2006/relationships/diagramData" Target="../diagrams/data7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9" Type="http://schemas.openxmlformats.org/officeDocument/2006/relationships/diagramQuickStyle" Target="../diagrams/quickStyle3.xml"/><Relationship Id="rId20" Type="http://schemas.openxmlformats.org/officeDocument/2006/relationships/diagramColors" Target="../diagrams/colors5.xml"/><Relationship Id="rId21" Type="http://schemas.microsoft.com/office/2007/relationships/diagramDrawing" Target="../diagrams/drawing5.xml"/><Relationship Id="rId22" Type="http://schemas.openxmlformats.org/officeDocument/2006/relationships/diagramData" Target="../diagrams/data6.xml"/><Relationship Id="rId23" Type="http://schemas.openxmlformats.org/officeDocument/2006/relationships/diagramLayout" Target="../diagrams/layout6.xml"/><Relationship Id="rId24" Type="http://schemas.openxmlformats.org/officeDocument/2006/relationships/diagramQuickStyle" Target="../diagrams/quickStyle6.xml"/><Relationship Id="rId25" Type="http://schemas.openxmlformats.org/officeDocument/2006/relationships/diagramColors" Target="../diagrams/colors6.xml"/><Relationship Id="rId26" Type="http://schemas.microsoft.com/office/2007/relationships/diagramDrawing" Target="../diagrams/drawing6.xml"/><Relationship Id="rId10" Type="http://schemas.openxmlformats.org/officeDocument/2006/relationships/diagramColors" Target="../diagrams/colors3.xml"/><Relationship Id="rId11" Type="http://schemas.microsoft.com/office/2007/relationships/diagramDrawing" Target="../diagrams/drawing3.xml"/><Relationship Id="rId12" Type="http://schemas.openxmlformats.org/officeDocument/2006/relationships/diagramData" Target="../diagrams/data4.xml"/><Relationship Id="rId13" Type="http://schemas.openxmlformats.org/officeDocument/2006/relationships/diagramLayout" Target="../diagrams/layout4.xml"/><Relationship Id="rId14" Type="http://schemas.openxmlformats.org/officeDocument/2006/relationships/diagramQuickStyle" Target="../diagrams/quickStyle4.xml"/><Relationship Id="rId15" Type="http://schemas.openxmlformats.org/officeDocument/2006/relationships/diagramColors" Target="../diagrams/colors4.xml"/><Relationship Id="rId16" Type="http://schemas.microsoft.com/office/2007/relationships/diagramDrawing" Target="../diagrams/drawing4.xml"/><Relationship Id="rId17" Type="http://schemas.openxmlformats.org/officeDocument/2006/relationships/diagramData" Target="../diagrams/data5.xml"/><Relationship Id="rId18" Type="http://schemas.openxmlformats.org/officeDocument/2006/relationships/diagramLayout" Target="../diagrams/layout5.xml"/><Relationship Id="rId19" Type="http://schemas.openxmlformats.org/officeDocument/2006/relationships/diagramQuickStyle" Target="../diagrams/quickStyle5.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9" Type="http://schemas.openxmlformats.org/officeDocument/2006/relationships/diagramQuickStyle" Target="../diagrams/quickStyle8.xml"/><Relationship Id="rId20" Type="http://schemas.openxmlformats.org/officeDocument/2006/relationships/diagramColors" Target="../diagrams/colors10.xml"/><Relationship Id="rId21" Type="http://schemas.microsoft.com/office/2007/relationships/diagramDrawing" Target="../diagrams/drawing10.xml"/><Relationship Id="rId22" Type="http://schemas.openxmlformats.org/officeDocument/2006/relationships/diagramData" Target="../diagrams/data11.xml"/><Relationship Id="rId23" Type="http://schemas.openxmlformats.org/officeDocument/2006/relationships/diagramLayout" Target="../diagrams/layout11.xml"/><Relationship Id="rId24" Type="http://schemas.openxmlformats.org/officeDocument/2006/relationships/diagramQuickStyle" Target="../diagrams/quickStyle11.xml"/><Relationship Id="rId25" Type="http://schemas.openxmlformats.org/officeDocument/2006/relationships/diagramColors" Target="../diagrams/colors11.xml"/><Relationship Id="rId26" Type="http://schemas.microsoft.com/office/2007/relationships/diagramDrawing" Target="../diagrams/drawing11.xml"/><Relationship Id="rId10" Type="http://schemas.openxmlformats.org/officeDocument/2006/relationships/diagramColors" Target="../diagrams/colors8.xml"/><Relationship Id="rId11" Type="http://schemas.microsoft.com/office/2007/relationships/diagramDrawing" Target="../diagrams/drawing8.xml"/><Relationship Id="rId12" Type="http://schemas.openxmlformats.org/officeDocument/2006/relationships/diagramData" Target="../diagrams/data9.xml"/><Relationship Id="rId13" Type="http://schemas.openxmlformats.org/officeDocument/2006/relationships/diagramLayout" Target="../diagrams/layout9.xml"/><Relationship Id="rId14" Type="http://schemas.openxmlformats.org/officeDocument/2006/relationships/diagramQuickStyle" Target="../diagrams/quickStyle9.xml"/><Relationship Id="rId15" Type="http://schemas.openxmlformats.org/officeDocument/2006/relationships/diagramColors" Target="../diagrams/colors9.xml"/><Relationship Id="rId16" Type="http://schemas.microsoft.com/office/2007/relationships/diagramDrawing" Target="../diagrams/drawing9.xml"/><Relationship Id="rId17" Type="http://schemas.openxmlformats.org/officeDocument/2006/relationships/diagramData" Target="../diagrams/data10.xml"/><Relationship Id="rId18" Type="http://schemas.openxmlformats.org/officeDocument/2006/relationships/diagramLayout" Target="../diagrams/layout10.xml"/><Relationship Id="rId19" Type="http://schemas.openxmlformats.org/officeDocument/2006/relationships/diagramQuickStyle" Target="../diagrams/quickStyle10.xml"/><Relationship Id="rId1" Type="http://schemas.openxmlformats.org/officeDocument/2006/relationships/slideLayout" Target="../slideLayouts/slideLayout2.xml"/><Relationship Id="rId2" Type="http://schemas.openxmlformats.org/officeDocument/2006/relationships/diagramData" Target="../diagrams/data7.xml"/><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diagramData" Target="../diagrams/data8.xml"/><Relationship Id="rId8" Type="http://schemas.openxmlformats.org/officeDocument/2006/relationships/diagramLayout" Target="../diagrams/layout8.xml"/></Relationships>
</file>

<file path=ppt/slides/_rels/slide8.xml.rels><?xml version="1.0" encoding="UTF-8" standalone="yes"?>
<Relationships xmlns="http://schemas.openxmlformats.org/package/2006/relationships"><Relationship Id="rId11" Type="http://schemas.microsoft.com/office/2007/relationships/diagramDrawing" Target="../diagrams/drawing13.xml"/><Relationship Id="rId12" Type="http://schemas.openxmlformats.org/officeDocument/2006/relationships/diagramData" Target="../diagrams/data14.xml"/><Relationship Id="rId13" Type="http://schemas.openxmlformats.org/officeDocument/2006/relationships/diagramLayout" Target="../diagrams/layout14.xml"/><Relationship Id="rId14" Type="http://schemas.openxmlformats.org/officeDocument/2006/relationships/diagramQuickStyle" Target="../diagrams/quickStyle14.xml"/><Relationship Id="rId15" Type="http://schemas.openxmlformats.org/officeDocument/2006/relationships/diagramColors" Target="../diagrams/colors14.xml"/><Relationship Id="rId1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2.xml"/><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diagramData" Target="../diagrams/data13.xml"/><Relationship Id="rId8" Type="http://schemas.openxmlformats.org/officeDocument/2006/relationships/diagramLayout" Target="../diagrams/layout13.xml"/><Relationship Id="rId9" Type="http://schemas.openxmlformats.org/officeDocument/2006/relationships/diagramQuickStyle" Target="../diagrams/quickStyle13.xml"/><Relationship Id="rId10" Type="http://schemas.openxmlformats.org/officeDocument/2006/relationships/diagramColors" Target="../diagrams/colors13.xml"/></Relationships>
</file>

<file path=ppt/slides/_rels/slide9.xml.rels><?xml version="1.0" encoding="UTF-8" standalone="yes"?>
<Relationships xmlns="http://schemas.openxmlformats.org/package/2006/relationships"><Relationship Id="rId11" Type="http://schemas.microsoft.com/office/2007/relationships/diagramDrawing" Target="../diagrams/drawing16.xml"/><Relationship Id="rId12" Type="http://schemas.openxmlformats.org/officeDocument/2006/relationships/diagramData" Target="../diagrams/data17.xml"/><Relationship Id="rId13" Type="http://schemas.openxmlformats.org/officeDocument/2006/relationships/diagramLayout" Target="../diagrams/layout17.xml"/><Relationship Id="rId14" Type="http://schemas.openxmlformats.org/officeDocument/2006/relationships/diagramQuickStyle" Target="../diagrams/quickStyle17.xml"/><Relationship Id="rId15" Type="http://schemas.openxmlformats.org/officeDocument/2006/relationships/diagramColors" Target="../diagrams/colors17.xml"/><Relationship Id="rId16"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diagramData" Target="../diagrams/data15.xml"/><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diagramData" Target="../diagrams/data16.xml"/><Relationship Id="rId8" Type="http://schemas.openxmlformats.org/officeDocument/2006/relationships/diagramLayout" Target="../diagrams/layout16.xml"/><Relationship Id="rId9" Type="http://schemas.openxmlformats.org/officeDocument/2006/relationships/diagramQuickStyle" Target="../diagrams/quickStyle16.xml"/><Relationship Id="rId10" Type="http://schemas.openxmlformats.org/officeDocument/2006/relationships/diagramColors" Target="../diagrams/colors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Título"/>
          <p:cNvSpPr txBox="1">
            <a:spLocks/>
          </p:cNvSpPr>
          <p:nvPr/>
        </p:nvSpPr>
        <p:spPr>
          <a:xfrm>
            <a:off x="1004553" y="244699"/>
            <a:ext cx="10869768" cy="6362163"/>
          </a:xfrm>
          <a:prstGeom prst="rect">
            <a:avLst/>
          </a:prstGeom>
          <a:gradFill>
            <a:gsLst>
              <a:gs pos="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es-ES" sz="2400" b="1" i="1" dirty="0" smtClean="0"/>
              <a:t/>
            </a:r>
            <a:br>
              <a:rPr lang="es-ES" sz="2400" b="1" i="1" dirty="0" smtClean="0"/>
            </a:br>
            <a:r>
              <a:rPr lang="es-ES" sz="4000" b="1" i="1" dirty="0" smtClean="0"/>
              <a:t>Universidad Autónoma del Estado de México</a:t>
            </a:r>
            <a:r>
              <a:rPr lang="es-ES" sz="2400" b="1" i="1" dirty="0" smtClean="0"/>
              <a:t/>
            </a:r>
            <a:br>
              <a:rPr lang="es-ES" sz="2400" b="1" i="1" dirty="0" smtClean="0"/>
            </a:br>
            <a:endParaRPr lang="es-ES" sz="2400" b="1" i="1" dirty="0" smtClean="0"/>
          </a:p>
          <a:p>
            <a:pPr algn="ctr"/>
            <a:endParaRPr lang="es-ES" sz="2400" b="1" i="1" dirty="0"/>
          </a:p>
          <a:p>
            <a:pPr algn="ctr"/>
            <a:r>
              <a:rPr lang="es-ES" b="1" dirty="0" smtClean="0"/>
              <a:t>Facultad de Ingeniería</a:t>
            </a:r>
            <a:r>
              <a:rPr lang="es-ES" sz="3200" b="1" dirty="0" smtClean="0"/>
              <a:t/>
            </a:r>
            <a:br>
              <a:rPr lang="es-ES" sz="3200" b="1" dirty="0" smtClean="0"/>
            </a:br>
            <a:r>
              <a:rPr lang="es-ES" sz="2400" b="1" dirty="0" smtClean="0"/>
              <a:t>Programa: Maestría en Ciencias del Agua</a:t>
            </a:r>
          </a:p>
          <a:p>
            <a:pPr algn="ctr"/>
            <a:r>
              <a:rPr lang="es-ES" sz="3200" b="1" dirty="0" smtClean="0"/>
              <a:t/>
            </a:r>
            <a:br>
              <a:rPr lang="es-ES" sz="3200" b="1" dirty="0" smtClean="0"/>
            </a:br>
            <a:r>
              <a:rPr lang="es-ES" sz="2000" dirty="0" smtClean="0"/>
              <a:t>Asignatura: Diseño </a:t>
            </a:r>
            <a:r>
              <a:rPr lang="es-ES" sz="2000" smtClean="0"/>
              <a:t>de </a:t>
            </a:r>
            <a:r>
              <a:rPr lang="es-ES" sz="2000" smtClean="0"/>
              <a:t>plantas de tratamiento </a:t>
            </a:r>
            <a:r>
              <a:rPr lang="es-ES" sz="2000" dirty="0" smtClean="0"/>
              <a:t>de aguas residuales municipales</a:t>
            </a:r>
          </a:p>
          <a:p>
            <a:pPr algn="ctr"/>
            <a:r>
              <a:rPr lang="es-ES" sz="2000" dirty="0"/>
              <a:t>Tema: Reactores Anaerobios</a:t>
            </a:r>
          </a:p>
          <a:p>
            <a:pPr algn="ctr"/>
            <a:r>
              <a:rPr lang="es-ES" sz="3200" b="1" dirty="0" smtClean="0"/>
              <a:t/>
            </a:r>
            <a:br>
              <a:rPr lang="es-ES" sz="3200" b="1" dirty="0" smtClean="0"/>
            </a:br>
            <a:r>
              <a:rPr lang="es-ES" sz="3200" b="1" dirty="0" smtClean="0"/>
              <a:t>	</a:t>
            </a:r>
            <a:r>
              <a:rPr lang="es-ES" sz="2800" dirty="0" smtClean="0"/>
              <a:t>“</a:t>
            </a:r>
            <a:r>
              <a:rPr lang="es-ES" sz="3200" b="1" dirty="0" smtClean="0"/>
              <a:t>Tratamiento anaerobio y diseño de reactores UASB</a:t>
            </a:r>
            <a:r>
              <a:rPr lang="es-ES" sz="2800" dirty="0" smtClean="0"/>
              <a:t>”</a:t>
            </a:r>
            <a:r>
              <a:rPr lang="es-ES" sz="4800" dirty="0" smtClean="0"/>
              <a:t/>
            </a:r>
            <a:br>
              <a:rPr lang="es-ES" sz="4800" dirty="0" smtClean="0"/>
            </a:br>
            <a:r>
              <a:rPr lang="es-ES" sz="3200" dirty="0" smtClean="0"/>
              <a:t/>
            </a:r>
            <a:br>
              <a:rPr lang="es-ES" sz="3200" dirty="0" smtClean="0"/>
            </a:br>
            <a:r>
              <a:rPr lang="es-ES" sz="3200" b="1" dirty="0" smtClean="0"/>
              <a:t>Dr. Daury García Pulido</a:t>
            </a:r>
          </a:p>
          <a:p>
            <a:pPr algn="ctr"/>
            <a:endParaRPr lang="es-ES" sz="3200" b="1" dirty="0"/>
          </a:p>
          <a:p>
            <a:pPr algn="ctr"/>
            <a:r>
              <a:rPr lang="es-ES" sz="2000" b="1" dirty="0" smtClean="0"/>
              <a:t>Octubre 2017</a:t>
            </a:r>
            <a:endParaRPr lang="es-MX" sz="2000" b="1" dirty="0"/>
          </a:p>
        </p:txBody>
      </p:sp>
    </p:spTree>
    <p:extLst>
      <p:ext uri="{BB962C8B-B14F-4D97-AF65-F5344CB8AC3E}">
        <p14:creationId xmlns:p14="http://schemas.microsoft.com/office/powerpoint/2010/main" val="800108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800268234"/>
              </p:ext>
            </p:extLst>
          </p:nvPr>
        </p:nvGraphicFramePr>
        <p:xfrm>
          <a:off x="916513" y="417342"/>
          <a:ext cx="1361468"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572168418"/>
              </p:ext>
            </p:extLst>
          </p:nvPr>
        </p:nvGraphicFramePr>
        <p:xfrm>
          <a:off x="2900660" y="417342"/>
          <a:ext cx="6850966" cy="39530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123390911"/>
              </p:ext>
            </p:extLst>
          </p:nvPr>
        </p:nvGraphicFramePr>
        <p:xfrm>
          <a:off x="2900659" y="1978331"/>
          <a:ext cx="8056099" cy="450268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10062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graphicEl>
                                              <a:dgm id="{6B041E62-E06F-4EB9-B4F8-63A7F9655C06}"/>
                                            </p:graphicEl>
                                          </p:spTgt>
                                        </p:tgtEl>
                                        <p:attrNameLst>
                                          <p:attrName>style.visibility</p:attrName>
                                        </p:attrNameLst>
                                      </p:cBhvr>
                                      <p:to>
                                        <p:strVal val="visible"/>
                                      </p:to>
                                    </p:set>
                                    <p:anim calcmode="lin" valueType="num">
                                      <p:cBhvr additive="base">
                                        <p:cTn id="7" dur="500" fill="hold"/>
                                        <p:tgtEl>
                                          <p:spTgt spid="6">
                                            <p:graphicEl>
                                              <a:dgm id="{6B041E62-E06F-4EB9-B4F8-63A7F9655C06}"/>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graphicEl>
                                              <a:dgm id="{6B041E62-E06F-4EB9-B4F8-63A7F9655C06}"/>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graphicEl>
                                              <a:dgm id="{51C0BA24-FCCE-43E1-8591-144D1CE2486B}"/>
                                            </p:graphicEl>
                                          </p:spTgt>
                                        </p:tgtEl>
                                        <p:attrNameLst>
                                          <p:attrName>style.visibility</p:attrName>
                                        </p:attrNameLst>
                                      </p:cBhvr>
                                      <p:to>
                                        <p:strVal val="visible"/>
                                      </p:to>
                                    </p:set>
                                    <p:anim calcmode="lin" valueType="num">
                                      <p:cBhvr additive="base">
                                        <p:cTn id="13" dur="500" fill="hold"/>
                                        <p:tgtEl>
                                          <p:spTgt spid="6">
                                            <p:graphicEl>
                                              <a:dgm id="{51C0BA24-FCCE-43E1-8591-144D1CE2486B}"/>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graphicEl>
                                              <a:dgm id="{51C0BA24-FCCE-43E1-8591-144D1CE2486B}"/>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
                                            <p:graphicEl>
                                              <a:dgm id="{D9B1391E-F35B-49D7-B024-EF77E695FCCE}"/>
                                            </p:graphicEl>
                                          </p:spTgt>
                                        </p:tgtEl>
                                        <p:attrNameLst>
                                          <p:attrName>style.visibility</p:attrName>
                                        </p:attrNameLst>
                                      </p:cBhvr>
                                      <p:to>
                                        <p:strVal val="visible"/>
                                      </p:to>
                                    </p:set>
                                    <p:anim calcmode="lin" valueType="num">
                                      <p:cBhvr additive="base">
                                        <p:cTn id="19" dur="500" fill="hold"/>
                                        <p:tgtEl>
                                          <p:spTgt spid="6">
                                            <p:graphicEl>
                                              <a:dgm id="{D9B1391E-F35B-49D7-B024-EF77E695FCCE}"/>
                                            </p:graphic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
                                            <p:graphicEl>
                                              <a:dgm id="{D9B1391E-F35B-49D7-B024-EF77E695FCCE}"/>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
                                            <p:graphicEl>
                                              <a:dgm id="{0AA4C037-4D00-490D-A8AD-515EC6B951D7}"/>
                                            </p:graphicEl>
                                          </p:spTgt>
                                        </p:tgtEl>
                                        <p:attrNameLst>
                                          <p:attrName>style.visibility</p:attrName>
                                        </p:attrNameLst>
                                      </p:cBhvr>
                                      <p:to>
                                        <p:strVal val="visible"/>
                                      </p:to>
                                    </p:set>
                                    <p:anim calcmode="lin" valueType="num">
                                      <p:cBhvr additive="base">
                                        <p:cTn id="25" dur="500" fill="hold"/>
                                        <p:tgtEl>
                                          <p:spTgt spid="6">
                                            <p:graphicEl>
                                              <a:dgm id="{0AA4C037-4D00-490D-A8AD-515EC6B951D7}"/>
                                            </p:graphic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
                                            <p:graphicEl>
                                              <a:dgm id="{0AA4C037-4D00-490D-A8AD-515EC6B951D7}"/>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
                                            <p:graphicEl>
                                              <a:dgm id="{0AFD0E1C-778F-4750-B59D-FB41C6561C4E}"/>
                                            </p:graphicEl>
                                          </p:spTgt>
                                        </p:tgtEl>
                                        <p:attrNameLst>
                                          <p:attrName>style.visibility</p:attrName>
                                        </p:attrNameLst>
                                      </p:cBhvr>
                                      <p:to>
                                        <p:strVal val="visible"/>
                                      </p:to>
                                    </p:set>
                                    <p:anim calcmode="lin" valueType="num">
                                      <p:cBhvr additive="base">
                                        <p:cTn id="31" dur="500" fill="hold"/>
                                        <p:tgtEl>
                                          <p:spTgt spid="6">
                                            <p:graphicEl>
                                              <a:dgm id="{0AFD0E1C-778F-4750-B59D-FB41C6561C4E}"/>
                                            </p:graphic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6">
                                            <p:graphicEl>
                                              <a:dgm id="{0AFD0E1C-778F-4750-B59D-FB41C6561C4E}"/>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graphicEl>
                                              <a:dgm id="{AD0753AC-3F4E-45DE-AE73-87A0473409C2}"/>
                                            </p:graphicEl>
                                          </p:spTgt>
                                        </p:tgtEl>
                                        <p:attrNameLst>
                                          <p:attrName>style.visibility</p:attrName>
                                        </p:attrNameLst>
                                      </p:cBhvr>
                                      <p:to>
                                        <p:strVal val="visible"/>
                                      </p:to>
                                    </p:set>
                                    <p:anim calcmode="lin" valueType="num">
                                      <p:cBhvr additive="base">
                                        <p:cTn id="37" dur="500" fill="hold"/>
                                        <p:tgtEl>
                                          <p:spTgt spid="6">
                                            <p:graphicEl>
                                              <a:dgm id="{AD0753AC-3F4E-45DE-AE73-87A0473409C2}"/>
                                            </p:graphic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
                                            <p:graphicEl>
                                              <a:dgm id="{AD0753AC-3F4E-45DE-AE73-87A0473409C2}"/>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6">
                                            <p:graphicEl>
                                              <a:dgm id="{9B7CC44E-C439-46A2-8B20-2187A270F9F4}"/>
                                            </p:graphicEl>
                                          </p:spTgt>
                                        </p:tgtEl>
                                        <p:attrNameLst>
                                          <p:attrName>style.visibility</p:attrName>
                                        </p:attrNameLst>
                                      </p:cBhvr>
                                      <p:to>
                                        <p:strVal val="visible"/>
                                      </p:to>
                                    </p:set>
                                    <p:anim calcmode="lin" valueType="num">
                                      <p:cBhvr additive="base">
                                        <p:cTn id="43" dur="500" fill="hold"/>
                                        <p:tgtEl>
                                          <p:spTgt spid="6">
                                            <p:graphicEl>
                                              <a:dgm id="{9B7CC44E-C439-46A2-8B20-2187A270F9F4}"/>
                                            </p:graphic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6">
                                            <p:graphicEl>
                                              <a:dgm id="{9B7CC44E-C439-46A2-8B20-2187A270F9F4}"/>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28970" y="5884659"/>
            <a:ext cx="3263030" cy="641959"/>
          </a:xfrm>
        </p:spPr>
        <p:txBody>
          <a:bodyPr>
            <a:noAutofit/>
          </a:bodyPr>
          <a:lstStyle/>
          <a:p>
            <a:r>
              <a:rPr lang="es-MX" sz="900" dirty="0"/>
              <a:t>https://image.slidesharecdn.com/uasbreactors-160302151048/95/uasb-reactors-5-638.jpg?cb=1461256437</a:t>
            </a:r>
          </a:p>
        </p:txBody>
      </p:sp>
      <p:pic>
        <p:nvPicPr>
          <p:cNvPr id="3" name="Imagen 2"/>
          <p:cNvPicPr>
            <a:picLocks noChangeAspect="1"/>
          </p:cNvPicPr>
          <p:nvPr/>
        </p:nvPicPr>
        <p:blipFill>
          <a:blip r:embed="rId2"/>
          <a:stretch>
            <a:fillRect/>
          </a:stretch>
        </p:blipFill>
        <p:spPr>
          <a:xfrm>
            <a:off x="984687" y="438411"/>
            <a:ext cx="7931869" cy="5955118"/>
          </a:xfrm>
          <a:prstGeom prst="rect">
            <a:avLst/>
          </a:prstGeom>
        </p:spPr>
      </p:pic>
    </p:spTree>
    <p:extLst>
      <p:ext uri="{BB962C8B-B14F-4D97-AF65-F5344CB8AC3E}">
        <p14:creationId xmlns:p14="http://schemas.microsoft.com/office/powerpoint/2010/main" val="969150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58540567"/>
              </p:ext>
            </p:extLst>
          </p:nvPr>
        </p:nvGraphicFramePr>
        <p:xfrm>
          <a:off x="916513" y="417342"/>
          <a:ext cx="1361468"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587994862"/>
              </p:ext>
            </p:extLst>
          </p:nvPr>
        </p:nvGraphicFramePr>
        <p:xfrm>
          <a:off x="2900660" y="417342"/>
          <a:ext cx="7847062" cy="8346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020232154"/>
              </p:ext>
            </p:extLst>
          </p:nvPr>
        </p:nvGraphicFramePr>
        <p:xfrm>
          <a:off x="2900654" y="1401772"/>
          <a:ext cx="7847063" cy="129922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857444354"/>
              </p:ext>
            </p:extLst>
          </p:nvPr>
        </p:nvGraphicFramePr>
        <p:xfrm>
          <a:off x="2900654" y="2874561"/>
          <a:ext cx="7847063" cy="178900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Marcador de contenido 4"/>
          <p:cNvGraphicFramePr>
            <a:graphicFrameLocks/>
          </p:cNvGraphicFramePr>
          <p:nvPr>
            <p:extLst>
              <p:ext uri="{D42A27DB-BD31-4B8C-83A1-F6EECF244321}">
                <p14:modId xmlns:p14="http://schemas.microsoft.com/office/powerpoint/2010/main" val="3394518727"/>
              </p:ext>
            </p:extLst>
          </p:nvPr>
        </p:nvGraphicFramePr>
        <p:xfrm>
          <a:off x="2900655" y="4609885"/>
          <a:ext cx="7847063" cy="2079673"/>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320904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8"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15035245"/>
              </p:ext>
            </p:extLst>
          </p:nvPr>
        </p:nvGraphicFramePr>
        <p:xfrm>
          <a:off x="916513" y="417342"/>
          <a:ext cx="1361468"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1106454806"/>
              </p:ext>
            </p:extLst>
          </p:nvPr>
        </p:nvGraphicFramePr>
        <p:xfrm>
          <a:off x="2897946" y="417342"/>
          <a:ext cx="2937432" cy="8346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CuadroTexto 1"/>
          <p:cNvSpPr txBox="1"/>
          <p:nvPr/>
        </p:nvSpPr>
        <p:spPr>
          <a:xfrm>
            <a:off x="2900661" y="1845207"/>
            <a:ext cx="3303192" cy="369332"/>
          </a:xfrm>
          <a:prstGeom prst="rect">
            <a:avLst/>
          </a:prstGeom>
          <a:noFill/>
        </p:spPr>
        <p:txBody>
          <a:bodyPr wrap="square" rtlCol="0">
            <a:spAutoFit/>
          </a:bodyPr>
          <a:lstStyle/>
          <a:p>
            <a:r>
              <a:rPr lang="es-MX" dirty="0" smtClean="0"/>
              <a:t>Elevada </a:t>
            </a:r>
            <a:r>
              <a:rPr lang="es-MX" dirty="0"/>
              <a:t>capacidad tratamiento </a:t>
            </a:r>
          </a:p>
        </p:txBody>
      </p:sp>
      <p:sp>
        <p:nvSpPr>
          <p:cNvPr id="3" name="CuadroTexto 2"/>
          <p:cNvSpPr txBox="1"/>
          <p:nvPr/>
        </p:nvSpPr>
        <p:spPr>
          <a:xfrm>
            <a:off x="2900660" y="2469458"/>
            <a:ext cx="3303193" cy="369332"/>
          </a:xfrm>
          <a:prstGeom prst="rect">
            <a:avLst/>
          </a:prstGeom>
          <a:noFill/>
        </p:spPr>
        <p:txBody>
          <a:bodyPr wrap="square" rtlCol="0">
            <a:spAutoFit/>
          </a:bodyPr>
          <a:lstStyle/>
          <a:p>
            <a:r>
              <a:rPr lang="es-MX" dirty="0" smtClean="0"/>
              <a:t>Bajo </a:t>
            </a:r>
            <a:r>
              <a:rPr lang="es-MX" dirty="0"/>
              <a:t>THR 	</a:t>
            </a:r>
          </a:p>
        </p:txBody>
      </p:sp>
      <p:sp>
        <p:nvSpPr>
          <p:cNvPr id="9" name="CuadroTexto 8"/>
          <p:cNvSpPr txBox="1"/>
          <p:nvPr/>
        </p:nvSpPr>
        <p:spPr>
          <a:xfrm>
            <a:off x="2897946" y="3121845"/>
            <a:ext cx="3305907" cy="923330"/>
          </a:xfrm>
          <a:prstGeom prst="rect">
            <a:avLst/>
          </a:prstGeom>
          <a:noFill/>
        </p:spPr>
        <p:txBody>
          <a:bodyPr wrap="square" rtlCol="0">
            <a:spAutoFit/>
          </a:bodyPr>
          <a:lstStyle/>
          <a:p>
            <a:r>
              <a:rPr lang="es-MX" dirty="0" smtClean="0"/>
              <a:t>Alta </a:t>
            </a:r>
            <a:r>
              <a:rPr lang="es-MX" dirty="0"/>
              <a:t>eficacia </a:t>
            </a:r>
            <a:r>
              <a:rPr lang="es-MX" dirty="0" smtClean="0"/>
              <a:t> en eliminación de DQO </a:t>
            </a:r>
            <a:r>
              <a:rPr lang="es-MX" dirty="0"/>
              <a:t>	</a:t>
            </a:r>
          </a:p>
          <a:p>
            <a:endParaRPr lang="es-MX" dirty="0"/>
          </a:p>
        </p:txBody>
      </p:sp>
      <p:sp>
        <p:nvSpPr>
          <p:cNvPr id="10" name="CuadroTexto 9"/>
          <p:cNvSpPr txBox="1"/>
          <p:nvPr/>
        </p:nvSpPr>
        <p:spPr>
          <a:xfrm>
            <a:off x="2897946" y="4072595"/>
            <a:ext cx="3305907" cy="369332"/>
          </a:xfrm>
          <a:prstGeom prst="rect">
            <a:avLst/>
          </a:prstGeom>
          <a:noFill/>
        </p:spPr>
        <p:txBody>
          <a:bodyPr wrap="square" rtlCol="0">
            <a:spAutoFit/>
          </a:bodyPr>
          <a:lstStyle/>
          <a:p>
            <a:r>
              <a:rPr lang="es-MX" dirty="0" smtClean="0"/>
              <a:t>Bajo </a:t>
            </a:r>
            <a:r>
              <a:rPr lang="es-MX" dirty="0"/>
              <a:t>requerimiento energético </a:t>
            </a:r>
          </a:p>
        </p:txBody>
      </p:sp>
      <p:sp>
        <p:nvSpPr>
          <p:cNvPr id="11" name="CuadroTexto 10"/>
          <p:cNvSpPr txBox="1"/>
          <p:nvPr/>
        </p:nvSpPr>
        <p:spPr>
          <a:xfrm>
            <a:off x="2897946" y="4838707"/>
            <a:ext cx="3305907" cy="369332"/>
          </a:xfrm>
          <a:prstGeom prst="rect">
            <a:avLst/>
          </a:prstGeom>
          <a:noFill/>
        </p:spPr>
        <p:txBody>
          <a:bodyPr wrap="square" rtlCol="0">
            <a:spAutoFit/>
          </a:bodyPr>
          <a:lstStyle/>
          <a:p>
            <a:r>
              <a:rPr lang="es-MX" dirty="0" smtClean="0"/>
              <a:t>No </a:t>
            </a:r>
            <a:r>
              <a:rPr lang="es-MX" dirty="0"/>
              <a:t>necesita </a:t>
            </a:r>
            <a:r>
              <a:rPr lang="es-MX" dirty="0" smtClean="0"/>
              <a:t>soporte</a:t>
            </a:r>
            <a:endParaRPr lang="es-MX" dirty="0"/>
          </a:p>
        </p:txBody>
      </p:sp>
      <p:sp>
        <p:nvSpPr>
          <p:cNvPr id="12" name="CuadroTexto 11"/>
          <p:cNvSpPr txBox="1"/>
          <p:nvPr/>
        </p:nvSpPr>
        <p:spPr>
          <a:xfrm>
            <a:off x="2897946" y="5278980"/>
            <a:ext cx="3305907" cy="369332"/>
          </a:xfrm>
          <a:prstGeom prst="rect">
            <a:avLst/>
          </a:prstGeom>
          <a:noFill/>
        </p:spPr>
        <p:txBody>
          <a:bodyPr wrap="square" rtlCol="0">
            <a:spAutoFit/>
          </a:bodyPr>
          <a:lstStyle/>
          <a:p>
            <a:r>
              <a:rPr lang="es-MX" dirty="0" smtClean="0"/>
              <a:t>Fácil </a:t>
            </a:r>
            <a:r>
              <a:rPr lang="es-MX" dirty="0"/>
              <a:t>construcción 	</a:t>
            </a:r>
          </a:p>
        </p:txBody>
      </p:sp>
      <p:graphicFrame>
        <p:nvGraphicFramePr>
          <p:cNvPr id="13" name="Marcador de contenido 4"/>
          <p:cNvGraphicFramePr>
            <a:graphicFrameLocks/>
          </p:cNvGraphicFramePr>
          <p:nvPr>
            <p:extLst>
              <p:ext uri="{D42A27DB-BD31-4B8C-83A1-F6EECF244321}">
                <p14:modId xmlns:p14="http://schemas.microsoft.com/office/powerpoint/2010/main" val="1344093761"/>
              </p:ext>
            </p:extLst>
          </p:nvPr>
        </p:nvGraphicFramePr>
        <p:xfrm>
          <a:off x="7425398" y="440973"/>
          <a:ext cx="2937432" cy="83468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4" name="CuadroTexto 13"/>
          <p:cNvSpPr txBox="1"/>
          <p:nvPr/>
        </p:nvSpPr>
        <p:spPr>
          <a:xfrm>
            <a:off x="7428113" y="1845207"/>
            <a:ext cx="3938060" cy="646331"/>
          </a:xfrm>
          <a:prstGeom prst="rect">
            <a:avLst/>
          </a:prstGeom>
          <a:noFill/>
        </p:spPr>
        <p:txBody>
          <a:bodyPr wrap="square" rtlCol="0">
            <a:spAutoFit/>
          </a:bodyPr>
          <a:lstStyle/>
          <a:p>
            <a:r>
              <a:rPr lang="es-MX" dirty="0" smtClean="0"/>
              <a:t>Proceso </a:t>
            </a:r>
            <a:r>
              <a:rPr lang="es-MX" dirty="0"/>
              <a:t>de granulación difícil de controlar 	</a:t>
            </a:r>
          </a:p>
        </p:txBody>
      </p:sp>
      <p:sp>
        <p:nvSpPr>
          <p:cNvPr id="15" name="CuadroTexto 14"/>
          <p:cNvSpPr txBox="1"/>
          <p:nvPr/>
        </p:nvSpPr>
        <p:spPr>
          <a:xfrm>
            <a:off x="7428112" y="2469458"/>
            <a:ext cx="3938061" cy="923330"/>
          </a:xfrm>
          <a:prstGeom prst="rect">
            <a:avLst/>
          </a:prstGeom>
          <a:noFill/>
        </p:spPr>
        <p:txBody>
          <a:bodyPr wrap="square" rtlCol="0">
            <a:spAutoFit/>
          </a:bodyPr>
          <a:lstStyle/>
          <a:p>
            <a:r>
              <a:rPr lang="es-MX" dirty="0" smtClean="0"/>
              <a:t>La </a:t>
            </a:r>
            <a:r>
              <a:rPr lang="es-MX" dirty="0"/>
              <a:t>puesta en marcha puede requerir fango 	</a:t>
            </a:r>
          </a:p>
          <a:p>
            <a:r>
              <a:rPr lang="es-MX" dirty="0"/>
              <a:t>	</a:t>
            </a:r>
          </a:p>
        </p:txBody>
      </p:sp>
      <p:sp>
        <p:nvSpPr>
          <p:cNvPr id="16" name="CuadroTexto 15"/>
          <p:cNvSpPr txBox="1"/>
          <p:nvPr/>
        </p:nvSpPr>
        <p:spPr>
          <a:xfrm>
            <a:off x="7425398" y="3121845"/>
            <a:ext cx="3941297" cy="369332"/>
          </a:xfrm>
          <a:prstGeom prst="rect">
            <a:avLst/>
          </a:prstGeom>
          <a:noFill/>
        </p:spPr>
        <p:txBody>
          <a:bodyPr wrap="square" rtlCol="0">
            <a:spAutoFit/>
          </a:bodyPr>
          <a:lstStyle/>
          <a:p>
            <a:r>
              <a:rPr lang="es-MX" dirty="0" smtClean="0"/>
              <a:t>Sensible </a:t>
            </a:r>
            <a:r>
              <a:rPr lang="es-MX" dirty="0"/>
              <a:t>a sobrecargas </a:t>
            </a:r>
            <a:r>
              <a:rPr lang="es-MX" dirty="0" smtClean="0"/>
              <a:t>orgánicas</a:t>
            </a:r>
            <a:endParaRPr lang="es-MX" dirty="0"/>
          </a:p>
        </p:txBody>
      </p:sp>
      <p:sp>
        <p:nvSpPr>
          <p:cNvPr id="17" name="CuadroTexto 16"/>
          <p:cNvSpPr txBox="1"/>
          <p:nvPr/>
        </p:nvSpPr>
        <p:spPr>
          <a:xfrm>
            <a:off x="7425398" y="4072595"/>
            <a:ext cx="3941297" cy="369332"/>
          </a:xfrm>
          <a:prstGeom prst="rect">
            <a:avLst/>
          </a:prstGeom>
          <a:noFill/>
        </p:spPr>
        <p:txBody>
          <a:bodyPr wrap="square" rtlCol="0">
            <a:spAutoFit/>
          </a:bodyPr>
          <a:lstStyle/>
          <a:p>
            <a:r>
              <a:rPr lang="es-MX" dirty="0" smtClean="0"/>
              <a:t>Útil </a:t>
            </a:r>
            <a:r>
              <a:rPr lang="es-MX" dirty="0"/>
              <a:t>para agua sin SS 	</a:t>
            </a:r>
          </a:p>
        </p:txBody>
      </p:sp>
      <p:sp>
        <p:nvSpPr>
          <p:cNvPr id="18" name="CuadroTexto 17"/>
          <p:cNvSpPr txBox="1"/>
          <p:nvPr/>
        </p:nvSpPr>
        <p:spPr>
          <a:xfrm>
            <a:off x="7425398" y="4838707"/>
            <a:ext cx="3941297" cy="369332"/>
          </a:xfrm>
          <a:prstGeom prst="rect">
            <a:avLst/>
          </a:prstGeom>
          <a:noFill/>
        </p:spPr>
        <p:txBody>
          <a:bodyPr wrap="square" rtlCol="0">
            <a:spAutoFit/>
          </a:bodyPr>
          <a:lstStyle/>
          <a:p>
            <a:r>
              <a:rPr lang="es-MX" dirty="0" smtClean="0"/>
              <a:t>Ca</a:t>
            </a:r>
            <a:r>
              <a:rPr lang="es-MX" baseline="30000" dirty="0"/>
              <a:t>2</a:t>
            </a:r>
            <a:r>
              <a:rPr lang="es-MX" baseline="30000" dirty="0" smtClean="0"/>
              <a:t>+</a:t>
            </a:r>
            <a:r>
              <a:rPr lang="es-MX" dirty="0" smtClean="0"/>
              <a:t> </a:t>
            </a:r>
            <a:r>
              <a:rPr lang="es-MX" dirty="0"/>
              <a:t>y NH</a:t>
            </a:r>
            <a:r>
              <a:rPr lang="es-MX" baseline="-25000" dirty="0"/>
              <a:t>4</a:t>
            </a:r>
            <a:r>
              <a:rPr lang="es-MX" baseline="30000" dirty="0"/>
              <a:t>+</a:t>
            </a:r>
            <a:r>
              <a:rPr lang="es-MX" dirty="0"/>
              <a:t> inhiben la granulación 	</a:t>
            </a:r>
          </a:p>
        </p:txBody>
      </p:sp>
      <p:sp>
        <p:nvSpPr>
          <p:cNvPr id="19" name="CuadroTexto 18"/>
          <p:cNvSpPr txBox="1"/>
          <p:nvPr/>
        </p:nvSpPr>
        <p:spPr>
          <a:xfrm>
            <a:off x="7425398" y="5278980"/>
            <a:ext cx="3941297" cy="646331"/>
          </a:xfrm>
          <a:prstGeom prst="rect">
            <a:avLst/>
          </a:prstGeom>
          <a:noFill/>
        </p:spPr>
        <p:txBody>
          <a:bodyPr wrap="square" rtlCol="0">
            <a:spAutoFit/>
          </a:bodyPr>
          <a:lstStyle/>
          <a:p>
            <a:r>
              <a:rPr lang="es-MX" dirty="0" smtClean="0"/>
              <a:t>Requiere operación con personal calificado</a:t>
            </a:r>
            <a:r>
              <a:rPr lang="es-MX" dirty="0"/>
              <a:t>	</a:t>
            </a:r>
          </a:p>
        </p:txBody>
      </p:sp>
    </p:spTree>
    <p:extLst>
      <p:ext uri="{BB962C8B-B14F-4D97-AF65-F5344CB8AC3E}">
        <p14:creationId xmlns:p14="http://schemas.microsoft.com/office/powerpoint/2010/main" val="2314525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ircle(in)">
                                      <p:cBhvr>
                                        <p:cTn id="28" dur="2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down)">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down)">
                                      <p:cBhvr>
                                        <p:cTn id="69" dur="500"/>
                                        <p:tgtEl>
                                          <p:spTgt spid="18"/>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1000"/>
                                        <p:tgtEl>
                                          <p:spTgt spid="19"/>
                                        </p:tgtEl>
                                      </p:cBhvr>
                                    </p:animEffect>
                                    <p:anim calcmode="lin" valueType="num">
                                      <p:cBhvr>
                                        <p:cTn id="75" dur="1000" fill="hold"/>
                                        <p:tgtEl>
                                          <p:spTgt spid="19"/>
                                        </p:tgtEl>
                                        <p:attrNameLst>
                                          <p:attrName>ppt_x</p:attrName>
                                        </p:attrNameLst>
                                      </p:cBhvr>
                                      <p:tavLst>
                                        <p:tav tm="0">
                                          <p:val>
                                            <p:strVal val="#ppt_x"/>
                                          </p:val>
                                        </p:tav>
                                        <p:tav tm="100000">
                                          <p:val>
                                            <p:strVal val="#ppt_x"/>
                                          </p:val>
                                        </p:tav>
                                      </p:tavLst>
                                    </p:anim>
                                    <p:anim calcmode="lin" valueType="num">
                                      <p:cBhvr>
                                        <p:cTn id="7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P spid="3" grpId="0"/>
      <p:bldP spid="9" grpId="0"/>
      <p:bldP spid="10" grpId="0"/>
      <p:bldP spid="11" grpId="0"/>
      <p:bldP spid="12" grpId="0"/>
      <p:bldGraphic spid="13" grpId="0">
        <p:bldAsOne/>
      </p:bldGraphic>
      <p:bldP spid="14" grpId="0"/>
      <p:bldP spid="15"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297086015"/>
              </p:ext>
            </p:extLst>
          </p:nvPr>
        </p:nvGraphicFramePr>
        <p:xfrm>
          <a:off x="1596684" y="1047400"/>
          <a:ext cx="9601200" cy="782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1596685" y="2456623"/>
            <a:ext cx="9601200" cy="900333"/>
          </a:xfrm>
          <a:solidFill>
            <a:schemeClr val="bg1"/>
          </a:solidFill>
        </p:spPr>
        <p:txBody>
          <a:bodyPr>
            <a:normAutofit/>
          </a:bodyPr>
          <a:lstStyle/>
          <a:p>
            <a:pPr marL="0" indent="0">
              <a:buNone/>
            </a:pPr>
            <a:r>
              <a:rPr lang="es-MX" b="1" dirty="0" smtClean="0">
                <a:latin typeface="Arial" panose="020B0604020202020204" pitchFamily="34" charset="0"/>
                <a:cs typeface="Arial" panose="020B0604020202020204" pitchFamily="34" charset="0"/>
              </a:rPr>
              <a:t>Un </a:t>
            </a:r>
            <a:r>
              <a:rPr lang="es-MX" b="1" dirty="0">
                <a:latin typeface="Arial" panose="020B0604020202020204" pitchFamily="34" charset="0"/>
                <a:cs typeface="Arial" panose="020B0604020202020204" pitchFamily="34" charset="0"/>
              </a:rPr>
              <a:t>diseño conceptual no es un diseño detallado de ingeniería pero proporciona </a:t>
            </a:r>
            <a:r>
              <a:rPr lang="es-MX" b="1" dirty="0" smtClean="0">
                <a:latin typeface="Arial" panose="020B0604020202020204" pitchFamily="34" charset="0"/>
                <a:cs typeface="Arial" panose="020B0604020202020204" pitchFamily="34" charset="0"/>
              </a:rPr>
              <a:t>todas </a:t>
            </a:r>
            <a:r>
              <a:rPr lang="es-MX" b="1" dirty="0">
                <a:latin typeface="Arial" panose="020B0604020202020204" pitchFamily="34" charset="0"/>
                <a:cs typeface="Arial" panose="020B0604020202020204" pitchFamily="34" charset="0"/>
              </a:rPr>
              <a:t>las dimensiones básicas del reactor </a:t>
            </a:r>
          </a:p>
        </p:txBody>
      </p:sp>
      <p:sp>
        <p:nvSpPr>
          <p:cNvPr id="7" name="CuadroTexto 6"/>
          <p:cNvSpPr txBox="1"/>
          <p:nvPr/>
        </p:nvSpPr>
        <p:spPr>
          <a:xfrm>
            <a:off x="1596684" y="3783732"/>
            <a:ext cx="9601200" cy="707886"/>
          </a:xfrm>
          <a:prstGeom prst="rect">
            <a:avLst/>
          </a:prstGeom>
          <a:solidFill>
            <a:schemeClr val="accent5">
              <a:lumMod val="60000"/>
              <a:lumOff val="40000"/>
            </a:schemeClr>
          </a:solidFill>
        </p:spPr>
        <p:txBody>
          <a:bodyPr wrap="square" rtlCol="0">
            <a:spAutoFit/>
          </a:bodyPr>
          <a:lstStyle/>
          <a:p>
            <a:r>
              <a:rPr lang="es-MX" sz="2000" b="1" dirty="0" smtClean="0">
                <a:latin typeface="Arial" panose="020B0604020202020204" pitchFamily="34" charset="0"/>
                <a:cs typeface="Arial" panose="020B0604020202020204" pitchFamily="34" charset="0"/>
              </a:rPr>
              <a:t>El diseño requiere </a:t>
            </a:r>
            <a:r>
              <a:rPr lang="es-MX" sz="2000" b="1" dirty="0">
                <a:latin typeface="Arial" panose="020B0604020202020204" pitchFamily="34" charset="0"/>
                <a:cs typeface="Arial" panose="020B0604020202020204" pitchFamily="34" charset="0"/>
              </a:rPr>
              <a:t>tener algunos conocimientos básicos de ingeniería ambiental</a:t>
            </a:r>
            <a:r>
              <a:rPr lang="es-MX" b="1" dirty="0"/>
              <a:t>. </a:t>
            </a:r>
          </a:p>
        </p:txBody>
      </p:sp>
      <p:sp>
        <p:nvSpPr>
          <p:cNvPr id="8" name="CuadroTexto 7"/>
          <p:cNvSpPr txBox="1"/>
          <p:nvPr/>
        </p:nvSpPr>
        <p:spPr>
          <a:xfrm>
            <a:off x="1596684" y="4918394"/>
            <a:ext cx="9601200" cy="707886"/>
          </a:xfrm>
          <a:prstGeom prst="rect">
            <a:avLst/>
          </a:prstGeom>
          <a:solidFill>
            <a:schemeClr val="bg1"/>
          </a:solidFill>
        </p:spPr>
        <p:txBody>
          <a:bodyPr wrap="square" rtlCol="0">
            <a:spAutoFit/>
          </a:bodyPr>
          <a:lstStyle/>
          <a:p>
            <a:r>
              <a:rPr lang="es-MX" sz="2000" b="1" dirty="0" smtClean="0">
                <a:latin typeface="Arial" panose="020B0604020202020204" pitchFamily="34" charset="0"/>
                <a:cs typeface="Arial" panose="020B0604020202020204" pitchFamily="34" charset="0"/>
              </a:rPr>
              <a:t>Puede </a:t>
            </a:r>
            <a:r>
              <a:rPr lang="es-MX" sz="2000" b="1" dirty="0">
                <a:latin typeface="Arial" panose="020B0604020202020204" pitchFamily="34" charset="0"/>
                <a:cs typeface="Arial" panose="020B0604020202020204" pitchFamily="34" charset="0"/>
              </a:rPr>
              <a:t>ser utilizada libremente para docencia, investigación o diseño </a:t>
            </a:r>
            <a:r>
              <a:rPr lang="es-MX" sz="2000" b="1" dirty="0" smtClean="0">
                <a:latin typeface="Arial" panose="020B0604020202020204" pitchFamily="34" charset="0"/>
                <a:cs typeface="Arial" panose="020B0604020202020204" pitchFamily="34" charset="0"/>
              </a:rPr>
              <a:t>de reactores </a:t>
            </a:r>
            <a:r>
              <a:rPr lang="es-MX" sz="2000" b="1" dirty="0">
                <a:latin typeface="Arial" panose="020B0604020202020204" pitchFamily="34" charset="0"/>
                <a:cs typeface="Arial" panose="020B0604020202020204" pitchFamily="34" charset="0"/>
              </a:rPr>
              <a:t>anaeróbicos </a:t>
            </a:r>
          </a:p>
        </p:txBody>
      </p:sp>
    </p:spTree>
    <p:extLst>
      <p:ext uri="{BB962C8B-B14F-4D97-AF65-F5344CB8AC3E}">
        <p14:creationId xmlns:p14="http://schemas.microsoft.com/office/powerpoint/2010/main" val="197182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3668839373"/>
              </p:ext>
            </p:extLst>
          </p:nvPr>
        </p:nvGraphicFramePr>
        <p:xfrm>
          <a:off x="1371600" y="273676"/>
          <a:ext cx="9601200" cy="782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3223243" y="6117351"/>
            <a:ext cx="4997002" cy="430887"/>
          </a:xfrm>
          <a:prstGeom prst="rect">
            <a:avLst/>
          </a:prstGeom>
          <a:noFill/>
        </p:spPr>
        <p:txBody>
          <a:bodyPr wrap="square" rtlCol="0">
            <a:spAutoFit/>
          </a:bodyPr>
          <a:lstStyle/>
          <a:p>
            <a:r>
              <a:rPr lang="es-MX" sz="1100"/>
              <a:t>http://www.sswm.info/sites/default/files/toolbox/GATES_GTZ%202001a%20UASB%202001b.jpg</a:t>
            </a:r>
            <a:endParaRPr lang="es-MX" sz="1100" dirty="0"/>
          </a:p>
        </p:txBody>
      </p:sp>
      <p:pic>
        <p:nvPicPr>
          <p:cNvPr id="2" name="Imagen 1"/>
          <p:cNvPicPr>
            <a:picLocks noChangeAspect="1"/>
          </p:cNvPicPr>
          <p:nvPr/>
        </p:nvPicPr>
        <p:blipFill>
          <a:blip r:embed="rId7"/>
          <a:stretch>
            <a:fillRect/>
          </a:stretch>
        </p:blipFill>
        <p:spPr>
          <a:xfrm>
            <a:off x="1998553" y="1221426"/>
            <a:ext cx="8347293" cy="4895925"/>
          </a:xfrm>
          <a:prstGeom prst="rect">
            <a:avLst/>
          </a:prstGeom>
        </p:spPr>
      </p:pic>
    </p:spTree>
    <p:extLst>
      <p:ext uri="{BB962C8B-B14F-4D97-AF65-F5344CB8AC3E}">
        <p14:creationId xmlns:p14="http://schemas.microsoft.com/office/powerpoint/2010/main" val="3429761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936915273"/>
              </p:ext>
            </p:extLst>
          </p:nvPr>
        </p:nvGraphicFramePr>
        <p:xfrm>
          <a:off x="916513" y="417342"/>
          <a:ext cx="1361468"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817475982"/>
              </p:ext>
            </p:extLst>
          </p:nvPr>
        </p:nvGraphicFramePr>
        <p:xfrm>
          <a:off x="2900660" y="417342"/>
          <a:ext cx="7847062" cy="8346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036016611"/>
              </p:ext>
            </p:extLst>
          </p:nvPr>
        </p:nvGraphicFramePr>
        <p:xfrm>
          <a:off x="2900654" y="1401772"/>
          <a:ext cx="7847063" cy="129922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357960855"/>
              </p:ext>
            </p:extLst>
          </p:nvPr>
        </p:nvGraphicFramePr>
        <p:xfrm>
          <a:off x="2900654" y="2874561"/>
          <a:ext cx="7969115" cy="178900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Marcador de contenido 4"/>
          <p:cNvGraphicFramePr>
            <a:graphicFrameLocks/>
          </p:cNvGraphicFramePr>
          <p:nvPr>
            <p:extLst>
              <p:ext uri="{D42A27DB-BD31-4B8C-83A1-F6EECF244321}">
                <p14:modId xmlns:p14="http://schemas.microsoft.com/office/powerpoint/2010/main" val="3198442250"/>
              </p:ext>
            </p:extLst>
          </p:nvPr>
        </p:nvGraphicFramePr>
        <p:xfrm>
          <a:off x="2900655" y="4609885"/>
          <a:ext cx="7847063" cy="2079673"/>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67990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444584200"/>
              </p:ext>
            </p:extLst>
          </p:nvPr>
        </p:nvGraphicFramePr>
        <p:xfrm>
          <a:off x="916513" y="417342"/>
          <a:ext cx="912287"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rotWithShape="1">
          <a:blip r:embed="rId7"/>
          <a:srcRect l="54824" t="28346" r="6408" b="15288"/>
          <a:stretch/>
        </p:blipFill>
        <p:spPr>
          <a:xfrm>
            <a:off x="2498501" y="224158"/>
            <a:ext cx="8989454" cy="5725881"/>
          </a:xfrm>
          <a:prstGeom prst="rect">
            <a:avLst/>
          </a:prstGeom>
        </p:spPr>
      </p:pic>
      <p:sp>
        <p:nvSpPr>
          <p:cNvPr id="9" name="CuadroTexto 8"/>
          <p:cNvSpPr txBox="1"/>
          <p:nvPr/>
        </p:nvSpPr>
        <p:spPr>
          <a:xfrm>
            <a:off x="2717442" y="6040192"/>
            <a:ext cx="8770513" cy="646331"/>
          </a:xfrm>
          <a:prstGeom prst="rect">
            <a:avLst/>
          </a:prstGeom>
          <a:noFill/>
        </p:spPr>
        <p:txBody>
          <a:bodyPr wrap="square" rtlCol="0">
            <a:spAutoFit/>
          </a:bodyPr>
          <a:lstStyle/>
          <a:p>
            <a:r>
              <a:rPr lang="es-MX" dirty="0" smtClean="0"/>
              <a:t>Comparación de un tratamiento por lodos activados y uno con UASB   </a:t>
            </a:r>
          </a:p>
          <a:p>
            <a:r>
              <a:rPr lang="es-MX" dirty="0" smtClean="0"/>
              <a:t>(Fernandez-Polando y Seghezzo, 2015)</a:t>
            </a:r>
            <a:endParaRPr lang="es-MX" dirty="0"/>
          </a:p>
        </p:txBody>
      </p:sp>
    </p:spTree>
    <p:extLst>
      <p:ext uri="{BB962C8B-B14F-4D97-AF65-F5344CB8AC3E}">
        <p14:creationId xmlns:p14="http://schemas.microsoft.com/office/powerpoint/2010/main" val="3701664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7700961"/>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062409062"/>
              </p:ext>
            </p:extLst>
          </p:nvPr>
        </p:nvGraphicFramePr>
        <p:xfrm>
          <a:off x="2424136" y="417342"/>
          <a:ext cx="9102456" cy="12996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1479596794"/>
              </p:ext>
            </p:extLst>
          </p:nvPr>
        </p:nvGraphicFramePr>
        <p:xfrm>
          <a:off x="2420189" y="1717024"/>
          <a:ext cx="4092574" cy="81443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9" name="Picture 3"/>
          <p:cNvPicPr>
            <a:picLocks noChangeAspect="1"/>
          </p:cNvPicPr>
          <p:nvPr/>
        </p:nvPicPr>
        <p:blipFill rotWithShape="1">
          <a:blip r:embed="rId17"/>
          <a:srcRect l="21163" t="37309" r="48350" b="36568"/>
          <a:stretch/>
        </p:blipFill>
        <p:spPr>
          <a:xfrm>
            <a:off x="3490175" y="2797784"/>
            <a:ext cx="6581104" cy="3170472"/>
          </a:xfrm>
          <a:prstGeom prst="rect">
            <a:avLst/>
          </a:prstGeom>
        </p:spPr>
      </p:pic>
      <p:grpSp>
        <p:nvGrpSpPr>
          <p:cNvPr id="10" name="Grupo 9"/>
          <p:cNvGrpSpPr/>
          <p:nvPr/>
        </p:nvGrpSpPr>
        <p:grpSpPr>
          <a:xfrm>
            <a:off x="6975363" y="1717023"/>
            <a:ext cx="4092574" cy="814433"/>
            <a:chOff x="0" y="-2"/>
            <a:chExt cx="4092574" cy="1462528"/>
          </a:xfrm>
        </p:grpSpPr>
        <p:sp>
          <p:nvSpPr>
            <p:cNvPr id="11" name="Rectángulo redondeado 10"/>
            <p:cNvSpPr/>
            <p:nvPr/>
          </p:nvSpPr>
          <p:spPr>
            <a:xfrm>
              <a:off x="0" y="-2"/>
              <a:ext cx="4092574" cy="1462528"/>
            </a:xfrm>
            <a:prstGeom prst="roundRect">
              <a:avLst/>
            </a:pr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Rectángulo 11"/>
            <p:cNvSpPr/>
            <p:nvPr/>
          </p:nvSpPr>
          <p:spPr>
            <a:xfrm>
              <a:off x="60959" y="60959"/>
              <a:ext cx="3970656" cy="11268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solidFill>
                    <a:schemeClr val="tx1"/>
                  </a:solidFill>
                  <a:latin typeface="Arial" panose="020B0604020202020204" pitchFamily="34" charset="0"/>
                  <a:cs typeface="Arial" panose="020B0604020202020204" pitchFamily="34" charset="0"/>
                </a:rPr>
                <a:t>La que requiera el uso secundario</a:t>
              </a:r>
              <a:endParaRPr lang="es-MX" sz="1800" b="1" kern="1200" dirty="0">
                <a:solidFill>
                  <a:schemeClr val="bg1"/>
                </a:solidFill>
                <a:latin typeface="Arial" panose="020B0604020202020204" pitchFamily="34" charset="0"/>
                <a:cs typeface="Arial" panose="020B0604020202020204" pitchFamily="34" charset="0"/>
              </a:endParaRPr>
            </a:p>
          </p:txBody>
        </p:sp>
      </p:grpSp>
      <p:sp>
        <p:nvSpPr>
          <p:cNvPr id="3" name="CuadroTexto 2"/>
          <p:cNvSpPr txBox="1"/>
          <p:nvPr/>
        </p:nvSpPr>
        <p:spPr>
          <a:xfrm>
            <a:off x="3593206" y="6065307"/>
            <a:ext cx="6478073" cy="338554"/>
          </a:xfrm>
          <a:prstGeom prst="rect">
            <a:avLst/>
          </a:prstGeom>
          <a:noFill/>
        </p:spPr>
        <p:txBody>
          <a:bodyPr wrap="square" rtlCol="0">
            <a:spAutoFit/>
          </a:bodyPr>
          <a:lstStyle/>
          <a:p>
            <a:r>
              <a:rPr lang="es-MX" sz="1600" dirty="0" smtClean="0">
                <a:latin typeface="Arial" panose="020B0604020202020204" pitchFamily="34" charset="0"/>
                <a:cs typeface="Arial" panose="020B0604020202020204" pitchFamily="34" charset="0"/>
              </a:rPr>
              <a:t>Información </a:t>
            </a:r>
            <a:r>
              <a:rPr lang="es-MX" sz="1600" dirty="0">
                <a:latin typeface="Arial" panose="020B0604020202020204" pitchFamily="34" charset="0"/>
                <a:cs typeface="Arial" panose="020B0604020202020204" pitchFamily="34" charset="0"/>
              </a:rPr>
              <a:t>básica necesaria para diseñar un reactor UASB </a:t>
            </a:r>
          </a:p>
        </p:txBody>
      </p:sp>
    </p:spTree>
    <p:extLst>
      <p:ext uri="{BB962C8B-B14F-4D97-AF65-F5344CB8AC3E}">
        <p14:creationId xmlns:p14="http://schemas.microsoft.com/office/powerpoint/2010/main" val="3091221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7700961"/>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504836204"/>
              </p:ext>
            </p:extLst>
          </p:nvPr>
        </p:nvGraphicFramePr>
        <p:xfrm>
          <a:off x="2424136" y="417342"/>
          <a:ext cx="9102456" cy="12996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CuadroTexto 1"/>
          <p:cNvSpPr txBox="1"/>
          <p:nvPr/>
        </p:nvSpPr>
        <p:spPr>
          <a:xfrm>
            <a:off x="2474195" y="1961556"/>
            <a:ext cx="9002333" cy="584775"/>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El </a:t>
            </a:r>
            <a:r>
              <a:rPr lang="es-MX" sz="1600" b="1" dirty="0">
                <a:latin typeface="Arial" panose="020B0604020202020204" pitchFamily="34" charset="0"/>
                <a:cs typeface="Arial" panose="020B0604020202020204" pitchFamily="34" charset="0"/>
              </a:rPr>
              <a:t>influente se puede tratar anaeróbicamente sin acondicionamiento previo (acidificación, control del pH, calefacción o adición de nutrientes). </a:t>
            </a:r>
          </a:p>
        </p:txBody>
      </p:sp>
      <p:sp>
        <p:nvSpPr>
          <p:cNvPr id="13" name="CuadroTexto 12"/>
          <p:cNvSpPr txBox="1"/>
          <p:nvPr/>
        </p:nvSpPr>
        <p:spPr>
          <a:xfrm>
            <a:off x="2474196" y="2938148"/>
            <a:ext cx="9002333" cy="584775"/>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Al </a:t>
            </a:r>
            <a:r>
              <a:rPr lang="es-MX" sz="1600" b="1" dirty="0">
                <a:latin typeface="Arial" panose="020B0604020202020204" pitchFamily="34" charset="0"/>
                <a:cs typeface="Arial" panose="020B0604020202020204" pitchFamily="34" charset="0"/>
              </a:rPr>
              <a:t>diseño del reactor UASB </a:t>
            </a:r>
            <a:r>
              <a:rPr lang="es-MX" sz="1600" b="1" dirty="0" smtClean="0">
                <a:latin typeface="Arial" panose="020B0604020202020204" pitchFamily="34" charset="0"/>
                <a:cs typeface="Arial" panose="020B0604020202020204" pitchFamily="34" charset="0"/>
              </a:rPr>
              <a:t>será </a:t>
            </a:r>
            <a:r>
              <a:rPr lang="es-MX" sz="1600" b="1" dirty="0">
                <a:latin typeface="Arial" panose="020B0604020202020204" pitchFamily="34" charset="0"/>
                <a:cs typeface="Arial" panose="020B0604020202020204" pitchFamily="34" charset="0"/>
              </a:rPr>
              <a:t>necesario agregar procesos unitarios de tratamiento </a:t>
            </a:r>
            <a:r>
              <a:rPr lang="es-MX" sz="1600" b="1" dirty="0" smtClean="0">
                <a:latin typeface="Arial" panose="020B0604020202020204" pitchFamily="34" charset="0"/>
                <a:cs typeface="Arial" panose="020B0604020202020204" pitchFamily="34" charset="0"/>
              </a:rPr>
              <a:t>preliminar </a:t>
            </a:r>
            <a:r>
              <a:rPr lang="es-MX" sz="1600" b="1" dirty="0">
                <a:latin typeface="Arial" panose="020B0604020202020204" pitchFamily="34" charset="0"/>
                <a:cs typeface="Arial" panose="020B0604020202020204" pitchFamily="34" charset="0"/>
              </a:rPr>
              <a:t>(rejas, desarenadores, medición de caudal, etc.). </a:t>
            </a:r>
          </a:p>
        </p:txBody>
      </p:sp>
      <p:sp>
        <p:nvSpPr>
          <p:cNvPr id="14" name="CuadroTexto 13"/>
          <p:cNvSpPr txBox="1"/>
          <p:nvPr/>
        </p:nvSpPr>
        <p:spPr>
          <a:xfrm>
            <a:off x="2424134" y="3890432"/>
            <a:ext cx="9002333" cy="338554"/>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Se </a:t>
            </a:r>
            <a:r>
              <a:rPr lang="es-MX" sz="1600" b="1" dirty="0">
                <a:latin typeface="Arial" panose="020B0604020202020204" pitchFamily="34" charset="0"/>
                <a:cs typeface="Arial" panose="020B0604020202020204" pitchFamily="34" charset="0"/>
              </a:rPr>
              <a:t>utilizará un valor de caudal promedio como parámetro de diseño </a:t>
            </a:r>
          </a:p>
        </p:txBody>
      </p:sp>
      <p:sp>
        <p:nvSpPr>
          <p:cNvPr id="15" name="CuadroTexto 14"/>
          <p:cNvSpPr txBox="1"/>
          <p:nvPr/>
        </p:nvSpPr>
        <p:spPr>
          <a:xfrm>
            <a:off x="2424135" y="4619394"/>
            <a:ext cx="9002333" cy="646331"/>
          </a:xfrm>
          <a:prstGeom prst="rect">
            <a:avLst/>
          </a:prstGeom>
          <a:noFill/>
        </p:spPr>
        <p:txBody>
          <a:bodyPr wrap="square" rtlCol="0">
            <a:spAutoFit/>
          </a:bodyPr>
          <a:lstStyle/>
          <a:p>
            <a:r>
              <a:rPr lang="es-MX" b="1" dirty="0" smtClean="0"/>
              <a:t>La </a:t>
            </a:r>
            <a:r>
              <a:rPr lang="es-MX" b="1" dirty="0" err="1"/>
              <a:t>biodegradabilidad</a:t>
            </a:r>
            <a:r>
              <a:rPr lang="es-MX" b="1" dirty="0"/>
              <a:t> del ARD a tratar (en términos de </a:t>
            </a:r>
            <a:r>
              <a:rPr lang="es-MX" b="1" dirty="0" err="1"/>
              <a:t>DQOtotal</a:t>
            </a:r>
            <a:r>
              <a:rPr lang="es-MX" b="1" dirty="0"/>
              <a:t>) es de aproximadamente un 70%. </a:t>
            </a:r>
          </a:p>
        </p:txBody>
      </p:sp>
      <p:sp>
        <p:nvSpPr>
          <p:cNvPr id="16" name="CuadroTexto 15"/>
          <p:cNvSpPr txBox="1"/>
          <p:nvPr/>
        </p:nvSpPr>
        <p:spPr>
          <a:xfrm>
            <a:off x="2424134" y="5403944"/>
            <a:ext cx="9002333" cy="584775"/>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La </a:t>
            </a:r>
            <a:r>
              <a:rPr lang="es-MX" sz="1600" b="1" dirty="0">
                <a:latin typeface="Arial" panose="020B0604020202020204" pitchFamily="34" charset="0"/>
                <a:cs typeface="Arial" panose="020B0604020202020204" pitchFamily="34" charset="0"/>
              </a:rPr>
              <a:t>temperatura de trabajo media estará alrededor de 20ºC, con un período más frío durante el invierno </a:t>
            </a:r>
          </a:p>
        </p:txBody>
      </p:sp>
    </p:spTree>
    <p:extLst>
      <p:ext uri="{BB962C8B-B14F-4D97-AF65-F5344CB8AC3E}">
        <p14:creationId xmlns:p14="http://schemas.microsoft.com/office/powerpoint/2010/main" val="4243374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Guion</a:t>
            </a:r>
            <a:endParaRPr lang="es-ES_tradnl" dirty="0"/>
          </a:p>
        </p:txBody>
      </p:sp>
      <p:sp>
        <p:nvSpPr>
          <p:cNvPr id="3" name="Marcador de contenido 2"/>
          <p:cNvSpPr>
            <a:spLocks noGrp="1"/>
          </p:cNvSpPr>
          <p:nvPr>
            <p:ph idx="1"/>
          </p:nvPr>
        </p:nvSpPr>
        <p:spPr>
          <a:xfrm>
            <a:off x="1371600" y="1315233"/>
            <a:ext cx="9601200" cy="5248405"/>
          </a:xfrm>
        </p:spPr>
        <p:txBody>
          <a:bodyPr>
            <a:normAutofit/>
          </a:bodyPr>
          <a:lstStyle/>
          <a:p>
            <a:pPr marL="0" indent="0" algn="just">
              <a:buNone/>
            </a:pPr>
            <a:r>
              <a:rPr lang="es-ES" dirty="0"/>
              <a:t>El objetivo de este material es proporcionar al docente y al estudiante una herramienta de apoyo para la unidad de aprendizaje </a:t>
            </a:r>
            <a:r>
              <a:rPr lang="es-ES" dirty="0" smtClean="0"/>
              <a:t>“</a:t>
            </a:r>
            <a:r>
              <a:rPr lang="es-ES" dirty="0"/>
              <a:t>Diseño de tratamiento de aguas residuales municipales</a:t>
            </a:r>
            <a:r>
              <a:rPr lang="es-ES" dirty="0" smtClean="0"/>
              <a:t>” </a:t>
            </a:r>
            <a:r>
              <a:rPr lang="es-ES" dirty="0"/>
              <a:t>del programa de estudios de la </a:t>
            </a:r>
            <a:r>
              <a:rPr lang="es-ES" dirty="0" smtClean="0"/>
              <a:t>Maestría en Ciencias del Agua, </a:t>
            </a:r>
            <a:r>
              <a:rPr lang="es-ES" dirty="0"/>
              <a:t>haciendo énfasis en los conceptos </a:t>
            </a:r>
            <a:r>
              <a:rPr lang="es-ES" dirty="0" smtClean="0"/>
              <a:t>básicos </a:t>
            </a:r>
            <a:r>
              <a:rPr lang="es-ES" dirty="0"/>
              <a:t>del tratamiento anaerobio como una opción para el tratamiento de aguas residuales </a:t>
            </a:r>
            <a:r>
              <a:rPr lang="es-ES" dirty="0" smtClean="0"/>
              <a:t>municipales así </a:t>
            </a:r>
            <a:r>
              <a:rPr lang="es-ES" dirty="0"/>
              <a:t>como el dimensionamiento y diseño de estos sistemas. </a:t>
            </a:r>
          </a:p>
          <a:p>
            <a:pPr marL="0" indent="0" algn="just">
              <a:buNone/>
            </a:pPr>
            <a:endParaRPr lang="es-ES" dirty="0"/>
          </a:p>
          <a:p>
            <a:pPr marL="0" indent="0" algn="just">
              <a:buNone/>
            </a:pPr>
            <a:r>
              <a:rPr lang="es-ES" dirty="0"/>
              <a:t>Este trabajo introduce al estudiante a reafirmar los conocimientos adquiridos en otras asignaturas con un enfoque direccionado al diseño hidráulico de los elementos donde se realizará el tratamiento </a:t>
            </a:r>
            <a:r>
              <a:rPr lang="es-ES" dirty="0" smtClean="0"/>
              <a:t>anaerobio.</a:t>
            </a:r>
            <a:endParaRPr lang="es-ES" dirty="0"/>
          </a:p>
          <a:p>
            <a:pPr marL="0" indent="0" algn="just">
              <a:buNone/>
            </a:pPr>
            <a:r>
              <a:rPr lang="es-ES" dirty="0"/>
              <a:t> </a:t>
            </a:r>
          </a:p>
          <a:p>
            <a:pPr marL="0" indent="0" algn="just">
              <a:buNone/>
            </a:pPr>
            <a:r>
              <a:rPr lang="es-ES" dirty="0"/>
              <a:t>Al final de esta unidad de competencia el estudiante conocerá y tendrá el conocimiento suficiente que le permita </a:t>
            </a:r>
            <a:r>
              <a:rPr lang="es-ES" dirty="0" smtClean="0"/>
              <a:t>diseñar reactores UASB; </a:t>
            </a:r>
            <a:r>
              <a:rPr lang="es-ES" dirty="0"/>
              <a:t>podrá participar en toma de decisiones y argumentará sobre la importancia de aprovechar esta tecnología en favor del cuidado del medio ambiente.</a:t>
            </a:r>
          </a:p>
          <a:p>
            <a:endParaRPr lang="es-ES_tradnl" dirty="0"/>
          </a:p>
        </p:txBody>
      </p:sp>
    </p:spTree>
    <p:extLst>
      <p:ext uri="{BB962C8B-B14F-4D97-AF65-F5344CB8AC3E}">
        <p14:creationId xmlns:p14="http://schemas.microsoft.com/office/powerpoint/2010/main" val="13904085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7700961"/>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504836204"/>
              </p:ext>
            </p:extLst>
          </p:nvPr>
        </p:nvGraphicFramePr>
        <p:xfrm>
          <a:off x="2424136" y="417342"/>
          <a:ext cx="9102456" cy="12996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CuadroTexto 1"/>
          <p:cNvSpPr txBox="1"/>
          <p:nvPr/>
        </p:nvSpPr>
        <p:spPr>
          <a:xfrm>
            <a:off x="2474195" y="3246837"/>
            <a:ext cx="9002333" cy="338554"/>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El </a:t>
            </a:r>
            <a:r>
              <a:rPr lang="es-MX" sz="1600" b="1" dirty="0">
                <a:latin typeface="Arial" panose="020B0604020202020204" pitchFamily="34" charset="0"/>
                <a:cs typeface="Arial" panose="020B0604020202020204" pitchFamily="34" charset="0"/>
              </a:rPr>
              <a:t>influente no contiene ningún compuesto tóxico o inhibitorio. </a:t>
            </a:r>
          </a:p>
        </p:txBody>
      </p:sp>
      <p:sp>
        <p:nvSpPr>
          <p:cNvPr id="13" name="CuadroTexto 12"/>
          <p:cNvSpPr txBox="1"/>
          <p:nvPr/>
        </p:nvSpPr>
        <p:spPr>
          <a:xfrm>
            <a:off x="2474195" y="4184183"/>
            <a:ext cx="9002333" cy="584775"/>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El </a:t>
            </a:r>
            <a:r>
              <a:rPr lang="es-MX" sz="1600" b="1" dirty="0">
                <a:latin typeface="Arial" panose="020B0604020202020204" pitchFamily="34" charset="0"/>
                <a:cs typeface="Arial" panose="020B0604020202020204" pitchFamily="34" charset="0"/>
              </a:rPr>
              <a:t>reactor será construido sobre el nivel del suelo o estará parcialmente enterrado, por lo que no será necesario </a:t>
            </a:r>
            <a:r>
              <a:rPr lang="es-MX" sz="1600" b="1" dirty="0" smtClean="0">
                <a:latin typeface="Arial" panose="020B0604020202020204" pitchFamily="34" charset="0"/>
                <a:cs typeface="Arial" panose="020B0604020202020204" pitchFamily="34" charset="0"/>
              </a:rPr>
              <a:t>bombeo.</a:t>
            </a:r>
            <a:endParaRPr lang="es-MX" sz="1600" b="1" dirty="0">
              <a:latin typeface="Arial" panose="020B0604020202020204" pitchFamily="34" charset="0"/>
              <a:cs typeface="Arial" panose="020B0604020202020204" pitchFamily="34" charset="0"/>
            </a:endParaRPr>
          </a:p>
        </p:txBody>
      </p:sp>
      <p:sp>
        <p:nvSpPr>
          <p:cNvPr id="14" name="CuadroTexto 13"/>
          <p:cNvSpPr txBox="1"/>
          <p:nvPr/>
        </p:nvSpPr>
        <p:spPr>
          <a:xfrm>
            <a:off x="2524259" y="5331202"/>
            <a:ext cx="9002333" cy="584775"/>
          </a:xfrm>
          <a:prstGeom prst="rect">
            <a:avLst/>
          </a:prstGeom>
          <a:noFill/>
        </p:spPr>
        <p:txBody>
          <a:bodyPr wrap="square" rtlCol="0">
            <a:spAutoFit/>
          </a:bodyPr>
          <a:lstStyle/>
          <a:p>
            <a:r>
              <a:rPr lang="es-MX" sz="1600" b="1" dirty="0" smtClean="0">
                <a:latin typeface="Arial" panose="020B0604020202020204" pitchFamily="34" charset="0"/>
                <a:cs typeface="Arial" panose="020B0604020202020204" pitchFamily="34" charset="0"/>
              </a:rPr>
              <a:t>El </a:t>
            </a:r>
            <a:r>
              <a:rPr lang="es-MX" sz="1600" b="1" dirty="0">
                <a:latin typeface="Arial" panose="020B0604020202020204" pitchFamily="34" charset="0"/>
                <a:cs typeface="Arial" panose="020B0604020202020204" pitchFamily="34" charset="0"/>
              </a:rPr>
              <a:t>reactor estará limitado por la carga hidráulica y el diseño conceptual inicial se basará en un Tiempo de Retención Hidráulica (HRT) de 10 h. </a:t>
            </a:r>
          </a:p>
        </p:txBody>
      </p:sp>
      <p:sp>
        <p:nvSpPr>
          <p:cNvPr id="10" name="CuadroTexto 9"/>
          <p:cNvSpPr txBox="1"/>
          <p:nvPr/>
        </p:nvSpPr>
        <p:spPr>
          <a:xfrm>
            <a:off x="2424136" y="2279267"/>
            <a:ext cx="9002333" cy="646331"/>
          </a:xfrm>
          <a:prstGeom prst="rect">
            <a:avLst/>
          </a:prstGeom>
          <a:noFill/>
        </p:spPr>
        <p:txBody>
          <a:bodyPr wrap="square" rtlCol="0">
            <a:spAutoFit/>
          </a:bodyPr>
          <a:lstStyle/>
          <a:p>
            <a:r>
              <a:rPr lang="es-MX" b="1" dirty="0" smtClean="0"/>
              <a:t>El </a:t>
            </a:r>
            <a:r>
              <a:rPr lang="es-MX" b="1" dirty="0"/>
              <a:t>influente no contiene cantidades importantes de grasas y aceites que puedan interferir en el funcionamiento del reactor. </a:t>
            </a:r>
          </a:p>
        </p:txBody>
      </p:sp>
    </p:spTree>
    <p:extLst>
      <p:ext uri="{BB962C8B-B14F-4D97-AF65-F5344CB8AC3E}">
        <p14:creationId xmlns:p14="http://schemas.microsoft.com/office/powerpoint/2010/main" val="288832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additive="base">
                                        <p:cTn id="25"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2" grpId="0"/>
      <p:bldP spid="14"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68912789"/>
              </p:ext>
            </p:extLst>
          </p:nvPr>
        </p:nvGraphicFramePr>
        <p:xfrm>
          <a:off x="916513" y="417342"/>
          <a:ext cx="757741"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227764669"/>
              </p:ext>
            </p:extLst>
          </p:nvPr>
        </p:nvGraphicFramePr>
        <p:xfrm>
          <a:off x="2122151" y="1131788"/>
          <a:ext cx="9314288" cy="5034099"/>
        </p:xfrm>
        <a:graphic>
          <a:graphicData uri="http://schemas.openxmlformats.org/drawingml/2006/table">
            <a:tbl>
              <a:tblPr firstRow="1" bandRow="1">
                <a:tableStyleId>{BDBED569-4797-4DF1-A0F4-6AAB3CD982D8}</a:tableStyleId>
              </a:tblPr>
              <a:tblGrid>
                <a:gridCol w="4657144"/>
                <a:gridCol w="4657144"/>
              </a:tblGrid>
              <a:tr h="536277">
                <a:tc>
                  <a:txBody>
                    <a:bodyPr/>
                    <a:lstStyle/>
                    <a:p>
                      <a:pPr algn="ctr"/>
                      <a:r>
                        <a:rPr lang="es-MX" dirty="0" smtClean="0">
                          <a:latin typeface="Arial" panose="020B0604020202020204" pitchFamily="34" charset="0"/>
                          <a:cs typeface="Arial" panose="020B0604020202020204" pitchFamily="34" charset="0"/>
                        </a:rPr>
                        <a:t>Datos de diseño</a:t>
                      </a:r>
                      <a:endParaRPr lang="es-MX" dirty="0">
                        <a:latin typeface="Arial" panose="020B0604020202020204" pitchFamily="34" charset="0"/>
                        <a:cs typeface="Arial" panose="020B0604020202020204" pitchFamily="34" charset="0"/>
                      </a:endParaRPr>
                    </a:p>
                  </a:txBody>
                  <a:tcPr/>
                </a:tc>
                <a:tc>
                  <a:txBody>
                    <a:bodyPr/>
                    <a:lstStyle/>
                    <a:p>
                      <a:pPr algn="ctr"/>
                      <a:r>
                        <a:rPr lang="es-MX" dirty="0" smtClean="0"/>
                        <a:t>Valor</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Población actual</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8,755 habitantes. </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Población de proyección</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13,800 habitantes (año 2034)</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Temperatura media</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20°C</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Carga orgánica presente</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0.180 kg/m</a:t>
                      </a:r>
                      <a:r>
                        <a:rPr lang="es-MX" baseline="30000" dirty="0" smtClean="0">
                          <a:latin typeface="Arial" panose="020B0604020202020204" pitchFamily="34" charset="0"/>
                          <a:cs typeface="Arial" panose="020B0604020202020204" pitchFamily="34" charset="0"/>
                        </a:rPr>
                        <a:t>3</a:t>
                      </a:r>
                      <a:r>
                        <a:rPr lang="es-MX" dirty="0" smtClean="0">
                          <a:latin typeface="Arial" panose="020B0604020202020204" pitchFamily="34" charset="0"/>
                          <a:cs typeface="Arial" panose="020B0604020202020204" pitchFamily="34" charset="0"/>
                        </a:rPr>
                        <a:t> de DBO</a:t>
                      </a:r>
                      <a:r>
                        <a:rPr lang="es-MX" baseline="-25000" dirty="0" smtClean="0">
                          <a:latin typeface="Arial" panose="020B0604020202020204" pitchFamily="34" charset="0"/>
                          <a:cs typeface="Arial" panose="020B0604020202020204" pitchFamily="34" charset="0"/>
                        </a:rPr>
                        <a:t>5</a:t>
                      </a:r>
                    </a:p>
                    <a:p>
                      <a:r>
                        <a:rPr lang="es-MX" dirty="0" smtClean="0">
                          <a:latin typeface="Arial" panose="020B0604020202020204" pitchFamily="34" charset="0"/>
                          <a:cs typeface="Arial" panose="020B0604020202020204" pitchFamily="34" charset="0"/>
                        </a:rPr>
                        <a:t>0.405 kg/m</a:t>
                      </a:r>
                      <a:r>
                        <a:rPr lang="es-MX" baseline="30000" dirty="0" smtClean="0">
                          <a:latin typeface="Arial" panose="020B0604020202020204" pitchFamily="34" charset="0"/>
                          <a:cs typeface="Arial" panose="020B0604020202020204" pitchFamily="34" charset="0"/>
                        </a:rPr>
                        <a:t>3</a:t>
                      </a:r>
                      <a:r>
                        <a:rPr lang="es-MX" dirty="0" smtClean="0">
                          <a:latin typeface="Arial" panose="020B0604020202020204" pitchFamily="34" charset="0"/>
                          <a:cs typeface="Arial" panose="020B0604020202020204" pitchFamily="34" charset="0"/>
                        </a:rPr>
                        <a:t> de DQO</a:t>
                      </a:r>
                    </a:p>
                  </a:txBody>
                  <a:tcPr/>
                </a:tc>
              </a:tr>
              <a:tr h="536277">
                <a:tc>
                  <a:txBody>
                    <a:bodyPr/>
                    <a:lstStyle/>
                    <a:p>
                      <a:r>
                        <a:rPr lang="es-MX" dirty="0" smtClean="0">
                          <a:latin typeface="Arial" panose="020B0604020202020204" pitchFamily="34" charset="0"/>
                          <a:cs typeface="Arial" panose="020B0604020202020204" pitchFamily="34" charset="0"/>
                        </a:rPr>
                        <a:t>Dotación de A. Potable</a:t>
                      </a:r>
                      <a:endParaRPr lang="es-MX"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ial" panose="020B0604020202020204" pitchFamily="34" charset="0"/>
                          <a:cs typeface="Arial" panose="020B0604020202020204" pitchFamily="34" charset="0"/>
                        </a:rPr>
                        <a:t> 288 L/</a:t>
                      </a:r>
                      <a:r>
                        <a:rPr lang="es-MX" dirty="0" err="1" smtClean="0">
                          <a:latin typeface="Arial" panose="020B0604020202020204" pitchFamily="34" charset="0"/>
                          <a:cs typeface="Arial" panose="020B0604020202020204" pitchFamily="34" charset="0"/>
                        </a:rPr>
                        <a:t>hab.d</a:t>
                      </a:r>
                      <a:endParaRPr lang="es-MX" dirty="0" smtClean="0">
                        <a:latin typeface="Arial" panose="020B0604020202020204" pitchFamily="34" charset="0"/>
                        <a:cs typeface="Arial" panose="020B0604020202020204" pitchFamily="34" charset="0"/>
                      </a:endParaRPr>
                    </a:p>
                  </a:txBody>
                  <a:tcPr/>
                </a:tc>
              </a:tr>
              <a:tr h="536277">
                <a:tc>
                  <a:txBody>
                    <a:bodyPr/>
                    <a:lstStyle/>
                    <a:p>
                      <a:r>
                        <a:rPr lang="es-MX" dirty="0" smtClean="0">
                          <a:latin typeface="Arial" panose="020B0604020202020204" pitchFamily="34" charset="0"/>
                          <a:cs typeface="Arial" panose="020B0604020202020204" pitchFamily="34" charset="0"/>
                        </a:rPr>
                        <a:t>Aportación de A. Residual</a:t>
                      </a:r>
                      <a:endParaRPr lang="es-MX"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ial" panose="020B0604020202020204" pitchFamily="34" charset="0"/>
                          <a:cs typeface="Arial" panose="020B0604020202020204" pitchFamily="34" charset="0"/>
                        </a:rPr>
                        <a:t>55.2 L/s  (80% de la dotación)</a:t>
                      </a:r>
                      <a:endParaRPr lang="es-MX" b="1" dirty="0" smtClean="0">
                        <a:latin typeface="Arial" panose="020B0604020202020204" pitchFamily="34" charset="0"/>
                        <a:cs typeface="Arial" panose="020B0604020202020204" pitchFamily="34" charset="0"/>
                      </a:endParaRPr>
                    </a:p>
                    <a:p>
                      <a:endParaRPr lang="es-MX" dirty="0"/>
                    </a:p>
                  </a:txBody>
                  <a:tcPr/>
                </a:tc>
              </a:tr>
              <a:tr h="536277">
                <a:tc>
                  <a:txBody>
                    <a:bodyPr/>
                    <a:lstStyle/>
                    <a:p>
                      <a:r>
                        <a:rPr lang="es-MX" dirty="0" smtClean="0">
                          <a:latin typeface="Arial" panose="020B0604020202020204" pitchFamily="34" charset="0"/>
                          <a:cs typeface="Arial" panose="020B0604020202020204" pitchFamily="34" charset="0"/>
                        </a:rPr>
                        <a:t>pH</a:t>
                      </a:r>
                      <a:endParaRPr lang="es-MX" dirty="0">
                        <a:latin typeface="Arial" panose="020B0604020202020204" pitchFamily="34" charset="0"/>
                        <a:cs typeface="Arial" panose="020B0604020202020204" pitchFamily="34" charset="0"/>
                      </a:endParaRPr>
                    </a:p>
                  </a:txBody>
                  <a:tcPr/>
                </a:tc>
                <a:tc>
                  <a:txBody>
                    <a:bodyPr/>
                    <a:lstStyle/>
                    <a:p>
                      <a:r>
                        <a:rPr lang="es-MX" dirty="0" smtClean="0"/>
                        <a:t>7.1</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SST</a:t>
                      </a:r>
                      <a:endParaRPr lang="es-MX"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latin typeface="Arial" panose="020B0604020202020204" pitchFamily="34" charset="0"/>
                          <a:cs typeface="Arial" panose="020B0604020202020204" pitchFamily="34" charset="0"/>
                        </a:rPr>
                        <a:t>300 mg/L</a:t>
                      </a:r>
                    </a:p>
                  </a:txBody>
                  <a:tcPr/>
                </a:tc>
              </a:tr>
            </a:tbl>
          </a:graphicData>
        </a:graphic>
      </p:graphicFrame>
    </p:spTree>
    <p:extLst>
      <p:ext uri="{BB962C8B-B14F-4D97-AF65-F5344CB8AC3E}">
        <p14:creationId xmlns:p14="http://schemas.microsoft.com/office/powerpoint/2010/main" val="7855147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213989508"/>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0735252"/>
              </p:ext>
            </p:extLst>
          </p:nvPr>
        </p:nvGraphicFramePr>
        <p:xfrm>
          <a:off x="2424136" y="417343"/>
          <a:ext cx="3616056" cy="9349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2"/>
          <p:cNvSpPr/>
          <p:nvPr/>
        </p:nvSpPr>
        <p:spPr>
          <a:xfrm>
            <a:off x="2442092" y="2240299"/>
            <a:ext cx="4723601" cy="461665"/>
          </a:xfrm>
          <a:prstGeom prst="rect">
            <a:avLst/>
          </a:prstGeom>
        </p:spPr>
        <p:txBody>
          <a:bodyPr wrap="none">
            <a:spAutoFit/>
          </a:bodyPr>
          <a:lstStyle/>
          <a:p>
            <a:pPr algn="just"/>
            <a:r>
              <a:rPr lang="es-MX" sz="2400" b="1" dirty="0">
                <a:latin typeface="Arial" panose="020B0604020202020204" pitchFamily="34" charset="0"/>
                <a:cs typeface="Arial" panose="020B0604020202020204" pitchFamily="34" charset="0"/>
              </a:rPr>
              <a:t>Tiempo de retención hidráulica</a:t>
            </a:r>
          </a:p>
        </p:txBody>
      </p:sp>
      <p:pic>
        <p:nvPicPr>
          <p:cNvPr id="9" name="Picture 6"/>
          <p:cNvPicPr>
            <a:picLocks noChangeAspect="1"/>
          </p:cNvPicPr>
          <p:nvPr/>
        </p:nvPicPr>
        <p:blipFill rotWithShape="1">
          <a:blip r:embed="rId12"/>
          <a:srcRect l="26013" t="57174" r="66266" b="35079"/>
          <a:stretch/>
        </p:blipFill>
        <p:spPr>
          <a:xfrm>
            <a:off x="8218768" y="1786943"/>
            <a:ext cx="2425769" cy="1368379"/>
          </a:xfrm>
          <a:prstGeom prst="rect">
            <a:avLst/>
          </a:prstGeom>
        </p:spPr>
      </p:pic>
      <p:sp>
        <p:nvSpPr>
          <p:cNvPr id="5" name="Rectángulo 4"/>
          <p:cNvSpPr/>
          <p:nvPr/>
        </p:nvSpPr>
        <p:spPr>
          <a:xfrm>
            <a:off x="2610118" y="3810727"/>
            <a:ext cx="6096000" cy="2031325"/>
          </a:xfrm>
          <a:prstGeom prst="rect">
            <a:avLst/>
          </a:prstGeom>
        </p:spPr>
        <p:txBody>
          <a:bodyPr>
            <a:spAutoFit/>
          </a:bodyPr>
          <a:lstStyle/>
          <a:p>
            <a:pPr algn="just"/>
            <a:r>
              <a:rPr lang="es-MX" dirty="0" smtClean="0">
                <a:latin typeface="Arial" panose="020B0604020202020204" pitchFamily="34" charset="0"/>
                <a:cs typeface="Arial" panose="020B0604020202020204" pitchFamily="34" charset="0"/>
              </a:rPr>
              <a:t>Donde:</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TRH = tiempo de retención hidráulica (h</a:t>
            </a:r>
            <a:r>
              <a:rPr lang="es-MX" dirty="0" smtClean="0">
                <a:latin typeface="Arial" panose="020B0604020202020204" pitchFamily="34" charset="0"/>
                <a:cs typeface="Arial" panose="020B0604020202020204" pitchFamily="34" charset="0"/>
              </a:rPr>
              <a:t>)</a:t>
            </a:r>
          </a:p>
          <a:p>
            <a:pPr algn="just"/>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V = volumen (m</a:t>
            </a:r>
            <a:r>
              <a:rPr lang="es-MX" baseline="30000" dirty="0">
                <a:latin typeface="Arial" panose="020B0604020202020204" pitchFamily="34" charset="0"/>
                <a:cs typeface="Arial" panose="020B0604020202020204" pitchFamily="34" charset="0"/>
              </a:rPr>
              <a:t>3</a:t>
            </a:r>
            <a:r>
              <a:rPr lang="es-MX" dirty="0">
                <a:latin typeface="Arial" panose="020B0604020202020204" pitchFamily="34" charset="0"/>
                <a:cs typeface="Arial" panose="020B0604020202020204" pitchFamily="34" charset="0"/>
              </a:rPr>
              <a:t>) </a:t>
            </a:r>
          </a:p>
          <a:p>
            <a:pPr algn="just"/>
            <a:endParaRPr lang="es-MX"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Q </a:t>
            </a:r>
            <a:r>
              <a:rPr lang="es-MX" dirty="0">
                <a:latin typeface="Arial" panose="020B0604020202020204" pitchFamily="34" charset="0"/>
                <a:cs typeface="Arial" panose="020B0604020202020204" pitchFamily="34" charset="0"/>
              </a:rPr>
              <a:t>= caudal (m</a:t>
            </a:r>
            <a:r>
              <a:rPr lang="es-MX" baseline="30000" dirty="0">
                <a:latin typeface="Arial" panose="020B0604020202020204" pitchFamily="34" charset="0"/>
                <a:cs typeface="Arial" panose="020B0604020202020204" pitchFamily="34" charset="0"/>
              </a:rPr>
              <a:t>3</a:t>
            </a:r>
            <a:r>
              <a:rPr lang="es-MX" dirty="0">
                <a:latin typeface="Arial" panose="020B0604020202020204" pitchFamily="34" charset="0"/>
                <a:cs typeface="Arial" panose="020B0604020202020204" pitchFamily="34" charset="0"/>
              </a:rPr>
              <a:t>/h) </a:t>
            </a:r>
          </a:p>
        </p:txBody>
      </p:sp>
    </p:spTree>
    <p:extLst>
      <p:ext uri="{BB962C8B-B14F-4D97-AF65-F5344CB8AC3E}">
        <p14:creationId xmlns:p14="http://schemas.microsoft.com/office/powerpoint/2010/main" val="30966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784671080"/>
              </p:ext>
            </p:extLst>
          </p:nvPr>
        </p:nvGraphicFramePr>
        <p:xfrm>
          <a:off x="2424136" y="417343"/>
          <a:ext cx="5573644" cy="6949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Tabla 7"/>
          <p:cNvGraphicFramePr>
            <a:graphicFrameLocks noGrp="1"/>
          </p:cNvGraphicFramePr>
          <p:nvPr>
            <p:extLst>
              <p:ext uri="{D42A27DB-BD31-4B8C-83A1-F6EECF244321}">
                <p14:modId xmlns:p14="http://schemas.microsoft.com/office/powerpoint/2010/main" val="4002710311"/>
              </p:ext>
            </p:extLst>
          </p:nvPr>
        </p:nvGraphicFramePr>
        <p:xfrm>
          <a:off x="2424136" y="1810809"/>
          <a:ext cx="8020630" cy="2248911"/>
        </p:xfrm>
        <a:graphic>
          <a:graphicData uri="http://schemas.openxmlformats.org/drawingml/2006/table">
            <a:tbl>
              <a:tblPr firstRow="1" bandRow="1">
                <a:tableStyleId>{BDBED569-4797-4DF1-A0F4-6AAB3CD982D8}</a:tableStyleId>
              </a:tblPr>
              <a:tblGrid>
                <a:gridCol w="4010315"/>
                <a:gridCol w="4010315"/>
              </a:tblGrid>
              <a:tr h="536277">
                <a:tc>
                  <a:txBody>
                    <a:bodyPr/>
                    <a:lstStyle/>
                    <a:p>
                      <a:pPr algn="ctr"/>
                      <a:r>
                        <a:rPr lang="es-MX" dirty="0" smtClean="0">
                          <a:latin typeface="Arial" panose="020B0604020202020204" pitchFamily="34" charset="0"/>
                          <a:cs typeface="Arial" panose="020B0604020202020204" pitchFamily="34" charset="0"/>
                        </a:rPr>
                        <a:t>Datos de diseño</a:t>
                      </a:r>
                      <a:endParaRPr lang="es-MX" dirty="0">
                        <a:latin typeface="Arial" panose="020B0604020202020204" pitchFamily="34" charset="0"/>
                        <a:cs typeface="Arial" panose="020B0604020202020204" pitchFamily="34" charset="0"/>
                      </a:endParaRPr>
                    </a:p>
                  </a:txBody>
                  <a:tcPr/>
                </a:tc>
                <a:tc>
                  <a:txBody>
                    <a:bodyPr/>
                    <a:lstStyle/>
                    <a:p>
                      <a:pPr algn="ctr"/>
                      <a:r>
                        <a:rPr lang="es-MX" dirty="0" smtClean="0"/>
                        <a:t>Valor</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TRH (mínimo)</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10 horas</a:t>
                      </a:r>
                      <a:endParaRPr lang="es-MX" dirty="0"/>
                    </a:p>
                  </a:txBody>
                  <a:tcPr/>
                </a:tc>
              </a:tr>
              <a:tr h="536277">
                <a:tc>
                  <a:txBody>
                    <a:bodyPr/>
                    <a:lstStyle/>
                    <a:p>
                      <a:r>
                        <a:rPr lang="es-MX" dirty="0" smtClean="0">
                          <a:latin typeface="Arial" panose="020B0604020202020204" pitchFamily="34" charset="0"/>
                          <a:cs typeface="Arial" panose="020B0604020202020204" pitchFamily="34" charset="0"/>
                        </a:rPr>
                        <a:t>COV (máxima)</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3.0  </a:t>
                      </a:r>
                      <a:r>
                        <a:rPr lang="es-MX" sz="1800" b="0" i="0" u="none" strike="noStrike" kern="1200" baseline="0" dirty="0" smtClean="0">
                          <a:solidFill>
                            <a:schemeClr val="tx1"/>
                          </a:solidFill>
                          <a:latin typeface="Arial" panose="020B0604020202020204" pitchFamily="34" charset="0"/>
                          <a:ea typeface="+mn-ea"/>
                          <a:cs typeface="Arial" panose="020B0604020202020204" pitchFamily="34" charset="0"/>
                        </a:rPr>
                        <a:t>(kg DQO/m</a:t>
                      </a:r>
                      <a:r>
                        <a:rPr lang="es-MX" sz="1800" b="0" i="0" u="none" strike="noStrike" kern="1200" baseline="30000" dirty="0" smtClean="0">
                          <a:solidFill>
                            <a:schemeClr val="tx1"/>
                          </a:solidFill>
                          <a:latin typeface="Arial" panose="020B0604020202020204" pitchFamily="34" charset="0"/>
                          <a:ea typeface="+mn-ea"/>
                          <a:cs typeface="Arial" panose="020B0604020202020204" pitchFamily="34" charset="0"/>
                        </a:rPr>
                        <a:t>3</a:t>
                      </a:r>
                      <a:r>
                        <a:rPr lang="es-MX" sz="1800" b="0" i="0" u="none" strike="noStrike" kern="1200" baseline="0" dirty="0" smtClean="0">
                          <a:solidFill>
                            <a:schemeClr val="tx1"/>
                          </a:solidFill>
                          <a:latin typeface="Arial" panose="020B0604020202020204" pitchFamily="34" charset="0"/>
                          <a:ea typeface="+mn-ea"/>
                          <a:cs typeface="Arial" panose="020B0604020202020204" pitchFamily="34" charset="0"/>
                        </a:rPr>
                        <a:t>.d) </a:t>
                      </a:r>
                    </a:p>
                    <a:p>
                      <a:endParaRPr lang="es-MX" dirty="0"/>
                    </a:p>
                  </a:txBody>
                  <a:tcPr/>
                </a:tc>
              </a:tr>
              <a:tr h="536277">
                <a:tc>
                  <a:txBody>
                    <a:bodyPr/>
                    <a:lstStyle/>
                    <a:p>
                      <a:r>
                        <a:rPr lang="es-MX" dirty="0" smtClean="0">
                          <a:latin typeface="Arial" panose="020B0604020202020204" pitchFamily="34" charset="0"/>
                          <a:cs typeface="Arial" panose="020B0604020202020204" pitchFamily="34" charset="0"/>
                        </a:rPr>
                        <a:t>Altura del reactor</a:t>
                      </a:r>
                      <a:endParaRPr lang="es-MX" dirty="0">
                        <a:latin typeface="Arial" panose="020B0604020202020204" pitchFamily="34" charset="0"/>
                        <a:cs typeface="Arial" panose="020B0604020202020204" pitchFamily="34" charset="0"/>
                      </a:endParaRPr>
                    </a:p>
                  </a:txBody>
                  <a:tcPr/>
                </a:tc>
                <a:tc>
                  <a:txBody>
                    <a:bodyPr/>
                    <a:lstStyle/>
                    <a:p>
                      <a:r>
                        <a:rPr lang="es-MX" dirty="0" smtClean="0">
                          <a:latin typeface="Arial" panose="020B0604020202020204" pitchFamily="34" charset="0"/>
                          <a:cs typeface="Arial" panose="020B0604020202020204" pitchFamily="34" charset="0"/>
                        </a:rPr>
                        <a:t>4.0 m</a:t>
                      </a:r>
                      <a:endParaRPr lang="es-MX" dirty="0"/>
                    </a:p>
                  </a:txBody>
                  <a:tcPr/>
                </a:tc>
              </a:tr>
            </a:tbl>
          </a:graphicData>
        </a:graphic>
      </p:graphicFrame>
      <p:sp>
        <p:nvSpPr>
          <p:cNvPr id="2" name="Rectángulo 1"/>
          <p:cNvSpPr/>
          <p:nvPr/>
        </p:nvSpPr>
        <p:spPr>
          <a:xfrm>
            <a:off x="3569827" y="4158734"/>
            <a:ext cx="5516638" cy="369332"/>
          </a:xfrm>
          <a:prstGeom prst="rect">
            <a:avLst/>
          </a:prstGeom>
        </p:spPr>
        <p:txBody>
          <a:bodyPr wrap="none">
            <a:spAutoFit/>
          </a:bodyPr>
          <a:lstStyle/>
          <a:p>
            <a:r>
              <a:rPr lang="es-MX" dirty="0">
                <a:solidFill>
                  <a:srgbClr val="FF0000"/>
                </a:solidFill>
              </a:rPr>
              <a:t>recomendaciones de diseño, ver Metcalf &amp; </a:t>
            </a:r>
            <a:r>
              <a:rPr lang="es-MX" dirty="0" smtClean="0">
                <a:solidFill>
                  <a:srgbClr val="FF0000"/>
                </a:solidFill>
              </a:rPr>
              <a:t>Eddy, 2003</a:t>
            </a:r>
            <a:endParaRPr lang="es-MX" dirty="0">
              <a:solidFill>
                <a:srgbClr val="FF0000"/>
              </a:solidFill>
            </a:endParaRPr>
          </a:p>
        </p:txBody>
      </p:sp>
    </p:spTree>
    <p:extLst>
      <p:ext uri="{BB962C8B-B14F-4D97-AF65-F5344CB8AC3E}">
        <p14:creationId xmlns:p14="http://schemas.microsoft.com/office/powerpoint/2010/main" val="1824859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1462319820"/>
              </p:ext>
            </p:extLst>
          </p:nvPr>
        </p:nvGraphicFramePr>
        <p:xfrm>
          <a:off x="2424136" y="417343"/>
          <a:ext cx="4066816" cy="6949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2"/>
          <p:cNvSpPr/>
          <p:nvPr/>
        </p:nvSpPr>
        <p:spPr>
          <a:xfrm>
            <a:off x="2424135" y="1640811"/>
            <a:ext cx="8445633" cy="923330"/>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Se debe establecer si el reactor está limitado por la </a:t>
            </a:r>
            <a:r>
              <a:rPr lang="es-MX" dirty="0" smtClean="0">
                <a:latin typeface="Arial" panose="020B0604020202020204" pitchFamily="34" charset="0"/>
                <a:cs typeface="Arial" panose="020B0604020202020204" pitchFamily="34" charset="0"/>
              </a:rPr>
              <a:t>carga hidráulica o por la carga orgánica </a:t>
            </a:r>
            <a:r>
              <a:rPr lang="es-MX" dirty="0">
                <a:latin typeface="Arial" panose="020B0604020202020204" pitchFamily="34" charset="0"/>
                <a:cs typeface="Arial" panose="020B0604020202020204" pitchFamily="34" charset="0"/>
              </a:rPr>
              <a:t>comparando el volumen del reactor calculado de las dos maneras siguientes: </a:t>
            </a:r>
          </a:p>
        </p:txBody>
      </p:sp>
      <p:grpSp>
        <p:nvGrpSpPr>
          <p:cNvPr id="10" name="Grupo 9"/>
          <p:cNvGrpSpPr/>
          <p:nvPr/>
        </p:nvGrpSpPr>
        <p:grpSpPr>
          <a:xfrm>
            <a:off x="3503054" y="3092655"/>
            <a:ext cx="6838681" cy="1144494"/>
            <a:chOff x="3998117" y="2699797"/>
            <a:chExt cx="4591765" cy="785715"/>
          </a:xfrm>
        </p:grpSpPr>
        <p:pic>
          <p:nvPicPr>
            <p:cNvPr id="7" name="Picture 3"/>
            <p:cNvPicPr>
              <a:picLocks noChangeAspect="1"/>
            </p:cNvPicPr>
            <p:nvPr/>
          </p:nvPicPr>
          <p:blipFill rotWithShape="1">
            <a:blip r:embed="rId12"/>
            <a:srcRect l="26013" t="57174" r="66266" b="35079"/>
            <a:stretch/>
          </p:blipFill>
          <p:spPr>
            <a:xfrm>
              <a:off x="3998117" y="2699797"/>
              <a:ext cx="1392862" cy="785715"/>
            </a:xfrm>
            <a:prstGeom prst="rect">
              <a:avLst/>
            </a:prstGeom>
          </p:spPr>
        </p:pic>
        <p:pic>
          <p:nvPicPr>
            <p:cNvPr id="9" name="Picture 4"/>
            <p:cNvPicPr>
              <a:picLocks noChangeAspect="1"/>
            </p:cNvPicPr>
            <p:nvPr/>
          </p:nvPicPr>
          <p:blipFill rotWithShape="1">
            <a:blip r:embed="rId13"/>
            <a:srcRect l="36559" t="42562" r="48647" b="48742"/>
            <a:stretch/>
          </p:blipFill>
          <p:spPr>
            <a:xfrm>
              <a:off x="6477597" y="2712623"/>
              <a:ext cx="2112285" cy="698083"/>
            </a:xfrm>
            <a:prstGeom prst="rect">
              <a:avLst/>
            </a:prstGeom>
          </p:spPr>
        </p:pic>
      </p:grpSp>
    </p:spTree>
    <p:extLst>
      <p:ext uri="{BB962C8B-B14F-4D97-AF65-F5344CB8AC3E}">
        <p14:creationId xmlns:p14="http://schemas.microsoft.com/office/powerpoint/2010/main" val="3764403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1462319820"/>
              </p:ext>
            </p:extLst>
          </p:nvPr>
        </p:nvGraphicFramePr>
        <p:xfrm>
          <a:off x="2424136" y="417343"/>
          <a:ext cx="4066816" cy="6949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2424136" y="1992489"/>
            <a:ext cx="8684654" cy="369332"/>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El volumen más alto indicará el tipo de limitación existente. </a:t>
            </a:r>
          </a:p>
        </p:txBody>
      </p:sp>
      <p:sp>
        <p:nvSpPr>
          <p:cNvPr id="11" name="Rectángulo 10"/>
          <p:cNvSpPr/>
          <p:nvPr/>
        </p:nvSpPr>
        <p:spPr>
          <a:xfrm>
            <a:off x="2424136" y="2621603"/>
            <a:ext cx="8684654" cy="1200329"/>
          </a:xfrm>
          <a:prstGeom prst="rect">
            <a:avLst/>
          </a:prstGeom>
        </p:spPr>
        <p:txBody>
          <a:bodyPr wrap="square">
            <a:spAutoFit/>
          </a:bodyPr>
          <a:lstStyle/>
          <a:p>
            <a:pPr algn="just"/>
            <a:r>
              <a:rPr lang="es-MX" dirty="0" smtClean="0">
                <a:latin typeface="Arial" panose="020B0604020202020204" pitchFamily="34" charset="0"/>
                <a:cs typeface="Arial" panose="020B0604020202020204" pitchFamily="34" charset="0"/>
              </a:rPr>
              <a:t>Un </a:t>
            </a:r>
            <a:r>
              <a:rPr lang="es-MX" dirty="0">
                <a:latin typeface="Arial" panose="020B0604020202020204" pitchFamily="34" charset="0"/>
                <a:cs typeface="Arial" panose="020B0604020202020204" pitchFamily="34" charset="0"/>
              </a:rPr>
              <a:t>reactor limitado orgánicamente quiere decir que el lodo (las bacterias anaeróbicas) que crecerá en el reactor no será capaz nunca de consumir toda la materia orgánica del AR porque ésta es demasiado concentrada. </a:t>
            </a:r>
            <a:r>
              <a:rPr lang="es-MX" b="1" dirty="0" smtClean="0">
                <a:latin typeface="Arial" panose="020B0604020202020204" pitchFamily="34" charset="0"/>
                <a:cs typeface="Arial" panose="020B0604020202020204" pitchFamily="34" charset="0"/>
              </a:rPr>
              <a:t>Demasiada Carga Orgánica </a:t>
            </a:r>
            <a:r>
              <a:rPr lang="es-MX" b="1" dirty="0">
                <a:latin typeface="Arial" panose="020B0604020202020204" pitchFamily="34" charset="0"/>
                <a:cs typeface="Arial" panose="020B0604020202020204" pitchFamily="34" charset="0"/>
              </a:rPr>
              <a:t>y poco </a:t>
            </a:r>
            <a:r>
              <a:rPr lang="es-MX" b="1" dirty="0" smtClean="0">
                <a:latin typeface="Arial" panose="020B0604020202020204" pitchFamily="34" charset="0"/>
                <a:cs typeface="Arial" panose="020B0604020202020204" pitchFamily="34" charset="0"/>
              </a:rPr>
              <a:t>Caudal. </a:t>
            </a:r>
            <a:endParaRPr lang="es-MX" b="1" dirty="0">
              <a:latin typeface="Arial" panose="020B0604020202020204" pitchFamily="34" charset="0"/>
              <a:cs typeface="Arial" panose="020B0604020202020204" pitchFamily="34" charset="0"/>
            </a:endParaRPr>
          </a:p>
        </p:txBody>
      </p:sp>
      <p:sp>
        <p:nvSpPr>
          <p:cNvPr id="12" name="Rectángulo 11"/>
          <p:cNvSpPr/>
          <p:nvPr/>
        </p:nvSpPr>
        <p:spPr>
          <a:xfrm>
            <a:off x="2424136" y="4081714"/>
            <a:ext cx="8684654" cy="1200329"/>
          </a:xfrm>
          <a:prstGeom prst="rect">
            <a:avLst/>
          </a:prstGeom>
        </p:spPr>
        <p:txBody>
          <a:bodyPr wrap="square">
            <a:spAutoFit/>
          </a:bodyPr>
          <a:lstStyle/>
          <a:p>
            <a:pPr algn="just"/>
            <a:r>
              <a:rPr lang="es-MX" dirty="0" smtClean="0">
                <a:latin typeface="Arial" panose="020B0604020202020204" pitchFamily="34" charset="0"/>
                <a:cs typeface="Arial" panose="020B0604020202020204" pitchFamily="34" charset="0"/>
              </a:rPr>
              <a:t>Un </a:t>
            </a:r>
            <a:r>
              <a:rPr lang="es-MX" dirty="0">
                <a:latin typeface="Arial" panose="020B0604020202020204" pitchFamily="34" charset="0"/>
                <a:cs typeface="Arial" panose="020B0604020202020204" pitchFamily="34" charset="0"/>
              </a:rPr>
              <a:t>reactor limitado hidráulicamente quiere decir que el caudal de AR a tratar es demasiado elevado y que la concentración del AR no es lo suficientemente alta como para alimentar el lodo que potencialmente se podría desarrollar en el reactor. </a:t>
            </a:r>
            <a:r>
              <a:rPr lang="es-MX" b="1" dirty="0">
                <a:latin typeface="Arial" panose="020B0604020202020204" pitchFamily="34" charset="0"/>
                <a:cs typeface="Arial" panose="020B0604020202020204" pitchFamily="34" charset="0"/>
              </a:rPr>
              <a:t>Demasiado </a:t>
            </a:r>
            <a:r>
              <a:rPr lang="es-MX" b="1" dirty="0" smtClean="0">
                <a:latin typeface="Arial" panose="020B0604020202020204" pitchFamily="34" charset="0"/>
                <a:cs typeface="Arial" panose="020B0604020202020204" pitchFamily="34" charset="0"/>
              </a:rPr>
              <a:t>Caudal </a:t>
            </a:r>
            <a:r>
              <a:rPr lang="es-MX" b="1" dirty="0">
                <a:latin typeface="Arial" panose="020B0604020202020204" pitchFamily="34" charset="0"/>
                <a:cs typeface="Arial" panose="020B0604020202020204" pitchFamily="34" charset="0"/>
              </a:rPr>
              <a:t>y poca </a:t>
            </a:r>
            <a:r>
              <a:rPr lang="es-MX" b="1" dirty="0" smtClean="0">
                <a:latin typeface="Arial" panose="020B0604020202020204" pitchFamily="34" charset="0"/>
                <a:cs typeface="Arial" panose="020B0604020202020204" pitchFamily="34" charset="0"/>
              </a:rPr>
              <a:t>Carga Orgánica. </a:t>
            </a:r>
            <a:endParaRPr lang="es-MX"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63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753800834"/>
              </p:ext>
            </p:extLst>
          </p:nvPr>
        </p:nvGraphicFramePr>
        <p:xfrm>
          <a:off x="2424136" y="417343"/>
          <a:ext cx="4697882" cy="70734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2424136" y="1992489"/>
            <a:ext cx="7157746" cy="400110"/>
          </a:xfrm>
          <a:prstGeom prst="rect">
            <a:avLst/>
          </a:prstGeom>
        </p:spPr>
        <p:txBody>
          <a:bodyPr wrap="square">
            <a:spAutoFit/>
          </a:bodyPr>
          <a:lstStyle/>
          <a:p>
            <a:r>
              <a:rPr lang="es-MX" sz="2000" b="1" dirty="0">
                <a:latin typeface="Arial" panose="020B0604020202020204" pitchFamily="34" charset="0"/>
                <a:cs typeface="Arial" panose="020B0604020202020204" pitchFamily="34" charset="0"/>
              </a:rPr>
              <a:t>Comenzando por el calculo del volumen del reactor </a:t>
            </a:r>
            <a:r>
              <a:rPr lang="es-MX" sz="2000" b="1" dirty="0" smtClean="0">
                <a:latin typeface="Arial" panose="020B0604020202020204" pitchFamily="34" charset="0"/>
                <a:cs typeface="Arial" panose="020B0604020202020204" pitchFamily="34" charset="0"/>
              </a:rPr>
              <a:t>con:</a:t>
            </a:r>
            <a:endParaRPr lang="es-MX" sz="2000" b="1" dirty="0">
              <a:latin typeface="Arial" panose="020B0604020202020204" pitchFamily="34" charset="0"/>
              <a:cs typeface="Arial" panose="020B0604020202020204" pitchFamily="34" charset="0"/>
            </a:endParaRPr>
          </a:p>
        </p:txBody>
      </p:sp>
      <p:sp>
        <p:nvSpPr>
          <p:cNvPr id="11" name="Rectángulo 10"/>
          <p:cNvSpPr/>
          <p:nvPr/>
        </p:nvSpPr>
        <p:spPr>
          <a:xfrm>
            <a:off x="2437015" y="5132983"/>
            <a:ext cx="8684654" cy="461665"/>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V = TRH * Q = 10 h * 1,589.8 m3/d * 1d/24 h = 662.42 m</a:t>
            </a:r>
            <a:r>
              <a:rPr lang="es-MX" sz="2400" b="1" baseline="30000" dirty="0">
                <a:latin typeface="Arial" panose="020B0604020202020204" pitchFamily="34" charset="0"/>
                <a:cs typeface="Arial" panose="020B0604020202020204" pitchFamily="34" charset="0"/>
              </a:rPr>
              <a:t>3</a:t>
            </a:r>
          </a:p>
        </p:txBody>
      </p:sp>
      <p:pic>
        <p:nvPicPr>
          <p:cNvPr id="7" name="Picture 7"/>
          <p:cNvPicPr>
            <a:picLocks noChangeAspect="1"/>
          </p:cNvPicPr>
          <p:nvPr/>
        </p:nvPicPr>
        <p:blipFill rotWithShape="1">
          <a:blip r:embed="rId12"/>
          <a:srcRect l="26013" t="57174" r="66266" b="35079"/>
          <a:stretch/>
        </p:blipFill>
        <p:spPr>
          <a:xfrm>
            <a:off x="4741298" y="2841717"/>
            <a:ext cx="2523422" cy="1423465"/>
          </a:xfrm>
          <a:prstGeom prst="rect">
            <a:avLst/>
          </a:prstGeom>
        </p:spPr>
      </p:pic>
    </p:spTree>
    <p:extLst>
      <p:ext uri="{BB962C8B-B14F-4D97-AF65-F5344CB8AC3E}">
        <p14:creationId xmlns:p14="http://schemas.microsoft.com/office/powerpoint/2010/main" val="278929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1+#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2097736938"/>
              </p:ext>
            </p:extLst>
          </p:nvPr>
        </p:nvGraphicFramePr>
        <p:xfrm>
          <a:off x="2424135" y="417343"/>
          <a:ext cx="8162299" cy="79327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2286416" y="3483660"/>
            <a:ext cx="6175004" cy="369332"/>
          </a:xfrm>
          <a:prstGeom prst="rect">
            <a:avLst/>
          </a:prstGeom>
        </p:spPr>
        <p:txBody>
          <a:bodyPr wrap="square">
            <a:spAutoFit/>
          </a:bodyPr>
          <a:lstStyle/>
          <a:p>
            <a:r>
              <a:rPr lang="es-MX" dirty="0" smtClean="0">
                <a:latin typeface="Arial" panose="020B0604020202020204" pitchFamily="34" charset="0"/>
                <a:cs typeface="Arial" panose="020B0604020202020204" pitchFamily="34" charset="0"/>
              </a:rPr>
              <a:t>Con </a:t>
            </a:r>
            <a:r>
              <a:rPr lang="es-MX" dirty="0">
                <a:latin typeface="Arial" panose="020B0604020202020204" pitchFamily="34" charset="0"/>
                <a:cs typeface="Arial" panose="020B0604020202020204" pitchFamily="34" charset="0"/>
              </a:rPr>
              <a:t>la velocidad ascensional del líquido dentro del </a:t>
            </a:r>
            <a:r>
              <a:rPr lang="es-MX" dirty="0" smtClean="0">
                <a:latin typeface="Arial" panose="020B0604020202020204" pitchFamily="34" charset="0"/>
                <a:cs typeface="Arial" panose="020B0604020202020204" pitchFamily="34" charset="0"/>
              </a:rPr>
              <a:t>reactor:</a:t>
            </a:r>
            <a:endParaRPr lang="es-MX" dirty="0">
              <a:latin typeface="Arial" panose="020B0604020202020204" pitchFamily="34" charset="0"/>
              <a:cs typeface="Arial" panose="020B0604020202020204" pitchFamily="34" charset="0"/>
            </a:endParaRPr>
          </a:p>
        </p:txBody>
      </p:sp>
      <p:pic>
        <p:nvPicPr>
          <p:cNvPr id="8" name="Picture 8"/>
          <p:cNvPicPr>
            <a:picLocks noChangeAspect="1"/>
          </p:cNvPicPr>
          <p:nvPr/>
        </p:nvPicPr>
        <p:blipFill rotWithShape="1">
          <a:blip r:embed="rId12"/>
          <a:srcRect l="69071" t="29886" r="21229" b="63248"/>
          <a:stretch/>
        </p:blipFill>
        <p:spPr>
          <a:xfrm>
            <a:off x="8790247" y="3172801"/>
            <a:ext cx="2490324" cy="991049"/>
          </a:xfrm>
          <a:prstGeom prst="rect">
            <a:avLst/>
          </a:prstGeom>
        </p:spPr>
      </p:pic>
      <p:sp>
        <p:nvSpPr>
          <p:cNvPr id="3" name="Rectángulo 2"/>
          <p:cNvSpPr/>
          <p:nvPr/>
        </p:nvSpPr>
        <p:spPr>
          <a:xfrm>
            <a:off x="2437015" y="1683786"/>
            <a:ext cx="8149419" cy="400110"/>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Área de la superficie </a:t>
            </a:r>
            <a:r>
              <a:rPr lang="es-MX" sz="2000" dirty="0" smtClean="0">
                <a:latin typeface="Arial" panose="020B0604020202020204" pitchFamily="34" charset="0"/>
                <a:cs typeface="Arial" panose="020B0604020202020204" pitchFamily="34" charset="0"/>
              </a:rPr>
              <a:t>horizontal:</a:t>
            </a:r>
          </a:p>
        </p:txBody>
      </p:sp>
      <mc:AlternateContent xmlns:mc="http://schemas.openxmlformats.org/markup-compatibility/2006" xmlns:a14="http://schemas.microsoft.com/office/drawing/2010/main">
        <mc:Choice Requires="a14">
          <p:sp>
            <p:nvSpPr>
              <p:cNvPr id="5" name="CuadroTexto 4"/>
              <p:cNvSpPr txBox="1"/>
              <p:nvPr/>
            </p:nvSpPr>
            <p:spPr>
              <a:xfrm>
                <a:off x="2437015" y="4779312"/>
                <a:ext cx="5774722" cy="74558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MX" sz="2000" b="1" i="1" smtClean="0">
                              <a:latin typeface="Cambria Math" charset="0"/>
                            </a:rPr>
                          </m:ctrlPr>
                        </m:sSubPr>
                        <m:e>
                          <m:r>
                            <a:rPr lang="es-MX" sz="2000" b="1" i="0" smtClean="0">
                              <a:latin typeface="Cambria Math" panose="02040503050406030204" pitchFamily="18" charset="0"/>
                            </a:rPr>
                            <m:t>𝐯</m:t>
                          </m:r>
                        </m:e>
                        <m:sub>
                          <m:r>
                            <a:rPr lang="es-MX" sz="2000" b="1" i="0" smtClean="0">
                              <a:latin typeface="Cambria Math" panose="02040503050406030204" pitchFamily="18" charset="0"/>
                            </a:rPr>
                            <m:t>𝐚𝐬𝐜</m:t>
                          </m:r>
                        </m:sub>
                      </m:sSub>
                      <m:r>
                        <a:rPr lang="es-MX" sz="2000" b="1" i="0" smtClean="0">
                          <a:latin typeface="Cambria Math" panose="02040503050406030204" pitchFamily="18" charset="0"/>
                        </a:rPr>
                        <m:t>=</m:t>
                      </m:r>
                      <m:f>
                        <m:fPr>
                          <m:ctrlPr>
                            <a:rPr lang="es-MX" sz="2000" b="1" i="1" smtClean="0">
                              <a:latin typeface="Cambria Math" charset="0"/>
                            </a:rPr>
                          </m:ctrlPr>
                        </m:fPr>
                        <m:num>
                          <m:r>
                            <a:rPr lang="es-MX" sz="2000" b="1" i="0" smtClean="0">
                              <a:latin typeface="Cambria Math" panose="02040503050406030204" pitchFamily="18" charset="0"/>
                            </a:rPr>
                            <m:t>𝐐</m:t>
                          </m:r>
                        </m:num>
                        <m:den>
                          <m:r>
                            <a:rPr lang="es-MX" sz="2000" b="1" i="0" smtClean="0">
                              <a:latin typeface="Cambria Math" panose="02040503050406030204" pitchFamily="18" charset="0"/>
                            </a:rPr>
                            <m:t>𝐀</m:t>
                          </m:r>
                        </m:den>
                      </m:f>
                      <m:r>
                        <a:rPr lang="es-MX" sz="2000" b="1" i="0" smtClean="0">
                          <a:latin typeface="Cambria Math" panose="02040503050406030204" pitchFamily="18" charset="0"/>
                        </a:rPr>
                        <m:t>=</m:t>
                      </m:r>
                      <m:f>
                        <m:fPr>
                          <m:ctrlPr>
                            <a:rPr lang="es-MX" sz="2000" b="1" i="1" smtClean="0">
                              <a:latin typeface="Cambria Math" charset="0"/>
                            </a:rPr>
                          </m:ctrlPr>
                        </m:fPr>
                        <m:num>
                          <m:r>
                            <a:rPr lang="es-MX" sz="2000" b="1" i="0" smtClean="0">
                              <a:latin typeface="Cambria Math" panose="02040503050406030204" pitchFamily="18" charset="0"/>
                            </a:rPr>
                            <m:t>𝟏𝟓𝟖𝟗</m:t>
                          </m:r>
                          <m:r>
                            <a:rPr lang="es-MX" sz="2000" b="1" i="0" smtClean="0">
                              <a:latin typeface="Cambria Math" panose="02040503050406030204" pitchFamily="18" charset="0"/>
                            </a:rPr>
                            <m:t>.</m:t>
                          </m:r>
                          <m:r>
                            <a:rPr lang="es-MX" sz="2000" b="1" i="0" smtClean="0">
                              <a:latin typeface="Cambria Math" panose="02040503050406030204" pitchFamily="18" charset="0"/>
                            </a:rPr>
                            <m:t>𝟒𝟐</m:t>
                          </m:r>
                          <m:f>
                            <m:fPr>
                              <m:type m:val="skw"/>
                              <m:ctrlPr>
                                <a:rPr lang="es-MX" sz="2000" b="1" i="1">
                                  <a:latin typeface="Cambria Math" charset="0"/>
                                </a:rPr>
                              </m:ctrlPr>
                            </m:fPr>
                            <m:num>
                              <m:sSup>
                                <m:sSupPr>
                                  <m:ctrlPr>
                                    <a:rPr lang="es-MX" sz="2000" b="1" i="1">
                                      <a:latin typeface="Cambria Math" charset="0"/>
                                    </a:rPr>
                                  </m:ctrlPr>
                                </m:sSupPr>
                                <m:e>
                                  <m:r>
                                    <a:rPr lang="es-MX" sz="2000" b="1" i="0">
                                      <a:latin typeface="Cambria Math" panose="02040503050406030204" pitchFamily="18" charset="0"/>
                                    </a:rPr>
                                    <m:t>𝐦</m:t>
                                  </m:r>
                                </m:e>
                                <m:sup>
                                  <m:r>
                                    <a:rPr lang="es-MX" sz="2000" b="1" i="0">
                                      <a:latin typeface="Cambria Math" panose="02040503050406030204" pitchFamily="18" charset="0"/>
                                    </a:rPr>
                                    <m:t>𝟑</m:t>
                                  </m:r>
                                </m:sup>
                              </m:sSup>
                            </m:num>
                            <m:den>
                              <m:r>
                                <a:rPr lang="es-MX" sz="2000" b="1" i="0">
                                  <a:latin typeface="Cambria Math" panose="02040503050406030204" pitchFamily="18" charset="0"/>
                                </a:rPr>
                                <m:t>𝐝</m:t>
                              </m:r>
                            </m:den>
                          </m:f>
                        </m:num>
                        <m:den>
                          <m:r>
                            <a:rPr lang="es-MX" sz="2000" b="1" i="0" smtClean="0">
                              <a:latin typeface="Cambria Math" panose="02040503050406030204" pitchFamily="18" charset="0"/>
                            </a:rPr>
                            <m:t>𝟏𝟔𝟓</m:t>
                          </m:r>
                          <m:r>
                            <a:rPr lang="es-MX" sz="2000" b="1" i="0" smtClean="0">
                              <a:latin typeface="Cambria Math" panose="02040503050406030204" pitchFamily="18" charset="0"/>
                            </a:rPr>
                            <m:t>.</m:t>
                          </m:r>
                          <m:r>
                            <a:rPr lang="es-MX" sz="2000" b="1" i="0" smtClean="0">
                              <a:latin typeface="Cambria Math" panose="02040503050406030204" pitchFamily="18" charset="0"/>
                            </a:rPr>
                            <m:t>𝟔𝟏</m:t>
                          </m:r>
                          <m:sSup>
                            <m:sSupPr>
                              <m:ctrlPr>
                                <a:rPr lang="es-MX" sz="2000" b="1" i="1" smtClean="0">
                                  <a:latin typeface="Cambria Math" charset="0"/>
                                </a:rPr>
                              </m:ctrlPr>
                            </m:sSupPr>
                            <m:e>
                              <m:r>
                                <a:rPr lang="es-MX" sz="2000" b="1" i="0" smtClean="0">
                                  <a:latin typeface="Cambria Math" panose="02040503050406030204" pitchFamily="18" charset="0"/>
                                </a:rPr>
                                <m:t>𝐦</m:t>
                              </m:r>
                            </m:e>
                            <m:sup>
                              <m:r>
                                <a:rPr lang="es-MX" sz="2000" b="1" i="0" smtClean="0">
                                  <a:latin typeface="Cambria Math" panose="02040503050406030204" pitchFamily="18" charset="0"/>
                                </a:rPr>
                                <m:t>𝟐</m:t>
                              </m:r>
                            </m:sup>
                          </m:sSup>
                        </m:den>
                      </m:f>
                      <m:r>
                        <a:rPr lang="es-MX" sz="2000" b="1" i="0" smtClean="0">
                          <a:latin typeface="Cambria Math" panose="02040503050406030204" pitchFamily="18" charset="0"/>
                        </a:rPr>
                        <m:t>=</m:t>
                      </m:r>
                      <m:r>
                        <a:rPr lang="es-MX" sz="2000" b="1" i="0" smtClean="0">
                          <a:latin typeface="Cambria Math" panose="02040503050406030204" pitchFamily="18" charset="0"/>
                        </a:rPr>
                        <m:t>𝟗</m:t>
                      </m:r>
                      <m:r>
                        <a:rPr lang="es-MX" sz="2000" b="1" i="0" smtClean="0">
                          <a:latin typeface="Cambria Math" panose="02040503050406030204" pitchFamily="18" charset="0"/>
                        </a:rPr>
                        <m:t>.</m:t>
                      </m:r>
                      <m:r>
                        <a:rPr lang="es-MX" sz="2000" b="1" i="0" smtClean="0">
                          <a:latin typeface="Cambria Math" panose="02040503050406030204" pitchFamily="18" charset="0"/>
                        </a:rPr>
                        <m:t>𝟔</m:t>
                      </m:r>
                      <m:r>
                        <a:rPr lang="es-MX" sz="2000" b="1" i="0" smtClean="0">
                          <a:latin typeface="Cambria Math" panose="02040503050406030204" pitchFamily="18" charset="0"/>
                        </a:rPr>
                        <m:t> </m:t>
                      </m:r>
                      <m:f>
                        <m:fPr>
                          <m:type m:val="skw"/>
                          <m:ctrlPr>
                            <a:rPr lang="es-MX" sz="2000" b="1" i="1" smtClean="0">
                              <a:latin typeface="Cambria Math" charset="0"/>
                            </a:rPr>
                          </m:ctrlPr>
                        </m:fPr>
                        <m:num>
                          <m:r>
                            <a:rPr lang="es-MX" sz="2000" b="1" i="0" smtClean="0">
                              <a:latin typeface="Cambria Math" panose="02040503050406030204" pitchFamily="18" charset="0"/>
                            </a:rPr>
                            <m:t>𝐦</m:t>
                          </m:r>
                        </m:num>
                        <m:den>
                          <m:r>
                            <a:rPr lang="es-MX" sz="2000" b="1" i="0" smtClean="0">
                              <a:latin typeface="Cambria Math" panose="02040503050406030204" pitchFamily="18" charset="0"/>
                            </a:rPr>
                            <m:t>𝐝</m:t>
                          </m:r>
                        </m:den>
                      </m:f>
                      <m:r>
                        <a:rPr lang="es-MX" sz="2000" b="1" i="0" smtClean="0">
                          <a:latin typeface="Cambria Math" panose="02040503050406030204" pitchFamily="18" charset="0"/>
                        </a:rPr>
                        <m:t>=</m:t>
                      </m:r>
                      <m:r>
                        <a:rPr lang="es-MX" sz="2000" b="1" i="0" smtClean="0">
                          <a:latin typeface="Cambria Math" panose="02040503050406030204" pitchFamily="18" charset="0"/>
                        </a:rPr>
                        <m:t>𝟎</m:t>
                      </m:r>
                      <m:r>
                        <a:rPr lang="es-MX" sz="2000" b="1" i="0" smtClean="0">
                          <a:latin typeface="Cambria Math" panose="02040503050406030204" pitchFamily="18" charset="0"/>
                        </a:rPr>
                        <m:t>.</m:t>
                      </m:r>
                      <m:r>
                        <a:rPr lang="es-MX" sz="2000" b="1" i="0" smtClean="0">
                          <a:latin typeface="Cambria Math" panose="02040503050406030204" pitchFamily="18" charset="0"/>
                        </a:rPr>
                        <m:t>𝟒</m:t>
                      </m:r>
                      <m:r>
                        <a:rPr lang="es-MX" sz="2000" b="1" i="0" smtClean="0">
                          <a:latin typeface="Cambria Math" panose="02040503050406030204" pitchFamily="18" charset="0"/>
                        </a:rPr>
                        <m:t> </m:t>
                      </m:r>
                      <m:f>
                        <m:fPr>
                          <m:type m:val="skw"/>
                          <m:ctrlPr>
                            <a:rPr lang="es-MX" sz="2000" b="1" i="1" smtClean="0">
                              <a:latin typeface="Cambria Math" charset="0"/>
                            </a:rPr>
                          </m:ctrlPr>
                        </m:fPr>
                        <m:num>
                          <m:r>
                            <a:rPr lang="es-MX" sz="2000" b="1" i="0" smtClean="0">
                              <a:latin typeface="Cambria Math" panose="02040503050406030204" pitchFamily="18" charset="0"/>
                            </a:rPr>
                            <m:t>𝐦</m:t>
                          </m:r>
                        </m:num>
                        <m:den>
                          <m:r>
                            <a:rPr lang="es-MX" sz="2000" b="1" i="0" smtClean="0">
                              <a:latin typeface="Cambria Math" panose="02040503050406030204" pitchFamily="18" charset="0"/>
                            </a:rPr>
                            <m:t>𝐡</m:t>
                          </m:r>
                        </m:den>
                      </m:f>
                    </m:oMath>
                  </m:oMathPara>
                </a14:m>
                <a:endParaRPr lang="es-MX" b="1" dirty="0">
                  <a:latin typeface="Arial" panose="020B0604020202020204" pitchFamily="34" charset="0"/>
                  <a:cs typeface="Arial" panose="020B0604020202020204" pitchFamily="34" charset="0"/>
                </a:endParaRPr>
              </a:p>
            </p:txBody>
          </p:sp>
        </mc:Choice>
        <mc:Fallback xmlns="">
          <p:sp>
            <p:nvSpPr>
              <p:cNvPr id="5" name="CuadroTexto 4"/>
              <p:cNvSpPr txBox="1">
                <a:spLocks noRot="1" noChangeAspect="1" noMove="1" noResize="1" noEditPoints="1" noAdjustHandles="1" noChangeArrowheads="1" noChangeShapeType="1" noTextEdit="1"/>
              </p:cNvSpPr>
              <p:nvPr/>
            </p:nvSpPr>
            <p:spPr>
              <a:xfrm>
                <a:off x="2437015" y="4779312"/>
                <a:ext cx="5774722" cy="745589"/>
              </a:xfrm>
              <a:prstGeom prst="rect">
                <a:avLst/>
              </a:prstGeom>
              <a:blipFill rotWithShape="0">
                <a:blip r:embed="rId1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CuadroTexto 8"/>
              <p:cNvSpPr txBox="1"/>
              <p:nvPr/>
            </p:nvSpPr>
            <p:spPr>
              <a:xfrm>
                <a:off x="2424135" y="2385609"/>
                <a:ext cx="3637919" cy="490647"/>
              </a:xfrm>
              <a:prstGeom prst="rect">
                <a:avLst/>
              </a:prstGeom>
              <a:noFill/>
            </p:spPr>
            <p:txBody>
              <a:bodyPr wrap="none" lIns="0" tIns="0" rIns="0" bIns="0" rtlCol="0">
                <a:spAutoFit/>
              </a:bodyPr>
              <a:lstStyle/>
              <a:p>
                <a:r>
                  <a:rPr lang="es-MX" sz="2000" b="1" dirty="0" smtClean="0">
                    <a:latin typeface="Arial" panose="020B0604020202020204" pitchFamily="34" charset="0"/>
                    <a:cs typeface="Arial" panose="020B0604020202020204" pitchFamily="34" charset="0"/>
                  </a:rPr>
                  <a:t>A </a:t>
                </a:r>
                <a14:m>
                  <m:oMath xmlns:m="http://schemas.openxmlformats.org/officeDocument/2006/math">
                    <m:r>
                      <a:rPr lang="es-MX" sz="2000" b="1" i="0" smtClean="0">
                        <a:latin typeface="Cambria Math" panose="02040503050406030204" pitchFamily="18" charset="0"/>
                      </a:rPr>
                      <m:t>= </m:t>
                    </m:r>
                    <m:f>
                      <m:fPr>
                        <m:ctrlPr>
                          <a:rPr lang="es-MX" sz="2000" b="1" i="1" smtClean="0">
                            <a:latin typeface="Cambria Math" charset="0"/>
                          </a:rPr>
                        </m:ctrlPr>
                      </m:fPr>
                      <m:num>
                        <m:r>
                          <a:rPr lang="es-MX" sz="2000" b="1" i="1" smtClean="0">
                            <a:latin typeface="Cambria Math" panose="02040503050406030204" pitchFamily="18" charset="0"/>
                          </a:rPr>
                          <m:t>𝑽</m:t>
                        </m:r>
                      </m:num>
                      <m:den>
                        <m:r>
                          <a:rPr lang="es-MX" sz="2000" b="1" i="1" smtClean="0">
                            <a:latin typeface="Cambria Math" panose="02040503050406030204" pitchFamily="18" charset="0"/>
                          </a:rPr>
                          <m:t>𝒉</m:t>
                        </m:r>
                      </m:den>
                    </m:f>
                    <m:r>
                      <a:rPr lang="es-MX" sz="2000" b="1" i="1" smtClean="0">
                        <a:latin typeface="Cambria Math" panose="02040503050406030204" pitchFamily="18" charset="0"/>
                      </a:rPr>
                      <m:t>=</m:t>
                    </m:r>
                    <m:f>
                      <m:fPr>
                        <m:ctrlPr>
                          <a:rPr lang="es-MX" sz="2000" b="1" i="1" smtClean="0">
                            <a:latin typeface="Cambria Math" charset="0"/>
                          </a:rPr>
                        </m:ctrlPr>
                      </m:fPr>
                      <m:num>
                        <m:r>
                          <a:rPr lang="es-MX" sz="2000" b="1" i="1" smtClean="0">
                            <a:latin typeface="Cambria Math" panose="02040503050406030204" pitchFamily="18" charset="0"/>
                          </a:rPr>
                          <m:t>𝟔𝟔𝟐</m:t>
                        </m:r>
                        <m:r>
                          <a:rPr lang="es-MX" sz="2000" b="1" i="1" smtClean="0">
                            <a:latin typeface="Cambria Math" panose="02040503050406030204" pitchFamily="18" charset="0"/>
                          </a:rPr>
                          <m:t>.</m:t>
                        </m:r>
                        <m:r>
                          <a:rPr lang="es-MX" sz="2000" b="1" i="1" smtClean="0">
                            <a:latin typeface="Cambria Math" panose="02040503050406030204" pitchFamily="18" charset="0"/>
                          </a:rPr>
                          <m:t>𝟒𝟐</m:t>
                        </m:r>
                        <m:r>
                          <a:rPr lang="es-MX" sz="2000" b="1" i="1" smtClean="0">
                            <a:latin typeface="Cambria Math" panose="02040503050406030204" pitchFamily="18" charset="0"/>
                          </a:rPr>
                          <m:t> </m:t>
                        </m:r>
                        <m:sSup>
                          <m:sSupPr>
                            <m:ctrlPr>
                              <a:rPr lang="es-MX" sz="2000" b="1" i="1" smtClean="0">
                                <a:latin typeface="Cambria Math" charset="0"/>
                              </a:rPr>
                            </m:ctrlPr>
                          </m:sSupPr>
                          <m:e>
                            <m:r>
                              <a:rPr lang="es-MX" sz="2000" b="1" i="1" smtClean="0">
                                <a:latin typeface="Cambria Math" panose="02040503050406030204" pitchFamily="18" charset="0"/>
                              </a:rPr>
                              <m:t>𝒎</m:t>
                            </m:r>
                          </m:e>
                          <m:sup>
                            <m:r>
                              <a:rPr lang="es-MX" sz="2000" b="1" i="1" smtClean="0">
                                <a:latin typeface="Cambria Math" panose="02040503050406030204" pitchFamily="18" charset="0"/>
                              </a:rPr>
                              <m:t>𝟑</m:t>
                            </m:r>
                          </m:sup>
                        </m:sSup>
                      </m:num>
                      <m:den>
                        <m:r>
                          <a:rPr lang="es-MX" sz="2000" b="1" i="1" smtClean="0">
                            <a:latin typeface="Cambria Math" panose="02040503050406030204" pitchFamily="18" charset="0"/>
                          </a:rPr>
                          <m:t>𝟒</m:t>
                        </m:r>
                        <m:r>
                          <a:rPr lang="es-MX" sz="2000" b="1" i="1" smtClean="0">
                            <a:latin typeface="Cambria Math" panose="02040503050406030204" pitchFamily="18" charset="0"/>
                          </a:rPr>
                          <m:t>.</m:t>
                        </m:r>
                        <m:r>
                          <a:rPr lang="es-MX" sz="2000" b="1" i="1" smtClean="0">
                            <a:latin typeface="Cambria Math" panose="02040503050406030204" pitchFamily="18" charset="0"/>
                          </a:rPr>
                          <m:t>𝟎</m:t>
                        </m:r>
                        <m:r>
                          <a:rPr lang="es-MX" sz="2000" b="1" i="1" smtClean="0">
                            <a:latin typeface="Cambria Math" panose="02040503050406030204" pitchFamily="18" charset="0"/>
                          </a:rPr>
                          <m:t> </m:t>
                        </m:r>
                        <m:r>
                          <a:rPr lang="es-MX" sz="2000" b="1" i="1" smtClean="0">
                            <a:latin typeface="Cambria Math" panose="02040503050406030204" pitchFamily="18" charset="0"/>
                          </a:rPr>
                          <m:t>𝒎</m:t>
                        </m:r>
                      </m:den>
                    </m:f>
                    <m:r>
                      <a:rPr lang="es-MX" sz="2000" b="1" i="1" smtClean="0">
                        <a:latin typeface="Cambria Math" panose="02040503050406030204" pitchFamily="18" charset="0"/>
                      </a:rPr>
                      <m:t>=</m:t>
                    </m:r>
                    <m:r>
                      <a:rPr lang="es-MX" sz="2000" b="1" i="1" smtClean="0">
                        <a:latin typeface="Cambria Math" panose="02040503050406030204" pitchFamily="18" charset="0"/>
                      </a:rPr>
                      <m:t>𝟏𝟔𝟓</m:t>
                    </m:r>
                    <m:r>
                      <a:rPr lang="es-MX" sz="2000" b="1" i="1" smtClean="0">
                        <a:latin typeface="Cambria Math" panose="02040503050406030204" pitchFamily="18" charset="0"/>
                      </a:rPr>
                      <m:t>.</m:t>
                    </m:r>
                    <m:r>
                      <a:rPr lang="es-MX" sz="2000" b="1" i="1" smtClean="0">
                        <a:latin typeface="Cambria Math" panose="02040503050406030204" pitchFamily="18" charset="0"/>
                      </a:rPr>
                      <m:t>𝟔𝟏</m:t>
                    </m:r>
                    <m:r>
                      <a:rPr lang="es-MX" sz="2000" b="1" i="1" smtClean="0">
                        <a:latin typeface="Cambria Math" panose="02040503050406030204" pitchFamily="18" charset="0"/>
                      </a:rPr>
                      <m:t> </m:t>
                    </m:r>
                    <m:sSup>
                      <m:sSupPr>
                        <m:ctrlPr>
                          <a:rPr lang="es-MX" sz="2000" b="1" i="1" smtClean="0">
                            <a:latin typeface="Cambria Math" charset="0"/>
                          </a:rPr>
                        </m:ctrlPr>
                      </m:sSupPr>
                      <m:e>
                        <m:r>
                          <a:rPr lang="es-MX" sz="2000" b="1" i="1" smtClean="0">
                            <a:latin typeface="Cambria Math" panose="02040503050406030204" pitchFamily="18" charset="0"/>
                          </a:rPr>
                          <m:t>𝒎</m:t>
                        </m:r>
                      </m:e>
                      <m:sup>
                        <m:r>
                          <a:rPr lang="es-MX" sz="2000" b="1" i="1" smtClean="0">
                            <a:latin typeface="Cambria Math" panose="02040503050406030204" pitchFamily="18" charset="0"/>
                          </a:rPr>
                          <m:t>𝟐</m:t>
                        </m:r>
                      </m:sup>
                    </m:sSup>
                  </m:oMath>
                </a14:m>
                <a:r>
                  <a:rPr lang="es-MX" sz="2400" b="1" dirty="0" smtClean="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p:txBody>
          </p:sp>
        </mc:Choice>
        <mc:Fallback xmlns="">
          <p:sp>
            <p:nvSpPr>
              <p:cNvPr id="9" name="CuadroTexto 8"/>
              <p:cNvSpPr txBox="1">
                <a:spLocks noRot="1" noChangeAspect="1" noMove="1" noResize="1" noEditPoints="1" noAdjustHandles="1" noChangeArrowheads="1" noChangeShapeType="1" noTextEdit="1"/>
              </p:cNvSpPr>
              <p:nvPr/>
            </p:nvSpPr>
            <p:spPr>
              <a:xfrm>
                <a:off x="2424135" y="2385609"/>
                <a:ext cx="3637919" cy="490647"/>
              </a:xfrm>
              <a:prstGeom prst="rect">
                <a:avLst/>
              </a:prstGeom>
              <a:blipFill rotWithShape="0">
                <a:blip r:embed="rId14"/>
                <a:stretch>
                  <a:fillRect l="-4362" b="-17284"/>
                </a:stretch>
              </a:blipFill>
            </p:spPr>
            <p:txBody>
              <a:bodyPr/>
              <a:lstStyle/>
              <a:p>
                <a:r>
                  <a:rPr lang="es-MX">
                    <a:noFill/>
                  </a:rPr>
                  <a:t> </a:t>
                </a:r>
              </a:p>
            </p:txBody>
          </p:sp>
        </mc:Fallback>
      </mc:AlternateContent>
    </p:spTree>
    <p:extLst>
      <p:ext uri="{BB962C8B-B14F-4D97-AF65-F5344CB8AC3E}">
        <p14:creationId xmlns:p14="http://schemas.microsoft.com/office/powerpoint/2010/main" val="384372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1054712868"/>
              </p:ext>
            </p:extLst>
          </p:nvPr>
        </p:nvGraphicFramePr>
        <p:xfrm>
          <a:off x="2424136" y="417343"/>
          <a:ext cx="2778930" cy="71599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AlternateContent xmlns:mc="http://schemas.openxmlformats.org/markup-compatibility/2006" xmlns:a14="http://schemas.microsoft.com/office/drawing/2010/main">
        <mc:Choice Requires="a14">
          <p:sp>
            <p:nvSpPr>
              <p:cNvPr id="3" name="Rectángulo 2"/>
              <p:cNvSpPr/>
              <p:nvPr/>
            </p:nvSpPr>
            <p:spPr>
              <a:xfrm>
                <a:off x="2437015" y="1683786"/>
                <a:ext cx="8149419" cy="707886"/>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Reactores con volumen </a:t>
                </a:r>
                <a14:m>
                  <m:oMath xmlns:m="http://schemas.openxmlformats.org/officeDocument/2006/math">
                    <m:r>
                      <a:rPr lang="es-MX" sz="2000" i="1">
                        <a:latin typeface="Cambria Math" panose="02040503050406030204" pitchFamily="18" charset="0"/>
                        <a:ea typeface="Cambria Math" panose="02040503050406030204" pitchFamily="18" charset="0"/>
                      </a:rPr>
                      <m:t>≤300 </m:t>
                    </m:r>
                    <m:sSup>
                      <m:sSupPr>
                        <m:ctrlPr>
                          <a:rPr lang="es-MX" sz="2000" i="1">
                            <a:latin typeface="Cambria Math" charset="0"/>
                            <a:ea typeface="Cambria Math" panose="02040503050406030204" pitchFamily="18" charset="0"/>
                          </a:rPr>
                        </m:ctrlPr>
                      </m:sSupPr>
                      <m:e>
                        <m:r>
                          <a:rPr lang="es-MX" sz="2000" i="1">
                            <a:latin typeface="Cambria Math" panose="02040503050406030204" pitchFamily="18" charset="0"/>
                            <a:ea typeface="Cambria Math" panose="02040503050406030204" pitchFamily="18" charset="0"/>
                          </a:rPr>
                          <m:t>𝑚</m:t>
                        </m:r>
                      </m:e>
                      <m:sup>
                        <m:r>
                          <a:rPr lang="es-MX" sz="2000" i="1">
                            <a:latin typeface="Cambria Math" panose="02040503050406030204" pitchFamily="18" charset="0"/>
                            <a:ea typeface="Cambria Math" panose="02040503050406030204" pitchFamily="18" charset="0"/>
                          </a:rPr>
                          <m:t>3</m:t>
                        </m:r>
                      </m:sup>
                    </m:sSup>
                  </m:oMath>
                </a14:m>
                <a:r>
                  <a:rPr lang="es-MX" sz="2000" dirty="0">
                    <a:latin typeface="Arial" panose="020B0604020202020204" pitchFamily="34" charset="0"/>
                    <a:cs typeface="Arial" panose="020B0604020202020204" pitchFamily="34" charset="0"/>
                  </a:rPr>
                  <a:t> pueden ser </a:t>
                </a:r>
                <a:r>
                  <a:rPr lang="es-MX" sz="2000" dirty="0" smtClean="0">
                    <a:latin typeface="Arial" panose="020B0604020202020204" pitchFamily="34" charset="0"/>
                    <a:cs typeface="Arial" panose="020B0604020202020204" pitchFamily="34" charset="0"/>
                  </a:rPr>
                  <a:t>cilíndricos</a:t>
                </a:r>
              </a:p>
              <a:p>
                <a:endParaRPr lang="es-MX" sz="2000" dirty="0">
                  <a:latin typeface="Arial" panose="020B0604020202020204" pitchFamily="34" charset="0"/>
                  <a:cs typeface="Arial" panose="020B0604020202020204" pitchFamily="34"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2437015" y="1683786"/>
                <a:ext cx="8149419" cy="707886"/>
              </a:xfrm>
              <a:prstGeom prst="rect">
                <a:avLst/>
              </a:prstGeom>
              <a:blipFill rotWithShape="0">
                <a:blip r:embed="rId12"/>
                <a:stretch>
                  <a:fillRect l="-823" t="-3448"/>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Rectángulo 6"/>
              <p:cNvSpPr/>
              <p:nvPr/>
            </p:nvSpPr>
            <p:spPr>
              <a:xfrm>
                <a:off x="2424136" y="3553450"/>
                <a:ext cx="7672900" cy="2278894"/>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Seleccionando para el ejemplo un </a:t>
                </a:r>
                <a:r>
                  <a:rPr lang="es-MX" sz="2000" dirty="0">
                    <a:latin typeface="Arial" panose="020B0604020202020204" pitchFamily="34" charset="0"/>
                    <a:cs typeface="Arial" panose="020B0604020202020204" pitchFamily="34" charset="0"/>
                  </a:rPr>
                  <a:t>reactor de base </a:t>
                </a:r>
                <a:r>
                  <a:rPr lang="es-MX" sz="2000" dirty="0" smtClean="0">
                    <a:latin typeface="Arial" panose="020B0604020202020204" pitchFamily="34" charset="0"/>
                    <a:cs typeface="Arial" panose="020B0604020202020204" pitchFamily="34" charset="0"/>
                  </a:rPr>
                  <a:t>cuadrada:</a:t>
                </a:r>
              </a:p>
              <a:p>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A = </a:t>
                </a:r>
                <a:r>
                  <a:rPr lang="es-MX" sz="2000" dirty="0" smtClean="0">
                    <a:latin typeface="Arial" panose="020B0604020202020204" pitchFamily="34" charset="0"/>
                    <a:cs typeface="Arial" panose="020B0604020202020204" pitchFamily="34" charset="0"/>
                  </a:rPr>
                  <a:t>L x W	si 	 L=W</a:t>
                </a:r>
              </a:p>
              <a:p>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a:t>
                </a:r>
                <a14:m>
                  <m:oMath xmlns:m="http://schemas.openxmlformats.org/officeDocument/2006/math">
                    <m:r>
                      <a:rPr lang="es-MX" sz="2000" i="1">
                        <a:latin typeface="Cambria Math" panose="02040503050406030204" pitchFamily="18" charset="0"/>
                      </a:rPr>
                      <m:t>𝐿</m:t>
                    </m:r>
                    <m:r>
                      <a:rPr lang="es-MX" sz="2000" i="1">
                        <a:latin typeface="Cambria Math" panose="02040503050406030204" pitchFamily="18" charset="0"/>
                      </a:rPr>
                      <m:t>=</m:t>
                    </m:r>
                    <m:rad>
                      <m:radPr>
                        <m:degHide m:val="on"/>
                        <m:ctrlPr>
                          <a:rPr lang="es-MX" sz="2000" i="1">
                            <a:latin typeface="Cambria Math" charset="0"/>
                          </a:rPr>
                        </m:ctrlPr>
                      </m:radPr>
                      <m:deg/>
                      <m:e>
                        <m:r>
                          <a:rPr lang="es-MX" sz="2000" i="1">
                            <a:latin typeface="Cambria Math" panose="02040503050406030204" pitchFamily="18" charset="0"/>
                          </a:rPr>
                          <m:t>𝐴</m:t>
                        </m:r>
                      </m:e>
                    </m:rad>
                    <m:r>
                      <a:rPr lang="es-MX" sz="2000" i="1">
                        <a:latin typeface="Cambria Math" panose="02040503050406030204" pitchFamily="18" charset="0"/>
                      </a:rPr>
                      <m:t>=</m:t>
                    </m:r>
                    <m:rad>
                      <m:radPr>
                        <m:degHide m:val="on"/>
                        <m:ctrlPr>
                          <a:rPr lang="es-MX" sz="2000" i="1">
                            <a:latin typeface="Cambria Math" charset="0"/>
                          </a:rPr>
                        </m:ctrlPr>
                      </m:radPr>
                      <m:deg/>
                      <m:e>
                        <m:r>
                          <a:rPr lang="es-MX" sz="2000" i="1">
                            <a:latin typeface="Cambria Math" panose="02040503050406030204" pitchFamily="18" charset="0"/>
                          </a:rPr>
                          <m:t>165.61</m:t>
                        </m:r>
                      </m:e>
                    </m:rad>
                    <m:r>
                      <a:rPr lang="es-MX" sz="2000" b="0" i="1" smtClean="0">
                        <a:latin typeface="Cambria Math" panose="02040503050406030204" pitchFamily="18" charset="0"/>
                      </a:rPr>
                      <m:t> </m:t>
                    </m:r>
                    <m:r>
                      <a:rPr lang="es-MX" sz="2000" i="1">
                        <a:latin typeface="Cambria Math" panose="02040503050406030204" pitchFamily="18" charset="0"/>
                      </a:rPr>
                      <m:t>=12.88</m:t>
                    </m:r>
                    <m:r>
                      <a:rPr lang="es-MX" sz="2000" i="1">
                        <a:latin typeface="Cambria Math" panose="02040503050406030204" pitchFamily="18" charset="0"/>
                      </a:rPr>
                      <m:t>𝑚</m:t>
                    </m:r>
                  </m:oMath>
                </a14:m>
                <a:endParaRPr lang="es-MX" sz="2000" dirty="0">
                  <a:latin typeface="Arial" panose="020B0604020202020204" pitchFamily="34" charset="0"/>
                  <a:cs typeface="Arial" panose="020B0604020202020204" pitchFamily="34" charset="0"/>
                </a:endParaRPr>
              </a:p>
            </p:txBody>
          </p:sp>
        </mc:Choice>
        <mc:Fallback xmlns="">
          <p:sp>
            <p:nvSpPr>
              <p:cNvPr id="7" name="Rectángulo 6"/>
              <p:cNvSpPr>
                <a:spLocks noRot="1" noChangeAspect="1" noMove="1" noResize="1" noEditPoints="1" noAdjustHandles="1" noChangeArrowheads="1" noChangeShapeType="1" noTextEdit="1"/>
              </p:cNvSpPr>
              <p:nvPr/>
            </p:nvSpPr>
            <p:spPr>
              <a:xfrm>
                <a:off x="2424136" y="3553450"/>
                <a:ext cx="7672900" cy="2278894"/>
              </a:xfrm>
              <a:prstGeom prst="rect">
                <a:avLst/>
              </a:prstGeom>
              <a:blipFill rotWithShape="0">
                <a:blip r:embed="rId13"/>
                <a:stretch>
                  <a:fillRect l="-874" t="-1337"/>
                </a:stretch>
              </a:blipFill>
            </p:spPr>
            <p:txBody>
              <a:bodyPr/>
              <a:lstStyle/>
              <a:p>
                <a:r>
                  <a:rPr lang="es-MX">
                    <a:noFill/>
                  </a:rPr>
                  <a:t> </a:t>
                </a:r>
              </a:p>
            </p:txBody>
          </p:sp>
        </mc:Fallback>
      </mc:AlternateContent>
      <p:sp>
        <p:nvSpPr>
          <p:cNvPr id="8" name="Rectángulo 7"/>
          <p:cNvSpPr/>
          <p:nvPr/>
        </p:nvSpPr>
        <p:spPr>
          <a:xfrm>
            <a:off x="2437015" y="2170911"/>
            <a:ext cx="8149419" cy="1015663"/>
          </a:xfrm>
          <a:prstGeom prst="rect">
            <a:avLst/>
          </a:prstGeom>
        </p:spPr>
        <p:txBody>
          <a:bodyPr wrap="square">
            <a:spAutoFit/>
          </a:bodyPr>
          <a:lstStyle/>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Reactores mayores a ese volumen se recomiendan rectangulares o cuadrados de base </a:t>
            </a:r>
          </a:p>
        </p:txBody>
      </p:sp>
    </p:spTree>
    <p:extLst>
      <p:ext uri="{BB962C8B-B14F-4D97-AF65-F5344CB8AC3E}">
        <p14:creationId xmlns:p14="http://schemas.microsoft.com/office/powerpoint/2010/main" val="100680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311142436"/>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graphicFrame>
            <p:nvGraphicFramePr>
              <p:cNvPr id="6" name="Marcador de contenido 4"/>
              <p:cNvGraphicFramePr>
                <a:graphicFrameLocks/>
              </p:cNvGraphicFramePr>
              <p:nvPr>
                <p:extLst>
                  <p:ext uri="{D42A27DB-BD31-4B8C-83A1-F6EECF244321}">
                    <p14:modId xmlns:p14="http://schemas.microsoft.com/office/powerpoint/2010/main" val="1933902809"/>
                  </p:ext>
                </p:extLst>
              </p:nvPr>
            </p:nvGraphicFramePr>
            <p:xfrm>
              <a:off x="2424136" y="417343"/>
              <a:ext cx="6732743" cy="9864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Choice>
        <mc:Fallback xmlns="">
          <p:graphicFrame>
            <p:nvGraphicFramePr>
              <p:cNvPr id="6" name="Marcador de contenido 4"/>
              <p:cNvGraphicFramePr>
                <a:graphicFrameLocks/>
              </p:cNvGraphicFramePr>
              <p:nvPr>
                <p:extLst>
                  <p:ext uri="{D42A27DB-BD31-4B8C-83A1-F6EECF244321}">
                    <p14:modId xmlns:p14="http://schemas.microsoft.com/office/powerpoint/2010/main" val="1933902809"/>
                  </p:ext>
                </p:extLst>
              </p:nvPr>
            </p:nvGraphicFramePr>
            <p:xfrm>
              <a:off x="2424136" y="417343"/>
              <a:ext cx="6732743" cy="98645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mc:Fallback>
      </mc:AlternateContent>
      <mc:AlternateContent xmlns:mc="http://schemas.openxmlformats.org/markup-compatibility/2006" xmlns:a14="http://schemas.microsoft.com/office/drawing/2010/main">
        <mc:Choice Requires="a14">
          <p:sp>
            <p:nvSpPr>
              <p:cNvPr id="3" name="Rectángulo 2"/>
              <p:cNvSpPr/>
              <p:nvPr/>
            </p:nvSpPr>
            <p:spPr>
              <a:xfrm>
                <a:off x="2977927" y="2327729"/>
                <a:ext cx="8149419" cy="264931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s-MX" sz="2400" i="1" smtClean="0">
                          <a:latin typeface="Cambria Math" panose="02040503050406030204" pitchFamily="18" charset="0"/>
                        </a:rPr>
                        <m:t>𝑉</m:t>
                      </m:r>
                      <m:r>
                        <a:rPr lang="es-MX" sz="2400" i="1" smtClean="0">
                          <a:latin typeface="Cambria Math" panose="02040503050406030204" pitchFamily="18" charset="0"/>
                        </a:rPr>
                        <m:t>=13</m:t>
                      </m:r>
                      <m:r>
                        <a:rPr lang="es-MX" sz="2400" i="1" smtClean="0">
                          <a:latin typeface="Cambria Math" panose="02040503050406030204" pitchFamily="18" charset="0"/>
                        </a:rPr>
                        <m:t>𝑥</m:t>
                      </m:r>
                      <m:r>
                        <a:rPr lang="es-MX" sz="2400" i="1" smtClean="0">
                          <a:latin typeface="Cambria Math" panose="02040503050406030204" pitchFamily="18" charset="0"/>
                        </a:rPr>
                        <m:t>13</m:t>
                      </m:r>
                      <m:r>
                        <a:rPr lang="es-MX" sz="2400" i="1" smtClean="0">
                          <a:latin typeface="Cambria Math" panose="02040503050406030204" pitchFamily="18" charset="0"/>
                        </a:rPr>
                        <m:t>𝑥</m:t>
                      </m:r>
                      <m:r>
                        <a:rPr lang="es-MX" sz="2400" i="1" smtClean="0">
                          <a:latin typeface="Cambria Math" panose="02040503050406030204" pitchFamily="18" charset="0"/>
                        </a:rPr>
                        <m:t>4=676 </m:t>
                      </m:r>
                      <m:r>
                        <a:rPr lang="es-MX" sz="2400" i="1" smtClean="0">
                          <a:latin typeface="Cambria Math" panose="02040503050406030204" pitchFamily="18" charset="0"/>
                        </a:rPr>
                        <m:t>𝑚</m:t>
                      </m:r>
                      <m:r>
                        <a:rPr lang="es-MX" sz="2400" i="1" baseline="30000">
                          <a:latin typeface="Cambria Math" panose="02040503050406030204" pitchFamily="18" charset="0"/>
                        </a:rPr>
                        <m:t>3</m:t>
                      </m:r>
                    </m:oMath>
                  </m:oMathPara>
                </a14:m>
                <a:endParaRPr lang="es-MX" sz="2400" baseline="300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sSub>
                        <m:sSubPr>
                          <m:ctrlPr>
                            <a:rPr lang="es-MX" sz="2400" i="1">
                              <a:latin typeface="Cambria Math" charset="0"/>
                            </a:rPr>
                          </m:ctrlPr>
                        </m:sSubPr>
                        <m:e>
                          <m:r>
                            <m:rPr>
                              <m:sty m:val="p"/>
                            </m:rPr>
                            <a:rPr lang="es-MX" sz="2400" b="0" i="0" smtClean="0">
                              <a:latin typeface="Cambria Math" panose="02040503050406030204" pitchFamily="18" charset="0"/>
                            </a:rPr>
                            <m:t>v</m:t>
                          </m:r>
                        </m:e>
                        <m:sub>
                          <m:r>
                            <m:rPr>
                              <m:sty m:val="p"/>
                            </m:rPr>
                            <a:rPr lang="es-MX" sz="2400" i="0">
                              <a:latin typeface="Cambria Math" panose="02040503050406030204" pitchFamily="18" charset="0"/>
                            </a:rPr>
                            <m:t>as</m:t>
                          </m:r>
                        </m:sub>
                      </m:sSub>
                      <m:r>
                        <a:rPr lang="es-MX" sz="2400" i="1">
                          <a:latin typeface="Cambria Math" panose="02040503050406030204" pitchFamily="18" charset="0"/>
                        </a:rPr>
                        <m:t>=</m:t>
                      </m:r>
                      <m:f>
                        <m:fPr>
                          <m:ctrlPr>
                            <a:rPr lang="es-MX" sz="2400" i="1">
                              <a:latin typeface="Cambria Math" charset="0"/>
                            </a:rPr>
                          </m:ctrlPr>
                        </m:fPr>
                        <m:num>
                          <m:r>
                            <a:rPr lang="es-MX" sz="2400" i="1">
                              <a:latin typeface="Cambria Math" panose="02040503050406030204" pitchFamily="18" charset="0"/>
                            </a:rPr>
                            <m:t>𝑄</m:t>
                          </m:r>
                        </m:num>
                        <m:den>
                          <m:r>
                            <a:rPr lang="es-MX" sz="2400" i="1">
                              <a:latin typeface="Cambria Math" panose="02040503050406030204" pitchFamily="18" charset="0"/>
                            </a:rPr>
                            <m:t>𝐴</m:t>
                          </m:r>
                        </m:den>
                      </m:f>
                      <m:r>
                        <a:rPr lang="es-MX" sz="2400" i="1">
                          <a:latin typeface="Cambria Math" panose="02040503050406030204" pitchFamily="18" charset="0"/>
                        </a:rPr>
                        <m:t>=</m:t>
                      </m:r>
                      <m:f>
                        <m:fPr>
                          <m:ctrlPr>
                            <a:rPr lang="es-MX" sz="2400" i="1">
                              <a:latin typeface="Cambria Math" charset="0"/>
                            </a:rPr>
                          </m:ctrlPr>
                        </m:fPr>
                        <m:num>
                          <m:r>
                            <a:rPr lang="es-MX" sz="2400" i="1">
                              <a:latin typeface="Cambria Math" panose="02040503050406030204" pitchFamily="18" charset="0"/>
                            </a:rPr>
                            <m:t>66.24</m:t>
                          </m:r>
                          <m:r>
                            <a:rPr lang="es-MX" sz="2400" i="1">
                              <a:latin typeface="Cambria Math" panose="02040503050406030204" pitchFamily="18" charset="0"/>
                            </a:rPr>
                            <m:t>𝑚</m:t>
                          </m:r>
                          <m:r>
                            <a:rPr lang="es-MX" sz="2400" i="1" baseline="30000">
                              <a:latin typeface="Cambria Math" panose="02040503050406030204" pitchFamily="18" charset="0"/>
                            </a:rPr>
                            <m:t>3</m:t>
                          </m:r>
                          <m:r>
                            <a:rPr lang="es-MX" sz="2400" i="1">
                              <a:latin typeface="Cambria Math" panose="02040503050406030204" pitchFamily="18" charset="0"/>
                            </a:rPr>
                            <m:t>/</m:t>
                          </m:r>
                          <m:r>
                            <a:rPr lang="es-MX" sz="2400" i="1">
                              <a:latin typeface="Cambria Math" panose="02040503050406030204" pitchFamily="18" charset="0"/>
                            </a:rPr>
                            <m:t>h</m:t>
                          </m:r>
                        </m:num>
                        <m:den>
                          <m:r>
                            <a:rPr lang="es-MX" sz="2400" i="1">
                              <a:latin typeface="Cambria Math" panose="02040503050406030204" pitchFamily="18" charset="0"/>
                            </a:rPr>
                            <m:t>169</m:t>
                          </m:r>
                          <m:r>
                            <a:rPr lang="es-MX" sz="2400" i="1">
                              <a:latin typeface="Cambria Math" panose="02040503050406030204" pitchFamily="18" charset="0"/>
                            </a:rPr>
                            <m:t>𝑚</m:t>
                          </m:r>
                          <m:r>
                            <a:rPr lang="es-MX" sz="2400" i="1" baseline="30000">
                              <a:latin typeface="Cambria Math" panose="02040503050406030204" pitchFamily="18" charset="0"/>
                            </a:rPr>
                            <m:t>2</m:t>
                          </m:r>
                        </m:den>
                      </m:f>
                      <m:r>
                        <a:rPr lang="es-MX" sz="2400" i="1">
                          <a:latin typeface="Cambria Math" panose="02040503050406030204" pitchFamily="18" charset="0"/>
                        </a:rPr>
                        <m:t>=0.39</m:t>
                      </m:r>
                      <m:r>
                        <a:rPr lang="es-MX" sz="2400" i="1">
                          <a:latin typeface="Cambria Math" panose="02040503050406030204" pitchFamily="18" charset="0"/>
                        </a:rPr>
                        <m:t>𝑚</m:t>
                      </m:r>
                      <m:r>
                        <a:rPr lang="es-MX" sz="2400" i="1">
                          <a:latin typeface="Cambria Math" panose="02040503050406030204" pitchFamily="18" charset="0"/>
                        </a:rPr>
                        <m:t>/</m:t>
                      </m:r>
                      <m:r>
                        <a:rPr lang="es-MX" sz="2400" i="1">
                          <a:latin typeface="Cambria Math" panose="02040503050406030204" pitchFamily="18" charset="0"/>
                        </a:rPr>
                        <m:t>h</m:t>
                      </m:r>
                      <m:r>
                        <a:rPr lang="es-MX" sz="2400" i="1">
                          <a:latin typeface="Cambria Math" panose="02040503050406030204" pitchFamily="18" charset="0"/>
                        </a:rPr>
                        <m:t> </m:t>
                      </m:r>
                    </m:oMath>
                  </m:oMathPara>
                </a14:m>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pPr/>
                <a14:m>
                  <m:oMathPara xmlns:m="http://schemas.openxmlformats.org/officeDocument/2006/math">
                    <m:oMathParaPr>
                      <m:jc m:val="left"/>
                    </m:oMathParaPr>
                    <m:oMath xmlns:m="http://schemas.openxmlformats.org/officeDocument/2006/math">
                      <m:r>
                        <a:rPr lang="es-MX" sz="2400" i="1">
                          <a:latin typeface="Cambria Math" panose="02040503050406030204" pitchFamily="18" charset="0"/>
                        </a:rPr>
                        <m:t>𝑇𝑅𝐻</m:t>
                      </m:r>
                      <m:r>
                        <a:rPr lang="es-MX" sz="2400" i="1">
                          <a:latin typeface="Cambria Math" panose="02040503050406030204" pitchFamily="18" charset="0"/>
                        </a:rPr>
                        <m:t>=</m:t>
                      </m:r>
                      <m:f>
                        <m:fPr>
                          <m:ctrlPr>
                            <a:rPr lang="es-MX" sz="2400" i="1">
                              <a:latin typeface="Cambria Math" charset="0"/>
                            </a:rPr>
                          </m:ctrlPr>
                        </m:fPr>
                        <m:num>
                          <m:r>
                            <a:rPr lang="es-MX" sz="2400" i="1">
                              <a:latin typeface="Cambria Math" panose="02040503050406030204" pitchFamily="18" charset="0"/>
                            </a:rPr>
                            <m:t>𝑉</m:t>
                          </m:r>
                        </m:num>
                        <m:den>
                          <m:r>
                            <a:rPr lang="es-MX" sz="2400" i="1">
                              <a:latin typeface="Cambria Math" panose="02040503050406030204" pitchFamily="18" charset="0"/>
                            </a:rPr>
                            <m:t>𝑄</m:t>
                          </m:r>
                        </m:den>
                      </m:f>
                      <m:r>
                        <a:rPr lang="es-MX" sz="2400" i="1">
                          <a:latin typeface="Cambria Math" panose="02040503050406030204" pitchFamily="18" charset="0"/>
                        </a:rPr>
                        <m:t>=</m:t>
                      </m:r>
                      <m:f>
                        <m:fPr>
                          <m:ctrlPr>
                            <a:rPr lang="es-MX" sz="2400" i="1">
                              <a:latin typeface="Cambria Math" charset="0"/>
                            </a:rPr>
                          </m:ctrlPr>
                        </m:fPr>
                        <m:num>
                          <m:r>
                            <a:rPr lang="es-MX" sz="2400" i="1">
                              <a:latin typeface="Cambria Math" panose="02040503050406030204" pitchFamily="18" charset="0"/>
                            </a:rPr>
                            <m:t>676</m:t>
                          </m:r>
                          <m:r>
                            <a:rPr lang="es-MX" sz="2400" i="1">
                              <a:latin typeface="Cambria Math" panose="02040503050406030204" pitchFamily="18" charset="0"/>
                            </a:rPr>
                            <m:t>𝑚</m:t>
                          </m:r>
                          <m:r>
                            <a:rPr lang="es-MX" sz="2400" i="1" baseline="30000">
                              <a:latin typeface="Cambria Math" panose="02040503050406030204" pitchFamily="18" charset="0"/>
                            </a:rPr>
                            <m:t>3</m:t>
                          </m:r>
                        </m:num>
                        <m:den>
                          <m:r>
                            <a:rPr lang="es-MX" sz="2400" i="1">
                              <a:latin typeface="Cambria Math" panose="02040503050406030204" pitchFamily="18" charset="0"/>
                            </a:rPr>
                            <m:t>66.24 </m:t>
                          </m:r>
                          <m:r>
                            <a:rPr lang="es-MX" sz="2400" i="1">
                              <a:latin typeface="Cambria Math" panose="02040503050406030204" pitchFamily="18" charset="0"/>
                            </a:rPr>
                            <m:t>𝑚</m:t>
                          </m:r>
                          <m:r>
                            <a:rPr lang="es-MX" sz="2400" i="1" baseline="30000">
                              <a:latin typeface="Cambria Math" panose="02040503050406030204" pitchFamily="18" charset="0"/>
                            </a:rPr>
                            <m:t>3</m:t>
                          </m:r>
                          <m:r>
                            <a:rPr lang="es-MX" sz="2400" i="1">
                              <a:latin typeface="Cambria Math" panose="02040503050406030204" pitchFamily="18" charset="0"/>
                            </a:rPr>
                            <m:t>/</m:t>
                          </m:r>
                          <m:r>
                            <a:rPr lang="es-MX" sz="2400" i="1">
                              <a:latin typeface="Cambria Math" panose="02040503050406030204" pitchFamily="18" charset="0"/>
                            </a:rPr>
                            <m:t>h</m:t>
                          </m:r>
                        </m:den>
                      </m:f>
                      <m:r>
                        <a:rPr lang="es-MX" sz="2400" i="1">
                          <a:latin typeface="Cambria Math" panose="02040503050406030204" pitchFamily="18" charset="0"/>
                        </a:rPr>
                        <m:t>=10.20 </m:t>
                      </m:r>
                      <m:r>
                        <a:rPr lang="es-MX" sz="2400" i="1">
                          <a:latin typeface="Cambria Math" panose="02040503050406030204" pitchFamily="18" charset="0"/>
                        </a:rPr>
                        <m:t>h</m:t>
                      </m:r>
                    </m:oMath>
                  </m:oMathPara>
                </a14:m>
                <a:endParaRPr lang="es-MX" sz="2400" dirty="0">
                  <a:latin typeface="Arial" panose="020B0604020202020204" pitchFamily="34" charset="0"/>
                  <a:cs typeface="Arial" panose="020B0604020202020204" pitchFamily="34" charset="0"/>
                </a:endParaRPr>
              </a:p>
            </p:txBody>
          </p:sp>
        </mc:Choice>
        <mc:Fallback xmlns="">
          <p:sp>
            <p:nvSpPr>
              <p:cNvPr id="3" name="Rectángulo 2"/>
              <p:cNvSpPr>
                <a:spLocks noRot="1" noChangeAspect="1" noMove="1" noResize="1" noEditPoints="1" noAdjustHandles="1" noChangeArrowheads="1" noChangeShapeType="1" noTextEdit="1"/>
              </p:cNvSpPr>
              <p:nvPr/>
            </p:nvSpPr>
            <p:spPr>
              <a:xfrm>
                <a:off x="2977927" y="2327729"/>
                <a:ext cx="8149419" cy="2649315"/>
              </a:xfrm>
              <a:prstGeom prst="rect">
                <a:avLst/>
              </a:prstGeom>
              <a:blipFill rotWithShape="0">
                <a:blip r:embed="rId16"/>
                <a:stretch>
                  <a:fillRect l="-225"/>
                </a:stretch>
              </a:blipFill>
            </p:spPr>
            <p:txBody>
              <a:bodyPr/>
              <a:lstStyle/>
              <a:p>
                <a:r>
                  <a:rPr lang="es-MX">
                    <a:noFill/>
                  </a:rPr>
                  <a:t> </a:t>
                </a:r>
              </a:p>
            </p:txBody>
          </p:sp>
        </mc:Fallback>
      </mc:AlternateContent>
    </p:spTree>
    <p:extLst>
      <p:ext uri="{BB962C8B-B14F-4D97-AF65-F5344CB8AC3E}">
        <p14:creationId xmlns:p14="http://schemas.microsoft.com/office/powerpoint/2010/main" val="2977334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45299" y="0"/>
            <a:ext cx="9601200" cy="688932"/>
          </a:xfrm>
        </p:spPr>
        <p:txBody>
          <a:bodyPr/>
          <a:lstStyle/>
          <a:p>
            <a:r>
              <a:rPr lang="es-ES_tradnl" dirty="0" smtClean="0"/>
              <a:t>Contenido</a:t>
            </a:r>
            <a:endParaRPr lang="es-ES_tradnl"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1769" y="688932"/>
            <a:ext cx="11145696" cy="6025019"/>
          </a:xfrm>
          <a:prstGeom prst="rect">
            <a:avLst/>
          </a:prstGeom>
        </p:spPr>
      </p:pic>
    </p:spTree>
    <p:extLst>
      <p:ext uri="{BB962C8B-B14F-4D97-AF65-F5344CB8AC3E}">
        <p14:creationId xmlns:p14="http://schemas.microsoft.com/office/powerpoint/2010/main" val="1780707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526279587"/>
              </p:ext>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855978356"/>
              </p:ext>
            </p:extLst>
          </p:nvPr>
        </p:nvGraphicFramePr>
        <p:xfrm>
          <a:off x="2292439" y="417342"/>
          <a:ext cx="9247031" cy="119251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3206840" y="2068775"/>
            <a:ext cx="7469746" cy="369332"/>
          </a:xfrm>
          <a:prstGeom prst="rect">
            <a:avLst/>
          </a:prstGeom>
        </p:spPr>
        <p:txBody>
          <a:bodyPr wrap="square">
            <a:spAutoFit/>
          </a:bodyPr>
          <a:lstStyle/>
          <a:p>
            <a:r>
              <a:rPr lang="es-MX" b="1" dirty="0" smtClean="0">
                <a:latin typeface="Arial" panose="020B0604020202020204" pitchFamily="34" charset="0"/>
                <a:cs typeface="Arial" panose="020B0604020202020204" pitchFamily="34" charset="0"/>
              </a:rPr>
              <a:t>Colectan </a:t>
            </a:r>
            <a:r>
              <a:rPr lang="es-MX" b="1" dirty="0">
                <a:latin typeface="Arial" panose="020B0604020202020204" pitchFamily="34" charset="0"/>
                <a:cs typeface="Arial" panose="020B0604020202020204" pitchFamily="34" charset="0"/>
              </a:rPr>
              <a:t>el biogás que se produce en la fase </a:t>
            </a:r>
            <a:r>
              <a:rPr lang="es-MX" b="1" dirty="0" smtClean="0">
                <a:latin typeface="Arial" panose="020B0604020202020204" pitchFamily="34" charset="0"/>
                <a:cs typeface="Arial" panose="020B0604020202020204" pitchFamily="34" charset="0"/>
              </a:rPr>
              <a:t>líquida.</a:t>
            </a:r>
          </a:p>
        </p:txBody>
      </p:sp>
      <p:sp>
        <p:nvSpPr>
          <p:cNvPr id="3" name="Rectángulo 2"/>
          <p:cNvSpPr/>
          <p:nvPr/>
        </p:nvSpPr>
        <p:spPr>
          <a:xfrm>
            <a:off x="3206838" y="2719056"/>
            <a:ext cx="7469748" cy="646331"/>
          </a:xfrm>
          <a:prstGeom prst="rect">
            <a:avLst/>
          </a:prstGeom>
        </p:spPr>
        <p:txBody>
          <a:bodyPr wrap="square">
            <a:spAutoFit/>
          </a:bodyPr>
          <a:lstStyle/>
          <a:p>
            <a:r>
              <a:rPr lang="es-MX" b="1" dirty="0">
                <a:latin typeface="Arial" panose="020B0604020202020204" pitchFamily="34" charset="0"/>
                <a:cs typeface="Arial" panose="020B0604020202020204" pitchFamily="34" charset="0"/>
              </a:rPr>
              <a:t>Retienen los sólidos suspendidos que flotan en la parte superior del reactor</a:t>
            </a:r>
            <a:r>
              <a:rPr lang="es-MX" b="1" dirty="0" smtClean="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5" name="Rectángulo 4"/>
          <p:cNvSpPr/>
          <p:nvPr/>
        </p:nvSpPr>
        <p:spPr>
          <a:xfrm>
            <a:off x="3206838" y="3664983"/>
            <a:ext cx="7469748" cy="646331"/>
          </a:xfrm>
          <a:prstGeom prst="rect">
            <a:avLst/>
          </a:prstGeom>
        </p:spPr>
        <p:txBody>
          <a:bodyPr wrap="square">
            <a:spAutoFit/>
          </a:bodyPr>
          <a:lstStyle/>
          <a:p>
            <a:r>
              <a:rPr lang="es-MX" b="1" dirty="0">
                <a:latin typeface="Arial" panose="020B0604020202020204" pitchFamily="34" charset="0"/>
                <a:cs typeface="Arial" panose="020B0604020202020204" pitchFamily="34" charset="0"/>
              </a:rPr>
              <a:t>Ayudan a mantener baja la concentración de sólidos suspendidos del </a:t>
            </a:r>
            <a:r>
              <a:rPr lang="es-MX" b="1" dirty="0" smtClean="0">
                <a:latin typeface="Arial" panose="020B0604020202020204" pitchFamily="34" charset="0"/>
                <a:cs typeface="Arial" panose="020B0604020202020204" pitchFamily="34" charset="0"/>
              </a:rPr>
              <a:t>efluente.</a:t>
            </a:r>
            <a:endParaRPr lang="es-MX" b="1" dirty="0">
              <a:latin typeface="Arial" panose="020B0604020202020204" pitchFamily="34" charset="0"/>
              <a:cs typeface="Arial" panose="020B0604020202020204" pitchFamily="34" charset="0"/>
            </a:endParaRPr>
          </a:p>
        </p:txBody>
      </p:sp>
      <p:sp>
        <p:nvSpPr>
          <p:cNvPr id="7" name="Rectángulo 6"/>
          <p:cNvSpPr/>
          <p:nvPr/>
        </p:nvSpPr>
        <p:spPr>
          <a:xfrm>
            <a:off x="3206838" y="4610910"/>
            <a:ext cx="7469748" cy="646331"/>
          </a:xfrm>
          <a:prstGeom prst="rect">
            <a:avLst/>
          </a:prstGeom>
        </p:spPr>
        <p:txBody>
          <a:bodyPr wrap="square">
            <a:spAutoFit/>
          </a:bodyPr>
          <a:lstStyle/>
          <a:p>
            <a:r>
              <a:rPr lang="es-MX" b="1" dirty="0" smtClean="0">
                <a:latin typeface="Arial" panose="020B0604020202020204" pitchFamily="34" charset="0"/>
                <a:cs typeface="Arial" panose="020B0604020202020204" pitchFamily="34" charset="0"/>
              </a:rPr>
              <a:t>Crean </a:t>
            </a:r>
            <a:r>
              <a:rPr lang="es-MX" b="1" dirty="0">
                <a:latin typeface="Arial" panose="020B0604020202020204" pitchFamily="34" charset="0"/>
                <a:cs typeface="Arial" panose="020B0604020202020204" pitchFamily="34" charset="0"/>
              </a:rPr>
              <a:t>un espacio para ampliar el manto de lodos si aumenta el caudal</a:t>
            </a:r>
            <a:r>
              <a:rPr lang="es-MX" b="1" dirty="0" smtClean="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8" name="Rectángulo 7"/>
          <p:cNvSpPr/>
          <p:nvPr/>
        </p:nvSpPr>
        <p:spPr>
          <a:xfrm>
            <a:off x="3206838" y="5556837"/>
            <a:ext cx="7469748" cy="369332"/>
          </a:xfrm>
          <a:prstGeom prst="rect">
            <a:avLst/>
          </a:prstGeom>
        </p:spPr>
        <p:txBody>
          <a:bodyPr wrap="square">
            <a:spAutoFit/>
          </a:bodyPr>
          <a:lstStyle/>
          <a:p>
            <a:r>
              <a:rPr lang="es-MX" b="1" dirty="0" smtClean="0">
                <a:latin typeface="Arial" panose="020B0604020202020204" pitchFamily="34" charset="0"/>
                <a:cs typeface="Arial" panose="020B0604020202020204" pitchFamily="34" charset="0"/>
              </a:rPr>
              <a:t>Permiten </a:t>
            </a:r>
            <a:r>
              <a:rPr lang="es-MX" b="1" dirty="0">
                <a:latin typeface="Arial" panose="020B0604020202020204" pitchFamily="34" charset="0"/>
                <a:cs typeface="Arial" panose="020B0604020202020204" pitchFamily="34" charset="0"/>
              </a:rPr>
              <a:t>un cierto espesamiento del lodo del reactor.  </a:t>
            </a:r>
          </a:p>
        </p:txBody>
      </p:sp>
    </p:spTree>
    <p:extLst>
      <p:ext uri="{BB962C8B-B14F-4D97-AF65-F5344CB8AC3E}">
        <p14:creationId xmlns:p14="http://schemas.microsoft.com/office/powerpoint/2010/main" val="326374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0399" t="23363" r="16646" b="15327"/>
          <a:stretch/>
        </p:blipFill>
        <p:spPr>
          <a:xfrm>
            <a:off x="1538515" y="537028"/>
            <a:ext cx="9492342" cy="4484915"/>
          </a:xfrm>
          <a:prstGeom prst="rect">
            <a:avLst/>
          </a:prstGeom>
        </p:spPr>
      </p:pic>
      <p:sp>
        <p:nvSpPr>
          <p:cNvPr id="2" name="Rectángulo 1"/>
          <p:cNvSpPr/>
          <p:nvPr/>
        </p:nvSpPr>
        <p:spPr>
          <a:xfrm>
            <a:off x="1358211" y="5298205"/>
            <a:ext cx="9492342" cy="646331"/>
          </a:xfrm>
          <a:prstGeom prst="rect">
            <a:avLst/>
          </a:prstGeom>
        </p:spPr>
        <p:txBody>
          <a:bodyPr wrap="square">
            <a:spAutoFit/>
          </a:bodyPr>
          <a:lstStyle/>
          <a:p>
            <a:r>
              <a:rPr lang="es-MX" dirty="0" smtClean="0">
                <a:latin typeface="TitilliumText22L Lt"/>
              </a:rPr>
              <a:t>Caja </a:t>
            </a:r>
            <a:r>
              <a:rPr lang="es-MX" dirty="0">
                <a:latin typeface="TitilliumText22L Lt"/>
              </a:rPr>
              <a:t>de distribución en la parte superior</a:t>
            </a:r>
            <a:r>
              <a:rPr lang="es-MX" dirty="0" smtClean="0">
                <a:latin typeface="TitilliumText22L Lt"/>
              </a:rPr>
              <a:t>, </a:t>
            </a:r>
            <a:r>
              <a:rPr lang="es-MX" dirty="0">
                <a:latin typeface="TitilliumText22L Lt"/>
              </a:rPr>
              <a:t>deflector </a:t>
            </a:r>
            <a:r>
              <a:rPr lang="es-MX" dirty="0" smtClean="0">
                <a:latin typeface="TitilliumText22L Lt"/>
              </a:rPr>
              <a:t>interno</a:t>
            </a:r>
            <a:r>
              <a:rPr lang="es-MX" dirty="0">
                <a:latin typeface="TitilliumText22L Lt"/>
              </a:rPr>
              <a:t> </a:t>
            </a:r>
            <a:r>
              <a:rPr lang="es-MX" dirty="0" smtClean="0">
                <a:latin typeface="TitilliumText22L Lt"/>
              </a:rPr>
              <a:t>y </a:t>
            </a:r>
            <a:r>
              <a:rPr lang="es-MX" dirty="0">
                <a:latin typeface="TitilliumText22L Lt"/>
              </a:rPr>
              <a:t>paredes del </a:t>
            </a:r>
            <a:r>
              <a:rPr lang="es-MX" dirty="0" smtClean="0">
                <a:latin typeface="TitilliumText22L Lt"/>
              </a:rPr>
              <a:t>separador.</a:t>
            </a:r>
          </a:p>
          <a:p>
            <a:r>
              <a:rPr lang="es-MX" dirty="0" smtClean="0">
                <a:solidFill>
                  <a:srgbClr val="FF0000"/>
                </a:solidFill>
                <a:latin typeface="TitilliumText22L Lt"/>
              </a:rPr>
              <a:t>Colocar referencia</a:t>
            </a:r>
            <a:endParaRPr lang="es-MX" dirty="0">
              <a:solidFill>
                <a:srgbClr val="FF0000"/>
              </a:solidFill>
            </a:endParaRPr>
          </a:p>
        </p:txBody>
      </p:sp>
    </p:spTree>
    <p:extLst>
      <p:ext uri="{BB962C8B-B14F-4D97-AF65-F5344CB8AC3E}">
        <p14:creationId xmlns:p14="http://schemas.microsoft.com/office/powerpoint/2010/main" val="21043482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576891207"/>
              </p:ext>
            </p:extLst>
          </p:nvPr>
        </p:nvGraphicFramePr>
        <p:xfrm>
          <a:off x="2292439" y="417343"/>
          <a:ext cx="7482626" cy="114100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2923505" y="2549473"/>
            <a:ext cx="7250806" cy="646331"/>
          </a:xfrm>
          <a:prstGeom prst="rect">
            <a:avLst/>
          </a:prstGeom>
        </p:spPr>
        <p:txBody>
          <a:bodyPr wrap="square">
            <a:spAutoFit/>
          </a:bodyPr>
          <a:lstStyle/>
          <a:p>
            <a:r>
              <a:rPr lang="es-MX" dirty="0" smtClean="0">
                <a:latin typeface="Arial" panose="020B0604020202020204" pitchFamily="34" charset="0"/>
                <a:cs typeface="Arial" panose="020B0604020202020204" pitchFamily="34" charset="0"/>
              </a:rPr>
              <a:t>La </a:t>
            </a:r>
            <a:r>
              <a:rPr lang="es-MX" dirty="0">
                <a:latin typeface="Arial" panose="020B0604020202020204" pitchFamily="34" charset="0"/>
                <a:cs typeface="Arial" panose="020B0604020202020204" pitchFamily="34" charset="0"/>
              </a:rPr>
              <a:t>velocidad ascensional líquida máxima permitida en el punto más bajo del GLS </a:t>
            </a:r>
            <a:r>
              <a:rPr lang="es-MX" dirty="0" smtClean="0">
                <a:latin typeface="Arial" panose="020B0604020202020204" pitchFamily="34" charset="0"/>
                <a:cs typeface="Arial" panose="020B0604020202020204" pitchFamily="34" charset="0"/>
              </a:rPr>
              <a:t>(</a:t>
            </a:r>
            <a:r>
              <a:rPr lang="es-MX" dirty="0" err="1" smtClean="0">
                <a:latin typeface="Arial" panose="020B0604020202020204" pitchFamily="34" charset="0"/>
                <a:cs typeface="Arial" panose="020B0604020202020204" pitchFamily="34" charset="0"/>
              </a:rPr>
              <a:t>v</a:t>
            </a:r>
            <a:r>
              <a:rPr lang="es-MX" baseline="-25000" dirty="0" err="1" smtClean="0">
                <a:latin typeface="Arial" panose="020B0604020202020204" pitchFamily="34" charset="0"/>
                <a:cs typeface="Arial" panose="020B0604020202020204" pitchFamily="34" charset="0"/>
              </a:rPr>
              <a:t>asc</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en el GLS</a:t>
            </a:r>
            <a:r>
              <a:rPr lang="es-MX" dirty="0" smtClean="0">
                <a:latin typeface="Arial" panose="020B0604020202020204" pitchFamily="34" charset="0"/>
                <a:cs typeface="Arial" panose="020B0604020202020204" pitchFamily="34" charset="0"/>
              </a:rPr>
              <a:t>).</a:t>
            </a:r>
          </a:p>
        </p:txBody>
      </p:sp>
      <p:sp>
        <p:nvSpPr>
          <p:cNvPr id="3" name="Rectángulo 2"/>
          <p:cNvSpPr/>
          <p:nvPr/>
        </p:nvSpPr>
        <p:spPr>
          <a:xfrm>
            <a:off x="2923503" y="3719568"/>
            <a:ext cx="7250807" cy="369332"/>
          </a:xfrm>
          <a:prstGeom prst="rect">
            <a:avLst/>
          </a:prstGeom>
        </p:spPr>
        <p:txBody>
          <a:bodyPr wrap="square">
            <a:spAutoFit/>
          </a:bodyPr>
          <a:lstStyle/>
          <a:p>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ángulo de las paredes del separador GLS</a:t>
            </a:r>
            <a:r>
              <a:rPr lang="es-MX"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
        <p:nvSpPr>
          <p:cNvPr id="5" name="Rectángulo 4"/>
          <p:cNvSpPr/>
          <p:nvPr/>
        </p:nvSpPr>
        <p:spPr>
          <a:xfrm>
            <a:off x="2829060" y="4612664"/>
            <a:ext cx="7345250" cy="646331"/>
          </a:xfrm>
          <a:prstGeom prst="rect">
            <a:avLst/>
          </a:prstGeom>
        </p:spPr>
        <p:txBody>
          <a:bodyPr wrap="square">
            <a:spAutoFit/>
          </a:bodyPr>
          <a:lstStyle/>
          <a:p>
            <a:r>
              <a:rPr lang="es-MX" dirty="0">
                <a:latin typeface="Arial" panose="020B0604020202020204" pitchFamily="34" charset="0"/>
                <a:cs typeface="Arial" panose="020B0604020202020204" pitchFamily="34" charset="0"/>
              </a:rPr>
              <a:t>La proporción de la altura del reactor que es ocupada por el separador GLS (la “relación de alturas”). </a:t>
            </a:r>
          </a:p>
        </p:txBody>
      </p:sp>
    </p:spTree>
    <p:extLst>
      <p:ext uri="{BB962C8B-B14F-4D97-AF65-F5344CB8AC3E}">
        <p14:creationId xmlns:p14="http://schemas.microsoft.com/office/powerpoint/2010/main" val="160709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673103905"/>
              </p:ext>
            </p:extLst>
          </p:nvPr>
        </p:nvGraphicFramePr>
        <p:xfrm>
          <a:off x="2292439" y="417344"/>
          <a:ext cx="3966693" cy="8963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Rectángulo 1"/>
          <p:cNvSpPr/>
          <p:nvPr/>
        </p:nvSpPr>
        <p:spPr>
          <a:xfrm>
            <a:off x="2292439" y="1527157"/>
            <a:ext cx="9247031" cy="3385542"/>
          </a:xfrm>
          <a:prstGeom prst="rect">
            <a:avLst/>
          </a:prstGeom>
        </p:spPr>
        <p:txBody>
          <a:bodyPr wrap="square">
            <a:spAutoFit/>
          </a:bodyPr>
          <a:lstStyle/>
          <a:p>
            <a:pPr algn="just"/>
            <a:r>
              <a:rPr lang="es-MX" sz="2000" b="1" dirty="0" smtClean="0">
                <a:latin typeface="Arial" panose="020B0604020202020204" pitchFamily="34" charset="0"/>
                <a:cs typeface="Arial" panose="020B0604020202020204" pitchFamily="34" charset="0"/>
              </a:rPr>
              <a:t>Área basal:</a:t>
            </a:r>
          </a:p>
          <a:p>
            <a:pPr algn="just"/>
            <a:endParaRPr lang="es-MX" sz="2000" b="1"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área disponible para el paso del líquido entre las unidades de separadores GLS se denomina área de apertura (</a:t>
            </a:r>
            <a:r>
              <a:rPr lang="es-MX" dirty="0" err="1">
                <a:latin typeface="Arial" panose="020B0604020202020204" pitchFamily="34" charset="0"/>
                <a:cs typeface="Arial" panose="020B0604020202020204" pitchFamily="34" charset="0"/>
              </a:rPr>
              <a:t>A</a:t>
            </a:r>
            <a:r>
              <a:rPr lang="es-MX" baseline="-25000" dirty="0" err="1">
                <a:latin typeface="Arial" panose="020B0604020202020204" pitchFamily="34" charset="0"/>
                <a:cs typeface="Arial" panose="020B0604020202020204" pitchFamily="34" charset="0"/>
              </a:rPr>
              <a:t>apertura</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Esta se sitúa </a:t>
            </a:r>
            <a:r>
              <a:rPr lang="es-MX" dirty="0">
                <a:latin typeface="Arial" panose="020B0604020202020204" pitchFamily="34" charset="0"/>
                <a:cs typeface="Arial" panose="020B0604020202020204" pitchFamily="34" charset="0"/>
              </a:rPr>
              <a:t>en el punto más bajo del GLS y es el área mínima necesaria para el paso del líquido por este punto del reactor. </a:t>
            </a:r>
          </a:p>
          <a:p>
            <a:pPr algn="just"/>
            <a:endParaRPr lang="es-MX" sz="2000" dirty="0" smtClean="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endParaRPr lang="es-MX" sz="2000" dirty="0" smtClean="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p:pic>
        <p:nvPicPr>
          <p:cNvPr id="5" name="Picture 3"/>
          <p:cNvPicPr>
            <a:picLocks noChangeAspect="1"/>
          </p:cNvPicPr>
          <p:nvPr/>
        </p:nvPicPr>
        <p:blipFill rotWithShape="1">
          <a:blip r:embed="rId12"/>
          <a:srcRect l="69170" t="56294" r="20734" b="36135"/>
          <a:stretch/>
        </p:blipFill>
        <p:spPr>
          <a:xfrm>
            <a:off x="5037132" y="3410263"/>
            <a:ext cx="2444000" cy="1030311"/>
          </a:xfrm>
          <a:prstGeom prst="rect">
            <a:avLst/>
          </a:prstGeom>
        </p:spPr>
      </p:pic>
      <p:sp>
        <p:nvSpPr>
          <p:cNvPr id="3" name="Rectángulo 2"/>
          <p:cNvSpPr/>
          <p:nvPr/>
        </p:nvSpPr>
        <p:spPr>
          <a:xfrm>
            <a:off x="2292439" y="4313945"/>
            <a:ext cx="8706623" cy="2031325"/>
          </a:xfrm>
          <a:prstGeom prst="rect">
            <a:avLst/>
          </a:prstGeom>
        </p:spPr>
        <p:txBody>
          <a:bodyPr wrap="square">
            <a:spAutoFit/>
          </a:bodyPr>
          <a:lstStyle/>
          <a:p>
            <a:r>
              <a:rPr lang="es-MX">
                <a:latin typeface="Arial" panose="020B0604020202020204" pitchFamily="34" charset="0"/>
                <a:cs typeface="Arial" panose="020B0604020202020204" pitchFamily="34" charset="0"/>
              </a:rPr>
              <a:t>Donde:</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 </a:t>
            </a:r>
            <a:r>
              <a:rPr lang="es-MX" i="1" dirty="0">
                <a:latin typeface="Arial" panose="020B0604020202020204" pitchFamily="34" charset="0"/>
                <a:cs typeface="Arial" panose="020B0604020202020204" pitchFamily="34" charset="0"/>
              </a:rPr>
              <a:t>V</a:t>
            </a:r>
            <a:r>
              <a:rPr lang="es-MX" i="1" baseline="-25000" dirty="0">
                <a:latin typeface="Arial" panose="020B0604020202020204" pitchFamily="34" charset="0"/>
                <a:cs typeface="Arial" panose="020B0604020202020204" pitchFamily="34" charset="0"/>
              </a:rPr>
              <a:t>asc</a:t>
            </a:r>
            <a:r>
              <a:rPr lang="es-MX" dirty="0">
                <a:latin typeface="Arial" panose="020B0604020202020204" pitchFamily="34" charset="0"/>
                <a:cs typeface="Arial" panose="020B0604020202020204" pitchFamily="34" charset="0"/>
              </a:rPr>
              <a:t> GLS 	Máxima velocidad ascensional permisible de líquido a la altura </a:t>
            </a:r>
          </a:p>
          <a:p>
            <a:r>
              <a:rPr lang="es-MX" dirty="0">
                <a:latin typeface="Arial" panose="020B0604020202020204" pitchFamily="34" charset="0"/>
                <a:cs typeface="Arial" panose="020B0604020202020204" pitchFamily="34" charset="0"/>
              </a:rPr>
              <a:t>		de la base del separador trifásico (m/h) que para este caso es 2.0 m/h</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Q		Caudal de diseño</a:t>
            </a:r>
          </a:p>
        </p:txBody>
      </p:sp>
    </p:spTree>
    <p:extLst>
      <p:ext uri="{BB962C8B-B14F-4D97-AF65-F5344CB8AC3E}">
        <p14:creationId xmlns:p14="http://schemas.microsoft.com/office/powerpoint/2010/main" val="82318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checkerboard(across)">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673103905"/>
              </p:ext>
            </p:extLst>
          </p:nvPr>
        </p:nvGraphicFramePr>
        <p:xfrm>
          <a:off x="2292439" y="417344"/>
          <a:ext cx="3966693" cy="8963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AlternateContent xmlns:mc="http://schemas.openxmlformats.org/markup-compatibility/2006" xmlns:a14="http://schemas.microsoft.com/office/drawing/2010/main">
        <mc:Choice Requires="a14">
          <p:sp>
            <p:nvSpPr>
              <p:cNvPr id="2" name="Rectángulo 1"/>
              <p:cNvSpPr/>
              <p:nvPr/>
            </p:nvSpPr>
            <p:spPr>
              <a:xfrm>
                <a:off x="2292439" y="1527157"/>
                <a:ext cx="9247031" cy="2702728"/>
              </a:xfrm>
              <a:prstGeom prst="rect">
                <a:avLst/>
              </a:prstGeom>
            </p:spPr>
            <p:txBody>
              <a:bodyPr wrap="square">
                <a:spAutoFit/>
              </a:bodyPr>
              <a:lstStyle/>
              <a:p>
                <a:pPr algn="just"/>
                <a:r>
                  <a:rPr lang="es-MX" sz="2000" b="1" dirty="0" smtClean="0">
                    <a:latin typeface="Arial" panose="020B0604020202020204" pitchFamily="34" charset="0"/>
                    <a:cs typeface="Arial" panose="020B0604020202020204" pitchFamily="34" charset="0"/>
                  </a:rPr>
                  <a:t>Área basal:</a:t>
                </a:r>
              </a:p>
              <a:p>
                <a:pPr algn="just"/>
                <a:endParaRPr lang="es-MX" sz="2000" b="1"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En el ejemplo de diseño y sustituyendo los datos se tiene que:</a:t>
                </a:r>
              </a:p>
              <a:p>
                <a:pPr algn="just"/>
                <a:endParaRPr lang="es-MX" sz="2000" dirty="0" smtClean="0">
                  <a:latin typeface="Arial" panose="020B0604020202020204" pitchFamily="34" charset="0"/>
                  <a:cs typeface="Arial" panose="020B0604020202020204" pitchFamily="34" charset="0"/>
                </a:endParaRPr>
              </a:p>
              <a:p>
                <a:pPr algn="just"/>
                <a:endParaRPr lang="es-MX" sz="2000" dirty="0" smtClean="0">
                  <a:latin typeface="Arial" panose="020B0604020202020204" pitchFamily="34" charset="0"/>
                  <a:cs typeface="Arial" panose="020B0604020202020204" pitchFamily="34" charset="0"/>
                </a:endParaRPr>
              </a:p>
              <a:p>
                <a:pPr algn="just"/>
                <a14:m>
                  <m:oMathPara xmlns:m="http://schemas.openxmlformats.org/officeDocument/2006/math">
                    <m:oMathParaPr>
                      <m:jc m:val="left"/>
                    </m:oMathParaPr>
                    <m:oMath xmlns:m="http://schemas.openxmlformats.org/officeDocument/2006/math">
                      <m:sSub>
                        <m:sSubPr>
                          <m:ctrlPr>
                            <a:rPr lang="es-MX" sz="2400" b="1" i="1">
                              <a:latin typeface="Cambria Math" charset="0"/>
                            </a:rPr>
                          </m:ctrlPr>
                        </m:sSubPr>
                        <m:e>
                          <m:r>
                            <a:rPr lang="es-MX" sz="2400" b="1" i="1">
                              <a:latin typeface="Cambria Math" panose="02040503050406030204" pitchFamily="18" charset="0"/>
                            </a:rPr>
                            <m:t>𝑨</m:t>
                          </m:r>
                        </m:e>
                        <m:sub>
                          <m:r>
                            <a:rPr lang="es-MX" sz="2400" b="1" i="1">
                              <a:latin typeface="Cambria Math" panose="02040503050406030204" pitchFamily="18" charset="0"/>
                            </a:rPr>
                            <m:t>𝒂𝒑𝒆𝒓𝒕𝒖𝒓𝒂</m:t>
                          </m:r>
                        </m:sub>
                      </m:sSub>
                      <m:r>
                        <a:rPr lang="es-MX" sz="2400" b="1" i="1">
                          <a:latin typeface="Cambria Math" panose="02040503050406030204" pitchFamily="18" charset="0"/>
                        </a:rPr>
                        <m:t>=</m:t>
                      </m:r>
                      <m:f>
                        <m:fPr>
                          <m:ctrlPr>
                            <a:rPr lang="es-MX" sz="2400" b="1" i="1">
                              <a:latin typeface="Cambria Math" charset="0"/>
                            </a:rPr>
                          </m:ctrlPr>
                        </m:fPr>
                        <m:num>
                          <m:r>
                            <a:rPr lang="es-MX" sz="2400" b="1" i="1">
                              <a:latin typeface="Cambria Math" panose="02040503050406030204" pitchFamily="18" charset="0"/>
                            </a:rPr>
                            <m:t>𝟔𝟔</m:t>
                          </m:r>
                          <m:r>
                            <a:rPr lang="es-MX" sz="2400" b="1" i="1">
                              <a:latin typeface="Cambria Math" panose="02040503050406030204" pitchFamily="18" charset="0"/>
                            </a:rPr>
                            <m:t>.</m:t>
                          </m:r>
                          <m:r>
                            <a:rPr lang="es-MX" sz="2400" b="1" i="1">
                              <a:latin typeface="Cambria Math" panose="02040503050406030204" pitchFamily="18" charset="0"/>
                            </a:rPr>
                            <m:t>𝟐𝟒</m:t>
                          </m:r>
                          <m:r>
                            <a:rPr lang="es-MX" sz="2400" b="1" i="1">
                              <a:latin typeface="Cambria Math" panose="02040503050406030204" pitchFamily="18" charset="0"/>
                            </a:rPr>
                            <m:t>𝒎</m:t>
                          </m:r>
                          <m:r>
                            <a:rPr lang="es-MX" sz="2400" b="1" i="1" baseline="30000">
                              <a:latin typeface="Cambria Math" panose="02040503050406030204" pitchFamily="18" charset="0"/>
                            </a:rPr>
                            <m:t>𝟑</m:t>
                          </m:r>
                          <m:r>
                            <a:rPr lang="es-MX" sz="2400" b="1" i="1">
                              <a:latin typeface="Cambria Math" panose="02040503050406030204" pitchFamily="18" charset="0"/>
                            </a:rPr>
                            <m:t>/</m:t>
                          </m:r>
                          <m:r>
                            <a:rPr lang="es-MX" sz="2400" b="1" i="1">
                              <a:latin typeface="Cambria Math" panose="02040503050406030204" pitchFamily="18" charset="0"/>
                            </a:rPr>
                            <m:t>𝒉</m:t>
                          </m:r>
                        </m:num>
                        <m:den>
                          <m:r>
                            <a:rPr lang="es-MX" sz="2400" b="1" i="1">
                              <a:latin typeface="Cambria Math" panose="02040503050406030204" pitchFamily="18" charset="0"/>
                            </a:rPr>
                            <m:t>𝟐</m:t>
                          </m:r>
                          <m:r>
                            <a:rPr lang="es-MX" sz="2400" b="1" i="1">
                              <a:latin typeface="Cambria Math" panose="02040503050406030204" pitchFamily="18" charset="0"/>
                            </a:rPr>
                            <m:t>𝒎</m:t>
                          </m:r>
                          <m:r>
                            <a:rPr lang="es-MX" sz="2400" b="1" i="1">
                              <a:latin typeface="Cambria Math" panose="02040503050406030204" pitchFamily="18" charset="0"/>
                            </a:rPr>
                            <m:t>/</m:t>
                          </m:r>
                          <m:r>
                            <a:rPr lang="es-MX" sz="2400" b="1" i="1">
                              <a:latin typeface="Cambria Math" panose="02040503050406030204" pitchFamily="18" charset="0"/>
                            </a:rPr>
                            <m:t>𝒉</m:t>
                          </m:r>
                        </m:den>
                      </m:f>
                      <m:r>
                        <a:rPr lang="es-MX" sz="2400" b="1" i="1">
                          <a:latin typeface="Cambria Math" panose="02040503050406030204" pitchFamily="18" charset="0"/>
                        </a:rPr>
                        <m:t>=</m:t>
                      </m:r>
                      <m:r>
                        <a:rPr lang="es-MX" sz="2400" b="1" i="1">
                          <a:latin typeface="Cambria Math" panose="02040503050406030204" pitchFamily="18" charset="0"/>
                        </a:rPr>
                        <m:t>𝟑𝟑</m:t>
                      </m:r>
                      <m:r>
                        <a:rPr lang="es-MX" sz="2400" b="1" i="1">
                          <a:latin typeface="Cambria Math" panose="02040503050406030204" pitchFamily="18" charset="0"/>
                        </a:rPr>
                        <m:t>.</m:t>
                      </m:r>
                      <m:r>
                        <a:rPr lang="es-MX" sz="2400" b="1" i="1">
                          <a:latin typeface="Cambria Math" panose="02040503050406030204" pitchFamily="18" charset="0"/>
                        </a:rPr>
                        <m:t>𝟏𝟐</m:t>
                      </m:r>
                      <m:r>
                        <a:rPr lang="es-MX" sz="2400" b="1" i="1" smtClean="0">
                          <a:latin typeface="Cambria Math" panose="02040503050406030204" pitchFamily="18" charset="0"/>
                        </a:rPr>
                        <m:t>𝒎</m:t>
                      </m:r>
                      <m:r>
                        <a:rPr lang="es-MX" sz="2400" b="1" i="1" baseline="30000" smtClean="0">
                          <a:latin typeface="Cambria Math" panose="02040503050406030204" pitchFamily="18" charset="0"/>
                        </a:rPr>
                        <m:t>𝟐</m:t>
                      </m:r>
                    </m:oMath>
                  </m:oMathPara>
                </a14:m>
                <a:endParaRPr lang="es-MX" sz="2400" b="1" baseline="30000" dirty="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p:txBody>
          </p:sp>
        </mc:Choice>
        <mc:Fallback xmlns="">
          <p:sp>
            <p:nvSpPr>
              <p:cNvPr id="2" name="Rectángulo 1"/>
              <p:cNvSpPr>
                <a:spLocks noRot="1" noChangeAspect="1" noMove="1" noResize="1" noEditPoints="1" noAdjustHandles="1" noChangeArrowheads="1" noChangeShapeType="1" noTextEdit="1"/>
              </p:cNvSpPr>
              <p:nvPr/>
            </p:nvSpPr>
            <p:spPr>
              <a:xfrm>
                <a:off x="2292439" y="1527157"/>
                <a:ext cx="9247031" cy="2702728"/>
              </a:xfrm>
              <a:prstGeom prst="rect">
                <a:avLst/>
              </a:prstGeom>
              <a:blipFill rotWithShape="0">
                <a:blip r:embed="rId12"/>
                <a:stretch>
                  <a:fillRect l="-659" t="-1129"/>
                </a:stretch>
              </a:blipFill>
            </p:spPr>
            <p:txBody>
              <a:bodyPr/>
              <a:lstStyle/>
              <a:p>
                <a:r>
                  <a:rPr lang="es-MX">
                    <a:noFill/>
                  </a:rPr>
                  <a:t> </a:t>
                </a:r>
              </a:p>
            </p:txBody>
          </p:sp>
        </mc:Fallback>
      </mc:AlternateContent>
      <p:sp>
        <p:nvSpPr>
          <p:cNvPr id="7" name="TextBox 4"/>
          <p:cNvSpPr txBox="1"/>
          <p:nvPr/>
        </p:nvSpPr>
        <p:spPr>
          <a:xfrm>
            <a:off x="2292439" y="4726548"/>
            <a:ext cx="9144000" cy="707886"/>
          </a:xfrm>
          <a:prstGeom prst="rect">
            <a:avLst/>
          </a:prstGeom>
          <a:noFill/>
        </p:spPr>
        <p:txBody>
          <a:bodyPr wrap="square" rtlCol="0">
            <a:spAutoFit/>
          </a:bodyPr>
          <a:lstStyle/>
          <a:p>
            <a:pPr algn="just"/>
            <a:r>
              <a:rPr lang="es-MX" sz="2000" dirty="0" smtClean="0">
                <a:latin typeface="Arial" panose="020B0604020202020204" pitchFamily="34" charset="0"/>
                <a:cs typeface="Arial" panose="020B0604020202020204" pitchFamily="34" charset="0"/>
              </a:rPr>
              <a:t>Se </a:t>
            </a:r>
            <a:r>
              <a:rPr lang="es-MX" sz="2000" dirty="0">
                <a:latin typeface="Arial" panose="020B0604020202020204" pitchFamily="34" charset="0"/>
                <a:cs typeface="Arial" panose="020B0604020202020204" pitchFamily="34" charset="0"/>
              </a:rPr>
              <a:t>acepta que la </a:t>
            </a:r>
            <a:r>
              <a:rPr lang="es-MX" sz="2000" i="1" dirty="0" err="1">
                <a:latin typeface="Arial" panose="020B0604020202020204" pitchFamily="34" charset="0"/>
                <a:cs typeface="Arial" panose="020B0604020202020204" pitchFamily="34" charset="0"/>
              </a:rPr>
              <a:t>V</a:t>
            </a:r>
            <a:r>
              <a:rPr lang="es-MX" sz="2000" i="1" baseline="-25000" dirty="0" err="1">
                <a:latin typeface="Arial" panose="020B0604020202020204" pitchFamily="34" charset="0"/>
                <a:cs typeface="Arial" panose="020B0604020202020204" pitchFamily="34" charset="0"/>
              </a:rPr>
              <a:t>asc</a:t>
            </a:r>
            <a:r>
              <a:rPr lang="es-MX" sz="2000" dirty="0">
                <a:latin typeface="Arial" panose="020B0604020202020204" pitchFamily="34" charset="0"/>
                <a:cs typeface="Arial" panose="020B0604020202020204" pitchFamily="34" charset="0"/>
              </a:rPr>
              <a:t> GLS no debe ser superior de 3 a 4 m/h y que, siempre que sea posible, debe mantenerse alrededor de un valor máximo de 2 m/h </a:t>
            </a:r>
          </a:p>
        </p:txBody>
      </p:sp>
    </p:spTree>
    <p:extLst>
      <p:ext uri="{BB962C8B-B14F-4D97-AF65-F5344CB8AC3E}">
        <p14:creationId xmlns:p14="http://schemas.microsoft.com/office/powerpoint/2010/main" val="259592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3" name="Rectángulo 2"/>
              <p:cNvSpPr/>
              <p:nvPr/>
            </p:nvSpPr>
            <p:spPr>
              <a:xfrm>
                <a:off x="2408348" y="4483884"/>
                <a:ext cx="8886423" cy="1077218"/>
              </a:xfrm>
              <a:prstGeom prst="rect">
                <a:avLst/>
              </a:prstGeom>
            </p:spPr>
            <p:txBody>
              <a:bodyPr wrap="square">
                <a:spAutoFit/>
              </a:bodyPr>
              <a:lstStyle/>
              <a:p>
                <a:pPr algn="just"/>
                <a:r>
                  <a:rPr lang="es-MX" sz="2000" dirty="0" smtClean="0">
                    <a:latin typeface="Arial" panose="020B0604020202020204" pitchFamily="34" charset="0"/>
                    <a:cs typeface="Arial" panose="020B0604020202020204" pitchFamily="34" charset="0"/>
                  </a:rPr>
                  <a:t>Para el ejemplo el Área </a:t>
                </a:r>
                <a:r>
                  <a:rPr lang="es-MX" sz="2000" dirty="0">
                    <a:latin typeface="Arial" panose="020B0604020202020204" pitchFamily="34" charset="0"/>
                    <a:cs typeface="Arial" panose="020B0604020202020204" pitchFamily="34" charset="0"/>
                  </a:rPr>
                  <a:t>total necesaria para todos los separadores GLS </a:t>
                </a:r>
                <a:r>
                  <a:rPr lang="es-MX" sz="2000" dirty="0" smtClean="0">
                    <a:latin typeface="Arial" panose="020B0604020202020204" pitchFamily="34" charset="0"/>
                    <a:cs typeface="Arial" panose="020B0604020202020204" pitchFamily="34" charset="0"/>
                  </a:rPr>
                  <a:t>es:</a:t>
                </a:r>
              </a:p>
              <a:p>
                <a:pPr algn="just"/>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pPr algn="ctr"/>
                <a14:m>
                  <m:oMath xmlns:m="http://schemas.openxmlformats.org/officeDocument/2006/math">
                    <m:sSub>
                      <m:sSubPr>
                        <m:ctrlPr>
                          <a:rPr lang="es-MX" sz="2400" i="1">
                            <a:latin typeface="Cambria Math" charset="0"/>
                          </a:rPr>
                        </m:ctrlPr>
                      </m:sSubPr>
                      <m:e>
                        <m:r>
                          <a:rPr lang="es-MX" sz="2400" i="1">
                            <a:latin typeface="Cambria Math" panose="02040503050406030204" pitchFamily="18" charset="0"/>
                          </a:rPr>
                          <m:t>𝐴</m:t>
                        </m:r>
                      </m:e>
                      <m:sub>
                        <m:r>
                          <a:rPr lang="es-MX" sz="2400" i="1">
                            <a:latin typeface="Cambria Math" panose="02040503050406030204" pitchFamily="18" charset="0"/>
                          </a:rPr>
                          <m:t>𝐺𝐿𝑆</m:t>
                        </m:r>
                      </m:sub>
                    </m:sSub>
                    <m:r>
                      <a:rPr lang="es-MX" sz="2400" i="1">
                        <a:latin typeface="Cambria Math" panose="02040503050406030204" pitchFamily="18" charset="0"/>
                      </a:rPr>
                      <m:t>=144</m:t>
                    </m:r>
                    <m:r>
                      <a:rPr lang="es-MX" sz="2400" i="1">
                        <a:latin typeface="Cambria Math" panose="02040503050406030204" pitchFamily="18" charset="0"/>
                      </a:rPr>
                      <m:t>𝑚</m:t>
                    </m:r>
                    <m:r>
                      <a:rPr lang="es-MX" sz="2400" i="1" baseline="30000">
                        <a:latin typeface="Cambria Math" panose="02040503050406030204" pitchFamily="18" charset="0"/>
                      </a:rPr>
                      <m:t>2</m:t>
                    </m:r>
                    <m:r>
                      <a:rPr lang="es-MX" sz="2400" i="1">
                        <a:latin typeface="Cambria Math" panose="02040503050406030204" pitchFamily="18" charset="0"/>
                      </a:rPr>
                      <m:t>−</m:t>
                    </m:r>
                  </m:oMath>
                </a14:m>
                <a:r>
                  <a:rPr lang="es-MX" sz="2400" dirty="0">
                    <a:latin typeface="Arial" panose="020B0604020202020204" pitchFamily="34" charset="0"/>
                    <a:cs typeface="Arial" panose="020B0604020202020204" pitchFamily="34" charset="0"/>
                  </a:rPr>
                  <a:t>33.12 </a:t>
                </a:r>
                <a:r>
                  <a:rPr lang="es-MX" sz="2400" dirty="0" smtClean="0">
                    <a:latin typeface="Arial" panose="020B0604020202020204" pitchFamily="34" charset="0"/>
                    <a:cs typeface="Arial" panose="020B0604020202020204" pitchFamily="34" charset="0"/>
                  </a:rPr>
                  <a:t>m</a:t>
                </a:r>
                <a:r>
                  <a:rPr lang="es-MX" sz="2400" baseline="30000" dirty="0" smtClean="0">
                    <a:latin typeface="Arial" panose="020B0604020202020204" pitchFamily="34" charset="0"/>
                    <a:cs typeface="Arial" panose="020B0604020202020204" pitchFamily="34" charset="0"/>
                  </a:rPr>
                  <a:t>2 </a:t>
                </a:r>
                <a:r>
                  <a:rPr lang="es-MX" sz="2400" dirty="0" smtClean="0">
                    <a:latin typeface="Arial" panose="020B0604020202020204" pitchFamily="34" charset="0"/>
                    <a:cs typeface="Arial" panose="020B0604020202020204" pitchFamily="34" charset="0"/>
                  </a:rPr>
                  <a:t>= 110.88 </a:t>
                </a:r>
                <a:r>
                  <a:rPr lang="es-MX" sz="2400" dirty="0">
                    <a:latin typeface="Arial" panose="020B0604020202020204" pitchFamily="34" charset="0"/>
                    <a:cs typeface="Arial" panose="020B0604020202020204" pitchFamily="34" charset="0"/>
                  </a:rPr>
                  <a:t>m</a:t>
                </a:r>
                <a:r>
                  <a:rPr lang="es-MX" sz="2400" baseline="30000" dirty="0">
                    <a:latin typeface="Arial" panose="020B0604020202020204" pitchFamily="34" charset="0"/>
                    <a:cs typeface="Arial" panose="020B0604020202020204" pitchFamily="34" charset="0"/>
                  </a:rPr>
                  <a:t>2</a:t>
                </a:r>
              </a:p>
            </p:txBody>
          </p:sp>
        </mc:Choice>
        <mc:Fallback xmlns="">
          <p:sp>
            <p:nvSpPr>
              <p:cNvPr id="3" name="Rectángulo 2"/>
              <p:cNvSpPr>
                <a:spLocks noRot="1" noChangeAspect="1" noMove="1" noResize="1" noEditPoints="1" noAdjustHandles="1" noChangeArrowheads="1" noChangeShapeType="1" noTextEdit="1"/>
              </p:cNvSpPr>
              <p:nvPr/>
            </p:nvSpPr>
            <p:spPr>
              <a:xfrm>
                <a:off x="2408348" y="4483884"/>
                <a:ext cx="8886423" cy="1077218"/>
              </a:xfrm>
              <a:prstGeom prst="rect">
                <a:avLst/>
              </a:prstGeom>
              <a:blipFill rotWithShape="0">
                <a:blip r:embed="rId7"/>
                <a:stretch>
                  <a:fillRect l="-686" t="-2841" b="-13068"/>
                </a:stretch>
              </a:blipFill>
            </p:spPr>
            <p:txBody>
              <a:bodyPr/>
              <a:lstStyle/>
              <a:p>
                <a:r>
                  <a:rPr lang="es-MX">
                    <a:noFill/>
                  </a:rPr>
                  <a:t> </a:t>
                </a:r>
              </a:p>
            </p:txBody>
          </p:sp>
        </mc:Fallback>
      </mc:AlternateContent>
      <p:sp>
        <p:nvSpPr>
          <p:cNvPr id="5" name="Rectángulo 4"/>
          <p:cNvSpPr/>
          <p:nvPr/>
        </p:nvSpPr>
        <p:spPr>
          <a:xfrm>
            <a:off x="2408348" y="1752176"/>
            <a:ext cx="8886423" cy="2031325"/>
          </a:xfrm>
          <a:prstGeom prst="rect">
            <a:avLst/>
          </a:prstGeom>
        </p:spPr>
        <p:txBody>
          <a:bodyPr wrap="square">
            <a:spAutoFit/>
          </a:bodyPr>
          <a:lstStyle/>
          <a:p>
            <a:pPr algn="just"/>
            <a:r>
              <a:rPr lang="es-MX" dirty="0" smtClean="0">
                <a:latin typeface="Arial" panose="020B0604020202020204" pitchFamily="34" charset="0"/>
                <a:cs typeface="Arial" panose="020B0604020202020204" pitchFamily="34" charset="0"/>
              </a:rPr>
              <a:t>Donde: </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A</a:t>
            </a:r>
            <a:r>
              <a:rPr lang="es-MX" baseline="-25000" dirty="0">
                <a:latin typeface="Arial" panose="020B0604020202020204" pitchFamily="34" charset="0"/>
                <a:cs typeface="Arial" panose="020B0604020202020204" pitchFamily="34" charset="0"/>
              </a:rPr>
              <a:t>GLS</a:t>
            </a:r>
            <a:r>
              <a:rPr lang="es-MX" sz="800" dirty="0" smtClean="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	Área </a:t>
            </a:r>
            <a:r>
              <a:rPr lang="es-MX" dirty="0">
                <a:latin typeface="Arial" panose="020B0604020202020204" pitchFamily="34" charset="0"/>
                <a:cs typeface="Arial" panose="020B0604020202020204" pitchFamily="34" charset="0"/>
              </a:rPr>
              <a:t>basal total del (o los) separador(es) trifásico(s</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a:t>
            </a:r>
            <a:r>
              <a:rPr lang="es-MX" dirty="0" smtClean="0">
                <a:latin typeface="Arial" panose="020B0604020202020204" pitchFamily="34" charset="0"/>
                <a:cs typeface="Arial" panose="020B0604020202020204" pitchFamily="34" charset="0"/>
              </a:rPr>
              <a:t>m</a:t>
            </a:r>
            <a:r>
              <a:rPr lang="es-MX" baseline="30000" dirty="0" smtClean="0">
                <a:latin typeface="Arial" panose="020B0604020202020204" pitchFamily="34" charset="0"/>
                <a:cs typeface="Arial" panose="020B0604020202020204" pitchFamily="34" charset="0"/>
              </a:rPr>
              <a:t>2</a:t>
            </a:r>
            <a:r>
              <a:rPr lang="es-MX" dirty="0" smtClean="0">
                <a:latin typeface="Arial" panose="020B0604020202020204" pitchFamily="34" charset="0"/>
                <a:cs typeface="Arial" panose="020B0604020202020204" pitchFamily="34" charset="0"/>
              </a:rPr>
              <a:t>)</a:t>
            </a:r>
          </a:p>
          <a:p>
            <a:pPr algn="just"/>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algn="just"/>
            <a:r>
              <a:rPr lang="es-MX" dirty="0" err="1">
                <a:latin typeface="Arial" panose="020B0604020202020204" pitchFamily="34" charset="0"/>
                <a:cs typeface="Arial" panose="020B0604020202020204" pitchFamily="34" charset="0"/>
              </a:rPr>
              <a:t>A</a:t>
            </a:r>
            <a:r>
              <a:rPr lang="es-MX" baseline="-25000" dirty="0" err="1">
                <a:latin typeface="Arial" panose="020B0604020202020204" pitchFamily="34" charset="0"/>
                <a:cs typeface="Arial" panose="020B0604020202020204" pitchFamily="34" charset="0"/>
              </a:rPr>
              <a:t>reactor</a:t>
            </a:r>
            <a:r>
              <a:rPr lang="es-MX" dirty="0" smtClean="0">
                <a:latin typeface="Arial" panose="020B0604020202020204" pitchFamily="34" charset="0"/>
                <a:cs typeface="Arial" panose="020B0604020202020204" pitchFamily="34" charset="0"/>
              </a:rPr>
              <a:t> 	Área </a:t>
            </a:r>
            <a:r>
              <a:rPr lang="es-MX" dirty="0">
                <a:latin typeface="Arial" panose="020B0604020202020204" pitchFamily="34" charset="0"/>
                <a:cs typeface="Arial" panose="020B0604020202020204" pitchFamily="34" charset="0"/>
              </a:rPr>
              <a:t>total del </a:t>
            </a:r>
            <a:r>
              <a:rPr lang="es-MX" dirty="0" smtClean="0">
                <a:latin typeface="Arial" panose="020B0604020202020204" pitchFamily="34" charset="0"/>
                <a:cs typeface="Arial" panose="020B0604020202020204" pitchFamily="34" charset="0"/>
              </a:rPr>
              <a:t>reactor		 </a:t>
            </a:r>
            <a:r>
              <a:rPr lang="es-MX" dirty="0">
                <a:latin typeface="Arial" panose="020B0604020202020204" pitchFamily="34" charset="0"/>
                <a:cs typeface="Arial" panose="020B0604020202020204" pitchFamily="34" charset="0"/>
              </a:rPr>
              <a:t>(m</a:t>
            </a:r>
            <a:r>
              <a:rPr lang="es-MX" baseline="30000" dirty="0">
                <a:latin typeface="Arial" panose="020B0604020202020204" pitchFamily="34" charset="0"/>
                <a:cs typeface="Arial" panose="020B0604020202020204" pitchFamily="34" charset="0"/>
              </a:rPr>
              <a:t>2</a:t>
            </a:r>
            <a:r>
              <a:rPr lang="es-MX" dirty="0">
                <a:latin typeface="Arial" panose="020B0604020202020204" pitchFamily="34" charset="0"/>
                <a:cs typeface="Arial" panose="020B0604020202020204" pitchFamily="34" charset="0"/>
              </a:rPr>
              <a:t>)</a:t>
            </a:r>
          </a:p>
          <a:p>
            <a:pPr algn="just"/>
            <a:endParaRPr lang="es-MX" dirty="0">
              <a:latin typeface="Arial" panose="020B0604020202020204" pitchFamily="34" charset="0"/>
              <a:cs typeface="Arial" panose="020B0604020202020204" pitchFamily="34" charset="0"/>
            </a:endParaRPr>
          </a:p>
          <a:p>
            <a:pPr algn="just"/>
            <a:r>
              <a:rPr lang="es-MX" dirty="0" err="1" smtClean="0">
                <a:latin typeface="Arial" panose="020B0604020202020204" pitchFamily="34" charset="0"/>
                <a:cs typeface="Arial" panose="020B0604020202020204" pitchFamily="34" charset="0"/>
              </a:rPr>
              <a:t>A</a:t>
            </a:r>
            <a:r>
              <a:rPr lang="es-MX" baseline="-25000" dirty="0" err="1" smtClean="0">
                <a:latin typeface="Arial" panose="020B0604020202020204" pitchFamily="34" charset="0"/>
                <a:cs typeface="Arial" panose="020B0604020202020204" pitchFamily="34" charset="0"/>
              </a:rPr>
              <a:t>apertura</a:t>
            </a:r>
            <a:r>
              <a:rPr lang="pt-BR" dirty="0">
                <a:latin typeface="Arial" panose="020B0604020202020204" pitchFamily="34" charset="0"/>
                <a:cs typeface="Arial" panose="020B0604020202020204" pitchFamily="34" charset="0"/>
              </a:rPr>
              <a:t>	</a:t>
            </a:r>
            <a:r>
              <a:rPr lang="pt-BR" dirty="0" smtClean="0">
                <a:latin typeface="Arial" panose="020B0604020202020204" pitchFamily="34" charset="0"/>
                <a:cs typeface="Arial" panose="020B0604020202020204" pitchFamily="34" charset="0"/>
              </a:rPr>
              <a:t>Área </a:t>
            </a:r>
            <a:r>
              <a:rPr lang="pt-BR" dirty="0">
                <a:latin typeface="Arial" panose="020B0604020202020204" pitchFamily="34" charset="0"/>
                <a:cs typeface="Arial" panose="020B0604020202020204" pitchFamily="34" charset="0"/>
              </a:rPr>
              <a:t>total de </a:t>
            </a:r>
            <a:r>
              <a:rPr lang="pt-BR" dirty="0" err="1">
                <a:latin typeface="Arial" panose="020B0604020202020204" pitchFamily="34" charset="0"/>
                <a:cs typeface="Arial" panose="020B0604020202020204" pitchFamily="34" charset="0"/>
              </a:rPr>
              <a:t>la</a:t>
            </a:r>
            <a:r>
              <a:rPr lang="pt-BR" dirty="0">
                <a:latin typeface="Arial" panose="020B0604020202020204" pitchFamily="34" charset="0"/>
                <a:cs typeface="Arial" panose="020B0604020202020204" pitchFamily="34" charset="0"/>
              </a:rPr>
              <a:t>(s) apertura(s) </a:t>
            </a:r>
            <a:r>
              <a:rPr lang="pt-BR" dirty="0" smtClean="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a:t>
            </a:r>
            <a:r>
              <a:rPr lang="es-MX" dirty="0">
                <a:latin typeface="Arial" panose="020B0604020202020204" pitchFamily="34" charset="0"/>
                <a:cs typeface="Arial" panose="020B0604020202020204" pitchFamily="34" charset="0"/>
              </a:rPr>
              <a:t>m</a:t>
            </a:r>
            <a:r>
              <a:rPr lang="es-MX" baseline="30000" dirty="0">
                <a:latin typeface="Arial" panose="020B0604020202020204" pitchFamily="34" charset="0"/>
                <a:cs typeface="Arial" panose="020B0604020202020204" pitchFamily="34" charset="0"/>
              </a:rPr>
              <a:t>2</a:t>
            </a:r>
            <a:r>
              <a:rPr lang="es-MX" dirty="0">
                <a:latin typeface="Arial" panose="020B0604020202020204" pitchFamily="34" charset="0"/>
                <a:cs typeface="Arial" panose="020B0604020202020204" pitchFamily="34" charset="0"/>
              </a:rPr>
              <a:t>)</a:t>
            </a:r>
          </a:p>
        </p:txBody>
      </p:sp>
      <p:sp>
        <p:nvSpPr>
          <p:cNvPr id="9" name="CuadroTexto 8"/>
          <p:cNvSpPr txBox="1"/>
          <p:nvPr/>
        </p:nvSpPr>
        <p:spPr>
          <a:xfrm>
            <a:off x="4031087" y="734635"/>
            <a:ext cx="5318975" cy="523220"/>
          </a:xfrm>
          <a:prstGeom prst="rect">
            <a:avLst/>
          </a:prstGeom>
          <a:noFill/>
        </p:spPr>
        <p:txBody>
          <a:bodyPr wrap="square" rtlCol="0">
            <a:spAutoFit/>
          </a:bodyPr>
          <a:lstStyle/>
          <a:p>
            <a:r>
              <a:rPr lang="es-MX" sz="2800" dirty="0" smtClean="0">
                <a:latin typeface="Arial" panose="020B0604020202020204" pitchFamily="34" charset="0"/>
                <a:cs typeface="Arial" panose="020B0604020202020204" pitchFamily="34" charset="0"/>
              </a:rPr>
              <a:t>A</a:t>
            </a:r>
            <a:r>
              <a:rPr lang="es-MX" sz="2800" baseline="-25000" dirty="0" smtClean="0">
                <a:latin typeface="Arial" panose="020B0604020202020204" pitchFamily="34" charset="0"/>
                <a:cs typeface="Arial" panose="020B0604020202020204" pitchFamily="34" charset="0"/>
              </a:rPr>
              <a:t>GLS</a:t>
            </a:r>
            <a:r>
              <a:rPr lang="es-MX" sz="2800" dirty="0" smtClean="0">
                <a:latin typeface="Arial" panose="020B0604020202020204" pitchFamily="34" charset="0"/>
                <a:cs typeface="Arial" panose="020B0604020202020204" pitchFamily="34" charset="0"/>
              </a:rPr>
              <a:t> =  </a:t>
            </a:r>
            <a:r>
              <a:rPr lang="es-MX" sz="2800" dirty="0" err="1" smtClean="0">
                <a:latin typeface="Arial" panose="020B0604020202020204" pitchFamily="34" charset="0"/>
                <a:cs typeface="Arial" panose="020B0604020202020204" pitchFamily="34" charset="0"/>
              </a:rPr>
              <a:t>A</a:t>
            </a:r>
            <a:r>
              <a:rPr lang="es-MX" sz="2800" baseline="-25000" dirty="0" err="1" smtClean="0">
                <a:latin typeface="Arial" panose="020B0604020202020204" pitchFamily="34" charset="0"/>
                <a:cs typeface="Arial" panose="020B0604020202020204" pitchFamily="34" charset="0"/>
              </a:rPr>
              <a:t>reactor</a:t>
            </a:r>
            <a:r>
              <a:rPr lang="es-MX" sz="2800" dirty="0" smtClean="0">
                <a:latin typeface="Arial" panose="020B0604020202020204" pitchFamily="34" charset="0"/>
                <a:cs typeface="Arial" panose="020B0604020202020204" pitchFamily="34" charset="0"/>
              </a:rPr>
              <a:t> -  </a:t>
            </a:r>
            <a:r>
              <a:rPr lang="es-MX" sz="2800" dirty="0" err="1" smtClean="0">
                <a:latin typeface="Arial" panose="020B0604020202020204" pitchFamily="34" charset="0"/>
                <a:cs typeface="Arial" panose="020B0604020202020204" pitchFamily="34" charset="0"/>
              </a:rPr>
              <a:t>A</a:t>
            </a:r>
            <a:r>
              <a:rPr lang="es-MX" sz="2800" baseline="-25000" dirty="0" err="1" smtClean="0">
                <a:latin typeface="Arial" panose="020B0604020202020204" pitchFamily="34" charset="0"/>
                <a:cs typeface="Arial" panose="020B0604020202020204" pitchFamily="34" charset="0"/>
              </a:rPr>
              <a:t>apertura</a:t>
            </a:r>
            <a:endParaRPr lang="es-MX" sz="2800" baseline="-25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805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2416934" y="417342"/>
            <a:ext cx="9247031" cy="1846659"/>
          </a:xfrm>
          <a:prstGeom prst="rect">
            <a:avLst/>
          </a:prstGeom>
        </p:spPr>
        <p:txBody>
          <a:bodyPr wrap="square">
            <a:spAutoFit/>
          </a:bodyPr>
          <a:lstStyle/>
          <a:p>
            <a:r>
              <a:rPr lang="es-MX" sz="2400" b="1" dirty="0">
                <a:latin typeface="Arial" panose="020B0604020202020204" pitchFamily="34" charset="0"/>
                <a:cs typeface="Arial" panose="020B0604020202020204" pitchFamily="34" charset="0"/>
              </a:rPr>
              <a:t>Numero de separadores trifásicos: </a:t>
            </a:r>
            <a:endParaRPr lang="es-MX" sz="2400" b="1"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Depende </a:t>
            </a:r>
            <a:r>
              <a:rPr lang="es-MX" dirty="0">
                <a:latin typeface="Arial" panose="020B0604020202020204" pitchFamily="34" charset="0"/>
                <a:cs typeface="Arial" panose="020B0604020202020204" pitchFamily="34" charset="0"/>
              </a:rPr>
              <a:t>directamente del tamaño del reactor. </a:t>
            </a:r>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No </a:t>
            </a:r>
            <a:r>
              <a:rPr lang="es-MX" dirty="0">
                <a:latin typeface="Arial" panose="020B0604020202020204" pitchFamily="34" charset="0"/>
                <a:cs typeface="Arial" panose="020B0604020202020204" pitchFamily="34" charset="0"/>
              </a:rPr>
              <a:t>existe una regla fija para decidir el número óptimo de unidades, pero la sencillez de construcción es un aspecto muy importante a considerar. </a:t>
            </a:r>
          </a:p>
        </p:txBody>
      </p:sp>
      <mc:AlternateContent xmlns:mc="http://schemas.openxmlformats.org/markup-compatibility/2006" xmlns:a14="http://schemas.microsoft.com/office/drawing/2010/main">
        <mc:Choice Requires="a14">
          <p:sp>
            <p:nvSpPr>
              <p:cNvPr id="3" name="Rectángulo 2"/>
              <p:cNvSpPr/>
              <p:nvPr/>
            </p:nvSpPr>
            <p:spPr>
              <a:xfrm>
                <a:off x="2416934" y="2651929"/>
                <a:ext cx="8942231" cy="3693319"/>
              </a:xfrm>
              <a:prstGeom prst="rect">
                <a:avLst/>
              </a:prstGeom>
            </p:spPr>
            <p:txBody>
              <a:bodyPr wrap="square">
                <a:spAutoFit/>
              </a:bodyPr>
              <a:lstStyle/>
              <a:p>
                <a:pPr algn="just"/>
                <a:r>
                  <a:rPr lang="es-MX" dirty="0" smtClean="0">
                    <a:latin typeface="Arial" panose="020B0604020202020204" pitchFamily="34" charset="0"/>
                    <a:cs typeface="Arial" panose="020B0604020202020204" pitchFamily="34" charset="0"/>
                  </a:rPr>
                  <a:t>Sabiendo para el ejemplo </a:t>
                </a:r>
                <a:r>
                  <a:rPr lang="es-MX" dirty="0">
                    <a:latin typeface="Arial" panose="020B0604020202020204" pitchFamily="34" charset="0"/>
                    <a:cs typeface="Arial" panose="020B0604020202020204" pitchFamily="34" charset="0"/>
                  </a:rPr>
                  <a:t>que </a:t>
                </a:r>
                <a:r>
                  <a:rPr lang="es-MX" dirty="0" smtClean="0">
                    <a:latin typeface="Arial" panose="020B0604020202020204" pitchFamily="34" charset="0"/>
                    <a:cs typeface="Arial" panose="020B0604020202020204" pitchFamily="34" charset="0"/>
                  </a:rPr>
                  <a:t>L=13.0 m</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entonces:</a:t>
                </a:r>
              </a:p>
              <a:p>
                <a:pPr algn="just"/>
                <a:endParaRPr lang="es-MX"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Del área </a:t>
                </a:r>
                <a:r>
                  <a:rPr lang="es-MX" dirty="0">
                    <a:latin typeface="Arial" panose="020B0604020202020204" pitchFamily="34" charset="0"/>
                    <a:cs typeface="Arial" panose="020B0604020202020204" pitchFamily="34" charset="0"/>
                  </a:rPr>
                  <a:t>total </a:t>
                </a:r>
                <a:r>
                  <a:rPr lang="es-MX" dirty="0" smtClean="0">
                    <a:latin typeface="Arial" panose="020B0604020202020204" pitchFamily="34" charset="0"/>
                    <a:cs typeface="Arial" panose="020B0604020202020204" pitchFamily="34" charset="0"/>
                  </a:rPr>
                  <a:t>A</a:t>
                </a:r>
                <a:r>
                  <a:rPr lang="es-MX" sz="1400" dirty="0" smtClean="0">
                    <a:latin typeface="Arial" panose="020B0604020202020204" pitchFamily="34" charset="0"/>
                    <a:cs typeface="Arial" panose="020B0604020202020204" pitchFamily="34" charset="0"/>
                  </a:rPr>
                  <a:t>GLS </a:t>
                </a:r>
                <a:r>
                  <a:rPr lang="es-MX" dirty="0" smtClean="0">
                    <a:latin typeface="Arial" panose="020B0604020202020204" pitchFamily="34" charset="0"/>
                    <a:cs typeface="Arial" panose="020B0604020202020204" pitchFamily="34" charset="0"/>
                  </a:rPr>
                  <a:t>= 110.88 m</a:t>
                </a:r>
                <a:r>
                  <a:rPr lang="es-MX" baseline="30000" dirty="0" smtClean="0">
                    <a:latin typeface="Arial" panose="020B0604020202020204" pitchFamily="34" charset="0"/>
                    <a:cs typeface="Arial" panose="020B0604020202020204" pitchFamily="34" charset="0"/>
                  </a:rPr>
                  <a:t>2</a:t>
                </a:r>
                <a:r>
                  <a:rPr lang="es-MX" dirty="0" smtClean="0">
                    <a:latin typeface="Arial" panose="020B0604020202020204" pitchFamily="34" charset="0"/>
                    <a:cs typeface="Arial" panose="020B0604020202020204" pitchFamily="34" charset="0"/>
                  </a:rPr>
                  <a:t>/13 </a:t>
                </a:r>
                <a:r>
                  <a:rPr lang="es-MX" dirty="0">
                    <a:latin typeface="Arial" panose="020B0604020202020204" pitchFamily="34" charset="0"/>
                    <a:cs typeface="Arial" panose="020B0604020202020204" pitchFamily="34" charset="0"/>
                  </a:rPr>
                  <a:t>m </a:t>
                </a:r>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se </a:t>
                </a:r>
                <a:r>
                  <a:rPr lang="es-MX" dirty="0">
                    <a:latin typeface="Arial" panose="020B0604020202020204" pitchFamily="34" charset="0"/>
                    <a:cs typeface="Arial" panose="020B0604020202020204" pitchFamily="34" charset="0"/>
                  </a:rPr>
                  <a:t>obtiene el ancho efectivo para </a:t>
                </a:r>
                <a:r>
                  <a:rPr lang="es-MX" dirty="0" smtClean="0">
                    <a:latin typeface="Arial" panose="020B0604020202020204" pitchFamily="34" charset="0"/>
                    <a:cs typeface="Arial" panose="020B0604020202020204" pitchFamily="34" charset="0"/>
                  </a:rPr>
                  <a:t>separadores</a:t>
                </a:r>
              </a:p>
              <a:p>
                <a:pPr algn="just"/>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Ancho </a:t>
                </a:r>
                <a:r>
                  <a:rPr lang="es-MX" dirty="0">
                    <a:latin typeface="Arial" panose="020B0604020202020204" pitchFamily="34" charset="0"/>
                    <a:cs typeface="Arial" panose="020B0604020202020204" pitchFamily="34" charset="0"/>
                  </a:rPr>
                  <a:t>teórico total </a:t>
                </a:r>
                <a:r>
                  <a:rPr lang="es-MX" dirty="0" smtClean="0">
                    <a:latin typeface="Arial" panose="020B0604020202020204" pitchFamily="34" charset="0"/>
                    <a:cs typeface="Arial" panose="020B0604020202020204" pitchFamily="34" charset="0"/>
                  </a:rPr>
                  <a:t>	W</a:t>
                </a:r>
                <a:r>
                  <a:rPr lang="es-MX" baseline="-25000" dirty="0" smtClean="0">
                    <a:latin typeface="Arial" panose="020B0604020202020204" pitchFamily="34" charset="0"/>
                    <a:cs typeface="Arial" panose="020B0604020202020204" pitchFamily="34" charset="0"/>
                  </a:rPr>
                  <a:t>GLS</a:t>
                </a:r>
                <a:r>
                  <a:rPr lang="es-MX" dirty="0" smtClean="0">
                    <a:latin typeface="Arial" panose="020B0604020202020204" pitchFamily="34" charset="0"/>
                    <a:cs typeface="Arial" panose="020B0604020202020204" pitchFamily="34" charset="0"/>
                  </a:rPr>
                  <a:t> = 8.53 </a:t>
                </a:r>
                <a:r>
                  <a:rPr lang="es-MX" dirty="0">
                    <a:latin typeface="Arial" panose="020B0604020202020204" pitchFamily="34" charset="0"/>
                    <a:cs typeface="Arial" panose="020B0604020202020204" pitchFamily="34" charset="0"/>
                  </a:rPr>
                  <a:t>m </a:t>
                </a:r>
                <a14:m>
                  <m:oMath xmlns:m="http://schemas.openxmlformats.org/officeDocument/2006/math">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8</m:t>
                    </m:r>
                    <m:r>
                      <a:rPr lang="es-MX" i="1">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5</m:t>
                    </m:r>
                    <m:r>
                      <a:rPr lang="es-MX" i="1">
                        <a:latin typeface="Cambria Math" panose="02040503050406030204" pitchFamily="18" charset="0"/>
                        <a:ea typeface="Cambria Math" panose="02040503050406030204" pitchFamily="18" charset="0"/>
                      </a:rPr>
                      <m:t>0 </m:t>
                    </m:r>
                    <m:r>
                      <a:rPr lang="es-MX" i="1">
                        <a:latin typeface="Cambria Math" panose="02040503050406030204" pitchFamily="18" charset="0"/>
                        <a:ea typeface="Cambria Math" panose="02040503050406030204" pitchFamily="18" charset="0"/>
                      </a:rPr>
                      <m:t>𝑚</m:t>
                    </m:r>
                  </m:oMath>
                </a14:m>
                <a:endParaRPr lang="es-MX" dirty="0" smtClean="0">
                  <a:latin typeface="Arial" panose="020B0604020202020204" pitchFamily="34" charset="0"/>
                  <a:ea typeface="Cambria Math" panose="02040503050406030204" pitchFamily="18" charset="0"/>
                  <a:cs typeface="Arial" panose="020B0604020202020204" pitchFamily="34" charset="0"/>
                </a:endParaRPr>
              </a:p>
              <a:p>
                <a:pPr algn="just"/>
                <a:endParaRPr lang="es-MX"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Unidades </a:t>
                </a:r>
                <a:r>
                  <a:rPr lang="es-MX" dirty="0">
                    <a:latin typeface="Arial" panose="020B0604020202020204" pitchFamily="34" charset="0"/>
                    <a:cs typeface="Arial" panose="020B0604020202020204" pitchFamily="34" charset="0"/>
                  </a:rPr>
                  <a:t>GLS = </a:t>
                </a:r>
                <a:r>
                  <a:rPr lang="es-MX" dirty="0" smtClean="0">
                    <a:latin typeface="Arial" panose="020B0604020202020204" pitchFamily="34" charset="0"/>
                    <a:cs typeface="Arial" panose="020B0604020202020204" pitchFamily="34" charset="0"/>
                  </a:rPr>
                  <a:t>5	(propuestas)</a:t>
                </a:r>
              </a:p>
              <a:p>
                <a:pPr algn="just"/>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W</a:t>
                </a:r>
                <a:r>
                  <a:rPr lang="es-MX" baseline="-25000" dirty="0" smtClean="0">
                    <a:latin typeface="Arial" panose="020B0604020202020204" pitchFamily="34" charset="0"/>
                    <a:cs typeface="Arial" panose="020B0604020202020204" pitchFamily="34" charset="0"/>
                  </a:rPr>
                  <a:t>GLS</a:t>
                </a:r>
                <a:r>
                  <a:rPr lang="es-MX" dirty="0" smtClean="0">
                    <a:latin typeface="Arial" panose="020B0604020202020204" pitchFamily="34" charset="0"/>
                    <a:cs typeface="Arial" panose="020B0604020202020204" pitchFamily="34" charset="0"/>
                  </a:rPr>
                  <a:t> (</a:t>
                </a:r>
                <a:r>
                  <a:rPr lang="es-MX" dirty="0" err="1" smtClean="0">
                    <a:latin typeface="Arial" panose="020B0604020202020204" pitchFamily="34" charset="0"/>
                    <a:cs typeface="Arial" panose="020B0604020202020204" pitchFamily="34" charset="0"/>
                  </a:rPr>
                  <a:t>ancho</a:t>
                </a:r>
                <a:r>
                  <a:rPr lang="es-MX" baseline="-25000" dirty="0" err="1" smtClean="0">
                    <a:latin typeface="Arial" panose="020B0604020202020204" pitchFamily="34" charset="0"/>
                    <a:cs typeface="Arial" panose="020B0604020202020204" pitchFamily="34" charset="0"/>
                  </a:rPr>
                  <a:t>GLS</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(m) = </a:t>
                </a:r>
                <a:r>
                  <a:rPr lang="es-MX" dirty="0" smtClean="0">
                    <a:latin typeface="Arial" panose="020B0604020202020204" pitchFamily="34" charset="0"/>
                    <a:cs typeface="Arial" panose="020B0604020202020204" pitchFamily="34" charset="0"/>
                  </a:rPr>
                  <a:t>8.53/5 =1.70 m</a:t>
                </a:r>
              </a:p>
              <a:p>
                <a:pPr algn="just"/>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El área  tributaria de </a:t>
                </a:r>
                <a:r>
                  <a:rPr lang="es-MX" dirty="0">
                    <a:latin typeface="Arial" panose="020B0604020202020204" pitchFamily="34" charset="0"/>
                    <a:cs typeface="Arial" panose="020B0604020202020204" pitchFamily="34" charset="0"/>
                  </a:rPr>
                  <a:t>cada </a:t>
                </a:r>
                <a:r>
                  <a:rPr lang="es-MX" dirty="0" smtClean="0">
                    <a:latin typeface="Arial" panose="020B0604020202020204" pitchFamily="34" charset="0"/>
                    <a:cs typeface="Arial" panose="020B0604020202020204" pitchFamily="34" charset="0"/>
                  </a:rPr>
                  <a:t>separador = 1.70 x 13 = 22.1 </a:t>
                </a:r>
                <a:r>
                  <a:rPr lang="es-MX" dirty="0">
                    <a:latin typeface="Arial" panose="020B0604020202020204" pitchFamily="34" charset="0"/>
                    <a:cs typeface="Arial" panose="020B0604020202020204" pitchFamily="34" charset="0"/>
                  </a:rPr>
                  <a:t>m</a:t>
                </a:r>
                <a:r>
                  <a:rPr lang="es-MX" baseline="30000" dirty="0">
                    <a:latin typeface="Arial" panose="020B0604020202020204" pitchFamily="34" charset="0"/>
                    <a:cs typeface="Arial" panose="020B0604020202020204" pitchFamily="34" charset="0"/>
                  </a:rPr>
                  <a:t>2</a:t>
                </a:r>
              </a:p>
            </p:txBody>
          </p:sp>
        </mc:Choice>
        <mc:Fallback xmlns="">
          <p:sp>
            <p:nvSpPr>
              <p:cNvPr id="3" name="Rectángulo 2"/>
              <p:cNvSpPr>
                <a:spLocks noRot="1" noChangeAspect="1" noMove="1" noResize="1" noEditPoints="1" noAdjustHandles="1" noChangeArrowheads="1" noChangeShapeType="1" noTextEdit="1"/>
              </p:cNvSpPr>
              <p:nvPr/>
            </p:nvSpPr>
            <p:spPr>
              <a:xfrm>
                <a:off x="2416934" y="2651929"/>
                <a:ext cx="8942231" cy="3693319"/>
              </a:xfrm>
              <a:prstGeom prst="rect">
                <a:avLst/>
              </a:prstGeom>
              <a:blipFill rotWithShape="0">
                <a:blip r:embed="rId7"/>
                <a:stretch>
                  <a:fillRect l="-545" t="-825" b="-1650"/>
                </a:stretch>
              </a:blipFill>
            </p:spPr>
            <p:txBody>
              <a:bodyPr/>
              <a:lstStyle/>
              <a:p>
                <a:r>
                  <a:rPr lang="es-MX">
                    <a:noFill/>
                  </a:rPr>
                  <a:t> </a:t>
                </a:r>
              </a:p>
            </p:txBody>
          </p:sp>
        </mc:Fallback>
      </mc:AlternateContent>
    </p:spTree>
    <p:extLst>
      <p:ext uri="{BB962C8B-B14F-4D97-AF65-F5344CB8AC3E}">
        <p14:creationId xmlns:p14="http://schemas.microsoft.com/office/powerpoint/2010/main" val="1304801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randombar(horizontal)">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32" dur="500"/>
                                        <p:tgtEl>
                                          <p:spTgt spid="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3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a14="http://schemas.microsoft.com/office/drawing/2010/main">
        <mc:Choice Requires="a14">
          <p:sp>
            <p:nvSpPr>
              <p:cNvPr id="5" name="Rectángulo 4"/>
              <p:cNvSpPr/>
              <p:nvPr/>
            </p:nvSpPr>
            <p:spPr>
              <a:xfrm>
                <a:off x="2404057" y="597417"/>
                <a:ext cx="9174050" cy="4216539"/>
              </a:xfrm>
              <a:prstGeom prst="rect">
                <a:avLst/>
              </a:prstGeom>
            </p:spPr>
            <p:txBody>
              <a:bodyPr wrap="square">
                <a:spAutoFit/>
              </a:bodyPr>
              <a:lstStyle/>
              <a:p>
                <a:pPr algn="just"/>
                <a:r>
                  <a:rPr lang="es-MX" sz="2400" b="1" dirty="0">
                    <a:latin typeface="Arial" panose="020B0604020202020204" pitchFamily="34" charset="0"/>
                    <a:cs typeface="Arial" panose="020B0604020202020204" pitchFamily="34" charset="0"/>
                  </a:rPr>
                  <a:t>Altura de los separadores </a:t>
                </a:r>
                <a:r>
                  <a:rPr lang="es-MX" sz="2400" b="1" dirty="0" smtClean="0">
                    <a:latin typeface="Arial" panose="020B0604020202020204" pitchFamily="34" charset="0"/>
                    <a:cs typeface="Arial" panose="020B0604020202020204" pitchFamily="34" charset="0"/>
                  </a:rPr>
                  <a:t>GLS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a:t>
                </a:r>
                <a:r>
                  <a:rPr lang="es-MX" sz="2000" dirty="0" smtClean="0">
                    <a:latin typeface="Arial" panose="020B0604020202020204" pitchFamily="34" charset="0"/>
                    <a:cs typeface="Arial" panose="020B0604020202020204" pitchFamily="34" charset="0"/>
                  </a:rPr>
                  <a:t>e </a:t>
                </a:r>
                <a:r>
                  <a:rPr lang="es-MX" sz="2000" dirty="0">
                    <a:latin typeface="Arial" panose="020B0604020202020204" pitchFamily="34" charset="0"/>
                    <a:cs typeface="Arial" panose="020B0604020202020204" pitchFamily="34" charset="0"/>
                  </a:rPr>
                  <a:t>puede calcular </a:t>
                </a:r>
                <a:r>
                  <a:rPr lang="es-MX" sz="2000" dirty="0" smtClean="0">
                    <a:latin typeface="Arial" panose="020B0604020202020204" pitchFamily="34" charset="0"/>
                    <a:cs typeface="Arial" panose="020B0604020202020204" pitchFamily="34" charset="0"/>
                  </a:rPr>
                  <a:t>como la relación </a:t>
                </a:r>
                <a:r>
                  <a:rPr lang="es-MX" sz="2000" dirty="0">
                    <a:latin typeface="Arial" panose="020B0604020202020204" pitchFamily="34" charset="0"/>
                    <a:cs typeface="Arial" panose="020B0604020202020204" pitchFamily="34" charset="0"/>
                  </a:rPr>
                  <a:t>entre la altura del separador y la altura total del reactor, se llama “relación de alturas” (H). </a:t>
                </a:r>
                <a:endParaRPr lang="es-MX" sz="2000" dirty="0" smtClean="0">
                  <a:latin typeface="Arial" panose="020B0604020202020204" pitchFamily="34" charset="0"/>
                  <a:cs typeface="Arial" panose="020B0604020202020204" pitchFamily="34" charset="0"/>
                </a:endParaRP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El </a:t>
                </a:r>
                <a:r>
                  <a:rPr lang="es-MX" sz="2000" dirty="0">
                    <a:latin typeface="Arial" panose="020B0604020202020204" pitchFamily="34" charset="0"/>
                    <a:cs typeface="Arial" panose="020B0604020202020204" pitchFamily="34" charset="0"/>
                  </a:rPr>
                  <a:t>valor de h sugerido en la bibliografía está entre 0.15 y 0.30</a:t>
                </a:r>
                <a:r>
                  <a:rPr lang="es-MX" sz="2000" dirty="0" smtClean="0">
                    <a:latin typeface="Arial" panose="020B0604020202020204" pitchFamily="34" charset="0"/>
                    <a:cs typeface="Arial" panose="020B0604020202020204" pitchFamily="34" charset="0"/>
                  </a:rPr>
                  <a:t>.</a:t>
                </a:r>
              </a:p>
              <a:p>
                <a:pPr algn="just"/>
                <a:endParaRPr lang="es-MX" sz="2000" dirty="0">
                  <a:latin typeface="Arial" panose="020B0604020202020204" pitchFamily="34" charset="0"/>
                  <a:cs typeface="Arial" panose="020B0604020202020204" pitchFamily="34" charset="0"/>
                </a:endParaRPr>
              </a:p>
              <a:p>
                <a:pPr algn="just"/>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Eso significa que el separador GLS debe ocupar entre el 15 y el 30% de la altura total del reactor. </a:t>
                </a:r>
              </a:p>
              <a:p>
                <a:pPr marL="530352" lvl="1" indent="0" algn="just">
                  <a:buNone/>
                </a:pPr>
                <a:endParaRPr lang="es-MX" sz="2000" i="1" dirty="0" smtClean="0">
                  <a:latin typeface="Arial" panose="020B0604020202020204" pitchFamily="34" charset="0"/>
                  <a:cs typeface="Arial" panose="020B0604020202020204" pitchFamily="34" charset="0"/>
                </a:endParaRPr>
              </a:p>
              <a:p>
                <a:pPr marL="530352" lvl="1" indent="0" algn="just">
                  <a:buNone/>
                </a:pPr>
                <a:r>
                  <a:rPr lang="es-MX" sz="2000" dirty="0" smtClean="0">
                    <a:latin typeface="Arial" panose="020B0604020202020204" pitchFamily="34" charset="0"/>
                    <a:cs typeface="Arial" panose="020B0604020202020204" pitchFamily="34" charset="0"/>
                  </a:rPr>
                  <a:t>Para el ejemplo </a:t>
                </a:r>
                <a:endParaRPr lang="es-MX" sz="2000" dirty="0">
                  <a:latin typeface="Arial" panose="020B0604020202020204" pitchFamily="34" charset="0"/>
                  <a:cs typeface="Arial" panose="020B0604020202020204" pitchFamily="34" charset="0"/>
                </a:endParaRPr>
              </a:p>
              <a:p>
                <a:pPr marL="530352" lvl="1" indent="0" algn="just">
                  <a:buNone/>
                </a:pPr>
                <a:endParaRPr lang="es-MX" sz="2000" i="1" dirty="0" smtClean="0">
                  <a:latin typeface="Arial" panose="020B0604020202020204" pitchFamily="34" charset="0"/>
                  <a:cs typeface="Arial" panose="020B0604020202020204" pitchFamily="34" charset="0"/>
                </a:endParaRPr>
              </a:p>
              <a:p>
                <a:pPr marL="530352" lvl="1" indent="0" algn="just">
                  <a:buNone/>
                </a:pPr>
                <a14:m>
                  <m:oMathPara xmlns:m="http://schemas.openxmlformats.org/officeDocument/2006/math">
                    <m:oMathParaPr>
                      <m:jc m:val="centerGroup"/>
                    </m:oMathParaPr>
                    <m:oMath xmlns:m="http://schemas.openxmlformats.org/officeDocument/2006/math">
                      <m:r>
                        <a:rPr lang="es-MX" sz="2400" b="1" i="0">
                          <a:latin typeface="Cambria Math" panose="02040503050406030204" pitchFamily="18" charset="0"/>
                        </a:rPr>
                        <m:t>𝐇</m:t>
                      </m:r>
                      <m:r>
                        <a:rPr lang="es-MX" sz="2400" b="1" i="0">
                          <a:latin typeface="Cambria Math" panose="02040503050406030204" pitchFamily="18" charset="0"/>
                        </a:rPr>
                        <m:t>=</m:t>
                      </m:r>
                      <m:r>
                        <a:rPr lang="es-MX" sz="2400" b="1" i="0">
                          <a:latin typeface="Cambria Math" panose="02040503050406030204" pitchFamily="18" charset="0"/>
                        </a:rPr>
                        <m:t>𝟒</m:t>
                      </m:r>
                      <m:r>
                        <a:rPr lang="es-MX" sz="2400" b="1" i="0">
                          <a:latin typeface="Cambria Math" panose="02040503050406030204" pitchFamily="18" charset="0"/>
                        </a:rPr>
                        <m:t>∗</m:t>
                      </m:r>
                      <m:r>
                        <a:rPr lang="es-MX" sz="2400" b="1" i="0">
                          <a:latin typeface="Cambria Math" panose="02040503050406030204" pitchFamily="18" charset="0"/>
                        </a:rPr>
                        <m:t>𝟎</m:t>
                      </m:r>
                      <m:r>
                        <a:rPr lang="es-MX" sz="2400" b="1" i="0">
                          <a:latin typeface="Cambria Math" panose="02040503050406030204" pitchFamily="18" charset="0"/>
                        </a:rPr>
                        <m:t>.</m:t>
                      </m:r>
                      <m:r>
                        <a:rPr lang="es-MX" sz="2400" b="1" i="0">
                          <a:latin typeface="Cambria Math" panose="02040503050406030204" pitchFamily="18" charset="0"/>
                        </a:rPr>
                        <m:t>𝟑</m:t>
                      </m:r>
                      <m:r>
                        <a:rPr lang="es-MX" sz="2400" b="1" i="0">
                          <a:latin typeface="Cambria Math" panose="02040503050406030204" pitchFamily="18" charset="0"/>
                        </a:rPr>
                        <m:t>=</m:t>
                      </m:r>
                      <m:r>
                        <a:rPr lang="es-MX" sz="2400" b="1" i="0">
                          <a:latin typeface="Cambria Math" panose="02040503050406030204" pitchFamily="18" charset="0"/>
                        </a:rPr>
                        <m:t>𝟏</m:t>
                      </m:r>
                      <m:r>
                        <a:rPr lang="es-MX" sz="2400" b="1" i="0">
                          <a:latin typeface="Cambria Math" panose="02040503050406030204" pitchFamily="18" charset="0"/>
                        </a:rPr>
                        <m:t>.</m:t>
                      </m:r>
                      <m:r>
                        <a:rPr lang="es-MX" sz="2400" b="1" i="0">
                          <a:latin typeface="Cambria Math" panose="02040503050406030204" pitchFamily="18" charset="0"/>
                        </a:rPr>
                        <m:t>𝟐𝟎</m:t>
                      </m:r>
                      <m:r>
                        <a:rPr lang="es-MX" sz="2400" b="1" i="0">
                          <a:latin typeface="Cambria Math" panose="02040503050406030204" pitchFamily="18" charset="0"/>
                        </a:rPr>
                        <m:t> </m:t>
                      </m:r>
                      <m:r>
                        <a:rPr lang="es-MX" sz="2400" b="1" i="0">
                          <a:latin typeface="Cambria Math" panose="02040503050406030204" pitchFamily="18" charset="0"/>
                        </a:rPr>
                        <m:t>𝐦</m:t>
                      </m:r>
                    </m:oMath>
                  </m:oMathPara>
                </a14:m>
                <a:endParaRPr lang="es-MX" sz="2400" b="1" dirty="0">
                  <a:latin typeface="Arial" panose="020B0604020202020204" pitchFamily="34" charset="0"/>
                  <a:cs typeface="Arial" panose="020B0604020202020204" pitchFamily="34" charset="0"/>
                </a:endParaRPr>
              </a:p>
            </p:txBody>
          </p:sp>
        </mc:Choice>
        <mc:Fallback xmlns="">
          <p:sp>
            <p:nvSpPr>
              <p:cNvPr id="5" name="Rectángulo 4"/>
              <p:cNvSpPr>
                <a:spLocks noRot="1" noChangeAspect="1" noMove="1" noResize="1" noEditPoints="1" noAdjustHandles="1" noChangeArrowheads="1" noChangeShapeType="1" noTextEdit="1"/>
              </p:cNvSpPr>
              <p:nvPr/>
            </p:nvSpPr>
            <p:spPr>
              <a:xfrm>
                <a:off x="2404057" y="597417"/>
                <a:ext cx="9174050" cy="4216539"/>
              </a:xfrm>
              <a:prstGeom prst="rect">
                <a:avLst/>
              </a:prstGeom>
              <a:blipFill rotWithShape="0">
                <a:blip r:embed="rId7"/>
                <a:stretch>
                  <a:fillRect l="-997" t="-1012" r="-731"/>
                </a:stretch>
              </a:blipFill>
            </p:spPr>
            <p:txBody>
              <a:bodyPr/>
              <a:lstStyle/>
              <a:p>
                <a:r>
                  <a:rPr lang="es-MX">
                    <a:noFill/>
                  </a:rPr>
                  <a:t> </a:t>
                </a:r>
              </a:p>
            </p:txBody>
          </p:sp>
        </mc:Fallback>
      </mc:AlternateContent>
    </p:spTree>
    <p:extLst>
      <p:ext uri="{BB962C8B-B14F-4D97-AF65-F5344CB8AC3E}">
        <p14:creationId xmlns:p14="http://schemas.microsoft.com/office/powerpoint/2010/main" val="5482901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2507087" y="848657"/>
            <a:ext cx="8092226" cy="1877437"/>
          </a:xfrm>
          <a:prstGeom prst="rect">
            <a:avLst/>
          </a:prstGeom>
        </p:spPr>
        <p:txBody>
          <a:bodyPr wrap="square">
            <a:spAutoFit/>
          </a:bodyPr>
          <a:lstStyle/>
          <a:p>
            <a:pPr>
              <a:lnSpc>
                <a:spcPct val="100000"/>
              </a:lnSpc>
            </a:pPr>
            <a:r>
              <a:rPr lang="es-MX" sz="2000" b="1" dirty="0">
                <a:latin typeface="Arial" panose="020B0604020202020204" pitchFamily="34" charset="0"/>
                <a:cs typeface="Arial" panose="020B0604020202020204" pitchFamily="34" charset="0"/>
              </a:rPr>
              <a:t>Ángulo de las paredes del </a:t>
            </a:r>
            <a:r>
              <a:rPr lang="es-MX" sz="2000" b="1" dirty="0" smtClean="0">
                <a:latin typeface="Arial" panose="020B0604020202020204" pitchFamily="34" charset="0"/>
                <a:cs typeface="Arial" panose="020B0604020202020204" pitchFamily="34" charset="0"/>
              </a:rPr>
              <a:t>separador</a:t>
            </a:r>
          </a:p>
          <a:p>
            <a:pPr>
              <a:lnSpc>
                <a:spcPct val="100000"/>
              </a:lnSpc>
            </a:pPr>
            <a:endParaRPr lang="es-MX" sz="1600" dirty="0" smtClean="0">
              <a:latin typeface="Arial" panose="020B0604020202020204" pitchFamily="34" charset="0"/>
              <a:cs typeface="Arial" panose="020B0604020202020204" pitchFamily="34" charset="0"/>
            </a:endParaRPr>
          </a:p>
          <a:p>
            <a:pPr>
              <a:lnSpc>
                <a:spcPct val="100000"/>
              </a:lnSpc>
            </a:pPr>
            <a:r>
              <a:rPr lang="es-MX" sz="1600" dirty="0" smtClean="0">
                <a:latin typeface="Arial" panose="020B0604020202020204" pitchFamily="34" charset="0"/>
                <a:cs typeface="Arial" panose="020B0604020202020204" pitchFamily="34" charset="0"/>
              </a:rPr>
              <a:t>Se </a:t>
            </a:r>
            <a:r>
              <a:rPr lang="es-MX" sz="1600" dirty="0">
                <a:latin typeface="Arial" panose="020B0604020202020204" pitchFamily="34" charset="0"/>
                <a:cs typeface="Arial" panose="020B0604020202020204" pitchFamily="34" charset="0"/>
              </a:rPr>
              <a:t>recomienda generalmente </a:t>
            </a:r>
            <a:r>
              <a:rPr lang="es-MX" sz="1600" dirty="0" smtClean="0">
                <a:latin typeface="Arial" panose="020B0604020202020204" pitchFamily="34" charset="0"/>
                <a:cs typeface="Arial" panose="020B0604020202020204" pitchFamily="34" charset="0"/>
              </a:rPr>
              <a:t>que </a:t>
            </a:r>
            <a:r>
              <a:rPr lang="es-MX" sz="1600" dirty="0">
                <a:latin typeface="Arial" panose="020B0604020202020204" pitchFamily="34" charset="0"/>
                <a:cs typeface="Arial" panose="020B0604020202020204" pitchFamily="34" charset="0"/>
              </a:rPr>
              <a:t>este ángulo esté entre 45 y 60° para que actúe como un buen </a:t>
            </a:r>
            <a:r>
              <a:rPr lang="es-MX" sz="1600" dirty="0" smtClean="0">
                <a:latin typeface="Arial" panose="020B0604020202020204" pitchFamily="34" charset="0"/>
                <a:cs typeface="Arial" panose="020B0604020202020204" pitchFamily="34" charset="0"/>
              </a:rPr>
              <a:t>dispositivo </a:t>
            </a:r>
            <a:r>
              <a:rPr lang="es-MX" sz="1600" dirty="0">
                <a:latin typeface="Arial" panose="020B0604020202020204" pitchFamily="34" charset="0"/>
                <a:cs typeface="Arial" panose="020B0604020202020204" pitchFamily="34" charset="0"/>
              </a:rPr>
              <a:t>de sedimentación de lodos. </a:t>
            </a:r>
            <a:endParaRPr lang="es-MX" sz="1600" dirty="0" smtClean="0">
              <a:latin typeface="Arial" panose="020B0604020202020204" pitchFamily="34" charset="0"/>
              <a:cs typeface="Arial" panose="020B0604020202020204" pitchFamily="34" charset="0"/>
            </a:endParaRPr>
          </a:p>
          <a:p>
            <a:pPr>
              <a:lnSpc>
                <a:spcPct val="100000"/>
              </a:lnSpc>
            </a:pPr>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rPr>
              <a:t>La distancia entre la pared del reactor y el separador GLS se calcula como: </a:t>
            </a:r>
          </a:p>
          <a:p>
            <a:pPr>
              <a:lnSpc>
                <a:spcPct val="100000"/>
              </a:lnSpc>
            </a:pPr>
            <a:endParaRPr lang="es-MX" sz="1600" dirty="0">
              <a:latin typeface="Arial" panose="020B0604020202020204" pitchFamily="34" charset="0"/>
              <a:cs typeface="Arial" panose="020B0604020202020204" pitchFamily="34" charset="0"/>
            </a:endParaRPr>
          </a:p>
        </p:txBody>
      </p:sp>
      <p:sp>
        <p:nvSpPr>
          <p:cNvPr id="3" name="Rectángulo 2"/>
          <p:cNvSpPr/>
          <p:nvPr/>
        </p:nvSpPr>
        <p:spPr>
          <a:xfrm>
            <a:off x="2507087" y="2257575"/>
            <a:ext cx="8774806" cy="4093428"/>
          </a:xfrm>
          <a:prstGeom prst="rect">
            <a:avLst/>
          </a:prstGeom>
        </p:spPr>
        <p:txBody>
          <a:bodyPr wrap="square">
            <a:spAutoFit/>
          </a:bodyPr>
          <a:lstStyle/>
          <a:p>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smtClean="0">
              <a:latin typeface="Arial" panose="020B0604020202020204" pitchFamily="34" charset="0"/>
              <a:cs typeface="Arial" panose="020B0604020202020204" pitchFamily="34" charset="0"/>
            </a:endParaRPr>
          </a:p>
          <a:p>
            <a:r>
              <a:rPr lang="es-MX" sz="1600" dirty="0" smtClean="0">
                <a:latin typeface="Arial" panose="020B0604020202020204" pitchFamily="34" charset="0"/>
                <a:cs typeface="Arial" panose="020B0604020202020204" pitchFamily="34" charset="0"/>
              </a:rPr>
              <a:t>Donde :</a:t>
            </a: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rPr>
              <a:t>p </a:t>
            </a:r>
            <a:r>
              <a:rPr lang="es-MX" sz="1600" dirty="0" smtClean="0">
                <a:latin typeface="Arial" panose="020B0604020202020204" pitchFamily="34" charset="0"/>
                <a:cs typeface="Arial" panose="020B0604020202020204" pitchFamily="34" charset="0"/>
              </a:rPr>
              <a:t>	Distancia </a:t>
            </a:r>
            <a:r>
              <a:rPr lang="es-MX" sz="1600" dirty="0">
                <a:latin typeface="Arial" panose="020B0604020202020204" pitchFamily="34" charset="0"/>
                <a:cs typeface="Arial" panose="020B0604020202020204" pitchFamily="34" charset="0"/>
              </a:rPr>
              <a:t>entre </a:t>
            </a:r>
            <a:r>
              <a:rPr lang="es-MX" sz="1600" dirty="0" err="1">
                <a:latin typeface="Arial" panose="020B0604020202020204" pitchFamily="34" charset="0"/>
                <a:cs typeface="Arial" panose="020B0604020202020204" pitchFamily="34" charset="0"/>
              </a:rPr>
              <a:t>entre</a:t>
            </a:r>
            <a:r>
              <a:rPr lang="es-MX" sz="1600" dirty="0">
                <a:latin typeface="Arial" panose="020B0604020202020204" pitchFamily="34" charset="0"/>
                <a:cs typeface="Arial" panose="020B0604020202020204" pitchFamily="34" charset="0"/>
              </a:rPr>
              <a:t> el reactor y el </a:t>
            </a:r>
            <a:r>
              <a:rPr lang="es-MX" sz="1600" dirty="0" err="1">
                <a:latin typeface="Arial" panose="020B0604020202020204" pitchFamily="34" charset="0"/>
                <a:cs typeface="Arial" panose="020B0604020202020204" pitchFamily="34" charset="0"/>
              </a:rPr>
              <a:t>separator</a:t>
            </a:r>
            <a:r>
              <a:rPr lang="es-MX" sz="1600" dirty="0">
                <a:latin typeface="Arial" panose="020B0604020202020204" pitchFamily="34" charset="0"/>
                <a:cs typeface="Arial" panose="020B0604020202020204" pitchFamily="34" charset="0"/>
              </a:rPr>
              <a:t> GLS (m) </a:t>
            </a:r>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err="1">
                <a:latin typeface="Arial" panose="020B0604020202020204" pitchFamily="34" charset="0"/>
                <a:cs typeface="Arial" panose="020B0604020202020204" pitchFamily="34" charset="0"/>
              </a:rPr>
              <a:t>W</a:t>
            </a:r>
            <a:r>
              <a:rPr lang="es-MX" sz="1600" baseline="-25000" dirty="0" err="1">
                <a:latin typeface="Arial" panose="020B0604020202020204" pitchFamily="34" charset="0"/>
                <a:cs typeface="Arial" panose="020B0604020202020204" pitchFamily="34" charset="0"/>
              </a:rPr>
              <a:t>r</a:t>
            </a:r>
            <a:r>
              <a:rPr lang="es-MX" sz="1600" dirty="0">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	Ancho </a:t>
            </a:r>
            <a:r>
              <a:rPr lang="es-MX" sz="1600" dirty="0">
                <a:latin typeface="Arial" panose="020B0604020202020204" pitchFamily="34" charset="0"/>
                <a:cs typeface="Arial" panose="020B0604020202020204" pitchFamily="34" charset="0"/>
              </a:rPr>
              <a:t>del reactor (m) </a:t>
            </a:r>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err="1">
                <a:latin typeface="Arial" panose="020B0604020202020204" pitchFamily="34" charset="0"/>
                <a:cs typeface="Arial" panose="020B0604020202020204" pitchFamily="34" charset="0"/>
              </a:rPr>
              <a:t>n</a:t>
            </a:r>
            <a:r>
              <a:rPr lang="es-MX" sz="1600" baseline="-25000" dirty="0" err="1">
                <a:latin typeface="Arial" panose="020B0604020202020204" pitchFamily="34" charset="0"/>
                <a:cs typeface="Arial" panose="020B0604020202020204" pitchFamily="34" charset="0"/>
              </a:rPr>
              <a:t>GLS</a:t>
            </a:r>
            <a:r>
              <a:rPr lang="es-MX" sz="1600" dirty="0">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	Número </a:t>
            </a:r>
            <a:r>
              <a:rPr lang="es-MX" sz="1600" dirty="0">
                <a:latin typeface="Arial" panose="020B0604020202020204" pitchFamily="34" charset="0"/>
                <a:cs typeface="Arial" panose="020B0604020202020204" pitchFamily="34" charset="0"/>
              </a:rPr>
              <a:t>de </a:t>
            </a:r>
            <a:r>
              <a:rPr lang="es-MX" sz="1600" dirty="0" err="1">
                <a:latin typeface="Arial" panose="020B0604020202020204" pitchFamily="34" charset="0"/>
                <a:cs typeface="Arial" panose="020B0604020202020204" pitchFamily="34" charset="0"/>
              </a:rPr>
              <a:t>separdores</a:t>
            </a:r>
            <a:r>
              <a:rPr lang="es-MX" sz="1600" dirty="0">
                <a:latin typeface="Arial" panose="020B0604020202020204" pitchFamily="34" charset="0"/>
                <a:cs typeface="Arial" panose="020B0604020202020204" pitchFamily="34" charset="0"/>
              </a:rPr>
              <a:t> GLS </a:t>
            </a:r>
            <a:endParaRPr lang="es-MX" sz="16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rPr>
              <a:t>W</a:t>
            </a:r>
            <a:r>
              <a:rPr lang="es-MX" sz="1600" baseline="-25000" dirty="0">
                <a:latin typeface="Arial" panose="020B0604020202020204" pitchFamily="34" charset="0"/>
                <a:cs typeface="Arial" panose="020B0604020202020204" pitchFamily="34" charset="0"/>
              </a:rPr>
              <a:t>GLS</a:t>
            </a:r>
            <a:r>
              <a:rPr lang="es-MX" sz="1600" dirty="0">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	Ancho </a:t>
            </a:r>
            <a:r>
              <a:rPr lang="es-MX" sz="1600" dirty="0">
                <a:latin typeface="Arial" panose="020B0604020202020204" pitchFamily="34" charset="0"/>
                <a:cs typeface="Arial" panose="020B0604020202020204" pitchFamily="34" charset="0"/>
              </a:rPr>
              <a:t>de cada separador GLS (m) </a:t>
            </a:r>
          </a:p>
          <a:p>
            <a:pPr marL="530352" lvl="1" indent="0" algn="just">
              <a:buNone/>
            </a:pPr>
            <a:endParaRPr lang="es-MX" dirty="0"/>
          </a:p>
          <a:p>
            <a:pPr lvl="1" algn="just"/>
            <a:endParaRPr lang="es-MX" dirty="0"/>
          </a:p>
        </p:txBody>
      </p:sp>
      <p:pic>
        <p:nvPicPr>
          <p:cNvPr id="8" name="Picture 4"/>
          <p:cNvPicPr>
            <a:picLocks noChangeAspect="1"/>
          </p:cNvPicPr>
          <p:nvPr/>
        </p:nvPicPr>
        <p:blipFill rotWithShape="1">
          <a:blip r:embed="rId7"/>
          <a:srcRect l="18590" t="61048" r="69037" b="32262"/>
          <a:stretch/>
        </p:blipFill>
        <p:spPr>
          <a:xfrm>
            <a:off x="4581659" y="2757061"/>
            <a:ext cx="3000981" cy="912299"/>
          </a:xfrm>
          <a:prstGeom prst="rect">
            <a:avLst/>
          </a:prstGeom>
        </p:spPr>
      </p:pic>
    </p:spTree>
    <p:extLst>
      <p:ext uri="{BB962C8B-B14F-4D97-AF65-F5344CB8AC3E}">
        <p14:creationId xmlns:p14="http://schemas.microsoft.com/office/powerpoint/2010/main" val="354460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up)">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916513" y="417342"/>
          <a:ext cx="1041076"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4062991400"/>
              </p:ext>
            </p:extLst>
          </p:nvPr>
        </p:nvGraphicFramePr>
        <p:xfrm>
          <a:off x="2292439" y="417344"/>
          <a:ext cx="3966693" cy="8963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ángulo 2"/>
          <p:cNvSpPr/>
          <p:nvPr/>
        </p:nvSpPr>
        <p:spPr>
          <a:xfrm>
            <a:off x="2395470" y="2290679"/>
            <a:ext cx="8448541" cy="3323987"/>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El biogás producido dentro del reactor tiene que ser recolectado en la cúpula del separador trifásico</a:t>
            </a:r>
            <a:r>
              <a:rPr lang="es-MX" sz="2400" dirty="0" smtClean="0">
                <a:latin typeface="Arial" panose="020B0604020202020204" pitchFamily="34" charset="0"/>
                <a:cs typeface="Arial" panose="020B0604020202020204" pitchFamily="34" charset="0"/>
              </a:rPr>
              <a:t>.</a:t>
            </a:r>
          </a:p>
          <a:p>
            <a:pPr algn="just"/>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S </a:t>
            </a:r>
            <a:r>
              <a:rPr lang="es-MX" sz="2400" dirty="0">
                <a:latin typeface="Arial" panose="020B0604020202020204" pitchFamily="34" charset="0"/>
                <a:cs typeface="Arial" panose="020B0604020202020204" pitchFamily="34" charset="0"/>
              </a:rPr>
              <a:t>recomienda un área de liberación tal que permita el paso de entre 1 y 5 m</a:t>
            </a:r>
            <a:r>
              <a:rPr lang="es-MX" sz="2400" baseline="30000" dirty="0">
                <a:latin typeface="Arial" panose="020B0604020202020204" pitchFamily="34" charset="0"/>
                <a:cs typeface="Arial" panose="020B0604020202020204" pitchFamily="34" charset="0"/>
              </a:rPr>
              <a:t>3</a:t>
            </a:r>
            <a:r>
              <a:rPr lang="es-MX" sz="2400" dirty="0">
                <a:latin typeface="Arial" panose="020B0604020202020204" pitchFamily="34" charset="0"/>
                <a:cs typeface="Arial" panose="020B0604020202020204" pitchFamily="34" charset="0"/>
              </a:rPr>
              <a:t> de biogás por m</a:t>
            </a:r>
            <a:r>
              <a:rPr lang="es-MX" sz="2400" baseline="30000" dirty="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 de área de liberación y por hora. </a:t>
            </a:r>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r>
              <a:rPr lang="es-MX" sz="2400" dirty="0" smtClean="0">
                <a:latin typeface="Arial" panose="020B0604020202020204" pitchFamily="34" charset="0"/>
                <a:cs typeface="Arial" panose="020B0604020202020204" pitchFamily="34" charset="0"/>
              </a:rPr>
              <a:t>Carga </a:t>
            </a:r>
            <a:r>
              <a:rPr lang="es-MX" sz="2400" dirty="0">
                <a:latin typeface="Arial" panose="020B0604020202020204" pitchFamily="34" charset="0"/>
                <a:cs typeface="Arial" panose="020B0604020202020204" pitchFamily="34" charset="0"/>
              </a:rPr>
              <a:t>de gas (m</a:t>
            </a:r>
            <a:r>
              <a:rPr lang="es-MX" sz="2400" baseline="30000" dirty="0">
                <a:latin typeface="Arial" panose="020B0604020202020204" pitchFamily="34" charset="0"/>
                <a:cs typeface="Arial" panose="020B0604020202020204" pitchFamily="34" charset="0"/>
              </a:rPr>
              <a:t>3 </a:t>
            </a:r>
            <a:r>
              <a:rPr lang="es-MX" sz="2400" dirty="0">
                <a:latin typeface="Arial" panose="020B0604020202020204" pitchFamily="34" charset="0"/>
                <a:cs typeface="Arial" panose="020B0604020202020204" pitchFamily="34" charset="0"/>
              </a:rPr>
              <a:t>/ m</a:t>
            </a:r>
            <a:r>
              <a:rPr lang="es-MX" sz="2400" baseline="30000" dirty="0">
                <a:latin typeface="Arial" panose="020B0604020202020204" pitchFamily="34" charset="0"/>
                <a:cs typeface="Arial" panose="020B0604020202020204" pitchFamily="34" charset="0"/>
              </a:rPr>
              <a:t>2</a:t>
            </a:r>
            <a:r>
              <a:rPr lang="es-MX" sz="2400" dirty="0">
                <a:latin typeface="Arial" panose="020B0604020202020204" pitchFamily="34" charset="0"/>
                <a:cs typeface="Arial" panose="020B0604020202020204" pitchFamily="34" charset="0"/>
              </a:rPr>
              <a:t> . h) = </a:t>
            </a:r>
            <a:r>
              <a:rPr lang="es-MX" sz="2400" dirty="0" smtClean="0">
                <a:latin typeface="Arial" panose="020B0604020202020204" pitchFamily="34" charset="0"/>
                <a:cs typeface="Arial" panose="020B0604020202020204" pitchFamily="34" charset="0"/>
              </a:rPr>
              <a:t>1</a:t>
            </a:r>
          </a:p>
          <a:p>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4419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a 14"/>
          <p:cNvGraphicFramePr/>
          <p:nvPr>
            <p:extLst>
              <p:ext uri="{D42A27DB-BD31-4B8C-83A1-F6EECF244321}">
                <p14:modId xmlns:p14="http://schemas.microsoft.com/office/powerpoint/2010/main" val="1206794010"/>
              </p:ext>
            </p:extLst>
          </p:nvPr>
        </p:nvGraphicFramePr>
        <p:xfrm>
          <a:off x="953037" y="460420"/>
          <a:ext cx="5338293" cy="795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1294228" y="1480773"/>
            <a:ext cx="9411285" cy="4681471"/>
          </a:xfrm>
        </p:spPr>
        <p:txBody>
          <a:bodyPr>
            <a:normAutofit/>
          </a:bodyPr>
          <a:lstStyle/>
          <a:p>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En el proceso de depuración anaeróbica, la contaminación orgánica presente en las aguas es transformada por la acción de microorganismos en</a:t>
            </a:r>
            <a:r>
              <a:rPr lang="es-MX" dirty="0" smtClean="0">
                <a:latin typeface="Arial" panose="020B0604020202020204" pitchFamily="34" charset="0"/>
                <a:cs typeface="Arial" panose="020B0604020202020204" pitchFamily="34" charset="0"/>
              </a:rPr>
              <a:t>:</a:t>
            </a:r>
          </a:p>
          <a:p>
            <a:pPr marL="0" indent="0" algn="just">
              <a:buNone/>
            </a:pPr>
            <a:endParaRPr lang="es-MX"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s-MX" dirty="0" smtClean="0">
                <a:latin typeface="Arial" panose="020B0604020202020204" pitchFamily="34" charset="0"/>
                <a:cs typeface="Arial" panose="020B0604020202020204" pitchFamily="34" charset="0"/>
              </a:rPr>
              <a:t> Biogás </a:t>
            </a:r>
            <a:r>
              <a:rPr lang="es-MX" dirty="0">
                <a:latin typeface="Arial" panose="020B0604020202020204" pitchFamily="34" charset="0"/>
                <a:cs typeface="Arial" panose="020B0604020202020204" pitchFamily="34" charset="0"/>
              </a:rPr>
              <a:t>(mezcla de CH</a:t>
            </a:r>
            <a:r>
              <a:rPr lang="es-MX" baseline="-25000" dirty="0">
                <a:latin typeface="Arial" panose="020B0604020202020204" pitchFamily="34" charset="0"/>
                <a:cs typeface="Arial" panose="020B0604020202020204" pitchFamily="34" charset="0"/>
              </a:rPr>
              <a:t>4</a:t>
            </a:r>
            <a:r>
              <a:rPr lang="es-MX" dirty="0">
                <a:latin typeface="Arial" panose="020B0604020202020204" pitchFamily="34" charset="0"/>
                <a:cs typeface="Arial" panose="020B0604020202020204" pitchFamily="34" charset="0"/>
              </a:rPr>
              <a:t>+CO</a:t>
            </a:r>
            <a:r>
              <a:rPr lang="es-MX" baseline="-25000" dirty="0">
                <a:latin typeface="Arial" panose="020B0604020202020204" pitchFamily="34" charset="0"/>
                <a:cs typeface="Arial" panose="020B0604020202020204" pitchFamily="34" charset="0"/>
              </a:rPr>
              <a:t>2</a:t>
            </a:r>
            <a:r>
              <a:rPr lang="es-MX" dirty="0" smtClean="0">
                <a:latin typeface="Arial" panose="020B0604020202020204" pitchFamily="34" charset="0"/>
                <a:cs typeface="Arial" panose="020B0604020202020204" pitchFamily="34" charset="0"/>
              </a:rPr>
              <a:t>)</a:t>
            </a:r>
          </a:p>
          <a:p>
            <a:pPr>
              <a:buFont typeface="Wingdings" panose="05000000000000000000" pitchFamily="2" charset="2"/>
              <a:buChar char="ü"/>
            </a:pPr>
            <a:endParaRPr lang="es-MX"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s-MX" dirty="0" smtClean="0">
                <a:latin typeface="Arial" panose="020B0604020202020204" pitchFamily="34" charset="0"/>
                <a:cs typeface="Arial" panose="020B0604020202020204" pitchFamily="34" charset="0"/>
              </a:rPr>
              <a:t> Materias </a:t>
            </a:r>
            <a:r>
              <a:rPr lang="es-MX" dirty="0">
                <a:latin typeface="Arial" panose="020B0604020202020204" pitchFamily="34" charset="0"/>
                <a:cs typeface="Arial" panose="020B0604020202020204" pitchFamily="34" charset="0"/>
              </a:rPr>
              <a:t>orgánicas degradadas que continúan en disolución </a:t>
            </a:r>
            <a:endParaRPr lang="es-MX" dirty="0" smtClean="0">
              <a:latin typeface="Arial" panose="020B0604020202020204" pitchFamily="34" charset="0"/>
              <a:cs typeface="Arial" panose="020B0604020202020204" pitchFamily="34" charset="0"/>
            </a:endParaRPr>
          </a:p>
          <a:p>
            <a:pPr>
              <a:buFont typeface="Wingdings" panose="05000000000000000000" pitchFamily="2" charset="2"/>
              <a:buChar char="ü"/>
            </a:pPr>
            <a:endParaRPr lang="es-MX"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s-MX" dirty="0" smtClean="0">
                <a:latin typeface="Arial" panose="020B0604020202020204" pitchFamily="34" charset="0"/>
                <a:cs typeface="Arial" panose="020B0604020202020204" pitchFamily="34" charset="0"/>
              </a:rPr>
              <a:t>Nuevos </a:t>
            </a:r>
            <a:r>
              <a:rPr lang="es-MX" dirty="0">
                <a:latin typeface="Arial" panose="020B0604020202020204" pitchFamily="34" charset="0"/>
                <a:cs typeface="Arial" panose="020B0604020202020204" pitchFamily="34" charset="0"/>
              </a:rPr>
              <a:t>microorganismos </a:t>
            </a:r>
          </a:p>
        </p:txBody>
      </p:sp>
    </p:spTree>
    <p:extLst>
      <p:ext uri="{BB962C8B-B14F-4D97-AF65-F5344CB8AC3E}">
        <p14:creationId xmlns:p14="http://schemas.microsoft.com/office/powerpoint/2010/main" val="77943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01996628"/>
              </p:ext>
            </p:extLst>
          </p:nvPr>
        </p:nvGraphicFramePr>
        <p:xfrm>
          <a:off x="1371601" y="685801"/>
          <a:ext cx="3031588" cy="411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1371601" y="1554479"/>
            <a:ext cx="9601200" cy="4380155"/>
          </a:xfrm>
        </p:spPr>
        <p:txBody>
          <a:bodyPr>
            <a:normAutofit/>
          </a:bodyPr>
          <a:lstStyle/>
          <a:p>
            <a:r>
              <a:rPr lang="es-ES_tradnl" dirty="0" err="1" smtClean="0"/>
              <a:t>Fernandez</a:t>
            </a:r>
            <a:r>
              <a:rPr lang="es-ES_tradnl" dirty="0" smtClean="0"/>
              <a:t>-Polanco F. Y L. </a:t>
            </a:r>
            <a:r>
              <a:rPr lang="es-ES_tradnl" dirty="0" err="1" smtClean="0"/>
              <a:t>Seghezzo</a:t>
            </a:r>
            <a:r>
              <a:rPr lang="es-ES_tradnl" dirty="0" smtClean="0"/>
              <a:t>. 2015. Diseño de reactores UASB. INTI. Buenos Aires, Argentina.</a:t>
            </a:r>
          </a:p>
          <a:p>
            <a:r>
              <a:rPr lang="es-ES_tradnl" dirty="0" err="1" smtClean="0"/>
              <a:t>Metclaf</a:t>
            </a:r>
            <a:r>
              <a:rPr lang="es-ES_tradnl" dirty="0" smtClean="0"/>
              <a:t> &amp; Eddy. 2003. </a:t>
            </a:r>
            <a:r>
              <a:rPr lang="es-ES_tradnl" dirty="0" err="1" smtClean="0"/>
              <a:t>Wastewater</a:t>
            </a:r>
            <a:r>
              <a:rPr lang="es-ES_tradnl" dirty="0" smtClean="0"/>
              <a:t> </a:t>
            </a:r>
            <a:r>
              <a:rPr lang="es-ES_tradnl" dirty="0" err="1" smtClean="0"/>
              <a:t>engineering</a:t>
            </a:r>
            <a:r>
              <a:rPr lang="es-ES_tradnl" dirty="0" smtClean="0"/>
              <a:t>, </a:t>
            </a:r>
            <a:r>
              <a:rPr lang="es-ES_tradnl" dirty="0" err="1" smtClean="0"/>
              <a:t>Treatment</a:t>
            </a:r>
            <a:r>
              <a:rPr lang="es-ES_tradnl" dirty="0" smtClean="0"/>
              <a:t> and </a:t>
            </a:r>
            <a:r>
              <a:rPr lang="es-ES_tradnl" dirty="0" err="1" smtClean="0"/>
              <a:t>reuse</a:t>
            </a:r>
            <a:r>
              <a:rPr lang="es-ES_tradnl" dirty="0" smtClean="0"/>
              <a:t>. McGraw Hill. </a:t>
            </a:r>
            <a:r>
              <a:rPr lang="es-ES_tradnl" dirty="0" err="1" smtClean="0"/>
              <a:t>Neva</a:t>
            </a:r>
            <a:r>
              <a:rPr lang="es-ES_tradnl" dirty="0" smtClean="0"/>
              <a:t> York, USA. </a:t>
            </a:r>
          </a:p>
          <a:p>
            <a:r>
              <a:rPr lang="es-ES_tradnl" dirty="0" smtClean="0"/>
              <a:t>Tanay O. 2013. </a:t>
            </a:r>
            <a:r>
              <a:rPr lang="es-ES_tradnl" dirty="0" err="1" smtClean="0"/>
              <a:t>Chemical</a:t>
            </a:r>
            <a:r>
              <a:rPr lang="es-ES_tradnl" dirty="0" smtClean="0"/>
              <a:t> </a:t>
            </a:r>
            <a:r>
              <a:rPr lang="es-ES_tradnl" dirty="0" err="1" smtClean="0"/>
              <a:t>Oxidation</a:t>
            </a:r>
            <a:r>
              <a:rPr lang="es-ES_tradnl" dirty="0" smtClean="0"/>
              <a:t> </a:t>
            </a:r>
            <a:r>
              <a:rPr lang="es-ES_tradnl" dirty="0" err="1" smtClean="0"/>
              <a:t>Applications</a:t>
            </a:r>
            <a:r>
              <a:rPr lang="es-ES_tradnl" dirty="0" smtClean="0"/>
              <a:t> </a:t>
            </a:r>
            <a:r>
              <a:rPr lang="es-ES_tradnl" dirty="0" err="1" smtClean="0"/>
              <a:t>for</a:t>
            </a:r>
            <a:r>
              <a:rPr lang="es-ES_tradnl" dirty="0" smtClean="0"/>
              <a:t> Industrial </a:t>
            </a:r>
            <a:r>
              <a:rPr lang="es-ES_tradnl" dirty="0" err="1" smtClean="0"/>
              <a:t>Wastewater</a:t>
            </a:r>
            <a:r>
              <a:rPr lang="es-ES_tradnl" dirty="0" smtClean="0"/>
              <a:t>. IWA Publishing. </a:t>
            </a:r>
            <a:r>
              <a:rPr lang="es-ES_tradnl" dirty="0"/>
              <a:t>London, UK </a:t>
            </a:r>
            <a:endParaRPr lang="es-ES_tradnl" dirty="0" smtClean="0"/>
          </a:p>
          <a:p>
            <a:r>
              <a:rPr lang="es-ES_tradnl" dirty="0" smtClean="0"/>
              <a:t>Parker D.S. </a:t>
            </a:r>
            <a:r>
              <a:rPr lang="es-ES_tradnl" dirty="0"/>
              <a:t>a</a:t>
            </a:r>
            <a:r>
              <a:rPr lang="es-ES_tradnl" dirty="0" smtClean="0"/>
              <a:t>nd H.J.R. </a:t>
            </a:r>
            <a:r>
              <a:rPr lang="es-ES_tradnl" dirty="0" err="1" smtClean="0"/>
              <a:t>Bratby</a:t>
            </a:r>
            <a:r>
              <a:rPr lang="es-ES_tradnl" dirty="0" smtClean="0"/>
              <a:t>. 2001. </a:t>
            </a:r>
            <a:r>
              <a:rPr lang="es-ES_tradnl" dirty="0" err="1" smtClean="0"/>
              <a:t>Review</a:t>
            </a:r>
            <a:r>
              <a:rPr lang="es-ES_tradnl" dirty="0" smtClean="0"/>
              <a:t> of </a:t>
            </a:r>
            <a:r>
              <a:rPr lang="es-ES_tradnl" dirty="0" err="1" smtClean="0"/>
              <a:t>two</a:t>
            </a:r>
            <a:r>
              <a:rPr lang="es-ES_tradnl" dirty="0" smtClean="0"/>
              <a:t> </a:t>
            </a:r>
            <a:r>
              <a:rPr lang="es-ES_tradnl" dirty="0" err="1" smtClean="0"/>
              <a:t>decades</a:t>
            </a:r>
            <a:r>
              <a:rPr lang="es-ES_tradnl" dirty="0" smtClean="0"/>
              <a:t> of </a:t>
            </a:r>
            <a:r>
              <a:rPr lang="es-ES_tradnl" dirty="0" err="1" smtClean="0"/>
              <a:t>experience</a:t>
            </a:r>
            <a:r>
              <a:rPr lang="es-ES_tradnl" dirty="0" smtClean="0"/>
              <a:t> </a:t>
            </a:r>
            <a:r>
              <a:rPr lang="es-ES_tradnl" dirty="0" err="1" smtClean="0"/>
              <a:t>with</a:t>
            </a:r>
            <a:r>
              <a:rPr lang="es-ES_tradnl" dirty="0" smtClean="0"/>
              <a:t> TF/SC </a:t>
            </a:r>
            <a:r>
              <a:rPr lang="es-ES_tradnl" dirty="0" err="1" smtClean="0"/>
              <a:t>prosess</a:t>
            </a:r>
            <a:r>
              <a:rPr lang="es-ES_tradnl" dirty="0" smtClean="0"/>
              <a:t>, </a:t>
            </a:r>
            <a:r>
              <a:rPr lang="es-ES_tradnl" dirty="0" err="1" smtClean="0"/>
              <a:t>Juornal</a:t>
            </a:r>
            <a:r>
              <a:rPr lang="es-ES_tradnl" dirty="0" smtClean="0"/>
              <a:t> of </a:t>
            </a:r>
            <a:r>
              <a:rPr lang="es-ES_tradnl" dirty="0" err="1" smtClean="0"/>
              <a:t>enviromental</a:t>
            </a:r>
            <a:r>
              <a:rPr lang="es-ES_tradnl" dirty="0" smtClean="0"/>
              <a:t> </a:t>
            </a:r>
            <a:r>
              <a:rPr lang="es-ES_tradnl" dirty="0" err="1" smtClean="0"/>
              <a:t>engineering</a:t>
            </a:r>
            <a:r>
              <a:rPr lang="es-ES_tradnl" dirty="0" smtClean="0"/>
              <a:t>. 127(5):380-387</a:t>
            </a:r>
          </a:p>
          <a:p>
            <a:r>
              <a:rPr lang="es-ES_tradnl" dirty="0" smtClean="0"/>
              <a:t>Cervantes J.F., G.S. </a:t>
            </a:r>
            <a:r>
              <a:rPr lang="es-ES_tradnl" dirty="0" err="1" smtClean="0"/>
              <a:t>Pavlostathis</a:t>
            </a:r>
            <a:r>
              <a:rPr lang="es-ES_tradnl" dirty="0" smtClean="0"/>
              <a:t> and A. C. Van </a:t>
            </a:r>
            <a:r>
              <a:rPr lang="es-ES_tradnl" dirty="0" err="1" smtClean="0"/>
              <a:t>Haandel</a:t>
            </a:r>
            <a:r>
              <a:rPr lang="es-ES_tradnl" dirty="0" smtClean="0"/>
              <a:t>. 2006. </a:t>
            </a:r>
            <a:r>
              <a:rPr lang="es-ES_tradnl" dirty="0" err="1" smtClean="0"/>
              <a:t>Advanced</a:t>
            </a:r>
            <a:r>
              <a:rPr lang="es-ES_tradnl" dirty="0" smtClean="0"/>
              <a:t> </a:t>
            </a:r>
            <a:r>
              <a:rPr lang="es-ES_tradnl" dirty="0" err="1" smtClean="0"/>
              <a:t>biological</a:t>
            </a:r>
            <a:r>
              <a:rPr lang="es-ES_tradnl" dirty="0" smtClean="0"/>
              <a:t> </a:t>
            </a:r>
            <a:r>
              <a:rPr lang="es-ES_tradnl" dirty="0" err="1" smtClean="0"/>
              <a:t>treatment</a:t>
            </a:r>
            <a:r>
              <a:rPr lang="es-ES_tradnl" dirty="0" smtClean="0"/>
              <a:t> </a:t>
            </a:r>
            <a:r>
              <a:rPr lang="es-ES_tradnl" dirty="0" err="1" smtClean="0"/>
              <a:t>prosess</a:t>
            </a:r>
            <a:r>
              <a:rPr lang="es-ES_tradnl" dirty="0" smtClean="0"/>
              <a:t> </a:t>
            </a:r>
            <a:r>
              <a:rPr lang="es-ES_tradnl" dirty="0" err="1" smtClean="0"/>
              <a:t>for</a:t>
            </a:r>
            <a:r>
              <a:rPr lang="es-ES_tradnl" dirty="0" smtClean="0"/>
              <a:t> industrial </a:t>
            </a:r>
            <a:r>
              <a:rPr lang="es-ES_tradnl" dirty="0" err="1" smtClean="0"/>
              <a:t>wastewater</a:t>
            </a:r>
            <a:r>
              <a:rPr lang="es-ES_tradnl" dirty="0" smtClean="0"/>
              <a:t>: </a:t>
            </a:r>
            <a:r>
              <a:rPr lang="es-ES_tradnl" dirty="0" err="1" smtClean="0"/>
              <a:t>principles</a:t>
            </a:r>
            <a:r>
              <a:rPr lang="es-ES_tradnl" dirty="0" smtClean="0"/>
              <a:t> and </a:t>
            </a:r>
            <a:r>
              <a:rPr lang="es-ES_tradnl" dirty="0" err="1" smtClean="0"/>
              <a:t>application</a:t>
            </a:r>
            <a:r>
              <a:rPr lang="es-ES_tradnl" dirty="0" smtClean="0"/>
              <a:t>. IWA Publishing. London, UK </a:t>
            </a:r>
            <a:endParaRPr lang="es-ES_tradnl" dirty="0"/>
          </a:p>
        </p:txBody>
      </p:sp>
    </p:spTree>
    <p:extLst>
      <p:ext uri="{BB962C8B-B14F-4D97-AF65-F5344CB8AC3E}">
        <p14:creationId xmlns:p14="http://schemas.microsoft.com/office/powerpoint/2010/main" val="262772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58267" t="49764" r="10455" b="18871"/>
          <a:stretch/>
        </p:blipFill>
        <p:spPr>
          <a:xfrm>
            <a:off x="970672" y="126610"/>
            <a:ext cx="10888393" cy="5838092"/>
          </a:xfrm>
          <a:prstGeom prst="rect">
            <a:avLst/>
          </a:prstGeom>
        </p:spPr>
      </p:pic>
      <p:sp>
        <p:nvSpPr>
          <p:cNvPr id="7" name="Rectángulo 6"/>
          <p:cNvSpPr/>
          <p:nvPr/>
        </p:nvSpPr>
        <p:spPr>
          <a:xfrm>
            <a:off x="1725638" y="6063176"/>
            <a:ext cx="8909538" cy="369332"/>
          </a:xfrm>
          <a:prstGeom prst="rect">
            <a:avLst/>
          </a:prstGeom>
        </p:spPr>
        <p:txBody>
          <a:bodyPr wrap="square">
            <a:spAutoFit/>
          </a:bodyPr>
          <a:lstStyle/>
          <a:p>
            <a:r>
              <a:rPr lang="es-MX" dirty="0" smtClean="0">
                <a:latin typeface="TitilliumText22L Lt"/>
              </a:rPr>
              <a:t>Esquema </a:t>
            </a:r>
            <a:r>
              <a:rPr lang="es-MX" dirty="0">
                <a:latin typeface="TitilliumText22L Lt"/>
              </a:rPr>
              <a:t>completo del proceso anaeróbico (adaptado de IWA </a:t>
            </a:r>
            <a:r>
              <a:rPr lang="es-MX" dirty="0" err="1">
                <a:latin typeface="TitilliumText22L Lt"/>
              </a:rPr>
              <a:t>Newsletter</a:t>
            </a:r>
            <a:r>
              <a:rPr lang="es-MX" dirty="0">
                <a:latin typeface="TitilliumText22L Lt"/>
              </a:rPr>
              <a:t>, junio 2001) </a:t>
            </a:r>
            <a:endParaRPr lang="es-MX" dirty="0"/>
          </a:p>
        </p:txBody>
      </p:sp>
    </p:spTree>
    <p:extLst>
      <p:ext uri="{BB962C8B-B14F-4D97-AF65-F5344CB8AC3E}">
        <p14:creationId xmlns:p14="http://schemas.microsoft.com/office/powerpoint/2010/main" val="166853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4122078368"/>
              </p:ext>
            </p:extLst>
          </p:nvPr>
        </p:nvGraphicFramePr>
        <p:xfrm>
          <a:off x="916513" y="417342"/>
          <a:ext cx="1361468" cy="627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922348458"/>
              </p:ext>
            </p:extLst>
          </p:nvPr>
        </p:nvGraphicFramePr>
        <p:xfrm>
          <a:off x="2900660" y="417342"/>
          <a:ext cx="6850966" cy="395302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3606379397"/>
              </p:ext>
            </p:extLst>
          </p:nvPr>
        </p:nvGraphicFramePr>
        <p:xfrm>
          <a:off x="2900659" y="1978331"/>
          <a:ext cx="6850967" cy="207967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3703722972"/>
              </p:ext>
            </p:extLst>
          </p:nvPr>
        </p:nvGraphicFramePr>
        <p:xfrm>
          <a:off x="2900658" y="3409133"/>
          <a:ext cx="6850967" cy="207967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Marcador de contenido 4"/>
          <p:cNvGraphicFramePr>
            <a:graphicFrameLocks/>
          </p:cNvGraphicFramePr>
          <p:nvPr>
            <p:extLst>
              <p:ext uri="{D42A27DB-BD31-4B8C-83A1-F6EECF244321}">
                <p14:modId xmlns:p14="http://schemas.microsoft.com/office/powerpoint/2010/main" val="1530163097"/>
              </p:ext>
            </p:extLst>
          </p:nvPr>
        </p:nvGraphicFramePr>
        <p:xfrm>
          <a:off x="2900657" y="4970122"/>
          <a:ext cx="6850967" cy="2079673"/>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209349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81307408"/>
              </p:ext>
            </p:extLst>
          </p:nvPr>
        </p:nvGraphicFramePr>
        <p:xfrm>
          <a:off x="916513" y="417342"/>
          <a:ext cx="1201045" cy="555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149166724"/>
              </p:ext>
            </p:extLst>
          </p:nvPr>
        </p:nvGraphicFramePr>
        <p:xfrm>
          <a:off x="2900655" y="417342"/>
          <a:ext cx="8261684" cy="10493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Marcador de contenido 4"/>
          <p:cNvGraphicFramePr>
            <a:graphicFrameLocks/>
          </p:cNvGraphicFramePr>
          <p:nvPr>
            <p:extLst>
              <p:ext uri="{D42A27DB-BD31-4B8C-83A1-F6EECF244321}">
                <p14:modId xmlns:p14="http://schemas.microsoft.com/office/powerpoint/2010/main" val="665202402"/>
              </p:ext>
            </p:extLst>
          </p:nvPr>
        </p:nvGraphicFramePr>
        <p:xfrm>
          <a:off x="2900657" y="1539032"/>
          <a:ext cx="8261682" cy="119800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3398280162"/>
              </p:ext>
            </p:extLst>
          </p:nvPr>
        </p:nvGraphicFramePr>
        <p:xfrm>
          <a:off x="2900655" y="2552701"/>
          <a:ext cx="6850967" cy="162025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Marcador de contenido 4"/>
          <p:cNvGraphicFramePr>
            <a:graphicFrameLocks/>
          </p:cNvGraphicFramePr>
          <p:nvPr>
            <p:extLst>
              <p:ext uri="{D42A27DB-BD31-4B8C-83A1-F6EECF244321}">
                <p14:modId xmlns:p14="http://schemas.microsoft.com/office/powerpoint/2010/main" val="2027626852"/>
              </p:ext>
            </p:extLst>
          </p:nvPr>
        </p:nvGraphicFramePr>
        <p:xfrm>
          <a:off x="2900655" y="4429920"/>
          <a:ext cx="6850967" cy="1542972"/>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extLst>
      <p:ext uri="{BB962C8B-B14F-4D97-AF65-F5344CB8AC3E}">
        <p14:creationId xmlns:p14="http://schemas.microsoft.com/office/powerpoint/2010/main" val="224602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50208918"/>
              </p:ext>
            </p:extLst>
          </p:nvPr>
        </p:nvGraphicFramePr>
        <p:xfrm>
          <a:off x="916513" y="417342"/>
          <a:ext cx="1201045" cy="555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3560155000"/>
              </p:ext>
            </p:extLst>
          </p:nvPr>
        </p:nvGraphicFramePr>
        <p:xfrm>
          <a:off x="2900654" y="417342"/>
          <a:ext cx="8425071" cy="10493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3" name="Grupo 2"/>
          <p:cNvGrpSpPr/>
          <p:nvPr/>
        </p:nvGrpSpPr>
        <p:grpSpPr>
          <a:xfrm>
            <a:off x="2390274" y="2326105"/>
            <a:ext cx="9464841" cy="2324898"/>
            <a:chOff x="2390274" y="2937236"/>
            <a:chExt cx="9464841" cy="1713767"/>
          </a:xfrm>
        </p:grpSpPr>
        <p:graphicFrame>
          <p:nvGraphicFramePr>
            <p:cNvPr id="6" name="Marcador de contenido 4"/>
            <p:cNvGraphicFramePr>
              <a:graphicFrameLocks/>
            </p:cNvGraphicFramePr>
            <p:nvPr>
              <p:extLst>
                <p:ext uri="{D42A27DB-BD31-4B8C-83A1-F6EECF244321}">
                  <p14:modId xmlns:p14="http://schemas.microsoft.com/office/powerpoint/2010/main" val="3190854775"/>
                </p:ext>
              </p:extLst>
            </p:nvPr>
          </p:nvGraphicFramePr>
          <p:xfrm>
            <a:off x="2390274" y="3195117"/>
            <a:ext cx="9464841" cy="119800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 name="Abrir llave 1"/>
            <p:cNvSpPr/>
            <p:nvPr/>
          </p:nvSpPr>
          <p:spPr>
            <a:xfrm>
              <a:off x="5213684" y="2937236"/>
              <a:ext cx="417095" cy="1713767"/>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spTree>
    <p:extLst>
      <p:ext uri="{BB962C8B-B14F-4D97-AF65-F5344CB8AC3E}">
        <p14:creationId xmlns:p14="http://schemas.microsoft.com/office/powerpoint/2010/main" val="382925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141553469"/>
              </p:ext>
            </p:extLst>
          </p:nvPr>
        </p:nvGraphicFramePr>
        <p:xfrm>
          <a:off x="916513" y="417341"/>
          <a:ext cx="1201045" cy="5871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1807960358"/>
              </p:ext>
            </p:extLst>
          </p:nvPr>
        </p:nvGraphicFramePr>
        <p:xfrm>
          <a:off x="2900655" y="272716"/>
          <a:ext cx="6850967" cy="29517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Marcador de contenido 4"/>
          <p:cNvGraphicFramePr>
            <a:graphicFrameLocks/>
          </p:cNvGraphicFramePr>
          <p:nvPr>
            <p:extLst>
              <p:ext uri="{D42A27DB-BD31-4B8C-83A1-F6EECF244321}">
                <p14:modId xmlns:p14="http://schemas.microsoft.com/office/powerpoint/2010/main" val="908767626"/>
              </p:ext>
            </p:extLst>
          </p:nvPr>
        </p:nvGraphicFramePr>
        <p:xfrm>
          <a:off x="2900655" y="2342147"/>
          <a:ext cx="6850967" cy="360947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616574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graphicEl>
                                              <a:dgm id="{9F683CEB-6E59-4459-B341-6F6680B7FB39}"/>
                                            </p:graphicEl>
                                          </p:spTgt>
                                        </p:tgtEl>
                                        <p:attrNameLst>
                                          <p:attrName>style.visibility</p:attrName>
                                        </p:attrNameLst>
                                      </p:cBhvr>
                                      <p:to>
                                        <p:strVal val="visible"/>
                                      </p:to>
                                    </p:set>
                                    <p:anim calcmode="lin" valueType="num">
                                      <p:cBhvr additive="base">
                                        <p:cTn id="7" dur="500" fill="hold"/>
                                        <p:tgtEl>
                                          <p:spTgt spid="7">
                                            <p:graphicEl>
                                              <a:dgm id="{9F683CEB-6E59-4459-B341-6F6680B7FB39}"/>
                                            </p:graphic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graphicEl>
                                              <a:dgm id="{9F683CEB-6E59-4459-B341-6F6680B7FB39}"/>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graphicEl>
                                              <a:dgm id="{9C280A4E-FF7D-4B7B-9E8B-FF310F7FC40B}"/>
                                            </p:graphicEl>
                                          </p:spTgt>
                                        </p:tgtEl>
                                        <p:attrNameLst>
                                          <p:attrName>style.visibility</p:attrName>
                                        </p:attrNameLst>
                                      </p:cBhvr>
                                      <p:to>
                                        <p:strVal val="visible"/>
                                      </p:to>
                                    </p:set>
                                    <p:anim calcmode="lin" valueType="num">
                                      <p:cBhvr additive="base">
                                        <p:cTn id="13" dur="500" fill="hold"/>
                                        <p:tgtEl>
                                          <p:spTgt spid="7">
                                            <p:graphicEl>
                                              <a:dgm id="{9C280A4E-FF7D-4B7B-9E8B-FF310F7FC40B}"/>
                                            </p:graphic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
                                            <p:graphicEl>
                                              <a:dgm id="{9C280A4E-FF7D-4B7B-9E8B-FF310F7FC40B}"/>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graphicEl>
                                              <a:dgm id="{9F683CEB-6E59-4459-B341-6F6680B7FB39}"/>
                                            </p:graphicEl>
                                          </p:spTgt>
                                        </p:tgtEl>
                                        <p:attrNameLst>
                                          <p:attrName>style.visibility</p:attrName>
                                        </p:attrNameLst>
                                      </p:cBhvr>
                                      <p:to>
                                        <p:strVal val="visible"/>
                                      </p:to>
                                    </p:set>
                                    <p:anim calcmode="lin" valueType="num">
                                      <p:cBhvr additive="base">
                                        <p:cTn id="19" dur="500" fill="hold"/>
                                        <p:tgtEl>
                                          <p:spTgt spid="8">
                                            <p:graphicEl>
                                              <a:dgm id="{9F683CEB-6E59-4459-B341-6F6680B7FB39}"/>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graphicEl>
                                              <a:dgm id="{9F683CEB-6E59-4459-B341-6F6680B7FB39}"/>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graphicEl>
                                              <a:dgm id="{9C280A4E-FF7D-4B7B-9E8B-FF310F7FC40B}"/>
                                            </p:graphicEl>
                                          </p:spTgt>
                                        </p:tgtEl>
                                        <p:attrNameLst>
                                          <p:attrName>style.visibility</p:attrName>
                                        </p:attrNameLst>
                                      </p:cBhvr>
                                      <p:to>
                                        <p:strVal val="visible"/>
                                      </p:to>
                                    </p:set>
                                    <p:anim calcmode="lin" valueType="num">
                                      <p:cBhvr additive="base">
                                        <p:cTn id="25" dur="500" fill="hold"/>
                                        <p:tgtEl>
                                          <p:spTgt spid="8">
                                            <p:graphicEl>
                                              <a:dgm id="{9C280A4E-FF7D-4B7B-9E8B-FF310F7FC40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graphicEl>
                                              <a:dgm id="{9C280A4E-FF7D-4B7B-9E8B-FF310F7FC40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Graphic spid="8" grpId="0">
        <p:bldSub>
          <a:bldDgm bld="one"/>
        </p:bldSub>
      </p:bldGraphic>
    </p:bld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1070</TotalTime>
  <Words>2310</Words>
  <Application>Microsoft Macintosh PowerPoint</Application>
  <PresentationFormat>Panorámica</PresentationFormat>
  <Paragraphs>332</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Calibri</vt:lpstr>
      <vt:lpstr>Cambria Math</vt:lpstr>
      <vt:lpstr>Franklin Gothic Book</vt:lpstr>
      <vt:lpstr>TitilliumText22L Lt</vt:lpstr>
      <vt:lpstr>Wingdings</vt:lpstr>
      <vt:lpstr>Arial</vt:lpstr>
      <vt:lpstr>Crop</vt:lpstr>
      <vt:lpstr>Presentación de PowerPoint</vt:lpstr>
      <vt:lpstr>Guion</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https://image.slidesharecdn.com/uasbreactors-160302151048/95/uasb-reactors-5-638.jpg?cb=1461256437</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
  <LinksUpToDate>false</LinksUpToDate>
  <SharedDoc>false</SharedDoc>
  <HyperlinkBase/>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REACTORES UASB</dc:title>
  <dc:subject/>
  <dc:creator>Daury Garcia Pulido</dc:creator>
  <cp:keywords/>
  <dc:description/>
  <cp:lastModifiedBy>Usuario de Microsoft Office</cp:lastModifiedBy>
  <cp:revision>82</cp:revision>
  <dcterms:created xsi:type="dcterms:W3CDTF">2017-09-12T23:23:25Z</dcterms:created>
  <dcterms:modified xsi:type="dcterms:W3CDTF">2017-10-10T00:16:54Z</dcterms:modified>
  <cp:category/>
</cp:coreProperties>
</file>