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4"/>
  </p:notesMasterIdLst>
  <p:sldIdLst>
    <p:sldId id="312" r:id="rId2"/>
    <p:sldId id="313" r:id="rId3"/>
    <p:sldId id="314" r:id="rId4"/>
    <p:sldId id="315" r:id="rId5"/>
    <p:sldId id="337" r:id="rId6"/>
    <p:sldId id="256" r:id="rId7"/>
    <p:sldId id="257" r:id="rId8"/>
    <p:sldId id="258" r:id="rId9"/>
    <p:sldId id="259" r:id="rId10"/>
    <p:sldId id="263" r:id="rId11"/>
    <p:sldId id="264" r:id="rId12"/>
    <p:sldId id="265" r:id="rId13"/>
    <p:sldId id="260" r:id="rId14"/>
    <p:sldId id="261" r:id="rId15"/>
    <p:sldId id="262"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44"/>
    <p:restoredTop sz="93700"/>
  </p:normalViewPr>
  <p:slideViewPr>
    <p:cSldViewPr>
      <p:cViewPr>
        <p:scale>
          <a:sx n="94" d="100"/>
          <a:sy n="94" d="100"/>
        </p:scale>
        <p:origin x="2288" y="264"/>
      </p:cViewPr>
      <p:guideLst>
        <p:guide orient="horz" pos="2160"/>
        <p:guide pos="2880"/>
      </p:guideLst>
    </p:cSldViewPr>
  </p:slideViewPr>
  <p:notesTextViewPr>
    <p:cViewPr>
      <p:scale>
        <a:sx n="1" d="1"/>
        <a:sy n="1" d="1"/>
      </p:scale>
      <p:origin x="0" y="0"/>
    </p:cViewPr>
  </p:notesTextViewPr>
  <p:sorterViewPr>
    <p:cViewPr>
      <p:scale>
        <a:sx n="100" d="100"/>
        <a:sy n="100" d="100"/>
      </p:scale>
      <p:origin x="0" y="9654"/>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notesMaster" Target="notesMasters/notesMaster1.xml"/><Relationship Id="rId85" Type="http://schemas.openxmlformats.org/officeDocument/2006/relationships/presProps" Target="presProps.xml"/><Relationship Id="rId86" Type="http://schemas.openxmlformats.org/officeDocument/2006/relationships/viewProps" Target="viewProps.xml"/><Relationship Id="rId87" Type="http://schemas.openxmlformats.org/officeDocument/2006/relationships/theme" Target="theme/theme1.xml"/><Relationship Id="rId88"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1" Type="http://schemas.openxmlformats.org/officeDocument/2006/relationships/image" Target="../media/image19.jpg"/><Relationship Id="rId12" Type="http://schemas.openxmlformats.org/officeDocument/2006/relationships/image" Target="../media/image20.jpg"/><Relationship Id="rId1" Type="http://schemas.openxmlformats.org/officeDocument/2006/relationships/image" Target="../media/image9.jpg"/><Relationship Id="rId2" Type="http://schemas.openxmlformats.org/officeDocument/2006/relationships/image" Target="../media/image10.jpg"/><Relationship Id="rId3" Type="http://schemas.openxmlformats.org/officeDocument/2006/relationships/image" Target="../media/image11.png"/><Relationship Id="rId4" Type="http://schemas.openxmlformats.org/officeDocument/2006/relationships/image" Target="../media/image12.jpg"/><Relationship Id="rId5" Type="http://schemas.openxmlformats.org/officeDocument/2006/relationships/image" Target="../media/image13.jpg"/><Relationship Id="rId6" Type="http://schemas.openxmlformats.org/officeDocument/2006/relationships/image" Target="../media/image14.jpg"/><Relationship Id="rId7" Type="http://schemas.openxmlformats.org/officeDocument/2006/relationships/image" Target="../media/image15.png"/><Relationship Id="rId8" Type="http://schemas.openxmlformats.org/officeDocument/2006/relationships/image" Target="../media/image16.jpg"/><Relationship Id="rId9" Type="http://schemas.openxmlformats.org/officeDocument/2006/relationships/image" Target="../media/image17.png"/><Relationship Id="rId10" Type="http://schemas.openxmlformats.org/officeDocument/2006/relationships/image" Target="../media/image18.jpg"/></Relationships>
</file>

<file path=ppt/diagrams/_rels/drawing2.xml.rels><?xml version="1.0" encoding="UTF-8" standalone="yes"?>
<Relationships xmlns="http://schemas.openxmlformats.org/package/2006/relationships"><Relationship Id="rId11" Type="http://schemas.openxmlformats.org/officeDocument/2006/relationships/image" Target="../media/image20.jpg"/><Relationship Id="rId12" Type="http://schemas.openxmlformats.org/officeDocument/2006/relationships/image" Target="../media/image14.jpg"/><Relationship Id="rId1" Type="http://schemas.openxmlformats.org/officeDocument/2006/relationships/image" Target="../media/image9.jpg"/><Relationship Id="rId2" Type="http://schemas.openxmlformats.org/officeDocument/2006/relationships/image" Target="../media/image13.jpg"/><Relationship Id="rId3" Type="http://schemas.openxmlformats.org/officeDocument/2006/relationships/image" Target="../media/image12.jpg"/><Relationship Id="rId4" Type="http://schemas.openxmlformats.org/officeDocument/2006/relationships/image" Target="../media/image10.jpg"/><Relationship Id="rId5" Type="http://schemas.openxmlformats.org/officeDocument/2006/relationships/image" Target="../media/image11.png"/><Relationship Id="rId6" Type="http://schemas.openxmlformats.org/officeDocument/2006/relationships/image" Target="../media/image15.png"/><Relationship Id="rId7" Type="http://schemas.openxmlformats.org/officeDocument/2006/relationships/image" Target="../media/image16.jpg"/><Relationship Id="rId8" Type="http://schemas.openxmlformats.org/officeDocument/2006/relationships/image" Target="../media/image17.png"/><Relationship Id="rId9" Type="http://schemas.openxmlformats.org/officeDocument/2006/relationships/image" Target="../media/image18.jpg"/><Relationship Id="rId10" Type="http://schemas.openxmlformats.org/officeDocument/2006/relationships/image" Target="../media/image19.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62FCEC-1C0B-498D-8DEB-7FCD1426B61A}" type="doc">
      <dgm:prSet loTypeId="urn:microsoft.com/office/officeart/2005/8/layout/gear1" loCatId="process" qsTypeId="urn:microsoft.com/office/officeart/2005/8/quickstyle/3d1" qsCatId="3D" csTypeId="urn:microsoft.com/office/officeart/2005/8/colors/colorful3" csCatId="colorful" phldr="1"/>
      <dgm:spPr/>
      <dgm:t>
        <a:bodyPr/>
        <a:lstStyle/>
        <a:p>
          <a:endParaRPr lang="es-MX"/>
        </a:p>
      </dgm:t>
    </dgm:pt>
    <dgm:pt modelId="{5507EC9F-AB10-4EBD-9EC6-D258D20B89B6}">
      <dgm:prSet phldrT="[Texto]"/>
      <dgm:spPr/>
      <dgm:t>
        <a:bodyPr/>
        <a:lstStyle/>
        <a:p>
          <a:r>
            <a:rPr lang="es-MX" dirty="0" smtClean="0"/>
            <a:t>Se encuentran altamente descentralizados</a:t>
          </a:r>
          <a:endParaRPr lang="es-MX" dirty="0"/>
        </a:p>
      </dgm:t>
    </dgm:pt>
    <dgm:pt modelId="{855A1E6C-31D3-40B5-B421-9EB4D4F797B8}" type="parTrans" cxnId="{1E93A589-C894-4863-B2FB-BDB8FC26C9B7}">
      <dgm:prSet/>
      <dgm:spPr/>
      <dgm:t>
        <a:bodyPr/>
        <a:lstStyle/>
        <a:p>
          <a:endParaRPr lang="es-MX"/>
        </a:p>
      </dgm:t>
    </dgm:pt>
    <dgm:pt modelId="{8B603B85-1B9D-4AE3-AA79-95934E9EC987}" type="sibTrans" cxnId="{1E93A589-C894-4863-B2FB-BDB8FC26C9B7}">
      <dgm:prSet/>
      <dgm:spPr/>
      <dgm:t>
        <a:bodyPr/>
        <a:lstStyle/>
        <a:p>
          <a:endParaRPr lang="es-MX"/>
        </a:p>
      </dgm:t>
    </dgm:pt>
    <dgm:pt modelId="{72995D80-6930-4716-8361-C2D5F8D27025}">
      <dgm:prSet phldrT="[Texto]"/>
      <dgm:spPr/>
      <dgm:t>
        <a:bodyPr/>
        <a:lstStyle/>
        <a:p>
          <a:r>
            <a:rPr lang="es-MX" dirty="0" smtClean="0"/>
            <a:t>Se encuentran en operación continua</a:t>
          </a:r>
          <a:endParaRPr lang="es-MX" dirty="0"/>
        </a:p>
      </dgm:t>
    </dgm:pt>
    <dgm:pt modelId="{0CFCE642-7A51-4670-99BA-60DA8E93E62C}" type="parTrans" cxnId="{0E369AAF-E6F5-4F62-A934-BFBA7BADE168}">
      <dgm:prSet/>
      <dgm:spPr/>
      <dgm:t>
        <a:bodyPr/>
        <a:lstStyle/>
        <a:p>
          <a:endParaRPr lang="es-MX"/>
        </a:p>
      </dgm:t>
    </dgm:pt>
    <dgm:pt modelId="{A5C74323-349D-45E7-BA8A-CEC98CC4235E}" type="sibTrans" cxnId="{0E369AAF-E6F5-4F62-A934-BFBA7BADE168}">
      <dgm:prSet/>
      <dgm:spPr/>
      <dgm:t>
        <a:bodyPr/>
        <a:lstStyle/>
        <a:p>
          <a:endParaRPr lang="es-MX"/>
        </a:p>
      </dgm:t>
    </dgm:pt>
    <dgm:pt modelId="{D48A0D2C-14D7-4A67-91B1-9F09FE4A0B82}">
      <dgm:prSet phldrT="[Texto]"/>
      <dgm:spPr/>
      <dgm:t>
        <a:bodyPr/>
        <a:lstStyle/>
        <a:p>
          <a:r>
            <a:rPr lang="es-MX" dirty="0" smtClean="0"/>
            <a:t>Son electrónicos</a:t>
          </a:r>
          <a:endParaRPr lang="es-MX" dirty="0"/>
        </a:p>
      </dgm:t>
    </dgm:pt>
    <dgm:pt modelId="{005A7F22-B945-49A9-8EA0-B081972FA079}" type="parTrans" cxnId="{721AF5A2-69D1-4674-885C-ECBC3DF3D387}">
      <dgm:prSet/>
      <dgm:spPr/>
      <dgm:t>
        <a:bodyPr/>
        <a:lstStyle/>
        <a:p>
          <a:endParaRPr lang="es-MX"/>
        </a:p>
      </dgm:t>
    </dgm:pt>
    <dgm:pt modelId="{FBE02FEB-8856-430B-B36A-2B6300691978}" type="sibTrans" cxnId="{721AF5A2-69D1-4674-885C-ECBC3DF3D387}">
      <dgm:prSet/>
      <dgm:spPr/>
      <dgm:t>
        <a:bodyPr/>
        <a:lstStyle/>
        <a:p>
          <a:endParaRPr lang="es-MX"/>
        </a:p>
      </dgm:t>
    </dgm:pt>
    <dgm:pt modelId="{41FE9A25-0CB9-42BA-8026-BF084BFE0753}" type="pres">
      <dgm:prSet presAssocID="{4E62FCEC-1C0B-498D-8DEB-7FCD1426B61A}" presName="composite" presStyleCnt="0">
        <dgm:presLayoutVars>
          <dgm:chMax val="3"/>
          <dgm:animLvl val="lvl"/>
          <dgm:resizeHandles val="exact"/>
        </dgm:presLayoutVars>
      </dgm:prSet>
      <dgm:spPr/>
      <dgm:t>
        <a:bodyPr/>
        <a:lstStyle/>
        <a:p>
          <a:endParaRPr lang="es-MX"/>
        </a:p>
      </dgm:t>
    </dgm:pt>
    <dgm:pt modelId="{1D7BF084-A818-49FF-ABBE-5213AB7243F3}" type="pres">
      <dgm:prSet presAssocID="{5507EC9F-AB10-4EBD-9EC6-D258D20B89B6}" presName="gear1" presStyleLbl="node1" presStyleIdx="0" presStyleCnt="3">
        <dgm:presLayoutVars>
          <dgm:chMax val="1"/>
          <dgm:bulletEnabled val="1"/>
        </dgm:presLayoutVars>
      </dgm:prSet>
      <dgm:spPr/>
      <dgm:t>
        <a:bodyPr/>
        <a:lstStyle/>
        <a:p>
          <a:endParaRPr lang="es-MX"/>
        </a:p>
      </dgm:t>
    </dgm:pt>
    <dgm:pt modelId="{A0B948EF-E7F7-4526-B0C1-CEE2B64EB40E}" type="pres">
      <dgm:prSet presAssocID="{5507EC9F-AB10-4EBD-9EC6-D258D20B89B6}" presName="gear1srcNode" presStyleLbl="node1" presStyleIdx="0" presStyleCnt="3"/>
      <dgm:spPr/>
      <dgm:t>
        <a:bodyPr/>
        <a:lstStyle/>
        <a:p>
          <a:endParaRPr lang="es-MX"/>
        </a:p>
      </dgm:t>
    </dgm:pt>
    <dgm:pt modelId="{E9A334B3-21CA-43E0-A4C7-E2383429C385}" type="pres">
      <dgm:prSet presAssocID="{5507EC9F-AB10-4EBD-9EC6-D258D20B89B6}" presName="gear1dstNode" presStyleLbl="node1" presStyleIdx="0" presStyleCnt="3"/>
      <dgm:spPr/>
      <dgm:t>
        <a:bodyPr/>
        <a:lstStyle/>
        <a:p>
          <a:endParaRPr lang="es-MX"/>
        </a:p>
      </dgm:t>
    </dgm:pt>
    <dgm:pt modelId="{661E433D-7756-4834-8B36-776E793AF1B6}" type="pres">
      <dgm:prSet presAssocID="{72995D80-6930-4716-8361-C2D5F8D27025}" presName="gear2" presStyleLbl="node1" presStyleIdx="1" presStyleCnt="3">
        <dgm:presLayoutVars>
          <dgm:chMax val="1"/>
          <dgm:bulletEnabled val="1"/>
        </dgm:presLayoutVars>
      </dgm:prSet>
      <dgm:spPr/>
      <dgm:t>
        <a:bodyPr/>
        <a:lstStyle/>
        <a:p>
          <a:endParaRPr lang="es-MX"/>
        </a:p>
      </dgm:t>
    </dgm:pt>
    <dgm:pt modelId="{59CA03B5-9F81-4C31-9B00-6EC776922655}" type="pres">
      <dgm:prSet presAssocID="{72995D80-6930-4716-8361-C2D5F8D27025}" presName="gear2srcNode" presStyleLbl="node1" presStyleIdx="1" presStyleCnt="3"/>
      <dgm:spPr/>
      <dgm:t>
        <a:bodyPr/>
        <a:lstStyle/>
        <a:p>
          <a:endParaRPr lang="es-MX"/>
        </a:p>
      </dgm:t>
    </dgm:pt>
    <dgm:pt modelId="{DB35486B-272F-48FE-8ACF-2E2961D5D07B}" type="pres">
      <dgm:prSet presAssocID="{72995D80-6930-4716-8361-C2D5F8D27025}" presName="gear2dstNode" presStyleLbl="node1" presStyleIdx="1" presStyleCnt="3"/>
      <dgm:spPr/>
      <dgm:t>
        <a:bodyPr/>
        <a:lstStyle/>
        <a:p>
          <a:endParaRPr lang="es-MX"/>
        </a:p>
      </dgm:t>
    </dgm:pt>
    <dgm:pt modelId="{9C8B16BB-458A-499E-BD81-AB2285918363}" type="pres">
      <dgm:prSet presAssocID="{D48A0D2C-14D7-4A67-91B1-9F09FE4A0B82}" presName="gear3" presStyleLbl="node1" presStyleIdx="2" presStyleCnt="3"/>
      <dgm:spPr/>
      <dgm:t>
        <a:bodyPr/>
        <a:lstStyle/>
        <a:p>
          <a:endParaRPr lang="es-MX"/>
        </a:p>
      </dgm:t>
    </dgm:pt>
    <dgm:pt modelId="{93089A95-1AB1-4097-8C04-1F4FA74FCAB7}" type="pres">
      <dgm:prSet presAssocID="{D48A0D2C-14D7-4A67-91B1-9F09FE4A0B82}" presName="gear3tx" presStyleLbl="node1" presStyleIdx="2" presStyleCnt="3">
        <dgm:presLayoutVars>
          <dgm:chMax val="1"/>
          <dgm:bulletEnabled val="1"/>
        </dgm:presLayoutVars>
      </dgm:prSet>
      <dgm:spPr/>
      <dgm:t>
        <a:bodyPr/>
        <a:lstStyle/>
        <a:p>
          <a:endParaRPr lang="es-MX"/>
        </a:p>
      </dgm:t>
    </dgm:pt>
    <dgm:pt modelId="{B9990829-3C3B-4794-902A-C586FFE97410}" type="pres">
      <dgm:prSet presAssocID="{D48A0D2C-14D7-4A67-91B1-9F09FE4A0B82}" presName="gear3srcNode" presStyleLbl="node1" presStyleIdx="2" presStyleCnt="3"/>
      <dgm:spPr/>
      <dgm:t>
        <a:bodyPr/>
        <a:lstStyle/>
        <a:p>
          <a:endParaRPr lang="es-MX"/>
        </a:p>
      </dgm:t>
    </dgm:pt>
    <dgm:pt modelId="{8EFF2EF1-5FB9-4333-8F98-60E1EA7C1E12}" type="pres">
      <dgm:prSet presAssocID="{D48A0D2C-14D7-4A67-91B1-9F09FE4A0B82}" presName="gear3dstNode" presStyleLbl="node1" presStyleIdx="2" presStyleCnt="3"/>
      <dgm:spPr/>
      <dgm:t>
        <a:bodyPr/>
        <a:lstStyle/>
        <a:p>
          <a:endParaRPr lang="es-MX"/>
        </a:p>
      </dgm:t>
    </dgm:pt>
    <dgm:pt modelId="{76DF94A8-D5F0-4005-A276-17C0A79A8552}" type="pres">
      <dgm:prSet presAssocID="{8B603B85-1B9D-4AE3-AA79-95934E9EC987}" presName="connector1" presStyleLbl="sibTrans2D1" presStyleIdx="0" presStyleCnt="3"/>
      <dgm:spPr/>
      <dgm:t>
        <a:bodyPr/>
        <a:lstStyle/>
        <a:p>
          <a:endParaRPr lang="es-MX"/>
        </a:p>
      </dgm:t>
    </dgm:pt>
    <dgm:pt modelId="{EDD595B3-EC04-4C6D-ABBC-F011E50EE948}" type="pres">
      <dgm:prSet presAssocID="{A5C74323-349D-45E7-BA8A-CEC98CC4235E}" presName="connector2" presStyleLbl="sibTrans2D1" presStyleIdx="1" presStyleCnt="3"/>
      <dgm:spPr/>
      <dgm:t>
        <a:bodyPr/>
        <a:lstStyle/>
        <a:p>
          <a:endParaRPr lang="es-MX"/>
        </a:p>
      </dgm:t>
    </dgm:pt>
    <dgm:pt modelId="{39E8C9F3-0810-4529-BAAC-129C01352165}" type="pres">
      <dgm:prSet presAssocID="{FBE02FEB-8856-430B-B36A-2B6300691978}" presName="connector3" presStyleLbl="sibTrans2D1" presStyleIdx="2" presStyleCnt="3"/>
      <dgm:spPr/>
      <dgm:t>
        <a:bodyPr/>
        <a:lstStyle/>
        <a:p>
          <a:endParaRPr lang="es-MX"/>
        </a:p>
      </dgm:t>
    </dgm:pt>
  </dgm:ptLst>
  <dgm:cxnLst>
    <dgm:cxn modelId="{A1DDC9D4-704C-40CE-98BA-5095968251B9}" type="presOf" srcId="{D48A0D2C-14D7-4A67-91B1-9F09FE4A0B82}" destId="{8EFF2EF1-5FB9-4333-8F98-60E1EA7C1E12}" srcOrd="3" destOrd="0" presId="urn:microsoft.com/office/officeart/2005/8/layout/gear1"/>
    <dgm:cxn modelId="{0E369AAF-E6F5-4F62-A934-BFBA7BADE168}" srcId="{4E62FCEC-1C0B-498D-8DEB-7FCD1426B61A}" destId="{72995D80-6930-4716-8361-C2D5F8D27025}" srcOrd="1" destOrd="0" parTransId="{0CFCE642-7A51-4670-99BA-60DA8E93E62C}" sibTransId="{A5C74323-349D-45E7-BA8A-CEC98CC4235E}"/>
    <dgm:cxn modelId="{721AF5A2-69D1-4674-885C-ECBC3DF3D387}" srcId="{4E62FCEC-1C0B-498D-8DEB-7FCD1426B61A}" destId="{D48A0D2C-14D7-4A67-91B1-9F09FE4A0B82}" srcOrd="2" destOrd="0" parTransId="{005A7F22-B945-49A9-8EA0-B081972FA079}" sibTransId="{FBE02FEB-8856-430B-B36A-2B6300691978}"/>
    <dgm:cxn modelId="{1EB9CA4A-83BB-4EC5-AF72-8F8336E54EAE}" type="presOf" srcId="{5507EC9F-AB10-4EBD-9EC6-D258D20B89B6}" destId="{1D7BF084-A818-49FF-ABBE-5213AB7243F3}" srcOrd="0" destOrd="0" presId="urn:microsoft.com/office/officeart/2005/8/layout/gear1"/>
    <dgm:cxn modelId="{200A5C59-15C7-4BAD-85BD-01C8D1D17376}" type="presOf" srcId="{D48A0D2C-14D7-4A67-91B1-9F09FE4A0B82}" destId="{B9990829-3C3B-4794-902A-C586FFE97410}" srcOrd="2" destOrd="0" presId="urn:microsoft.com/office/officeart/2005/8/layout/gear1"/>
    <dgm:cxn modelId="{B217B046-9113-4231-8438-4861730827BB}" type="presOf" srcId="{D48A0D2C-14D7-4A67-91B1-9F09FE4A0B82}" destId="{9C8B16BB-458A-499E-BD81-AB2285918363}" srcOrd="0" destOrd="0" presId="urn:microsoft.com/office/officeart/2005/8/layout/gear1"/>
    <dgm:cxn modelId="{307B796F-6106-4042-A651-748CFE967E55}" type="presOf" srcId="{D48A0D2C-14D7-4A67-91B1-9F09FE4A0B82}" destId="{93089A95-1AB1-4097-8C04-1F4FA74FCAB7}" srcOrd="1" destOrd="0" presId="urn:microsoft.com/office/officeart/2005/8/layout/gear1"/>
    <dgm:cxn modelId="{4AE61A70-3AFC-414A-9731-A7DF5AAC52C0}" type="presOf" srcId="{5507EC9F-AB10-4EBD-9EC6-D258D20B89B6}" destId="{A0B948EF-E7F7-4526-B0C1-CEE2B64EB40E}" srcOrd="1" destOrd="0" presId="urn:microsoft.com/office/officeart/2005/8/layout/gear1"/>
    <dgm:cxn modelId="{ACC261E2-36C4-45AF-9BC8-2BFB78EE0F9E}" type="presOf" srcId="{8B603B85-1B9D-4AE3-AA79-95934E9EC987}" destId="{76DF94A8-D5F0-4005-A276-17C0A79A8552}" srcOrd="0" destOrd="0" presId="urn:microsoft.com/office/officeart/2005/8/layout/gear1"/>
    <dgm:cxn modelId="{F5A097BD-4ABC-4196-8143-700E1075FFF3}" type="presOf" srcId="{5507EC9F-AB10-4EBD-9EC6-D258D20B89B6}" destId="{E9A334B3-21CA-43E0-A4C7-E2383429C385}" srcOrd="2" destOrd="0" presId="urn:microsoft.com/office/officeart/2005/8/layout/gear1"/>
    <dgm:cxn modelId="{1E93A589-C894-4863-B2FB-BDB8FC26C9B7}" srcId="{4E62FCEC-1C0B-498D-8DEB-7FCD1426B61A}" destId="{5507EC9F-AB10-4EBD-9EC6-D258D20B89B6}" srcOrd="0" destOrd="0" parTransId="{855A1E6C-31D3-40B5-B421-9EB4D4F797B8}" sibTransId="{8B603B85-1B9D-4AE3-AA79-95934E9EC987}"/>
    <dgm:cxn modelId="{8DC10BA0-B5CD-4C37-8824-4DD6096E040C}" type="presOf" srcId="{FBE02FEB-8856-430B-B36A-2B6300691978}" destId="{39E8C9F3-0810-4529-BAAC-129C01352165}" srcOrd="0" destOrd="0" presId="urn:microsoft.com/office/officeart/2005/8/layout/gear1"/>
    <dgm:cxn modelId="{658DD3E2-F4E0-4E70-AF92-6A2B6FB87CD0}" type="presOf" srcId="{A5C74323-349D-45E7-BA8A-CEC98CC4235E}" destId="{EDD595B3-EC04-4C6D-ABBC-F011E50EE948}" srcOrd="0" destOrd="0" presId="urn:microsoft.com/office/officeart/2005/8/layout/gear1"/>
    <dgm:cxn modelId="{5766A3AD-1E5C-49E2-AFF5-C7731F21DD96}" type="presOf" srcId="{72995D80-6930-4716-8361-C2D5F8D27025}" destId="{DB35486B-272F-48FE-8ACF-2E2961D5D07B}" srcOrd="2" destOrd="0" presId="urn:microsoft.com/office/officeart/2005/8/layout/gear1"/>
    <dgm:cxn modelId="{C559AA12-7C57-4350-A0D7-E5FE5E090677}" type="presOf" srcId="{4E62FCEC-1C0B-498D-8DEB-7FCD1426B61A}" destId="{41FE9A25-0CB9-42BA-8026-BF084BFE0753}" srcOrd="0" destOrd="0" presId="urn:microsoft.com/office/officeart/2005/8/layout/gear1"/>
    <dgm:cxn modelId="{E42C3591-AABA-48E2-A28E-F48E8D651D04}" type="presOf" srcId="{72995D80-6930-4716-8361-C2D5F8D27025}" destId="{59CA03B5-9F81-4C31-9B00-6EC776922655}" srcOrd="1" destOrd="0" presId="urn:microsoft.com/office/officeart/2005/8/layout/gear1"/>
    <dgm:cxn modelId="{D25DFA92-9EAA-4F6D-ACB3-BD3082EC3A85}" type="presOf" srcId="{72995D80-6930-4716-8361-C2D5F8D27025}" destId="{661E433D-7756-4834-8B36-776E793AF1B6}" srcOrd="0" destOrd="0" presId="urn:microsoft.com/office/officeart/2005/8/layout/gear1"/>
    <dgm:cxn modelId="{F0C37B87-A7BD-4109-A2E0-65760DE546D9}" type="presParOf" srcId="{41FE9A25-0CB9-42BA-8026-BF084BFE0753}" destId="{1D7BF084-A818-49FF-ABBE-5213AB7243F3}" srcOrd="0" destOrd="0" presId="urn:microsoft.com/office/officeart/2005/8/layout/gear1"/>
    <dgm:cxn modelId="{3DBA15D9-5B27-4E01-A645-002E44B2475D}" type="presParOf" srcId="{41FE9A25-0CB9-42BA-8026-BF084BFE0753}" destId="{A0B948EF-E7F7-4526-B0C1-CEE2B64EB40E}" srcOrd="1" destOrd="0" presId="urn:microsoft.com/office/officeart/2005/8/layout/gear1"/>
    <dgm:cxn modelId="{4B3BDCFE-3D24-44AA-8724-91D12414A66F}" type="presParOf" srcId="{41FE9A25-0CB9-42BA-8026-BF084BFE0753}" destId="{E9A334B3-21CA-43E0-A4C7-E2383429C385}" srcOrd="2" destOrd="0" presId="urn:microsoft.com/office/officeart/2005/8/layout/gear1"/>
    <dgm:cxn modelId="{3C1D8B59-5261-4DEB-AD56-C312C198732F}" type="presParOf" srcId="{41FE9A25-0CB9-42BA-8026-BF084BFE0753}" destId="{661E433D-7756-4834-8B36-776E793AF1B6}" srcOrd="3" destOrd="0" presId="urn:microsoft.com/office/officeart/2005/8/layout/gear1"/>
    <dgm:cxn modelId="{15752845-7FD5-49A9-99E5-54B3113139D8}" type="presParOf" srcId="{41FE9A25-0CB9-42BA-8026-BF084BFE0753}" destId="{59CA03B5-9F81-4C31-9B00-6EC776922655}" srcOrd="4" destOrd="0" presId="urn:microsoft.com/office/officeart/2005/8/layout/gear1"/>
    <dgm:cxn modelId="{8F278CEF-4E01-48C4-AB16-2E9F7C9E0EC9}" type="presParOf" srcId="{41FE9A25-0CB9-42BA-8026-BF084BFE0753}" destId="{DB35486B-272F-48FE-8ACF-2E2961D5D07B}" srcOrd="5" destOrd="0" presId="urn:microsoft.com/office/officeart/2005/8/layout/gear1"/>
    <dgm:cxn modelId="{F8EB7F37-A8CF-4479-A836-CDF4474116F6}" type="presParOf" srcId="{41FE9A25-0CB9-42BA-8026-BF084BFE0753}" destId="{9C8B16BB-458A-499E-BD81-AB2285918363}" srcOrd="6" destOrd="0" presId="urn:microsoft.com/office/officeart/2005/8/layout/gear1"/>
    <dgm:cxn modelId="{025F1998-4B1F-43CC-9BF6-6DFD03BC27D2}" type="presParOf" srcId="{41FE9A25-0CB9-42BA-8026-BF084BFE0753}" destId="{93089A95-1AB1-4097-8C04-1F4FA74FCAB7}" srcOrd="7" destOrd="0" presId="urn:microsoft.com/office/officeart/2005/8/layout/gear1"/>
    <dgm:cxn modelId="{21D14A2B-CF01-492A-9436-A62312B3F3D0}" type="presParOf" srcId="{41FE9A25-0CB9-42BA-8026-BF084BFE0753}" destId="{B9990829-3C3B-4794-902A-C586FFE97410}" srcOrd="8" destOrd="0" presId="urn:microsoft.com/office/officeart/2005/8/layout/gear1"/>
    <dgm:cxn modelId="{2058102D-2EED-4217-ADA5-A0111129D93E}" type="presParOf" srcId="{41FE9A25-0CB9-42BA-8026-BF084BFE0753}" destId="{8EFF2EF1-5FB9-4333-8F98-60E1EA7C1E12}" srcOrd="9" destOrd="0" presId="urn:microsoft.com/office/officeart/2005/8/layout/gear1"/>
    <dgm:cxn modelId="{333B62D1-B644-4C7D-A28A-C143E532851F}" type="presParOf" srcId="{41FE9A25-0CB9-42BA-8026-BF084BFE0753}" destId="{76DF94A8-D5F0-4005-A276-17C0A79A8552}" srcOrd="10" destOrd="0" presId="urn:microsoft.com/office/officeart/2005/8/layout/gear1"/>
    <dgm:cxn modelId="{C9C53ECC-E0A4-49B6-B74B-5775A2F41AED}" type="presParOf" srcId="{41FE9A25-0CB9-42BA-8026-BF084BFE0753}" destId="{EDD595B3-EC04-4C6D-ABBC-F011E50EE948}" srcOrd="11" destOrd="0" presId="urn:microsoft.com/office/officeart/2005/8/layout/gear1"/>
    <dgm:cxn modelId="{2C403662-F8C9-473C-BCEC-05BC6B6638FC}" type="presParOf" srcId="{41FE9A25-0CB9-42BA-8026-BF084BFE0753}" destId="{39E8C9F3-0810-4529-BAAC-129C01352165}"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55EAB91-5D6D-4B1E-9078-BF303E49EAD1}" type="doc">
      <dgm:prSet loTypeId="urn:microsoft.com/office/officeart/2008/layout/IncreasingCircleProcess" loCatId="list" qsTypeId="urn:microsoft.com/office/officeart/2005/8/quickstyle/3d3" qsCatId="3D" csTypeId="urn:microsoft.com/office/officeart/2005/8/colors/colorful2" csCatId="colorful" phldr="1"/>
      <dgm:spPr/>
      <dgm:t>
        <a:bodyPr/>
        <a:lstStyle/>
        <a:p>
          <a:endParaRPr lang="es-MX"/>
        </a:p>
      </dgm:t>
    </dgm:pt>
    <dgm:pt modelId="{476154C1-C3F9-4F26-A261-F65AAEFC9715}">
      <dgm:prSet phldrT="[Texto]"/>
      <dgm:spPr/>
      <dgm:t>
        <a:bodyPr/>
        <a:lstStyle/>
        <a:p>
          <a:r>
            <a:rPr lang="es-MX" dirty="0" smtClean="0"/>
            <a:t>De prepago</a:t>
          </a:r>
          <a:endParaRPr lang="es-MX" dirty="0"/>
        </a:p>
      </dgm:t>
    </dgm:pt>
    <dgm:pt modelId="{15757126-76AA-4B36-A358-0F2A6FB06EB0}" type="parTrans" cxnId="{E1E80D26-86D7-475A-9455-9443F3B3C2CE}">
      <dgm:prSet/>
      <dgm:spPr/>
      <dgm:t>
        <a:bodyPr/>
        <a:lstStyle/>
        <a:p>
          <a:endParaRPr lang="es-MX"/>
        </a:p>
      </dgm:t>
    </dgm:pt>
    <dgm:pt modelId="{65585079-2ED8-4172-99D2-1D5BC5E848C0}" type="sibTrans" cxnId="{E1E80D26-86D7-475A-9455-9443F3B3C2CE}">
      <dgm:prSet/>
      <dgm:spPr/>
      <dgm:t>
        <a:bodyPr/>
        <a:lstStyle/>
        <a:p>
          <a:endParaRPr lang="es-MX"/>
        </a:p>
      </dgm:t>
    </dgm:pt>
    <dgm:pt modelId="{8E39A3B1-AEB1-44A1-934C-050037B1A6A6}">
      <dgm:prSet phldrT="[Texto]"/>
      <dgm:spPr/>
      <dgm:t>
        <a:bodyPr/>
        <a:lstStyle/>
        <a:p>
          <a:pPr algn="ctr"/>
          <a:r>
            <a:rPr lang="es-MX" dirty="0" smtClean="0"/>
            <a:t>Es la posibilidad de que una de las contrapartes pueda incumplir en un contrato.</a:t>
          </a:r>
          <a:endParaRPr lang="es-MX" dirty="0"/>
        </a:p>
      </dgm:t>
    </dgm:pt>
    <dgm:pt modelId="{7860E508-5600-438B-AD5A-59FC5422E196}" type="parTrans" cxnId="{9323435A-A1C8-4564-9B4B-35551E4C1F12}">
      <dgm:prSet/>
      <dgm:spPr/>
      <dgm:t>
        <a:bodyPr/>
        <a:lstStyle/>
        <a:p>
          <a:endParaRPr lang="es-MX"/>
        </a:p>
      </dgm:t>
    </dgm:pt>
    <dgm:pt modelId="{4780D6DC-F361-4184-9CFF-1BB04A232F47}" type="sibTrans" cxnId="{9323435A-A1C8-4564-9B4B-35551E4C1F12}">
      <dgm:prSet/>
      <dgm:spPr/>
      <dgm:t>
        <a:bodyPr/>
        <a:lstStyle/>
        <a:p>
          <a:endParaRPr lang="es-MX"/>
        </a:p>
      </dgm:t>
    </dgm:pt>
    <dgm:pt modelId="{DA7F77E0-5F54-467E-B276-50F57569B4AA}">
      <dgm:prSet phldrT="[Texto]"/>
      <dgm:spPr/>
      <dgm:t>
        <a:bodyPr/>
        <a:lstStyle/>
        <a:p>
          <a:r>
            <a:rPr lang="es-MX" dirty="0" smtClean="0"/>
            <a:t>De contraparte</a:t>
          </a:r>
          <a:endParaRPr lang="es-MX" dirty="0"/>
        </a:p>
      </dgm:t>
    </dgm:pt>
    <dgm:pt modelId="{7D8A8BAC-E2DC-497E-BB04-770232784A1C}" type="parTrans" cxnId="{DAAA4557-8617-40A8-B9D2-985531B63A30}">
      <dgm:prSet/>
      <dgm:spPr/>
      <dgm:t>
        <a:bodyPr/>
        <a:lstStyle/>
        <a:p>
          <a:endParaRPr lang="es-MX"/>
        </a:p>
      </dgm:t>
    </dgm:pt>
    <dgm:pt modelId="{260D0B39-2070-4785-94F4-643EB42C841E}" type="sibTrans" cxnId="{DAAA4557-8617-40A8-B9D2-985531B63A30}">
      <dgm:prSet/>
      <dgm:spPr/>
      <dgm:t>
        <a:bodyPr/>
        <a:lstStyle/>
        <a:p>
          <a:endParaRPr lang="es-MX"/>
        </a:p>
      </dgm:t>
    </dgm:pt>
    <dgm:pt modelId="{C5719DD9-3AB2-4689-8AE4-2DCE8490A7AB}">
      <dgm:prSet phldrT="[Texto]"/>
      <dgm:spPr/>
      <dgm:t>
        <a:bodyPr/>
        <a:lstStyle/>
        <a:p>
          <a:pPr algn="ctr"/>
          <a:r>
            <a:rPr lang="es-MX" dirty="0" smtClean="0"/>
            <a:t>Cuando el contratante (banco o cliente) no puede o no quiere atenerse a los compromisos previstos en el contrato</a:t>
          </a:r>
          <a:endParaRPr lang="es-MX" dirty="0"/>
        </a:p>
      </dgm:t>
    </dgm:pt>
    <dgm:pt modelId="{2C2EACC5-ACD3-4B25-9BBF-28B32F015DE3}" type="parTrans" cxnId="{E93BB4EC-7F60-4AEE-833C-8ED6FE5BBB29}">
      <dgm:prSet/>
      <dgm:spPr/>
      <dgm:t>
        <a:bodyPr/>
        <a:lstStyle/>
        <a:p>
          <a:endParaRPr lang="es-MX"/>
        </a:p>
      </dgm:t>
    </dgm:pt>
    <dgm:pt modelId="{689B30AB-DE07-434F-8DF9-4D1CD0CBE9B1}" type="sibTrans" cxnId="{E93BB4EC-7F60-4AEE-833C-8ED6FE5BBB29}">
      <dgm:prSet/>
      <dgm:spPr/>
      <dgm:t>
        <a:bodyPr/>
        <a:lstStyle/>
        <a:p>
          <a:endParaRPr lang="es-MX"/>
        </a:p>
      </dgm:t>
    </dgm:pt>
    <dgm:pt modelId="{0EB03808-F062-4E11-B41A-E12892B2BC72}" type="pres">
      <dgm:prSet presAssocID="{355EAB91-5D6D-4B1E-9078-BF303E49EAD1}" presName="Name0" presStyleCnt="0">
        <dgm:presLayoutVars>
          <dgm:chMax val="7"/>
          <dgm:chPref val="7"/>
          <dgm:dir/>
          <dgm:animOne val="branch"/>
          <dgm:animLvl val="lvl"/>
        </dgm:presLayoutVars>
      </dgm:prSet>
      <dgm:spPr/>
      <dgm:t>
        <a:bodyPr/>
        <a:lstStyle/>
        <a:p>
          <a:endParaRPr lang="es-MX"/>
        </a:p>
      </dgm:t>
    </dgm:pt>
    <dgm:pt modelId="{2E87C55C-57B9-43A2-BFF4-639705B95CA1}" type="pres">
      <dgm:prSet presAssocID="{476154C1-C3F9-4F26-A261-F65AAEFC9715}" presName="composite" presStyleCnt="0"/>
      <dgm:spPr/>
    </dgm:pt>
    <dgm:pt modelId="{3DE015E5-FFAF-495A-BC38-2178B2A909CD}" type="pres">
      <dgm:prSet presAssocID="{476154C1-C3F9-4F26-A261-F65AAEFC9715}" presName="BackAccent" presStyleLbl="bgShp" presStyleIdx="0" presStyleCnt="2"/>
      <dgm:spPr/>
    </dgm:pt>
    <dgm:pt modelId="{905BE040-7308-4F37-B9B8-D1F5E54C8AB6}" type="pres">
      <dgm:prSet presAssocID="{476154C1-C3F9-4F26-A261-F65AAEFC9715}" presName="Accent" presStyleLbl="alignNode1" presStyleIdx="0" presStyleCnt="2"/>
      <dgm:spPr/>
    </dgm:pt>
    <dgm:pt modelId="{1EB3AABB-5B06-4E42-99E9-33E0A3D23B38}" type="pres">
      <dgm:prSet presAssocID="{476154C1-C3F9-4F26-A261-F65AAEFC9715}" presName="Child" presStyleLbl="revTx" presStyleIdx="0" presStyleCnt="4">
        <dgm:presLayoutVars>
          <dgm:chMax val="0"/>
          <dgm:chPref val="0"/>
          <dgm:bulletEnabled val="1"/>
        </dgm:presLayoutVars>
      </dgm:prSet>
      <dgm:spPr/>
      <dgm:t>
        <a:bodyPr/>
        <a:lstStyle/>
        <a:p>
          <a:endParaRPr lang="es-MX"/>
        </a:p>
      </dgm:t>
    </dgm:pt>
    <dgm:pt modelId="{BE50C4CA-7C68-471B-886B-D5CDB6A998A1}" type="pres">
      <dgm:prSet presAssocID="{476154C1-C3F9-4F26-A261-F65AAEFC9715}" presName="Parent" presStyleLbl="revTx" presStyleIdx="1" presStyleCnt="4">
        <dgm:presLayoutVars>
          <dgm:chMax val="1"/>
          <dgm:chPref val="1"/>
          <dgm:bulletEnabled val="1"/>
        </dgm:presLayoutVars>
      </dgm:prSet>
      <dgm:spPr/>
      <dgm:t>
        <a:bodyPr/>
        <a:lstStyle/>
        <a:p>
          <a:endParaRPr lang="es-MX"/>
        </a:p>
      </dgm:t>
    </dgm:pt>
    <dgm:pt modelId="{DA799648-05C8-4260-8112-9BF8A42F7283}" type="pres">
      <dgm:prSet presAssocID="{65585079-2ED8-4172-99D2-1D5BC5E848C0}" presName="sibTrans" presStyleCnt="0"/>
      <dgm:spPr/>
    </dgm:pt>
    <dgm:pt modelId="{B28AB38A-D2C3-4485-BEBE-4321D33D77C0}" type="pres">
      <dgm:prSet presAssocID="{DA7F77E0-5F54-467E-B276-50F57569B4AA}" presName="composite" presStyleCnt="0"/>
      <dgm:spPr/>
    </dgm:pt>
    <dgm:pt modelId="{A8108511-B879-436A-86FA-1732C307F20E}" type="pres">
      <dgm:prSet presAssocID="{DA7F77E0-5F54-467E-B276-50F57569B4AA}" presName="BackAccent" presStyleLbl="bgShp" presStyleIdx="1" presStyleCnt="2"/>
      <dgm:spPr/>
    </dgm:pt>
    <dgm:pt modelId="{537751EF-B38E-4F06-A4C3-79204508FD55}" type="pres">
      <dgm:prSet presAssocID="{DA7F77E0-5F54-467E-B276-50F57569B4AA}" presName="Accent" presStyleLbl="alignNode1" presStyleIdx="1" presStyleCnt="2"/>
      <dgm:spPr/>
    </dgm:pt>
    <dgm:pt modelId="{889F02B9-2AAC-45AB-8872-D67BEE594CB7}" type="pres">
      <dgm:prSet presAssocID="{DA7F77E0-5F54-467E-B276-50F57569B4AA}" presName="Child" presStyleLbl="revTx" presStyleIdx="2" presStyleCnt="4">
        <dgm:presLayoutVars>
          <dgm:chMax val="0"/>
          <dgm:chPref val="0"/>
          <dgm:bulletEnabled val="1"/>
        </dgm:presLayoutVars>
      </dgm:prSet>
      <dgm:spPr/>
      <dgm:t>
        <a:bodyPr/>
        <a:lstStyle/>
        <a:p>
          <a:endParaRPr lang="es-MX"/>
        </a:p>
      </dgm:t>
    </dgm:pt>
    <dgm:pt modelId="{59AA6073-95EB-40D4-BF13-CEAD7C341D97}" type="pres">
      <dgm:prSet presAssocID="{DA7F77E0-5F54-467E-B276-50F57569B4AA}" presName="Parent" presStyleLbl="revTx" presStyleIdx="3" presStyleCnt="4">
        <dgm:presLayoutVars>
          <dgm:chMax val="1"/>
          <dgm:chPref val="1"/>
          <dgm:bulletEnabled val="1"/>
        </dgm:presLayoutVars>
      </dgm:prSet>
      <dgm:spPr/>
      <dgm:t>
        <a:bodyPr/>
        <a:lstStyle/>
        <a:p>
          <a:endParaRPr lang="es-MX"/>
        </a:p>
      </dgm:t>
    </dgm:pt>
  </dgm:ptLst>
  <dgm:cxnLst>
    <dgm:cxn modelId="{E1E80D26-86D7-475A-9455-9443F3B3C2CE}" srcId="{355EAB91-5D6D-4B1E-9078-BF303E49EAD1}" destId="{476154C1-C3F9-4F26-A261-F65AAEFC9715}" srcOrd="0" destOrd="0" parTransId="{15757126-76AA-4B36-A358-0F2A6FB06EB0}" sibTransId="{65585079-2ED8-4172-99D2-1D5BC5E848C0}"/>
    <dgm:cxn modelId="{DAAA4557-8617-40A8-B9D2-985531B63A30}" srcId="{355EAB91-5D6D-4B1E-9078-BF303E49EAD1}" destId="{DA7F77E0-5F54-467E-B276-50F57569B4AA}" srcOrd="1" destOrd="0" parTransId="{7D8A8BAC-E2DC-497E-BB04-770232784A1C}" sibTransId="{260D0B39-2070-4785-94F4-643EB42C841E}"/>
    <dgm:cxn modelId="{042CCAB1-53AC-4179-9F38-F7D9D69B3F49}" type="presOf" srcId="{DA7F77E0-5F54-467E-B276-50F57569B4AA}" destId="{59AA6073-95EB-40D4-BF13-CEAD7C341D97}" srcOrd="0" destOrd="0" presId="urn:microsoft.com/office/officeart/2008/layout/IncreasingCircleProcess"/>
    <dgm:cxn modelId="{B1721311-5DD2-4AAF-BE20-13262D870F1B}" type="presOf" srcId="{8E39A3B1-AEB1-44A1-934C-050037B1A6A6}" destId="{1EB3AABB-5B06-4E42-99E9-33E0A3D23B38}" srcOrd="0" destOrd="0" presId="urn:microsoft.com/office/officeart/2008/layout/IncreasingCircleProcess"/>
    <dgm:cxn modelId="{E93BB4EC-7F60-4AEE-833C-8ED6FE5BBB29}" srcId="{DA7F77E0-5F54-467E-B276-50F57569B4AA}" destId="{C5719DD9-3AB2-4689-8AE4-2DCE8490A7AB}" srcOrd="0" destOrd="0" parTransId="{2C2EACC5-ACD3-4B25-9BBF-28B32F015DE3}" sibTransId="{689B30AB-DE07-434F-8DF9-4D1CD0CBE9B1}"/>
    <dgm:cxn modelId="{39B75B8E-99F1-4019-B3B1-20419A5BDB17}" type="presOf" srcId="{355EAB91-5D6D-4B1E-9078-BF303E49EAD1}" destId="{0EB03808-F062-4E11-B41A-E12892B2BC72}" srcOrd="0" destOrd="0" presId="urn:microsoft.com/office/officeart/2008/layout/IncreasingCircleProcess"/>
    <dgm:cxn modelId="{7D6BA7F7-FCDC-46B9-9C2A-94F55109D80C}" type="presOf" srcId="{C5719DD9-3AB2-4689-8AE4-2DCE8490A7AB}" destId="{889F02B9-2AAC-45AB-8872-D67BEE594CB7}" srcOrd="0" destOrd="0" presId="urn:microsoft.com/office/officeart/2008/layout/IncreasingCircleProcess"/>
    <dgm:cxn modelId="{E02BCFD8-A759-4E75-A871-65E7B5BA3F87}" type="presOf" srcId="{476154C1-C3F9-4F26-A261-F65AAEFC9715}" destId="{BE50C4CA-7C68-471B-886B-D5CDB6A998A1}" srcOrd="0" destOrd="0" presId="urn:microsoft.com/office/officeart/2008/layout/IncreasingCircleProcess"/>
    <dgm:cxn modelId="{9323435A-A1C8-4564-9B4B-35551E4C1F12}" srcId="{476154C1-C3F9-4F26-A261-F65AAEFC9715}" destId="{8E39A3B1-AEB1-44A1-934C-050037B1A6A6}" srcOrd="0" destOrd="0" parTransId="{7860E508-5600-438B-AD5A-59FC5422E196}" sibTransId="{4780D6DC-F361-4184-9CFF-1BB04A232F47}"/>
    <dgm:cxn modelId="{C0C1ED7F-7FCB-4351-A6A6-D5BB0A591CD1}" type="presParOf" srcId="{0EB03808-F062-4E11-B41A-E12892B2BC72}" destId="{2E87C55C-57B9-43A2-BFF4-639705B95CA1}" srcOrd="0" destOrd="0" presId="urn:microsoft.com/office/officeart/2008/layout/IncreasingCircleProcess"/>
    <dgm:cxn modelId="{8D6AA8CC-E65C-40B7-825F-0B3DB705F14B}" type="presParOf" srcId="{2E87C55C-57B9-43A2-BFF4-639705B95CA1}" destId="{3DE015E5-FFAF-495A-BC38-2178B2A909CD}" srcOrd="0" destOrd="0" presId="urn:microsoft.com/office/officeart/2008/layout/IncreasingCircleProcess"/>
    <dgm:cxn modelId="{58E9EC6C-7414-4B37-A5F4-9E580E550C21}" type="presParOf" srcId="{2E87C55C-57B9-43A2-BFF4-639705B95CA1}" destId="{905BE040-7308-4F37-B9B8-D1F5E54C8AB6}" srcOrd="1" destOrd="0" presId="urn:microsoft.com/office/officeart/2008/layout/IncreasingCircleProcess"/>
    <dgm:cxn modelId="{FBBF1A70-D1FA-4A9C-A382-22616616E7FD}" type="presParOf" srcId="{2E87C55C-57B9-43A2-BFF4-639705B95CA1}" destId="{1EB3AABB-5B06-4E42-99E9-33E0A3D23B38}" srcOrd="2" destOrd="0" presId="urn:microsoft.com/office/officeart/2008/layout/IncreasingCircleProcess"/>
    <dgm:cxn modelId="{CF8D6C11-3D82-4258-96DC-545B3468BB5F}" type="presParOf" srcId="{2E87C55C-57B9-43A2-BFF4-639705B95CA1}" destId="{BE50C4CA-7C68-471B-886B-D5CDB6A998A1}" srcOrd="3" destOrd="0" presId="urn:microsoft.com/office/officeart/2008/layout/IncreasingCircleProcess"/>
    <dgm:cxn modelId="{BF1AB505-0770-4D89-8906-9F84E77FB126}" type="presParOf" srcId="{0EB03808-F062-4E11-B41A-E12892B2BC72}" destId="{DA799648-05C8-4260-8112-9BF8A42F7283}" srcOrd="1" destOrd="0" presId="urn:microsoft.com/office/officeart/2008/layout/IncreasingCircleProcess"/>
    <dgm:cxn modelId="{8320F409-89BA-40B1-B982-73B52DEEEA81}" type="presParOf" srcId="{0EB03808-F062-4E11-B41A-E12892B2BC72}" destId="{B28AB38A-D2C3-4485-BEBE-4321D33D77C0}" srcOrd="2" destOrd="0" presId="urn:microsoft.com/office/officeart/2008/layout/IncreasingCircleProcess"/>
    <dgm:cxn modelId="{BE7F90FF-2AD3-47A4-A4C8-B89A1C1D27B6}" type="presParOf" srcId="{B28AB38A-D2C3-4485-BEBE-4321D33D77C0}" destId="{A8108511-B879-436A-86FA-1732C307F20E}" srcOrd="0" destOrd="0" presId="urn:microsoft.com/office/officeart/2008/layout/IncreasingCircleProcess"/>
    <dgm:cxn modelId="{83A0C9CC-6DB9-45E4-AB28-25D74136D1E2}" type="presParOf" srcId="{B28AB38A-D2C3-4485-BEBE-4321D33D77C0}" destId="{537751EF-B38E-4F06-A4C3-79204508FD55}" srcOrd="1" destOrd="0" presId="urn:microsoft.com/office/officeart/2008/layout/IncreasingCircleProcess"/>
    <dgm:cxn modelId="{D941C275-467C-4153-8EB5-3B153850FB17}" type="presParOf" srcId="{B28AB38A-D2C3-4485-BEBE-4321D33D77C0}" destId="{889F02B9-2AAC-45AB-8872-D67BEE594CB7}" srcOrd="2" destOrd="0" presId="urn:microsoft.com/office/officeart/2008/layout/IncreasingCircleProcess"/>
    <dgm:cxn modelId="{62E3FA4C-5D08-4F7F-BFA8-BB75B52EB819}" type="presParOf" srcId="{B28AB38A-D2C3-4485-BEBE-4321D33D77C0}" destId="{59AA6073-95EB-40D4-BF13-CEAD7C341D97}"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1F37B91-2C7E-46F6-9F63-58590323BEA9}" type="doc">
      <dgm:prSet loTypeId="urn:microsoft.com/office/officeart/2008/layout/CircleAccentTimeline" loCatId="process" qsTypeId="urn:microsoft.com/office/officeart/2005/8/quickstyle/3d2" qsCatId="3D" csTypeId="urn:microsoft.com/office/officeart/2005/8/colors/colorful1" csCatId="colorful" phldr="1"/>
      <dgm:spPr/>
      <dgm:t>
        <a:bodyPr/>
        <a:lstStyle/>
        <a:p>
          <a:endParaRPr lang="es-MX"/>
        </a:p>
      </dgm:t>
    </dgm:pt>
    <dgm:pt modelId="{267C245E-FF41-47E4-B31F-7FC0F10E84F5}">
      <dgm:prSet phldrT="[Texto]"/>
      <dgm:spPr/>
      <dgm:t>
        <a:bodyPr/>
        <a:lstStyle/>
        <a:p>
          <a:r>
            <a:rPr lang="es-MX" dirty="0" smtClean="0"/>
            <a:t>Exógenos </a:t>
          </a:r>
          <a:endParaRPr lang="es-MX" dirty="0"/>
        </a:p>
      </dgm:t>
    </dgm:pt>
    <dgm:pt modelId="{944B4359-A3ED-430F-B261-D7677A2C5814}" type="parTrans" cxnId="{2A0CF998-6FF7-4C86-9C73-56208C52393A}">
      <dgm:prSet/>
      <dgm:spPr/>
      <dgm:t>
        <a:bodyPr/>
        <a:lstStyle/>
        <a:p>
          <a:endParaRPr lang="es-MX"/>
        </a:p>
      </dgm:t>
    </dgm:pt>
    <dgm:pt modelId="{04B72831-D658-4FE9-A543-44C86B96C45C}" type="sibTrans" cxnId="{2A0CF998-6FF7-4C86-9C73-56208C52393A}">
      <dgm:prSet/>
      <dgm:spPr/>
      <dgm:t>
        <a:bodyPr/>
        <a:lstStyle/>
        <a:p>
          <a:endParaRPr lang="es-MX"/>
        </a:p>
      </dgm:t>
    </dgm:pt>
    <dgm:pt modelId="{53E93157-22C2-4F0E-9DA3-6F8CF9D11C1A}">
      <dgm:prSet phldrT="[Texto]"/>
      <dgm:spPr/>
      <dgm:t>
        <a:bodyPr/>
        <a:lstStyle/>
        <a:p>
          <a:r>
            <a:rPr lang="es-MX" dirty="0" smtClean="0"/>
            <a:t>Riesgo de tasa de interés</a:t>
          </a:r>
          <a:endParaRPr lang="es-MX" dirty="0"/>
        </a:p>
      </dgm:t>
    </dgm:pt>
    <dgm:pt modelId="{B3978D2F-0A5A-4868-8B38-8EBBF8FB2CAB}" type="parTrans" cxnId="{9642151E-4B85-4747-B6F8-E6835575929A}">
      <dgm:prSet/>
      <dgm:spPr/>
      <dgm:t>
        <a:bodyPr/>
        <a:lstStyle/>
        <a:p>
          <a:endParaRPr lang="es-MX"/>
        </a:p>
      </dgm:t>
    </dgm:pt>
    <dgm:pt modelId="{7DDE49B3-5FD0-40FB-AAD3-CBDC7BEE161F}" type="sibTrans" cxnId="{9642151E-4B85-4747-B6F8-E6835575929A}">
      <dgm:prSet/>
      <dgm:spPr/>
      <dgm:t>
        <a:bodyPr/>
        <a:lstStyle/>
        <a:p>
          <a:endParaRPr lang="es-MX"/>
        </a:p>
      </dgm:t>
    </dgm:pt>
    <dgm:pt modelId="{4FA4D169-0B06-450F-81E6-A9784545C7D7}">
      <dgm:prSet phldrT="[Texto]"/>
      <dgm:spPr/>
      <dgm:t>
        <a:bodyPr/>
        <a:lstStyle/>
        <a:p>
          <a:r>
            <a:rPr lang="es-MX" dirty="0" smtClean="0"/>
            <a:t>Riesgo de tipo de cambio</a:t>
          </a:r>
          <a:endParaRPr lang="es-MX" dirty="0"/>
        </a:p>
      </dgm:t>
    </dgm:pt>
    <dgm:pt modelId="{0A626442-2A57-461C-87D0-BFA3C1937680}" type="parTrans" cxnId="{27EFBD45-8E6B-45CE-9B3F-5DB4293DA8E5}">
      <dgm:prSet/>
      <dgm:spPr/>
      <dgm:t>
        <a:bodyPr/>
        <a:lstStyle/>
        <a:p>
          <a:endParaRPr lang="es-MX"/>
        </a:p>
      </dgm:t>
    </dgm:pt>
    <dgm:pt modelId="{FFB94DDD-7917-4C0E-A161-66E3833BC443}" type="sibTrans" cxnId="{27EFBD45-8E6B-45CE-9B3F-5DB4293DA8E5}">
      <dgm:prSet/>
      <dgm:spPr/>
      <dgm:t>
        <a:bodyPr/>
        <a:lstStyle/>
        <a:p>
          <a:endParaRPr lang="es-MX"/>
        </a:p>
      </dgm:t>
    </dgm:pt>
    <dgm:pt modelId="{591A7658-1865-45F4-8B18-075858AD8A1C}">
      <dgm:prSet phldrT="[Texto]"/>
      <dgm:spPr/>
      <dgm:t>
        <a:bodyPr/>
        <a:lstStyle/>
        <a:p>
          <a:r>
            <a:rPr lang="es-MX" dirty="0" smtClean="0"/>
            <a:t>Endógenos</a:t>
          </a:r>
          <a:endParaRPr lang="es-MX" dirty="0"/>
        </a:p>
      </dgm:t>
    </dgm:pt>
    <dgm:pt modelId="{0CC4D7A8-EB3D-48C7-BBCB-25E0D3673C5F}" type="parTrans" cxnId="{E094CA68-DBDF-4066-9768-0557221C2EF6}">
      <dgm:prSet/>
      <dgm:spPr/>
      <dgm:t>
        <a:bodyPr/>
        <a:lstStyle/>
        <a:p>
          <a:endParaRPr lang="es-MX"/>
        </a:p>
      </dgm:t>
    </dgm:pt>
    <dgm:pt modelId="{EF0E78B3-4C48-4B29-AFCE-B3103D7D017D}" type="sibTrans" cxnId="{E094CA68-DBDF-4066-9768-0557221C2EF6}">
      <dgm:prSet/>
      <dgm:spPr/>
      <dgm:t>
        <a:bodyPr/>
        <a:lstStyle/>
        <a:p>
          <a:endParaRPr lang="es-MX"/>
        </a:p>
      </dgm:t>
    </dgm:pt>
    <dgm:pt modelId="{C4E5B030-1DC8-42B1-A603-7F65CD728590}">
      <dgm:prSet phldrT="[Texto]"/>
      <dgm:spPr/>
      <dgm:t>
        <a:bodyPr/>
        <a:lstStyle/>
        <a:p>
          <a:r>
            <a:rPr lang="es-MX" dirty="0" smtClean="0"/>
            <a:t>Riesgo de liquidez</a:t>
          </a:r>
          <a:endParaRPr lang="es-MX" dirty="0"/>
        </a:p>
      </dgm:t>
    </dgm:pt>
    <dgm:pt modelId="{6BA8E5C3-7B13-4AC7-B29A-BE4F5B7CEECC}" type="parTrans" cxnId="{6CFDCC30-131C-427E-BABA-EC80FF137CF8}">
      <dgm:prSet/>
      <dgm:spPr/>
      <dgm:t>
        <a:bodyPr/>
        <a:lstStyle/>
        <a:p>
          <a:endParaRPr lang="es-MX"/>
        </a:p>
      </dgm:t>
    </dgm:pt>
    <dgm:pt modelId="{2447C13C-9A90-4237-9FF7-2E97494D469B}" type="sibTrans" cxnId="{6CFDCC30-131C-427E-BABA-EC80FF137CF8}">
      <dgm:prSet/>
      <dgm:spPr/>
      <dgm:t>
        <a:bodyPr/>
        <a:lstStyle/>
        <a:p>
          <a:endParaRPr lang="es-MX"/>
        </a:p>
      </dgm:t>
    </dgm:pt>
    <dgm:pt modelId="{B65BE4B3-3CBC-4FA5-BE6D-59CBA0038930}">
      <dgm:prSet phldrT="[Texto]"/>
      <dgm:spPr/>
      <dgm:t>
        <a:bodyPr/>
        <a:lstStyle/>
        <a:p>
          <a:r>
            <a:rPr lang="es-MX" dirty="0" smtClean="0"/>
            <a:t>Riesgo de inflación</a:t>
          </a:r>
          <a:endParaRPr lang="es-MX" dirty="0"/>
        </a:p>
      </dgm:t>
    </dgm:pt>
    <dgm:pt modelId="{F63EEDE2-DC6A-4AFB-AC8B-B92C2A822041}" type="parTrans" cxnId="{5BEEC550-A579-4BE8-AF00-4B5C7717FDFD}">
      <dgm:prSet/>
      <dgm:spPr/>
    </dgm:pt>
    <dgm:pt modelId="{53E04CD2-0FF7-47DA-9711-CEB37B2E844D}" type="sibTrans" cxnId="{5BEEC550-A579-4BE8-AF00-4B5C7717FDFD}">
      <dgm:prSet/>
      <dgm:spPr/>
    </dgm:pt>
    <dgm:pt modelId="{D44B4A95-5D0D-426E-8B63-11A9B2797B42}">
      <dgm:prSet phldrT="[Texto]"/>
      <dgm:spPr/>
      <dgm:t>
        <a:bodyPr/>
        <a:lstStyle/>
        <a:p>
          <a:r>
            <a:rPr lang="es-MX" dirty="0" smtClean="0"/>
            <a:t>Riesgo de precios accionarios</a:t>
          </a:r>
          <a:endParaRPr lang="es-MX" dirty="0"/>
        </a:p>
      </dgm:t>
    </dgm:pt>
    <dgm:pt modelId="{2D7ED09A-B31C-4211-8228-CDC4AC2AD427}" type="parTrans" cxnId="{4937B00E-A536-426C-BE43-C513BE538F42}">
      <dgm:prSet/>
      <dgm:spPr/>
    </dgm:pt>
    <dgm:pt modelId="{FDF37B35-E04A-4CFA-BEC1-0A9C013AEA54}" type="sibTrans" cxnId="{4937B00E-A536-426C-BE43-C513BE538F42}">
      <dgm:prSet/>
      <dgm:spPr/>
    </dgm:pt>
    <dgm:pt modelId="{1F6314A6-D9F4-4E0F-A1F1-2AD4EBA65645}" type="pres">
      <dgm:prSet presAssocID="{21F37B91-2C7E-46F6-9F63-58590323BEA9}" presName="Name0" presStyleCnt="0">
        <dgm:presLayoutVars>
          <dgm:dir/>
        </dgm:presLayoutVars>
      </dgm:prSet>
      <dgm:spPr/>
      <dgm:t>
        <a:bodyPr/>
        <a:lstStyle/>
        <a:p>
          <a:endParaRPr lang="es-MX"/>
        </a:p>
      </dgm:t>
    </dgm:pt>
    <dgm:pt modelId="{C5FDED11-961A-4988-B1D6-08598EC802C0}" type="pres">
      <dgm:prSet presAssocID="{267C245E-FF41-47E4-B31F-7FC0F10E84F5}" presName="parComposite" presStyleCnt="0"/>
      <dgm:spPr/>
    </dgm:pt>
    <dgm:pt modelId="{C022E401-F280-453B-AC79-5D1DFCE4F3DF}" type="pres">
      <dgm:prSet presAssocID="{267C245E-FF41-47E4-B31F-7FC0F10E84F5}" presName="parBigCircle" presStyleLbl="node0" presStyleIdx="0" presStyleCnt="2"/>
      <dgm:spPr/>
    </dgm:pt>
    <dgm:pt modelId="{193956C6-244B-492B-9704-E93DC9B551D5}" type="pres">
      <dgm:prSet presAssocID="{267C245E-FF41-47E4-B31F-7FC0F10E84F5}" presName="parTx" presStyleLbl="revTx" presStyleIdx="0" presStyleCnt="12"/>
      <dgm:spPr/>
      <dgm:t>
        <a:bodyPr/>
        <a:lstStyle/>
        <a:p>
          <a:endParaRPr lang="es-MX"/>
        </a:p>
      </dgm:t>
    </dgm:pt>
    <dgm:pt modelId="{2665375F-E803-4BF8-B1B6-C601D9B9D0DB}" type="pres">
      <dgm:prSet presAssocID="{267C245E-FF41-47E4-B31F-7FC0F10E84F5}" presName="bSpace" presStyleCnt="0"/>
      <dgm:spPr/>
    </dgm:pt>
    <dgm:pt modelId="{22ECB8C4-C026-4155-87C1-00A636A4CA34}" type="pres">
      <dgm:prSet presAssocID="{267C245E-FF41-47E4-B31F-7FC0F10E84F5}" presName="parBackupNorm" presStyleCnt="0"/>
      <dgm:spPr/>
    </dgm:pt>
    <dgm:pt modelId="{2B89DACE-282F-4C44-952D-E1AC63176253}" type="pres">
      <dgm:prSet presAssocID="{04B72831-D658-4FE9-A543-44C86B96C45C}" presName="parSpace" presStyleCnt="0"/>
      <dgm:spPr/>
    </dgm:pt>
    <dgm:pt modelId="{7C639F9E-7B09-42C0-BAA5-B0FA8C79849C}" type="pres">
      <dgm:prSet presAssocID="{53E93157-22C2-4F0E-9DA3-6F8CF9D11C1A}" presName="desBackupLeftNorm" presStyleCnt="0"/>
      <dgm:spPr/>
    </dgm:pt>
    <dgm:pt modelId="{8C792240-3977-452A-B1FD-A286AF15B460}" type="pres">
      <dgm:prSet presAssocID="{53E93157-22C2-4F0E-9DA3-6F8CF9D11C1A}" presName="desComposite" presStyleCnt="0"/>
      <dgm:spPr/>
    </dgm:pt>
    <dgm:pt modelId="{FF028BA0-7598-4C44-8E08-709475509035}" type="pres">
      <dgm:prSet presAssocID="{53E93157-22C2-4F0E-9DA3-6F8CF9D11C1A}" presName="desCircle" presStyleLbl="node1" presStyleIdx="0" presStyleCnt="5"/>
      <dgm:spPr/>
    </dgm:pt>
    <dgm:pt modelId="{D08AA9ED-C769-457E-9032-0FE8EBAA1BF3}" type="pres">
      <dgm:prSet presAssocID="{53E93157-22C2-4F0E-9DA3-6F8CF9D11C1A}" presName="chTx" presStyleLbl="revTx" presStyleIdx="1" presStyleCnt="12"/>
      <dgm:spPr/>
      <dgm:t>
        <a:bodyPr/>
        <a:lstStyle/>
        <a:p>
          <a:endParaRPr lang="es-MX"/>
        </a:p>
      </dgm:t>
    </dgm:pt>
    <dgm:pt modelId="{60336AB3-BD95-4D2C-AD79-ED81FA9D885E}" type="pres">
      <dgm:prSet presAssocID="{53E93157-22C2-4F0E-9DA3-6F8CF9D11C1A}" presName="desTx" presStyleLbl="revTx" presStyleIdx="2" presStyleCnt="12">
        <dgm:presLayoutVars>
          <dgm:bulletEnabled val="1"/>
        </dgm:presLayoutVars>
      </dgm:prSet>
      <dgm:spPr/>
    </dgm:pt>
    <dgm:pt modelId="{D993A205-A05B-47BE-A166-30FFDA02E9DB}" type="pres">
      <dgm:prSet presAssocID="{53E93157-22C2-4F0E-9DA3-6F8CF9D11C1A}" presName="desBackupRightNorm" presStyleCnt="0"/>
      <dgm:spPr/>
    </dgm:pt>
    <dgm:pt modelId="{FE1D1CAF-4197-4C7A-8E39-FF09768A551D}" type="pres">
      <dgm:prSet presAssocID="{7DDE49B3-5FD0-40FB-AAD3-CBDC7BEE161F}" presName="desSpace" presStyleCnt="0"/>
      <dgm:spPr/>
    </dgm:pt>
    <dgm:pt modelId="{59CE1ED1-9007-4B5D-9D0F-9355D0214CF0}" type="pres">
      <dgm:prSet presAssocID="{4FA4D169-0B06-450F-81E6-A9784545C7D7}" presName="desBackupLeftNorm" presStyleCnt="0"/>
      <dgm:spPr/>
    </dgm:pt>
    <dgm:pt modelId="{CAFDCC1D-1160-4057-B040-F8DB75F19921}" type="pres">
      <dgm:prSet presAssocID="{4FA4D169-0B06-450F-81E6-A9784545C7D7}" presName="desComposite" presStyleCnt="0"/>
      <dgm:spPr/>
    </dgm:pt>
    <dgm:pt modelId="{56399BF3-3B17-4DDD-BB48-E63062FF009B}" type="pres">
      <dgm:prSet presAssocID="{4FA4D169-0B06-450F-81E6-A9784545C7D7}" presName="desCircle" presStyleLbl="node1" presStyleIdx="1" presStyleCnt="5"/>
      <dgm:spPr/>
    </dgm:pt>
    <dgm:pt modelId="{75B83128-331E-45DB-83CD-DFAF432191CB}" type="pres">
      <dgm:prSet presAssocID="{4FA4D169-0B06-450F-81E6-A9784545C7D7}" presName="chTx" presStyleLbl="revTx" presStyleIdx="3" presStyleCnt="12"/>
      <dgm:spPr/>
      <dgm:t>
        <a:bodyPr/>
        <a:lstStyle/>
        <a:p>
          <a:endParaRPr lang="es-MX"/>
        </a:p>
      </dgm:t>
    </dgm:pt>
    <dgm:pt modelId="{379BEFFC-50BF-4E22-8365-194156CA49B0}" type="pres">
      <dgm:prSet presAssocID="{4FA4D169-0B06-450F-81E6-A9784545C7D7}" presName="desTx" presStyleLbl="revTx" presStyleIdx="4" presStyleCnt="12">
        <dgm:presLayoutVars>
          <dgm:bulletEnabled val="1"/>
        </dgm:presLayoutVars>
      </dgm:prSet>
      <dgm:spPr/>
    </dgm:pt>
    <dgm:pt modelId="{F6369E9F-567D-4CCA-9057-8E859B9D798E}" type="pres">
      <dgm:prSet presAssocID="{4FA4D169-0B06-450F-81E6-A9784545C7D7}" presName="desBackupRightNorm" presStyleCnt="0"/>
      <dgm:spPr/>
    </dgm:pt>
    <dgm:pt modelId="{76813761-DFF2-4D96-823B-3FF4A2CB3144}" type="pres">
      <dgm:prSet presAssocID="{FFB94DDD-7917-4C0E-A161-66E3833BC443}" presName="desSpace" presStyleCnt="0"/>
      <dgm:spPr/>
    </dgm:pt>
    <dgm:pt modelId="{8B404A78-DC58-454B-A020-C133A1A46173}" type="pres">
      <dgm:prSet presAssocID="{B65BE4B3-3CBC-4FA5-BE6D-59CBA0038930}" presName="desBackupLeftNorm" presStyleCnt="0"/>
      <dgm:spPr/>
    </dgm:pt>
    <dgm:pt modelId="{718A72C7-19F0-4572-B7CA-7D5E761C4DD2}" type="pres">
      <dgm:prSet presAssocID="{B65BE4B3-3CBC-4FA5-BE6D-59CBA0038930}" presName="desComposite" presStyleCnt="0"/>
      <dgm:spPr/>
    </dgm:pt>
    <dgm:pt modelId="{C196532A-4FFC-4E26-84CD-A9D9C1F52616}" type="pres">
      <dgm:prSet presAssocID="{B65BE4B3-3CBC-4FA5-BE6D-59CBA0038930}" presName="desCircle" presStyleLbl="node1" presStyleIdx="2" presStyleCnt="5"/>
      <dgm:spPr/>
    </dgm:pt>
    <dgm:pt modelId="{4851AF7E-2FF6-4D15-AB6F-D91D0825F97E}" type="pres">
      <dgm:prSet presAssocID="{B65BE4B3-3CBC-4FA5-BE6D-59CBA0038930}" presName="chTx" presStyleLbl="revTx" presStyleIdx="5" presStyleCnt="12"/>
      <dgm:spPr/>
      <dgm:t>
        <a:bodyPr/>
        <a:lstStyle/>
        <a:p>
          <a:endParaRPr lang="es-MX"/>
        </a:p>
      </dgm:t>
    </dgm:pt>
    <dgm:pt modelId="{B4C52973-8273-48B8-85AD-166CEDD33F13}" type="pres">
      <dgm:prSet presAssocID="{B65BE4B3-3CBC-4FA5-BE6D-59CBA0038930}" presName="desTx" presStyleLbl="revTx" presStyleIdx="6" presStyleCnt="12">
        <dgm:presLayoutVars>
          <dgm:bulletEnabled val="1"/>
        </dgm:presLayoutVars>
      </dgm:prSet>
      <dgm:spPr/>
    </dgm:pt>
    <dgm:pt modelId="{C373B9DA-ADF4-4A94-B7B7-B10FD78616A2}" type="pres">
      <dgm:prSet presAssocID="{B65BE4B3-3CBC-4FA5-BE6D-59CBA0038930}" presName="desBackupRightNorm" presStyleCnt="0"/>
      <dgm:spPr/>
    </dgm:pt>
    <dgm:pt modelId="{329F5BF5-D3EE-45BB-82A3-A0E495BF060C}" type="pres">
      <dgm:prSet presAssocID="{53E04CD2-0FF7-47DA-9711-CEB37B2E844D}" presName="desSpace" presStyleCnt="0"/>
      <dgm:spPr/>
    </dgm:pt>
    <dgm:pt modelId="{125AFDB8-AD78-48E7-BAF4-F41A4C09B91E}" type="pres">
      <dgm:prSet presAssocID="{D44B4A95-5D0D-426E-8B63-11A9B2797B42}" presName="desBackupLeftNorm" presStyleCnt="0"/>
      <dgm:spPr/>
    </dgm:pt>
    <dgm:pt modelId="{320FD76F-E8AA-48EB-B19F-DC961D722E0F}" type="pres">
      <dgm:prSet presAssocID="{D44B4A95-5D0D-426E-8B63-11A9B2797B42}" presName="desComposite" presStyleCnt="0"/>
      <dgm:spPr/>
    </dgm:pt>
    <dgm:pt modelId="{6E437C3A-D45A-4610-96BE-E80C82F6BC70}" type="pres">
      <dgm:prSet presAssocID="{D44B4A95-5D0D-426E-8B63-11A9B2797B42}" presName="desCircle" presStyleLbl="node1" presStyleIdx="3" presStyleCnt="5"/>
      <dgm:spPr/>
    </dgm:pt>
    <dgm:pt modelId="{BFF8FBA3-812C-4CD7-9DB5-82E5B3DB0C3D}" type="pres">
      <dgm:prSet presAssocID="{D44B4A95-5D0D-426E-8B63-11A9B2797B42}" presName="chTx" presStyleLbl="revTx" presStyleIdx="7" presStyleCnt="12"/>
      <dgm:spPr/>
      <dgm:t>
        <a:bodyPr/>
        <a:lstStyle/>
        <a:p>
          <a:endParaRPr lang="es-MX"/>
        </a:p>
      </dgm:t>
    </dgm:pt>
    <dgm:pt modelId="{0E8DFF6C-BB4A-4992-99BC-4B2427E0ADA0}" type="pres">
      <dgm:prSet presAssocID="{D44B4A95-5D0D-426E-8B63-11A9B2797B42}" presName="desTx" presStyleLbl="revTx" presStyleIdx="8" presStyleCnt="12">
        <dgm:presLayoutVars>
          <dgm:bulletEnabled val="1"/>
        </dgm:presLayoutVars>
      </dgm:prSet>
      <dgm:spPr/>
    </dgm:pt>
    <dgm:pt modelId="{02158A7D-38DD-40FB-9501-553036E91246}" type="pres">
      <dgm:prSet presAssocID="{D44B4A95-5D0D-426E-8B63-11A9B2797B42}" presName="desBackupRightNorm" presStyleCnt="0"/>
      <dgm:spPr/>
    </dgm:pt>
    <dgm:pt modelId="{52510C14-BF58-4D3B-A609-91BB44CC32C8}" type="pres">
      <dgm:prSet presAssocID="{FDF37B35-E04A-4CFA-BEC1-0A9C013AEA54}" presName="desSpace" presStyleCnt="0"/>
      <dgm:spPr/>
    </dgm:pt>
    <dgm:pt modelId="{C9860FD8-88BF-419D-970A-406E6A8A9F3D}" type="pres">
      <dgm:prSet presAssocID="{591A7658-1865-45F4-8B18-075858AD8A1C}" presName="parComposite" presStyleCnt="0"/>
      <dgm:spPr/>
    </dgm:pt>
    <dgm:pt modelId="{9C089750-860A-4DC7-8528-47A28CBAAC34}" type="pres">
      <dgm:prSet presAssocID="{591A7658-1865-45F4-8B18-075858AD8A1C}" presName="parBigCircle" presStyleLbl="node0" presStyleIdx="1" presStyleCnt="2"/>
      <dgm:spPr/>
    </dgm:pt>
    <dgm:pt modelId="{AE681B01-91E8-4748-8CDC-C34363270A50}" type="pres">
      <dgm:prSet presAssocID="{591A7658-1865-45F4-8B18-075858AD8A1C}" presName="parTx" presStyleLbl="revTx" presStyleIdx="9" presStyleCnt="12"/>
      <dgm:spPr/>
      <dgm:t>
        <a:bodyPr/>
        <a:lstStyle/>
        <a:p>
          <a:endParaRPr lang="es-MX"/>
        </a:p>
      </dgm:t>
    </dgm:pt>
    <dgm:pt modelId="{381F1AFA-380C-4039-8339-863EED7F5921}" type="pres">
      <dgm:prSet presAssocID="{591A7658-1865-45F4-8B18-075858AD8A1C}" presName="bSpace" presStyleCnt="0"/>
      <dgm:spPr/>
    </dgm:pt>
    <dgm:pt modelId="{5A42685C-89B0-428F-B3EA-7116EBD44C56}" type="pres">
      <dgm:prSet presAssocID="{591A7658-1865-45F4-8B18-075858AD8A1C}" presName="parBackupNorm" presStyleCnt="0"/>
      <dgm:spPr/>
    </dgm:pt>
    <dgm:pt modelId="{3736941C-A373-471A-84A5-3EAB86029A3D}" type="pres">
      <dgm:prSet presAssocID="{EF0E78B3-4C48-4B29-AFCE-B3103D7D017D}" presName="parSpace" presStyleCnt="0"/>
      <dgm:spPr/>
    </dgm:pt>
    <dgm:pt modelId="{482CBD59-07DD-4370-8892-856FD08DA1F6}" type="pres">
      <dgm:prSet presAssocID="{C4E5B030-1DC8-42B1-A603-7F65CD728590}" presName="desBackupLeftNorm" presStyleCnt="0"/>
      <dgm:spPr/>
    </dgm:pt>
    <dgm:pt modelId="{769007B4-3792-4356-966A-6EA323368C1A}" type="pres">
      <dgm:prSet presAssocID="{C4E5B030-1DC8-42B1-A603-7F65CD728590}" presName="desComposite" presStyleCnt="0"/>
      <dgm:spPr/>
    </dgm:pt>
    <dgm:pt modelId="{6F2C79C9-9BB0-43F5-9029-484B43666F55}" type="pres">
      <dgm:prSet presAssocID="{C4E5B030-1DC8-42B1-A603-7F65CD728590}" presName="desCircle" presStyleLbl="node1" presStyleIdx="4" presStyleCnt="5"/>
      <dgm:spPr/>
    </dgm:pt>
    <dgm:pt modelId="{AA85D531-E8B6-4320-B4A2-A36005AEB17A}" type="pres">
      <dgm:prSet presAssocID="{C4E5B030-1DC8-42B1-A603-7F65CD728590}" presName="chTx" presStyleLbl="revTx" presStyleIdx="10" presStyleCnt="12"/>
      <dgm:spPr/>
      <dgm:t>
        <a:bodyPr/>
        <a:lstStyle/>
        <a:p>
          <a:endParaRPr lang="es-MX"/>
        </a:p>
      </dgm:t>
    </dgm:pt>
    <dgm:pt modelId="{9842BBEA-451B-44AC-A2EF-E045FC9F8855}" type="pres">
      <dgm:prSet presAssocID="{C4E5B030-1DC8-42B1-A603-7F65CD728590}" presName="desTx" presStyleLbl="revTx" presStyleIdx="11" presStyleCnt="12">
        <dgm:presLayoutVars>
          <dgm:bulletEnabled val="1"/>
        </dgm:presLayoutVars>
      </dgm:prSet>
      <dgm:spPr/>
    </dgm:pt>
    <dgm:pt modelId="{41548127-F1A0-4D47-8F2F-38B8E95510C1}" type="pres">
      <dgm:prSet presAssocID="{C4E5B030-1DC8-42B1-A603-7F65CD728590}" presName="desBackupRightNorm" presStyleCnt="0"/>
      <dgm:spPr/>
    </dgm:pt>
    <dgm:pt modelId="{549E51BD-4839-433C-B513-AD9B9730C9F3}" type="pres">
      <dgm:prSet presAssocID="{2447C13C-9A90-4237-9FF7-2E97494D469B}" presName="desSpace" presStyleCnt="0"/>
      <dgm:spPr/>
    </dgm:pt>
  </dgm:ptLst>
  <dgm:cxnLst>
    <dgm:cxn modelId="{F92D1485-E716-4F58-A11B-24A5E0F83BFA}" type="presOf" srcId="{B65BE4B3-3CBC-4FA5-BE6D-59CBA0038930}" destId="{4851AF7E-2FF6-4D15-AB6F-D91D0825F97E}" srcOrd="0" destOrd="0" presId="urn:microsoft.com/office/officeart/2008/layout/CircleAccentTimeline"/>
    <dgm:cxn modelId="{E80ED8BA-8134-4825-B417-DE5C48492BFC}" type="presOf" srcId="{4FA4D169-0B06-450F-81E6-A9784545C7D7}" destId="{75B83128-331E-45DB-83CD-DFAF432191CB}" srcOrd="0" destOrd="0" presId="urn:microsoft.com/office/officeart/2008/layout/CircleAccentTimeline"/>
    <dgm:cxn modelId="{2A0CF998-6FF7-4C86-9C73-56208C52393A}" srcId="{21F37B91-2C7E-46F6-9F63-58590323BEA9}" destId="{267C245E-FF41-47E4-B31F-7FC0F10E84F5}" srcOrd="0" destOrd="0" parTransId="{944B4359-A3ED-430F-B261-D7677A2C5814}" sibTransId="{04B72831-D658-4FE9-A543-44C86B96C45C}"/>
    <dgm:cxn modelId="{147D6656-A1F3-4277-92FF-863145AA0522}" type="presOf" srcId="{D44B4A95-5D0D-426E-8B63-11A9B2797B42}" destId="{BFF8FBA3-812C-4CD7-9DB5-82E5B3DB0C3D}" srcOrd="0" destOrd="0" presId="urn:microsoft.com/office/officeart/2008/layout/CircleAccentTimeline"/>
    <dgm:cxn modelId="{181ACEFC-A5FC-4878-B7BD-BBB8CDC89ECB}" type="presOf" srcId="{53E93157-22C2-4F0E-9DA3-6F8CF9D11C1A}" destId="{D08AA9ED-C769-457E-9032-0FE8EBAA1BF3}" srcOrd="0" destOrd="0" presId="urn:microsoft.com/office/officeart/2008/layout/CircleAccentTimeline"/>
    <dgm:cxn modelId="{45F0F413-3E52-4F8E-99AF-FADDFE4DF70E}" type="presOf" srcId="{267C245E-FF41-47E4-B31F-7FC0F10E84F5}" destId="{193956C6-244B-492B-9704-E93DC9B551D5}" srcOrd="0" destOrd="0" presId="urn:microsoft.com/office/officeart/2008/layout/CircleAccentTimeline"/>
    <dgm:cxn modelId="{9642151E-4B85-4747-B6F8-E6835575929A}" srcId="{267C245E-FF41-47E4-B31F-7FC0F10E84F5}" destId="{53E93157-22C2-4F0E-9DA3-6F8CF9D11C1A}" srcOrd="0" destOrd="0" parTransId="{B3978D2F-0A5A-4868-8B38-8EBBF8FB2CAB}" sibTransId="{7DDE49B3-5FD0-40FB-AAD3-CBDC7BEE161F}"/>
    <dgm:cxn modelId="{EEAB9F51-5284-433B-9758-3E6BAD64F077}" type="presOf" srcId="{591A7658-1865-45F4-8B18-075858AD8A1C}" destId="{AE681B01-91E8-4748-8CDC-C34363270A50}" srcOrd="0" destOrd="0" presId="urn:microsoft.com/office/officeart/2008/layout/CircleAccentTimeline"/>
    <dgm:cxn modelId="{E094CA68-DBDF-4066-9768-0557221C2EF6}" srcId="{21F37B91-2C7E-46F6-9F63-58590323BEA9}" destId="{591A7658-1865-45F4-8B18-075858AD8A1C}" srcOrd="1" destOrd="0" parTransId="{0CC4D7A8-EB3D-48C7-BBCB-25E0D3673C5F}" sibTransId="{EF0E78B3-4C48-4B29-AFCE-B3103D7D017D}"/>
    <dgm:cxn modelId="{27EFBD45-8E6B-45CE-9B3F-5DB4293DA8E5}" srcId="{267C245E-FF41-47E4-B31F-7FC0F10E84F5}" destId="{4FA4D169-0B06-450F-81E6-A9784545C7D7}" srcOrd="1" destOrd="0" parTransId="{0A626442-2A57-461C-87D0-BFA3C1937680}" sibTransId="{FFB94DDD-7917-4C0E-A161-66E3833BC443}"/>
    <dgm:cxn modelId="{6CFDCC30-131C-427E-BABA-EC80FF137CF8}" srcId="{591A7658-1865-45F4-8B18-075858AD8A1C}" destId="{C4E5B030-1DC8-42B1-A603-7F65CD728590}" srcOrd="0" destOrd="0" parTransId="{6BA8E5C3-7B13-4AC7-B29A-BE4F5B7CEECC}" sibTransId="{2447C13C-9A90-4237-9FF7-2E97494D469B}"/>
    <dgm:cxn modelId="{5BEEC550-A579-4BE8-AF00-4B5C7717FDFD}" srcId="{267C245E-FF41-47E4-B31F-7FC0F10E84F5}" destId="{B65BE4B3-3CBC-4FA5-BE6D-59CBA0038930}" srcOrd="2" destOrd="0" parTransId="{F63EEDE2-DC6A-4AFB-AC8B-B92C2A822041}" sibTransId="{53E04CD2-0FF7-47DA-9711-CEB37B2E844D}"/>
    <dgm:cxn modelId="{BBCC6262-9B92-4F4B-AA5C-876D14374362}" type="presOf" srcId="{C4E5B030-1DC8-42B1-A603-7F65CD728590}" destId="{AA85D531-E8B6-4320-B4A2-A36005AEB17A}" srcOrd="0" destOrd="0" presId="urn:microsoft.com/office/officeart/2008/layout/CircleAccentTimeline"/>
    <dgm:cxn modelId="{4937B00E-A536-426C-BE43-C513BE538F42}" srcId="{267C245E-FF41-47E4-B31F-7FC0F10E84F5}" destId="{D44B4A95-5D0D-426E-8B63-11A9B2797B42}" srcOrd="3" destOrd="0" parTransId="{2D7ED09A-B31C-4211-8228-CDC4AC2AD427}" sibTransId="{FDF37B35-E04A-4CFA-BEC1-0A9C013AEA54}"/>
    <dgm:cxn modelId="{010D3462-E9E2-4211-A59F-CED9930E2206}" type="presOf" srcId="{21F37B91-2C7E-46F6-9F63-58590323BEA9}" destId="{1F6314A6-D9F4-4E0F-A1F1-2AD4EBA65645}" srcOrd="0" destOrd="0" presId="urn:microsoft.com/office/officeart/2008/layout/CircleAccentTimeline"/>
    <dgm:cxn modelId="{74F8ED35-BC6B-41FA-9665-3F8207976825}" type="presParOf" srcId="{1F6314A6-D9F4-4E0F-A1F1-2AD4EBA65645}" destId="{C5FDED11-961A-4988-B1D6-08598EC802C0}" srcOrd="0" destOrd="0" presId="urn:microsoft.com/office/officeart/2008/layout/CircleAccentTimeline"/>
    <dgm:cxn modelId="{846648E7-027C-4FCA-A1FB-4521B24C9150}" type="presParOf" srcId="{C5FDED11-961A-4988-B1D6-08598EC802C0}" destId="{C022E401-F280-453B-AC79-5D1DFCE4F3DF}" srcOrd="0" destOrd="0" presId="urn:microsoft.com/office/officeart/2008/layout/CircleAccentTimeline"/>
    <dgm:cxn modelId="{C29C765B-A43B-41F2-AFC6-EFE5A5838913}" type="presParOf" srcId="{C5FDED11-961A-4988-B1D6-08598EC802C0}" destId="{193956C6-244B-492B-9704-E93DC9B551D5}" srcOrd="1" destOrd="0" presId="urn:microsoft.com/office/officeart/2008/layout/CircleAccentTimeline"/>
    <dgm:cxn modelId="{807E1ABD-D056-4BB8-AF21-055AA6743C3F}" type="presParOf" srcId="{C5FDED11-961A-4988-B1D6-08598EC802C0}" destId="{2665375F-E803-4BF8-B1B6-C601D9B9D0DB}" srcOrd="2" destOrd="0" presId="urn:microsoft.com/office/officeart/2008/layout/CircleAccentTimeline"/>
    <dgm:cxn modelId="{9049352E-9886-49AE-A85F-2FB0C0DC7EFD}" type="presParOf" srcId="{1F6314A6-D9F4-4E0F-A1F1-2AD4EBA65645}" destId="{22ECB8C4-C026-4155-87C1-00A636A4CA34}" srcOrd="1" destOrd="0" presId="urn:microsoft.com/office/officeart/2008/layout/CircleAccentTimeline"/>
    <dgm:cxn modelId="{09D66368-F012-4C26-902F-797DF535319D}" type="presParOf" srcId="{1F6314A6-D9F4-4E0F-A1F1-2AD4EBA65645}" destId="{2B89DACE-282F-4C44-952D-E1AC63176253}" srcOrd="2" destOrd="0" presId="urn:microsoft.com/office/officeart/2008/layout/CircleAccentTimeline"/>
    <dgm:cxn modelId="{E63ADD9B-CCB0-4896-BB24-A8AD42470AF6}" type="presParOf" srcId="{1F6314A6-D9F4-4E0F-A1F1-2AD4EBA65645}" destId="{7C639F9E-7B09-42C0-BAA5-B0FA8C79849C}" srcOrd="3" destOrd="0" presId="urn:microsoft.com/office/officeart/2008/layout/CircleAccentTimeline"/>
    <dgm:cxn modelId="{D42B34DE-CA9E-44F5-BFA5-2D2C7EA81B3C}" type="presParOf" srcId="{1F6314A6-D9F4-4E0F-A1F1-2AD4EBA65645}" destId="{8C792240-3977-452A-B1FD-A286AF15B460}" srcOrd="4" destOrd="0" presId="urn:microsoft.com/office/officeart/2008/layout/CircleAccentTimeline"/>
    <dgm:cxn modelId="{F830CD23-311C-49C2-A5D0-586DF545B928}" type="presParOf" srcId="{8C792240-3977-452A-B1FD-A286AF15B460}" destId="{FF028BA0-7598-4C44-8E08-709475509035}" srcOrd="0" destOrd="0" presId="urn:microsoft.com/office/officeart/2008/layout/CircleAccentTimeline"/>
    <dgm:cxn modelId="{AED390E3-2245-4A9F-B3CF-B15622B90105}" type="presParOf" srcId="{8C792240-3977-452A-B1FD-A286AF15B460}" destId="{D08AA9ED-C769-457E-9032-0FE8EBAA1BF3}" srcOrd="1" destOrd="0" presId="urn:microsoft.com/office/officeart/2008/layout/CircleAccentTimeline"/>
    <dgm:cxn modelId="{46DB8A47-4A64-45F2-9E8E-25EBF9A34499}" type="presParOf" srcId="{8C792240-3977-452A-B1FD-A286AF15B460}" destId="{60336AB3-BD95-4D2C-AD79-ED81FA9D885E}" srcOrd="2" destOrd="0" presId="urn:microsoft.com/office/officeart/2008/layout/CircleAccentTimeline"/>
    <dgm:cxn modelId="{8A04343A-B63B-4992-A143-738AE4B0921B}" type="presParOf" srcId="{1F6314A6-D9F4-4E0F-A1F1-2AD4EBA65645}" destId="{D993A205-A05B-47BE-A166-30FFDA02E9DB}" srcOrd="5" destOrd="0" presId="urn:microsoft.com/office/officeart/2008/layout/CircleAccentTimeline"/>
    <dgm:cxn modelId="{91874963-5D8A-4A7E-B12D-6703879C2D42}" type="presParOf" srcId="{1F6314A6-D9F4-4E0F-A1F1-2AD4EBA65645}" destId="{FE1D1CAF-4197-4C7A-8E39-FF09768A551D}" srcOrd="6" destOrd="0" presId="urn:microsoft.com/office/officeart/2008/layout/CircleAccentTimeline"/>
    <dgm:cxn modelId="{286BF25D-0234-42D8-99BC-062632277E0C}" type="presParOf" srcId="{1F6314A6-D9F4-4E0F-A1F1-2AD4EBA65645}" destId="{59CE1ED1-9007-4B5D-9D0F-9355D0214CF0}" srcOrd="7" destOrd="0" presId="urn:microsoft.com/office/officeart/2008/layout/CircleAccentTimeline"/>
    <dgm:cxn modelId="{62D72983-CCE5-4002-AF11-EA760085290D}" type="presParOf" srcId="{1F6314A6-D9F4-4E0F-A1F1-2AD4EBA65645}" destId="{CAFDCC1D-1160-4057-B040-F8DB75F19921}" srcOrd="8" destOrd="0" presId="urn:microsoft.com/office/officeart/2008/layout/CircleAccentTimeline"/>
    <dgm:cxn modelId="{1435F253-824B-4F97-881E-4E90794D5D36}" type="presParOf" srcId="{CAFDCC1D-1160-4057-B040-F8DB75F19921}" destId="{56399BF3-3B17-4DDD-BB48-E63062FF009B}" srcOrd="0" destOrd="0" presId="urn:microsoft.com/office/officeart/2008/layout/CircleAccentTimeline"/>
    <dgm:cxn modelId="{45CF98C4-26B0-4B48-ABD3-CB1CA4AB7AE4}" type="presParOf" srcId="{CAFDCC1D-1160-4057-B040-F8DB75F19921}" destId="{75B83128-331E-45DB-83CD-DFAF432191CB}" srcOrd="1" destOrd="0" presId="urn:microsoft.com/office/officeart/2008/layout/CircleAccentTimeline"/>
    <dgm:cxn modelId="{D8D9A467-6301-4E7D-A593-3DCA1856CBB4}" type="presParOf" srcId="{CAFDCC1D-1160-4057-B040-F8DB75F19921}" destId="{379BEFFC-50BF-4E22-8365-194156CA49B0}" srcOrd="2" destOrd="0" presId="urn:microsoft.com/office/officeart/2008/layout/CircleAccentTimeline"/>
    <dgm:cxn modelId="{8C81622E-8630-444B-BDF3-477099078558}" type="presParOf" srcId="{1F6314A6-D9F4-4E0F-A1F1-2AD4EBA65645}" destId="{F6369E9F-567D-4CCA-9057-8E859B9D798E}" srcOrd="9" destOrd="0" presId="urn:microsoft.com/office/officeart/2008/layout/CircleAccentTimeline"/>
    <dgm:cxn modelId="{C7A23362-59F6-4B08-9A0B-584A539080C7}" type="presParOf" srcId="{1F6314A6-D9F4-4E0F-A1F1-2AD4EBA65645}" destId="{76813761-DFF2-4D96-823B-3FF4A2CB3144}" srcOrd="10" destOrd="0" presId="urn:microsoft.com/office/officeart/2008/layout/CircleAccentTimeline"/>
    <dgm:cxn modelId="{A13E60FD-97DD-4917-8F8D-0CAB076B9701}" type="presParOf" srcId="{1F6314A6-D9F4-4E0F-A1F1-2AD4EBA65645}" destId="{8B404A78-DC58-454B-A020-C133A1A46173}" srcOrd="11" destOrd="0" presId="urn:microsoft.com/office/officeart/2008/layout/CircleAccentTimeline"/>
    <dgm:cxn modelId="{B22772C9-62C6-40DA-A965-AB0AFB25A8EA}" type="presParOf" srcId="{1F6314A6-D9F4-4E0F-A1F1-2AD4EBA65645}" destId="{718A72C7-19F0-4572-B7CA-7D5E761C4DD2}" srcOrd="12" destOrd="0" presId="urn:microsoft.com/office/officeart/2008/layout/CircleAccentTimeline"/>
    <dgm:cxn modelId="{A073888C-4AAB-4132-B350-0FE56906D7AC}" type="presParOf" srcId="{718A72C7-19F0-4572-B7CA-7D5E761C4DD2}" destId="{C196532A-4FFC-4E26-84CD-A9D9C1F52616}" srcOrd="0" destOrd="0" presId="urn:microsoft.com/office/officeart/2008/layout/CircleAccentTimeline"/>
    <dgm:cxn modelId="{CEE195DC-C002-42B1-96DF-E9E585151F2A}" type="presParOf" srcId="{718A72C7-19F0-4572-B7CA-7D5E761C4DD2}" destId="{4851AF7E-2FF6-4D15-AB6F-D91D0825F97E}" srcOrd="1" destOrd="0" presId="urn:microsoft.com/office/officeart/2008/layout/CircleAccentTimeline"/>
    <dgm:cxn modelId="{C04D7074-C99E-4DEC-9D5C-0EC9E79715B4}" type="presParOf" srcId="{718A72C7-19F0-4572-B7CA-7D5E761C4DD2}" destId="{B4C52973-8273-48B8-85AD-166CEDD33F13}" srcOrd="2" destOrd="0" presId="urn:microsoft.com/office/officeart/2008/layout/CircleAccentTimeline"/>
    <dgm:cxn modelId="{5C245BDD-AAD5-416D-BC1A-7D8B7118E523}" type="presParOf" srcId="{1F6314A6-D9F4-4E0F-A1F1-2AD4EBA65645}" destId="{C373B9DA-ADF4-4A94-B7B7-B10FD78616A2}" srcOrd="13" destOrd="0" presId="urn:microsoft.com/office/officeart/2008/layout/CircleAccentTimeline"/>
    <dgm:cxn modelId="{DDBE19D4-EA5D-4A41-BCC8-CD5174E5770D}" type="presParOf" srcId="{1F6314A6-D9F4-4E0F-A1F1-2AD4EBA65645}" destId="{329F5BF5-D3EE-45BB-82A3-A0E495BF060C}" srcOrd="14" destOrd="0" presId="urn:microsoft.com/office/officeart/2008/layout/CircleAccentTimeline"/>
    <dgm:cxn modelId="{9C2A6FBD-6259-40A3-B23F-CF2810A5EEE2}" type="presParOf" srcId="{1F6314A6-D9F4-4E0F-A1F1-2AD4EBA65645}" destId="{125AFDB8-AD78-48E7-BAF4-F41A4C09B91E}" srcOrd="15" destOrd="0" presId="urn:microsoft.com/office/officeart/2008/layout/CircleAccentTimeline"/>
    <dgm:cxn modelId="{4E5C51E1-AB02-4D96-8901-75ABD65F208A}" type="presParOf" srcId="{1F6314A6-D9F4-4E0F-A1F1-2AD4EBA65645}" destId="{320FD76F-E8AA-48EB-B19F-DC961D722E0F}" srcOrd="16" destOrd="0" presId="urn:microsoft.com/office/officeart/2008/layout/CircleAccentTimeline"/>
    <dgm:cxn modelId="{08428F31-9755-4528-9DB3-49E90FED4631}" type="presParOf" srcId="{320FD76F-E8AA-48EB-B19F-DC961D722E0F}" destId="{6E437C3A-D45A-4610-96BE-E80C82F6BC70}" srcOrd="0" destOrd="0" presId="urn:microsoft.com/office/officeart/2008/layout/CircleAccentTimeline"/>
    <dgm:cxn modelId="{E9A59A31-E09C-4254-8A66-B6A02791E020}" type="presParOf" srcId="{320FD76F-E8AA-48EB-B19F-DC961D722E0F}" destId="{BFF8FBA3-812C-4CD7-9DB5-82E5B3DB0C3D}" srcOrd="1" destOrd="0" presId="urn:microsoft.com/office/officeart/2008/layout/CircleAccentTimeline"/>
    <dgm:cxn modelId="{759BB8AE-97FD-4168-B136-2B2FB1B28D3B}" type="presParOf" srcId="{320FD76F-E8AA-48EB-B19F-DC961D722E0F}" destId="{0E8DFF6C-BB4A-4992-99BC-4B2427E0ADA0}" srcOrd="2" destOrd="0" presId="urn:microsoft.com/office/officeart/2008/layout/CircleAccentTimeline"/>
    <dgm:cxn modelId="{2505A174-317C-4EB3-A49D-07F57C2C273F}" type="presParOf" srcId="{1F6314A6-D9F4-4E0F-A1F1-2AD4EBA65645}" destId="{02158A7D-38DD-40FB-9501-553036E91246}" srcOrd="17" destOrd="0" presId="urn:microsoft.com/office/officeart/2008/layout/CircleAccentTimeline"/>
    <dgm:cxn modelId="{772BD77B-CCC3-4F1A-AF64-59EAC9B97AF4}" type="presParOf" srcId="{1F6314A6-D9F4-4E0F-A1F1-2AD4EBA65645}" destId="{52510C14-BF58-4D3B-A609-91BB44CC32C8}" srcOrd="18" destOrd="0" presId="urn:microsoft.com/office/officeart/2008/layout/CircleAccentTimeline"/>
    <dgm:cxn modelId="{8C27A011-799F-4FA6-80C0-0ED80D718938}" type="presParOf" srcId="{1F6314A6-D9F4-4E0F-A1F1-2AD4EBA65645}" destId="{C9860FD8-88BF-419D-970A-406E6A8A9F3D}" srcOrd="19" destOrd="0" presId="urn:microsoft.com/office/officeart/2008/layout/CircleAccentTimeline"/>
    <dgm:cxn modelId="{C214BC46-712D-49AD-8025-5527ACE1B82E}" type="presParOf" srcId="{C9860FD8-88BF-419D-970A-406E6A8A9F3D}" destId="{9C089750-860A-4DC7-8528-47A28CBAAC34}" srcOrd="0" destOrd="0" presId="urn:microsoft.com/office/officeart/2008/layout/CircleAccentTimeline"/>
    <dgm:cxn modelId="{B15EE0BE-CD2F-4753-92CF-3E44A93C26E5}" type="presParOf" srcId="{C9860FD8-88BF-419D-970A-406E6A8A9F3D}" destId="{AE681B01-91E8-4748-8CDC-C34363270A50}" srcOrd="1" destOrd="0" presId="urn:microsoft.com/office/officeart/2008/layout/CircleAccentTimeline"/>
    <dgm:cxn modelId="{FB90BB41-6873-4644-BDBB-70F85E0C9332}" type="presParOf" srcId="{C9860FD8-88BF-419D-970A-406E6A8A9F3D}" destId="{381F1AFA-380C-4039-8339-863EED7F5921}" srcOrd="2" destOrd="0" presId="urn:microsoft.com/office/officeart/2008/layout/CircleAccentTimeline"/>
    <dgm:cxn modelId="{E84B2952-D84F-47B9-B2CE-32163AB5A184}" type="presParOf" srcId="{1F6314A6-D9F4-4E0F-A1F1-2AD4EBA65645}" destId="{5A42685C-89B0-428F-B3EA-7116EBD44C56}" srcOrd="20" destOrd="0" presId="urn:microsoft.com/office/officeart/2008/layout/CircleAccentTimeline"/>
    <dgm:cxn modelId="{EEA6CD78-CBFB-4C2F-874E-824442827B1C}" type="presParOf" srcId="{1F6314A6-D9F4-4E0F-A1F1-2AD4EBA65645}" destId="{3736941C-A373-471A-84A5-3EAB86029A3D}" srcOrd="21" destOrd="0" presId="urn:microsoft.com/office/officeart/2008/layout/CircleAccentTimeline"/>
    <dgm:cxn modelId="{044782AC-2682-49A8-AFAD-1FAF42961901}" type="presParOf" srcId="{1F6314A6-D9F4-4E0F-A1F1-2AD4EBA65645}" destId="{482CBD59-07DD-4370-8892-856FD08DA1F6}" srcOrd="22" destOrd="0" presId="urn:microsoft.com/office/officeart/2008/layout/CircleAccentTimeline"/>
    <dgm:cxn modelId="{700A50C1-749A-4011-BDE5-896E236DEB94}" type="presParOf" srcId="{1F6314A6-D9F4-4E0F-A1F1-2AD4EBA65645}" destId="{769007B4-3792-4356-966A-6EA323368C1A}" srcOrd="23" destOrd="0" presId="urn:microsoft.com/office/officeart/2008/layout/CircleAccentTimeline"/>
    <dgm:cxn modelId="{644EA7DA-645A-452F-BB55-210DB56127D7}" type="presParOf" srcId="{769007B4-3792-4356-966A-6EA323368C1A}" destId="{6F2C79C9-9BB0-43F5-9029-484B43666F55}" srcOrd="0" destOrd="0" presId="urn:microsoft.com/office/officeart/2008/layout/CircleAccentTimeline"/>
    <dgm:cxn modelId="{2ABB97CC-7065-442A-9B9F-CC86FF79D6FD}" type="presParOf" srcId="{769007B4-3792-4356-966A-6EA323368C1A}" destId="{AA85D531-E8B6-4320-B4A2-A36005AEB17A}" srcOrd="1" destOrd="0" presId="urn:microsoft.com/office/officeart/2008/layout/CircleAccentTimeline"/>
    <dgm:cxn modelId="{263BADB6-5FEE-41BA-AB91-ADA8D9534789}" type="presParOf" srcId="{769007B4-3792-4356-966A-6EA323368C1A}" destId="{9842BBEA-451B-44AC-A2EF-E045FC9F8855}" srcOrd="2" destOrd="0" presId="urn:microsoft.com/office/officeart/2008/layout/CircleAccentTimeline"/>
    <dgm:cxn modelId="{5668E0A3-E78F-4A49-9780-CA1EBAA07B1D}" type="presParOf" srcId="{1F6314A6-D9F4-4E0F-A1F1-2AD4EBA65645}" destId="{41548127-F1A0-4D47-8F2F-38B8E95510C1}" srcOrd="24" destOrd="0" presId="urn:microsoft.com/office/officeart/2008/layout/CircleAccentTimeline"/>
    <dgm:cxn modelId="{BDECCB0C-5928-43F6-AC0A-85CA007D823C}" type="presParOf" srcId="{1F6314A6-D9F4-4E0F-A1F1-2AD4EBA65645}" destId="{549E51BD-4839-433C-B513-AD9B9730C9F3}" srcOrd="25"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F2ABB6A-9926-4B7D-9944-FC51B9FFFCCB}" type="doc">
      <dgm:prSet loTypeId="urn:microsoft.com/office/officeart/2005/8/layout/bProcess4" loCatId="process" qsTypeId="urn:microsoft.com/office/officeart/2005/8/quickstyle/3d1" qsCatId="3D" csTypeId="urn:microsoft.com/office/officeart/2005/8/colors/colorful5" csCatId="colorful" phldr="1"/>
      <dgm:spPr/>
      <dgm:t>
        <a:bodyPr/>
        <a:lstStyle/>
        <a:p>
          <a:endParaRPr lang="es-MX"/>
        </a:p>
      </dgm:t>
    </dgm:pt>
    <dgm:pt modelId="{8AE8B859-F0D4-479C-8CA3-3F503AAAA1BB}">
      <dgm:prSet phldrT="[Texto]"/>
      <dgm:spPr/>
      <dgm:t>
        <a:bodyPr/>
        <a:lstStyle/>
        <a:p>
          <a:r>
            <a:rPr lang="es-MX" dirty="0" smtClean="0"/>
            <a:t>De posiciones abiertas</a:t>
          </a:r>
          <a:endParaRPr lang="es-MX" dirty="0"/>
        </a:p>
      </dgm:t>
    </dgm:pt>
    <dgm:pt modelId="{5E372039-C0F9-4088-A111-C1D68988573F}" type="parTrans" cxnId="{E4965D9E-7E6C-4571-B8DD-5799C803AD2A}">
      <dgm:prSet/>
      <dgm:spPr/>
      <dgm:t>
        <a:bodyPr/>
        <a:lstStyle/>
        <a:p>
          <a:endParaRPr lang="es-MX"/>
        </a:p>
      </dgm:t>
    </dgm:pt>
    <dgm:pt modelId="{2376EF08-E4EB-4D08-9409-AFBA359E4A88}" type="sibTrans" cxnId="{E4965D9E-7E6C-4571-B8DD-5799C803AD2A}">
      <dgm:prSet/>
      <dgm:spPr/>
      <dgm:t>
        <a:bodyPr/>
        <a:lstStyle/>
        <a:p>
          <a:endParaRPr lang="es-MX"/>
        </a:p>
      </dgm:t>
    </dgm:pt>
    <dgm:pt modelId="{C6DA6A7A-3802-4756-949D-53352B1D3008}">
      <dgm:prSet phldrT="[Texto]"/>
      <dgm:spPr/>
      <dgm:t>
        <a:bodyPr/>
        <a:lstStyle/>
        <a:p>
          <a:r>
            <a:rPr lang="es-MX" dirty="0" smtClean="0"/>
            <a:t>De posición a plazo </a:t>
          </a:r>
          <a:r>
            <a:rPr lang="es-MX" i="1" dirty="0" smtClean="0"/>
            <a:t>outringht</a:t>
          </a:r>
          <a:endParaRPr lang="es-MX" i="1" dirty="0"/>
        </a:p>
      </dgm:t>
    </dgm:pt>
    <dgm:pt modelId="{6F0828DE-3297-4178-BF6B-7872A08CAB5B}" type="parTrans" cxnId="{F0C44EDC-ACC5-4E36-A00B-BBF5816E51AD}">
      <dgm:prSet/>
      <dgm:spPr/>
      <dgm:t>
        <a:bodyPr/>
        <a:lstStyle/>
        <a:p>
          <a:endParaRPr lang="es-MX"/>
        </a:p>
      </dgm:t>
    </dgm:pt>
    <dgm:pt modelId="{D158ED24-6CA5-40A6-A089-BAB004B0D942}" type="sibTrans" cxnId="{F0C44EDC-ACC5-4E36-A00B-BBF5816E51AD}">
      <dgm:prSet/>
      <dgm:spPr/>
      <dgm:t>
        <a:bodyPr/>
        <a:lstStyle/>
        <a:p>
          <a:endParaRPr lang="es-MX"/>
        </a:p>
      </dgm:t>
    </dgm:pt>
    <dgm:pt modelId="{2CF202A8-9854-4BCC-BE65-308E7FEF6F98}">
      <dgm:prSet phldrT="[Texto]"/>
      <dgm:spPr/>
      <dgm:t>
        <a:bodyPr/>
        <a:lstStyle/>
        <a:p>
          <a:r>
            <a:rPr lang="es-MX" dirty="0" smtClean="0"/>
            <a:t>De posiciones </a:t>
          </a:r>
          <a:r>
            <a:rPr lang="es-MX" i="1" dirty="0" smtClean="0"/>
            <a:t>forward</a:t>
          </a:r>
          <a:endParaRPr lang="es-MX" dirty="0"/>
        </a:p>
      </dgm:t>
    </dgm:pt>
    <dgm:pt modelId="{7E2C6BFA-F287-421E-A6F8-0687B89B4499}" type="parTrans" cxnId="{A95BEBC3-2CA1-4569-B56F-12EB55E0E0C4}">
      <dgm:prSet/>
      <dgm:spPr/>
      <dgm:t>
        <a:bodyPr/>
        <a:lstStyle/>
        <a:p>
          <a:endParaRPr lang="es-MX"/>
        </a:p>
      </dgm:t>
    </dgm:pt>
    <dgm:pt modelId="{B8173305-D0A6-48F6-B55E-3AFB2C648283}" type="sibTrans" cxnId="{A95BEBC3-2CA1-4569-B56F-12EB55E0E0C4}">
      <dgm:prSet/>
      <dgm:spPr/>
      <dgm:t>
        <a:bodyPr/>
        <a:lstStyle/>
        <a:p>
          <a:endParaRPr lang="es-MX"/>
        </a:p>
      </dgm:t>
    </dgm:pt>
    <dgm:pt modelId="{1DC97316-2012-48F2-A4BB-EE1CA5EB019C}">
      <dgm:prSet phldrT="[Texto]"/>
      <dgm:spPr/>
      <dgm:t>
        <a:bodyPr/>
        <a:lstStyle/>
        <a:p>
          <a:r>
            <a:rPr lang="es-MX" dirty="0" smtClean="0"/>
            <a:t>De posiciones de opciones</a:t>
          </a:r>
          <a:endParaRPr lang="es-MX" dirty="0"/>
        </a:p>
      </dgm:t>
    </dgm:pt>
    <dgm:pt modelId="{46AFDAD3-E1DB-4C8E-A8AE-BB2AE83C4D78}" type="parTrans" cxnId="{CE5659B3-94DB-4DAD-ABC7-4CF8A322305A}">
      <dgm:prSet/>
      <dgm:spPr/>
      <dgm:t>
        <a:bodyPr/>
        <a:lstStyle/>
        <a:p>
          <a:endParaRPr lang="es-MX"/>
        </a:p>
      </dgm:t>
    </dgm:pt>
    <dgm:pt modelId="{0133B670-CC2B-41C3-8872-D64ACD749764}" type="sibTrans" cxnId="{CE5659B3-94DB-4DAD-ABC7-4CF8A322305A}">
      <dgm:prSet/>
      <dgm:spPr/>
      <dgm:t>
        <a:bodyPr/>
        <a:lstStyle/>
        <a:p>
          <a:endParaRPr lang="es-MX"/>
        </a:p>
      </dgm:t>
    </dgm:pt>
    <dgm:pt modelId="{52B65A6B-9BC3-44E4-9CBE-E114A09A1F1F}">
      <dgm:prSet phldrT="[Texto]"/>
      <dgm:spPr/>
      <dgm:t>
        <a:bodyPr/>
        <a:lstStyle/>
        <a:p>
          <a:r>
            <a:rPr lang="es-MX" dirty="0" smtClean="0"/>
            <a:t>De tasa de interés</a:t>
          </a:r>
          <a:endParaRPr lang="es-MX" dirty="0"/>
        </a:p>
      </dgm:t>
    </dgm:pt>
    <dgm:pt modelId="{002937F3-6294-4552-B280-4E43DB04C3F4}" type="parTrans" cxnId="{264903D3-3F9F-4D8A-A3D4-13842412347A}">
      <dgm:prSet/>
      <dgm:spPr/>
      <dgm:t>
        <a:bodyPr/>
        <a:lstStyle/>
        <a:p>
          <a:endParaRPr lang="es-MX"/>
        </a:p>
      </dgm:t>
    </dgm:pt>
    <dgm:pt modelId="{FF2B6E24-2C43-4FA4-B6BB-D0D8F5483F90}" type="sibTrans" cxnId="{264903D3-3F9F-4D8A-A3D4-13842412347A}">
      <dgm:prSet/>
      <dgm:spPr/>
      <dgm:t>
        <a:bodyPr/>
        <a:lstStyle/>
        <a:p>
          <a:endParaRPr lang="es-MX"/>
        </a:p>
      </dgm:t>
    </dgm:pt>
    <dgm:pt modelId="{AFBAE6AC-E15A-49F8-8C3D-2260140B4734}">
      <dgm:prSet phldrT="[Texto]"/>
      <dgm:spPr/>
      <dgm:t>
        <a:bodyPr/>
        <a:lstStyle/>
        <a:p>
          <a:r>
            <a:rPr lang="es-MX" dirty="0" smtClean="0"/>
            <a:t>De posiciones a plazo</a:t>
          </a:r>
          <a:endParaRPr lang="es-MX" dirty="0"/>
        </a:p>
      </dgm:t>
    </dgm:pt>
    <dgm:pt modelId="{D72457F3-1E38-4062-BD24-1586A55932F5}" type="parTrans" cxnId="{5D61E283-CA98-4521-957B-E7EB3C792DBB}">
      <dgm:prSet/>
      <dgm:spPr/>
      <dgm:t>
        <a:bodyPr/>
        <a:lstStyle/>
        <a:p>
          <a:endParaRPr lang="es-MX"/>
        </a:p>
      </dgm:t>
    </dgm:pt>
    <dgm:pt modelId="{82F94E9C-3FFC-4AD1-9FD6-B0C130C3D662}" type="sibTrans" cxnId="{5D61E283-CA98-4521-957B-E7EB3C792DBB}">
      <dgm:prSet/>
      <dgm:spPr/>
      <dgm:t>
        <a:bodyPr/>
        <a:lstStyle/>
        <a:p>
          <a:endParaRPr lang="es-MX"/>
        </a:p>
      </dgm:t>
    </dgm:pt>
    <dgm:pt modelId="{3E399E6A-C6EE-4D71-B433-82386BFC3157}">
      <dgm:prSet phldrT="[Texto]"/>
      <dgm:spPr/>
      <dgm:t>
        <a:bodyPr/>
        <a:lstStyle/>
        <a:p>
          <a:r>
            <a:rPr lang="es-MX" dirty="0" smtClean="0"/>
            <a:t>De cotización o tipo de cambio</a:t>
          </a:r>
          <a:endParaRPr lang="es-MX" dirty="0"/>
        </a:p>
      </dgm:t>
    </dgm:pt>
    <dgm:pt modelId="{659F7EB6-7671-4BAE-9BCF-F38BFF03DF03}" type="sibTrans" cxnId="{A5AB7228-477C-4956-B1C2-7EA17CA167DD}">
      <dgm:prSet/>
      <dgm:spPr/>
      <dgm:t>
        <a:bodyPr/>
        <a:lstStyle/>
        <a:p>
          <a:endParaRPr lang="es-MX"/>
        </a:p>
      </dgm:t>
    </dgm:pt>
    <dgm:pt modelId="{D2BF799F-C7A1-4B89-BD26-242307D88AD2}" type="parTrans" cxnId="{A5AB7228-477C-4956-B1C2-7EA17CA167DD}">
      <dgm:prSet/>
      <dgm:spPr/>
      <dgm:t>
        <a:bodyPr/>
        <a:lstStyle/>
        <a:p>
          <a:endParaRPr lang="es-MX"/>
        </a:p>
      </dgm:t>
    </dgm:pt>
    <dgm:pt modelId="{82B6A78E-703B-4C46-8F57-0FAD09FF3F7D}">
      <dgm:prSet phldrT="[Texto]"/>
      <dgm:spPr/>
      <dgm:t>
        <a:bodyPr/>
        <a:lstStyle/>
        <a:p>
          <a:r>
            <a:rPr lang="es-MX" dirty="0" smtClean="0"/>
            <a:t>De inflación</a:t>
          </a:r>
          <a:endParaRPr lang="es-MX" dirty="0"/>
        </a:p>
      </dgm:t>
    </dgm:pt>
    <dgm:pt modelId="{D115F671-DDEC-4885-B1D1-DFA5C67FD715}" type="parTrans" cxnId="{96A06FE7-98E8-4ABC-B423-E6180B66BEC2}">
      <dgm:prSet/>
      <dgm:spPr/>
    </dgm:pt>
    <dgm:pt modelId="{4E40B482-51C8-457B-93B7-CA683723CA68}" type="sibTrans" cxnId="{96A06FE7-98E8-4ABC-B423-E6180B66BEC2}">
      <dgm:prSet/>
      <dgm:spPr/>
    </dgm:pt>
    <dgm:pt modelId="{1844EFF6-F663-4D13-A069-576FD5389A6D}">
      <dgm:prSet phldrT="[Texto]"/>
      <dgm:spPr/>
      <dgm:t>
        <a:bodyPr/>
        <a:lstStyle/>
        <a:p>
          <a:r>
            <a:rPr lang="es-MX" dirty="0" smtClean="0"/>
            <a:t>De operaciones del mercado de dinero y futuros sobre tasas de interés</a:t>
          </a:r>
          <a:endParaRPr lang="es-MX" dirty="0"/>
        </a:p>
      </dgm:t>
    </dgm:pt>
    <dgm:pt modelId="{6FD7669F-07EC-465A-98A7-F6AC27F4233C}" type="parTrans" cxnId="{38DE1E78-37DB-42F5-8106-B5A182328317}">
      <dgm:prSet/>
      <dgm:spPr/>
    </dgm:pt>
    <dgm:pt modelId="{59D98D20-23C5-499B-B98D-778C47BEC4D0}" type="sibTrans" cxnId="{38DE1E78-37DB-42F5-8106-B5A182328317}">
      <dgm:prSet/>
      <dgm:spPr/>
    </dgm:pt>
    <dgm:pt modelId="{5E84C750-295A-4864-AA9B-EBE49BDBC7CD}">
      <dgm:prSet phldrT="[Texto]"/>
      <dgm:spPr/>
      <dgm:t>
        <a:bodyPr/>
        <a:lstStyle/>
        <a:p>
          <a:r>
            <a:rPr lang="es-MX" dirty="0" smtClean="0"/>
            <a:t>De operaciones de </a:t>
          </a:r>
          <a:r>
            <a:rPr lang="es-MX" i="1" dirty="0" smtClean="0"/>
            <a:t>swaps</a:t>
          </a:r>
          <a:endParaRPr lang="es-MX" dirty="0"/>
        </a:p>
      </dgm:t>
    </dgm:pt>
    <dgm:pt modelId="{2B7D3071-B89F-485F-87A3-CEFF1727D43D}" type="parTrans" cxnId="{BCE38D13-C270-4796-859E-C875D8DA027B}">
      <dgm:prSet/>
      <dgm:spPr/>
    </dgm:pt>
    <dgm:pt modelId="{E0C45C64-C737-4ECB-A470-32593358ED9B}" type="sibTrans" cxnId="{BCE38D13-C270-4796-859E-C875D8DA027B}">
      <dgm:prSet/>
      <dgm:spPr/>
    </dgm:pt>
    <dgm:pt modelId="{AA2E271E-41C5-428C-B8E3-4FBF2406DFBE}" type="pres">
      <dgm:prSet presAssocID="{2F2ABB6A-9926-4B7D-9944-FC51B9FFFCCB}" presName="Name0" presStyleCnt="0">
        <dgm:presLayoutVars>
          <dgm:dir/>
          <dgm:resizeHandles/>
        </dgm:presLayoutVars>
      </dgm:prSet>
      <dgm:spPr/>
      <dgm:t>
        <a:bodyPr/>
        <a:lstStyle/>
        <a:p>
          <a:endParaRPr lang="es-MX"/>
        </a:p>
      </dgm:t>
    </dgm:pt>
    <dgm:pt modelId="{52B01FB3-2EB2-45F7-BC58-9FEC7AFF91F5}" type="pres">
      <dgm:prSet presAssocID="{3E399E6A-C6EE-4D71-B433-82386BFC3157}" presName="compNode" presStyleCnt="0"/>
      <dgm:spPr/>
    </dgm:pt>
    <dgm:pt modelId="{F17417FE-7C07-4A87-A53A-351C7CA4A1F3}" type="pres">
      <dgm:prSet presAssocID="{3E399E6A-C6EE-4D71-B433-82386BFC3157}" presName="dummyConnPt" presStyleCnt="0"/>
      <dgm:spPr/>
    </dgm:pt>
    <dgm:pt modelId="{2CAE6356-D6E6-42BD-8C54-353EEDFC367D}" type="pres">
      <dgm:prSet presAssocID="{3E399E6A-C6EE-4D71-B433-82386BFC3157}" presName="node" presStyleLbl="node1" presStyleIdx="0" presStyleCnt="10">
        <dgm:presLayoutVars>
          <dgm:bulletEnabled val="1"/>
        </dgm:presLayoutVars>
      </dgm:prSet>
      <dgm:spPr/>
      <dgm:t>
        <a:bodyPr/>
        <a:lstStyle/>
        <a:p>
          <a:endParaRPr lang="es-MX"/>
        </a:p>
      </dgm:t>
    </dgm:pt>
    <dgm:pt modelId="{73465EA0-C773-467F-9CEB-5B9D21E33C94}" type="pres">
      <dgm:prSet presAssocID="{659F7EB6-7671-4BAE-9BCF-F38BFF03DF03}" presName="sibTrans" presStyleLbl="bgSibTrans2D1" presStyleIdx="0" presStyleCnt="9"/>
      <dgm:spPr/>
      <dgm:t>
        <a:bodyPr/>
        <a:lstStyle/>
        <a:p>
          <a:endParaRPr lang="es-MX"/>
        </a:p>
      </dgm:t>
    </dgm:pt>
    <dgm:pt modelId="{FE38BCB2-C999-4297-AA96-C0FCF1CF5AF4}" type="pres">
      <dgm:prSet presAssocID="{8AE8B859-F0D4-479C-8CA3-3F503AAAA1BB}" presName="compNode" presStyleCnt="0"/>
      <dgm:spPr/>
    </dgm:pt>
    <dgm:pt modelId="{4BA051B7-08C8-459D-8F79-87D928500779}" type="pres">
      <dgm:prSet presAssocID="{8AE8B859-F0D4-479C-8CA3-3F503AAAA1BB}" presName="dummyConnPt" presStyleCnt="0"/>
      <dgm:spPr/>
    </dgm:pt>
    <dgm:pt modelId="{6839EF9B-C4D6-431C-9822-FEFD26176D0F}" type="pres">
      <dgm:prSet presAssocID="{8AE8B859-F0D4-479C-8CA3-3F503AAAA1BB}" presName="node" presStyleLbl="node1" presStyleIdx="1" presStyleCnt="10">
        <dgm:presLayoutVars>
          <dgm:bulletEnabled val="1"/>
        </dgm:presLayoutVars>
      </dgm:prSet>
      <dgm:spPr/>
      <dgm:t>
        <a:bodyPr/>
        <a:lstStyle/>
        <a:p>
          <a:endParaRPr lang="es-MX"/>
        </a:p>
      </dgm:t>
    </dgm:pt>
    <dgm:pt modelId="{769709D0-4368-4899-B6FD-9274D3267A7B}" type="pres">
      <dgm:prSet presAssocID="{2376EF08-E4EB-4D08-9409-AFBA359E4A88}" presName="sibTrans" presStyleLbl="bgSibTrans2D1" presStyleIdx="1" presStyleCnt="9"/>
      <dgm:spPr/>
      <dgm:t>
        <a:bodyPr/>
        <a:lstStyle/>
        <a:p>
          <a:endParaRPr lang="es-MX"/>
        </a:p>
      </dgm:t>
    </dgm:pt>
    <dgm:pt modelId="{3B6B9B65-0B66-4A16-B7D1-54EBBEE058B6}" type="pres">
      <dgm:prSet presAssocID="{C6DA6A7A-3802-4756-949D-53352B1D3008}" presName="compNode" presStyleCnt="0"/>
      <dgm:spPr/>
    </dgm:pt>
    <dgm:pt modelId="{98BF914F-4132-418F-B28F-A4845156C453}" type="pres">
      <dgm:prSet presAssocID="{C6DA6A7A-3802-4756-949D-53352B1D3008}" presName="dummyConnPt" presStyleCnt="0"/>
      <dgm:spPr/>
    </dgm:pt>
    <dgm:pt modelId="{C4D3B243-6441-4CBA-876B-8E90D769FF37}" type="pres">
      <dgm:prSet presAssocID="{C6DA6A7A-3802-4756-949D-53352B1D3008}" presName="node" presStyleLbl="node1" presStyleIdx="2" presStyleCnt="10">
        <dgm:presLayoutVars>
          <dgm:bulletEnabled val="1"/>
        </dgm:presLayoutVars>
      </dgm:prSet>
      <dgm:spPr/>
      <dgm:t>
        <a:bodyPr/>
        <a:lstStyle/>
        <a:p>
          <a:endParaRPr lang="es-MX"/>
        </a:p>
      </dgm:t>
    </dgm:pt>
    <dgm:pt modelId="{C98074A4-8C8B-4979-9D73-F97B804E46E3}" type="pres">
      <dgm:prSet presAssocID="{D158ED24-6CA5-40A6-A089-BAB004B0D942}" presName="sibTrans" presStyleLbl="bgSibTrans2D1" presStyleIdx="2" presStyleCnt="9"/>
      <dgm:spPr/>
      <dgm:t>
        <a:bodyPr/>
        <a:lstStyle/>
        <a:p>
          <a:endParaRPr lang="es-MX"/>
        </a:p>
      </dgm:t>
    </dgm:pt>
    <dgm:pt modelId="{70897CF7-2516-4CDC-B786-5E4ACB74B31A}" type="pres">
      <dgm:prSet presAssocID="{2CF202A8-9854-4BCC-BE65-308E7FEF6F98}" presName="compNode" presStyleCnt="0"/>
      <dgm:spPr/>
    </dgm:pt>
    <dgm:pt modelId="{99411087-4BED-495C-8F1A-41D573F7D64A}" type="pres">
      <dgm:prSet presAssocID="{2CF202A8-9854-4BCC-BE65-308E7FEF6F98}" presName="dummyConnPt" presStyleCnt="0"/>
      <dgm:spPr/>
    </dgm:pt>
    <dgm:pt modelId="{E4B122B6-5F61-4169-9E31-F8D3648F07DB}" type="pres">
      <dgm:prSet presAssocID="{2CF202A8-9854-4BCC-BE65-308E7FEF6F98}" presName="node" presStyleLbl="node1" presStyleIdx="3" presStyleCnt="10">
        <dgm:presLayoutVars>
          <dgm:bulletEnabled val="1"/>
        </dgm:presLayoutVars>
      </dgm:prSet>
      <dgm:spPr/>
      <dgm:t>
        <a:bodyPr/>
        <a:lstStyle/>
        <a:p>
          <a:endParaRPr lang="es-MX"/>
        </a:p>
      </dgm:t>
    </dgm:pt>
    <dgm:pt modelId="{FBD10F05-08DB-49E7-8CC2-8C3E72D61D9C}" type="pres">
      <dgm:prSet presAssocID="{B8173305-D0A6-48F6-B55E-3AFB2C648283}" presName="sibTrans" presStyleLbl="bgSibTrans2D1" presStyleIdx="3" presStyleCnt="9"/>
      <dgm:spPr/>
      <dgm:t>
        <a:bodyPr/>
        <a:lstStyle/>
        <a:p>
          <a:endParaRPr lang="es-MX"/>
        </a:p>
      </dgm:t>
    </dgm:pt>
    <dgm:pt modelId="{3B765DC7-0E2C-44B7-8AEF-266D99118EEB}" type="pres">
      <dgm:prSet presAssocID="{1DC97316-2012-48F2-A4BB-EE1CA5EB019C}" presName="compNode" presStyleCnt="0"/>
      <dgm:spPr/>
    </dgm:pt>
    <dgm:pt modelId="{6905A04C-8439-4666-90CB-6FA83A955C35}" type="pres">
      <dgm:prSet presAssocID="{1DC97316-2012-48F2-A4BB-EE1CA5EB019C}" presName="dummyConnPt" presStyleCnt="0"/>
      <dgm:spPr/>
    </dgm:pt>
    <dgm:pt modelId="{099E53A3-946B-402B-88E2-3227884807A6}" type="pres">
      <dgm:prSet presAssocID="{1DC97316-2012-48F2-A4BB-EE1CA5EB019C}" presName="node" presStyleLbl="node1" presStyleIdx="4" presStyleCnt="10">
        <dgm:presLayoutVars>
          <dgm:bulletEnabled val="1"/>
        </dgm:presLayoutVars>
      </dgm:prSet>
      <dgm:spPr/>
      <dgm:t>
        <a:bodyPr/>
        <a:lstStyle/>
        <a:p>
          <a:endParaRPr lang="es-MX"/>
        </a:p>
      </dgm:t>
    </dgm:pt>
    <dgm:pt modelId="{0B0D0863-AE7F-478C-A908-E3DCE7F7F740}" type="pres">
      <dgm:prSet presAssocID="{0133B670-CC2B-41C3-8872-D64ACD749764}" presName="sibTrans" presStyleLbl="bgSibTrans2D1" presStyleIdx="4" presStyleCnt="9"/>
      <dgm:spPr/>
      <dgm:t>
        <a:bodyPr/>
        <a:lstStyle/>
        <a:p>
          <a:endParaRPr lang="es-MX"/>
        </a:p>
      </dgm:t>
    </dgm:pt>
    <dgm:pt modelId="{85BFF23F-92CD-4DC7-9A6C-23D722F02402}" type="pres">
      <dgm:prSet presAssocID="{52B65A6B-9BC3-44E4-9CBE-E114A09A1F1F}" presName="compNode" presStyleCnt="0"/>
      <dgm:spPr/>
    </dgm:pt>
    <dgm:pt modelId="{8A411C65-14D4-4F96-89A0-8B461A593C72}" type="pres">
      <dgm:prSet presAssocID="{52B65A6B-9BC3-44E4-9CBE-E114A09A1F1F}" presName="dummyConnPt" presStyleCnt="0"/>
      <dgm:spPr/>
    </dgm:pt>
    <dgm:pt modelId="{1339D429-BB5C-443E-A160-498439A990AF}" type="pres">
      <dgm:prSet presAssocID="{52B65A6B-9BC3-44E4-9CBE-E114A09A1F1F}" presName="node" presStyleLbl="node1" presStyleIdx="5" presStyleCnt="10">
        <dgm:presLayoutVars>
          <dgm:bulletEnabled val="1"/>
        </dgm:presLayoutVars>
      </dgm:prSet>
      <dgm:spPr/>
      <dgm:t>
        <a:bodyPr/>
        <a:lstStyle/>
        <a:p>
          <a:endParaRPr lang="es-MX"/>
        </a:p>
      </dgm:t>
    </dgm:pt>
    <dgm:pt modelId="{386FCBF6-C36B-4D00-BC3D-9E910D7AEE35}" type="pres">
      <dgm:prSet presAssocID="{FF2B6E24-2C43-4FA4-B6BB-D0D8F5483F90}" presName="sibTrans" presStyleLbl="bgSibTrans2D1" presStyleIdx="5" presStyleCnt="9"/>
      <dgm:spPr/>
      <dgm:t>
        <a:bodyPr/>
        <a:lstStyle/>
        <a:p>
          <a:endParaRPr lang="es-MX"/>
        </a:p>
      </dgm:t>
    </dgm:pt>
    <dgm:pt modelId="{8CDE30A3-8A83-4BE9-AF1C-A5032E1E8A0D}" type="pres">
      <dgm:prSet presAssocID="{AFBAE6AC-E15A-49F8-8C3D-2260140B4734}" presName="compNode" presStyleCnt="0"/>
      <dgm:spPr/>
    </dgm:pt>
    <dgm:pt modelId="{5EB00486-8723-4E05-B719-2D2D43AAF817}" type="pres">
      <dgm:prSet presAssocID="{AFBAE6AC-E15A-49F8-8C3D-2260140B4734}" presName="dummyConnPt" presStyleCnt="0"/>
      <dgm:spPr/>
    </dgm:pt>
    <dgm:pt modelId="{657EDE06-24FF-4477-98D7-C4FFC4D2C44B}" type="pres">
      <dgm:prSet presAssocID="{AFBAE6AC-E15A-49F8-8C3D-2260140B4734}" presName="node" presStyleLbl="node1" presStyleIdx="6" presStyleCnt="10">
        <dgm:presLayoutVars>
          <dgm:bulletEnabled val="1"/>
        </dgm:presLayoutVars>
      </dgm:prSet>
      <dgm:spPr/>
      <dgm:t>
        <a:bodyPr/>
        <a:lstStyle/>
        <a:p>
          <a:endParaRPr lang="es-MX"/>
        </a:p>
      </dgm:t>
    </dgm:pt>
    <dgm:pt modelId="{9BEDE882-5159-47B2-B2BC-B7410681723E}" type="pres">
      <dgm:prSet presAssocID="{82F94E9C-3FFC-4AD1-9FD6-B0C130C3D662}" presName="sibTrans" presStyleLbl="bgSibTrans2D1" presStyleIdx="6" presStyleCnt="9"/>
      <dgm:spPr/>
      <dgm:t>
        <a:bodyPr/>
        <a:lstStyle/>
        <a:p>
          <a:endParaRPr lang="es-MX"/>
        </a:p>
      </dgm:t>
    </dgm:pt>
    <dgm:pt modelId="{A2201CB9-1E91-49BD-AABC-4BCDF1D98BBF}" type="pres">
      <dgm:prSet presAssocID="{1844EFF6-F663-4D13-A069-576FD5389A6D}" presName="compNode" presStyleCnt="0"/>
      <dgm:spPr/>
    </dgm:pt>
    <dgm:pt modelId="{8BF27DAB-AEDB-495D-8CDA-6F97E3621E08}" type="pres">
      <dgm:prSet presAssocID="{1844EFF6-F663-4D13-A069-576FD5389A6D}" presName="dummyConnPt" presStyleCnt="0"/>
      <dgm:spPr/>
    </dgm:pt>
    <dgm:pt modelId="{4DC989C6-DCBF-4030-8A51-74D63E6B2B34}" type="pres">
      <dgm:prSet presAssocID="{1844EFF6-F663-4D13-A069-576FD5389A6D}" presName="node" presStyleLbl="node1" presStyleIdx="7" presStyleCnt="10">
        <dgm:presLayoutVars>
          <dgm:bulletEnabled val="1"/>
        </dgm:presLayoutVars>
      </dgm:prSet>
      <dgm:spPr/>
      <dgm:t>
        <a:bodyPr/>
        <a:lstStyle/>
        <a:p>
          <a:endParaRPr lang="es-MX"/>
        </a:p>
      </dgm:t>
    </dgm:pt>
    <dgm:pt modelId="{64AF0590-5705-4C1E-9475-E8E3CD50A94F}" type="pres">
      <dgm:prSet presAssocID="{59D98D20-23C5-499B-B98D-778C47BEC4D0}" presName="sibTrans" presStyleLbl="bgSibTrans2D1" presStyleIdx="7" presStyleCnt="9"/>
      <dgm:spPr/>
    </dgm:pt>
    <dgm:pt modelId="{820B6C04-1BBC-4842-8B9A-E687A32A7947}" type="pres">
      <dgm:prSet presAssocID="{5E84C750-295A-4864-AA9B-EBE49BDBC7CD}" presName="compNode" presStyleCnt="0"/>
      <dgm:spPr/>
    </dgm:pt>
    <dgm:pt modelId="{FFC20C3E-47A5-4227-8F49-3F0A3E8E5DF9}" type="pres">
      <dgm:prSet presAssocID="{5E84C750-295A-4864-AA9B-EBE49BDBC7CD}" presName="dummyConnPt" presStyleCnt="0"/>
      <dgm:spPr/>
    </dgm:pt>
    <dgm:pt modelId="{E99D3E4A-5E08-4BFB-9842-C32C6FEF30F0}" type="pres">
      <dgm:prSet presAssocID="{5E84C750-295A-4864-AA9B-EBE49BDBC7CD}" presName="node" presStyleLbl="node1" presStyleIdx="8" presStyleCnt="10">
        <dgm:presLayoutVars>
          <dgm:bulletEnabled val="1"/>
        </dgm:presLayoutVars>
      </dgm:prSet>
      <dgm:spPr/>
      <dgm:t>
        <a:bodyPr/>
        <a:lstStyle/>
        <a:p>
          <a:endParaRPr lang="es-MX"/>
        </a:p>
      </dgm:t>
    </dgm:pt>
    <dgm:pt modelId="{A16BF3F3-B780-4202-9027-7BA1C9AEA8FB}" type="pres">
      <dgm:prSet presAssocID="{E0C45C64-C737-4ECB-A470-32593358ED9B}" presName="sibTrans" presStyleLbl="bgSibTrans2D1" presStyleIdx="8" presStyleCnt="9"/>
      <dgm:spPr/>
    </dgm:pt>
    <dgm:pt modelId="{EC8D2F3F-7F8B-4A80-AD3A-BCF572B12685}" type="pres">
      <dgm:prSet presAssocID="{82B6A78E-703B-4C46-8F57-0FAD09FF3F7D}" presName="compNode" presStyleCnt="0"/>
      <dgm:spPr/>
    </dgm:pt>
    <dgm:pt modelId="{AD8A4A38-C732-4624-ABF7-425DE86E02F2}" type="pres">
      <dgm:prSet presAssocID="{82B6A78E-703B-4C46-8F57-0FAD09FF3F7D}" presName="dummyConnPt" presStyleCnt="0"/>
      <dgm:spPr/>
    </dgm:pt>
    <dgm:pt modelId="{FA12C574-62AA-4356-BAF6-EEAEC3632091}" type="pres">
      <dgm:prSet presAssocID="{82B6A78E-703B-4C46-8F57-0FAD09FF3F7D}" presName="node" presStyleLbl="node1" presStyleIdx="9" presStyleCnt="10">
        <dgm:presLayoutVars>
          <dgm:bulletEnabled val="1"/>
        </dgm:presLayoutVars>
      </dgm:prSet>
      <dgm:spPr/>
      <dgm:t>
        <a:bodyPr/>
        <a:lstStyle/>
        <a:p>
          <a:endParaRPr lang="es-MX"/>
        </a:p>
      </dgm:t>
    </dgm:pt>
  </dgm:ptLst>
  <dgm:cxnLst>
    <dgm:cxn modelId="{2C1D20F9-9B1B-45D1-8D49-BF636C34E1FF}" type="presOf" srcId="{52B65A6B-9BC3-44E4-9CBE-E114A09A1F1F}" destId="{1339D429-BB5C-443E-A160-498439A990AF}" srcOrd="0" destOrd="0" presId="urn:microsoft.com/office/officeart/2005/8/layout/bProcess4"/>
    <dgm:cxn modelId="{048B4FC8-88BB-4570-B699-ED518ED0AFE0}" type="presOf" srcId="{59D98D20-23C5-499B-B98D-778C47BEC4D0}" destId="{64AF0590-5705-4C1E-9475-E8E3CD50A94F}" srcOrd="0" destOrd="0" presId="urn:microsoft.com/office/officeart/2005/8/layout/bProcess4"/>
    <dgm:cxn modelId="{A5AB7228-477C-4956-B1C2-7EA17CA167DD}" srcId="{2F2ABB6A-9926-4B7D-9944-FC51B9FFFCCB}" destId="{3E399E6A-C6EE-4D71-B433-82386BFC3157}" srcOrd="0" destOrd="0" parTransId="{D2BF799F-C7A1-4B89-BD26-242307D88AD2}" sibTransId="{659F7EB6-7671-4BAE-9BCF-F38BFF03DF03}"/>
    <dgm:cxn modelId="{8AB99565-B1DA-447C-A45B-256A675806E9}" type="presOf" srcId="{AFBAE6AC-E15A-49F8-8C3D-2260140B4734}" destId="{657EDE06-24FF-4477-98D7-C4FFC4D2C44B}" srcOrd="0" destOrd="0" presId="urn:microsoft.com/office/officeart/2005/8/layout/bProcess4"/>
    <dgm:cxn modelId="{DC53BA1E-06DC-4EC2-A93E-F964DC952C98}" type="presOf" srcId="{0133B670-CC2B-41C3-8872-D64ACD749764}" destId="{0B0D0863-AE7F-478C-A908-E3DCE7F7F740}" srcOrd="0" destOrd="0" presId="urn:microsoft.com/office/officeart/2005/8/layout/bProcess4"/>
    <dgm:cxn modelId="{CE5659B3-94DB-4DAD-ABC7-4CF8A322305A}" srcId="{2F2ABB6A-9926-4B7D-9944-FC51B9FFFCCB}" destId="{1DC97316-2012-48F2-A4BB-EE1CA5EB019C}" srcOrd="4" destOrd="0" parTransId="{46AFDAD3-E1DB-4C8E-A8AE-BB2AE83C4D78}" sibTransId="{0133B670-CC2B-41C3-8872-D64ACD749764}"/>
    <dgm:cxn modelId="{BCE38D13-C270-4796-859E-C875D8DA027B}" srcId="{2F2ABB6A-9926-4B7D-9944-FC51B9FFFCCB}" destId="{5E84C750-295A-4864-AA9B-EBE49BDBC7CD}" srcOrd="8" destOrd="0" parTransId="{2B7D3071-B89F-485F-87A3-CEFF1727D43D}" sibTransId="{E0C45C64-C737-4ECB-A470-32593358ED9B}"/>
    <dgm:cxn modelId="{96A06FE7-98E8-4ABC-B423-E6180B66BEC2}" srcId="{2F2ABB6A-9926-4B7D-9944-FC51B9FFFCCB}" destId="{82B6A78E-703B-4C46-8F57-0FAD09FF3F7D}" srcOrd="9" destOrd="0" parTransId="{D115F671-DDEC-4885-B1D1-DFA5C67FD715}" sibTransId="{4E40B482-51C8-457B-93B7-CA683723CA68}"/>
    <dgm:cxn modelId="{E8CE2AEE-9B7C-4BA0-998B-EE6A9566AFDA}" type="presOf" srcId="{2F2ABB6A-9926-4B7D-9944-FC51B9FFFCCB}" destId="{AA2E271E-41C5-428C-B8E3-4FBF2406DFBE}" srcOrd="0" destOrd="0" presId="urn:microsoft.com/office/officeart/2005/8/layout/bProcess4"/>
    <dgm:cxn modelId="{0E6FC6C2-5C91-49D5-8A42-41EB58C54DCF}" type="presOf" srcId="{1DC97316-2012-48F2-A4BB-EE1CA5EB019C}" destId="{099E53A3-946B-402B-88E2-3227884807A6}" srcOrd="0" destOrd="0" presId="urn:microsoft.com/office/officeart/2005/8/layout/bProcess4"/>
    <dgm:cxn modelId="{264903D3-3F9F-4D8A-A3D4-13842412347A}" srcId="{2F2ABB6A-9926-4B7D-9944-FC51B9FFFCCB}" destId="{52B65A6B-9BC3-44E4-9CBE-E114A09A1F1F}" srcOrd="5" destOrd="0" parTransId="{002937F3-6294-4552-B280-4E43DB04C3F4}" sibTransId="{FF2B6E24-2C43-4FA4-B6BB-D0D8F5483F90}"/>
    <dgm:cxn modelId="{73743E1E-4615-411D-B390-46CDC00DFD9E}" type="presOf" srcId="{2CF202A8-9854-4BCC-BE65-308E7FEF6F98}" destId="{E4B122B6-5F61-4169-9E31-F8D3648F07DB}" srcOrd="0" destOrd="0" presId="urn:microsoft.com/office/officeart/2005/8/layout/bProcess4"/>
    <dgm:cxn modelId="{B2E0B9AD-870A-4CC8-832C-F3A359610B2F}" type="presOf" srcId="{B8173305-D0A6-48F6-B55E-3AFB2C648283}" destId="{FBD10F05-08DB-49E7-8CC2-8C3E72D61D9C}" srcOrd="0" destOrd="0" presId="urn:microsoft.com/office/officeart/2005/8/layout/bProcess4"/>
    <dgm:cxn modelId="{CE93D325-4B98-4962-906D-F8265D97FECB}" type="presOf" srcId="{C6DA6A7A-3802-4756-949D-53352B1D3008}" destId="{C4D3B243-6441-4CBA-876B-8E90D769FF37}" srcOrd="0" destOrd="0" presId="urn:microsoft.com/office/officeart/2005/8/layout/bProcess4"/>
    <dgm:cxn modelId="{5D61E283-CA98-4521-957B-E7EB3C792DBB}" srcId="{2F2ABB6A-9926-4B7D-9944-FC51B9FFFCCB}" destId="{AFBAE6AC-E15A-49F8-8C3D-2260140B4734}" srcOrd="6" destOrd="0" parTransId="{D72457F3-1E38-4062-BD24-1586A55932F5}" sibTransId="{82F94E9C-3FFC-4AD1-9FD6-B0C130C3D662}"/>
    <dgm:cxn modelId="{72725CD4-7846-449A-9D4E-A1BC0D01961A}" type="presOf" srcId="{82F94E9C-3FFC-4AD1-9FD6-B0C130C3D662}" destId="{9BEDE882-5159-47B2-B2BC-B7410681723E}" srcOrd="0" destOrd="0" presId="urn:microsoft.com/office/officeart/2005/8/layout/bProcess4"/>
    <dgm:cxn modelId="{7E7A1935-E7A3-41C8-9E11-B2DB6F3DB29E}" type="presOf" srcId="{3E399E6A-C6EE-4D71-B433-82386BFC3157}" destId="{2CAE6356-D6E6-42BD-8C54-353EEDFC367D}" srcOrd="0" destOrd="0" presId="urn:microsoft.com/office/officeart/2005/8/layout/bProcess4"/>
    <dgm:cxn modelId="{F3DF1EFD-00B6-4690-92D5-94E1C1CE2411}" type="presOf" srcId="{2376EF08-E4EB-4D08-9409-AFBA359E4A88}" destId="{769709D0-4368-4899-B6FD-9274D3267A7B}" srcOrd="0" destOrd="0" presId="urn:microsoft.com/office/officeart/2005/8/layout/bProcess4"/>
    <dgm:cxn modelId="{84AC8FAD-780B-4287-913A-BF2C918C3B8A}" type="presOf" srcId="{1844EFF6-F663-4D13-A069-576FD5389A6D}" destId="{4DC989C6-DCBF-4030-8A51-74D63E6B2B34}" srcOrd="0" destOrd="0" presId="urn:microsoft.com/office/officeart/2005/8/layout/bProcess4"/>
    <dgm:cxn modelId="{F0C44EDC-ACC5-4E36-A00B-BBF5816E51AD}" srcId="{2F2ABB6A-9926-4B7D-9944-FC51B9FFFCCB}" destId="{C6DA6A7A-3802-4756-949D-53352B1D3008}" srcOrd="2" destOrd="0" parTransId="{6F0828DE-3297-4178-BF6B-7872A08CAB5B}" sibTransId="{D158ED24-6CA5-40A6-A089-BAB004B0D942}"/>
    <dgm:cxn modelId="{E4965D9E-7E6C-4571-B8DD-5799C803AD2A}" srcId="{2F2ABB6A-9926-4B7D-9944-FC51B9FFFCCB}" destId="{8AE8B859-F0D4-479C-8CA3-3F503AAAA1BB}" srcOrd="1" destOrd="0" parTransId="{5E372039-C0F9-4088-A111-C1D68988573F}" sibTransId="{2376EF08-E4EB-4D08-9409-AFBA359E4A88}"/>
    <dgm:cxn modelId="{3E567888-A6E0-4020-9586-524BDFC5D9B3}" type="presOf" srcId="{659F7EB6-7671-4BAE-9BCF-F38BFF03DF03}" destId="{73465EA0-C773-467F-9CEB-5B9D21E33C94}" srcOrd="0" destOrd="0" presId="urn:microsoft.com/office/officeart/2005/8/layout/bProcess4"/>
    <dgm:cxn modelId="{61B625C4-B137-49E1-9875-0D5749FFF5E4}" type="presOf" srcId="{82B6A78E-703B-4C46-8F57-0FAD09FF3F7D}" destId="{FA12C574-62AA-4356-BAF6-EEAEC3632091}" srcOrd="0" destOrd="0" presId="urn:microsoft.com/office/officeart/2005/8/layout/bProcess4"/>
    <dgm:cxn modelId="{6DD8EC91-6892-4BC0-BDF3-C71FC4C54B7F}" type="presOf" srcId="{E0C45C64-C737-4ECB-A470-32593358ED9B}" destId="{A16BF3F3-B780-4202-9027-7BA1C9AEA8FB}" srcOrd="0" destOrd="0" presId="urn:microsoft.com/office/officeart/2005/8/layout/bProcess4"/>
    <dgm:cxn modelId="{A95BEBC3-2CA1-4569-B56F-12EB55E0E0C4}" srcId="{2F2ABB6A-9926-4B7D-9944-FC51B9FFFCCB}" destId="{2CF202A8-9854-4BCC-BE65-308E7FEF6F98}" srcOrd="3" destOrd="0" parTransId="{7E2C6BFA-F287-421E-A6F8-0687B89B4499}" sibTransId="{B8173305-D0A6-48F6-B55E-3AFB2C648283}"/>
    <dgm:cxn modelId="{38DE1E78-37DB-42F5-8106-B5A182328317}" srcId="{2F2ABB6A-9926-4B7D-9944-FC51B9FFFCCB}" destId="{1844EFF6-F663-4D13-A069-576FD5389A6D}" srcOrd="7" destOrd="0" parTransId="{6FD7669F-07EC-465A-98A7-F6AC27F4233C}" sibTransId="{59D98D20-23C5-499B-B98D-778C47BEC4D0}"/>
    <dgm:cxn modelId="{6573F9BA-D399-4083-9C8F-72BED929AD24}" type="presOf" srcId="{5E84C750-295A-4864-AA9B-EBE49BDBC7CD}" destId="{E99D3E4A-5E08-4BFB-9842-C32C6FEF30F0}" srcOrd="0" destOrd="0" presId="urn:microsoft.com/office/officeart/2005/8/layout/bProcess4"/>
    <dgm:cxn modelId="{43C83BDE-6173-4046-B023-BCB99F354410}" type="presOf" srcId="{D158ED24-6CA5-40A6-A089-BAB004B0D942}" destId="{C98074A4-8C8B-4979-9D73-F97B804E46E3}" srcOrd="0" destOrd="0" presId="urn:microsoft.com/office/officeart/2005/8/layout/bProcess4"/>
    <dgm:cxn modelId="{54BBA33F-3F54-4374-95CC-B83694050D90}" type="presOf" srcId="{FF2B6E24-2C43-4FA4-B6BB-D0D8F5483F90}" destId="{386FCBF6-C36B-4D00-BC3D-9E910D7AEE35}" srcOrd="0" destOrd="0" presId="urn:microsoft.com/office/officeart/2005/8/layout/bProcess4"/>
    <dgm:cxn modelId="{9D0C1E58-F9CD-49E7-90D3-8AAD0FAA259D}" type="presOf" srcId="{8AE8B859-F0D4-479C-8CA3-3F503AAAA1BB}" destId="{6839EF9B-C4D6-431C-9822-FEFD26176D0F}" srcOrd="0" destOrd="0" presId="urn:microsoft.com/office/officeart/2005/8/layout/bProcess4"/>
    <dgm:cxn modelId="{0A32D354-23AB-49C9-BF1B-07A8F52236F1}" type="presParOf" srcId="{AA2E271E-41C5-428C-B8E3-4FBF2406DFBE}" destId="{52B01FB3-2EB2-45F7-BC58-9FEC7AFF91F5}" srcOrd="0" destOrd="0" presId="urn:microsoft.com/office/officeart/2005/8/layout/bProcess4"/>
    <dgm:cxn modelId="{F4FBEC5A-663B-4CA9-B65A-7E206069CE44}" type="presParOf" srcId="{52B01FB3-2EB2-45F7-BC58-9FEC7AFF91F5}" destId="{F17417FE-7C07-4A87-A53A-351C7CA4A1F3}" srcOrd="0" destOrd="0" presId="urn:microsoft.com/office/officeart/2005/8/layout/bProcess4"/>
    <dgm:cxn modelId="{75C2C405-70D3-4F8E-91C0-9C72DAD905B7}" type="presParOf" srcId="{52B01FB3-2EB2-45F7-BC58-9FEC7AFF91F5}" destId="{2CAE6356-D6E6-42BD-8C54-353EEDFC367D}" srcOrd="1" destOrd="0" presId="urn:microsoft.com/office/officeart/2005/8/layout/bProcess4"/>
    <dgm:cxn modelId="{0A6FF115-1D81-49F7-8B79-59BF61AC6EB0}" type="presParOf" srcId="{AA2E271E-41C5-428C-B8E3-4FBF2406DFBE}" destId="{73465EA0-C773-467F-9CEB-5B9D21E33C94}" srcOrd="1" destOrd="0" presId="urn:microsoft.com/office/officeart/2005/8/layout/bProcess4"/>
    <dgm:cxn modelId="{80827DDB-7BCD-4EB8-BA8B-10332E836E12}" type="presParOf" srcId="{AA2E271E-41C5-428C-B8E3-4FBF2406DFBE}" destId="{FE38BCB2-C999-4297-AA96-C0FCF1CF5AF4}" srcOrd="2" destOrd="0" presId="urn:microsoft.com/office/officeart/2005/8/layout/bProcess4"/>
    <dgm:cxn modelId="{2A437F12-2300-41FD-9376-9EE2BFB8EB39}" type="presParOf" srcId="{FE38BCB2-C999-4297-AA96-C0FCF1CF5AF4}" destId="{4BA051B7-08C8-459D-8F79-87D928500779}" srcOrd="0" destOrd="0" presId="urn:microsoft.com/office/officeart/2005/8/layout/bProcess4"/>
    <dgm:cxn modelId="{23AA09BC-BB69-4EF7-AD46-AF30151ABC92}" type="presParOf" srcId="{FE38BCB2-C999-4297-AA96-C0FCF1CF5AF4}" destId="{6839EF9B-C4D6-431C-9822-FEFD26176D0F}" srcOrd="1" destOrd="0" presId="urn:microsoft.com/office/officeart/2005/8/layout/bProcess4"/>
    <dgm:cxn modelId="{B9281941-D7D1-4CE4-A208-641A336EE2FB}" type="presParOf" srcId="{AA2E271E-41C5-428C-B8E3-4FBF2406DFBE}" destId="{769709D0-4368-4899-B6FD-9274D3267A7B}" srcOrd="3" destOrd="0" presId="urn:microsoft.com/office/officeart/2005/8/layout/bProcess4"/>
    <dgm:cxn modelId="{2FD3AF9B-9401-4D14-A3AF-F0036A9AD668}" type="presParOf" srcId="{AA2E271E-41C5-428C-B8E3-4FBF2406DFBE}" destId="{3B6B9B65-0B66-4A16-B7D1-54EBBEE058B6}" srcOrd="4" destOrd="0" presId="urn:microsoft.com/office/officeart/2005/8/layout/bProcess4"/>
    <dgm:cxn modelId="{1C1DB642-8A3C-4460-BFFC-06B6203ABC13}" type="presParOf" srcId="{3B6B9B65-0B66-4A16-B7D1-54EBBEE058B6}" destId="{98BF914F-4132-418F-B28F-A4845156C453}" srcOrd="0" destOrd="0" presId="urn:microsoft.com/office/officeart/2005/8/layout/bProcess4"/>
    <dgm:cxn modelId="{FD0AAB22-4DD4-40A8-83A9-6EAD8111C7D2}" type="presParOf" srcId="{3B6B9B65-0B66-4A16-B7D1-54EBBEE058B6}" destId="{C4D3B243-6441-4CBA-876B-8E90D769FF37}" srcOrd="1" destOrd="0" presId="urn:microsoft.com/office/officeart/2005/8/layout/bProcess4"/>
    <dgm:cxn modelId="{B9412F16-5543-4CEC-BBD3-C12452C254AE}" type="presParOf" srcId="{AA2E271E-41C5-428C-B8E3-4FBF2406DFBE}" destId="{C98074A4-8C8B-4979-9D73-F97B804E46E3}" srcOrd="5" destOrd="0" presId="urn:microsoft.com/office/officeart/2005/8/layout/bProcess4"/>
    <dgm:cxn modelId="{2E1DF159-221D-44AC-B749-8F6A29C907DE}" type="presParOf" srcId="{AA2E271E-41C5-428C-B8E3-4FBF2406DFBE}" destId="{70897CF7-2516-4CDC-B786-5E4ACB74B31A}" srcOrd="6" destOrd="0" presId="urn:microsoft.com/office/officeart/2005/8/layout/bProcess4"/>
    <dgm:cxn modelId="{5B25752E-AE24-4ECE-BA24-4E611ACD639D}" type="presParOf" srcId="{70897CF7-2516-4CDC-B786-5E4ACB74B31A}" destId="{99411087-4BED-495C-8F1A-41D573F7D64A}" srcOrd="0" destOrd="0" presId="urn:microsoft.com/office/officeart/2005/8/layout/bProcess4"/>
    <dgm:cxn modelId="{D0D0344C-1A11-4E4A-A1B2-7590FDD15336}" type="presParOf" srcId="{70897CF7-2516-4CDC-B786-5E4ACB74B31A}" destId="{E4B122B6-5F61-4169-9E31-F8D3648F07DB}" srcOrd="1" destOrd="0" presId="urn:microsoft.com/office/officeart/2005/8/layout/bProcess4"/>
    <dgm:cxn modelId="{F7017301-1FA9-4E90-A685-8DE2D49E2E27}" type="presParOf" srcId="{AA2E271E-41C5-428C-B8E3-4FBF2406DFBE}" destId="{FBD10F05-08DB-49E7-8CC2-8C3E72D61D9C}" srcOrd="7" destOrd="0" presId="urn:microsoft.com/office/officeart/2005/8/layout/bProcess4"/>
    <dgm:cxn modelId="{A85B25AC-EDBC-448E-B806-FC881C5A8294}" type="presParOf" srcId="{AA2E271E-41C5-428C-B8E3-4FBF2406DFBE}" destId="{3B765DC7-0E2C-44B7-8AEF-266D99118EEB}" srcOrd="8" destOrd="0" presId="urn:microsoft.com/office/officeart/2005/8/layout/bProcess4"/>
    <dgm:cxn modelId="{3AB2D60D-3C74-4A0F-84F9-407F18165A71}" type="presParOf" srcId="{3B765DC7-0E2C-44B7-8AEF-266D99118EEB}" destId="{6905A04C-8439-4666-90CB-6FA83A955C35}" srcOrd="0" destOrd="0" presId="urn:microsoft.com/office/officeart/2005/8/layout/bProcess4"/>
    <dgm:cxn modelId="{FF15A5A5-1C32-4A17-B225-D1F1E76F9DAA}" type="presParOf" srcId="{3B765DC7-0E2C-44B7-8AEF-266D99118EEB}" destId="{099E53A3-946B-402B-88E2-3227884807A6}" srcOrd="1" destOrd="0" presId="urn:microsoft.com/office/officeart/2005/8/layout/bProcess4"/>
    <dgm:cxn modelId="{20DEC126-137D-426E-A1A3-DFB8F87C3716}" type="presParOf" srcId="{AA2E271E-41C5-428C-B8E3-4FBF2406DFBE}" destId="{0B0D0863-AE7F-478C-A908-E3DCE7F7F740}" srcOrd="9" destOrd="0" presId="urn:microsoft.com/office/officeart/2005/8/layout/bProcess4"/>
    <dgm:cxn modelId="{C807CB07-BFC8-4BE0-B7B0-3481482E656D}" type="presParOf" srcId="{AA2E271E-41C5-428C-B8E3-4FBF2406DFBE}" destId="{85BFF23F-92CD-4DC7-9A6C-23D722F02402}" srcOrd="10" destOrd="0" presId="urn:microsoft.com/office/officeart/2005/8/layout/bProcess4"/>
    <dgm:cxn modelId="{63FBBAE3-082B-47D9-84DD-0A83024A98B0}" type="presParOf" srcId="{85BFF23F-92CD-4DC7-9A6C-23D722F02402}" destId="{8A411C65-14D4-4F96-89A0-8B461A593C72}" srcOrd="0" destOrd="0" presId="urn:microsoft.com/office/officeart/2005/8/layout/bProcess4"/>
    <dgm:cxn modelId="{B086AD27-1948-4476-8EA0-49E9CBACC3FC}" type="presParOf" srcId="{85BFF23F-92CD-4DC7-9A6C-23D722F02402}" destId="{1339D429-BB5C-443E-A160-498439A990AF}" srcOrd="1" destOrd="0" presId="urn:microsoft.com/office/officeart/2005/8/layout/bProcess4"/>
    <dgm:cxn modelId="{FD5D0B4D-C6D3-425A-9DC3-ECD318548134}" type="presParOf" srcId="{AA2E271E-41C5-428C-B8E3-4FBF2406DFBE}" destId="{386FCBF6-C36B-4D00-BC3D-9E910D7AEE35}" srcOrd="11" destOrd="0" presId="urn:microsoft.com/office/officeart/2005/8/layout/bProcess4"/>
    <dgm:cxn modelId="{F3A2FAA6-F517-4C4A-A1BB-72B83F0483EE}" type="presParOf" srcId="{AA2E271E-41C5-428C-B8E3-4FBF2406DFBE}" destId="{8CDE30A3-8A83-4BE9-AF1C-A5032E1E8A0D}" srcOrd="12" destOrd="0" presId="urn:microsoft.com/office/officeart/2005/8/layout/bProcess4"/>
    <dgm:cxn modelId="{7AC4A493-610D-4F34-AC0C-EC44D6B640E7}" type="presParOf" srcId="{8CDE30A3-8A83-4BE9-AF1C-A5032E1E8A0D}" destId="{5EB00486-8723-4E05-B719-2D2D43AAF817}" srcOrd="0" destOrd="0" presId="urn:microsoft.com/office/officeart/2005/8/layout/bProcess4"/>
    <dgm:cxn modelId="{55A97F53-DA4A-4D6A-A520-1E91E305EE80}" type="presParOf" srcId="{8CDE30A3-8A83-4BE9-AF1C-A5032E1E8A0D}" destId="{657EDE06-24FF-4477-98D7-C4FFC4D2C44B}" srcOrd="1" destOrd="0" presId="urn:microsoft.com/office/officeart/2005/8/layout/bProcess4"/>
    <dgm:cxn modelId="{A433BC83-DF22-4495-8F11-77E7EE7CFCFE}" type="presParOf" srcId="{AA2E271E-41C5-428C-B8E3-4FBF2406DFBE}" destId="{9BEDE882-5159-47B2-B2BC-B7410681723E}" srcOrd="13" destOrd="0" presId="urn:microsoft.com/office/officeart/2005/8/layout/bProcess4"/>
    <dgm:cxn modelId="{1064623D-4526-48D2-8B46-A0F693D3DEB7}" type="presParOf" srcId="{AA2E271E-41C5-428C-B8E3-4FBF2406DFBE}" destId="{A2201CB9-1E91-49BD-AABC-4BCDF1D98BBF}" srcOrd="14" destOrd="0" presId="urn:microsoft.com/office/officeart/2005/8/layout/bProcess4"/>
    <dgm:cxn modelId="{F107DC7E-AE25-4ACC-BAC2-ED8A3993FB5D}" type="presParOf" srcId="{A2201CB9-1E91-49BD-AABC-4BCDF1D98BBF}" destId="{8BF27DAB-AEDB-495D-8CDA-6F97E3621E08}" srcOrd="0" destOrd="0" presId="urn:microsoft.com/office/officeart/2005/8/layout/bProcess4"/>
    <dgm:cxn modelId="{2A5FF2FA-FEC1-49A7-BB5A-EFB543ABBEA1}" type="presParOf" srcId="{A2201CB9-1E91-49BD-AABC-4BCDF1D98BBF}" destId="{4DC989C6-DCBF-4030-8A51-74D63E6B2B34}" srcOrd="1" destOrd="0" presId="urn:microsoft.com/office/officeart/2005/8/layout/bProcess4"/>
    <dgm:cxn modelId="{F0F388A4-4B13-4932-B871-74C6C69D23FD}" type="presParOf" srcId="{AA2E271E-41C5-428C-B8E3-4FBF2406DFBE}" destId="{64AF0590-5705-4C1E-9475-E8E3CD50A94F}" srcOrd="15" destOrd="0" presId="urn:microsoft.com/office/officeart/2005/8/layout/bProcess4"/>
    <dgm:cxn modelId="{E2E2CE34-5F81-4B2B-B9E3-269DCA0907FB}" type="presParOf" srcId="{AA2E271E-41C5-428C-B8E3-4FBF2406DFBE}" destId="{820B6C04-1BBC-4842-8B9A-E687A32A7947}" srcOrd="16" destOrd="0" presId="urn:microsoft.com/office/officeart/2005/8/layout/bProcess4"/>
    <dgm:cxn modelId="{C59CD02D-33D5-4BFB-813A-0B3D82F52E98}" type="presParOf" srcId="{820B6C04-1BBC-4842-8B9A-E687A32A7947}" destId="{FFC20C3E-47A5-4227-8F49-3F0A3E8E5DF9}" srcOrd="0" destOrd="0" presId="urn:microsoft.com/office/officeart/2005/8/layout/bProcess4"/>
    <dgm:cxn modelId="{2E17327D-5F65-4C3A-99EC-53365607A3DD}" type="presParOf" srcId="{820B6C04-1BBC-4842-8B9A-E687A32A7947}" destId="{E99D3E4A-5E08-4BFB-9842-C32C6FEF30F0}" srcOrd="1" destOrd="0" presId="urn:microsoft.com/office/officeart/2005/8/layout/bProcess4"/>
    <dgm:cxn modelId="{A78DE865-E387-46D2-81E7-822A870652BE}" type="presParOf" srcId="{AA2E271E-41C5-428C-B8E3-4FBF2406DFBE}" destId="{A16BF3F3-B780-4202-9027-7BA1C9AEA8FB}" srcOrd="17" destOrd="0" presId="urn:microsoft.com/office/officeart/2005/8/layout/bProcess4"/>
    <dgm:cxn modelId="{DBA2C263-2910-4CDD-B5D7-9819C3FE7AE6}" type="presParOf" srcId="{AA2E271E-41C5-428C-B8E3-4FBF2406DFBE}" destId="{EC8D2F3F-7F8B-4A80-AD3A-BCF572B12685}" srcOrd="18" destOrd="0" presId="urn:microsoft.com/office/officeart/2005/8/layout/bProcess4"/>
    <dgm:cxn modelId="{BC81B38A-160C-4BB7-8F47-A9A0A82DF9DF}" type="presParOf" srcId="{EC8D2F3F-7F8B-4A80-AD3A-BCF572B12685}" destId="{AD8A4A38-C732-4624-ABF7-425DE86E02F2}" srcOrd="0" destOrd="0" presId="urn:microsoft.com/office/officeart/2005/8/layout/bProcess4"/>
    <dgm:cxn modelId="{EF858242-9396-4278-901D-5BE16C52C834}" type="presParOf" srcId="{EC8D2F3F-7F8B-4A80-AD3A-BCF572B12685}" destId="{FA12C574-62AA-4356-BAF6-EEAEC3632091}"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AA4E549-D985-4E27-B673-3860E5531BDC}" type="doc">
      <dgm:prSet loTypeId="urn:microsoft.com/office/officeart/2005/8/layout/pyramid2" loCatId="list" qsTypeId="urn:microsoft.com/office/officeart/2005/8/quickstyle/simple5" qsCatId="simple" csTypeId="urn:microsoft.com/office/officeart/2005/8/colors/accent0_3" csCatId="mainScheme" phldr="1"/>
      <dgm:spPr/>
    </dgm:pt>
    <dgm:pt modelId="{A03AA9D1-2079-4805-850A-4B04DBB2599B}">
      <dgm:prSet phldrT="[Texto]"/>
      <dgm:spPr/>
      <dgm:t>
        <a:bodyPr/>
        <a:lstStyle/>
        <a:p>
          <a:r>
            <a:rPr lang="es-MX" dirty="0" smtClean="0"/>
            <a:t>Procesos</a:t>
          </a:r>
          <a:endParaRPr lang="es-MX" dirty="0"/>
        </a:p>
      </dgm:t>
    </dgm:pt>
    <dgm:pt modelId="{83DF6DB5-3329-474F-8B5B-59562C76421C}" type="parTrans" cxnId="{CC732D7C-7F0E-4F96-83D5-9C696573FBC7}">
      <dgm:prSet/>
      <dgm:spPr/>
      <dgm:t>
        <a:bodyPr/>
        <a:lstStyle/>
        <a:p>
          <a:endParaRPr lang="es-MX"/>
        </a:p>
      </dgm:t>
    </dgm:pt>
    <dgm:pt modelId="{B2038A7E-1759-404F-8AFF-56243B66B7B2}" type="sibTrans" cxnId="{CC732D7C-7F0E-4F96-83D5-9C696573FBC7}">
      <dgm:prSet/>
      <dgm:spPr/>
      <dgm:t>
        <a:bodyPr/>
        <a:lstStyle/>
        <a:p>
          <a:endParaRPr lang="es-MX"/>
        </a:p>
      </dgm:t>
    </dgm:pt>
    <dgm:pt modelId="{C0DFEA1D-9EE1-437D-8895-7EEC34B08394}">
      <dgm:prSet phldrT="[Texto]"/>
      <dgm:spPr/>
      <dgm:t>
        <a:bodyPr/>
        <a:lstStyle/>
        <a:p>
          <a:r>
            <a:rPr lang="es-MX" dirty="0" smtClean="0"/>
            <a:t>Tecnológico</a:t>
          </a:r>
          <a:endParaRPr lang="es-MX" dirty="0"/>
        </a:p>
      </dgm:t>
    </dgm:pt>
    <dgm:pt modelId="{A3F1EA2F-9FB4-4365-A76C-ACEBCF73547F}" type="parTrans" cxnId="{1B4C5065-A2CC-4261-BB32-97945C85D243}">
      <dgm:prSet/>
      <dgm:spPr/>
      <dgm:t>
        <a:bodyPr/>
        <a:lstStyle/>
        <a:p>
          <a:endParaRPr lang="es-MX"/>
        </a:p>
      </dgm:t>
    </dgm:pt>
    <dgm:pt modelId="{3A9940BA-48EE-4C03-B086-6C9C59ACE223}" type="sibTrans" cxnId="{1B4C5065-A2CC-4261-BB32-97945C85D243}">
      <dgm:prSet/>
      <dgm:spPr/>
      <dgm:t>
        <a:bodyPr/>
        <a:lstStyle/>
        <a:p>
          <a:endParaRPr lang="es-MX"/>
        </a:p>
      </dgm:t>
    </dgm:pt>
    <dgm:pt modelId="{F379C2F0-C3D3-48BB-A65C-E11AB724AD7A}">
      <dgm:prSet phldrT="[Texto]"/>
      <dgm:spPr/>
      <dgm:t>
        <a:bodyPr/>
        <a:lstStyle/>
        <a:p>
          <a:r>
            <a:rPr lang="es-MX" dirty="0" smtClean="0"/>
            <a:t>Práctica de ventas</a:t>
          </a:r>
          <a:endParaRPr lang="es-MX" dirty="0"/>
        </a:p>
      </dgm:t>
    </dgm:pt>
    <dgm:pt modelId="{428F166E-AA44-490C-BA35-0DC055FE3415}" type="parTrans" cxnId="{8E46FC88-A6A1-41EB-9AC7-DCA14EB017B2}">
      <dgm:prSet/>
      <dgm:spPr/>
      <dgm:t>
        <a:bodyPr/>
        <a:lstStyle/>
        <a:p>
          <a:endParaRPr lang="es-MX"/>
        </a:p>
      </dgm:t>
    </dgm:pt>
    <dgm:pt modelId="{7E64995C-51CE-4D7C-B1D0-20BAF1F9A6E7}" type="sibTrans" cxnId="{8E46FC88-A6A1-41EB-9AC7-DCA14EB017B2}">
      <dgm:prSet/>
      <dgm:spPr/>
      <dgm:t>
        <a:bodyPr/>
        <a:lstStyle/>
        <a:p>
          <a:endParaRPr lang="es-MX"/>
        </a:p>
      </dgm:t>
    </dgm:pt>
    <dgm:pt modelId="{0DF38274-BC9E-40FB-8C9F-189D6F3D482F}">
      <dgm:prSet phldrT="[Texto]"/>
      <dgm:spPr/>
      <dgm:t>
        <a:bodyPr/>
        <a:lstStyle/>
        <a:p>
          <a:r>
            <a:rPr lang="es-MX" dirty="0" smtClean="0"/>
            <a:t>Humanos</a:t>
          </a:r>
          <a:endParaRPr lang="es-MX" dirty="0"/>
        </a:p>
      </dgm:t>
    </dgm:pt>
    <dgm:pt modelId="{D7A8A75A-FB45-4C7D-BCD3-775227E2BF73}" type="parTrans" cxnId="{7ADB88E4-D539-42EE-82FB-E7C775892A55}">
      <dgm:prSet/>
      <dgm:spPr/>
      <dgm:t>
        <a:bodyPr/>
        <a:lstStyle/>
        <a:p>
          <a:endParaRPr lang="es-MX"/>
        </a:p>
      </dgm:t>
    </dgm:pt>
    <dgm:pt modelId="{B0CCB2EF-C850-42C8-90D4-6F5BE2632D23}" type="sibTrans" cxnId="{7ADB88E4-D539-42EE-82FB-E7C775892A55}">
      <dgm:prSet/>
      <dgm:spPr/>
      <dgm:t>
        <a:bodyPr/>
        <a:lstStyle/>
        <a:p>
          <a:endParaRPr lang="es-MX"/>
        </a:p>
      </dgm:t>
    </dgm:pt>
    <dgm:pt modelId="{14586FBF-4192-4711-B18D-0FD9FD72412E}">
      <dgm:prSet phldrT="[Texto]"/>
      <dgm:spPr/>
      <dgm:t>
        <a:bodyPr/>
        <a:lstStyle/>
        <a:p>
          <a:r>
            <a:rPr lang="es-MX" dirty="0" smtClean="0"/>
            <a:t>Externos</a:t>
          </a:r>
          <a:endParaRPr lang="es-MX" dirty="0"/>
        </a:p>
      </dgm:t>
    </dgm:pt>
    <dgm:pt modelId="{0FBA31E3-5243-479C-AF07-C3E1DD5DA4CA}" type="parTrans" cxnId="{237F3568-9D88-4123-8112-565846C39FC3}">
      <dgm:prSet/>
      <dgm:spPr/>
      <dgm:t>
        <a:bodyPr/>
        <a:lstStyle/>
        <a:p>
          <a:endParaRPr lang="es-MX"/>
        </a:p>
      </dgm:t>
    </dgm:pt>
    <dgm:pt modelId="{5AB04013-D671-42D5-82D6-C26EE9FBC0C2}" type="sibTrans" cxnId="{237F3568-9D88-4123-8112-565846C39FC3}">
      <dgm:prSet/>
      <dgm:spPr/>
      <dgm:t>
        <a:bodyPr/>
        <a:lstStyle/>
        <a:p>
          <a:endParaRPr lang="es-MX"/>
        </a:p>
      </dgm:t>
    </dgm:pt>
    <dgm:pt modelId="{78B6569E-03CE-4450-9C2D-DFD73EB9468B}">
      <dgm:prSet phldrT="[Texto]"/>
      <dgm:spPr/>
      <dgm:t>
        <a:bodyPr/>
        <a:lstStyle/>
        <a:p>
          <a:r>
            <a:rPr lang="es-MX" dirty="0" smtClean="0"/>
            <a:t>Estratégico o de negocios</a:t>
          </a:r>
          <a:endParaRPr lang="es-MX" dirty="0"/>
        </a:p>
      </dgm:t>
    </dgm:pt>
    <dgm:pt modelId="{9B999FE5-EC60-471E-B86C-4FA7C7C59628}" type="parTrans" cxnId="{BCDEF393-F081-415B-9CBD-EF6D7A96C918}">
      <dgm:prSet/>
      <dgm:spPr/>
      <dgm:t>
        <a:bodyPr/>
        <a:lstStyle/>
        <a:p>
          <a:endParaRPr lang="es-MX"/>
        </a:p>
      </dgm:t>
    </dgm:pt>
    <dgm:pt modelId="{2C4F78B3-3DAA-44E1-8F24-6F3631B33E48}" type="sibTrans" cxnId="{BCDEF393-F081-415B-9CBD-EF6D7A96C918}">
      <dgm:prSet/>
      <dgm:spPr/>
      <dgm:t>
        <a:bodyPr/>
        <a:lstStyle/>
        <a:p>
          <a:endParaRPr lang="es-MX"/>
        </a:p>
      </dgm:t>
    </dgm:pt>
    <dgm:pt modelId="{E36D4071-E2D8-4993-9504-988176A507C5}">
      <dgm:prSet phldrT="[Texto]"/>
      <dgm:spPr/>
      <dgm:t>
        <a:bodyPr/>
        <a:lstStyle/>
        <a:p>
          <a:r>
            <a:rPr lang="es-MX" dirty="0" smtClean="0"/>
            <a:t>Reputacional</a:t>
          </a:r>
          <a:endParaRPr lang="es-MX" dirty="0"/>
        </a:p>
      </dgm:t>
    </dgm:pt>
    <dgm:pt modelId="{6935D874-6A87-4B92-ADD0-001E136C4044}" type="parTrans" cxnId="{24B854E7-D5DB-435C-8FA1-3E0E4B3BE7E5}">
      <dgm:prSet/>
      <dgm:spPr/>
      <dgm:t>
        <a:bodyPr/>
        <a:lstStyle/>
        <a:p>
          <a:endParaRPr lang="es-MX"/>
        </a:p>
      </dgm:t>
    </dgm:pt>
    <dgm:pt modelId="{C467FE30-F733-493B-A152-A9000A5B3C12}" type="sibTrans" cxnId="{24B854E7-D5DB-435C-8FA1-3E0E4B3BE7E5}">
      <dgm:prSet/>
      <dgm:spPr/>
      <dgm:t>
        <a:bodyPr/>
        <a:lstStyle/>
        <a:p>
          <a:endParaRPr lang="es-MX"/>
        </a:p>
      </dgm:t>
    </dgm:pt>
    <dgm:pt modelId="{A970C0A3-46D2-4AAB-95C3-22BFDD96914A}" type="pres">
      <dgm:prSet presAssocID="{CAA4E549-D985-4E27-B673-3860E5531BDC}" presName="compositeShape" presStyleCnt="0">
        <dgm:presLayoutVars>
          <dgm:dir/>
          <dgm:resizeHandles/>
        </dgm:presLayoutVars>
      </dgm:prSet>
      <dgm:spPr/>
    </dgm:pt>
    <dgm:pt modelId="{9C8D3A0B-4899-49D6-86DE-64ED817959A9}" type="pres">
      <dgm:prSet presAssocID="{CAA4E549-D985-4E27-B673-3860E5531BDC}" presName="pyramid" presStyleLbl="node1" presStyleIdx="0" presStyleCnt="1"/>
      <dgm:spPr/>
    </dgm:pt>
    <dgm:pt modelId="{9951C755-0FCC-4088-9234-257D2D8DB228}" type="pres">
      <dgm:prSet presAssocID="{CAA4E549-D985-4E27-B673-3860E5531BDC}" presName="theList" presStyleCnt="0"/>
      <dgm:spPr/>
    </dgm:pt>
    <dgm:pt modelId="{0D061A69-4AAE-494E-8805-38D6271DE728}" type="pres">
      <dgm:prSet presAssocID="{A03AA9D1-2079-4805-850A-4B04DBB2599B}" presName="aNode" presStyleLbl="fgAcc1" presStyleIdx="0" presStyleCnt="7">
        <dgm:presLayoutVars>
          <dgm:bulletEnabled val="1"/>
        </dgm:presLayoutVars>
      </dgm:prSet>
      <dgm:spPr/>
      <dgm:t>
        <a:bodyPr/>
        <a:lstStyle/>
        <a:p>
          <a:endParaRPr lang="es-MX"/>
        </a:p>
      </dgm:t>
    </dgm:pt>
    <dgm:pt modelId="{770180C5-CDE7-4DFF-9259-CCE27962AF25}" type="pres">
      <dgm:prSet presAssocID="{A03AA9D1-2079-4805-850A-4B04DBB2599B}" presName="aSpace" presStyleCnt="0"/>
      <dgm:spPr/>
    </dgm:pt>
    <dgm:pt modelId="{36D33ED0-46ED-4B9E-BBB5-A5E4656B086F}" type="pres">
      <dgm:prSet presAssocID="{C0DFEA1D-9EE1-437D-8895-7EEC34B08394}" presName="aNode" presStyleLbl="fgAcc1" presStyleIdx="1" presStyleCnt="7">
        <dgm:presLayoutVars>
          <dgm:bulletEnabled val="1"/>
        </dgm:presLayoutVars>
      </dgm:prSet>
      <dgm:spPr/>
      <dgm:t>
        <a:bodyPr/>
        <a:lstStyle/>
        <a:p>
          <a:endParaRPr lang="es-MX"/>
        </a:p>
      </dgm:t>
    </dgm:pt>
    <dgm:pt modelId="{3626A89A-8504-48F2-8F7D-527ED08CFE73}" type="pres">
      <dgm:prSet presAssocID="{C0DFEA1D-9EE1-437D-8895-7EEC34B08394}" presName="aSpace" presStyleCnt="0"/>
      <dgm:spPr/>
    </dgm:pt>
    <dgm:pt modelId="{FE557EFC-8F7D-4C88-A285-3C262EEE70F1}" type="pres">
      <dgm:prSet presAssocID="{F379C2F0-C3D3-48BB-A65C-E11AB724AD7A}" presName="aNode" presStyleLbl="fgAcc1" presStyleIdx="2" presStyleCnt="7">
        <dgm:presLayoutVars>
          <dgm:bulletEnabled val="1"/>
        </dgm:presLayoutVars>
      </dgm:prSet>
      <dgm:spPr/>
      <dgm:t>
        <a:bodyPr/>
        <a:lstStyle/>
        <a:p>
          <a:endParaRPr lang="es-MX"/>
        </a:p>
      </dgm:t>
    </dgm:pt>
    <dgm:pt modelId="{2B5272DD-D448-429F-BFB2-F7A827FEB8CB}" type="pres">
      <dgm:prSet presAssocID="{F379C2F0-C3D3-48BB-A65C-E11AB724AD7A}" presName="aSpace" presStyleCnt="0"/>
      <dgm:spPr/>
    </dgm:pt>
    <dgm:pt modelId="{E917326D-B9C3-4C82-AF35-F539BE13F58D}" type="pres">
      <dgm:prSet presAssocID="{0DF38274-BC9E-40FB-8C9F-189D6F3D482F}" presName="aNode" presStyleLbl="fgAcc1" presStyleIdx="3" presStyleCnt="7">
        <dgm:presLayoutVars>
          <dgm:bulletEnabled val="1"/>
        </dgm:presLayoutVars>
      </dgm:prSet>
      <dgm:spPr/>
      <dgm:t>
        <a:bodyPr/>
        <a:lstStyle/>
        <a:p>
          <a:endParaRPr lang="es-MX"/>
        </a:p>
      </dgm:t>
    </dgm:pt>
    <dgm:pt modelId="{AAA741A3-1664-4F1D-BEE0-BDC9C3ED63DB}" type="pres">
      <dgm:prSet presAssocID="{0DF38274-BC9E-40FB-8C9F-189D6F3D482F}" presName="aSpace" presStyleCnt="0"/>
      <dgm:spPr/>
    </dgm:pt>
    <dgm:pt modelId="{4F1DBAF8-2BF3-47D3-BBE6-B8D6340AF7AF}" type="pres">
      <dgm:prSet presAssocID="{14586FBF-4192-4711-B18D-0FD9FD72412E}" presName="aNode" presStyleLbl="fgAcc1" presStyleIdx="4" presStyleCnt="7">
        <dgm:presLayoutVars>
          <dgm:bulletEnabled val="1"/>
        </dgm:presLayoutVars>
      </dgm:prSet>
      <dgm:spPr/>
      <dgm:t>
        <a:bodyPr/>
        <a:lstStyle/>
        <a:p>
          <a:endParaRPr lang="es-MX"/>
        </a:p>
      </dgm:t>
    </dgm:pt>
    <dgm:pt modelId="{A679541D-B325-4F9A-8777-548B3A137F0D}" type="pres">
      <dgm:prSet presAssocID="{14586FBF-4192-4711-B18D-0FD9FD72412E}" presName="aSpace" presStyleCnt="0"/>
      <dgm:spPr/>
    </dgm:pt>
    <dgm:pt modelId="{04AA81C1-AD11-43A0-B030-A030DD70FAB0}" type="pres">
      <dgm:prSet presAssocID="{78B6569E-03CE-4450-9C2D-DFD73EB9468B}" presName="aNode" presStyleLbl="fgAcc1" presStyleIdx="5" presStyleCnt="7">
        <dgm:presLayoutVars>
          <dgm:bulletEnabled val="1"/>
        </dgm:presLayoutVars>
      </dgm:prSet>
      <dgm:spPr/>
      <dgm:t>
        <a:bodyPr/>
        <a:lstStyle/>
        <a:p>
          <a:endParaRPr lang="es-MX"/>
        </a:p>
      </dgm:t>
    </dgm:pt>
    <dgm:pt modelId="{FD6DE78C-9B57-4DB3-8214-B8AC7B255C3C}" type="pres">
      <dgm:prSet presAssocID="{78B6569E-03CE-4450-9C2D-DFD73EB9468B}" presName="aSpace" presStyleCnt="0"/>
      <dgm:spPr/>
    </dgm:pt>
    <dgm:pt modelId="{A6B9CF4E-CE81-4676-9B77-0B6DDE112F77}" type="pres">
      <dgm:prSet presAssocID="{E36D4071-E2D8-4993-9504-988176A507C5}" presName="aNode" presStyleLbl="fgAcc1" presStyleIdx="6" presStyleCnt="7">
        <dgm:presLayoutVars>
          <dgm:bulletEnabled val="1"/>
        </dgm:presLayoutVars>
      </dgm:prSet>
      <dgm:spPr/>
      <dgm:t>
        <a:bodyPr/>
        <a:lstStyle/>
        <a:p>
          <a:endParaRPr lang="es-MX"/>
        </a:p>
      </dgm:t>
    </dgm:pt>
    <dgm:pt modelId="{B39E75B7-7F9F-485B-AF9B-7D3A23CB3BFC}" type="pres">
      <dgm:prSet presAssocID="{E36D4071-E2D8-4993-9504-988176A507C5}" presName="aSpace" presStyleCnt="0"/>
      <dgm:spPr/>
    </dgm:pt>
  </dgm:ptLst>
  <dgm:cxnLst>
    <dgm:cxn modelId="{E7DCD0B7-5B83-4C97-B009-039312024559}" type="presOf" srcId="{0DF38274-BC9E-40FB-8C9F-189D6F3D482F}" destId="{E917326D-B9C3-4C82-AF35-F539BE13F58D}" srcOrd="0" destOrd="0" presId="urn:microsoft.com/office/officeart/2005/8/layout/pyramid2"/>
    <dgm:cxn modelId="{9ED153FE-4116-4EE1-8ABC-FA8CE2306854}" type="presOf" srcId="{CAA4E549-D985-4E27-B673-3860E5531BDC}" destId="{A970C0A3-46D2-4AAB-95C3-22BFDD96914A}" srcOrd="0" destOrd="0" presId="urn:microsoft.com/office/officeart/2005/8/layout/pyramid2"/>
    <dgm:cxn modelId="{237F3568-9D88-4123-8112-565846C39FC3}" srcId="{CAA4E549-D985-4E27-B673-3860E5531BDC}" destId="{14586FBF-4192-4711-B18D-0FD9FD72412E}" srcOrd="4" destOrd="0" parTransId="{0FBA31E3-5243-479C-AF07-C3E1DD5DA4CA}" sibTransId="{5AB04013-D671-42D5-82D6-C26EE9FBC0C2}"/>
    <dgm:cxn modelId="{F23FA285-97FA-4113-B2FB-3379A0C7E7DA}" type="presOf" srcId="{A03AA9D1-2079-4805-850A-4B04DBB2599B}" destId="{0D061A69-4AAE-494E-8805-38D6271DE728}" srcOrd="0" destOrd="0" presId="urn:microsoft.com/office/officeart/2005/8/layout/pyramid2"/>
    <dgm:cxn modelId="{CC732D7C-7F0E-4F96-83D5-9C696573FBC7}" srcId="{CAA4E549-D985-4E27-B673-3860E5531BDC}" destId="{A03AA9D1-2079-4805-850A-4B04DBB2599B}" srcOrd="0" destOrd="0" parTransId="{83DF6DB5-3329-474F-8B5B-59562C76421C}" sibTransId="{B2038A7E-1759-404F-8AFF-56243B66B7B2}"/>
    <dgm:cxn modelId="{8E46FC88-A6A1-41EB-9AC7-DCA14EB017B2}" srcId="{CAA4E549-D985-4E27-B673-3860E5531BDC}" destId="{F379C2F0-C3D3-48BB-A65C-E11AB724AD7A}" srcOrd="2" destOrd="0" parTransId="{428F166E-AA44-490C-BA35-0DC055FE3415}" sibTransId="{7E64995C-51CE-4D7C-B1D0-20BAF1F9A6E7}"/>
    <dgm:cxn modelId="{D848310F-3B6F-49BD-AA0B-E4152C4DCB31}" type="presOf" srcId="{F379C2F0-C3D3-48BB-A65C-E11AB724AD7A}" destId="{FE557EFC-8F7D-4C88-A285-3C262EEE70F1}" srcOrd="0" destOrd="0" presId="urn:microsoft.com/office/officeart/2005/8/layout/pyramid2"/>
    <dgm:cxn modelId="{7ADB88E4-D539-42EE-82FB-E7C775892A55}" srcId="{CAA4E549-D985-4E27-B673-3860E5531BDC}" destId="{0DF38274-BC9E-40FB-8C9F-189D6F3D482F}" srcOrd="3" destOrd="0" parTransId="{D7A8A75A-FB45-4C7D-BCD3-775227E2BF73}" sibTransId="{B0CCB2EF-C850-42C8-90D4-6F5BE2632D23}"/>
    <dgm:cxn modelId="{1B4C5065-A2CC-4261-BB32-97945C85D243}" srcId="{CAA4E549-D985-4E27-B673-3860E5531BDC}" destId="{C0DFEA1D-9EE1-437D-8895-7EEC34B08394}" srcOrd="1" destOrd="0" parTransId="{A3F1EA2F-9FB4-4365-A76C-ACEBCF73547F}" sibTransId="{3A9940BA-48EE-4C03-B086-6C9C59ACE223}"/>
    <dgm:cxn modelId="{0E92CF11-0E3B-49E1-B778-786FC7CCB557}" type="presOf" srcId="{E36D4071-E2D8-4993-9504-988176A507C5}" destId="{A6B9CF4E-CE81-4676-9B77-0B6DDE112F77}" srcOrd="0" destOrd="0" presId="urn:microsoft.com/office/officeart/2005/8/layout/pyramid2"/>
    <dgm:cxn modelId="{BCDEF393-F081-415B-9CBD-EF6D7A96C918}" srcId="{CAA4E549-D985-4E27-B673-3860E5531BDC}" destId="{78B6569E-03CE-4450-9C2D-DFD73EB9468B}" srcOrd="5" destOrd="0" parTransId="{9B999FE5-EC60-471E-B86C-4FA7C7C59628}" sibTransId="{2C4F78B3-3DAA-44E1-8F24-6F3631B33E48}"/>
    <dgm:cxn modelId="{0AE7EB30-8AD1-4A0F-BBFB-1A51DFB4579F}" type="presOf" srcId="{78B6569E-03CE-4450-9C2D-DFD73EB9468B}" destId="{04AA81C1-AD11-43A0-B030-A030DD70FAB0}" srcOrd="0" destOrd="0" presId="urn:microsoft.com/office/officeart/2005/8/layout/pyramid2"/>
    <dgm:cxn modelId="{24B854E7-D5DB-435C-8FA1-3E0E4B3BE7E5}" srcId="{CAA4E549-D985-4E27-B673-3860E5531BDC}" destId="{E36D4071-E2D8-4993-9504-988176A507C5}" srcOrd="6" destOrd="0" parTransId="{6935D874-6A87-4B92-ADD0-001E136C4044}" sibTransId="{C467FE30-F733-493B-A152-A9000A5B3C12}"/>
    <dgm:cxn modelId="{BBDAD209-A8FA-44F3-94AC-DE6AD1E38681}" type="presOf" srcId="{14586FBF-4192-4711-B18D-0FD9FD72412E}" destId="{4F1DBAF8-2BF3-47D3-BBE6-B8D6340AF7AF}" srcOrd="0" destOrd="0" presId="urn:microsoft.com/office/officeart/2005/8/layout/pyramid2"/>
    <dgm:cxn modelId="{AC999AD3-EC08-463D-96FC-3E4C20E012D9}" type="presOf" srcId="{C0DFEA1D-9EE1-437D-8895-7EEC34B08394}" destId="{36D33ED0-46ED-4B9E-BBB5-A5E4656B086F}" srcOrd="0" destOrd="0" presId="urn:microsoft.com/office/officeart/2005/8/layout/pyramid2"/>
    <dgm:cxn modelId="{12E8AF05-8F99-4750-9896-0E5A1749E06F}" type="presParOf" srcId="{A970C0A3-46D2-4AAB-95C3-22BFDD96914A}" destId="{9C8D3A0B-4899-49D6-86DE-64ED817959A9}" srcOrd="0" destOrd="0" presId="urn:microsoft.com/office/officeart/2005/8/layout/pyramid2"/>
    <dgm:cxn modelId="{A43E0743-8776-4E2E-9E6E-90FE1802DD51}" type="presParOf" srcId="{A970C0A3-46D2-4AAB-95C3-22BFDD96914A}" destId="{9951C755-0FCC-4088-9234-257D2D8DB228}" srcOrd="1" destOrd="0" presId="urn:microsoft.com/office/officeart/2005/8/layout/pyramid2"/>
    <dgm:cxn modelId="{2C6B15E9-9AE2-4F36-8184-404843E5C897}" type="presParOf" srcId="{9951C755-0FCC-4088-9234-257D2D8DB228}" destId="{0D061A69-4AAE-494E-8805-38D6271DE728}" srcOrd="0" destOrd="0" presId="urn:microsoft.com/office/officeart/2005/8/layout/pyramid2"/>
    <dgm:cxn modelId="{FE0FB6B6-7579-4A7A-BB74-F2D2F37ACC0D}" type="presParOf" srcId="{9951C755-0FCC-4088-9234-257D2D8DB228}" destId="{770180C5-CDE7-4DFF-9259-CCE27962AF25}" srcOrd="1" destOrd="0" presId="urn:microsoft.com/office/officeart/2005/8/layout/pyramid2"/>
    <dgm:cxn modelId="{5F2A2CDA-C7A4-4EF2-8B11-222B8B2766D1}" type="presParOf" srcId="{9951C755-0FCC-4088-9234-257D2D8DB228}" destId="{36D33ED0-46ED-4B9E-BBB5-A5E4656B086F}" srcOrd="2" destOrd="0" presId="urn:microsoft.com/office/officeart/2005/8/layout/pyramid2"/>
    <dgm:cxn modelId="{7D677871-DE79-44A4-A8C4-C675C6B0CA99}" type="presParOf" srcId="{9951C755-0FCC-4088-9234-257D2D8DB228}" destId="{3626A89A-8504-48F2-8F7D-527ED08CFE73}" srcOrd="3" destOrd="0" presId="urn:microsoft.com/office/officeart/2005/8/layout/pyramid2"/>
    <dgm:cxn modelId="{46A05477-B067-477A-8181-4B469A458DD4}" type="presParOf" srcId="{9951C755-0FCC-4088-9234-257D2D8DB228}" destId="{FE557EFC-8F7D-4C88-A285-3C262EEE70F1}" srcOrd="4" destOrd="0" presId="urn:microsoft.com/office/officeart/2005/8/layout/pyramid2"/>
    <dgm:cxn modelId="{21F05B33-A496-490D-9D4F-2331677AD230}" type="presParOf" srcId="{9951C755-0FCC-4088-9234-257D2D8DB228}" destId="{2B5272DD-D448-429F-BFB2-F7A827FEB8CB}" srcOrd="5" destOrd="0" presId="urn:microsoft.com/office/officeart/2005/8/layout/pyramid2"/>
    <dgm:cxn modelId="{260A2B18-BFA5-4DFB-A400-4C6BC644B4E9}" type="presParOf" srcId="{9951C755-0FCC-4088-9234-257D2D8DB228}" destId="{E917326D-B9C3-4C82-AF35-F539BE13F58D}" srcOrd="6" destOrd="0" presId="urn:microsoft.com/office/officeart/2005/8/layout/pyramid2"/>
    <dgm:cxn modelId="{5A7FBAA8-852D-44A8-9285-D45F87AF0254}" type="presParOf" srcId="{9951C755-0FCC-4088-9234-257D2D8DB228}" destId="{AAA741A3-1664-4F1D-BEE0-BDC9C3ED63DB}" srcOrd="7" destOrd="0" presId="urn:microsoft.com/office/officeart/2005/8/layout/pyramid2"/>
    <dgm:cxn modelId="{C0156754-FED4-457F-8B26-87AD6AAC9990}" type="presParOf" srcId="{9951C755-0FCC-4088-9234-257D2D8DB228}" destId="{4F1DBAF8-2BF3-47D3-BBE6-B8D6340AF7AF}" srcOrd="8" destOrd="0" presId="urn:microsoft.com/office/officeart/2005/8/layout/pyramid2"/>
    <dgm:cxn modelId="{1C3CE195-AA7D-4D74-B451-D13E3D906B37}" type="presParOf" srcId="{9951C755-0FCC-4088-9234-257D2D8DB228}" destId="{A679541D-B325-4F9A-8777-548B3A137F0D}" srcOrd="9" destOrd="0" presId="urn:microsoft.com/office/officeart/2005/8/layout/pyramid2"/>
    <dgm:cxn modelId="{E321707A-EFA5-426C-883B-E43EEEDEA1D2}" type="presParOf" srcId="{9951C755-0FCC-4088-9234-257D2D8DB228}" destId="{04AA81C1-AD11-43A0-B030-A030DD70FAB0}" srcOrd="10" destOrd="0" presId="urn:microsoft.com/office/officeart/2005/8/layout/pyramid2"/>
    <dgm:cxn modelId="{E103BCCE-E9F4-4C0E-A0BD-2AFAB4F170D8}" type="presParOf" srcId="{9951C755-0FCC-4088-9234-257D2D8DB228}" destId="{FD6DE78C-9B57-4DB3-8214-B8AC7B255C3C}" srcOrd="11" destOrd="0" presId="urn:microsoft.com/office/officeart/2005/8/layout/pyramid2"/>
    <dgm:cxn modelId="{0380E442-85EF-4AA3-AE45-176D7B905737}" type="presParOf" srcId="{9951C755-0FCC-4088-9234-257D2D8DB228}" destId="{A6B9CF4E-CE81-4676-9B77-0B6DDE112F77}" srcOrd="12" destOrd="0" presId="urn:microsoft.com/office/officeart/2005/8/layout/pyramid2"/>
    <dgm:cxn modelId="{13E6E5BD-F226-42D3-A51D-849368EFA06E}" type="presParOf" srcId="{9951C755-0FCC-4088-9234-257D2D8DB228}" destId="{B39E75B7-7F9F-485B-AF9B-7D3A23CB3BFC}"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5BC6B8-C76A-44BF-A7D5-8C334AE3F01F}" type="doc">
      <dgm:prSet loTypeId="urn:microsoft.com/office/officeart/2009/3/layout/SubStepProcess" loCatId="process" qsTypeId="urn:microsoft.com/office/officeart/2005/8/quickstyle/simple1" qsCatId="simple" csTypeId="urn:microsoft.com/office/officeart/2005/8/colors/colorful3" csCatId="colorful" phldr="1"/>
      <dgm:spPr/>
      <dgm:t>
        <a:bodyPr/>
        <a:lstStyle/>
        <a:p>
          <a:endParaRPr lang="es-MX"/>
        </a:p>
      </dgm:t>
    </dgm:pt>
    <dgm:pt modelId="{9285F5C2-85C5-444D-BDE4-A4603C905CC7}">
      <dgm:prSet phldrT="[Texto]"/>
      <dgm:spPr/>
      <dgm:t>
        <a:bodyPr/>
        <a:lstStyle/>
        <a:p>
          <a:r>
            <a:rPr lang="es-MX" dirty="0" smtClean="0"/>
            <a:t>Procesos</a:t>
          </a:r>
          <a:endParaRPr lang="es-MX" dirty="0"/>
        </a:p>
      </dgm:t>
    </dgm:pt>
    <dgm:pt modelId="{9BEB1915-E96C-46F7-A7EA-3712F92F16B3}" type="parTrans" cxnId="{9EA287D3-A490-4134-9E1D-3FAFF751582C}">
      <dgm:prSet/>
      <dgm:spPr/>
      <dgm:t>
        <a:bodyPr/>
        <a:lstStyle/>
        <a:p>
          <a:endParaRPr lang="es-MX"/>
        </a:p>
      </dgm:t>
    </dgm:pt>
    <dgm:pt modelId="{29C30920-4F58-4A75-AAF4-A3291334CAFD}" type="sibTrans" cxnId="{9EA287D3-A490-4134-9E1D-3FAFF751582C}">
      <dgm:prSet/>
      <dgm:spPr/>
      <dgm:t>
        <a:bodyPr/>
        <a:lstStyle/>
        <a:p>
          <a:endParaRPr lang="es-MX"/>
        </a:p>
      </dgm:t>
    </dgm:pt>
    <dgm:pt modelId="{79C77113-9AE8-4594-B83B-FD8911C2CFD0}">
      <dgm:prSet phldrT="[Texto]"/>
      <dgm:spPr/>
      <dgm:t>
        <a:bodyPr/>
        <a:lstStyle/>
        <a:p>
          <a:pPr algn="just"/>
          <a:r>
            <a:rPr lang="es-MX" i="1" dirty="0" smtClean="0">
              <a:solidFill>
                <a:srgbClr val="FF0000"/>
              </a:solidFill>
            </a:rPr>
            <a:t>Diseño y gestión de procesos: </a:t>
          </a:r>
          <a:r>
            <a:rPr lang="es-MX" dirty="0" smtClean="0"/>
            <a:t>Incluye las perdidas que tienen su origen en decisiones adoptadas por los órganos competentes en la definición y diseño de nuevos productos, sistemas de comercialización, procedimientos, etc.</a:t>
          </a:r>
          <a:endParaRPr lang="es-MX" dirty="0"/>
        </a:p>
      </dgm:t>
    </dgm:pt>
    <dgm:pt modelId="{36D333EB-CDFD-48A8-9B2F-B8CE30D8B8D0}" type="parTrans" cxnId="{D8F2CEAE-E963-405F-96F7-59478EE225F7}">
      <dgm:prSet/>
      <dgm:spPr/>
      <dgm:t>
        <a:bodyPr/>
        <a:lstStyle/>
        <a:p>
          <a:endParaRPr lang="es-MX"/>
        </a:p>
      </dgm:t>
    </dgm:pt>
    <dgm:pt modelId="{FE4AFD08-31A7-4143-8D9D-0580CB33E4DB}" type="sibTrans" cxnId="{D8F2CEAE-E963-405F-96F7-59478EE225F7}">
      <dgm:prSet/>
      <dgm:spPr/>
      <dgm:t>
        <a:bodyPr/>
        <a:lstStyle/>
        <a:p>
          <a:endParaRPr lang="es-MX"/>
        </a:p>
      </dgm:t>
    </dgm:pt>
    <dgm:pt modelId="{A3DC48E4-4231-4863-9692-E15782E6331F}">
      <dgm:prSet phldrT="[Texto]"/>
      <dgm:spPr/>
      <dgm:t>
        <a:bodyPr/>
        <a:lstStyle/>
        <a:p>
          <a:pPr algn="just"/>
          <a:r>
            <a:rPr lang="es-MX" i="1" dirty="0" smtClean="0">
              <a:solidFill>
                <a:srgbClr val="FF0000"/>
              </a:solidFill>
            </a:rPr>
            <a:t>Fraude externo: </a:t>
          </a:r>
          <a:r>
            <a:rPr lang="es-MX" dirty="0" smtClean="0"/>
            <a:t>Fraude incurrido por personas ajenas a la empresa</a:t>
          </a:r>
          <a:endParaRPr lang="es-MX" dirty="0"/>
        </a:p>
      </dgm:t>
    </dgm:pt>
    <dgm:pt modelId="{467FFCA8-F9C0-470A-9F77-4FEFE13EEDFD}" type="parTrans" cxnId="{D5E82203-0D51-42B4-A6B2-47C56FA6336A}">
      <dgm:prSet/>
      <dgm:spPr/>
      <dgm:t>
        <a:bodyPr/>
        <a:lstStyle/>
        <a:p>
          <a:endParaRPr lang="es-MX"/>
        </a:p>
      </dgm:t>
    </dgm:pt>
    <dgm:pt modelId="{C763C70B-ADAA-4044-9352-BD99A87EBCDD}" type="sibTrans" cxnId="{D5E82203-0D51-42B4-A6B2-47C56FA6336A}">
      <dgm:prSet/>
      <dgm:spPr/>
      <dgm:t>
        <a:bodyPr/>
        <a:lstStyle/>
        <a:p>
          <a:endParaRPr lang="es-MX"/>
        </a:p>
      </dgm:t>
    </dgm:pt>
    <dgm:pt modelId="{B450D2F8-28E4-4D2C-87A1-395A1BDC5E51}">
      <dgm:prSet phldrT="[Texto]"/>
      <dgm:spPr/>
      <dgm:t>
        <a:bodyPr/>
        <a:lstStyle/>
        <a:p>
          <a:pPr algn="just"/>
          <a:r>
            <a:rPr lang="es-MX" b="0" i="1" dirty="0" smtClean="0">
              <a:solidFill>
                <a:srgbClr val="FF0000"/>
              </a:solidFill>
            </a:rPr>
            <a:t>Transaccional: </a:t>
          </a:r>
          <a:r>
            <a:rPr lang="es-MX" dirty="0" smtClean="0"/>
            <a:t>Se clasifican dentro de este grupo los quebrantos ocasionados por fallos en la aplicación de las normas y procedimientos internos, errores humanos, etc.</a:t>
          </a:r>
          <a:endParaRPr lang="es-MX" dirty="0"/>
        </a:p>
      </dgm:t>
    </dgm:pt>
    <dgm:pt modelId="{8BDA4EBF-7941-4482-8FA0-68A9FF483AEC}" type="sibTrans" cxnId="{D0EBB9CC-3117-4303-B86F-884559BCACAC}">
      <dgm:prSet/>
      <dgm:spPr/>
      <dgm:t>
        <a:bodyPr/>
        <a:lstStyle/>
        <a:p>
          <a:endParaRPr lang="es-MX"/>
        </a:p>
      </dgm:t>
    </dgm:pt>
    <dgm:pt modelId="{1DF640D7-8BF6-4C1D-B082-C3DA195198EC}" type="parTrans" cxnId="{D0EBB9CC-3117-4303-B86F-884559BCACAC}">
      <dgm:prSet/>
      <dgm:spPr/>
      <dgm:t>
        <a:bodyPr/>
        <a:lstStyle/>
        <a:p>
          <a:endParaRPr lang="es-MX"/>
        </a:p>
      </dgm:t>
    </dgm:pt>
    <dgm:pt modelId="{563F5BB3-7A4B-47F8-BBD3-F0E563B4E229}">
      <dgm:prSet phldrT="[Texto]"/>
      <dgm:spPr/>
      <dgm:t>
        <a:bodyPr/>
        <a:lstStyle/>
        <a:p>
          <a:pPr algn="just"/>
          <a:r>
            <a:rPr lang="es-MX" i="1" dirty="0" smtClean="0">
              <a:solidFill>
                <a:srgbClr val="FF0000"/>
              </a:solidFill>
            </a:rPr>
            <a:t>Fraude interno: </a:t>
          </a:r>
          <a:r>
            <a:rPr lang="es-MX" dirty="0" smtClean="0"/>
            <a:t>Agrupa las perdidas estimadas por el fraude incurrido por personas de la empresa. El fraude interno se diferencia de la categoría precedente en el animo de lucro que mueven a quien comete la infracción.</a:t>
          </a:r>
          <a:endParaRPr lang="es-MX" dirty="0"/>
        </a:p>
      </dgm:t>
    </dgm:pt>
    <dgm:pt modelId="{AF8EACEE-8A89-49A1-97BD-97E8480F87A0}" type="sibTrans" cxnId="{57D09F69-C960-453B-AC60-47C51EFB2923}">
      <dgm:prSet/>
      <dgm:spPr/>
      <dgm:t>
        <a:bodyPr/>
        <a:lstStyle/>
        <a:p>
          <a:endParaRPr lang="es-MX"/>
        </a:p>
      </dgm:t>
    </dgm:pt>
    <dgm:pt modelId="{0614C305-D3E4-4BFB-802B-179A5A84F2C1}" type="parTrans" cxnId="{57D09F69-C960-453B-AC60-47C51EFB2923}">
      <dgm:prSet/>
      <dgm:spPr/>
      <dgm:t>
        <a:bodyPr/>
        <a:lstStyle/>
        <a:p>
          <a:endParaRPr lang="es-MX"/>
        </a:p>
      </dgm:t>
    </dgm:pt>
    <dgm:pt modelId="{2027DE10-0DD4-4C8A-B696-F7756F025454}">
      <dgm:prSet phldrT="[Texto]"/>
      <dgm:spPr/>
      <dgm:t>
        <a:bodyPr/>
        <a:lstStyle/>
        <a:p>
          <a:pPr algn="just"/>
          <a:r>
            <a:rPr lang="es-MX" i="1" dirty="0" smtClean="0">
              <a:solidFill>
                <a:srgbClr val="FF0000"/>
              </a:solidFill>
            </a:rPr>
            <a:t>Actividades no autorizadas: </a:t>
          </a:r>
          <a:r>
            <a:rPr lang="es-MX" dirty="0" smtClean="0"/>
            <a:t>Corresponden estos riesgos a las perdidas esperadas por el incumplimiento de los limites que restringen o condicionan la capacidad de actuación o decisión de las personas.</a:t>
          </a:r>
          <a:endParaRPr lang="es-MX" dirty="0"/>
        </a:p>
      </dgm:t>
    </dgm:pt>
    <dgm:pt modelId="{7F3F1216-DDB5-444A-8C4E-2CFC119AE5DA}" type="sibTrans" cxnId="{39642FA5-206F-409D-B896-4D81D2425A63}">
      <dgm:prSet/>
      <dgm:spPr/>
      <dgm:t>
        <a:bodyPr/>
        <a:lstStyle/>
        <a:p>
          <a:endParaRPr lang="es-MX"/>
        </a:p>
      </dgm:t>
    </dgm:pt>
    <dgm:pt modelId="{4642F926-8F99-4157-9CBA-5535C1539269}" type="parTrans" cxnId="{39642FA5-206F-409D-B896-4D81D2425A63}">
      <dgm:prSet/>
      <dgm:spPr/>
      <dgm:t>
        <a:bodyPr/>
        <a:lstStyle/>
        <a:p>
          <a:endParaRPr lang="es-MX"/>
        </a:p>
      </dgm:t>
    </dgm:pt>
    <dgm:pt modelId="{BD0F3159-76C2-4792-9D3A-0853397C1D23}" type="pres">
      <dgm:prSet presAssocID="{8C5BC6B8-C76A-44BF-A7D5-8C334AE3F01F}" presName="Name0" presStyleCnt="0">
        <dgm:presLayoutVars>
          <dgm:chMax val="7"/>
          <dgm:dir/>
          <dgm:animOne val="branch"/>
        </dgm:presLayoutVars>
      </dgm:prSet>
      <dgm:spPr/>
      <dgm:t>
        <a:bodyPr/>
        <a:lstStyle/>
        <a:p>
          <a:endParaRPr lang="es-MX"/>
        </a:p>
      </dgm:t>
    </dgm:pt>
    <dgm:pt modelId="{FAD4FD48-6907-446A-AA59-2663FD690279}" type="pres">
      <dgm:prSet presAssocID="{9285F5C2-85C5-444D-BDE4-A4603C905CC7}" presName="parTx1" presStyleLbl="node1" presStyleIdx="0" presStyleCnt="1" custScaleX="51499" custScaleY="51128"/>
      <dgm:spPr/>
      <dgm:t>
        <a:bodyPr/>
        <a:lstStyle/>
        <a:p>
          <a:endParaRPr lang="es-MX"/>
        </a:p>
      </dgm:t>
    </dgm:pt>
    <dgm:pt modelId="{6D6D89EB-93EA-4ECD-90E0-635B64977B2E}" type="pres">
      <dgm:prSet presAssocID="{9285F5C2-85C5-444D-BDE4-A4603C905CC7}" presName="spPre1" presStyleCnt="0"/>
      <dgm:spPr/>
    </dgm:pt>
    <dgm:pt modelId="{71201539-79D2-4B05-A3F3-1529FF7BE862}" type="pres">
      <dgm:prSet presAssocID="{9285F5C2-85C5-444D-BDE4-A4603C905CC7}" presName="chLin1" presStyleCnt="0"/>
      <dgm:spPr/>
    </dgm:pt>
    <dgm:pt modelId="{09951EDC-2536-4E8F-A071-92D691C7D925}" type="pres">
      <dgm:prSet presAssocID="{1DF640D7-8BF6-4C1D-B082-C3DA195198EC}" presName="Name11" presStyleLbl="parChTrans1D1" presStyleIdx="0" presStyleCnt="10"/>
      <dgm:spPr/>
    </dgm:pt>
    <dgm:pt modelId="{860AE520-9202-40D2-A1DD-255425E12DB0}" type="pres">
      <dgm:prSet presAssocID="{B450D2F8-28E4-4D2C-87A1-395A1BDC5E51}" presName="txAndLines1" presStyleCnt="0"/>
      <dgm:spPr/>
    </dgm:pt>
    <dgm:pt modelId="{05EB75E9-1DBB-4408-A27A-0BE2EBC40E1F}" type="pres">
      <dgm:prSet presAssocID="{B450D2F8-28E4-4D2C-87A1-395A1BDC5E51}" presName="anchor1" presStyleCnt="0"/>
      <dgm:spPr/>
    </dgm:pt>
    <dgm:pt modelId="{EDE0260E-044A-4CA3-A8AF-B69E562E3720}" type="pres">
      <dgm:prSet presAssocID="{B450D2F8-28E4-4D2C-87A1-395A1BDC5E51}" presName="backup1" presStyleCnt="0"/>
      <dgm:spPr/>
    </dgm:pt>
    <dgm:pt modelId="{3EEAEA02-5867-429D-8D06-D82E9C737009}" type="pres">
      <dgm:prSet presAssocID="{B450D2F8-28E4-4D2C-87A1-395A1BDC5E51}" presName="preLine1" presStyleLbl="parChTrans1D1" presStyleIdx="1" presStyleCnt="10"/>
      <dgm:spPr/>
    </dgm:pt>
    <dgm:pt modelId="{FB656199-DE18-4AAC-99E5-ED95747D436E}" type="pres">
      <dgm:prSet presAssocID="{B450D2F8-28E4-4D2C-87A1-395A1BDC5E51}" presName="desTx1" presStyleLbl="revTx" presStyleIdx="0" presStyleCnt="0">
        <dgm:presLayoutVars>
          <dgm:bulletEnabled val="1"/>
        </dgm:presLayoutVars>
      </dgm:prSet>
      <dgm:spPr/>
      <dgm:t>
        <a:bodyPr/>
        <a:lstStyle/>
        <a:p>
          <a:endParaRPr lang="es-MX"/>
        </a:p>
      </dgm:t>
    </dgm:pt>
    <dgm:pt modelId="{1F4ECAC6-EB33-4411-BC2A-73DFD1860BBD}" type="pres">
      <dgm:prSet presAssocID="{4642F926-8F99-4157-9CBA-5535C1539269}" presName="Name11" presStyleLbl="parChTrans1D1" presStyleIdx="2" presStyleCnt="10"/>
      <dgm:spPr/>
    </dgm:pt>
    <dgm:pt modelId="{6DC8E88A-E178-4A31-8EFC-02316A2CF469}" type="pres">
      <dgm:prSet presAssocID="{2027DE10-0DD4-4C8A-B696-F7756F025454}" presName="txAndLines1" presStyleCnt="0"/>
      <dgm:spPr/>
    </dgm:pt>
    <dgm:pt modelId="{5391ACCA-1D69-456D-9DA7-041C0F4813AF}" type="pres">
      <dgm:prSet presAssocID="{2027DE10-0DD4-4C8A-B696-F7756F025454}" presName="anchor1" presStyleCnt="0"/>
      <dgm:spPr/>
    </dgm:pt>
    <dgm:pt modelId="{A890F39D-9A6E-4417-810B-F9D65D70B835}" type="pres">
      <dgm:prSet presAssocID="{2027DE10-0DD4-4C8A-B696-F7756F025454}" presName="backup1" presStyleCnt="0"/>
      <dgm:spPr/>
    </dgm:pt>
    <dgm:pt modelId="{1B975C6C-11A4-4D23-8620-04AD46322632}" type="pres">
      <dgm:prSet presAssocID="{2027DE10-0DD4-4C8A-B696-F7756F025454}" presName="preLine1" presStyleLbl="parChTrans1D1" presStyleIdx="3" presStyleCnt="10"/>
      <dgm:spPr/>
    </dgm:pt>
    <dgm:pt modelId="{A647FEBA-E5F1-4542-8B26-418B0819307B}" type="pres">
      <dgm:prSet presAssocID="{2027DE10-0DD4-4C8A-B696-F7756F025454}" presName="desTx1" presStyleLbl="revTx" presStyleIdx="0" presStyleCnt="0">
        <dgm:presLayoutVars>
          <dgm:bulletEnabled val="1"/>
        </dgm:presLayoutVars>
      </dgm:prSet>
      <dgm:spPr/>
      <dgm:t>
        <a:bodyPr/>
        <a:lstStyle/>
        <a:p>
          <a:endParaRPr lang="es-MX"/>
        </a:p>
      </dgm:t>
    </dgm:pt>
    <dgm:pt modelId="{6273A71A-9985-4D81-8A69-8C0A83D99C59}" type="pres">
      <dgm:prSet presAssocID="{0614C305-D3E4-4BFB-802B-179A5A84F2C1}" presName="Name11" presStyleLbl="parChTrans1D1" presStyleIdx="4" presStyleCnt="10"/>
      <dgm:spPr/>
    </dgm:pt>
    <dgm:pt modelId="{9CDD6478-A22D-4789-8A08-105C30FA1BB6}" type="pres">
      <dgm:prSet presAssocID="{563F5BB3-7A4B-47F8-BBD3-F0E563B4E229}" presName="txAndLines1" presStyleCnt="0"/>
      <dgm:spPr/>
    </dgm:pt>
    <dgm:pt modelId="{38DCC077-B4B9-445E-A4ED-DD6809E357B5}" type="pres">
      <dgm:prSet presAssocID="{563F5BB3-7A4B-47F8-BBD3-F0E563B4E229}" presName="anchor1" presStyleCnt="0"/>
      <dgm:spPr/>
    </dgm:pt>
    <dgm:pt modelId="{52C18249-3F01-4A26-A851-C77B751C00DA}" type="pres">
      <dgm:prSet presAssocID="{563F5BB3-7A4B-47F8-BBD3-F0E563B4E229}" presName="backup1" presStyleCnt="0"/>
      <dgm:spPr/>
    </dgm:pt>
    <dgm:pt modelId="{1BC5B6EE-2D96-407D-BB46-5B50E05C8DC3}" type="pres">
      <dgm:prSet presAssocID="{563F5BB3-7A4B-47F8-BBD3-F0E563B4E229}" presName="preLine1" presStyleLbl="parChTrans1D1" presStyleIdx="5" presStyleCnt="10"/>
      <dgm:spPr/>
    </dgm:pt>
    <dgm:pt modelId="{17066310-9838-4D45-858B-67AEA8ED083F}" type="pres">
      <dgm:prSet presAssocID="{563F5BB3-7A4B-47F8-BBD3-F0E563B4E229}" presName="desTx1" presStyleLbl="revTx" presStyleIdx="0" presStyleCnt="0">
        <dgm:presLayoutVars>
          <dgm:bulletEnabled val="1"/>
        </dgm:presLayoutVars>
      </dgm:prSet>
      <dgm:spPr/>
      <dgm:t>
        <a:bodyPr/>
        <a:lstStyle/>
        <a:p>
          <a:endParaRPr lang="es-MX"/>
        </a:p>
      </dgm:t>
    </dgm:pt>
    <dgm:pt modelId="{B182D57E-1D1C-42FE-89EF-323D8701BBCE}" type="pres">
      <dgm:prSet presAssocID="{467FFCA8-F9C0-470A-9F77-4FEFE13EEDFD}" presName="Name11" presStyleLbl="parChTrans1D1" presStyleIdx="6" presStyleCnt="10"/>
      <dgm:spPr/>
    </dgm:pt>
    <dgm:pt modelId="{2743F269-09F5-4836-B2EA-9945ED159839}" type="pres">
      <dgm:prSet presAssocID="{A3DC48E4-4231-4863-9692-E15782E6331F}" presName="txAndLines1" presStyleCnt="0"/>
      <dgm:spPr/>
    </dgm:pt>
    <dgm:pt modelId="{88ACBB18-DCDD-41F8-A463-8BBC4DE26E6F}" type="pres">
      <dgm:prSet presAssocID="{A3DC48E4-4231-4863-9692-E15782E6331F}" presName="anchor1" presStyleCnt="0"/>
      <dgm:spPr/>
    </dgm:pt>
    <dgm:pt modelId="{75C9D7C7-B691-4D53-BD45-E3826A1A84E0}" type="pres">
      <dgm:prSet presAssocID="{A3DC48E4-4231-4863-9692-E15782E6331F}" presName="backup1" presStyleCnt="0"/>
      <dgm:spPr/>
    </dgm:pt>
    <dgm:pt modelId="{8D18D2A1-6BC6-4998-88C7-1CDA4D115808}" type="pres">
      <dgm:prSet presAssocID="{A3DC48E4-4231-4863-9692-E15782E6331F}" presName="preLine1" presStyleLbl="parChTrans1D1" presStyleIdx="7" presStyleCnt="10"/>
      <dgm:spPr/>
    </dgm:pt>
    <dgm:pt modelId="{948403B2-36E1-4D8A-B70B-81DCA06F736C}" type="pres">
      <dgm:prSet presAssocID="{A3DC48E4-4231-4863-9692-E15782E6331F}" presName="desTx1" presStyleLbl="revTx" presStyleIdx="0" presStyleCnt="0">
        <dgm:presLayoutVars>
          <dgm:bulletEnabled val="1"/>
        </dgm:presLayoutVars>
      </dgm:prSet>
      <dgm:spPr/>
      <dgm:t>
        <a:bodyPr/>
        <a:lstStyle/>
        <a:p>
          <a:endParaRPr lang="es-MX"/>
        </a:p>
      </dgm:t>
    </dgm:pt>
    <dgm:pt modelId="{0E51E395-A678-4DC3-B313-FC1FB6918686}" type="pres">
      <dgm:prSet presAssocID="{36D333EB-CDFD-48A8-9B2F-B8CE30D8B8D0}" presName="Name11" presStyleLbl="parChTrans1D1" presStyleIdx="8" presStyleCnt="10"/>
      <dgm:spPr/>
    </dgm:pt>
    <dgm:pt modelId="{7866AF59-B3BE-40EC-9893-8229043259CF}" type="pres">
      <dgm:prSet presAssocID="{79C77113-9AE8-4594-B83B-FD8911C2CFD0}" presName="txAndLines1" presStyleCnt="0"/>
      <dgm:spPr/>
    </dgm:pt>
    <dgm:pt modelId="{2FBF20EB-1CD9-426E-97E9-85AD3879DA50}" type="pres">
      <dgm:prSet presAssocID="{79C77113-9AE8-4594-B83B-FD8911C2CFD0}" presName="anchor1" presStyleCnt="0"/>
      <dgm:spPr/>
    </dgm:pt>
    <dgm:pt modelId="{49D233F3-723C-49A0-BD8D-6ED0ABD2A65C}" type="pres">
      <dgm:prSet presAssocID="{79C77113-9AE8-4594-B83B-FD8911C2CFD0}" presName="backup1" presStyleCnt="0"/>
      <dgm:spPr/>
    </dgm:pt>
    <dgm:pt modelId="{6E92A962-572C-4665-A1E3-89B67CA644B1}" type="pres">
      <dgm:prSet presAssocID="{79C77113-9AE8-4594-B83B-FD8911C2CFD0}" presName="preLine1" presStyleLbl="parChTrans1D1" presStyleIdx="9" presStyleCnt="10"/>
      <dgm:spPr/>
    </dgm:pt>
    <dgm:pt modelId="{242B76A4-3D8C-4D2D-8A70-E3890F1446A6}" type="pres">
      <dgm:prSet presAssocID="{79C77113-9AE8-4594-B83B-FD8911C2CFD0}" presName="desTx1" presStyleLbl="revTx" presStyleIdx="0" presStyleCnt="0">
        <dgm:presLayoutVars>
          <dgm:bulletEnabled val="1"/>
        </dgm:presLayoutVars>
      </dgm:prSet>
      <dgm:spPr/>
      <dgm:t>
        <a:bodyPr/>
        <a:lstStyle/>
        <a:p>
          <a:endParaRPr lang="es-MX"/>
        </a:p>
      </dgm:t>
    </dgm:pt>
  </dgm:ptLst>
  <dgm:cxnLst>
    <dgm:cxn modelId="{5B116CBE-D313-4F40-AAC8-F4EC481E80D3}" type="presOf" srcId="{79C77113-9AE8-4594-B83B-FD8911C2CFD0}" destId="{242B76A4-3D8C-4D2D-8A70-E3890F1446A6}" srcOrd="0" destOrd="0" presId="urn:microsoft.com/office/officeart/2009/3/layout/SubStepProcess"/>
    <dgm:cxn modelId="{4C00A0A5-C766-4988-95DA-756B2A9AB335}" type="presOf" srcId="{B450D2F8-28E4-4D2C-87A1-395A1BDC5E51}" destId="{FB656199-DE18-4AAC-99E5-ED95747D436E}" srcOrd="0" destOrd="0" presId="urn:microsoft.com/office/officeart/2009/3/layout/SubStepProcess"/>
    <dgm:cxn modelId="{3E9712B0-79F8-4BD8-9A71-B01909A10070}" type="presOf" srcId="{2027DE10-0DD4-4C8A-B696-F7756F025454}" destId="{A647FEBA-E5F1-4542-8B26-418B0819307B}" srcOrd="0" destOrd="0" presId="urn:microsoft.com/office/officeart/2009/3/layout/SubStepProcess"/>
    <dgm:cxn modelId="{D5E82203-0D51-42B4-A6B2-47C56FA6336A}" srcId="{9285F5C2-85C5-444D-BDE4-A4603C905CC7}" destId="{A3DC48E4-4231-4863-9692-E15782E6331F}" srcOrd="3" destOrd="0" parTransId="{467FFCA8-F9C0-470A-9F77-4FEFE13EEDFD}" sibTransId="{C763C70B-ADAA-4044-9352-BD99A87EBCDD}"/>
    <dgm:cxn modelId="{9C15833F-68B3-4176-9AAD-5B7CACF96B47}" type="presOf" srcId="{8C5BC6B8-C76A-44BF-A7D5-8C334AE3F01F}" destId="{BD0F3159-76C2-4792-9D3A-0853397C1D23}" srcOrd="0" destOrd="0" presId="urn:microsoft.com/office/officeart/2009/3/layout/SubStepProcess"/>
    <dgm:cxn modelId="{39642FA5-206F-409D-B896-4D81D2425A63}" srcId="{9285F5C2-85C5-444D-BDE4-A4603C905CC7}" destId="{2027DE10-0DD4-4C8A-B696-F7756F025454}" srcOrd="1" destOrd="0" parTransId="{4642F926-8F99-4157-9CBA-5535C1539269}" sibTransId="{7F3F1216-DDB5-444A-8C4E-2CFC119AE5DA}"/>
    <dgm:cxn modelId="{57D09F69-C960-453B-AC60-47C51EFB2923}" srcId="{9285F5C2-85C5-444D-BDE4-A4603C905CC7}" destId="{563F5BB3-7A4B-47F8-BBD3-F0E563B4E229}" srcOrd="2" destOrd="0" parTransId="{0614C305-D3E4-4BFB-802B-179A5A84F2C1}" sibTransId="{AF8EACEE-8A89-49A1-97BD-97E8480F87A0}"/>
    <dgm:cxn modelId="{9EA287D3-A490-4134-9E1D-3FAFF751582C}" srcId="{8C5BC6B8-C76A-44BF-A7D5-8C334AE3F01F}" destId="{9285F5C2-85C5-444D-BDE4-A4603C905CC7}" srcOrd="0" destOrd="0" parTransId="{9BEB1915-E96C-46F7-A7EA-3712F92F16B3}" sibTransId="{29C30920-4F58-4A75-AAF4-A3291334CAFD}"/>
    <dgm:cxn modelId="{5E469CF3-7007-45DF-8B3E-F71DA872CCE3}" type="presOf" srcId="{9285F5C2-85C5-444D-BDE4-A4603C905CC7}" destId="{FAD4FD48-6907-446A-AA59-2663FD690279}" srcOrd="0" destOrd="0" presId="urn:microsoft.com/office/officeart/2009/3/layout/SubStepProcess"/>
    <dgm:cxn modelId="{D0EBB9CC-3117-4303-B86F-884559BCACAC}" srcId="{9285F5C2-85C5-444D-BDE4-A4603C905CC7}" destId="{B450D2F8-28E4-4D2C-87A1-395A1BDC5E51}" srcOrd="0" destOrd="0" parTransId="{1DF640D7-8BF6-4C1D-B082-C3DA195198EC}" sibTransId="{8BDA4EBF-7941-4482-8FA0-68A9FF483AEC}"/>
    <dgm:cxn modelId="{D8F2CEAE-E963-405F-96F7-59478EE225F7}" srcId="{9285F5C2-85C5-444D-BDE4-A4603C905CC7}" destId="{79C77113-9AE8-4594-B83B-FD8911C2CFD0}" srcOrd="4" destOrd="0" parTransId="{36D333EB-CDFD-48A8-9B2F-B8CE30D8B8D0}" sibTransId="{FE4AFD08-31A7-4143-8D9D-0580CB33E4DB}"/>
    <dgm:cxn modelId="{05F8C6B1-BB40-4167-8CA5-A59B497DAD21}" type="presOf" srcId="{563F5BB3-7A4B-47F8-BBD3-F0E563B4E229}" destId="{17066310-9838-4D45-858B-67AEA8ED083F}" srcOrd="0" destOrd="0" presId="urn:microsoft.com/office/officeart/2009/3/layout/SubStepProcess"/>
    <dgm:cxn modelId="{16FF779A-4A27-4180-B9FC-9651829D703C}" type="presOf" srcId="{A3DC48E4-4231-4863-9692-E15782E6331F}" destId="{948403B2-36E1-4D8A-B70B-81DCA06F736C}" srcOrd="0" destOrd="0" presId="urn:microsoft.com/office/officeart/2009/3/layout/SubStepProcess"/>
    <dgm:cxn modelId="{3F7EB0BA-B501-4806-B7E0-CE6DC8641FAF}" type="presParOf" srcId="{BD0F3159-76C2-4792-9D3A-0853397C1D23}" destId="{FAD4FD48-6907-446A-AA59-2663FD690279}" srcOrd="0" destOrd="0" presId="urn:microsoft.com/office/officeart/2009/3/layout/SubStepProcess"/>
    <dgm:cxn modelId="{EF81917D-078E-4E59-AD28-A2E4820EB59E}" type="presParOf" srcId="{BD0F3159-76C2-4792-9D3A-0853397C1D23}" destId="{6D6D89EB-93EA-4ECD-90E0-635B64977B2E}" srcOrd="1" destOrd="0" presId="urn:microsoft.com/office/officeart/2009/3/layout/SubStepProcess"/>
    <dgm:cxn modelId="{CA6D2FB4-7008-4D3C-823B-2F7ED45FFAED}" type="presParOf" srcId="{BD0F3159-76C2-4792-9D3A-0853397C1D23}" destId="{71201539-79D2-4B05-A3F3-1529FF7BE862}" srcOrd="2" destOrd="0" presId="urn:microsoft.com/office/officeart/2009/3/layout/SubStepProcess"/>
    <dgm:cxn modelId="{2B1BABAD-6117-4E29-9F9E-BE8FABD3F134}" type="presParOf" srcId="{71201539-79D2-4B05-A3F3-1529FF7BE862}" destId="{09951EDC-2536-4E8F-A071-92D691C7D925}" srcOrd="0" destOrd="0" presId="urn:microsoft.com/office/officeart/2009/3/layout/SubStepProcess"/>
    <dgm:cxn modelId="{EE07CF2D-A59A-4221-9537-C7C66240DB39}" type="presParOf" srcId="{71201539-79D2-4B05-A3F3-1529FF7BE862}" destId="{860AE520-9202-40D2-A1DD-255425E12DB0}" srcOrd="1" destOrd="0" presId="urn:microsoft.com/office/officeart/2009/3/layout/SubStepProcess"/>
    <dgm:cxn modelId="{D55799BE-997A-44F1-BDAC-DEC0296C85D1}" type="presParOf" srcId="{860AE520-9202-40D2-A1DD-255425E12DB0}" destId="{05EB75E9-1DBB-4408-A27A-0BE2EBC40E1F}" srcOrd="0" destOrd="0" presId="urn:microsoft.com/office/officeart/2009/3/layout/SubStepProcess"/>
    <dgm:cxn modelId="{B6F8C644-95AF-4A39-B9F6-8FA14BDA03BD}" type="presParOf" srcId="{860AE520-9202-40D2-A1DD-255425E12DB0}" destId="{EDE0260E-044A-4CA3-A8AF-B69E562E3720}" srcOrd="1" destOrd="0" presId="urn:microsoft.com/office/officeart/2009/3/layout/SubStepProcess"/>
    <dgm:cxn modelId="{58231682-C734-4C4F-B305-1A42008804C2}" type="presParOf" srcId="{860AE520-9202-40D2-A1DD-255425E12DB0}" destId="{3EEAEA02-5867-429D-8D06-D82E9C737009}" srcOrd="2" destOrd="0" presId="urn:microsoft.com/office/officeart/2009/3/layout/SubStepProcess"/>
    <dgm:cxn modelId="{19B494D5-985C-42F7-BD57-69FA3212AD72}" type="presParOf" srcId="{860AE520-9202-40D2-A1DD-255425E12DB0}" destId="{FB656199-DE18-4AAC-99E5-ED95747D436E}" srcOrd="3" destOrd="0" presId="urn:microsoft.com/office/officeart/2009/3/layout/SubStepProcess"/>
    <dgm:cxn modelId="{FDDB1DED-5726-49BD-8F5B-9421DF70CFF3}" type="presParOf" srcId="{71201539-79D2-4B05-A3F3-1529FF7BE862}" destId="{1F4ECAC6-EB33-4411-BC2A-73DFD1860BBD}" srcOrd="2" destOrd="0" presId="urn:microsoft.com/office/officeart/2009/3/layout/SubStepProcess"/>
    <dgm:cxn modelId="{F4918F63-8575-49EB-8915-8F9A769384A3}" type="presParOf" srcId="{71201539-79D2-4B05-A3F3-1529FF7BE862}" destId="{6DC8E88A-E178-4A31-8EFC-02316A2CF469}" srcOrd="3" destOrd="0" presId="urn:microsoft.com/office/officeart/2009/3/layout/SubStepProcess"/>
    <dgm:cxn modelId="{33224778-CB05-4BCF-803C-2EBA85AFD71A}" type="presParOf" srcId="{6DC8E88A-E178-4A31-8EFC-02316A2CF469}" destId="{5391ACCA-1D69-456D-9DA7-041C0F4813AF}" srcOrd="0" destOrd="0" presId="urn:microsoft.com/office/officeart/2009/3/layout/SubStepProcess"/>
    <dgm:cxn modelId="{AE53FF63-BB0D-473E-9D72-88485CA53542}" type="presParOf" srcId="{6DC8E88A-E178-4A31-8EFC-02316A2CF469}" destId="{A890F39D-9A6E-4417-810B-F9D65D70B835}" srcOrd="1" destOrd="0" presId="urn:microsoft.com/office/officeart/2009/3/layout/SubStepProcess"/>
    <dgm:cxn modelId="{5066549E-E5E6-4F58-A0CC-697CBFAAAD0A}" type="presParOf" srcId="{6DC8E88A-E178-4A31-8EFC-02316A2CF469}" destId="{1B975C6C-11A4-4D23-8620-04AD46322632}" srcOrd="2" destOrd="0" presId="urn:microsoft.com/office/officeart/2009/3/layout/SubStepProcess"/>
    <dgm:cxn modelId="{D944A0AC-736F-46E8-85BA-8F06A30AE070}" type="presParOf" srcId="{6DC8E88A-E178-4A31-8EFC-02316A2CF469}" destId="{A647FEBA-E5F1-4542-8B26-418B0819307B}" srcOrd="3" destOrd="0" presId="urn:microsoft.com/office/officeart/2009/3/layout/SubStepProcess"/>
    <dgm:cxn modelId="{24F8E6E1-2622-4CEA-97BF-C2992031F980}" type="presParOf" srcId="{71201539-79D2-4B05-A3F3-1529FF7BE862}" destId="{6273A71A-9985-4D81-8A69-8C0A83D99C59}" srcOrd="4" destOrd="0" presId="urn:microsoft.com/office/officeart/2009/3/layout/SubStepProcess"/>
    <dgm:cxn modelId="{EEE2CEBB-3D79-4008-8812-86F6997AE260}" type="presParOf" srcId="{71201539-79D2-4B05-A3F3-1529FF7BE862}" destId="{9CDD6478-A22D-4789-8A08-105C30FA1BB6}" srcOrd="5" destOrd="0" presId="urn:microsoft.com/office/officeart/2009/3/layout/SubStepProcess"/>
    <dgm:cxn modelId="{47704BEE-8D0D-4C2F-A1C0-5F76E2272632}" type="presParOf" srcId="{9CDD6478-A22D-4789-8A08-105C30FA1BB6}" destId="{38DCC077-B4B9-445E-A4ED-DD6809E357B5}" srcOrd="0" destOrd="0" presId="urn:microsoft.com/office/officeart/2009/3/layout/SubStepProcess"/>
    <dgm:cxn modelId="{FBDF5EAF-7002-4CB7-AA16-5FA1DF44F84F}" type="presParOf" srcId="{9CDD6478-A22D-4789-8A08-105C30FA1BB6}" destId="{52C18249-3F01-4A26-A851-C77B751C00DA}" srcOrd="1" destOrd="0" presId="urn:microsoft.com/office/officeart/2009/3/layout/SubStepProcess"/>
    <dgm:cxn modelId="{98ADFAE8-7F22-466D-87A2-BF90C516F8EB}" type="presParOf" srcId="{9CDD6478-A22D-4789-8A08-105C30FA1BB6}" destId="{1BC5B6EE-2D96-407D-BB46-5B50E05C8DC3}" srcOrd="2" destOrd="0" presId="urn:microsoft.com/office/officeart/2009/3/layout/SubStepProcess"/>
    <dgm:cxn modelId="{50E18116-58B1-4BB1-BC36-B0C391F377B4}" type="presParOf" srcId="{9CDD6478-A22D-4789-8A08-105C30FA1BB6}" destId="{17066310-9838-4D45-858B-67AEA8ED083F}" srcOrd="3" destOrd="0" presId="urn:microsoft.com/office/officeart/2009/3/layout/SubStepProcess"/>
    <dgm:cxn modelId="{4BB8D852-02FC-43CE-8E2A-8B00453014C4}" type="presParOf" srcId="{71201539-79D2-4B05-A3F3-1529FF7BE862}" destId="{B182D57E-1D1C-42FE-89EF-323D8701BBCE}" srcOrd="6" destOrd="0" presId="urn:microsoft.com/office/officeart/2009/3/layout/SubStepProcess"/>
    <dgm:cxn modelId="{F7617A00-61F8-4D30-9B71-C088BAE04C5E}" type="presParOf" srcId="{71201539-79D2-4B05-A3F3-1529FF7BE862}" destId="{2743F269-09F5-4836-B2EA-9945ED159839}" srcOrd="7" destOrd="0" presId="urn:microsoft.com/office/officeart/2009/3/layout/SubStepProcess"/>
    <dgm:cxn modelId="{9A783D9F-C84D-4DCC-AE0F-D920C1DB1BCF}" type="presParOf" srcId="{2743F269-09F5-4836-B2EA-9945ED159839}" destId="{88ACBB18-DCDD-41F8-A463-8BBC4DE26E6F}" srcOrd="0" destOrd="0" presId="urn:microsoft.com/office/officeart/2009/3/layout/SubStepProcess"/>
    <dgm:cxn modelId="{0DE767ED-E328-4290-8BC3-FE051613E333}" type="presParOf" srcId="{2743F269-09F5-4836-B2EA-9945ED159839}" destId="{75C9D7C7-B691-4D53-BD45-E3826A1A84E0}" srcOrd="1" destOrd="0" presId="urn:microsoft.com/office/officeart/2009/3/layout/SubStepProcess"/>
    <dgm:cxn modelId="{3E82ECD0-DA44-48EA-BF6C-6CADDBAA06E2}" type="presParOf" srcId="{2743F269-09F5-4836-B2EA-9945ED159839}" destId="{8D18D2A1-6BC6-4998-88C7-1CDA4D115808}" srcOrd="2" destOrd="0" presId="urn:microsoft.com/office/officeart/2009/3/layout/SubStepProcess"/>
    <dgm:cxn modelId="{829D05F6-04BD-489F-B4C7-D4800A098DE0}" type="presParOf" srcId="{2743F269-09F5-4836-B2EA-9945ED159839}" destId="{948403B2-36E1-4D8A-B70B-81DCA06F736C}" srcOrd="3" destOrd="0" presId="urn:microsoft.com/office/officeart/2009/3/layout/SubStepProcess"/>
    <dgm:cxn modelId="{ED1977F6-B32C-4D01-B2FA-3C039CFFC49B}" type="presParOf" srcId="{71201539-79D2-4B05-A3F3-1529FF7BE862}" destId="{0E51E395-A678-4DC3-B313-FC1FB6918686}" srcOrd="8" destOrd="0" presId="urn:microsoft.com/office/officeart/2009/3/layout/SubStepProcess"/>
    <dgm:cxn modelId="{B4627158-1A5C-402D-9C4F-77E2BE03F535}" type="presParOf" srcId="{71201539-79D2-4B05-A3F3-1529FF7BE862}" destId="{7866AF59-B3BE-40EC-9893-8229043259CF}" srcOrd="9" destOrd="0" presId="urn:microsoft.com/office/officeart/2009/3/layout/SubStepProcess"/>
    <dgm:cxn modelId="{7C5BB510-077C-4DC1-B82E-627FA0741A56}" type="presParOf" srcId="{7866AF59-B3BE-40EC-9893-8229043259CF}" destId="{2FBF20EB-1CD9-426E-97E9-85AD3879DA50}" srcOrd="0" destOrd="0" presId="urn:microsoft.com/office/officeart/2009/3/layout/SubStepProcess"/>
    <dgm:cxn modelId="{C912CF87-466E-4A97-944D-B0ACD2FF7C32}" type="presParOf" srcId="{7866AF59-B3BE-40EC-9893-8229043259CF}" destId="{49D233F3-723C-49A0-BD8D-6ED0ABD2A65C}" srcOrd="1" destOrd="0" presId="urn:microsoft.com/office/officeart/2009/3/layout/SubStepProcess"/>
    <dgm:cxn modelId="{10433411-9EEC-4FFE-8700-3CBD54EF34F8}" type="presParOf" srcId="{7866AF59-B3BE-40EC-9893-8229043259CF}" destId="{6E92A962-572C-4665-A1E3-89B67CA644B1}" srcOrd="2" destOrd="0" presId="urn:microsoft.com/office/officeart/2009/3/layout/SubStepProcess"/>
    <dgm:cxn modelId="{2E80708E-A75B-4082-A92B-285D26418F94}" type="presParOf" srcId="{7866AF59-B3BE-40EC-9893-8229043259CF}" destId="{242B76A4-3D8C-4D2D-8A70-E3890F1446A6}" srcOrd="3"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D854C47-12E2-445B-BAE0-006A28C45F3C}" type="doc">
      <dgm:prSet loTypeId="urn:microsoft.com/office/officeart/2011/layout/ConvergingText" loCatId="process" qsTypeId="urn:microsoft.com/office/officeart/2005/8/quickstyle/3d1" qsCatId="3D" csTypeId="urn:microsoft.com/office/officeart/2005/8/colors/colorful2" csCatId="colorful" phldr="1"/>
      <dgm:spPr/>
      <dgm:t>
        <a:bodyPr/>
        <a:lstStyle/>
        <a:p>
          <a:endParaRPr lang="es-MX"/>
        </a:p>
      </dgm:t>
    </dgm:pt>
    <dgm:pt modelId="{A98FB43C-4391-4172-A4D0-6E1EADB44CD5}">
      <dgm:prSet phldrT="[Texto]"/>
      <dgm:spPr/>
      <dgm:t>
        <a:bodyPr/>
        <a:lstStyle/>
        <a:p>
          <a:r>
            <a:rPr lang="es-MX" dirty="0" smtClean="0"/>
            <a:t>Tecnológico</a:t>
          </a:r>
          <a:endParaRPr lang="es-MX" dirty="0"/>
        </a:p>
      </dgm:t>
    </dgm:pt>
    <dgm:pt modelId="{7886E558-9F35-4AA9-9FA3-2BE399D14442}" type="parTrans" cxnId="{727131C8-7789-4924-B644-5863B86A3E2C}">
      <dgm:prSet/>
      <dgm:spPr/>
      <dgm:t>
        <a:bodyPr/>
        <a:lstStyle/>
        <a:p>
          <a:endParaRPr lang="es-MX"/>
        </a:p>
      </dgm:t>
    </dgm:pt>
    <dgm:pt modelId="{079850A5-6C43-4B6D-A2EC-1BD803B35EE0}" type="sibTrans" cxnId="{727131C8-7789-4924-B644-5863B86A3E2C}">
      <dgm:prSet/>
      <dgm:spPr/>
      <dgm:t>
        <a:bodyPr/>
        <a:lstStyle/>
        <a:p>
          <a:endParaRPr lang="es-MX"/>
        </a:p>
      </dgm:t>
    </dgm:pt>
    <dgm:pt modelId="{6572ACD6-1A53-4725-866F-DCA32C127315}">
      <dgm:prSet phldrT="[Texto]"/>
      <dgm:spPr/>
      <dgm:t>
        <a:bodyPr/>
        <a:lstStyle/>
        <a:p>
          <a:r>
            <a:rPr lang="es-MX" dirty="0" smtClean="0"/>
            <a:t>Hardware</a:t>
          </a:r>
          <a:endParaRPr lang="es-MX" dirty="0"/>
        </a:p>
      </dgm:t>
    </dgm:pt>
    <dgm:pt modelId="{88F418C9-30B0-4118-9657-81E4AC42FC11}" type="parTrans" cxnId="{C9197CB3-2A47-496E-838A-3706DEC8E3C1}">
      <dgm:prSet/>
      <dgm:spPr/>
      <dgm:t>
        <a:bodyPr/>
        <a:lstStyle/>
        <a:p>
          <a:endParaRPr lang="es-MX"/>
        </a:p>
      </dgm:t>
    </dgm:pt>
    <dgm:pt modelId="{0CABE4D3-7EAA-4C91-ACC0-E5EEF89797C1}" type="sibTrans" cxnId="{C9197CB3-2A47-496E-838A-3706DEC8E3C1}">
      <dgm:prSet/>
      <dgm:spPr/>
      <dgm:t>
        <a:bodyPr/>
        <a:lstStyle/>
        <a:p>
          <a:endParaRPr lang="es-MX"/>
        </a:p>
      </dgm:t>
    </dgm:pt>
    <dgm:pt modelId="{FA77FE10-3632-4E69-B3C4-ACB787A4C740}">
      <dgm:prSet phldrT="[Texto]"/>
      <dgm:spPr/>
      <dgm:t>
        <a:bodyPr/>
        <a:lstStyle/>
        <a:p>
          <a:r>
            <a:rPr lang="es-MX" dirty="0" smtClean="0"/>
            <a:t>Software</a:t>
          </a:r>
          <a:endParaRPr lang="es-MX" dirty="0"/>
        </a:p>
      </dgm:t>
    </dgm:pt>
    <dgm:pt modelId="{14E945FE-69FF-4907-9F3E-0863E7E3C019}" type="parTrans" cxnId="{4EF8E83F-6BFE-4779-BEC0-C8A6D75AFE76}">
      <dgm:prSet/>
      <dgm:spPr/>
      <dgm:t>
        <a:bodyPr/>
        <a:lstStyle/>
        <a:p>
          <a:endParaRPr lang="es-MX"/>
        </a:p>
      </dgm:t>
    </dgm:pt>
    <dgm:pt modelId="{2E04EC30-5034-4413-894C-E72188B1D07F}" type="sibTrans" cxnId="{4EF8E83F-6BFE-4779-BEC0-C8A6D75AFE76}">
      <dgm:prSet/>
      <dgm:spPr/>
      <dgm:t>
        <a:bodyPr/>
        <a:lstStyle/>
        <a:p>
          <a:endParaRPr lang="es-MX"/>
        </a:p>
      </dgm:t>
    </dgm:pt>
    <dgm:pt modelId="{6BEB07CF-88F8-42F5-9D89-E29101EB2305}">
      <dgm:prSet phldrT="[Texto]"/>
      <dgm:spPr/>
      <dgm:t>
        <a:bodyPr/>
        <a:lstStyle/>
        <a:p>
          <a:r>
            <a:rPr lang="es-MX" dirty="0" smtClean="0"/>
            <a:t>Comunicaciones</a:t>
          </a:r>
          <a:endParaRPr lang="es-MX" dirty="0"/>
        </a:p>
      </dgm:t>
    </dgm:pt>
    <dgm:pt modelId="{033FF77B-8672-4816-82B7-9088B6A064FC}" type="parTrans" cxnId="{3EA18354-613E-4934-8892-85D160E0CA71}">
      <dgm:prSet/>
      <dgm:spPr/>
      <dgm:t>
        <a:bodyPr/>
        <a:lstStyle/>
        <a:p>
          <a:endParaRPr lang="es-MX"/>
        </a:p>
      </dgm:t>
    </dgm:pt>
    <dgm:pt modelId="{FA8AD0B0-8BEA-4298-9139-32288CCEAD22}" type="sibTrans" cxnId="{3EA18354-613E-4934-8892-85D160E0CA71}">
      <dgm:prSet/>
      <dgm:spPr/>
      <dgm:t>
        <a:bodyPr/>
        <a:lstStyle/>
        <a:p>
          <a:endParaRPr lang="es-MX"/>
        </a:p>
      </dgm:t>
    </dgm:pt>
    <dgm:pt modelId="{9DBDA172-FF37-4662-A6F4-1C582C1794AD}">
      <dgm:prSet phldrT="[Texto]"/>
      <dgm:spPr/>
      <dgm:t>
        <a:bodyPr/>
        <a:lstStyle/>
        <a:p>
          <a:r>
            <a:rPr lang="es-MX" dirty="0" smtClean="0"/>
            <a:t>Sistemas de respaldo</a:t>
          </a:r>
          <a:endParaRPr lang="es-MX" dirty="0"/>
        </a:p>
      </dgm:t>
    </dgm:pt>
    <dgm:pt modelId="{956C2421-E4ED-44F6-A755-88686BC1F50F}" type="parTrans" cxnId="{D7E50740-92B7-4B62-9618-F03D6BCFECBA}">
      <dgm:prSet/>
      <dgm:spPr/>
      <dgm:t>
        <a:bodyPr/>
        <a:lstStyle/>
        <a:p>
          <a:endParaRPr lang="es-MX"/>
        </a:p>
      </dgm:t>
    </dgm:pt>
    <dgm:pt modelId="{370B48BA-B081-4D0B-AE17-1C5993FD2A4B}" type="sibTrans" cxnId="{D7E50740-92B7-4B62-9618-F03D6BCFECBA}">
      <dgm:prSet/>
      <dgm:spPr/>
      <dgm:t>
        <a:bodyPr/>
        <a:lstStyle/>
        <a:p>
          <a:endParaRPr lang="es-MX"/>
        </a:p>
      </dgm:t>
    </dgm:pt>
    <dgm:pt modelId="{81924DEC-DF59-4BF4-8F04-FEEF309986F7}">
      <dgm:prSet phldrT="[Texto]"/>
      <dgm:spPr/>
      <dgm:t>
        <a:bodyPr/>
        <a:lstStyle/>
        <a:p>
          <a:r>
            <a:rPr lang="es-MX" dirty="0" smtClean="0"/>
            <a:t>Infraestructura tecnológica</a:t>
          </a:r>
          <a:endParaRPr lang="es-MX" dirty="0"/>
        </a:p>
      </dgm:t>
    </dgm:pt>
    <dgm:pt modelId="{047AF592-DEDE-4DBB-8B12-3C1D65F45896}" type="parTrans" cxnId="{1DB05DAA-9BD4-42F6-95FF-CF3765D63786}">
      <dgm:prSet/>
      <dgm:spPr/>
      <dgm:t>
        <a:bodyPr/>
        <a:lstStyle/>
        <a:p>
          <a:endParaRPr lang="es-MX"/>
        </a:p>
      </dgm:t>
    </dgm:pt>
    <dgm:pt modelId="{E6FA5443-60DC-4664-9BBC-108414702003}" type="sibTrans" cxnId="{1DB05DAA-9BD4-42F6-95FF-CF3765D63786}">
      <dgm:prSet/>
      <dgm:spPr/>
      <dgm:t>
        <a:bodyPr/>
        <a:lstStyle/>
        <a:p>
          <a:endParaRPr lang="es-MX"/>
        </a:p>
      </dgm:t>
    </dgm:pt>
    <dgm:pt modelId="{D0739E82-1ACD-4890-A72E-BB16BCC997F5}" type="pres">
      <dgm:prSet presAssocID="{0D854C47-12E2-445B-BAE0-006A28C45F3C}" presName="Name0" presStyleCnt="0">
        <dgm:presLayoutVars>
          <dgm:chMax/>
          <dgm:chPref val="1"/>
          <dgm:dir/>
          <dgm:animOne val="branch"/>
          <dgm:animLvl val="lvl"/>
          <dgm:resizeHandles/>
        </dgm:presLayoutVars>
      </dgm:prSet>
      <dgm:spPr/>
      <dgm:t>
        <a:bodyPr/>
        <a:lstStyle/>
        <a:p>
          <a:endParaRPr lang="es-MX"/>
        </a:p>
      </dgm:t>
    </dgm:pt>
    <dgm:pt modelId="{0347F89A-440C-4668-BB3B-3B759501EC11}" type="pres">
      <dgm:prSet presAssocID="{A98FB43C-4391-4172-A4D0-6E1EADB44CD5}" presName="composite" presStyleCnt="0"/>
      <dgm:spPr/>
    </dgm:pt>
    <dgm:pt modelId="{E4F1164F-6E52-470F-AC05-B85043845738}" type="pres">
      <dgm:prSet presAssocID="{A98FB43C-4391-4172-A4D0-6E1EADB44CD5}" presName="ParentAccent1" presStyleLbl="alignNode1" presStyleIdx="0" presStyleCnt="51"/>
      <dgm:spPr/>
    </dgm:pt>
    <dgm:pt modelId="{144D611C-052A-438F-8E49-379DD5B118DE}" type="pres">
      <dgm:prSet presAssocID="{A98FB43C-4391-4172-A4D0-6E1EADB44CD5}" presName="ParentAccent2" presStyleLbl="alignNode1" presStyleIdx="1" presStyleCnt="51"/>
      <dgm:spPr/>
    </dgm:pt>
    <dgm:pt modelId="{F8C84951-F64E-429F-8128-5F6979EC1F23}" type="pres">
      <dgm:prSet presAssocID="{A98FB43C-4391-4172-A4D0-6E1EADB44CD5}" presName="ParentAccent3" presStyleLbl="alignNode1" presStyleIdx="2" presStyleCnt="51"/>
      <dgm:spPr/>
    </dgm:pt>
    <dgm:pt modelId="{532B8187-36F6-4AF0-A58A-8D432D5B3669}" type="pres">
      <dgm:prSet presAssocID="{A98FB43C-4391-4172-A4D0-6E1EADB44CD5}" presName="ParentAccent4" presStyleLbl="alignNode1" presStyleIdx="3" presStyleCnt="51"/>
      <dgm:spPr/>
    </dgm:pt>
    <dgm:pt modelId="{EA559DF6-B7CF-4B56-B350-9667FCD17BE0}" type="pres">
      <dgm:prSet presAssocID="{A98FB43C-4391-4172-A4D0-6E1EADB44CD5}" presName="ParentAccent5" presStyleLbl="alignNode1" presStyleIdx="4" presStyleCnt="51"/>
      <dgm:spPr/>
    </dgm:pt>
    <dgm:pt modelId="{B65BCF61-72F2-43D7-82DF-A73133BED75F}" type="pres">
      <dgm:prSet presAssocID="{A98FB43C-4391-4172-A4D0-6E1EADB44CD5}" presName="ParentAccent6" presStyleLbl="alignNode1" presStyleIdx="5" presStyleCnt="51"/>
      <dgm:spPr/>
    </dgm:pt>
    <dgm:pt modelId="{417E4E8D-64E5-4A28-A127-6619D36E7B51}" type="pres">
      <dgm:prSet presAssocID="{A98FB43C-4391-4172-A4D0-6E1EADB44CD5}" presName="ParentAccent7" presStyleLbl="alignNode1" presStyleIdx="6" presStyleCnt="51"/>
      <dgm:spPr/>
    </dgm:pt>
    <dgm:pt modelId="{0531A04F-B06B-4CE2-B6B1-FB0EF3B92FD0}" type="pres">
      <dgm:prSet presAssocID="{A98FB43C-4391-4172-A4D0-6E1EADB44CD5}" presName="ParentAccent8" presStyleLbl="alignNode1" presStyleIdx="7" presStyleCnt="51"/>
      <dgm:spPr/>
    </dgm:pt>
    <dgm:pt modelId="{0F3A6BE0-C750-4173-8A20-A82FC2DA294A}" type="pres">
      <dgm:prSet presAssocID="{A98FB43C-4391-4172-A4D0-6E1EADB44CD5}" presName="ParentAccent9" presStyleLbl="alignNode1" presStyleIdx="8" presStyleCnt="51"/>
      <dgm:spPr/>
    </dgm:pt>
    <dgm:pt modelId="{DBDCCBDD-0EC4-47FA-A1A8-3FD00D28B377}" type="pres">
      <dgm:prSet presAssocID="{A98FB43C-4391-4172-A4D0-6E1EADB44CD5}" presName="ParentAccent10" presStyleLbl="alignNode1" presStyleIdx="9" presStyleCnt="51"/>
      <dgm:spPr/>
    </dgm:pt>
    <dgm:pt modelId="{EEDC7C3B-B251-4796-A15B-A3B5EF851025}" type="pres">
      <dgm:prSet presAssocID="{A98FB43C-4391-4172-A4D0-6E1EADB44CD5}" presName="Parent" presStyleLbl="alignNode1" presStyleIdx="10" presStyleCnt="51">
        <dgm:presLayoutVars>
          <dgm:chMax val="5"/>
          <dgm:chPref val="3"/>
          <dgm:bulletEnabled val="1"/>
        </dgm:presLayoutVars>
      </dgm:prSet>
      <dgm:spPr/>
      <dgm:t>
        <a:bodyPr/>
        <a:lstStyle/>
        <a:p>
          <a:endParaRPr lang="es-MX"/>
        </a:p>
      </dgm:t>
    </dgm:pt>
    <dgm:pt modelId="{7672C34B-3FC4-481B-89AD-576E02F8372D}" type="pres">
      <dgm:prSet presAssocID="{6572ACD6-1A53-4725-866F-DCA32C127315}" presName="Child1Accent1" presStyleLbl="alignNode1" presStyleIdx="11" presStyleCnt="51"/>
      <dgm:spPr/>
    </dgm:pt>
    <dgm:pt modelId="{A6A5F669-DB1A-431C-80F6-4EE8AA2ACB70}" type="pres">
      <dgm:prSet presAssocID="{6572ACD6-1A53-4725-866F-DCA32C127315}" presName="Child1Accent2" presStyleLbl="alignNode1" presStyleIdx="12" presStyleCnt="51"/>
      <dgm:spPr/>
    </dgm:pt>
    <dgm:pt modelId="{A16705E5-8ABC-4D18-94B3-775F6370019C}" type="pres">
      <dgm:prSet presAssocID="{6572ACD6-1A53-4725-866F-DCA32C127315}" presName="Child1Accent3" presStyleLbl="alignNode1" presStyleIdx="13" presStyleCnt="51"/>
      <dgm:spPr/>
    </dgm:pt>
    <dgm:pt modelId="{A416E2E4-B921-4EAF-82EF-65E184A99D11}" type="pres">
      <dgm:prSet presAssocID="{6572ACD6-1A53-4725-866F-DCA32C127315}" presName="Child1Accent4" presStyleLbl="alignNode1" presStyleIdx="14" presStyleCnt="51"/>
      <dgm:spPr/>
    </dgm:pt>
    <dgm:pt modelId="{73ACA4A0-31FA-46C2-BFB5-B008B2838BED}" type="pres">
      <dgm:prSet presAssocID="{6572ACD6-1A53-4725-866F-DCA32C127315}" presName="Child1Accent5" presStyleLbl="alignNode1" presStyleIdx="15" presStyleCnt="51"/>
      <dgm:spPr/>
    </dgm:pt>
    <dgm:pt modelId="{DED7323E-D488-4B3A-9F36-A6F3B78A8887}" type="pres">
      <dgm:prSet presAssocID="{6572ACD6-1A53-4725-866F-DCA32C127315}" presName="Child1Accent6" presStyleLbl="alignNode1" presStyleIdx="16" presStyleCnt="51"/>
      <dgm:spPr/>
    </dgm:pt>
    <dgm:pt modelId="{6EBEE269-4C8A-4728-B0EB-FE1264C325D6}" type="pres">
      <dgm:prSet presAssocID="{6572ACD6-1A53-4725-866F-DCA32C127315}" presName="Child1Accent7" presStyleLbl="alignNode1" presStyleIdx="17" presStyleCnt="51"/>
      <dgm:spPr/>
    </dgm:pt>
    <dgm:pt modelId="{2E98847D-1AA1-463D-B412-A245A82ABC47}" type="pres">
      <dgm:prSet presAssocID="{6572ACD6-1A53-4725-866F-DCA32C127315}" presName="Child1Accent8" presStyleLbl="alignNode1" presStyleIdx="18" presStyleCnt="51"/>
      <dgm:spPr/>
    </dgm:pt>
    <dgm:pt modelId="{D84BA1EC-E5C6-42B6-88B2-E994425A86F9}" type="pres">
      <dgm:prSet presAssocID="{6572ACD6-1A53-4725-866F-DCA32C127315}" presName="Child1Accent9" presStyleLbl="alignNode1" presStyleIdx="19" presStyleCnt="51"/>
      <dgm:spPr/>
    </dgm:pt>
    <dgm:pt modelId="{020D7403-1274-492E-97AF-ED86CD2B6B00}" type="pres">
      <dgm:prSet presAssocID="{6572ACD6-1A53-4725-866F-DCA32C127315}" presName="Child1" presStyleLbl="revTx" presStyleIdx="0" presStyleCnt="5">
        <dgm:presLayoutVars>
          <dgm:chMax/>
          <dgm:chPref val="0"/>
          <dgm:bulletEnabled val="1"/>
        </dgm:presLayoutVars>
      </dgm:prSet>
      <dgm:spPr/>
      <dgm:t>
        <a:bodyPr/>
        <a:lstStyle/>
        <a:p>
          <a:endParaRPr lang="es-MX"/>
        </a:p>
      </dgm:t>
    </dgm:pt>
    <dgm:pt modelId="{8F1529E4-E441-4E81-ACEC-78A4C9D8DD35}" type="pres">
      <dgm:prSet presAssocID="{FA77FE10-3632-4E69-B3C4-ACB787A4C740}" presName="Child2Accent1" presStyleLbl="alignNode1" presStyleIdx="20" presStyleCnt="51"/>
      <dgm:spPr/>
    </dgm:pt>
    <dgm:pt modelId="{A6FF4659-B93F-4634-8695-0FCA823F1C0E}" type="pres">
      <dgm:prSet presAssocID="{FA77FE10-3632-4E69-B3C4-ACB787A4C740}" presName="Child2Accent2" presStyleLbl="alignNode1" presStyleIdx="21" presStyleCnt="51"/>
      <dgm:spPr/>
    </dgm:pt>
    <dgm:pt modelId="{8646D908-10A3-4936-AB4F-4CAB75825FFF}" type="pres">
      <dgm:prSet presAssocID="{FA77FE10-3632-4E69-B3C4-ACB787A4C740}" presName="Child2Accent3" presStyleLbl="alignNode1" presStyleIdx="22" presStyleCnt="51"/>
      <dgm:spPr/>
    </dgm:pt>
    <dgm:pt modelId="{BF204BEE-A3BE-407A-9034-12C3FB159A2E}" type="pres">
      <dgm:prSet presAssocID="{FA77FE10-3632-4E69-B3C4-ACB787A4C740}" presName="Child2Accent4" presStyleLbl="alignNode1" presStyleIdx="23" presStyleCnt="51"/>
      <dgm:spPr/>
    </dgm:pt>
    <dgm:pt modelId="{57BD5911-127B-41D7-8CC0-37A71BA50AFF}" type="pres">
      <dgm:prSet presAssocID="{FA77FE10-3632-4E69-B3C4-ACB787A4C740}" presName="Child2Accent5" presStyleLbl="alignNode1" presStyleIdx="24" presStyleCnt="51"/>
      <dgm:spPr/>
    </dgm:pt>
    <dgm:pt modelId="{DE91A4E2-4326-4561-8A05-FC8308374AA1}" type="pres">
      <dgm:prSet presAssocID="{FA77FE10-3632-4E69-B3C4-ACB787A4C740}" presName="Child2Accent6" presStyleLbl="alignNode1" presStyleIdx="25" presStyleCnt="51"/>
      <dgm:spPr/>
    </dgm:pt>
    <dgm:pt modelId="{93255E04-DE80-4F5F-9D6F-417C5AA66345}" type="pres">
      <dgm:prSet presAssocID="{FA77FE10-3632-4E69-B3C4-ACB787A4C740}" presName="Child2Accent7" presStyleLbl="alignNode1" presStyleIdx="26" presStyleCnt="51"/>
      <dgm:spPr/>
    </dgm:pt>
    <dgm:pt modelId="{C381D3F9-3FD3-49FC-976A-B392C2126DF1}" type="pres">
      <dgm:prSet presAssocID="{FA77FE10-3632-4E69-B3C4-ACB787A4C740}" presName="Child2" presStyleLbl="revTx" presStyleIdx="1" presStyleCnt="5">
        <dgm:presLayoutVars>
          <dgm:chMax/>
          <dgm:chPref val="0"/>
          <dgm:bulletEnabled val="1"/>
        </dgm:presLayoutVars>
      </dgm:prSet>
      <dgm:spPr/>
      <dgm:t>
        <a:bodyPr/>
        <a:lstStyle/>
        <a:p>
          <a:endParaRPr lang="es-MX"/>
        </a:p>
      </dgm:t>
    </dgm:pt>
    <dgm:pt modelId="{BE287B95-DEDA-4CA0-B539-59DC45B03E1A}" type="pres">
      <dgm:prSet presAssocID="{6BEB07CF-88F8-42F5-9D89-E29101EB2305}" presName="Child3Accent1" presStyleLbl="alignNode1" presStyleIdx="27" presStyleCnt="51"/>
      <dgm:spPr/>
    </dgm:pt>
    <dgm:pt modelId="{31A56135-35FC-44AB-8F37-8E7BA176B4C0}" type="pres">
      <dgm:prSet presAssocID="{6BEB07CF-88F8-42F5-9D89-E29101EB2305}" presName="Child3Accent2" presStyleLbl="alignNode1" presStyleIdx="28" presStyleCnt="51"/>
      <dgm:spPr/>
    </dgm:pt>
    <dgm:pt modelId="{5EC68F3E-BEC1-4FC4-AD37-64BA64434057}" type="pres">
      <dgm:prSet presAssocID="{6BEB07CF-88F8-42F5-9D89-E29101EB2305}" presName="Child3Accent3" presStyleLbl="alignNode1" presStyleIdx="29" presStyleCnt="51"/>
      <dgm:spPr/>
    </dgm:pt>
    <dgm:pt modelId="{E1B2CBF2-5CE6-4134-BEED-0532DE93D85D}" type="pres">
      <dgm:prSet presAssocID="{6BEB07CF-88F8-42F5-9D89-E29101EB2305}" presName="Child3Accent4" presStyleLbl="alignNode1" presStyleIdx="30" presStyleCnt="51"/>
      <dgm:spPr/>
    </dgm:pt>
    <dgm:pt modelId="{16A40D18-C3CE-4F7B-A9DB-137D402F0C16}" type="pres">
      <dgm:prSet presAssocID="{6BEB07CF-88F8-42F5-9D89-E29101EB2305}" presName="Child3Accent5" presStyleLbl="alignNode1" presStyleIdx="31" presStyleCnt="51"/>
      <dgm:spPr/>
    </dgm:pt>
    <dgm:pt modelId="{E28E950A-B7E1-4D6F-B591-8BD042872F36}" type="pres">
      <dgm:prSet presAssocID="{6BEB07CF-88F8-42F5-9D89-E29101EB2305}" presName="Child3Accent6" presStyleLbl="alignNode1" presStyleIdx="32" presStyleCnt="51"/>
      <dgm:spPr/>
    </dgm:pt>
    <dgm:pt modelId="{46303A51-BB44-4570-A90A-04BD49EAAACB}" type="pres">
      <dgm:prSet presAssocID="{6BEB07CF-88F8-42F5-9D89-E29101EB2305}" presName="Child3Accent7" presStyleLbl="alignNode1" presStyleIdx="33" presStyleCnt="51"/>
      <dgm:spPr/>
    </dgm:pt>
    <dgm:pt modelId="{3187B48F-4529-490C-995B-4AFD5AD6998D}" type="pres">
      <dgm:prSet presAssocID="{6BEB07CF-88F8-42F5-9D89-E29101EB2305}" presName="Child3" presStyleLbl="revTx" presStyleIdx="2" presStyleCnt="5">
        <dgm:presLayoutVars>
          <dgm:chMax/>
          <dgm:chPref val="0"/>
          <dgm:bulletEnabled val="1"/>
        </dgm:presLayoutVars>
      </dgm:prSet>
      <dgm:spPr/>
      <dgm:t>
        <a:bodyPr/>
        <a:lstStyle/>
        <a:p>
          <a:endParaRPr lang="es-MX"/>
        </a:p>
      </dgm:t>
    </dgm:pt>
    <dgm:pt modelId="{9CB71926-31D2-4BA0-B2E8-F425DC3CEC1D}" type="pres">
      <dgm:prSet presAssocID="{9DBDA172-FF37-4662-A6F4-1C582C1794AD}" presName="Child4Accent1" presStyleLbl="alignNode1" presStyleIdx="34" presStyleCnt="51"/>
      <dgm:spPr/>
    </dgm:pt>
    <dgm:pt modelId="{8865C1CC-2CED-4FEA-9584-5843BC0D105B}" type="pres">
      <dgm:prSet presAssocID="{9DBDA172-FF37-4662-A6F4-1C582C1794AD}" presName="Child4Accent2" presStyleLbl="alignNode1" presStyleIdx="35" presStyleCnt="51"/>
      <dgm:spPr/>
    </dgm:pt>
    <dgm:pt modelId="{8E383552-934D-49AB-9583-BCCAF1613E55}" type="pres">
      <dgm:prSet presAssocID="{9DBDA172-FF37-4662-A6F4-1C582C1794AD}" presName="Child4Accent3" presStyleLbl="alignNode1" presStyleIdx="36" presStyleCnt="51"/>
      <dgm:spPr/>
    </dgm:pt>
    <dgm:pt modelId="{3B972321-DCB9-401A-8169-908AF6934798}" type="pres">
      <dgm:prSet presAssocID="{9DBDA172-FF37-4662-A6F4-1C582C1794AD}" presName="Child4Accent4" presStyleLbl="alignNode1" presStyleIdx="37" presStyleCnt="51"/>
      <dgm:spPr/>
    </dgm:pt>
    <dgm:pt modelId="{790EE7E9-EE66-4192-BD5F-9F5A252F1963}" type="pres">
      <dgm:prSet presAssocID="{9DBDA172-FF37-4662-A6F4-1C582C1794AD}" presName="Child4Accent5" presStyleLbl="alignNode1" presStyleIdx="38" presStyleCnt="51"/>
      <dgm:spPr/>
    </dgm:pt>
    <dgm:pt modelId="{899598FD-152E-4C4A-A004-854D5FF73392}" type="pres">
      <dgm:prSet presAssocID="{9DBDA172-FF37-4662-A6F4-1C582C1794AD}" presName="Child4Accent6" presStyleLbl="alignNode1" presStyleIdx="39" presStyleCnt="51"/>
      <dgm:spPr/>
    </dgm:pt>
    <dgm:pt modelId="{166E79B4-D7D4-4EE2-A20F-A0FB0F1ADE0D}" type="pres">
      <dgm:prSet presAssocID="{9DBDA172-FF37-4662-A6F4-1C582C1794AD}" presName="Child4Accent7" presStyleLbl="alignNode1" presStyleIdx="40" presStyleCnt="51"/>
      <dgm:spPr/>
    </dgm:pt>
    <dgm:pt modelId="{1988B538-E63D-453A-A911-20640B5F4F16}" type="pres">
      <dgm:prSet presAssocID="{9DBDA172-FF37-4662-A6F4-1C582C1794AD}" presName="Child4Accent8" presStyleLbl="alignNode1" presStyleIdx="41" presStyleCnt="51"/>
      <dgm:spPr/>
    </dgm:pt>
    <dgm:pt modelId="{A0C3A3E9-2E0D-42B9-8495-9500588B133D}" type="pres">
      <dgm:prSet presAssocID="{9DBDA172-FF37-4662-A6F4-1C582C1794AD}" presName="Child4" presStyleLbl="revTx" presStyleIdx="3" presStyleCnt="5">
        <dgm:presLayoutVars>
          <dgm:chMax/>
          <dgm:chPref val="0"/>
          <dgm:bulletEnabled val="1"/>
        </dgm:presLayoutVars>
      </dgm:prSet>
      <dgm:spPr/>
      <dgm:t>
        <a:bodyPr/>
        <a:lstStyle/>
        <a:p>
          <a:endParaRPr lang="es-MX"/>
        </a:p>
      </dgm:t>
    </dgm:pt>
    <dgm:pt modelId="{96E92C4E-1061-4B8D-880B-9EF541804AE6}" type="pres">
      <dgm:prSet presAssocID="{81924DEC-DF59-4BF4-8F04-FEEF309986F7}" presName="Child5Accent1" presStyleLbl="alignNode1" presStyleIdx="42" presStyleCnt="51"/>
      <dgm:spPr/>
    </dgm:pt>
    <dgm:pt modelId="{64B86214-FF8D-4717-8FE2-5A40D653AA62}" type="pres">
      <dgm:prSet presAssocID="{81924DEC-DF59-4BF4-8F04-FEEF309986F7}" presName="Child5Accent2" presStyleLbl="alignNode1" presStyleIdx="43" presStyleCnt="51"/>
      <dgm:spPr/>
    </dgm:pt>
    <dgm:pt modelId="{6A312382-450F-44C7-A4A6-951F9BE7EB4F}" type="pres">
      <dgm:prSet presAssocID="{81924DEC-DF59-4BF4-8F04-FEEF309986F7}" presName="Child5Accent3" presStyleLbl="alignNode1" presStyleIdx="44" presStyleCnt="51"/>
      <dgm:spPr/>
    </dgm:pt>
    <dgm:pt modelId="{FD4334B8-5132-48DD-BADB-D760C778E027}" type="pres">
      <dgm:prSet presAssocID="{81924DEC-DF59-4BF4-8F04-FEEF309986F7}" presName="Child5Accent4" presStyleLbl="alignNode1" presStyleIdx="45" presStyleCnt="51"/>
      <dgm:spPr/>
    </dgm:pt>
    <dgm:pt modelId="{C44306D8-2576-433C-A45D-43C25797EF1C}" type="pres">
      <dgm:prSet presAssocID="{81924DEC-DF59-4BF4-8F04-FEEF309986F7}" presName="Child5Accent5" presStyleLbl="alignNode1" presStyleIdx="46" presStyleCnt="51"/>
      <dgm:spPr/>
    </dgm:pt>
    <dgm:pt modelId="{E7EE4435-D3B6-46FB-9721-F1ECED9D0057}" type="pres">
      <dgm:prSet presAssocID="{81924DEC-DF59-4BF4-8F04-FEEF309986F7}" presName="Child5Accent6" presStyleLbl="alignNode1" presStyleIdx="47" presStyleCnt="51"/>
      <dgm:spPr/>
    </dgm:pt>
    <dgm:pt modelId="{DF8F30C2-4D53-4794-9AF8-4A2407FA2576}" type="pres">
      <dgm:prSet presAssocID="{81924DEC-DF59-4BF4-8F04-FEEF309986F7}" presName="Child5Accent7" presStyleLbl="alignNode1" presStyleIdx="48" presStyleCnt="51"/>
      <dgm:spPr/>
    </dgm:pt>
    <dgm:pt modelId="{F846AE03-FEBF-400F-990B-F817FB3C2AE3}" type="pres">
      <dgm:prSet presAssocID="{81924DEC-DF59-4BF4-8F04-FEEF309986F7}" presName="Child5Accent8" presStyleLbl="alignNode1" presStyleIdx="49" presStyleCnt="51"/>
      <dgm:spPr/>
    </dgm:pt>
    <dgm:pt modelId="{182FEED3-AE44-47BD-82D8-93D34AF45061}" type="pres">
      <dgm:prSet presAssocID="{81924DEC-DF59-4BF4-8F04-FEEF309986F7}" presName="Child5Accent9" presStyleLbl="alignNode1" presStyleIdx="50" presStyleCnt="51"/>
      <dgm:spPr/>
    </dgm:pt>
    <dgm:pt modelId="{CEAF5CE0-8D8E-41D7-A95C-3F5E7CCD7E7D}" type="pres">
      <dgm:prSet presAssocID="{81924DEC-DF59-4BF4-8F04-FEEF309986F7}" presName="Child5" presStyleLbl="revTx" presStyleIdx="4" presStyleCnt="5">
        <dgm:presLayoutVars>
          <dgm:chMax/>
          <dgm:chPref val="0"/>
          <dgm:bulletEnabled val="1"/>
        </dgm:presLayoutVars>
      </dgm:prSet>
      <dgm:spPr/>
      <dgm:t>
        <a:bodyPr/>
        <a:lstStyle/>
        <a:p>
          <a:endParaRPr lang="es-MX"/>
        </a:p>
      </dgm:t>
    </dgm:pt>
  </dgm:ptLst>
  <dgm:cxnLst>
    <dgm:cxn modelId="{0E22CB5E-9FD4-46F2-9AB9-48405A91A14A}" type="presOf" srcId="{9DBDA172-FF37-4662-A6F4-1C582C1794AD}" destId="{A0C3A3E9-2E0D-42B9-8495-9500588B133D}" srcOrd="0" destOrd="0" presId="urn:microsoft.com/office/officeart/2011/layout/ConvergingText"/>
    <dgm:cxn modelId="{727131C8-7789-4924-B644-5863B86A3E2C}" srcId="{0D854C47-12E2-445B-BAE0-006A28C45F3C}" destId="{A98FB43C-4391-4172-A4D0-6E1EADB44CD5}" srcOrd="0" destOrd="0" parTransId="{7886E558-9F35-4AA9-9FA3-2BE399D14442}" sibTransId="{079850A5-6C43-4B6D-A2EC-1BD803B35EE0}"/>
    <dgm:cxn modelId="{D7E50740-92B7-4B62-9618-F03D6BCFECBA}" srcId="{A98FB43C-4391-4172-A4D0-6E1EADB44CD5}" destId="{9DBDA172-FF37-4662-A6F4-1C582C1794AD}" srcOrd="3" destOrd="0" parTransId="{956C2421-E4ED-44F6-A755-88686BC1F50F}" sibTransId="{370B48BA-B081-4D0B-AE17-1C5993FD2A4B}"/>
    <dgm:cxn modelId="{2749AF27-BEA7-4AD3-93CF-EBB510C11713}" type="presOf" srcId="{6BEB07CF-88F8-42F5-9D89-E29101EB2305}" destId="{3187B48F-4529-490C-995B-4AFD5AD6998D}" srcOrd="0" destOrd="0" presId="urn:microsoft.com/office/officeart/2011/layout/ConvergingText"/>
    <dgm:cxn modelId="{BE6E6A67-CEF2-4F1F-A706-C42FDAF187CA}" type="presOf" srcId="{81924DEC-DF59-4BF4-8F04-FEEF309986F7}" destId="{CEAF5CE0-8D8E-41D7-A95C-3F5E7CCD7E7D}" srcOrd="0" destOrd="0" presId="urn:microsoft.com/office/officeart/2011/layout/ConvergingText"/>
    <dgm:cxn modelId="{56C67F49-8946-451A-B7E9-064EDB83C354}" type="presOf" srcId="{0D854C47-12E2-445B-BAE0-006A28C45F3C}" destId="{D0739E82-1ACD-4890-A72E-BB16BCC997F5}" srcOrd="0" destOrd="0" presId="urn:microsoft.com/office/officeart/2011/layout/ConvergingText"/>
    <dgm:cxn modelId="{4EF8E83F-6BFE-4779-BEC0-C8A6D75AFE76}" srcId="{A98FB43C-4391-4172-A4D0-6E1EADB44CD5}" destId="{FA77FE10-3632-4E69-B3C4-ACB787A4C740}" srcOrd="1" destOrd="0" parTransId="{14E945FE-69FF-4907-9F3E-0863E7E3C019}" sibTransId="{2E04EC30-5034-4413-894C-E72188B1D07F}"/>
    <dgm:cxn modelId="{04AC646C-A256-49FE-9BB8-625614C74F2B}" type="presOf" srcId="{6572ACD6-1A53-4725-866F-DCA32C127315}" destId="{020D7403-1274-492E-97AF-ED86CD2B6B00}" srcOrd="0" destOrd="0" presId="urn:microsoft.com/office/officeart/2011/layout/ConvergingText"/>
    <dgm:cxn modelId="{29372CA0-4A9E-4285-937A-27F7093001C8}" type="presOf" srcId="{FA77FE10-3632-4E69-B3C4-ACB787A4C740}" destId="{C381D3F9-3FD3-49FC-976A-B392C2126DF1}" srcOrd="0" destOrd="0" presId="urn:microsoft.com/office/officeart/2011/layout/ConvergingText"/>
    <dgm:cxn modelId="{1DB05DAA-9BD4-42F6-95FF-CF3765D63786}" srcId="{A98FB43C-4391-4172-A4D0-6E1EADB44CD5}" destId="{81924DEC-DF59-4BF4-8F04-FEEF309986F7}" srcOrd="4" destOrd="0" parTransId="{047AF592-DEDE-4DBB-8B12-3C1D65F45896}" sibTransId="{E6FA5443-60DC-4664-9BBC-108414702003}"/>
    <dgm:cxn modelId="{C9197CB3-2A47-496E-838A-3706DEC8E3C1}" srcId="{A98FB43C-4391-4172-A4D0-6E1EADB44CD5}" destId="{6572ACD6-1A53-4725-866F-DCA32C127315}" srcOrd="0" destOrd="0" parTransId="{88F418C9-30B0-4118-9657-81E4AC42FC11}" sibTransId="{0CABE4D3-7EAA-4C91-ACC0-E5EEF89797C1}"/>
    <dgm:cxn modelId="{4C266F91-336F-4EF7-8606-F339275B6B68}" type="presOf" srcId="{A98FB43C-4391-4172-A4D0-6E1EADB44CD5}" destId="{EEDC7C3B-B251-4796-A15B-A3B5EF851025}" srcOrd="0" destOrd="0" presId="urn:microsoft.com/office/officeart/2011/layout/ConvergingText"/>
    <dgm:cxn modelId="{3EA18354-613E-4934-8892-85D160E0CA71}" srcId="{A98FB43C-4391-4172-A4D0-6E1EADB44CD5}" destId="{6BEB07CF-88F8-42F5-9D89-E29101EB2305}" srcOrd="2" destOrd="0" parTransId="{033FF77B-8672-4816-82B7-9088B6A064FC}" sibTransId="{FA8AD0B0-8BEA-4298-9139-32288CCEAD22}"/>
    <dgm:cxn modelId="{8B000C46-AA25-42EF-AD13-61DE69754C57}" type="presParOf" srcId="{D0739E82-1ACD-4890-A72E-BB16BCC997F5}" destId="{0347F89A-440C-4668-BB3B-3B759501EC11}" srcOrd="0" destOrd="0" presId="urn:microsoft.com/office/officeart/2011/layout/ConvergingText"/>
    <dgm:cxn modelId="{CAE1D401-4405-4983-A921-1268D82257F5}" type="presParOf" srcId="{0347F89A-440C-4668-BB3B-3B759501EC11}" destId="{E4F1164F-6E52-470F-AC05-B85043845738}" srcOrd="0" destOrd="0" presId="urn:microsoft.com/office/officeart/2011/layout/ConvergingText"/>
    <dgm:cxn modelId="{BCE42AA0-C11C-475B-A451-19B8858D5E02}" type="presParOf" srcId="{0347F89A-440C-4668-BB3B-3B759501EC11}" destId="{144D611C-052A-438F-8E49-379DD5B118DE}" srcOrd="1" destOrd="0" presId="urn:microsoft.com/office/officeart/2011/layout/ConvergingText"/>
    <dgm:cxn modelId="{423E29BC-79C8-437D-A1E1-6ED9A370E64F}" type="presParOf" srcId="{0347F89A-440C-4668-BB3B-3B759501EC11}" destId="{F8C84951-F64E-429F-8128-5F6979EC1F23}" srcOrd="2" destOrd="0" presId="urn:microsoft.com/office/officeart/2011/layout/ConvergingText"/>
    <dgm:cxn modelId="{34DC3B66-BE5A-40F9-8363-DB99313A9AD0}" type="presParOf" srcId="{0347F89A-440C-4668-BB3B-3B759501EC11}" destId="{532B8187-36F6-4AF0-A58A-8D432D5B3669}" srcOrd="3" destOrd="0" presId="urn:microsoft.com/office/officeart/2011/layout/ConvergingText"/>
    <dgm:cxn modelId="{9374C122-D10F-4BF2-AC7A-07A1546C8802}" type="presParOf" srcId="{0347F89A-440C-4668-BB3B-3B759501EC11}" destId="{EA559DF6-B7CF-4B56-B350-9667FCD17BE0}" srcOrd="4" destOrd="0" presId="urn:microsoft.com/office/officeart/2011/layout/ConvergingText"/>
    <dgm:cxn modelId="{A2DB2270-A37D-45B9-A797-8E61551AA30A}" type="presParOf" srcId="{0347F89A-440C-4668-BB3B-3B759501EC11}" destId="{B65BCF61-72F2-43D7-82DF-A73133BED75F}" srcOrd="5" destOrd="0" presId="urn:microsoft.com/office/officeart/2011/layout/ConvergingText"/>
    <dgm:cxn modelId="{91932059-6FA1-4522-B00A-0975EA87E7DC}" type="presParOf" srcId="{0347F89A-440C-4668-BB3B-3B759501EC11}" destId="{417E4E8D-64E5-4A28-A127-6619D36E7B51}" srcOrd="6" destOrd="0" presId="urn:microsoft.com/office/officeart/2011/layout/ConvergingText"/>
    <dgm:cxn modelId="{0E84E7E9-88F8-407E-A219-5FCCC700F1F6}" type="presParOf" srcId="{0347F89A-440C-4668-BB3B-3B759501EC11}" destId="{0531A04F-B06B-4CE2-B6B1-FB0EF3B92FD0}" srcOrd="7" destOrd="0" presId="urn:microsoft.com/office/officeart/2011/layout/ConvergingText"/>
    <dgm:cxn modelId="{77B27238-9B37-4841-9F12-21722049C457}" type="presParOf" srcId="{0347F89A-440C-4668-BB3B-3B759501EC11}" destId="{0F3A6BE0-C750-4173-8A20-A82FC2DA294A}" srcOrd="8" destOrd="0" presId="urn:microsoft.com/office/officeart/2011/layout/ConvergingText"/>
    <dgm:cxn modelId="{90727021-C8CA-45DB-98EA-AA3138A23DAD}" type="presParOf" srcId="{0347F89A-440C-4668-BB3B-3B759501EC11}" destId="{DBDCCBDD-0EC4-47FA-A1A8-3FD00D28B377}" srcOrd="9" destOrd="0" presId="urn:microsoft.com/office/officeart/2011/layout/ConvergingText"/>
    <dgm:cxn modelId="{FA7F7A00-90E3-45F3-B80B-4848F1E95F8F}" type="presParOf" srcId="{0347F89A-440C-4668-BB3B-3B759501EC11}" destId="{EEDC7C3B-B251-4796-A15B-A3B5EF851025}" srcOrd="10" destOrd="0" presId="urn:microsoft.com/office/officeart/2011/layout/ConvergingText"/>
    <dgm:cxn modelId="{88646631-14F0-4E38-8A1E-40802C7D13F3}" type="presParOf" srcId="{0347F89A-440C-4668-BB3B-3B759501EC11}" destId="{7672C34B-3FC4-481B-89AD-576E02F8372D}" srcOrd="11" destOrd="0" presId="urn:microsoft.com/office/officeart/2011/layout/ConvergingText"/>
    <dgm:cxn modelId="{E056A779-2618-4F5D-A981-94AA6A25AE5F}" type="presParOf" srcId="{0347F89A-440C-4668-BB3B-3B759501EC11}" destId="{A6A5F669-DB1A-431C-80F6-4EE8AA2ACB70}" srcOrd="12" destOrd="0" presId="urn:microsoft.com/office/officeart/2011/layout/ConvergingText"/>
    <dgm:cxn modelId="{FC601ED2-E75C-43CD-8B4C-7AEE63DB211B}" type="presParOf" srcId="{0347F89A-440C-4668-BB3B-3B759501EC11}" destId="{A16705E5-8ABC-4D18-94B3-775F6370019C}" srcOrd="13" destOrd="0" presId="urn:microsoft.com/office/officeart/2011/layout/ConvergingText"/>
    <dgm:cxn modelId="{E7D129E6-432A-4332-ABC8-286BACEA113C}" type="presParOf" srcId="{0347F89A-440C-4668-BB3B-3B759501EC11}" destId="{A416E2E4-B921-4EAF-82EF-65E184A99D11}" srcOrd="14" destOrd="0" presId="urn:microsoft.com/office/officeart/2011/layout/ConvergingText"/>
    <dgm:cxn modelId="{007D9CD1-C831-4243-9050-AC9741267BF7}" type="presParOf" srcId="{0347F89A-440C-4668-BB3B-3B759501EC11}" destId="{73ACA4A0-31FA-46C2-BFB5-B008B2838BED}" srcOrd="15" destOrd="0" presId="urn:microsoft.com/office/officeart/2011/layout/ConvergingText"/>
    <dgm:cxn modelId="{DA22BB6A-AE5F-4B85-B0BA-EC76AF7D7157}" type="presParOf" srcId="{0347F89A-440C-4668-BB3B-3B759501EC11}" destId="{DED7323E-D488-4B3A-9F36-A6F3B78A8887}" srcOrd="16" destOrd="0" presId="urn:microsoft.com/office/officeart/2011/layout/ConvergingText"/>
    <dgm:cxn modelId="{81DBAE06-1319-45F8-9129-D4874E86F3E5}" type="presParOf" srcId="{0347F89A-440C-4668-BB3B-3B759501EC11}" destId="{6EBEE269-4C8A-4728-B0EB-FE1264C325D6}" srcOrd="17" destOrd="0" presId="urn:microsoft.com/office/officeart/2011/layout/ConvergingText"/>
    <dgm:cxn modelId="{69136C0C-8893-460D-8720-A8E8BE88AE33}" type="presParOf" srcId="{0347F89A-440C-4668-BB3B-3B759501EC11}" destId="{2E98847D-1AA1-463D-B412-A245A82ABC47}" srcOrd="18" destOrd="0" presId="urn:microsoft.com/office/officeart/2011/layout/ConvergingText"/>
    <dgm:cxn modelId="{E4AB1362-8996-4E04-AB14-FDC4B45E63DD}" type="presParOf" srcId="{0347F89A-440C-4668-BB3B-3B759501EC11}" destId="{D84BA1EC-E5C6-42B6-88B2-E994425A86F9}" srcOrd="19" destOrd="0" presId="urn:microsoft.com/office/officeart/2011/layout/ConvergingText"/>
    <dgm:cxn modelId="{70F549EE-5E9B-4F57-98D8-139F7C319550}" type="presParOf" srcId="{0347F89A-440C-4668-BB3B-3B759501EC11}" destId="{020D7403-1274-492E-97AF-ED86CD2B6B00}" srcOrd="20" destOrd="0" presId="urn:microsoft.com/office/officeart/2011/layout/ConvergingText"/>
    <dgm:cxn modelId="{D06416A9-5F24-4422-B10D-75654673CBD2}" type="presParOf" srcId="{0347F89A-440C-4668-BB3B-3B759501EC11}" destId="{8F1529E4-E441-4E81-ACEC-78A4C9D8DD35}" srcOrd="21" destOrd="0" presId="urn:microsoft.com/office/officeart/2011/layout/ConvergingText"/>
    <dgm:cxn modelId="{BBC4FA90-9A06-4E3F-BD75-E4A6F78E126D}" type="presParOf" srcId="{0347F89A-440C-4668-BB3B-3B759501EC11}" destId="{A6FF4659-B93F-4634-8695-0FCA823F1C0E}" srcOrd="22" destOrd="0" presId="urn:microsoft.com/office/officeart/2011/layout/ConvergingText"/>
    <dgm:cxn modelId="{D04F079A-F8E8-49CB-B045-71626784169D}" type="presParOf" srcId="{0347F89A-440C-4668-BB3B-3B759501EC11}" destId="{8646D908-10A3-4936-AB4F-4CAB75825FFF}" srcOrd="23" destOrd="0" presId="urn:microsoft.com/office/officeart/2011/layout/ConvergingText"/>
    <dgm:cxn modelId="{5C62CC36-5883-41D2-9DEB-1351C59464C7}" type="presParOf" srcId="{0347F89A-440C-4668-BB3B-3B759501EC11}" destId="{BF204BEE-A3BE-407A-9034-12C3FB159A2E}" srcOrd="24" destOrd="0" presId="urn:microsoft.com/office/officeart/2011/layout/ConvergingText"/>
    <dgm:cxn modelId="{20BAB5BB-0E97-4D01-A8D6-FA036DB6939F}" type="presParOf" srcId="{0347F89A-440C-4668-BB3B-3B759501EC11}" destId="{57BD5911-127B-41D7-8CC0-37A71BA50AFF}" srcOrd="25" destOrd="0" presId="urn:microsoft.com/office/officeart/2011/layout/ConvergingText"/>
    <dgm:cxn modelId="{E89F818F-92DE-4382-8711-061A3158CF77}" type="presParOf" srcId="{0347F89A-440C-4668-BB3B-3B759501EC11}" destId="{DE91A4E2-4326-4561-8A05-FC8308374AA1}" srcOrd="26" destOrd="0" presId="urn:microsoft.com/office/officeart/2011/layout/ConvergingText"/>
    <dgm:cxn modelId="{870141A8-6387-4177-8A2D-F20BC1502A08}" type="presParOf" srcId="{0347F89A-440C-4668-BB3B-3B759501EC11}" destId="{93255E04-DE80-4F5F-9D6F-417C5AA66345}" srcOrd="27" destOrd="0" presId="urn:microsoft.com/office/officeart/2011/layout/ConvergingText"/>
    <dgm:cxn modelId="{C8B61D71-B429-4CE8-9DDA-C4C3BF52446B}" type="presParOf" srcId="{0347F89A-440C-4668-BB3B-3B759501EC11}" destId="{C381D3F9-3FD3-49FC-976A-B392C2126DF1}" srcOrd="28" destOrd="0" presId="urn:microsoft.com/office/officeart/2011/layout/ConvergingText"/>
    <dgm:cxn modelId="{D260C235-17B7-4448-8925-C7B55685CD50}" type="presParOf" srcId="{0347F89A-440C-4668-BB3B-3B759501EC11}" destId="{BE287B95-DEDA-4CA0-B539-59DC45B03E1A}" srcOrd="29" destOrd="0" presId="urn:microsoft.com/office/officeart/2011/layout/ConvergingText"/>
    <dgm:cxn modelId="{00D1E78F-646B-49DC-A801-859C59BDAB3C}" type="presParOf" srcId="{0347F89A-440C-4668-BB3B-3B759501EC11}" destId="{31A56135-35FC-44AB-8F37-8E7BA176B4C0}" srcOrd="30" destOrd="0" presId="urn:microsoft.com/office/officeart/2011/layout/ConvergingText"/>
    <dgm:cxn modelId="{50296774-6D47-4B2F-85DC-4CC93F8ACA63}" type="presParOf" srcId="{0347F89A-440C-4668-BB3B-3B759501EC11}" destId="{5EC68F3E-BEC1-4FC4-AD37-64BA64434057}" srcOrd="31" destOrd="0" presId="urn:microsoft.com/office/officeart/2011/layout/ConvergingText"/>
    <dgm:cxn modelId="{C406A325-E939-4DCD-A7B4-275D252FC591}" type="presParOf" srcId="{0347F89A-440C-4668-BB3B-3B759501EC11}" destId="{E1B2CBF2-5CE6-4134-BEED-0532DE93D85D}" srcOrd="32" destOrd="0" presId="urn:microsoft.com/office/officeart/2011/layout/ConvergingText"/>
    <dgm:cxn modelId="{77D5DD3B-DF2E-4743-9AA7-EFA9E588A913}" type="presParOf" srcId="{0347F89A-440C-4668-BB3B-3B759501EC11}" destId="{16A40D18-C3CE-4F7B-A9DB-137D402F0C16}" srcOrd="33" destOrd="0" presId="urn:microsoft.com/office/officeart/2011/layout/ConvergingText"/>
    <dgm:cxn modelId="{84180CD5-741F-4E9B-822D-0D3BE2478C77}" type="presParOf" srcId="{0347F89A-440C-4668-BB3B-3B759501EC11}" destId="{E28E950A-B7E1-4D6F-B591-8BD042872F36}" srcOrd="34" destOrd="0" presId="urn:microsoft.com/office/officeart/2011/layout/ConvergingText"/>
    <dgm:cxn modelId="{AEEE4716-F5BF-4E97-A534-F3BF828B43C1}" type="presParOf" srcId="{0347F89A-440C-4668-BB3B-3B759501EC11}" destId="{46303A51-BB44-4570-A90A-04BD49EAAACB}" srcOrd="35" destOrd="0" presId="urn:microsoft.com/office/officeart/2011/layout/ConvergingText"/>
    <dgm:cxn modelId="{A9EE4066-AD6F-4391-A090-72D40FD5BAB3}" type="presParOf" srcId="{0347F89A-440C-4668-BB3B-3B759501EC11}" destId="{3187B48F-4529-490C-995B-4AFD5AD6998D}" srcOrd="36" destOrd="0" presId="urn:microsoft.com/office/officeart/2011/layout/ConvergingText"/>
    <dgm:cxn modelId="{15690D5E-C008-4C76-8615-6891AAE421A1}" type="presParOf" srcId="{0347F89A-440C-4668-BB3B-3B759501EC11}" destId="{9CB71926-31D2-4BA0-B2E8-F425DC3CEC1D}" srcOrd="37" destOrd="0" presId="urn:microsoft.com/office/officeart/2011/layout/ConvergingText"/>
    <dgm:cxn modelId="{A3213505-0A2D-44C3-8AA0-09A7644171D6}" type="presParOf" srcId="{0347F89A-440C-4668-BB3B-3B759501EC11}" destId="{8865C1CC-2CED-4FEA-9584-5843BC0D105B}" srcOrd="38" destOrd="0" presId="urn:microsoft.com/office/officeart/2011/layout/ConvergingText"/>
    <dgm:cxn modelId="{EE7C6024-5E7C-4E48-8813-C350B605D2DE}" type="presParOf" srcId="{0347F89A-440C-4668-BB3B-3B759501EC11}" destId="{8E383552-934D-49AB-9583-BCCAF1613E55}" srcOrd="39" destOrd="0" presId="urn:microsoft.com/office/officeart/2011/layout/ConvergingText"/>
    <dgm:cxn modelId="{AE579584-8915-4B95-8594-E8E8FD98F39E}" type="presParOf" srcId="{0347F89A-440C-4668-BB3B-3B759501EC11}" destId="{3B972321-DCB9-401A-8169-908AF6934798}" srcOrd="40" destOrd="0" presId="urn:microsoft.com/office/officeart/2011/layout/ConvergingText"/>
    <dgm:cxn modelId="{89202C30-F118-4A4E-85DD-F62251E2070C}" type="presParOf" srcId="{0347F89A-440C-4668-BB3B-3B759501EC11}" destId="{790EE7E9-EE66-4192-BD5F-9F5A252F1963}" srcOrd="41" destOrd="0" presId="urn:microsoft.com/office/officeart/2011/layout/ConvergingText"/>
    <dgm:cxn modelId="{572A1013-E322-47D5-B393-2EA146AE7875}" type="presParOf" srcId="{0347F89A-440C-4668-BB3B-3B759501EC11}" destId="{899598FD-152E-4C4A-A004-854D5FF73392}" srcOrd="42" destOrd="0" presId="urn:microsoft.com/office/officeart/2011/layout/ConvergingText"/>
    <dgm:cxn modelId="{570FDEC0-624C-4A5F-80A1-16F37E7D861E}" type="presParOf" srcId="{0347F89A-440C-4668-BB3B-3B759501EC11}" destId="{166E79B4-D7D4-4EE2-A20F-A0FB0F1ADE0D}" srcOrd="43" destOrd="0" presId="urn:microsoft.com/office/officeart/2011/layout/ConvergingText"/>
    <dgm:cxn modelId="{96AF8A90-78A9-47DF-9383-9FD592AC2AB7}" type="presParOf" srcId="{0347F89A-440C-4668-BB3B-3B759501EC11}" destId="{1988B538-E63D-453A-A911-20640B5F4F16}" srcOrd="44" destOrd="0" presId="urn:microsoft.com/office/officeart/2011/layout/ConvergingText"/>
    <dgm:cxn modelId="{7B7DB71A-2234-4679-BDE2-EDDE319E88F6}" type="presParOf" srcId="{0347F89A-440C-4668-BB3B-3B759501EC11}" destId="{A0C3A3E9-2E0D-42B9-8495-9500588B133D}" srcOrd="45" destOrd="0" presId="urn:microsoft.com/office/officeart/2011/layout/ConvergingText"/>
    <dgm:cxn modelId="{DEAC1B39-574C-4351-94E8-D6007E88E461}" type="presParOf" srcId="{0347F89A-440C-4668-BB3B-3B759501EC11}" destId="{96E92C4E-1061-4B8D-880B-9EF541804AE6}" srcOrd="46" destOrd="0" presId="urn:microsoft.com/office/officeart/2011/layout/ConvergingText"/>
    <dgm:cxn modelId="{496A39F6-8F11-4ACB-A3F3-4BEC9B8832E9}" type="presParOf" srcId="{0347F89A-440C-4668-BB3B-3B759501EC11}" destId="{64B86214-FF8D-4717-8FE2-5A40D653AA62}" srcOrd="47" destOrd="0" presId="urn:microsoft.com/office/officeart/2011/layout/ConvergingText"/>
    <dgm:cxn modelId="{6CE896A5-3D8D-443C-B7C7-2AA8269DD00F}" type="presParOf" srcId="{0347F89A-440C-4668-BB3B-3B759501EC11}" destId="{6A312382-450F-44C7-A4A6-951F9BE7EB4F}" srcOrd="48" destOrd="0" presId="urn:microsoft.com/office/officeart/2011/layout/ConvergingText"/>
    <dgm:cxn modelId="{AE89A99D-4CBC-4E0D-854E-C938D60276FB}" type="presParOf" srcId="{0347F89A-440C-4668-BB3B-3B759501EC11}" destId="{FD4334B8-5132-48DD-BADB-D760C778E027}" srcOrd="49" destOrd="0" presId="urn:microsoft.com/office/officeart/2011/layout/ConvergingText"/>
    <dgm:cxn modelId="{481AD759-F901-4178-9F08-26A30011AD03}" type="presParOf" srcId="{0347F89A-440C-4668-BB3B-3B759501EC11}" destId="{C44306D8-2576-433C-A45D-43C25797EF1C}" srcOrd="50" destOrd="0" presId="urn:microsoft.com/office/officeart/2011/layout/ConvergingText"/>
    <dgm:cxn modelId="{B55B5B96-6220-401A-8558-31DCE3A3EC15}" type="presParOf" srcId="{0347F89A-440C-4668-BB3B-3B759501EC11}" destId="{E7EE4435-D3B6-46FB-9721-F1ECED9D0057}" srcOrd="51" destOrd="0" presId="urn:microsoft.com/office/officeart/2011/layout/ConvergingText"/>
    <dgm:cxn modelId="{5F8F9BF7-EADA-4539-8577-D01AA58CF778}" type="presParOf" srcId="{0347F89A-440C-4668-BB3B-3B759501EC11}" destId="{DF8F30C2-4D53-4794-9AF8-4A2407FA2576}" srcOrd="52" destOrd="0" presId="urn:microsoft.com/office/officeart/2011/layout/ConvergingText"/>
    <dgm:cxn modelId="{DE9671CA-6E43-4303-A6B4-9B8874A4BDCC}" type="presParOf" srcId="{0347F89A-440C-4668-BB3B-3B759501EC11}" destId="{F846AE03-FEBF-400F-990B-F817FB3C2AE3}" srcOrd="53" destOrd="0" presId="urn:microsoft.com/office/officeart/2011/layout/ConvergingText"/>
    <dgm:cxn modelId="{D71E492C-74BC-449F-A362-3CD02CCE263A}" type="presParOf" srcId="{0347F89A-440C-4668-BB3B-3B759501EC11}" destId="{182FEED3-AE44-47BD-82D8-93D34AF45061}" srcOrd="54" destOrd="0" presId="urn:microsoft.com/office/officeart/2011/layout/ConvergingText"/>
    <dgm:cxn modelId="{F4BC7FFA-902C-468F-8040-CA6DEB3554A3}" type="presParOf" srcId="{0347F89A-440C-4668-BB3B-3B759501EC11}" destId="{CEAF5CE0-8D8E-41D7-A95C-3F5E7CCD7E7D}" srcOrd="55"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909FC0A-2755-47CE-921B-707AEF42ADDF}" type="doc">
      <dgm:prSet loTypeId="urn:microsoft.com/office/officeart/2009/3/layout/CircleRelationship" loCatId="relationship" qsTypeId="urn:microsoft.com/office/officeart/2005/8/quickstyle/3d1" qsCatId="3D" csTypeId="urn:microsoft.com/office/officeart/2005/8/colors/colorful1" csCatId="colorful" phldr="1"/>
      <dgm:spPr/>
      <dgm:t>
        <a:bodyPr/>
        <a:lstStyle/>
        <a:p>
          <a:endParaRPr lang="es-MX"/>
        </a:p>
      </dgm:t>
    </dgm:pt>
    <dgm:pt modelId="{6C87C0E1-E99F-4A84-AE91-0A6DCCAA0F2F}">
      <dgm:prSet phldrT="[Texto]" custT="1"/>
      <dgm:spPr/>
      <dgm:t>
        <a:bodyPr/>
        <a:lstStyle/>
        <a:p>
          <a:r>
            <a:rPr lang="es-MX" sz="3600" dirty="0" smtClean="0"/>
            <a:t>Humanos</a:t>
          </a:r>
          <a:endParaRPr lang="es-MX" sz="3600" dirty="0"/>
        </a:p>
      </dgm:t>
    </dgm:pt>
    <dgm:pt modelId="{68F60EF4-A841-403C-BCE3-A57B537FA96B}" type="parTrans" cxnId="{554E7577-FD0F-4FC6-9F54-9D397DC34BAC}">
      <dgm:prSet/>
      <dgm:spPr/>
      <dgm:t>
        <a:bodyPr/>
        <a:lstStyle/>
        <a:p>
          <a:endParaRPr lang="es-MX"/>
        </a:p>
      </dgm:t>
    </dgm:pt>
    <dgm:pt modelId="{1BCF2072-7349-497E-B298-7EF0558E8B35}" type="sibTrans" cxnId="{554E7577-FD0F-4FC6-9F54-9D397DC34BAC}">
      <dgm:prSet/>
      <dgm:spPr/>
      <dgm:t>
        <a:bodyPr/>
        <a:lstStyle/>
        <a:p>
          <a:endParaRPr lang="es-MX"/>
        </a:p>
      </dgm:t>
    </dgm:pt>
    <dgm:pt modelId="{9CF6D8B0-F38D-4144-AE86-D9551C565F70}">
      <dgm:prSet phldrT="[Texto]" custT="1"/>
      <dgm:spPr/>
      <dgm:t>
        <a:bodyPr/>
        <a:lstStyle/>
        <a:p>
          <a:r>
            <a:rPr lang="es-MX" sz="1600" dirty="0" smtClean="0"/>
            <a:t>multas</a:t>
          </a:r>
          <a:endParaRPr lang="es-MX" sz="1600" dirty="0"/>
        </a:p>
      </dgm:t>
    </dgm:pt>
    <dgm:pt modelId="{FB8B4298-FB8A-4537-89F8-6348F5A9F30D}" type="parTrans" cxnId="{6F5F5289-D133-406F-BC7F-6B35A4ECD1A4}">
      <dgm:prSet/>
      <dgm:spPr/>
      <dgm:t>
        <a:bodyPr/>
        <a:lstStyle/>
        <a:p>
          <a:endParaRPr lang="es-MX"/>
        </a:p>
      </dgm:t>
    </dgm:pt>
    <dgm:pt modelId="{723FCB38-5D14-408C-B438-269E776D489C}" type="sibTrans" cxnId="{6F5F5289-D133-406F-BC7F-6B35A4ECD1A4}">
      <dgm:prSet/>
      <dgm:spPr/>
      <dgm:t>
        <a:bodyPr/>
        <a:lstStyle/>
        <a:p>
          <a:endParaRPr lang="es-MX"/>
        </a:p>
      </dgm:t>
    </dgm:pt>
    <dgm:pt modelId="{BFFCF263-77F5-4F38-9B02-80E883F9AC65}">
      <dgm:prSet phldrT="[Texto]" custT="1"/>
      <dgm:spPr/>
      <dgm:t>
        <a:bodyPr/>
        <a:lstStyle/>
        <a:p>
          <a:r>
            <a:rPr lang="es-MX" sz="1400" dirty="0" smtClean="0"/>
            <a:t>Sanciones</a:t>
          </a:r>
          <a:endParaRPr lang="es-MX" sz="1400" dirty="0"/>
        </a:p>
      </dgm:t>
    </dgm:pt>
    <dgm:pt modelId="{F07641D2-443E-48B3-8561-D3D2CFC4472C}" type="parTrans" cxnId="{774EBA30-6643-4DD9-84BB-B8EFB29411DF}">
      <dgm:prSet/>
      <dgm:spPr/>
      <dgm:t>
        <a:bodyPr/>
        <a:lstStyle/>
        <a:p>
          <a:endParaRPr lang="es-MX"/>
        </a:p>
      </dgm:t>
    </dgm:pt>
    <dgm:pt modelId="{1B440601-634E-42DC-AA18-623315EE9A39}" type="sibTrans" cxnId="{774EBA30-6643-4DD9-84BB-B8EFB29411DF}">
      <dgm:prSet/>
      <dgm:spPr/>
      <dgm:t>
        <a:bodyPr/>
        <a:lstStyle/>
        <a:p>
          <a:endParaRPr lang="es-MX"/>
        </a:p>
      </dgm:t>
    </dgm:pt>
    <dgm:pt modelId="{5499E56B-FB3C-47D0-AB19-60AB758D862C}">
      <dgm:prSet phldrT="[Texto]" custT="1"/>
      <dgm:spPr/>
      <dgm:t>
        <a:bodyPr/>
        <a:lstStyle/>
        <a:p>
          <a:r>
            <a:rPr lang="es-MX" sz="1400" dirty="0" smtClean="0"/>
            <a:t>Indemnizaciones</a:t>
          </a:r>
          <a:endParaRPr lang="es-MX" sz="1400" dirty="0"/>
        </a:p>
      </dgm:t>
    </dgm:pt>
    <dgm:pt modelId="{DF92867A-499F-437E-9AFC-732D8C8BB09F}" type="parTrans" cxnId="{0181EAB1-A265-4E2F-B6FD-C86FCF56E9B4}">
      <dgm:prSet/>
      <dgm:spPr/>
      <dgm:t>
        <a:bodyPr/>
        <a:lstStyle/>
        <a:p>
          <a:endParaRPr lang="es-MX"/>
        </a:p>
      </dgm:t>
    </dgm:pt>
    <dgm:pt modelId="{DE5DAAB2-F58E-4D39-9A59-5189B9ABE122}" type="sibTrans" cxnId="{0181EAB1-A265-4E2F-B6FD-C86FCF56E9B4}">
      <dgm:prSet/>
      <dgm:spPr/>
      <dgm:t>
        <a:bodyPr/>
        <a:lstStyle/>
        <a:p>
          <a:endParaRPr lang="es-MX"/>
        </a:p>
      </dgm:t>
    </dgm:pt>
    <dgm:pt modelId="{BF6E4705-00AB-4DD0-A49A-6949D3C00A91}" type="pres">
      <dgm:prSet presAssocID="{F909FC0A-2755-47CE-921B-707AEF42ADDF}" presName="Name0" presStyleCnt="0">
        <dgm:presLayoutVars>
          <dgm:chMax val="1"/>
          <dgm:chPref val="1"/>
        </dgm:presLayoutVars>
      </dgm:prSet>
      <dgm:spPr/>
      <dgm:t>
        <a:bodyPr/>
        <a:lstStyle/>
        <a:p>
          <a:endParaRPr lang="es-MX"/>
        </a:p>
      </dgm:t>
    </dgm:pt>
    <dgm:pt modelId="{A52059A0-1C36-497D-8F05-94C4A464B308}" type="pres">
      <dgm:prSet presAssocID="{6C87C0E1-E99F-4A84-AE91-0A6DCCAA0F2F}" presName="Parent" presStyleLbl="node0" presStyleIdx="0" presStyleCnt="1">
        <dgm:presLayoutVars>
          <dgm:chMax val="5"/>
          <dgm:chPref val="5"/>
        </dgm:presLayoutVars>
      </dgm:prSet>
      <dgm:spPr/>
      <dgm:t>
        <a:bodyPr/>
        <a:lstStyle/>
        <a:p>
          <a:endParaRPr lang="es-MX"/>
        </a:p>
      </dgm:t>
    </dgm:pt>
    <dgm:pt modelId="{C4835B2A-F7CD-4820-B0B7-728C165B2844}" type="pres">
      <dgm:prSet presAssocID="{6C87C0E1-E99F-4A84-AE91-0A6DCCAA0F2F}" presName="Accent1" presStyleLbl="node1" presStyleIdx="0" presStyleCnt="15"/>
      <dgm:spPr/>
    </dgm:pt>
    <dgm:pt modelId="{258E0C25-92F5-4C91-8ABB-8FF165C167E0}" type="pres">
      <dgm:prSet presAssocID="{6C87C0E1-E99F-4A84-AE91-0A6DCCAA0F2F}" presName="Accent2" presStyleLbl="node1" presStyleIdx="1" presStyleCnt="15"/>
      <dgm:spPr/>
    </dgm:pt>
    <dgm:pt modelId="{B27F765A-0CA6-4221-97BA-5CA98454D048}" type="pres">
      <dgm:prSet presAssocID="{6C87C0E1-E99F-4A84-AE91-0A6DCCAA0F2F}" presName="Accent3" presStyleLbl="node1" presStyleIdx="2" presStyleCnt="15"/>
      <dgm:spPr/>
    </dgm:pt>
    <dgm:pt modelId="{4DA5496A-2593-4401-9DED-38F46EF3CAA5}" type="pres">
      <dgm:prSet presAssocID="{6C87C0E1-E99F-4A84-AE91-0A6DCCAA0F2F}" presName="Accent4" presStyleLbl="node1" presStyleIdx="3" presStyleCnt="15"/>
      <dgm:spPr/>
    </dgm:pt>
    <dgm:pt modelId="{30751DD5-D817-4DF9-A6B3-738FFE379232}" type="pres">
      <dgm:prSet presAssocID="{6C87C0E1-E99F-4A84-AE91-0A6DCCAA0F2F}" presName="Accent5" presStyleLbl="node1" presStyleIdx="4" presStyleCnt="15"/>
      <dgm:spPr/>
    </dgm:pt>
    <dgm:pt modelId="{AFC52F48-5AB9-4037-A0BA-B3B530B361F9}" type="pres">
      <dgm:prSet presAssocID="{6C87C0E1-E99F-4A84-AE91-0A6DCCAA0F2F}" presName="Accent6" presStyleLbl="node1" presStyleIdx="5" presStyleCnt="15"/>
      <dgm:spPr/>
    </dgm:pt>
    <dgm:pt modelId="{B22A0220-2429-4C12-BAD7-B22F13E8F85D}" type="pres">
      <dgm:prSet presAssocID="{9CF6D8B0-F38D-4144-AE86-D9551C565F70}" presName="Child1" presStyleLbl="node1" presStyleIdx="6" presStyleCnt="15">
        <dgm:presLayoutVars>
          <dgm:chMax val="0"/>
          <dgm:chPref val="0"/>
        </dgm:presLayoutVars>
      </dgm:prSet>
      <dgm:spPr/>
      <dgm:t>
        <a:bodyPr/>
        <a:lstStyle/>
        <a:p>
          <a:endParaRPr lang="es-MX"/>
        </a:p>
      </dgm:t>
    </dgm:pt>
    <dgm:pt modelId="{406FC56F-77A7-47CB-8845-CBA19B4A09EC}" type="pres">
      <dgm:prSet presAssocID="{9CF6D8B0-F38D-4144-AE86-D9551C565F70}" presName="Accent7" presStyleCnt="0"/>
      <dgm:spPr/>
    </dgm:pt>
    <dgm:pt modelId="{10D023E6-B02B-4231-B636-F7F89B5CEA9E}" type="pres">
      <dgm:prSet presAssocID="{9CF6D8B0-F38D-4144-AE86-D9551C565F70}" presName="AccentHold1" presStyleLbl="node1" presStyleIdx="7" presStyleCnt="15"/>
      <dgm:spPr/>
    </dgm:pt>
    <dgm:pt modelId="{98A20A68-DD23-4566-B232-7B26B31E318D}" type="pres">
      <dgm:prSet presAssocID="{9CF6D8B0-F38D-4144-AE86-D9551C565F70}" presName="Accent8" presStyleCnt="0"/>
      <dgm:spPr/>
    </dgm:pt>
    <dgm:pt modelId="{F4DA7614-081E-4B9C-B813-B834B7AD5212}" type="pres">
      <dgm:prSet presAssocID="{9CF6D8B0-F38D-4144-AE86-D9551C565F70}" presName="AccentHold2" presStyleLbl="node1" presStyleIdx="8" presStyleCnt="15"/>
      <dgm:spPr/>
    </dgm:pt>
    <dgm:pt modelId="{1A354C60-A136-4C2E-B19B-F21FAE2C81B9}" type="pres">
      <dgm:prSet presAssocID="{BFFCF263-77F5-4F38-9B02-80E883F9AC65}" presName="Child2" presStyleLbl="node1" presStyleIdx="9" presStyleCnt="15">
        <dgm:presLayoutVars>
          <dgm:chMax val="0"/>
          <dgm:chPref val="0"/>
        </dgm:presLayoutVars>
      </dgm:prSet>
      <dgm:spPr/>
      <dgm:t>
        <a:bodyPr/>
        <a:lstStyle/>
        <a:p>
          <a:endParaRPr lang="es-MX"/>
        </a:p>
      </dgm:t>
    </dgm:pt>
    <dgm:pt modelId="{FBF4B664-A9F6-4EBC-8DFC-70DD90F3255A}" type="pres">
      <dgm:prSet presAssocID="{BFFCF263-77F5-4F38-9B02-80E883F9AC65}" presName="Accent9" presStyleCnt="0"/>
      <dgm:spPr/>
    </dgm:pt>
    <dgm:pt modelId="{CC3F6208-749F-4CBA-8162-37EA53A57A37}" type="pres">
      <dgm:prSet presAssocID="{BFFCF263-77F5-4F38-9B02-80E883F9AC65}" presName="AccentHold1" presStyleLbl="node1" presStyleIdx="10" presStyleCnt="15"/>
      <dgm:spPr/>
    </dgm:pt>
    <dgm:pt modelId="{54BAA106-6C55-41E9-81F5-B2343F304F3A}" type="pres">
      <dgm:prSet presAssocID="{BFFCF263-77F5-4F38-9B02-80E883F9AC65}" presName="Accent10" presStyleCnt="0"/>
      <dgm:spPr/>
    </dgm:pt>
    <dgm:pt modelId="{3C39FD56-1203-47CE-BDBF-B48226FC345B}" type="pres">
      <dgm:prSet presAssocID="{BFFCF263-77F5-4F38-9B02-80E883F9AC65}" presName="AccentHold2" presStyleLbl="node1" presStyleIdx="11" presStyleCnt="15"/>
      <dgm:spPr/>
    </dgm:pt>
    <dgm:pt modelId="{69A17098-D1F4-43CF-A531-55C7430FD27F}" type="pres">
      <dgm:prSet presAssocID="{BFFCF263-77F5-4F38-9B02-80E883F9AC65}" presName="Accent11" presStyleCnt="0"/>
      <dgm:spPr/>
    </dgm:pt>
    <dgm:pt modelId="{5A8B6C61-BAC3-4FDD-9587-5E21091A867C}" type="pres">
      <dgm:prSet presAssocID="{BFFCF263-77F5-4F38-9B02-80E883F9AC65}" presName="AccentHold3" presStyleLbl="node1" presStyleIdx="12" presStyleCnt="15"/>
      <dgm:spPr/>
    </dgm:pt>
    <dgm:pt modelId="{0F2FC3EB-A86E-4847-869B-0ADFFD162312}" type="pres">
      <dgm:prSet presAssocID="{5499E56B-FB3C-47D0-AB19-60AB758D862C}" presName="Child3" presStyleLbl="node1" presStyleIdx="13" presStyleCnt="15" custScaleX="124021" custLinFactNeighborX="-5773" custLinFactNeighborY="671">
        <dgm:presLayoutVars>
          <dgm:chMax val="0"/>
          <dgm:chPref val="0"/>
        </dgm:presLayoutVars>
      </dgm:prSet>
      <dgm:spPr/>
      <dgm:t>
        <a:bodyPr/>
        <a:lstStyle/>
        <a:p>
          <a:endParaRPr lang="es-MX"/>
        </a:p>
      </dgm:t>
    </dgm:pt>
    <dgm:pt modelId="{A8FA9224-5F84-4FD7-B745-811DE8D48E11}" type="pres">
      <dgm:prSet presAssocID="{5499E56B-FB3C-47D0-AB19-60AB758D862C}" presName="Accent12" presStyleCnt="0"/>
      <dgm:spPr/>
    </dgm:pt>
    <dgm:pt modelId="{B694BBE4-9F35-4D0E-AEB7-E719EA3049E4}" type="pres">
      <dgm:prSet presAssocID="{5499E56B-FB3C-47D0-AB19-60AB758D862C}" presName="AccentHold1" presStyleLbl="node1" presStyleIdx="14" presStyleCnt="15"/>
      <dgm:spPr/>
    </dgm:pt>
  </dgm:ptLst>
  <dgm:cxnLst>
    <dgm:cxn modelId="{0181EAB1-A265-4E2F-B6FD-C86FCF56E9B4}" srcId="{6C87C0E1-E99F-4A84-AE91-0A6DCCAA0F2F}" destId="{5499E56B-FB3C-47D0-AB19-60AB758D862C}" srcOrd="2" destOrd="0" parTransId="{DF92867A-499F-437E-9AFC-732D8C8BB09F}" sibTransId="{DE5DAAB2-F58E-4D39-9A59-5189B9ABE122}"/>
    <dgm:cxn modelId="{45EBAE61-DAB3-4E66-A2C5-9CDD0F9DD602}" type="presOf" srcId="{BFFCF263-77F5-4F38-9B02-80E883F9AC65}" destId="{1A354C60-A136-4C2E-B19B-F21FAE2C81B9}" srcOrd="0" destOrd="0" presId="urn:microsoft.com/office/officeart/2009/3/layout/CircleRelationship"/>
    <dgm:cxn modelId="{36496765-E743-4953-BEB4-3A4F8AD44872}" type="presOf" srcId="{9CF6D8B0-F38D-4144-AE86-D9551C565F70}" destId="{B22A0220-2429-4C12-BAD7-B22F13E8F85D}" srcOrd="0" destOrd="0" presId="urn:microsoft.com/office/officeart/2009/3/layout/CircleRelationship"/>
    <dgm:cxn modelId="{22659206-286E-4620-90D8-4720EF832724}" type="presOf" srcId="{5499E56B-FB3C-47D0-AB19-60AB758D862C}" destId="{0F2FC3EB-A86E-4847-869B-0ADFFD162312}" srcOrd="0" destOrd="0" presId="urn:microsoft.com/office/officeart/2009/3/layout/CircleRelationship"/>
    <dgm:cxn modelId="{6F5F5289-D133-406F-BC7F-6B35A4ECD1A4}" srcId="{6C87C0E1-E99F-4A84-AE91-0A6DCCAA0F2F}" destId="{9CF6D8B0-F38D-4144-AE86-D9551C565F70}" srcOrd="0" destOrd="0" parTransId="{FB8B4298-FB8A-4537-89F8-6348F5A9F30D}" sibTransId="{723FCB38-5D14-408C-B438-269E776D489C}"/>
    <dgm:cxn modelId="{774EBA30-6643-4DD9-84BB-B8EFB29411DF}" srcId="{6C87C0E1-E99F-4A84-AE91-0A6DCCAA0F2F}" destId="{BFFCF263-77F5-4F38-9B02-80E883F9AC65}" srcOrd="1" destOrd="0" parTransId="{F07641D2-443E-48B3-8561-D3D2CFC4472C}" sibTransId="{1B440601-634E-42DC-AA18-623315EE9A39}"/>
    <dgm:cxn modelId="{77FD50D8-8EEC-480F-A465-3BCB04FA866D}" type="presOf" srcId="{F909FC0A-2755-47CE-921B-707AEF42ADDF}" destId="{BF6E4705-00AB-4DD0-A49A-6949D3C00A91}" srcOrd="0" destOrd="0" presId="urn:microsoft.com/office/officeart/2009/3/layout/CircleRelationship"/>
    <dgm:cxn modelId="{554E7577-FD0F-4FC6-9F54-9D397DC34BAC}" srcId="{F909FC0A-2755-47CE-921B-707AEF42ADDF}" destId="{6C87C0E1-E99F-4A84-AE91-0A6DCCAA0F2F}" srcOrd="0" destOrd="0" parTransId="{68F60EF4-A841-403C-BCE3-A57B537FA96B}" sibTransId="{1BCF2072-7349-497E-B298-7EF0558E8B35}"/>
    <dgm:cxn modelId="{B884B1AD-C5D9-4F7C-9616-882F422A6156}" type="presOf" srcId="{6C87C0E1-E99F-4A84-AE91-0A6DCCAA0F2F}" destId="{A52059A0-1C36-497D-8F05-94C4A464B308}" srcOrd="0" destOrd="0" presId="urn:microsoft.com/office/officeart/2009/3/layout/CircleRelationship"/>
    <dgm:cxn modelId="{16769C07-61FB-4FDE-BC74-0783517AB3A9}" type="presParOf" srcId="{BF6E4705-00AB-4DD0-A49A-6949D3C00A91}" destId="{A52059A0-1C36-497D-8F05-94C4A464B308}" srcOrd="0" destOrd="0" presId="urn:microsoft.com/office/officeart/2009/3/layout/CircleRelationship"/>
    <dgm:cxn modelId="{1B9EE652-7844-473B-BFDD-CD708608A052}" type="presParOf" srcId="{BF6E4705-00AB-4DD0-A49A-6949D3C00A91}" destId="{C4835B2A-F7CD-4820-B0B7-728C165B2844}" srcOrd="1" destOrd="0" presId="urn:microsoft.com/office/officeart/2009/3/layout/CircleRelationship"/>
    <dgm:cxn modelId="{A4731E8A-CB69-4209-A449-ECEEC0D57F97}" type="presParOf" srcId="{BF6E4705-00AB-4DD0-A49A-6949D3C00A91}" destId="{258E0C25-92F5-4C91-8ABB-8FF165C167E0}" srcOrd="2" destOrd="0" presId="urn:microsoft.com/office/officeart/2009/3/layout/CircleRelationship"/>
    <dgm:cxn modelId="{3F51BD4B-A7B0-456C-BB1C-33F74B5D5076}" type="presParOf" srcId="{BF6E4705-00AB-4DD0-A49A-6949D3C00A91}" destId="{B27F765A-0CA6-4221-97BA-5CA98454D048}" srcOrd="3" destOrd="0" presId="urn:microsoft.com/office/officeart/2009/3/layout/CircleRelationship"/>
    <dgm:cxn modelId="{38F68BC1-D8F4-4DA1-9ABA-F658BC529844}" type="presParOf" srcId="{BF6E4705-00AB-4DD0-A49A-6949D3C00A91}" destId="{4DA5496A-2593-4401-9DED-38F46EF3CAA5}" srcOrd="4" destOrd="0" presId="urn:microsoft.com/office/officeart/2009/3/layout/CircleRelationship"/>
    <dgm:cxn modelId="{9EA47916-420A-440D-B23C-A7E5CA9D8E68}" type="presParOf" srcId="{BF6E4705-00AB-4DD0-A49A-6949D3C00A91}" destId="{30751DD5-D817-4DF9-A6B3-738FFE379232}" srcOrd="5" destOrd="0" presId="urn:microsoft.com/office/officeart/2009/3/layout/CircleRelationship"/>
    <dgm:cxn modelId="{339021B1-6170-4917-876C-27A273B194BB}" type="presParOf" srcId="{BF6E4705-00AB-4DD0-A49A-6949D3C00A91}" destId="{AFC52F48-5AB9-4037-A0BA-B3B530B361F9}" srcOrd="6" destOrd="0" presId="urn:microsoft.com/office/officeart/2009/3/layout/CircleRelationship"/>
    <dgm:cxn modelId="{6205BA2C-0978-4987-8429-7A3019D9890D}" type="presParOf" srcId="{BF6E4705-00AB-4DD0-A49A-6949D3C00A91}" destId="{B22A0220-2429-4C12-BAD7-B22F13E8F85D}" srcOrd="7" destOrd="0" presId="urn:microsoft.com/office/officeart/2009/3/layout/CircleRelationship"/>
    <dgm:cxn modelId="{1BFB6B3E-9B3F-4E05-9041-0B0D2BBA979D}" type="presParOf" srcId="{BF6E4705-00AB-4DD0-A49A-6949D3C00A91}" destId="{406FC56F-77A7-47CB-8845-CBA19B4A09EC}" srcOrd="8" destOrd="0" presId="urn:microsoft.com/office/officeart/2009/3/layout/CircleRelationship"/>
    <dgm:cxn modelId="{66BA46D5-CFB1-4719-986A-EE2F4C16E0C2}" type="presParOf" srcId="{406FC56F-77A7-47CB-8845-CBA19B4A09EC}" destId="{10D023E6-B02B-4231-B636-F7F89B5CEA9E}" srcOrd="0" destOrd="0" presId="urn:microsoft.com/office/officeart/2009/3/layout/CircleRelationship"/>
    <dgm:cxn modelId="{3F1A10F1-D9B3-452D-865A-A14BAB746E1D}" type="presParOf" srcId="{BF6E4705-00AB-4DD0-A49A-6949D3C00A91}" destId="{98A20A68-DD23-4566-B232-7B26B31E318D}" srcOrd="9" destOrd="0" presId="urn:microsoft.com/office/officeart/2009/3/layout/CircleRelationship"/>
    <dgm:cxn modelId="{7595BCC3-08A5-4F2C-9CC1-1F5B1E59F994}" type="presParOf" srcId="{98A20A68-DD23-4566-B232-7B26B31E318D}" destId="{F4DA7614-081E-4B9C-B813-B834B7AD5212}" srcOrd="0" destOrd="0" presId="urn:microsoft.com/office/officeart/2009/3/layout/CircleRelationship"/>
    <dgm:cxn modelId="{035F2D66-3BC6-477D-97D2-45E2410BD187}" type="presParOf" srcId="{BF6E4705-00AB-4DD0-A49A-6949D3C00A91}" destId="{1A354C60-A136-4C2E-B19B-F21FAE2C81B9}" srcOrd="10" destOrd="0" presId="urn:microsoft.com/office/officeart/2009/3/layout/CircleRelationship"/>
    <dgm:cxn modelId="{86C750BF-C4C7-468A-AB04-B5A4881D5BD9}" type="presParOf" srcId="{BF6E4705-00AB-4DD0-A49A-6949D3C00A91}" destId="{FBF4B664-A9F6-4EBC-8DFC-70DD90F3255A}" srcOrd="11" destOrd="0" presId="urn:microsoft.com/office/officeart/2009/3/layout/CircleRelationship"/>
    <dgm:cxn modelId="{1720BC20-339C-458D-9504-4E15B785FC27}" type="presParOf" srcId="{FBF4B664-A9F6-4EBC-8DFC-70DD90F3255A}" destId="{CC3F6208-749F-4CBA-8162-37EA53A57A37}" srcOrd="0" destOrd="0" presId="urn:microsoft.com/office/officeart/2009/3/layout/CircleRelationship"/>
    <dgm:cxn modelId="{527215CF-00DE-4A09-AE84-0DFF62172AD3}" type="presParOf" srcId="{BF6E4705-00AB-4DD0-A49A-6949D3C00A91}" destId="{54BAA106-6C55-41E9-81F5-B2343F304F3A}" srcOrd="12" destOrd="0" presId="urn:microsoft.com/office/officeart/2009/3/layout/CircleRelationship"/>
    <dgm:cxn modelId="{4B50C8DD-39B0-46F5-9A5A-E636938D8394}" type="presParOf" srcId="{54BAA106-6C55-41E9-81F5-B2343F304F3A}" destId="{3C39FD56-1203-47CE-BDBF-B48226FC345B}" srcOrd="0" destOrd="0" presId="urn:microsoft.com/office/officeart/2009/3/layout/CircleRelationship"/>
    <dgm:cxn modelId="{A79E8FAD-B6CE-44FD-A081-5FEAA71B262B}" type="presParOf" srcId="{BF6E4705-00AB-4DD0-A49A-6949D3C00A91}" destId="{69A17098-D1F4-43CF-A531-55C7430FD27F}" srcOrd="13" destOrd="0" presId="urn:microsoft.com/office/officeart/2009/3/layout/CircleRelationship"/>
    <dgm:cxn modelId="{695E0347-E6B7-432A-ACD1-41F49F9F565D}" type="presParOf" srcId="{69A17098-D1F4-43CF-A531-55C7430FD27F}" destId="{5A8B6C61-BAC3-4FDD-9587-5E21091A867C}" srcOrd="0" destOrd="0" presId="urn:microsoft.com/office/officeart/2009/3/layout/CircleRelationship"/>
    <dgm:cxn modelId="{54531E9B-4E03-4745-ACBC-8702499B4CE6}" type="presParOf" srcId="{BF6E4705-00AB-4DD0-A49A-6949D3C00A91}" destId="{0F2FC3EB-A86E-4847-869B-0ADFFD162312}" srcOrd="14" destOrd="0" presId="urn:microsoft.com/office/officeart/2009/3/layout/CircleRelationship"/>
    <dgm:cxn modelId="{C4C9615F-63A5-4185-BEB0-8AF2B88E21D3}" type="presParOf" srcId="{BF6E4705-00AB-4DD0-A49A-6949D3C00A91}" destId="{A8FA9224-5F84-4FD7-B745-811DE8D48E11}" srcOrd="15" destOrd="0" presId="urn:microsoft.com/office/officeart/2009/3/layout/CircleRelationship"/>
    <dgm:cxn modelId="{6BB792B0-5A83-4135-A6E2-9EEDE5F2EFA6}" type="presParOf" srcId="{A8FA9224-5F84-4FD7-B745-811DE8D48E11}" destId="{B694BBE4-9F35-4D0E-AEB7-E719EA3049E4}"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8373161-8282-4431-BA62-2A91CAED494F}" type="doc">
      <dgm:prSet loTypeId="urn:microsoft.com/office/officeart/2011/layout/InterconnectedBlockProcess" loCatId="process" qsTypeId="urn:microsoft.com/office/officeart/2005/8/quickstyle/3d2" qsCatId="3D" csTypeId="urn:microsoft.com/office/officeart/2005/8/colors/colorful5" csCatId="colorful" phldr="1"/>
      <dgm:spPr/>
      <dgm:t>
        <a:bodyPr/>
        <a:lstStyle/>
        <a:p>
          <a:endParaRPr lang="es-MX"/>
        </a:p>
      </dgm:t>
    </dgm:pt>
    <dgm:pt modelId="{27822CA7-E143-4948-88F6-8DFC15DF9E37}">
      <dgm:prSet phldrT="[Texto]"/>
      <dgm:spPr/>
      <dgm:t>
        <a:bodyPr/>
        <a:lstStyle/>
        <a:p>
          <a:r>
            <a:rPr lang="es-MX" dirty="0" smtClean="0"/>
            <a:t>Regulatorio</a:t>
          </a:r>
          <a:endParaRPr lang="es-MX" dirty="0"/>
        </a:p>
      </dgm:t>
    </dgm:pt>
    <dgm:pt modelId="{2E5BA66D-DA5E-4478-A873-F54226D3E8D8}" type="parTrans" cxnId="{B8F9B982-5598-4A73-8235-7F221A36577E}">
      <dgm:prSet/>
      <dgm:spPr/>
      <dgm:t>
        <a:bodyPr/>
        <a:lstStyle/>
        <a:p>
          <a:endParaRPr lang="es-MX"/>
        </a:p>
      </dgm:t>
    </dgm:pt>
    <dgm:pt modelId="{950CB8C0-D22C-498B-BAB4-9A0548D3E339}" type="sibTrans" cxnId="{B8F9B982-5598-4A73-8235-7F221A36577E}">
      <dgm:prSet/>
      <dgm:spPr/>
      <dgm:t>
        <a:bodyPr/>
        <a:lstStyle/>
        <a:p>
          <a:endParaRPr lang="es-MX"/>
        </a:p>
      </dgm:t>
    </dgm:pt>
    <dgm:pt modelId="{9473A4FC-3B03-4797-BBB0-AB1A0DDEC1E4}">
      <dgm:prSet phldrT="[Texto]"/>
      <dgm:spPr/>
      <dgm:t>
        <a:bodyPr/>
        <a:lstStyle/>
        <a:p>
          <a:r>
            <a:rPr lang="es-MX" dirty="0" smtClean="0"/>
            <a:t>Quebrantos derivados del impacto en la Cuenta de Resultados por cambios registrados en el marco jurídico-social en el que la unidad desarrolla su actividad.</a:t>
          </a:r>
          <a:endParaRPr lang="es-MX" dirty="0"/>
        </a:p>
      </dgm:t>
    </dgm:pt>
    <dgm:pt modelId="{A69FE48B-B346-427D-A4C6-184DE38FFF72}" type="parTrans" cxnId="{DAEB6DAE-B79F-44FF-8A9F-B7A1268DF0B7}">
      <dgm:prSet/>
      <dgm:spPr/>
      <dgm:t>
        <a:bodyPr/>
        <a:lstStyle/>
        <a:p>
          <a:endParaRPr lang="es-MX"/>
        </a:p>
      </dgm:t>
    </dgm:pt>
    <dgm:pt modelId="{A3DB4D15-6619-4933-A94C-4A3A5C4385FF}" type="sibTrans" cxnId="{DAEB6DAE-B79F-44FF-8A9F-B7A1268DF0B7}">
      <dgm:prSet/>
      <dgm:spPr/>
      <dgm:t>
        <a:bodyPr/>
        <a:lstStyle/>
        <a:p>
          <a:endParaRPr lang="es-MX"/>
        </a:p>
      </dgm:t>
    </dgm:pt>
    <dgm:pt modelId="{00574147-D873-46CF-AEAA-42A6D5ABAD2F}">
      <dgm:prSet phldrT="[Texto]"/>
      <dgm:spPr/>
      <dgm:t>
        <a:bodyPr/>
        <a:lstStyle/>
        <a:p>
          <a:r>
            <a:rPr lang="es-MX" dirty="0" smtClean="0"/>
            <a:t>Desastres</a:t>
          </a:r>
          <a:endParaRPr lang="es-MX" dirty="0"/>
        </a:p>
      </dgm:t>
    </dgm:pt>
    <dgm:pt modelId="{6FA8F36B-298D-4EA8-99A2-4A18E567E023}" type="parTrans" cxnId="{65044568-6456-41B6-9461-50EF98041B4F}">
      <dgm:prSet/>
      <dgm:spPr/>
      <dgm:t>
        <a:bodyPr/>
        <a:lstStyle/>
        <a:p>
          <a:endParaRPr lang="es-MX"/>
        </a:p>
      </dgm:t>
    </dgm:pt>
    <dgm:pt modelId="{C233D4B6-099F-4C35-89C2-0D2FFEE57B70}" type="sibTrans" cxnId="{65044568-6456-41B6-9461-50EF98041B4F}">
      <dgm:prSet/>
      <dgm:spPr/>
      <dgm:t>
        <a:bodyPr/>
        <a:lstStyle/>
        <a:p>
          <a:endParaRPr lang="es-MX"/>
        </a:p>
      </dgm:t>
    </dgm:pt>
    <dgm:pt modelId="{D8AC464B-6067-4664-9B46-E0DBAB9C4E3F}">
      <dgm:prSet phldrT="[Texto]"/>
      <dgm:spPr/>
      <dgm:t>
        <a:bodyPr/>
        <a:lstStyle/>
        <a:p>
          <a:r>
            <a:rPr lang="es-MX" dirty="0" smtClean="0"/>
            <a:t>Recoge las perdidas potenciales que tienen su origen en catástrofes de carácter fortuito</a:t>
          </a:r>
          <a:endParaRPr lang="es-MX" dirty="0"/>
        </a:p>
      </dgm:t>
    </dgm:pt>
    <dgm:pt modelId="{8F503E91-E4BD-4E7D-974A-5A2C88BEB32B}" type="parTrans" cxnId="{16808440-E455-4577-99B9-131F55C108BA}">
      <dgm:prSet/>
      <dgm:spPr/>
      <dgm:t>
        <a:bodyPr/>
        <a:lstStyle/>
        <a:p>
          <a:endParaRPr lang="es-MX"/>
        </a:p>
      </dgm:t>
    </dgm:pt>
    <dgm:pt modelId="{BD9C1DB2-19DF-48DB-95E1-F03B4AFB8698}" type="sibTrans" cxnId="{16808440-E455-4577-99B9-131F55C108BA}">
      <dgm:prSet/>
      <dgm:spPr/>
      <dgm:t>
        <a:bodyPr/>
        <a:lstStyle/>
        <a:p>
          <a:endParaRPr lang="es-MX"/>
        </a:p>
      </dgm:t>
    </dgm:pt>
    <dgm:pt modelId="{5545420A-5A13-4B2A-AA83-FB9738DAB1D4}">
      <dgm:prSet phldrT="[Texto]"/>
      <dgm:spPr/>
      <dgm:t>
        <a:bodyPr/>
        <a:lstStyle/>
        <a:p>
          <a:r>
            <a:rPr lang="es-MX" dirty="0" smtClean="0"/>
            <a:t>Proveedores</a:t>
          </a:r>
          <a:endParaRPr lang="es-MX" dirty="0"/>
        </a:p>
      </dgm:t>
    </dgm:pt>
    <dgm:pt modelId="{4B70A118-6994-4CFF-9405-A68562B02E9D}" type="parTrans" cxnId="{D2EFE605-9D5F-44EF-B5BF-1B131E43B7B4}">
      <dgm:prSet/>
      <dgm:spPr/>
      <dgm:t>
        <a:bodyPr/>
        <a:lstStyle/>
        <a:p>
          <a:endParaRPr lang="es-MX"/>
        </a:p>
      </dgm:t>
    </dgm:pt>
    <dgm:pt modelId="{C83ACA1C-DBEB-42DD-9995-79695F8C1072}" type="sibTrans" cxnId="{D2EFE605-9D5F-44EF-B5BF-1B131E43B7B4}">
      <dgm:prSet/>
      <dgm:spPr/>
      <dgm:t>
        <a:bodyPr/>
        <a:lstStyle/>
        <a:p>
          <a:endParaRPr lang="es-MX"/>
        </a:p>
      </dgm:t>
    </dgm:pt>
    <dgm:pt modelId="{2BAD83E8-9C9A-4B62-A4CD-B933C1E8E4A4}">
      <dgm:prSet phldrT="[Texto]"/>
      <dgm:spPr/>
      <dgm:t>
        <a:bodyPr/>
        <a:lstStyle/>
        <a:p>
          <a:r>
            <a:rPr lang="es-MX" dirty="0" smtClean="0"/>
            <a:t>Riesgos provocados por el incumplimiento de contratos, suspensión de servicio o demora en la entrega de productos contratados.</a:t>
          </a:r>
          <a:endParaRPr lang="es-MX" dirty="0"/>
        </a:p>
      </dgm:t>
    </dgm:pt>
    <dgm:pt modelId="{6321F1F8-69F5-4D77-9474-4DE7A4A8F8EC}" type="parTrans" cxnId="{22538C03-8DE3-4133-9730-59DD5E3DB887}">
      <dgm:prSet/>
      <dgm:spPr/>
      <dgm:t>
        <a:bodyPr/>
        <a:lstStyle/>
        <a:p>
          <a:endParaRPr lang="es-MX"/>
        </a:p>
      </dgm:t>
    </dgm:pt>
    <dgm:pt modelId="{A853C04D-3CB9-4220-A873-0C1D29BE6979}" type="sibTrans" cxnId="{22538C03-8DE3-4133-9730-59DD5E3DB887}">
      <dgm:prSet/>
      <dgm:spPr/>
      <dgm:t>
        <a:bodyPr/>
        <a:lstStyle/>
        <a:p>
          <a:endParaRPr lang="es-MX"/>
        </a:p>
      </dgm:t>
    </dgm:pt>
    <dgm:pt modelId="{40735F52-5606-4BAB-BCB5-01E231F60F9A}" type="pres">
      <dgm:prSet presAssocID="{78373161-8282-4431-BA62-2A91CAED494F}" presName="Name0" presStyleCnt="0">
        <dgm:presLayoutVars>
          <dgm:chMax val="7"/>
          <dgm:chPref val="5"/>
          <dgm:dir/>
          <dgm:animOne val="branch"/>
          <dgm:animLvl val="lvl"/>
        </dgm:presLayoutVars>
      </dgm:prSet>
      <dgm:spPr/>
      <dgm:t>
        <a:bodyPr/>
        <a:lstStyle/>
        <a:p>
          <a:endParaRPr lang="es-MX"/>
        </a:p>
      </dgm:t>
    </dgm:pt>
    <dgm:pt modelId="{43647672-E371-4974-B3A8-0ACB1C645C30}" type="pres">
      <dgm:prSet presAssocID="{5545420A-5A13-4B2A-AA83-FB9738DAB1D4}" presName="ChildAccent3" presStyleCnt="0"/>
      <dgm:spPr/>
    </dgm:pt>
    <dgm:pt modelId="{A7E131FC-6965-4803-95DE-4B1162025650}" type="pres">
      <dgm:prSet presAssocID="{5545420A-5A13-4B2A-AA83-FB9738DAB1D4}" presName="ChildAccent" presStyleLbl="alignImgPlace1" presStyleIdx="0" presStyleCnt="3"/>
      <dgm:spPr/>
      <dgm:t>
        <a:bodyPr/>
        <a:lstStyle/>
        <a:p>
          <a:endParaRPr lang="es-MX"/>
        </a:p>
      </dgm:t>
    </dgm:pt>
    <dgm:pt modelId="{2A0A94B8-4D97-4023-96E4-67B086CCCEAD}" type="pres">
      <dgm:prSet presAssocID="{5545420A-5A13-4B2A-AA83-FB9738DAB1D4}" presName="Child3" presStyleLbl="revTx" presStyleIdx="0" presStyleCnt="0">
        <dgm:presLayoutVars>
          <dgm:chMax val="0"/>
          <dgm:chPref val="0"/>
          <dgm:bulletEnabled val="1"/>
        </dgm:presLayoutVars>
      </dgm:prSet>
      <dgm:spPr/>
      <dgm:t>
        <a:bodyPr/>
        <a:lstStyle/>
        <a:p>
          <a:endParaRPr lang="es-MX"/>
        </a:p>
      </dgm:t>
    </dgm:pt>
    <dgm:pt modelId="{7882A200-3AF2-4F05-95E5-9E8BFDA2C3BA}" type="pres">
      <dgm:prSet presAssocID="{5545420A-5A13-4B2A-AA83-FB9738DAB1D4}" presName="Parent3" presStyleLbl="node1" presStyleIdx="0" presStyleCnt="3">
        <dgm:presLayoutVars>
          <dgm:chMax val="2"/>
          <dgm:chPref val="1"/>
          <dgm:bulletEnabled val="1"/>
        </dgm:presLayoutVars>
      </dgm:prSet>
      <dgm:spPr/>
      <dgm:t>
        <a:bodyPr/>
        <a:lstStyle/>
        <a:p>
          <a:endParaRPr lang="es-MX"/>
        </a:p>
      </dgm:t>
    </dgm:pt>
    <dgm:pt modelId="{EE33DFB3-2F38-49FD-9A93-66823016FF18}" type="pres">
      <dgm:prSet presAssocID="{00574147-D873-46CF-AEAA-42A6D5ABAD2F}" presName="ChildAccent2" presStyleCnt="0"/>
      <dgm:spPr/>
    </dgm:pt>
    <dgm:pt modelId="{A90F5F3C-AF23-4EB5-B1A8-D3ACADBA905C}" type="pres">
      <dgm:prSet presAssocID="{00574147-D873-46CF-AEAA-42A6D5ABAD2F}" presName="ChildAccent" presStyleLbl="alignImgPlace1" presStyleIdx="1" presStyleCnt="3"/>
      <dgm:spPr/>
      <dgm:t>
        <a:bodyPr/>
        <a:lstStyle/>
        <a:p>
          <a:endParaRPr lang="es-MX"/>
        </a:p>
      </dgm:t>
    </dgm:pt>
    <dgm:pt modelId="{A8612FA5-E013-44CD-9327-1AFC9BAC1A0B}" type="pres">
      <dgm:prSet presAssocID="{00574147-D873-46CF-AEAA-42A6D5ABAD2F}" presName="Child2" presStyleLbl="revTx" presStyleIdx="0" presStyleCnt="0">
        <dgm:presLayoutVars>
          <dgm:chMax val="0"/>
          <dgm:chPref val="0"/>
          <dgm:bulletEnabled val="1"/>
        </dgm:presLayoutVars>
      </dgm:prSet>
      <dgm:spPr/>
      <dgm:t>
        <a:bodyPr/>
        <a:lstStyle/>
        <a:p>
          <a:endParaRPr lang="es-MX"/>
        </a:p>
      </dgm:t>
    </dgm:pt>
    <dgm:pt modelId="{0C3BCCAE-AE35-4594-908D-7AA86A5936BE}" type="pres">
      <dgm:prSet presAssocID="{00574147-D873-46CF-AEAA-42A6D5ABAD2F}" presName="Parent2" presStyleLbl="node1" presStyleIdx="1" presStyleCnt="3">
        <dgm:presLayoutVars>
          <dgm:chMax val="2"/>
          <dgm:chPref val="1"/>
          <dgm:bulletEnabled val="1"/>
        </dgm:presLayoutVars>
      </dgm:prSet>
      <dgm:spPr/>
      <dgm:t>
        <a:bodyPr/>
        <a:lstStyle/>
        <a:p>
          <a:endParaRPr lang="es-MX"/>
        </a:p>
      </dgm:t>
    </dgm:pt>
    <dgm:pt modelId="{1906F23E-1284-4648-9023-996BBB5591E8}" type="pres">
      <dgm:prSet presAssocID="{27822CA7-E143-4948-88F6-8DFC15DF9E37}" presName="ChildAccent1" presStyleCnt="0"/>
      <dgm:spPr/>
    </dgm:pt>
    <dgm:pt modelId="{1037D0ED-2A53-44A1-BCBB-4A7D8BFCA0C6}" type="pres">
      <dgm:prSet presAssocID="{27822CA7-E143-4948-88F6-8DFC15DF9E37}" presName="ChildAccent" presStyleLbl="alignImgPlace1" presStyleIdx="2" presStyleCnt="3"/>
      <dgm:spPr/>
      <dgm:t>
        <a:bodyPr/>
        <a:lstStyle/>
        <a:p>
          <a:endParaRPr lang="es-MX"/>
        </a:p>
      </dgm:t>
    </dgm:pt>
    <dgm:pt modelId="{2EA794D2-2124-4493-B865-0FFC81C07FB3}" type="pres">
      <dgm:prSet presAssocID="{27822CA7-E143-4948-88F6-8DFC15DF9E37}" presName="Child1" presStyleLbl="revTx" presStyleIdx="0" presStyleCnt="0">
        <dgm:presLayoutVars>
          <dgm:chMax val="0"/>
          <dgm:chPref val="0"/>
          <dgm:bulletEnabled val="1"/>
        </dgm:presLayoutVars>
      </dgm:prSet>
      <dgm:spPr/>
      <dgm:t>
        <a:bodyPr/>
        <a:lstStyle/>
        <a:p>
          <a:endParaRPr lang="es-MX"/>
        </a:p>
      </dgm:t>
    </dgm:pt>
    <dgm:pt modelId="{D20A78EA-3BF1-486A-9A93-F432F88A5141}" type="pres">
      <dgm:prSet presAssocID="{27822CA7-E143-4948-88F6-8DFC15DF9E37}" presName="Parent1" presStyleLbl="node1" presStyleIdx="2" presStyleCnt="3">
        <dgm:presLayoutVars>
          <dgm:chMax val="2"/>
          <dgm:chPref val="1"/>
          <dgm:bulletEnabled val="1"/>
        </dgm:presLayoutVars>
      </dgm:prSet>
      <dgm:spPr/>
      <dgm:t>
        <a:bodyPr/>
        <a:lstStyle/>
        <a:p>
          <a:endParaRPr lang="es-MX"/>
        </a:p>
      </dgm:t>
    </dgm:pt>
  </dgm:ptLst>
  <dgm:cxnLst>
    <dgm:cxn modelId="{23766639-603C-4116-896D-D08E46A95A3D}" type="presOf" srcId="{9473A4FC-3B03-4797-BBB0-AB1A0DDEC1E4}" destId="{2EA794D2-2124-4493-B865-0FFC81C07FB3}" srcOrd="1" destOrd="0" presId="urn:microsoft.com/office/officeart/2011/layout/InterconnectedBlockProcess"/>
    <dgm:cxn modelId="{B8428C9E-D112-436C-9049-62A74387926D}" type="presOf" srcId="{5545420A-5A13-4B2A-AA83-FB9738DAB1D4}" destId="{7882A200-3AF2-4F05-95E5-9E8BFDA2C3BA}" srcOrd="0" destOrd="0" presId="urn:microsoft.com/office/officeart/2011/layout/InterconnectedBlockProcess"/>
    <dgm:cxn modelId="{7214953A-ACA2-4F6A-A04B-F184C7BBF064}" type="presOf" srcId="{2BAD83E8-9C9A-4B62-A4CD-B933C1E8E4A4}" destId="{A7E131FC-6965-4803-95DE-4B1162025650}" srcOrd="0" destOrd="0" presId="urn:microsoft.com/office/officeart/2011/layout/InterconnectedBlockProcess"/>
    <dgm:cxn modelId="{16808440-E455-4577-99B9-131F55C108BA}" srcId="{00574147-D873-46CF-AEAA-42A6D5ABAD2F}" destId="{D8AC464B-6067-4664-9B46-E0DBAB9C4E3F}" srcOrd="0" destOrd="0" parTransId="{8F503E91-E4BD-4E7D-974A-5A2C88BEB32B}" sibTransId="{BD9C1DB2-19DF-48DB-95E1-F03B4AFB8698}"/>
    <dgm:cxn modelId="{3F3BD439-9185-4887-A7DF-972B040C0E96}" type="presOf" srcId="{D8AC464B-6067-4664-9B46-E0DBAB9C4E3F}" destId="{A90F5F3C-AF23-4EB5-B1A8-D3ACADBA905C}" srcOrd="0" destOrd="0" presId="urn:microsoft.com/office/officeart/2011/layout/InterconnectedBlockProcess"/>
    <dgm:cxn modelId="{DAEB6DAE-B79F-44FF-8A9F-B7A1268DF0B7}" srcId="{27822CA7-E143-4948-88F6-8DFC15DF9E37}" destId="{9473A4FC-3B03-4797-BBB0-AB1A0DDEC1E4}" srcOrd="0" destOrd="0" parTransId="{A69FE48B-B346-427D-A4C6-184DE38FFF72}" sibTransId="{A3DB4D15-6619-4933-A94C-4A3A5C4385FF}"/>
    <dgm:cxn modelId="{B8F9B982-5598-4A73-8235-7F221A36577E}" srcId="{78373161-8282-4431-BA62-2A91CAED494F}" destId="{27822CA7-E143-4948-88F6-8DFC15DF9E37}" srcOrd="0" destOrd="0" parTransId="{2E5BA66D-DA5E-4478-A873-F54226D3E8D8}" sibTransId="{950CB8C0-D22C-498B-BAB4-9A0548D3E339}"/>
    <dgm:cxn modelId="{D2EFE605-9D5F-44EF-B5BF-1B131E43B7B4}" srcId="{78373161-8282-4431-BA62-2A91CAED494F}" destId="{5545420A-5A13-4B2A-AA83-FB9738DAB1D4}" srcOrd="2" destOrd="0" parTransId="{4B70A118-6994-4CFF-9405-A68562B02E9D}" sibTransId="{C83ACA1C-DBEB-42DD-9995-79695F8C1072}"/>
    <dgm:cxn modelId="{80FAA57A-3DF9-4AB1-B268-18381F413132}" type="presOf" srcId="{27822CA7-E143-4948-88F6-8DFC15DF9E37}" destId="{D20A78EA-3BF1-486A-9A93-F432F88A5141}" srcOrd="0" destOrd="0" presId="urn:microsoft.com/office/officeart/2011/layout/InterconnectedBlockProcess"/>
    <dgm:cxn modelId="{6412543F-EE77-4A64-AD28-15C1AF76A790}" type="presOf" srcId="{9473A4FC-3B03-4797-BBB0-AB1A0DDEC1E4}" destId="{1037D0ED-2A53-44A1-BCBB-4A7D8BFCA0C6}" srcOrd="0" destOrd="0" presId="urn:microsoft.com/office/officeart/2011/layout/InterconnectedBlockProcess"/>
    <dgm:cxn modelId="{9934D5DF-BCDB-48BB-A2B4-C6304FF9E0FD}" type="presOf" srcId="{78373161-8282-4431-BA62-2A91CAED494F}" destId="{40735F52-5606-4BAB-BCB5-01E231F60F9A}" srcOrd="0" destOrd="0" presId="urn:microsoft.com/office/officeart/2011/layout/InterconnectedBlockProcess"/>
    <dgm:cxn modelId="{65044568-6456-41B6-9461-50EF98041B4F}" srcId="{78373161-8282-4431-BA62-2A91CAED494F}" destId="{00574147-D873-46CF-AEAA-42A6D5ABAD2F}" srcOrd="1" destOrd="0" parTransId="{6FA8F36B-298D-4EA8-99A2-4A18E567E023}" sibTransId="{C233D4B6-099F-4C35-89C2-0D2FFEE57B70}"/>
    <dgm:cxn modelId="{F6DBC7EC-BE70-4F56-BD0F-57EF4814AA68}" type="presOf" srcId="{00574147-D873-46CF-AEAA-42A6D5ABAD2F}" destId="{0C3BCCAE-AE35-4594-908D-7AA86A5936BE}" srcOrd="0" destOrd="0" presId="urn:microsoft.com/office/officeart/2011/layout/InterconnectedBlockProcess"/>
    <dgm:cxn modelId="{FFCEFE57-E88F-4171-9B61-79898A43ECC5}" type="presOf" srcId="{2BAD83E8-9C9A-4B62-A4CD-B933C1E8E4A4}" destId="{2A0A94B8-4D97-4023-96E4-67B086CCCEAD}" srcOrd="1" destOrd="0" presId="urn:microsoft.com/office/officeart/2011/layout/InterconnectedBlockProcess"/>
    <dgm:cxn modelId="{D7EBDDE6-D338-41B1-803E-76553B4F0517}" type="presOf" srcId="{D8AC464B-6067-4664-9B46-E0DBAB9C4E3F}" destId="{A8612FA5-E013-44CD-9327-1AFC9BAC1A0B}" srcOrd="1" destOrd="0" presId="urn:microsoft.com/office/officeart/2011/layout/InterconnectedBlockProcess"/>
    <dgm:cxn modelId="{22538C03-8DE3-4133-9730-59DD5E3DB887}" srcId="{5545420A-5A13-4B2A-AA83-FB9738DAB1D4}" destId="{2BAD83E8-9C9A-4B62-A4CD-B933C1E8E4A4}" srcOrd="0" destOrd="0" parTransId="{6321F1F8-69F5-4D77-9474-4DE7A4A8F8EC}" sibTransId="{A853C04D-3CB9-4220-A873-0C1D29BE6979}"/>
    <dgm:cxn modelId="{B0E8E102-3786-4562-972B-7F509E4B6272}" type="presParOf" srcId="{40735F52-5606-4BAB-BCB5-01E231F60F9A}" destId="{43647672-E371-4974-B3A8-0ACB1C645C30}" srcOrd="0" destOrd="0" presId="urn:microsoft.com/office/officeart/2011/layout/InterconnectedBlockProcess"/>
    <dgm:cxn modelId="{AFBB0A30-5117-431F-8419-1870742C5C45}" type="presParOf" srcId="{43647672-E371-4974-B3A8-0ACB1C645C30}" destId="{A7E131FC-6965-4803-95DE-4B1162025650}" srcOrd="0" destOrd="0" presId="urn:microsoft.com/office/officeart/2011/layout/InterconnectedBlockProcess"/>
    <dgm:cxn modelId="{7E8F2EAA-C4A7-4E54-BECF-14906019B167}" type="presParOf" srcId="{40735F52-5606-4BAB-BCB5-01E231F60F9A}" destId="{2A0A94B8-4D97-4023-96E4-67B086CCCEAD}" srcOrd="1" destOrd="0" presId="urn:microsoft.com/office/officeart/2011/layout/InterconnectedBlockProcess"/>
    <dgm:cxn modelId="{C12920CA-C68A-4711-8217-1DD820C74FFB}" type="presParOf" srcId="{40735F52-5606-4BAB-BCB5-01E231F60F9A}" destId="{7882A200-3AF2-4F05-95E5-9E8BFDA2C3BA}" srcOrd="2" destOrd="0" presId="urn:microsoft.com/office/officeart/2011/layout/InterconnectedBlockProcess"/>
    <dgm:cxn modelId="{AA2FD4AF-AB6D-47E3-A2D1-84D0EB3B2AAE}" type="presParOf" srcId="{40735F52-5606-4BAB-BCB5-01E231F60F9A}" destId="{EE33DFB3-2F38-49FD-9A93-66823016FF18}" srcOrd="3" destOrd="0" presId="urn:microsoft.com/office/officeart/2011/layout/InterconnectedBlockProcess"/>
    <dgm:cxn modelId="{DB8D1ED8-941F-4FBA-9698-BB4E1B22915E}" type="presParOf" srcId="{EE33DFB3-2F38-49FD-9A93-66823016FF18}" destId="{A90F5F3C-AF23-4EB5-B1A8-D3ACADBA905C}" srcOrd="0" destOrd="0" presId="urn:microsoft.com/office/officeart/2011/layout/InterconnectedBlockProcess"/>
    <dgm:cxn modelId="{310F9456-06A0-4DD4-96A5-5FCF06F0A10D}" type="presParOf" srcId="{40735F52-5606-4BAB-BCB5-01E231F60F9A}" destId="{A8612FA5-E013-44CD-9327-1AFC9BAC1A0B}" srcOrd="4" destOrd="0" presId="urn:microsoft.com/office/officeart/2011/layout/InterconnectedBlockProcess"/>
    <dgm:cxn modelId="{C8562D6E-DFCE-4229-A350-BDC066689DA9}" type="presParOf" srcId="{40735F52-5606-4BAB-BCB5-01E231F60F9A}" destId="{0C3BCCAE-AE35-4594-908D-7AA86A5936BE}" srcOrd="5" destOrd="0" presId="urn:microsoft.com/office/officeart/2011/layout/InterconnectedBlockProcess"/>
    <dgm:cxn modelId="{F1D9B8D3-48D5-4338-B544-575012BB6EEE}" type="presParOf" srcId="{40735F52-5606-4BAB-BCB5-01E231F60F9A}" destId="{1906F23E-1284-4648-9023-996BBB5591E8}" srcOrd="6" destOrd="0" presId="urn:microsoft.com/office/officeart/2011/layout/InterconnectedBlockProcess"/>
    <dgm:cxn modelId="{76A73385-38F8-497D-8BE2-E446FE153A2A}" type="presParOf" srcId="{1906F23E-1284-4648-9023-996BBB5591E8}" destId="{1037D0ED-2A53-44A1-BCBB-4A7D8BFCA0C6}" srcOrd="0" destOrd="0" presId="urn:microsoft.com/office/officeart/2011/layout/InterconnectedBlockProcess"/>
    <dgm:cxn modelId="{3C14492A-BF6B-4678-BE2F-22B03F1C4F98}" type="presParOf" srcId="{40735F52-5606-4BAB-BCB5-01E231F60F9A}" destId="{2EA794D2-2124-4493-B865-0FFC81C07FB3}" srcOrd="7" destOrd="0" presId="urn:microsoft.com/office/officeart/2011/layout/InterconnectedBlockProcess"/>
    <dgm:cxn modelId="{B7AA9D95-81FB-47C8-886E-BB40ACC2399C}" type="presParOf" srcId="{40735F52-5606-4BAB-BCB5-01E231F60F9A}" destId="{D20A78EA-3BF1-486A-9A93-F432F88A5141}" srcOrd="8" destOrd="0" presId="urn:microsoft.com/office/officeart/2011/layout/InterconnectedBlock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8.xml><?xml version="1.0" encoding="utf-8"?>
<dgm:dataModel xmlns:dgm="http://schemas.openxmlformats.org/drawingml/2006/diagram" xmlns:a="http://schemas.openxmlformats.org/drawingml/2006/main">
  <dgm:ptLst>
    <dgm:pt modelId="{1B8475CE-78ED-4251-B761-9881AF0A4D4D}" type="doc">
      <dgm:prSet loTypeId="urn:microsoft.com/office/officeart/2005/8/layout/gear1" loCatId="process" qsTypeId="urn:microsoft.com/office/officeart/2005/8/quickstyle/simple3" qsCatId="simple" csTypeId="urn:microsoft.com/office/officeart/2005/8/colors/colorful1" csCatId="colorful" phldr="1"/>
      <dgm:spPr/>
      <dgm:t>
        <a:bodyPr/>
        <a:lstStyle/>
        <a:p>
          <a:endParaRPr lang="es-MX"/>
        </a:p>
      </dgm:t>
    </dgm:pt>
    <dgm:pt modelId="{514F5063-44C0-491B-9CC6-E8681CDD835C}">
      <dgm:prSet phldrT="[Texto]"/>
      <dgm:spPr/>
      <dgm:t>
        <a:bodyPr/>
        <a:lstStyle/>
        <a:p>
          <a:r>
            <a:rPr lang="es-MX" dirty="0" smtClean="0"/>
            <a:t>Condiciones de oferta y demanda</a:t>
          </a:r>
          <a:endParaRPr lang="es-MX" dirty="0"/>
        </a:p>
      </dgm:t>
    </dgm:pt>
    <dgm:pt modelId="{0BC6A5C6-252E-4B54-BBED-6429C9F4753E}" type="parTrans" cxnId="{AB2289C1-1A18-41F2-B5CF-ADE0FCB9A112}">
      <dgm:prSet/>
      <dgm:spPr/>
    </dgm:pt>
    <dgm:pt modelId="{6FFF49A6-0C79-438D-B83A-02B3489D6FA1}" type="sibTrans" cxnId="{AB2289C1-1A18-41F2-B5CF-ADE0FCB9A112}">
      <dgm:prSet/>
      <dgm:spPr/>
    </dgm:pt>
    <dgm:pt modelId="{248B73FB-E9B8-416D-9D77-5D921A52C744}">
      <dgm:prSet phldrT="[Texto]"/>
      <dgm:spPr/>
      <dgm:t>
        <a:bodyPr/>
        <a:lstStyle/>
        <a:p>
          <a:r>
            <a:rPr lang="es-MX" dirty="0" smtClean="0"/>
            <a:t>Expectativas de mercado</a:t>
          </a:r>
          <a:endParaRPr lang="es-MX" dirty="0"/>
        </a:p>
      </dgm:t>
    </dgm:pt>
    <dgm:pt modelId="{B455BD28-A317-474F-A920-6C9F1E397BF4}" type="parTrans" cxnId="{3406C757-ABFA-43D4-B75F-67FD16072FA2}">
      <dgm:prSet/>
      <dgm:spPr/>
    </dgm:pt>
    <dgm:pt modelId="{77EA08D9-A1BB-4395-9855-C1E9C9515CF5}" type="sibTrans" cxnId="{3406C757-ABFA-43D4-B75F-67FD16072FA2}">
      <dgm:prSet/>
      <dgm:spPr/>
    </dgm:pt>
    <dgm:pt modelId="{3082CA18-2ED7-42F0-817E-9172111C47EB}">
      <dgm:prSet phldrT="[Texto]"/>
      <dgm:spPr/>
      <dgm:t>
        <a:bodyPr/>
        <a:lstStyle/>
        <a:p>
          <a:r>
            <a:rPr lang="es-MX" dirty="0" smtClean="0"/>
            <a:t>Combinación con factores de largo plazo</a:t>
          </a:r>
          <a:endParaRPr lang="es-MX" dirty="0"/>
        </a:p>
      </dgm:t>
    </dgm:pt>
    <dgm:pt modelId="{D02807E2-D411-4832-92B3-EC31CA9AF651}" type="parTrans" cxnId="{4741463D-C067-42AE-AD10-625658CED8CE}">
      <dgm:prSet/>
      <dgm:spPr/>
    </dgm:pt>
    <dgm:pt modelId="{F7ED1BDF-B5EE-4DB7-AD66-7BF3704D58CD}" type="sibTrans" cxnId="{4741463D-C067-42AE-AD10-625658CED8CE}">
      <dgm:prSet/>
      <dgm:spPr/>
    </dgm:pt>
    <dgm:pt modelId="{07E15904-5598-430E-988B-9D6989985020}" type="pres">
      <dgm:prSet presAssocID="{1B8475CE-78ED-4251-B761-9881AF0A4D4D}" presName="composite" presStyleCnt="0">
        <dgm:presLayoutVars>
          <dgm:chMax val="3"/>
          <dgm:animLvl val="lvl"/>
          <dgm:resizeHandles val="exact"/>
        </dgm:presLayoutVars>
      </dgm:prSet>
      <dgm:spPr/>
      <dgm:t>
        <a:bodyPr/>
        <a:lstStyle/>
        <a:p>
          <a:endParaRPr lang="es-MX"/>
        </a:p>
      </dgm:t>
    </dgm:pt>
    <dgm:pt modelId="{4492F667-67B2-4717-9429-41F8F58A72A8}" type="pres">
      <dgm:prSet presAssocID="{514F5063-44C0-491B-9CC6-E8681CDD835C}" presName="gear1" presStyleLbl="node1" presStyleIdx="0" presStyleCnt="3">
        <dgm:presLayoutVars>
          <dgm:chMax val="1"/>
          <dgm:bulletEnabled val="1"/>
        </dgm:presLayoutVars>
      </dgm:prSet>
      <dgm:spPr/>
      <dgm:t>
        <a:bodyPr/>
        <a:lstStyle/>
        <a:p>
          <a:endParaRPr lang="es-MX"/>
        </a:p>
      </dgm:t>
    </dgm:pt>
    <dgm:pt modelId="{D7A240CD-4F80-4890-B83F-F18EF3EF11DB}" type="pres">
      <dgm:prSet presAssocID="{514F5063-44C0-491B-9CC6-E8681CDD835C}" presName="gear1srcNode" presStyleLbl="node1" presStyleIdx="0" presStyleCnt="3"/>
      <dgm:spPr/>
      <dgm:t>
        <a:bodyPr/>
        <a:lstStyle/>
        <a:p>
          <a:endParaRPr lang="es-MX"/>
        </a:p>
      </dgm:t>
    </dgm:pt>
    <dgm:pt modelId="{1A973E9B-63F2-400B-AA1B-52C10FE46F6B}" type="pres">
      <dgm:prSet presAssocID="{514F5063-44C0-491B-9CC6-E8681CDD835C}" presName="gear1dstNode" presStyleLbl="node1" presStyleIdx="0" presStyleCnt="3"/>
      <dgm:spPr/>
      <dgm:t>
        <a:bodyPr/>
        <a:lstStyle/>
        <a:p>
          <a:endParaRPr lang="es-MX"/>
        </a:p>
      </dgm:t>
    </dgm:pt>
    <dgm:pt modelId="{97D753E6-B3BC-46B6-A452-58A78B49E68B}" type="pres">
      <dgm:prSet presAssocID="{248B73FB-E9B8-416D-9D77-5D921A52C744}" presName="gear2" presStyleLbl="node1" presStyleIdx="1" presStyleCnt="3">
        <dgm:presLayoutVars>
          <dgm:chMax val="1"/>
          <dgm:bulletEnabled val="1"/>
        </dgm:presLayoutVars>
      </dgm:prSet>
      <dgm:spPr/>
      <dgm:t>
        <a:bodyPr/>
        <a:lstStyle/>
        <a:p>
          <a:endParaRPr lang="es-MX"/>
        </a:p>
      </dgm:t>
    </dgm:pt>
    <dgm:pt modelId="{9A6F7E28-A9C3-45D5-84FF-1736838B004E}" type="pres">
      <dgm:prSet presAssocID="{248B73FB-E9B8-416D-9D77-5D921A52C744}" presName="gear2srcNode" presStyleLbl="node1" presStyleIdx="1" presStyleCnt="3"/>
      <dgm:spPr/>
      <dgm:t>
        <a:bodyPr/>
        <a:lstStyle/>
        <a:p>
          <a:endParaRPr lang="es-MX"/>
        </a:p>
      </dgm:t>
    </dgm:pt>
    <dgm:pt modelId="{E34D7EFC-3743-43E1-A07A-FFA77924FB9D}" type="pres">
      <dgm:prSet presAssocID="{248B73FB-E9B8-416D-9D77-5D921A52C744}" presName="gear2dstNode" presStyleLbl="node1" presStyleIdx="1" presStyleCnt="3"/>
      <dgm:spPr/>
      <dgm:t>
        <a:bodyPr/>
        <a:lstStyle/>
        <a:p>
          <a:endParaRPr lang="es-MX"/>
        </a:p>
      </dgm:t>
    </dgm:pt>
    <dgm:pt modelId="{BB1DBF6B-37EE-447B-87A7-75F6083B14B7}" type="pres">
      <dgm:prSet presAssocID="{3082CA18-2ED7-42F0-817E-9172111C47EB}" presName="gear3" presStyleLbl="node1" presStyleIdx="2" presStyleCnt="3"/>
      <dgm:spPr/>
      <dgm:t>
        <a:bodyPr/>
        <a:lstStyle/>
        <a:p>
          <a:endParaRPr lang="es-MX"/>
        </a:p>
      </dgm:t>
    </dgm:pt>
    <dgm:pt modelId="{484FC486-E137-468C-97D7-6C8253A242DF}" type="pres">
      <dgm:prSet presAssocID="{3082CA18-2ED7-42F0-817E-9172111C47EB}" presName="gear3tx" presStyleLbl="node1" presStyleIdx="2" presStyleCnt="3">
        <dgm:presLayoutVars>
          <dgm:chMax val="1"/>
          <dgm:bulletEnabled val="1"/>
        </dgm:presLayoutVars>
      </dgm:prSet>
      <dgm:spPr/>
      <dgm:t>
        <a:bodyPr/>
        <a:lstStyle/>
        <a:p>
          <a:endParaRPr lang="es-MX"/>
        </a:p>
      </dgm:t>
    </dgm:pt>
    <dgm:pt modelId="{EAFC3EE8-692D-4B28-BC99-77550CEF913E}" type="pres">
      <dgm:prSet presAssocID="{3082CA18-2ED7-42F0-817E-9172111C47EB}" presName="gear3srcNode" presStyleLbl="node1" presStyleIdx="2" presStyleCnt="3"/>
      <dgm:spPr/>
      <dgm:t>
        <a:bodyPr/>
        <a:lstStyle/>
        <a:p>
          <a:endParaRPr lang="es-MX"/>
        </a:p>
      </dgm:t>
    </dgm:pt>
    <dgm:pt modelId="{C80876FA-624F-46A9-8CDA-FB22FD1CD54F}" type="pres">
      <dgm:prSet presAssocID="{3082CA18-2ED7-42F0-817E-9172111C47EB}" presName="gear3dstNode" presStyleLbl="node1" presStyleIdx="2" presStyleCnt="3"/>
      <dgm:spPr/>
      <dgm:t>
        <a:bodyPr/>
        <a:lstStyle/>
        <a:p>
          <a:endParaRPr lang="es-MX"/>
        </a:p>
      </dgm:t>
    </dgm:pt>
    <dgm:pt modelId="{C441C642-5A0A-4A15-BC3F-F03045BE16C2}" type="pres">
      <dgm:prSet presAssocID="{6FFF49A6-0C79-438D-B83A-02B3489D6FA1}" presName="connector1" presStyleLbl="sibTrans2D1" presStyleIdx="0" presStyleCnt="3"/>
      <dgm:spPr/>
    </dgm:pt>
    <dgm:pt modelId="{D89CC926-AC95-4AA6-A52A-402D5ABBA94F}" type="pres">
      <dgm:prSet presAssocID="{77EA08D9-A1BB-4395-9855-C1E9C9515CF5}" presName="connector2" presStyleLbl="sibTrans2D1" presStyleIdx="1" presStyleCnt="3"/>
      <dgm:spPr/>
    </dgm:pt>
    <dgm:pt modelId="{254880FF-5443-4D4B-BB31-7B21489FED6D}" type="pres">
      <dgm:prSet presAssocID="{F7ED1BDF-B5EE-4DB7-AD66-7BF3704D58CD}" presName="connector3" presStyleLbl="sibTrans2D1" presStyleIdx="2" presStyleCnt="3"/>
      <dgm:spPr/>
    </dgm:pt>
  </dgm:ptLst>
  <dgm:cxnLst>
    <dgm:cxn modelId="{4741463D-C067-42AE-AD10-625658CED8CE}" srcId="{1B8475CE-78ED-4251-B761-9881AF0A4D4D}" destId="{3082CA18-2ED7-42F0-817E-9172111C47EB}" srcOrd="2" destOrd="0" parTransId="{D02807E2-D411-4832-92B3-EC31CA9AF651}" sibTransId="{F7ED1BDF-B5EE-4DB7-AD66-7BF3704D58CD}"/>
    <dgm:cxn modelId="{C99CBB04-AAED-4759-9CDD-D0052E72309A}" type="presOf" srcId="{3082CA18-2ED7-42F0-817E-9172111C47EB}" destId="{484FC486-E137-468C-97D7-6C8253A242DF}" srcOrd="1" destOrd="0" presId="urn:microsoft.com/office/officeart/2005/8/layout/gear1"/>
    <dgm:cxn modelId="{57723B53-1400-4BBE-AE2C-16ECCF5DEAA3}" type="presOf" srcId="{3082CA18-2ED7-42F0-817E-9172111C47EB}" destId="{BB1DBF6B-37EE-447B-87A7-75F6083B14B7}" srcOrd="0" destOrd="0" presId="urn:microsoft.com/office/officeart/2005/8/layout/gear1"/>
    <dgm:cxn modelId="{21196D16-490A-4E8F-9D39-5A72A4809CAA}" type="presOf" srcId="{3082CA18-2ED7-42F0-817E-9172111C47EB}" destId="{EAFC3EE8-692D-4B28-BC99-77550CEF913E}" srcOrd="2" destOrd="0" presId="urn:microsoft.com/office/officeart/2005/8/layout/gear1"/>
    <dgm:cxn modelId="{AB2289C1-1A18-41F2-B5CF-ADE0FCB9A112}" srcId="{1B8475CE-78ED-4251-B761-9881AF0A4D4D}" destId="{514F5063-44C0-491B-9CC6-E8681CDD835C}" srcOrd="0" destOrd="0" parTransId="{0BC6A5C6-252E-4B54-BBED-6429C9F4753E}" sibTransId="{6FFF49A6-0C79-438D-B83A-02B3489D6FA1}"/>
    <dgm:cxn modelId="{70CDC6A6-794D-40FD-A600-6245FC100D3D}" type="presOf" srcId="{248B73FB-E9B8-416D-9D77-5D921A52C744}" destId="{97D753E6-B3BC-46B6-A452-58A78B49E68B}" srcOrd="0" destOrd="0" presId="urn:microsoft.com/office/officeart/2005/8/layout/gear1"/>
    <dgm:cxn modelId="{254E39C6-648C-4667-AA03-770F66812EB1}" type="presOf" srcId="{514F5063-44C0-491B-9CC6-E8681CDD835C}" destId="{1A973E9B-63F2-400B-AA1B-52C10FE46F6B}" srcOrd="2" destOrd="0" presId="urn:microsoft.com/office/officeart/2005/8/layout/gear1"/>
    <dgm:cxn modelId="{60C901CB-2752-4B3B-805D-92FF67674777}" type="presOf" srcId="{1B8475CE-78ED-4251-B761-9881AF0A4D4D}" destId="{07E15904-5598-430E-988B-9D6989985020}" srcOrd="0" destOrd="0" presId="urn:microsoft.com/office/officeart/2005/8/layout/gear1"/>
    <dgm:cxn modelId="{4A597A00-9578-47C8-BBED-73FB3A3A2875}" type="presOf" srcId="{6FFF49A6-0C79-438D-B83A-02B3489D6FA1}" destId="{C441C642-5A0A-4A15-BC3F-F03045BE16C2}" srcOrd="0" destOrd="0" presId="urn:microsoft.com/office/officeart/2005/8/layout/gear1"/>
    <dgm:cxn modelId="{16631CBC-EA7A-4709-9D6E-A02261E7FF2E}" type="presOf" srcId="{514F5063-44C0-491B-9CC6-E8681CDD835C}" destId="{D7A240CD-4F80-4890-B83F-F18EF3EF11DB}" srcOrd="1" destOrd="0" presId="urn:microsoft.com/office/officeart/2005/8/layout/gear1"/>
    <dgm:cxn modelId="{B063AA30-C522-495D-9D77-66A02723FF4A}" type="presOf" srcId="{248B73FB-E9B8-416D-9D77-5D921A52C744}" destId="{E34D7EFC-3743-43E1-A07A-FFA77924FB9D}" srcOrd="2" destOrd="0" presId="urn:microsoft.com/office/officeart/2005/8/layout/gear1"/>
    <dgm:cxn modelId="{CD4FAB90-C5D5-4912-9956-75A7BE6CF3AB}" type="presOf" srcId="{514F5063-44C0-491B-9CC6-E8681CDD835C}" destId="{4492F667-67B2-4717-9429-41F8F58A72A8}" srcOrd="0" destOrd="0" presId="urn:microsoft.com/office/officeart/2005/8/layout/gear1"/>
    <dgm:cxn modelId="{111049B9-671F-4E12-B280-0B395AF15A3E}" type="presOf" srcId="{77EA08D9-A1BB-4395-9855-C1E9C9515CF5}" destId="{D89CC926-AC95-4AA6-A52A-402D5ABBA94F}" srcOrd="0" destOrd="0" presId="urn:microsoft.com/office/officeart/2005/8/layout/gear1"/>
    <dgm:cxn modelId="{3406C757-ABFA-43D4-B75F-67FD16072FA2}" srcId="{1B8475CE-78ED-4251-B761-9881AF0A4D4D}" destId="{248B73FB-E9B8-416D-9D77-5D921A52C744}" srcOrd="1" destOrd="0" parTransId="{B455BD28-A317-474F-A920-6C9F1E397BF4}" sibTransId="{77EA08D9-A1BB-4395-9855-C1E9C9515CF5}"/>
    <dgm:cxn modelId="{67AD2516-B352-49DA-8344-0E17F943002B}" type="presOf" srcId="{F7ED1BDF-B5EE-4DB7-AD66-7BF3704D58CD}" destId="{254880FF-5443-4D4B-BB31-7B21489FED6D}" srcOrd="0" destOrd="0" presId="urn:microsoft.com/office/officeart/2005/8/layout/gear1"/>
    <dgm:cxn modelId="{7C2418ED-C25B-42BA-AEA7-9DF7EAB7B32C}" type="presOf" srcId="{248B73FB-E9B8-416D-9D77-5D921A52C744}" destId="{9A6F7E28-A9C3-45D5-84FF-1736838B004E}" srcOrd="1" destOrd="0" presId="urn:microsoft.com/office/officeart/2005/8/layout/gear1"/>
    <dgm:cxn modelId="{42CAA495-C862-4B0D-8B9B-A65C3EA70BEE}" type="presOf" srcId="{3082CA18-2ED7-42F0-817E-9172111C47EB}" destId="{C80876FA-624F-46A9-8CDA-FB22FD1CD54F}" srcOrd="3" destOrd="0" presId="urn:microsoft.com/office/officeart/2005/8/layout/gear1"/>
    <dgm:cxn modelId="{1E75C6B6-3DAE-438D-8771-B22E98C8CB26}" type="presParOf" srcId="{07E15904-5598-430E-988B-9D6989985020}" destId="{4492F667-67B2-4717-9429-41F8F58A72A8}" srcOrd="0" destOrd="0" presId="urn:microsoft.com/office/officeart/2005/8/layout/gear1"/>
    <dgm:cxn modelId="{058D3103-ABE1-4009-85BC-896D2AB2C429}" type="presParOf" srcId="{07E15904-5598-430E-988B-9D6989985020}" destId="{D7A240CD-4F80-4890-B83F-F18EF3EF11DB}" srcOrd="1" destOrd="0" presId="urn:microsoft.com/office/officeart/2005/8/layout/gear1"/>
    <dgm:cxn modelId="{513E1062-7BE3-4ABE-9635-6604A5503057}" type="presParOf" srcId="{07E15904-5598-430E-988B-9D6989985020}" destId="{1A973E9B-63F2-400B-AA1B-52C10FE46F6B}" srcOrd="2" destOrd="0" presId="urn:microsoft.com/office/officeart/2005/8/layout/gear1"/>
    <dgm:cxn modelId="{736CE384-98B0-4C43-A069-AB836C11050C}" type="presParOf" srcId="{07E15904-5598-430E-988B-9D6989985020}" destId="{97D753E6-B3BC-46B6-A452-58A78B49E68B}" srcOrd="3" destOrd="0" presId="urn:microsoft.com/office/officeart/2005/8/layout/gear1"/>
    <dgm:cxn modelId="{3850F9C5-356A-4572-B18B-AE4F9DB26154}" type="presParOf" srcId="{07E15904-5598-430E-988B-9D6989985020}" destId="{9A6F7E28-A9C3-45D5-84FF-1736838B004E}" srcOrd="4" destOrd="0" presId="urn:microsoft.com/office/officeart/2005/8/layout/gear1"/>
    <dgm:cxn modelId="{F0A13770-70B3-4943-9822-BB359B1CED61}" type="presParOf" srcId="{07E15904-5598-430E-988B-9D6989985020}" destId="{E34D7EFC-3743-43E1-A07A-FFA77924FB9D}" srcOrd="5" destOrd="0" presId="urn:microsoft.com/office/officeart/2005/8/layout/gear1"/>
    <dgm:cxn modelId="{E5F5766C-CB96-483A-A196-F45592E6BEAA}" type="presParOf" srcId="{07E15904-5598-430E-988B-9D6989985020}" destId="{BB1DBF6B-37EE-447B-87A7-75F6083B14B7}" srcOrd="6" destOrd="0" presId="urn:microsoft.com/office/officeart/2005/8/layout/gear1"/>
    <dgm:cxn modelId="{182B76B4-EA50-40A8-A549-F9F5C8DB57D9}" type="presParOf" srcId="{07E15904-5598-430E-988B-9D6989985020}" destId="{484FC486-E137-468C-97D7-6C8253A242DF}" srcOrd="7" destOrd="0" presId="urn:microsoft.com/office/officeart/2005/8/layout/gear1"/>
    <dgm:cxn modelId="{45B51993-379B-4E2B-A744-D97D6DB09C1B}" type="presParOf" srcId="{07E15904-5598-430E-988B-9D6989985020}" destId="{EAFC3EE8-692D-4B28-BC99-77550CEF913E}" srcOrd="8" destOrd="0" presId="urn:microsoft.com/office/officeart/2005/8/layout/gear1"/>
    <dgm:cxn modelId="{2DFAAA57-33A5-4472-A73E-4F13AF43CD5B}" type="presParOf" srcId="{07E15904-5598-430E-988B-9D6989985020}" destId="{C80876FA-624F-46A9-8CDA-FB22FD1CD54F}" srcOrd="9" destOrd="0" presId="urn:microsoft.com/office/officeart/2005/8/layout/gear1"/>
    <dgm:cxn modelId="{246EF68C-47B7-409B-AD4C-6D635B181850}" type="presParOf" srcId="{07E15904-5598-430E-988B-9D6989985020}" destId="{C441C642-5A0A-4A15-BC3F-F03045BE16C2}" srcOrd="10" destOrd="0" presId="urn:microsoft.com/office/officeart/2005/8/layout/gear1"/>
    <dgm:cxn modelId="{B50C22C3-4F7C-439C-A3AE-0D2B3A9F9244}" type="presParOf" srcId="{07E15904-5598-430E-988B-9D6989985020}" destId="{D89CC926-AC95-4AA6-A52A-402D5ABBA94F}" srcOrd="11" destOrd="0" presId="urn:microsoft.com/office/officeart/2005/8/layout/gear1"/>
    <dgm:cxn modelId="{0A0269DB-3365-45E9-A4E2-05ED63709E32}" type="presParOf" srcId="{07E15904-5598-430E-988B-9D6989985020}" destId="{254880FF-5443-4D4B-BB31-7B21489FED6D}"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6FD86AD-C938-442C-A51D-B04811DDE6A3}" type="doc">
      <dgm:prSet loTypeId="urn:microsoft.com/office/officeart/2009/3/layout/StepUpProcess" loCatId="process" qsTypeId="urn:microsoft.com/office/officeart/2005/8/quickstyle/simple5" qsCatId="simple" csTypeId="urn:microsoft.com/office/officeart/2005/8/colors/colorful3" csCatId="colorful" phldr="1"/>
      <dgm:spPr/>
      <dgm:t>
        <a:bodyPr/>
        <a:lstStyle/>
        <a:p>
          <a:endParaRPr lang="es-MX"/>
        </a:p>
      </dgm:t>
    </dgm:pt>
    <dgm:pt modelId="{E80B62DA-F0EB-409C-A0C5-C1E9C19B949F}">
      <dgm:prSet phldrT="[Texto]"/>
      <dgm:spPr/>
      <dgm:t>
        <a:bodyPr/>
        <a:lstStyle/>
        <a:p>
          <a:r>
            <a:rPr lang="es-MX" dirty="0" smtClean="0"/>
            <a:t>Tasas de interés</a:t>
          </a:r>
          <a:endParaRPr lang="es-MX" dirty="0"/>
        </a:p>
      </dgm:t>
    </dgm:pt>
    <dgm:pt modelId="{BCE44CD9-66DC-4925-8F2D-357D6AACDA23}" type="parTrans" cxnId="{E208028D-4E6F-40EE-B532-D0081D2B1DB5}">
      <dgm:prSet/>
      <dgm:spPr/>
      <dgm:t>
        <a:bodyPr/>
        <a:lstStyle/>
        <a:p>
          <a:endParaRPr lang="es-MX"/>
        </a:p>
      </dgm:t>
    </dgm:pt>
    <dgm:pt modelId="{4EB6856E-9317-44F5-BCED-8E6BC0BC1214}" type="sibTrans" cxnId="{E208028D-4E6F-40EE-B532-D0081D2B1DB5}">
      <dgm:prSet/>
      <dgm:spPr/>
      <dgm:t>
        <a:bodyPr/>
        <a:lstStyle/>
        <a:p>
          <a:endParaRPr lang="es-MX"/>
        </a:p>
      </dgm:t>
    </dgm:pt>
    <dgm:pt modelId="{018EDB7D-01DC-497A-9D6A-647B8DEC3920}">
      <dgm:prSet phldrT="[Texto]"/>
      <dgm:spPr/>
      <dgm:t>
        <a:bodyPr/>
        <a:lstStyle/>
        <a:p>
          <a:r>
            <a:rPr lang="es-MX" dirty="0" smtClean="0"/>
            <a:t>Balanza de la cuenta corriente</a:t>
          </a:r>
          <a:endParaRPr lang="es-MX" dirty="0"/>
        </a:p>
      </dgm:t>
    </dgm:pt>
    <dgm:pt modelId="{C419BD1C-9408-47DB-AE0B-41AA7A7B05B1}" type="parTrans" cxnId="{B075EACB-73D1-472E-BD89-26AE5156D2AA}">
      <dgm:prSet/>
      <dgm:spPr/>
      <dgm:t>
        <a:bodyPr/>
        <a:lstStyle/>
        <a:p>
          <a:endParaRPr lang="es-MX"/>
        </a:p>
      </dgm:t>
    </dgm:pt>
    <dgm:pt modelId="{46EECF77-E92D-4A08-B12E-9F7636C3AEA5}" type="sibTrans" cxnId="{B075EACB-73D1-472E-BD89-26AE5156D2AA}">
      <dgm:prSet/>
      <dgm:spPr/>
      <dgm:t>
        <a:bodyPr/>
        <a:lstStyle/>
        <a:p>
          <a:endParaRPr lang="es-MX"/>
        </a:p>
      </dgm:t>
    </dgm:pt>
    <dgm:pt modelId="{653F7DAB-53E3-484E-9242-7F430EDF6DCE}">
      <dgm:prSet phldrT="[Texto]"/>
      <dgm:spPr/>
      <dgm:t>
        <a:bodyPr/>
        <a:lstStyle/>
        <a:p>
          <a:r>
            <a:rPr lang="es-MX" dirty="0" smtClean="0"/>
            <a:t>Planes y políticas del gobierno</a:t>
          </a:r>
          <a:endParaRPr lang="es-MX" dirty="0"/>
        </a:p>
      </dgm:t>
    </dgm:pt>
    <dgm:pt modelId="{0278C180-E38D-481A-BF9B-AFC817EE9641}" type="parTrans" cxnId="{4444FC8A-3D3A-4BA6-B733-BEC2A344A768}">
      <dgm:prSet/>
      <dgm:spPr/>
      <dgm:t>
        <a:bodyPr/>
        <a:lstStyle/>
        <a:p>
          <a:endParaRPr lang="es-MX"/>
        </a:p>
      </dgm:t>
    </dgm:pt>
    <dgm:pt modelId="{1BF4AE8B-323D-40F7-B009-1963134D6436}" type="sibTrans" cxnId="{4444FC8A-3D3A-4BA6-B733-BEC2A344A768}">
      <dgm:prSet/>
      <dgm:spPr/>
      <dgm:t>
        <a:bodyPr/>
        <a:lstStyle/>
        <a:p>
          <a:endParaRPr lang="es-MX"/>
        </a:p>
      </dgm:t>
    </dgm:pt>
    <dgm:pt modelId="{FC5C2227-29DB-4B8E-B7BD-1DEC42CAEB63}">
      <dgm:prSet phldrT="[Texto]"/>
      <dgm:spPr/>
      <dgm:t>
        <a:bodyPr/>
        <a:lstStyle/>
        <a:p>
          <a:r>
            <a:rPr lang="es-MX" dirty="0" smtClean="0"/>
            <a:t>Tasa de inflación</a:t>
          </a:r>
          <a:endParaRPr lang="es-MX" dirty="0"/>
        </a:p>
      </dgm:t>
    </dgm:pt>
    <dgm:pt modelId="{AF64BAEE-B72E-45A6-B9EA-977147B1B282}" type="parTrans" cxnId="{5E7C331F-F596-4F08-B8C8-507EB6E2A094}">
      <dgm:prSet/>
      <dgm:spPr/>
    </dgm:pt>
    <dgm:pt modelId="{73924C3E-72CA-4C7B-84F8-0F9056A86C2C}" type="sibTrans" cxnId="{5E7C331F-F596-4F08-B8C8-507EB6E2A094}">
      <dgm:prSet/>
      <dgm:spPr/>
    </dgm:pt>
    <dgm:pt modelId="{032C756A-1EDF-4F0D-94FC-D031FAF1F80E}" type="pres">
      <dgm:prSet presAssocID="{26FD86AD-C938-442C-A51D-B04811DDE6A3}" presName="rootnode" presStyleCnt="0">
        <dgm:presLayoutVars>
          <dgm:chMax/>
          <dgm:chPref/>
          <dgm:dir/>
          <dgm:animLvl val="lvl"/>
        </dgm:presLayoutVars>
      </dgm:prSet>
      <dgm:spPr/>
      <dgm:t>
        <a:bodyPr/>
        <a:lstStyle/>
        <a:p>
          <a:endParaRPr lang="es-MX"/>
        </a:p>
      </dgm:t>
    </dgm:pt>
    <dgm:pt modelId="{72AC9FA7-8A90-466F-82CC-F949D53E25F3}" type="pres">
      <dgm:prSet presAssocID="{E80B62DA-F0EB-409C-A0C5-C1E9C19B949F}" presName="composite" presStyleCnt="0"/>
      <dgm:spPr/>
    </dgm:pt>
    <dgm:pt modelId="{383FF61B-00F4-47BA-A931-3258E6EB7CE1}" type="pres">
      <dgm:prSet presAssocID="{E80B62DA-F0EB-409C-A0C5-C1E9C19B949F}" presName="LShape" presStyleLbl="alignNode1" presStyleIdx="0" presStyleCnt="7"/>
      <dgm:spPr/>
    </dgm:pt>
    <dgm:pt modelId="{361CC584-6F99-4CD3-BEFC-1DD45FF2885D}" type="pres">
      <dgm:prSet presAssocID="{E80B62DA-F0EB-409C-A0C5-C1E9C19B949F}" presName="ParentText" presStyleLbl="revTx" presStyleIdx="0" presStyleCnt="4">
        <dgm:presLayoutVars>
          <dgm:chMax val="0"/>
          <dgm:chPref val="0"/>
          <dgm:bulletEnabled val="1"/>
        </dgm:presLayoutVars>
      </dgm:prSet>
      <dgm:spPr/>
      <dgm:t>
        <a:bodyPr/>
        <a:lstStyle/>
        <a:p>
          <a:endParaRPr lang="es-MX"/>
        </a:p>
      </dgm:t>
    </dgm:pt>
    <dgm:pt modelId="{2A2F5F81-88EA-4B90-BFBA-84358698C549}" type="pres">
      <dgm:prSet presAssocID="{E80B62DA-F0EB-409C-A0C5-C1E9C19B949F}" presName="Triangle" presStyleLbl="alignNode1" presStyleIdx="1" presStyleCnt="7"/>
      <dgm:spPr/>
    </dgm:pt>
    <dgm:pt modelId="{84E390B0-BF11-4A6B-B900-30F2040B3DB8}" type="pres">
      <dgm:prSet presAssocID="{4EB6856E-9317-44F5-BCED-8E6BC0BC1214}" presName="sibTrans" presStyleCnt="0"/>
      <dgm:spPr/>
    </dgm:pt>
    <dgm:pt modelId="{C4CC53C5-FFED-4DC0-8A5D-EF1AE560614F}" type="pres">
      <dgm:prSet presAssocID="{4EB6856E-9317-44F5-BCED-8E6BC0BC1214}" presName="space" presStyleCnt="0"/>
      <dgm:spPr/>
    </dgm:pt>
    <dgm:pt modelId="{09DDBEF5-D0CB-4B88-B27D-E6A289E9FD95}" type="pres">
      <dgm:prSet presAssocID="{018EDB7D-01DC-497A-9D6A-647B8DEC3920}" presName="composite" presStyleCnt="0"/>
      <dgm:spPr/>
    </dgm:pt>
    <dgm:pt modelId="{E3349C54-43CB-4F37-9F6D-8F39E2E4026E}" type="pres">
      <dgm:prSet presAssocID="{018EDB7D-01DC-497A-9D6A-647B8DEC3920}" presName="LShape" presStyleLbl="alignNode1" presStyleIdx="2" presStyleCnt="7"/>
      <dgm:spPr/>
    </dgm:pt>
    <dgm:pt modelId="{4F6A2B2B-D1BB-4C1B-B0CE-7F457AEFC889}" type="pres">
      <dgm:prSet presAssocID="{018EDB7D-01DC-497A-9D6A-647B8DEC3920}" presName="ParentText" presStyleLbl="revTx" presStyleIdx="1" presStyleCnt="4">
        <dgm:presLayoutVars>
          <dgm:chMax val="0"/>
          <dgm:chPref val="0"/>
          <dgm:bulletEnabled val="1"/>
        </dgm:presLayoutVars>
      </dgm:prSet>
      <dgm:spPr/>
      <dgm:t>
        <a:bodyPr/>
        <a:lstStyle/>
        <a:p>
          <a:endParaRPr lang="es-MX"/>
        </a:p>
      </dgm:t>
    </dgm:pt>
    <dgm:pt modelId="{628D7DCF-9759-4865-A232-B0169BFE3383}" type="pres">
      <dgm:prSet presAssocID="{018EDB7D-01DC-497A-9D6A-647B8DEC3920}" presName="Triangle" presStyleLbl="alignNode1" presStyleIdx="3" presStyleCnt="7"/>
      <dgm:spPr/>
    </dgm:pt>
    <dgm:pt modelId="{F25BD622-56C6-4610-9108-969A2E257F5C}" type="pres">
      <dgm:prSet presAssocID="{46EECF77-E92D-4A08-B12E-9F7636C3AEA5}" presName="sibTrans" presStyleCnt="0"/>
      <dgm:spPr/>
    </dgm:pt>
    <dgm:pt modelId="{CE8C0EB7-5287-4BC9-A1D7-98B3E31C4A76}" type="pres">
      <dgm:prSet presAssocID="{46EECF77-E92D-4A08-B12E-9F7636C3AEA5}" presName="space" presStyleCnt="0"/>
      <dgm:spPr/>
    </dgm:pt>
    <dgm:pt modelId="{284CD523-210D-405D-BF2D-7E4198D0008A}" type="pres">
      <dgm:prSet presAssocID="{FC5C2227-29DB-4B8E-B7BD-1DEC42CAEB63}" presName="composite" presStyleCnt="0"/>
      <dgm:spPr/>
    </dgm:pt>
    <dgm:pt modelId="{5EADD538-9574-4194-9F7A-58114550EDAE}" type="pres">
      <dgm:prSet presAssocID="{FC5C2227-29DB-4B8E-B7BD-1DEC42CAEB63}" presName="LShape" presStyleLbl="alignNode1" presStyleIdx="4" presStyleCnt="7"/>
      <dgm:spPr/>
    </dgm:pt>
    <dgm:pt modelId="{6F1C1CB2-492E-4730-BF36-7ECBC5B466D2}" type="pres">
      <dgm:prSet presAssocID="{FC5C2227-29DB-4B8E-B7BD-1DEC42CAEB63}" presName="ParentText" presStyleLbl="revTx" presStyleIdx="2" presStyleCnt="4">
        <dgm:presLayoutVars>
          <dgm:chMax val="0"/>
          <dgm:chPref val="0"/>
          <dgm:bulletEnabled val="1"/>
        </dgm:presLayoutVars>
      </dgm:prSet>
      <dgm:spPr/>
      <dgm:t>
        <a:bodyPr/>
        <a:lstStyle/>
        <a:p>
          <a:endParaRPr lang="es-MX"/>
        </a:p>
      </dgm:t>
    </dgm:pt>
    <dgm:pt modelId="{AD48F3C2-E839-4B12-B5A9-2E1006701BFE}" type="pres">
      <dgm:prSet presAssocID="{FC5C2227-29DB-4B8E-B7BD-1DEC42CAEB63}" presName="Triangle" presStyleLbl="alignNode1" presStyleIdx="5" presStyleCnt="7"/>
      <dgm:spPr/>
    </dgm:pt>
    <dgm:pt modelId="{2B49E1C4-AFE8-414C-B82F-AADBF640C3FE}" type="pres">
      <dgm:prSet presAssocID="{73924C3E-72CA-4C7B-84F8-0F9056A86C2C}" presName="sibTrans" presStyleCnt="0"/>
      <dgm:spPr/>
    </dgm:pt>
    <dgm:pt modelId="{7ECF25AD-DD1A-4B2B-B759-114FAE37D48F}" type="pres">
      <dgm:prSet presAssocID="{73924C3E-72CA-4C7B-84F8-0F9056A86C2C}" presName="space" presStyleCnt="0"/>
      <dgm:spPr/>
    </dgm:pt>
    <dgm:pt modelId="{F734E609-0AC5-492F-BB7B-EEDCA32DC1C3}" type="pres">
      <dgm:prSet presAssocID="{653F7DAB-53E3-484E-9242-7F430EDF6DCE}" presName="composite" presStyleCnt="0"/>
      <dgm:spPr/>
    </dgm:pt>
    <dgm:pt modelId="{CA20B572-09E8-4DB5-8E6D-96B7552A5243}" type="pres">
      <dgm:prSet presAssocID="{653F7DAB-53E3-484E-9242-7F430EDF6DCE}" presName="LShape" presStyleLbl="alignNode1" presStyleIdx="6" presStyleCnt="7"/>
      <dgm:spPr/>
    </dgm:pt>
    <dgm:pt modelId="{17CE7967-1A6E-4EEA-9D23-22B36F78BB03}" type="pres">
      <dgm:prSet presAssocID="{653F7DAB-53E3-484E-9242-7F430EDF6DCE}" presName="ParentText" presStyleLbl="revTx" presStyleIdx="3" presStyleCnt="4">
        <dgm:presLayoutVars>
          <dgm:chMax val="0"/>
          <dgm:chPref val="0"/>
          <dgm:bulletEnabled val="1"/>
        </dgm:presLayoutVars>
      </dgm:prSet>
      <dgm:spPr/>
      <dgm:t>
        <a:bodyPr/>
        <a:lstStyle/>
        <a:p>
          <a:endParaRPr lang="es-MX"/>
        </a:p>
      </dgm:t>
    </dgm:pt>
  </dgm:ptLst>
  <dgm:cxnLst>
    <dgm:cxn modelId="{4444FC8A-3D3A-4BA6-B733-BEC2A344A768}" srcId="{26FD86AD-C938-442C-A51D-B04811DDE6A3}" destId="{653F7DAB-53E3-484E-9242-7F430EDF6DCE}" srcOrd="3" destOrd="0" parTransId="{0278C180-E38D-481A-BF9B-AFC817EE9641}" sibTransId="{1BF4AE8B-323D-40F7-B009-1963134D6436}"/>
    <dgm:cxn modelId="{B5A2A192-E6D2-4EB0-92F2-D5E7073F889A}" type="presOf" srcId="{E80B62DA-F0EB-409C-A0C5-C1E9C19B949F}" destId="{361CC584-6F99-4CD3-BEFC-1DD45FF2885D}" srcOrd="0" destOrd="0" presId="urn:microsoft.com/office/officeart/2009/3/layout/StepUpProcess"/>
    <dgm:cxn modelId="{387ADBC5-8146-4284-B527-96F43A0A9A36}" type="presOf" srcId="{26FD86AD-C938-442C-A51D-B04811DDE6A3}" destId="{032C756A-1EDF-4F0D-94FC-D031FAF1F80E}" srcOrd="0" destOrd="0" presId="urn:microsoft.com/office/officeart/2009/3/layout/StepUpProcess"/>
    <dgm:cxn modelId="{5E7C331F-F596-4F08-B8C8-507EB6E2A094}" srcId="{26FD86AD-C938-442C-A51D-B04811DDE6A3}" destId="{FC5C2227-29DB-4B8E-B7BD-1DEC42CAEB63}" srcOrd="2" destOrd="0" parTransId="{AF64BAEE-B72E-45A6-B9EA-977147B1B282}" sibTransId="{73924C3E-72CA-4C7B-84F8-0F9056A86C2C}"/>
    <dgm:cxn modelId="{88DA1263-1826-4BE5-A478-CBF4EDF594B3}" type="presOf" srcId="{FC5C2227-29DB-4B8E-B7BD-1DEC42CAEB63}" destId="{6F1C1CB2-492E-4730-BF36-7ECBC5B466D2}" srcOrd="0" destOrd="0" presId="urn:microsoft.com/office/officeart/2009/3/layout/StepUpProcess"/>
    <dgm:cxn modelId="{321694D1-C2E2-47B7-AB8E-7677A1B52B4F}" type="presOf" srcId="{018EDB7D-01DC-497A-9D6A-647B8DEC3920}" destId="{4F6A2B2B-D1BB-4C1B-B0CE-7F457AEFC889}" srcOrd="0" destOrd="0" presId="urn:microsoft.com/office/officeart/2009/3/layout/StepUpProcess"/>
    <dgm:cxn modelId="{FC9E1E94-9693-46DE-B35C-13EDD08A8B74}" type="presOf" srcId="{653F7DAB-53E3-484E-9242-7F430EDF6DCE}" destId="{17CE7967-1A6E-4EEA-9D23-22B36F78BB03}" srcOrd="0" destOrd="0" presId="urn:microsoft.com/office/officeart/2009/3/layout/StepUpProcess"/>
    <dgm:cxn modelId="{E208028D-4E6F-40EE-B532-D0081D2B1DB5}" srcId="{26FD86AD-C938-442C-A51D-B04811DDE6A3}" destId="{E80B62DA-F0EB-409C-A0C5-C1E9C19B949F}" srcOrd="0" destOrd="0" parTransId="{BCE44CD9-66DC-4925-8F2D-357D6AACDA23}" sibTransId="{4EB6856E-9317-44F5-BCED-8E6BC0BC1214}"/>
    <dgm:cxn modelId="{B075EACB-73D1-472E-BD89-26AE5156D2AA}" srcId="{26FD86AD-C938-442C-A51D-B04811DDE6A3}" destId="{018EDB7D-01DC-497A-9D6A-647B8DEC3920}" srcOrd="1" destOrd="0" parTransId="{C419BD1C-9408-47DB-AE0B-41AA7A7B05B1}" sibTransId="{46EECF77-E92D-4A08-B12E-9F7636C3AEA5}"/>
    <dgm:cxn modelId="{E01B5F0A-E1E2-49B1-861A-CACD1B47DFB6}" type="presParOf" srcId="{032C756A-1EDF-4F0D-94FC-D031FAF1F80E}" destId="{72AC9FA7-8A90-466F-82CC-F949D53E25F3}" srcOrd="0" destOrd="0" presId="urn:microsoft.com/office/officeart/2009/3/layout/StepUpProcess"/>
    <dgm:cxn modelId="{2FEDDE11-6781-4E7F-899B-D2C2A86CCDAB}" type="presParOf" srcId="{72AC9FA7-8A90-466F-82CC-F949D53E25F3}" destId="{383FF61B-00F4-47BA-A931-3258E6EB7CE1}" srcOrd="0" destOrd="0" presId="urn:microsoft.com/office/officeart/2009/3/layout/StepUpProcess"/>
    <dgm:cxn modelId="{22B2CE48-31A2-4025-8138-B4D3930BA9B9}" type="presParOf" srcId="{72AC9FA7-8A90-466F-82CC-F949D53E25F3}" destId="{361CC584-6F99-4CD3-BEFC-1DD45FF2885D}" srcOrd="1" destOrd="0" presId="urn:microsoft.com/office/officeart/2009/3/layout/StepUpProcess"/>
    <dgm:cxn modelId="{B949DB1C-4AF6-4664-B2B2-C91516C69C39}" type="presParOf" srcId="{72AC9FA7-8A90-466F-82CC-F949D53E25F3}" destId="{2A2F5F81-88EA-4B90-BFBA-84358698C549}" srcOrd="2" destOrd="0" presId="urn:microsoft.com/office/officeart/2009/3/layout/StepUpProcess"/>
    <dgm:cxn modelId="{AB0E9993-21D3-42B7-89BF-73034E9790C0}" type="presParOf" srcId="{032C756A-1EDF-4F0D-94FC-D031FAF1F80E}" destId="{84E390B0-BF11-4A6B-B900-30F2040B3DB8}" srcOrd="1" destOrd="0" presId="urn:microsoft.com/office/officeart/2009/3/layout/StepUpProcess"/>
    <dgm:cxn modelId="{2C0877B2-BD75-4A93-A88D-85186A00C8D3}" type="presParOf" srcId="{84E390B0-BF11-4A6B-B900-30F2040B3DB8}" destId="{C4CC53C5-FFED-4DC0-8A5D-EF1AE560614F}" srcOrd="0" destOrd="0" presId="urn:microsoft.com/office/officeart/2009/3/layout/StepUpProcess"/>
    <dgm:cxn modelId="{1F11D963-BC5E-4E31-8B95-29633CBC64C3}" type="presParOf" srcId="{032C756A-1EDF-4F0D-94FC-D031FAF1F80E}" destId="{09DDBEF5-D0CB-4B88-B27D-E6A289E9FD95}" srcOrd="2" destOrd="0" presId="urn:microsoft.com/office/officeart/2009/3/layout/StepUpProcess"/>
    <dgm:cxn modelId="{6E095EB4-5222-41C6-8813-59506E25C996}" type="presParOf" srcId="{09DDBEF5-D0CB-4B88-B27D-E6A289E9FD95}" destId="{E3349C54-43CB-4F37-9F6D-8F39E2E4026E}" srcOrd="0" destOrd="0" presId="urn:microsoft.com/office/officeart/2009/3/layout/StepUpProcess"/>
    <dgm:cxn modelId="{F6CAD225-569F-4B16-9766-21608FEAD7F3}" type="presParOf" srcId="{09DDBEF5-D0CB-4B88-B27D-E6A289E9FD95}" destId="{4F6A2B2B-D1BB-4C1B-B0CE-7F457AEFC889}" srcOrd="1" destOrd="0" presId="urn:microsoft.com/office/officeart/2009/3/layout/StepUpProcess"/>
    <dgm:cxn modelId="{B4F735E2-D9B3-4671-8DAA-032D32F1E1B9}" type="presParOf" srcId="{09DDBEF5-D0CB-4B88-B27D-E6A289E9FD95}" destId="{628D7DCF-9759-4865-A232-B0169BFE3383}" srcOrd="2" destOrd="0" presId="urn:microsoft.com/office/officeart/2009/3/layout/StepUpProcess"/>
    <dgm:cxn modelId="{64476D7F-9519-4C90-AFA5-7B73AABB0854}" type="presParOf" srcId="{032C756A-1EDF-4F0D-94FC-D031FAF1F80E}" destId="{F25BD622-56C6-4610-9108-969A2E257F5C}" srcOrd="3" destOrd="0" presId="urn:microsoft.com/office/officeart/2009/3/layout/StepUpProcess"/>
    <dgm:cxn modelId="{F37A14DD-8964-43F6-B9AF-7D3DD7962570}" type="presParOf" srcId="{F25BD622-56C6-4610-9108-969A2E257F5C}" destId="{CE8C0EB7-5287-4BC9-A1D7-98B3E31C4A76}" srcOrd="0" destOrd="0" presId="urn:microsoft.com/office/officeart/2009/3/layout/StepUpProcess"/>
    <dgm:cxn modelId="{9C66991A-C651-4517-B85D-41AD3E999C1A}" type="presParOf" srcId="{032C756A-1EDF-4F0D-94FC-D031FAF1F80E}" destId="{284CD523-210D-405D-BF2D-7E4198D0008A}" srcOrd="4" destOrd="0" presId="urn:microsoft.com/office/officeart/2009/3/layout/StepUpProcess"/>
    <dgm:cxn modelId="{0B9FEE17-05AC-4D91-B74E-CF334B263E04}" type="presParOf" srcId="{284CD523-210D-405D-BF2D-7E4198D0008A}" destId="{5EADD538-9574-4194-9F7A-58114550EDAE}" srcOrd="0" destOrd="0" presId="urn:microsoft.com/office/officeart/2009/3/layout/StepUpProcess"/>
    <dgm:cxn modelId="{020F7421-DB08-46B6-8A06-25C338C47762}" type="presParOf" srcId="{284CD523-210D-405D-BF2D-7E4198D0008A}" destId="{6F1C1CB2-492E-4730-BF36-7ECBC5B466D2}" srcOrd="1" destOrd="0" presId="urn:microsoft.com/office/officeart/2009/3/layout/StepUpProcess"/>
    <dgm:cxn modelId="{F4597A45-6860-4AB8-9BCC-60A6330B89F9}" type="presParOf" srcId="{284CD523-210D-405D-BF2D-7E4198D0008A}" destId="{AD48F3C2-E839-4B12-B5A9-2E1006701BFE}" srcOrd="2" destOrd="0" presId="urn:microsoft.com/office/officeart/2009/3/layout/StepUpProcess"/>
    <dgm:cxn modelId="{97F0291D-9A73-48F1-B882-89D1CAFE4688}" type="presParOf" srcId="{032C756A-1EDF-4F0D-94FC-D031FAF1F80E}" destId="{2B49E1C4-AFE8-414C-B82F-AADBF640C3FE}" srcOrd="5" destOrd="0" presId="urn:microsoft.com/office/officeart/2009/3/layout/StepUpProcess"/>
    <dgm:cxn modelId="{32FEF424-A07B-4904-8763-EF7A0A0B3AAC}" type="presParOf" srcId="{2B49E1C4-AFE8-414C-B82F-AADBF640C3FE}" destId="{7ECF25AD-DD1A-4B2B-B759-114FAE37D48F}" srcOrd="0" destOrd="0" presId="urn:microsoft.com/office/officeart/2009/3/layout/StepUpProcess"/>
    <dgm:cxn modelId="{F5F68BAA-28E6-41F8-B3F1-6EA853C0D217}" type="presParOf" srcId="{032C756A-1EDF-4F0D-94FC-D031FAF1F80E}" destId="{F734E609-0AC5-492F-BB7B-EEDCA32DC1C3}" srcOrd="6" destOrd="0" presId="urn:microsoft.com/office/officeart/2009/3/layout/StepUpProcess"/>
    <dgm:cxn modelId="{1ED95906-6629-4C5B-B03D-832F33939981}" type="presParOf" srcId="{F734E609-0AC5-492F-BB7B-EEDCA32DC1C3}" destId="{CA20B572-09E8-4DB5-8E6D-96B7552A5243}" srcOrd="0" destOrd="0" presId="urn:microsoft.com/office/officeart/2009/3/layout/StepUpProcess"/>
    <dgm:cxn modelId="{257619DA-6A81-4768-9B3D-39211A4B1574}" type="presParOf" srcId="{F734E609-0AC5-492F-BB7B-EEDCA32DC1C3}" destId="{17CE7967-1A6E-4EEA-9D23-22B36F78BB03}"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C666E7-AD56-4CB7-8F44-5DE54A1632A2}" type="doc">
      <dgm:prSet loTypeId="urn:microsoft.com/office/officeart/2008/layout/HexagonCluster" loCatId="picture" qsTypeId="urn:microsoft.com/office/officeart/2005/8/quickstyle/3d3" qsCatId="3D" csTypeId="urn:microsoft.com/office/officeart/2005/8/colors/accent1_2" csCatId="accent1" phldr="1"/>
      <dgm:spPr/>
      <dgm:t>
        <a:bodyPr/>
        <a:lstStyle/>
        <a:p>
          <a:endParaRPr lang="es-MX"/>
        </a:p>
      </dgm:t>
    </dgm:pt>
    <dgm:pt modelId="{51354496-F5EF-44AE-B03F-45F943D91964}">
      <dgm:prSet phldrT="[Texto]"/>
      <dgm:spPr/>
      <dgm:t>
        <a:bodyPr/>
        <a:lstStyle/>
        <a:p>
          <a:r>
            <a:rPr lang="es-MX" dirty="0" smtClean="0"/>
            <a:t>Nueva York</a:t>
          </a:r>
          <a:endParaRPr lang="es-MX" dirty="0"/>
        </a:p>
      </dgm:t>
    </dgm:pt>
    <dgm:pt modelId="{7B8090E6-9BB6-4625-8664-A49FAD9925C1}" type="parTrans" cxnId="{6BCA9FCB-BE29-4B92-A7AE-D8B4BFFAF959}">
      <dgm:prSet/>
      <dgm:spPr/>
      <dgm:t>
        <a:bodyPr/>
        <a:lstStyle/>
        <a:p>
          <a:endParaRPr lang="es-MX"/>
        </a:p>
      </dgm:t>
    </dgm:pt>
    <dgm:pt modelId="{EDA79DF7-CFF5-4951-A645-DF376C82C4C3}" type="sibTrans" cxnId="{6BCA9FCB-BE29-4B92-A7AE-D8B4BFFAF959}">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dgm:spPr>
      <dgm:t>
        <a:bodyPr/>
        <a:lstStyle/>
        <a:p>
          <a:endParaRPr lang="es-MX"/>
        </a:p>
      </dgm:t>
    </dgm:pt>
    <dgm:pt modelId="{F853B6BF-9221-401F-9D19-704F57E62EB7}">
      <dgm:prSet phldrT="[Texto]"/>
      <dgm:spPr/>
      <dgm:t>
        <a:bodyPr/>
        <a:lstStyle/>
        <a:p>
          <a:r>
            <a:rPr lang="es-MX" dirty="0" smtClean="0"/>
            <a:t>Zurich</a:t>
          </a:r>
          <a:endParaRPr lang="es-MX" dirty="0"/>
        </a:p>
      </dgm:t>
    </dgm:pt>
    <dgm:pt modelId="{948AA556-8251-4698-8406-D44669C45424}" type="parTrans" cxnId="{F3EBAA57-DF93-4EEB-91D3-96BD46AFD159}">
      <dgm:prSet/>
      <dgm:spPr/>
      <dgm:t>
        <a:bodyPr/>
        <a:lstStyle/>
        <a:p>
          <a:endParaRPr lang="es-MX"/>
        </a:p>
      </dgm:t>
    </dgm:pt>
    <dgm:pt modelId="{07A3173C-E31F-430D-89F6-7457026F8E81}" type="sibTrans" cxnId="{F3EBAA57-DF93-4EEB-91D3-96BD46AFD159}">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2A80E7D3-F56D-4325-9868-8FFD00D2E7DC}">
      <dgm:prSet phldrT="[Texto]"/>
      <dgm:spPr/>
      <dgm:t>
        <a:bodyPr/>
        <a:lstStyle/>
        <a:p>
          <a:r>
            <a:rPr lang="es-MX" dirty="0" smtClean="0"/>
            <a:t>Tokio</a:t>
          </a:r>
          <a:endParaRPr lang="es-MX" dirty="0"/>
        </a:p>
      </dgm:t>
    </dgm:pt>
    <dgm:pt modelId="{19CDD067-0DC5-44CB-8CB2-E29F7F9590BA}" type="parTrans" cxnId="{94A04C86-C1EF-4729-B4EA-6975BA6F4803}">
      <dgm:prSet/>
      <dgm:spPr/>
      <dgm:t>
        <a:bodyPr/>
        <a:lstStyle/>
        <a:p>
          <a:endParaRPr lang="es-MX"/>
        </a:p>
      </dgm:t>
    </dgm:pt>
    <dgm:pt modelId="{63CE9103-1FB5-426B-B0D3-3121777F8598}" type="sibTrans" cxnId="{94A04C86-C1EF-4729-B4EA-6975BA6F4803}">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C994AA7E-F4A2-4AA8-9B83-E17321AC608F}">
      <dgm:prSet phldrT="[Texto]"/>
      <dgm:spPr/>
      <dgm:t>
        <a:bodyPr/>
        <a:lstStyle/>
        <a:p>
          <a:r>
            <a:rPr lang="es-MX" dirty="0" smtClean="0"/>
            <a:t>Frankfurt</a:t>
          </a:r>
          <a:endParaRPr lang="es-MX" dirty="0"/>
        </a:p>
      </dgm:t>
    </dgm:pt>
    <dgm:pt modelId="{CD71A272-EA79-4141-AD93-10E6CACF548F}" type="parTrans" cxnId="{D308F78C-4530-4931-9C6F-B422383A6138}">
      <dgm:prSet/>
      <dgm:spPr/>
      <dgm:t>
        <a:bodyPr/>
        <a:lstStyle/>
        <a:p>
          <a:endParaRPr lang="es-MX"/>
        </a:p>
      </dgm:t>
    </dgm:pt>
    <dgm:pt modelId="{BC9436D3-BD84-4CAE-97F7-AE97220AAE1F}" type="sibTrans" cxnId="{D308F78C-4530-4931-9C6F-B422383A6138}">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dgm:spPr>
      <dgm:t>
        <a:bodyPr/>
        <a:lstStyle/>
        <a:p>
          <a:endParaRPr lang="es-MX"/>
        </a:p>
      </dgm:t>
    </dgm:pt>
    <dgm:pt modelId="{B16C58AD-E8A7-4976-94EE-BC96F9413882}">
      <dgm:prSet phldrT="[Texto]"/>
      <dgm:spPr/>
      <dgm:t>
        <a:bodyPr/>
        <a:lstStyle/>
        <a:p>
          <a:r>
            <a:rPr lang="es-MX" dirty="0" smtClean="0"/>
            <a:t>Londres</a:t>
          </a:r>
          <a:endParaRPr lang="es-MX" dirty="0"/>
        </a:p>
      </dgm:t>
    </dgm:pt>
    <dgm:pt modelId="{B624A008-FBA2-4749-87E3-4FE1BE1EB327}" type="parTrans" cxnId="{082B0855-C7D8-46CA-8B58-5D45A76F7469}">
      <dgm:prSet/>
      <dgm:spPr/>
      <dgm:t>
        <a:bodyPr/>
        <a:lstStyle/>
        <a:p>
          <a:endParaRPr lang="es-MX"/>
        </a:p>
      </dgm:t>
    </dgm:pt>
    <dgm:pt modelId="{74BB6F3D-9872-42A8-9699-B2B737CD35AD}" type="sibTrans" cxnId="{082B0855-C7D8-46CA-8B58-5D45A76F7469}">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l="-15000" r="-15000"/>
          </a:stretch>
        </a:blipFill>
      </dgm:spPr>
      <dgm:t>
        <a:bodyPr/>
        <a:lstStyle/>
        <a:p>
          <a:endParaRPr lang="es-MX"/>
        </a:p>
      </dgm:t>
    </dgm:pt>
    <dgm:pt modelId="{5509853B-4C6A-4C42-936D-C3F8EE1384EE}">
      <dgm:prSet phldrT="[Texto]"/>
      <dgm:spPr/>
      <dgm:t>
        <a:bodyPr/>
        <a:lstStyle/>
        <a:p>
          <a:r>
            <a:rPr lang="es-MX" dirty="0" smtClean="0"/>
            <a:t>Irlanda</a:t>
          </a:r>
          <a:endParaRPr lang="es-MX" dirty="0"/>
        </a:p>
      </dgm:t>
    </dgm:pt>
    <dgm:pt modelId="{752696D5-0D0F-427D-B5A6-F9C479EC2C48}" type="parTrans" cxnId="{6A3C19E5-825E-4E5D-9508-58E399BB0050}">
      <dgm:prSet/>
      <dgm:spPr/>
      <dgm:t>
        <a:bodyPr/>
        <a:lstStyle/>
        <a:p>
          <a:endParaRPr lang="es-MX"/>
        </a:p>
      </dgm:t>
    </dgm:pt>
    <dgm:pt modelId="{D1F84D67-133F-4EF3-9939-A527968D741A}" type="sibTrans" cxnId="{6A3C19E5-825E-4E5D-9508-58E399BB0050}">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t="-17000" b="-17000"/>
          </a:stretch>
        </a:blipFill>
      </dgm:spPr>
      <dgm:t>
        <a:bodyPr/>
        <a:lstStyle/>
        <a:p>
          <a:endParaRPr lang="es-MX"/>
        </a:p>
      </dgm:t>
    </dgm:pt>
    <dgm:pt modelId="{5AA705FA-3647-4451-8358-7EBA89A820D8}">
      <dgm:prSet phldrT="[Texto]"/>
      <dgm:spPr/>
      <dgm:t>
        <a:bodyPr/>
        <a:lstStyle/>
        <a:p>
          <a:r>
            <a:rPr lang="es-MX" dirty="0" smtClean="0"/>
            <a:t>Hong Kong</a:t>
          </a:r>
          <a:endParaRPr lang="es-MX" dirty="0"/>
        </a:p>
      </dgm:t>
    </dgm:pt>
    <dgm:pt modelId="{BE24327C-73CC-43AF-A283-26FC22824EAA}" type="parTrans" cxnId="{1024BA0B-6989-46F4-B122-91EE2BA95B6B}">
      <dgm:prSet/>
      <dgm:spPr/>
      <dgm:t>
        <a:bodyPr/>
        <a:lstStyle/>
        <a:p>
          <a:endParaRPr lang="es-MX"/>
        </a:p>
      </dgm:t>
    </dgm:pt>
    <dgm:pt modelId="{D13FB2B4-9CFF-4386-BB3F-D2AAAE23C78F}" type="sibTrans" cxnId="{1024BA0B-6989-46F4-B122-91EE2BA95B6B}">
      <dgm:prSet/>
      <dgm:spPr>
        <a:blipFill>
          <a:blip xmlns:r="http://schemas.openxmlformats.org/officeDocument/2006/relationships" r:embed="rId7">
            <a:extLst>
              <a:ext uri="{28A0092B-C50C-407E-A947-70E740481C1C}">
                <a14:useLocalDpi xmlns:a14="http://schemas.microsoft.com/office/drawing/2010/main" val="0"/>
              </a:ext>
            </a:extLst>
          </a:blip>
          <a:srcRect/>
          <a:stretch>
            <a:fillRect l="-20000" r="-20000"/>
          </a:stretch>
        </a:blipFill>
      </dgm:spPr>
      <dgm:t>
        <a:bodyPr/>
        <a:lstStyle/>
        <a:p>
          <a:endParaRPr lang="es-MX"/>
        </a:p>
      </dgm:t>
    </dgm:pt>
    <dgm:pt modelId="{0182487F-7042-4E69-86F2-3A418F803CE3}">
      <dgm:prSet phldrT="[Texto]"/>
      <dgm:spPr/>
      <dgm:t>
        <a:bodyPr/>
        <a:lstStyle/>
        <a:p>
          <a:r>
            <a:rPr lang="es-MX" dirty="0" smtClean="0"/>
            <a:t>Singapur</a:t>
          </a:r>
          <a:endParaRPr lang="es-MX" dirty="0"/>
        </a:p>
      </dgm:t>
    </dgm:pt>
    <dgm:pt modelId="{F5D59C50-CA9D-494F-A4C4-26261C4A4ADA}" type="parTrans" cxnId="{0BE75B2C-28EA-456B-877B-C1D11EDA864D}">
      <dgm:prSet/>
      <dgm:spPr/>
      <dgm:t>
        <a:bodyPr/>
        <a:lstStyle/>
        <a:p>
          <a:endParaRPr lang="es-MX"/>
        </a:p>
      </dgm:t>
    </dgm:pt>
    <dgm:pt modelId="{F1BF31E3-5633-478D-9F9C-3890C2BA3760}" type="sibTrans" cxnId="{0BE75B2C-28EA-456B-877B-C1D11EDA864D}">
      <dgm:prSet/>
      <dgm:spPr>
        <a:blipFill>
          <a:blip xmlns:r="http://schemas.openxmlformats.org/officeDocument/2006/relationships" r:embed="rId8">
            <a:extLst>
              <a:ext uri="{28A0092B-C50C-407E-A947-70E740481C1C}">
                <a14:useLocalDpi xmlns:a14="http://schemas.microsoft.com/office/drawing/2010/main" val="0"/>
              </a:ext>
            </a:extLst>
          </a:blip>
          <a:srcRect/>
          <a:stretch>
            <a:fillRect l="-18000" r="-18000"/>
          </a:stretch>
        </a:blipFill>
      </dgm:spPr>
      <dgm:t>
        <a:bodyPr/>
        <a:lstStyle/>
        <a:p>
          <a:endParaRPr lang="es-MX"/>
        </a:p>
      </dgm:t>
    </dgm:pt>
    <dgm:pt modelId="{9AC4D30F-6AD6-4249-A623-073338218055}">
      <dgm:prSet phldrT="[Texto]"/>
      <dgm:spPr/>
      <dgm:t>
        <a:bodyPr/>
        <a:lstStyle/>
        <a:p>
          <a:r>
            <a:rPr lang="es-MX" dirty="0" smtClean="0"/>
            <a:t>Chicago</a:t>
          </a:r>
          <a:endParaRPr lang="es-MX" dirty="0"/>
        </a:p>
      </dgm:t>
    </dgm:pt>
    <dgm:pt modelId="{BA3FBF81-3BD6-4F8C-904A-B46A1FA48947}" type="parTrans" cxnId="{765A7ABA-B916-4FD0-A2ED-B6A049F91981}">
      <dgm:prSet/>
      <dgm:spPr/>
      <dgm:t>
        <a:bodyPr/>
        <a:lstStyle/>
        <a:p>
          <a:endParaRPr lang="es-MX"/>
        </a:p>
      </dgm:t>
    </dgm:pt>
    <dgm:pt modelId="{028E5D2F-E6CA-4090-9A74-9466DB696F9A}" type="sibTrans" cxnId="{765A7ABA-B916-4FD0-A2ED-B6A049F91981}">
      <dgm:prSet/>
      <dgm:spPr>
        <a:blipFill>
          <a:blip xmlns:r="http://schemas.openxmlformats.org/officeDocument/2006/relationships" r:embed="rId9">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3D677B9C-E331-4C9A-BD1B-DB487EC24F94}">
      <dgm:prSet phldrT="[Texto]"/>
      <dgm:spPr/>
      <dgm:t>
        <a:bodyPr/>
        <a:lstStyle/>
        <a:p>
          <a:r>
            <a:rPr lang="es-MX" dirty="0" smtClean="0"/>
            <a:t>México</a:t>
          </a:r>
          <a:endParaRPr lang="es-MX" dirty="0"/>
        </a:p>
      </dgm:t>
    </dgm:pt>
    <dgm:pt modelId="{17DEEBD7-089A-41C5-82F6-EA2E82099006}" type="parTrans" cxnId="{41DD8AFA-6E64-4A13-99D1-C3DEA21A6F5F}">
      <dgm:prSet/>
      <dgm:spPr/>
      <dgm:t>
        <a:bodyPr/>
        <a:lstStyle/>
        <a:p>
          <a:endParaRPr lang="es-MX"/>
        </a:p>
      </dgm:t>
    </dgm:pt>
    <dgm:pt modelId="{3905547C-8796-4A83-BB10-651321D07FDA}" type="sibTrans" cxnId="{41DD8AFA-6E64-4A13-99D1-C3DEA21A6F5F}">
      <dgm:prSet/>
      <dgm:spPr>
        <a:blipFill>
          <a:blip xmlns:r="http://schemas.openxmlformats.org/officeDocument/2006/relationships" r:embed="rId10">
            <a:extLst>
              <a:ext uri="{28A0092B-C50C-407E-A947-70E740481C1C}">
                <a14:useLocalDpi xmlns:a14="http://schemas.microsoft.com/office/drawing/2010/main" val="0"/>
              </a:ext>
            </a:extLst>
          </a:blip>
          <a:srcRect/>
          <a:stretch>
            <a:fillRect l="-27000" r="-27000"/>
          </a:stretch>
        </a:blipFill>
      </dgm:spPr>
      <dgm:t>
        <a:bodyPr/>
        <a:lstStyle/>
        <a:p>
          <a:endParaRPr lang="es-MX"/>
        </a:p>
      </dgm:t>
    </dgm:pt>
    <dgm:pt modelId="{A60D8752-48B1-4D10-9457-FAF26BB23C48}">
      <dgm:prSet phldrT="[Texto]"/>
      <dgm:spPr/>
      <dgm:t>
        <a:bodyPr/>
        <a:lstStyle/>
        <a:p>
          <a:r>
            <a:rPr lang="es-MX" dirty="0" smtClean="0"/>
            <a:t>Rio de Janeiro</a:t>
          </a:r>
          <a:endParaRPr lang="es-MX" dirty="0"/>
        </a:p>
      </dgm:t>
    </dgm:pt>
    <dgm:pt modelId="{1E526A9B-9F57-45F2-B6F4-3B3F5E1B981B}" type="parTrans" cxnId="{E22678DA-30D2-48A5-B74D-A109328135F5}">
      <dgm:prSet/>
      <dgm:spPr/>
      <dgm:t>
        <a:bodyPr/>
        <a:lstStyle/>
        <a:p>
          <a:endParaRPr lang="es-MX"/>
        </a:p>
      </dgm:t>
    </dgm:pt>
    <dgm:pt modelId="{A12D3BF2-B0F9-4F73-8D4C-A6FF93927F75}" type="sibTrans" cxnId="{E22678DA-30D2-48A5-B74D-A109328135F5}">
      <dgm:prSet/>
      <dgm:spPr>
        <a:blipFill>
          <a:blip xmlns:r="http://schemas.openxmlformats.org/officeDocument/2006/relationships" r:embed="rId11">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C8C589AB-E48B-47FD-A011-725D30BC7E5E}">
      <dgm:prSet phldrT="[Texto]"/>
      <dgm:spPr/>
      <dgm:t>
        <a:bodyPr/>
        <a:lstStyle/>
        <a:p>
          <a:r>
            <a:rPr lang="es-MX" dirty="0" smtClean="0"/>
            <a:t>Toronto</a:t>
          </a:r>
          <a:endParaRPr lang="es-MX" dirty="0"/>
        </a:p>
      </dgm:t>
    </dgm:pt>
    <dgm:pt modelId="{AB80AB37-D8E4-4D7F-A732-7910C8805B5C}" type="parTrans" cxnId="{E2EFB5E6-4B0D-45BF-BAEB-D76297C9A0F2}">
      <dgm:prSet/>
      <dgm:spPr/>
      <dgm:t>
        <a:bodyPr/>
        <a:lstStyle/>
        <a:p>
          <a:endParaRPr lang="es-MX"/>
        </a:p>
      </dgm:t>
    </dgm:pt>
    <dgm:pt modelId="{78920F4A-3C05-42CF-97E3-ED99865BFD71}" type="sibTrans" cxnId="{E2EFB5E6-4B0D-45BF-BAEB-D76297C9A0F2}">
      <dgm:prSet/>
      <dgm:spPr>
        <a:blipFill>
          <a:blip xmlns:r="http://schemas.openxmlformats.org/officeDocument/2006/relationships" r:embed="rId12">
            <a:extLst>
              <a:ext uri="{28A0092B-C50C-407E-A947-70E740481C1C}">
                <a14:useLocalDpi xmlns:a14="http://schemas.microsoft.com/office/drawing/2010/main" val="0"/>
              </a:ext>
            </a:extLst>
          </a:blip>
          <a:srcRect/>
          <a:stretch>
            <a:fillRect t="-11000" b="-11000"/>
          </a:stretch>
        </a:blipFill>
      </dgm:spPr>
      <dgm:t>
        <a:bodyPr/>
        <a:lstStyle/>
        <a:p>
          <a:endParaRPr lang="es-MX"/>
        </a:p>
      </dgm:t>
    </dgm:pt>
    <dgm:pt modelId="{41704B9C-4183-419A-9CC2-C13E80AA9D44}" type="pres">
      <dgm:prSet presAssocID="{1BC666E7-AD56-4CB7-8F44-5DE54A1632A2}" presName="Name0" presStyleCnt="0">
        <dgm:presLayoutVars>
          <dgm:chMax val="21"/>
          <dgm:chPref val="21"/>
        </dgm:presLayoutVars>
      </dgm:prSet>
      <dgm:spPr/>
      <dgm:t>
        <a:bodyPr/>
        <a:lstStyle/>
        <a:p>
          <a:endParaRPr lang="es-MX"/>
        </a:p>
      </dgm:t>
    </dgm:pt>
    <dgm:pt modelId="{B39C6261-0456-488B-BE54-9E47B34055A4}" type="pres">
      <dgm:prSet presAssocID="{51354496-F5EF-44AE-B03F-45F943D91964}" presName="text1" presStyleCnt="0"/>
      <dgm:spPr/>
    </dgm:pt>
    <dgm:pt modelId="{AF7EE5DB-5891-4136-AB59-57FB0E37A26B}" type="pres">
      <dgm:prSet presAssocID="{51354496-F5EF-44AE-B03F-45F943D91964}" presName="textRepeatNode" presStyleLbl="alignNode1" presStyleIdx="0" presStyleCnt="12">
        <dgm:presLayoutVars>
          <dgm:chMax val="0"/>
          <dgm:chPref val="0"/>
          <dgm:bulletEnabled val="1"/>
        </dgm:presLayoutVars>
      </dgm:prSet>
      <dgm:spPr/>
      <dgm:t>
        <a:bodyPr/>
        <a:lstStyle/>
        <a:p>
          <a:endParaRPr lang="es-MX"/>
        </a:p>
      </dgm:t>
    </dgm:pt>
    <dgm:pt modelId="{1A20E7C7-E67D-453C-A5B8-2167E942C2C3}" type="pres">
      <dgm:prSet presAssocID="{51354496-F5EF-44AE-B03F-45F943D91964}" presName="textaccent1" presStyleCnt="0"/>
      <dgm:spPr/>
    </dgm:pt>
    <dgm:pt modelId="{4CAEDA5B-EF84-4B29-B8CE-59C992FD8BC8}" type="pres">
      <dgm:prSet presAssocID="{51354496-F5EF-44AE-B03F-45F943D91964}" presName="accentRepeatNode" presStyleLbl="solidAlignAcc1" presStyleIdx="0" presStyleCnt="24"/>
      <dgm:spPr/>
    </dgm:pt>
    <dgm:pt modelId="{9A0CE34F-C9F6-4CBC-ACC1-C29F74EDDF69}" type="pres">
      <dgm:prSet presAssocID="{EDA79DF7-CFF5-4951-A645-DF376C82C4C3}" presName="image1" presStyleCnt="0"/>
      <dgm:spPr/>
    </dgm:pt>
    <dgm:pt modelId="{A0C6A800-C8AC-4354-AD4A-C883D37602A9}" type="pres">
      <dgm:prSet presAssocID="{EDA79DF7-CFF5-4951-A645-DF376C82C4C3}" presName="imageRepeatNode" presStyleLbl="alignAcc1" presStyleIdx="0" presStyleCnt="12"/>
      <dgm:spPr/>
      <dgm:t>
        <a:bodyPr/>
        <a:lstStyle/>
        <a:p>
          <a:endParaRPr lang="es-MX"/>
        </a:p>
      </dgm:t>
    </dgm:pt>
    <dgm:pt modelId="{FC13B13B-794C-4063-8F29-A3EE736F5091}" type="pres">
      <dgm:prSet presAssocID="{EDA79DF7-CFF5-4951-A645-DF376C82C4C3}" presName="imageaccent1" presStyleCnt="0"/>
      <dgm:spPr/>
    </dgm:pt>
    <dgm:pt modelId="{C7CE27AB-8B1A-4549-A6CC-781A5089C409}" type="pres">
      <dgm:prSet presAssocID="{EDA79DF7-CFF5-4951-A645-DF376C82C4C3}" presName="accentRepeatNode" presStyleLbl="solidAlignAcc1" presStyleIdx="1" presStyleCnt="24"/>
      <dgm:spPr/>
    </dgm:pt>
    <dgm:pt modelId="{BDFBC7E2-DC89-4C85-9C69-0CC267547FD8}" type="pres">
      <dgm:prSet presAssocID="{B16C58AD-E8A7-4976-94EE-BC96F9413882}" presName="text2" presStyleCnt="0"/>
      <dgm:spPr/>
    </dgm:pt>
    <dgm:pt modelId="{3AD0091D-1B7F-4A86-A05A-9F2BF439A202}" type="pres">
      <dgm:prSet presAssocID="{B16C58AD-E8A7-4976-94EE-BC96F9413882}" presName="textRepeatNode" presStyleLbl="alignNode1" presStyleIdx="1" presStyleCnt="12">
        <dgm:presLayoutVars>
          <dgm:chMax val="0"/>
          <dgm:chPref val="0"/>
          <dgm:bulletEnabled val="1"/>
        </dgm:presLayoutVars>
      </dgm:prSet>
      <dgm:spPr/>
      <dgm:t>
        <a:bodyPr/>
        <a:lstStyle/>
        <a:p>
          <a:endParaRPr lang="es-MX"/>
        </a:p>
      </dgm:t>
    </dgm:pt>
    <dgm:pt modelId="{C3ACCB41-D365-414E-80F7-1C999CC24E8C}" type="pres">
      <dgm:prSet presAssocID="{B16C58AD-E8A7-4976-94EE-BC96F9413882}" presName="textaccent2" presStyleCnt="0"/>
      <dgm:spPr/>
    </dgm:pt>
    <dgm:pt modelId="{832BA94A-F2DC-480C-9739-8AC3144923D2}" type="pres">
      <dgm:prSet presAssocID="{B16C58AD-E8A7-4976-94EE-BC96F9413882}" presName="accentRepeatNode" presStyleLbl="solidAlignAcc1" presStyleIdx="2" presStyleCnt="24"/>
      <dgm:spPr/>
    </dgm:pt>
    <dgm:pt modelId="{DECF3948-6B58-4C61-A785-2926C12CA7C3}" type="pres">
      <dgm:prSet presAssocID="{74BB6F3D-9872-42A8-9699-B2B737CD35AD}" presName="image2" presStyleCnt="0"/>
      <dgm:spPr/>
    </dgm:pt>
    <dgm:pt modelId="{E3A263A0-91BC-4928-A0F8-76A0C5420862}" type="pres">
      <dgm:prSet presAssocID="{74BB6F3D-9872-42A8-9699-B2B737CD35AD}" presName="imageRepeatNode" presStyleLbl="alignAcc1" presStyleIdx="1" presStyleCnt="12"/>
      <dgm:spPr/>
      <dgm:t>
        <a:bodyPr/>
        <a:lstStyle/>
        <a:p>
          <a:endParaRPr lang="es-MX"/>
        </a:p>
      </dgm:t>
    </dgm:pt>
    <dgm:pt modelId="{C7615DF5-CE53-47CA-8CD5-43136EEA7869}" type="pres">
      <dgm:prSet presAssocID="{74BB6F3D-9872-42A8-9699-B2B737CD35AD}" presName="imageaccent2" presStyleCnt="0"/>
      <dgm:spPr/>
    </dgm:pt>
    <dgm:pt modelId="{3BFCDFC3-685F-4E7A-850A-F433E287FCD4}" type="pres">
      <dgm:prSet presAssocID="{74BB6F3D-9872-42A8-9699-B2B737CD35AD}" presName="accentRepeatNode" presStyleLbl="solidAlignAcc1" presStyleIdx="3" presStyleCnt="24"/>
      <dgm:spPr/>
    </dgm:pt>
    <dgm:pt modelId="{4CDB9C70-6251-4764-93E9-DE3812AA38AD}" type="pres">
      <dgm:prSet presAssocID="{C994AA7E-F4A2-4AA8-9B83-E17321AC608F}" presName="text3" presStyleCnt="0"/>
      <dgm:spPr/>
    </dgm:pt>
    <dgm:pt modelId="{D81E6A40-59CB-4D96-BC66-5F04BF48F407}" type="pres">
      <dgm:prSet presAssocID="{C994AA7E-F4A2-4AA8-9B83-E17321AC608F}" presName="textRepeatNode" presStyleLbl="alignNode1" presStyleIdx="2" presStyleCnt="12">
        <dgm:presLayoutVars>
          <dgm:chMax val="0"/>
          <dgm:chPref val="0"/>
          <dgm:bulletEnabled val="1"/>
        </dgm:presLayoutVars>
      </dgm:prSet>
      <dgm:spPr/>
      <dgm:t>
        <a:bodyPr/>
        <a:lstStyle/>
        <a:p>
          <a:endParaRPr lang="es-MX"/>
        </a:p>
      </dgm:t>
    </dgm:pt>
    <dgm:pt modelId="{850F72F6-443A-4951-946F-8926A941C4AE}" type="pres">
      <dgm:prSet presAssocID="{C994AA7E-F4A2-4AA8-9B83-E17321AC608F}" presName="textaccent3" presStyleCnt="0"/>
      <dgm:spPr/>
    </dgm:pt>
    <dgm:pt modelId="{DC954041-4F7A-44C2-A18E-BA0E7E6154F7}" type="pres">
      <dgm:prSet presAssocID="{C994AA7E-F4A2-4AA8-9B83-E17321AC608F}" presName="accentRepeatNode" presStyleLbl="solidAlignAcc1" presStyleIdx="4" presStyleCnt="24"/>
      <dgm:spPr/>
    </dgm:pt>
    <dgm:pt modelId="{FD5B010E-8711-4E48-AFB4-53CE93981EB6}" type="pres">
      <dgm:prSet presAssocID="{BC9436D3-BD84-4CAE-97F7-AE97220AAE1F}" presName="image3" presStyleCnt="0"/>
      <dgm:spPr/>
    </dgm:pt>
    <dgm:pt modelId="{EA29FE4B-EB40-4F2A-A207-F4508C8AA789}" type="pres">
      <dgm:prSet presAssocID="{BC9436D3-BD84-4CAE-97F7-AE97220AAE1F}" presName="imageRepeatNode" presStyleLbl="alignAcc1" presStyleIdx="2" presStyleCnt="12"/>
      <dgm:spPr/>
      <dgm:t>
        <a:bodyPr/>
        <a:lstStyle/>
        <a:p>
          <a:endParaRPr lang="es-MX"/>
        </a:p>
      </dgm:t>
    </dgm:pt>
    <dgm:pt modelId="{8846DBA9-5EB0-4A1D-AD52-A7884EA9355B}" type="pres">
      <dgm:prSet presAssocID="{BC9436D3-BD84-4CAE-97F7-AE97220AAE1F}" presName="imageaccent3" presStyleCnt="0"/>
      <dgm:spPr/>
    </dgm:pt>
    <dgm:pt modelId="{D3973806-4D08-4F30-B6D9-6FB733FF52E6}" type="pres">
      <dgm:prSet presAssocID="{BC9436D3-BD84-4CAE-97F7-AE97220AAE1F}" presName="accentRepeatNode" presStyleLbl="solidAlignAcc1" presStyleIdx="5" presStyleCnt="24"/>
      <dgm:spPr/>
    </dgm:pt>
    <dgm:pt modelId="{225EE7A2-4E4B-465D-8319-00D7795A8637}" type="pres">
      <dgm:prSet presAssocID="{F853B6BF-9221-401F-9D19-704F57E62EB7}" presName="text4" presStyleCnt="0"/>
      <dgm:spPr/>
    </dgm:pt>
    <dgm:pt modelId="{D51AE0AB-5AAB-4ED6-BC0C-7101123C2615}" type="pres">
      <dgm:prSet presAssocID="{F853B6BF-9221-401F-9D19-704F57E62EB7}" presName="textRepeatNode" presStyleLbl="alignNode1" presStyleIdx="3" presStyleCnt="12">
        <dgm:presLayoutVars>
          <dgm:chMax val="0"/>
          <dgm:chPref val="0"/>
          <dgm:bulletEnabled val="1"/>
        </dgm:presLayoutVars>
      </dgm:prSet>
      <dgm:spPr/>
      <dgm:t>
        <a:bodyPr/>
        <a:lstStyle/>
        <a:p>
          <a:endParaRPr lang="es-MX"/>
        </a:p>
      </dgm:t>
    </dgm:pt>
    <dgm:pt modelId="{7FBD6D06-15FC-456C-BF19-91BB92C30EEA}" type="pres">
      <dgm:prSet presAssocID="{F853B6BF-9221-401F-9D19-704F57E62EB7}" presName="textaccent4" presStyleCnt="0"/>
      <dgm:spPr/>
    </dgm:pt>
    <dgm:pt modelId="{642AFADA-5521-4D75-8175-E8842C2C8F8D}" type="pres">
      <dgm:prSet presAssocID="{F853B6BF-9221-401F-9D19-704F57E62EB7}" presName="accentRepeatNode" presStyleLbl="solidAlignAcc1" presStyleIdx="6" presStyleCnt="24"/>
      <dgm:spPr/>
    </dgm:pt>
    <dgm:pt modelId="{FD3337E2-097D-4B57-9415-B813F09B4C43}" type="pres">
      <dgm:prSet presAssocID="{07A3173C-E31F-430D-89F6-7457026F8E81}" presName="image4" presStyleCnt="0"/>
      <dgm:spPr/>
    </dgm:pt>
    <dgm:pt modelId="{7493FB9D-55CB-4D83-AC53-F96CE98DF9BB}" type="pres">
      <dgm:prSet presAssocID="{07A3173C-E31F-430D-89F6-7457026F8E81}" presName="imageRepeatNode" presStyleLbl="alignAcc1" presStyleIdx="3" presStyleCnt="12"/>
      <dgm:spPr/>
      <dgm:t>
        <a:bodyPr/>
        <a:lstStyle/>
        <a:p>
          <a:endParaRPr lang="es-MX"/>
        </a:p>
      </dgm:t>
    </dgm:pt>
    <dgm:pt modelId="{61E01707-5DE9-4D44-94DD-E0A810957523}" type="pres">
      <dgm:prSet presAssocID="{07A3173C-E31F-430D-89F6-7457026F8E81}" presName="imageaccent4" presStyleCnt="0"/>
      <dgm:spPr/>
    </dgm:pt>
    <dgm:pt modelId="{C026C267-3C4D-47C4-9A53-87F3784D54E5}" type="pres">
      <dgm:prSet presAssocID="{07A3173C-E31F-430D-89F6-7457026F8E81}" presName="accentRepeatNode" presStyleLbl="solidAlignAcc1" presStyleIdx="7" presStyleCnt="24"/>
      <dgm:spPr/>
    </dgm:pt>
    <dgm:pt modelId="{802C8759-8319-4C7A-9A32-364FA891A184}" type="pres">
      <dgm:prSet presAssocID="{2A80E7D3-F56D-4325-9868-8FFD00D2E7DC}" presName="text5" presStyleCnt="0"/>
      <dgm:spPr/>
    </dgm:pt>
    <dgm:pt modelId="{B759FAD1-FA25-4B95-AFB6-C9113A027B23}" type="pres">
      <dgm:prSet presAssocID="{2A80E7D3-F56D-4325-9868-8FFD00D2E7DC}" presName="textRepeatNode" presStyleLbl="alignNode1" presStyleIdx="4" presStyleCnt="12">
        <dgm:presLayoutVars>
          <dgm:chMax val="0"/>
          <dgm:chPref val="0"/>
          <dgm:bulletEnabled val="1"/>
        </dgm:presLayoutVars>
      </dgm:prSet>
      <dgm:spPr/>
      <dgm:t>
        <a:bodyPr/>
        <a:lstStyle/>
        <a:p>
          <a:endParaRPr lang="es-MX"/>
        </a:p>
      </dgm:t>
    </dgm:pt>
    <dgm:pt modelId="{7B596498-DA30-401B-9858-5EEF63C23A63}" type="pres">
      <dgm:prSet presAssocID="{2A80E7D3-F56D-4325-9868-8FFD00D2E7DC}" presName="textaccent5" presStyleCnt="0"/>
      <dgm:spPr/>
    </dgm:pt>
    <dgm:pt modelId="{C366F4D7-DDAA-4299-9C21-E2E6CD39DF29}" type="pres">
      <dgm:prSet presAssocID="{2A80E7D3-F56D-4325-9868-8FFD00D2E7DC}" presName="accentRepeatNode" presStyleLbl="solidAlignAcc1" presStyleIdx="8" presStyleCnt="24"/>
      <dgm:spPr/>
    </dgm:pt>
    <dgm:pt modelId="{39773D4F-95A9-43F3-8018-06EFF1E9DEA4}" type="pres">
      <dgm:prSet presAssocID="{63CE9103-1FB5-426B-B0D3-3121777F8598}" presName="image5" presStyleCnt="0"/>
      <dgm:spPr/>
    </dgm:pt>
    <dgm:pt modelId="{3767F75B-236E-42AE-AA3E-88D4CB0F33FD}" type="pres">
      <dgm:prSet presAssocID="{63CE9103-1FB5-426B-B0D3-3121777F8598}" presName="imageRepeatNode" presStyleLbl="alignAcc1" presStyleIdx="4" presStyleCnt="12"/>
      <dgm:spPr/>
      <dgm:t>
        <a:bodyPr/>
        <a:lstStyle/>
        <a:p>
          <a:endParaRPr lang="es-MX"/>
        </a:p>
      </dgm:t>
    </dgm:pt>
    <dgm:pt modelId="{A874B24A-186F-4F79-B383-3B8829DB5249}" type="pres">
      <dgm:prSet presAssocID="{63CE9103-1FB5-426B-B0D3-3121777F8598}" presName="imageaccent5" presStyleCnt="0"/>
      <dgm:spPr/>
    </dgm:pt>
    <dgm:pt modelId="{48870144-121D-4624-918D-7D32D8E4D8CA}" type="pres">
      <dgm:prSet presAssocID="{63CE9103-1FB5-426B-B0D3-3121777F8598}" presName="accentRepeatNode" presStyleLbl="solidAlignAcc1" presStyleIdx="9" presStyleCnt="24"/>
      <dgm:spPr/>
    </dgm:pt>
    <dgm:pt modelId="{646773EA-7664-49F1-BCA4-2ECC84A3434E}" type="pres">
      <dgm:prSet presAssocID="{5AA705FA-3647-4451-8358-7EBA89A820D8}" presName="text6" presStyleCnt="0"/>
      <dgm:spPr/>
    </dgm:pt>
    <dgm:pt modelId="{50CFF4B5-30FA-48AC-8557-073A4F67FE99}" type="pres">
      <dgm:prSet presAssocID="{5AA705FA-3647-4451-8358-7EBA89A820D8}" presName="textRepeatNode" presStyleLbl="alignNode1" presStyleIdx="5" presStyleCnt="12">
        <dgm:presLayoutVars>
          <dgm:chMax val="0"/>
          <dgm:chPref val="0"/>
          <dgm:bulletEnabled val="1"/>
        </dgm:presLayoutVars>
      </dgm:prSet>
      <dgm:spPr/>
      <dgm:t>
        <a:bodyPr/>
        <a:lstStyle/>
        <a:p>
          <a:endParaRPr lang="es-MX"/>
        </a:p>
      </dgm:t>
    </dgm:pt>
    <dgm:pt modelId="{DCAD071C-D8E7-4ACB-ADB0-6FB70869B825}" type="pres">
      <dgm:prSet presAssocID="{5AA705FA-3647-4451-8358-7EBA89A820D8}" presName="textaccent6" presStyleCnt="0"/>
      <dgm:spPr/>
    </dgm:pt>
    <dgm:pt modelId="{9C184139-31AA-4691-B261-0C2643A912A4}" type="pres">
      <dgm:prSet presAssocID="{5AA705FA-3647-4451-8358-7EBA89A820D8}" presName="accentRepeatNode" presStyleLbl="solidAlignAcc1" presStyleIdx="10" presStyleCnt="24"/>
      <dgm:spPr/>
    </dgm:pt>
    <dgm:pt modelId="{0F34727C-7DA6-4D36-AD7E-6F1926429898}" type="pres">
      <dgm:prSet presAssocID="{D13FB2B4-9CFF-4386-BB3F-D2AAAE23C78F}" presName="image6" presStyleCnt="0"/>
      <dgm:spPr/>
    </dgm:pt>
    <dgm:pt modelId="{4079FD9A-5FEF-44C5-BF8A-4A262079E76B}" type="pres">
      <dgm:prSet presAssocID="{D13FB2B4-9CFF-4386-BB3F-D2AAAE23C78F}" presName="imageRepeatNode" presStyleLbl="alignAcc1" presStyleIdx="5" presStyleCnt="12"/>
      <dgm:spPr/>
      <dgm:t>
        <a:bodyPr/>
        <a:lstStyle/>
        <a:p>
          <a:endParaRPr lang="es-MX"/>
        </a:p>
      </dgm:t>
    </dgm:pt>
    <dgm:pt modelId="{81C56F1E-BB4F-4ADF-9033-F5EE332216EF}" type="pres">
      <dgm:prSet presAssocID="{D13FB2B4-9CFF-4386-BB3F-D2AAAE23C78F}" presName="imageaccent6" presStyleCnt="0"/>
      <dgm:spPr/>
    </dgm:pt>
    <dgm:pt modelId="{61BBD95C-D475-49E0-B4F4-1C43AD02A3F7}" type="pres">
      <dgm:prSet presAssocID="{D13FB2B4-9CFF-4386-BB3F-D2AAAE23C78F}" presName="accentRepeatNode" presStyleLbl="solidAlignAcc1" presStyleIdx="11" presStyleCnt="24"/>
      <dgm:spPr/>
    </dgm:pt>
    <dgm:pt modelId="{82382C0E-8805-4628-8118-0E7223CAE010}" type="pres">
      <dgm:prSet presAssocID="{0182487F-7042-4E69-86F2-3A418F803CE3}" presName="text7" presStyleCnt="0"/>
      <dgm:spPr/>
    </dgm:pt>
    <dgm:pt modelId="{6D5E4C37-9E92-4D80-82EC-76D33808EFFB}" type="pres">
      <dgm:prSet presAssocID="{0182487F-7042-4E69-86F2-3A418F803CE3}" presName="textRepeatNode" presStyleLbl="alignNode1" presStyleIdx="6" presStyleCnt="12">
        <dgm:presLayoutVars>
          <dgm:chMax val="0"/>
          <dgm:chPref val="0"/>
          <dgm:bulletEnabled val="1"/>
        </dgm:presLayoutVars>
      </dgm:prSet>
      <dgm:spPr/>
      <dgm:t>
        <a:bodyPr/>
        <a:lstStyle/>
        <a:p>
          <a:endParaRPr lang="es-MX"/>
        </a:p>
      </dgm:t>
    </dgm:pt>
    <dgm:pt modelId="{552B9F87-C860-4B33-AC2D-814C05D018DD}" type="pres">
      <dgm:prSet presAssocID="{0182487F-7042-4E69-86F2-3A418F803CE3}" presName="textaccent7" presStyleCnt="0"/>
      <dgm:spPr/>
    </dgm:pt>
    <dgm:pt modelId="{63B50A70-F7D0-4EBB-9419-2568306B974E}" type="pres">
      <dgm:prSet presAssocID="{0182487F-7042-4E69-86F2-3A418F803CE3}" presName="accentRepeatNode" presStyleLbl="solidAlignAcc1" presStyleIdx="12" presStyleCnt="24"/>
      <dgm:spPr/>
    </dgm:pt>
    <dgm:pt modelId="{AC1EBE29-38BC-491C-A370-51A17C1EB99F}" type="pres">
      <dgm:prSet presAssocID="{F1BF31E3-5633-478D-9F9C-3890C2BA3760}" presName="image7" presStyleCnt="0"/>
      <dgm:spPr/>
    </dgm:pt>
    <dgm:pt modelId="{78C4C6DA-D5F1-4BE0-9F47-6D05048E0BE0}" type="pres">
      <dgm:prSet presAssocID="{F1BF31E3-5633-478D-9F9C-3890C2BA3760}" presName="imageRepeatNode" presStyleLbl="alignAcc1" presStyleIdx="6" presStyleCnt="12"/>
      <dgm:spPr/>
      <dgm:t>
        <a:bodyPr/>
        <a:lstStyle/>
        <a:p>
          <a:endParaRPr lang="es-MX"/>
        </a:p>
      </dgm:t>
    </dgm:pt>
    <dgm:pt modelId="{29B117BB-23B9-45C1-9D8E-BF2A24BA667D}" type="pres">
      <dgm:prSet presAssocID="{F1BF31E3-5633-478D-9F9C-3890C2BA3760}" presName="imageaccent7" presStyleCnt="0"/>
      <dgm:spPr/>
    </dgm:pt>
    <dgm:pt modelId="{369BC5EC-08BD-4ACD-B154-CB616F7E0B13}" type="pres">
      <dgm:prSet presAssocID="{F1BF31E3-5633-478D-9F9C-3890C2BA3760}" presName="accentRepeatNode" presStyleLbl="solidAlignAcc1" presStyleIdx="13" presStyleCnt="24"/>
      <dgm:spPr/>
    </dgm:pt>
    <dgm:pt modelId="{DD9157D3-3F28-4F28-A436-7B195699D959}" type="pres">
      <dgm:prSet presAssocID="{9AC4D30F-6AD6-4249-A623-073338218055}" presName="text8" presStyleCnt="0"/>
      <dgm:spPr/>
    </dgm:pt>
    <dgm:pt modelId="{4F43CD1F-433B-477A-A176-5ED7AF19D42E}" type="pres">
      <dgm:prSet presAssocID="{9AC4D30F-6AD6-4249-A623-073338218055}" presName="textRepeatNode" presStyleLbl="alignNode1" presStyleIdx="7" presStyleCnt="12">
        <dgm:presLayoutVars>
          <dgm:chMax val="0"/>
          <dgm:chPref val="0"/>
          <dgm:bulletEnabled val="1"/>
        </dgm:presLayoutVars>
      </dgm:prSet>
      <dgm:spPr/>
      <dgm:t>
        <a:bodyPr/>
        <a:lstStyle/>
        <a:p>
          <a:endParaRPr lang="es-MX"/>
        </a:p>
      </dgm:t>
    </dgm:pt>
    <dgm:pt modelId="{92484443-7529-4A59-9D53-7FA08E7F70DA}" type="pres">
      <dgm:prSet presAssocID="{9AC4D30F-6AD6-4249-A623-073338218055}" presName="textaccent8" presStyleCnt="0"/>
      <dgm:spPr/>
    </dgm:pt>
    <dgm:pt modelId="{A238FF0E-2221-4628-945F-969DED5403A3}" type="pres">
      <dgm:prSet presAssocID="{9AC4D30F-6AD6-4249-A623-073338218055}" presName="accentRepeatNode" presStyleLbl="solidAlignAcc1" presStyleIdx="14" presStyleCnt="24"/>
      <dgm:spPr/>
    </dgm:pt>
    <dgm:pt modelId="{4CA2AF3D-86C5-45A2-8F84-DCA6412C38A8}" type="pres">
      <dgm:prSet presAssocID="{028E5D2F-E6CA-4090-9A74-9466DB696F9A}" presName="image8" presStyleCnt="0"/>
      <dgm:spPr/>
    </dgm:pt>
    <dgm:pt modelId="{B29274CD-151D-47D1-97B2-D0FE82D5CF8C}" type="pres">
      <dgm:prSet presAssocID="{028E5D2F-E6CA-4090-9A74-9466DB696F9A}" presName="imageRepeatNode" presStyleLbl="alignAcc1" presStyleIdx="7" presStyleCnt="12"/>
      <dgm:spPr/>
      <dgm:t>
        <a:bodyPr/>
        <a:lstStyle/>
        <a:p>
          <a:endParaRPr lang="es-MX"/>
        </a:p>
      </dgm:t>
    </dgm:pt>
    <dgm:pt modelId="{72FA3440-2515-4682-862C-8FCEC3D5439F}" type="pres">
      <dgm:prSet presAssocID="{028E5D2F-E6CA-4090-9A74-9466DB696F9A}" presName="imageaccent8" presStyleCnt="0"/>
      <dgm:spPr/>
    </dgm:pt>
    <dgm:pt modelId="{8A987697-7378-42D8-8CFD-F19A2229E3DA}" type="pres">
      <dgm:prSet presAssocID="{028E5D2F-E6CA-4090-9A74-9466DB696F9A}" presName="accentRepeatNode" presStyleLbl="solidAlignAcc1" presStyleIdx="15" presStyleCnt="24"/>
      <dgm:spPr/>
    </dgm:pt>
    <dgm:pt modelId="{6412EB62-F3E6-4C33-8A84-80E20FD13581}" type="pres">
      <dgm:prSet presAssocID="{3D677B9C-E331-4C9A-BD1B-DB487EC24F94}" presName="text9" presStyleCnt="0"/>
      <dgm:spPr/>
    </dgm:pt>
    <dgm:pt modelId="{ADD35AE2-6791-4C11-A275-67E1E6E78553}" type="pres">
      <dgm:prSet presAssocID="{3D677B9C-E331-4C9A-BD1B-DB487EC24F94}" presName="textRepeatNode" presStyleLbl="alignNode1" presStyleIdx="8" presStyleCnt="12">
        <dgm:presLayoutVars>
          <dgm:chMax val="0"/>
          <dgm:chPref val="0"/>
          <dgm:bulletEnabled val="1"/>
        </dgm:presLayoutVars>
      </dgm:prSet>
      <dgm:spPr/>
      <dgm:t>
        <a:bodyPr/>
        <a:lstStyle/>
        <a:p>
          <a:endParaRPr lang="es-MX"/>
        </a:p>
      </dgm:t>
    </dgm:pt>
    <dgm:pt modelId="{5C280460-9D40-428E-A75F-B0267EBA6533}" type="pres">
      <dgm:prSet presAssocID="{3D677B9C-E331-4C9A-BD1B-DB487EC24F94}" presName="textaccent9" presStyleCnt="0"/>
      <dgm:spPr/>
    </dgm:pt>
    <dgm:pt modelId="{AD0A5637-96E9-41E3-BA51-278ABCA91D5D}" type="pres">
      <dgm:prSet presAssocID="{3D677B9C-E331-4C9A-BD1B-DB487EC24F94}" presName="accentRepeatNode" presStyleLbl="solidAlignAcc1" presStyleIdx="16" presStyleCnt="24"/>
      <dgm:spPr/>
    </dgm:pt>
    <dgm:pt modelId="{1361E57B-E179-47E0-8FD5-2FAFC0A20AF4}" type="pres">
      <dgm:prSet presAssocID="{3905547C-8796-4A83-BB10-651321D07FDA}" presName="image9" presStyleCnt="0"/>
      <dgm:spPr/>
    </dgm:pt>
    <dgm:pt modelId="{1A2A13A0-9B7C-44F0-943C-5E097044A6F4}" type="pres">
      <dgm:prSet presAssocID="{3905547C-8796-4A83-BB10-651321D07FDA}" presName="imageRepeatNode" presStyleLbl="alignAcc1" presStyleIdx="8" presStyleCnt="12"/>
      <dgm:spPr/>
      <dgm:t>
        <a:bodyPr/>
        <a:lstStyle/>
        <a:p>
          <a:endParaRPr lang="es-MX"/>
        </a:p>
      </dgm:t>
    </dgm:pt>
    <dgm:pt modelId="{8F06FF41-2182-4DD8-A599-545A01693088}" type="pres">
      <dgm:prSet presAssocID="{3905547C-8796-4A83-BB10-651321D07FDA}" presName="imageaccent9" presStyleCnt="0"/>
      <dgm:spPr/>
    </dgm:pt>
    <dgm:pt modelId="{E3C68319-1051-4232-A633-1B2DBD1F90FC}" type="pres">
      <dgm:prSet presAssocID="{3905547C-8796-4A83-BB10-651321D07FDA}" presName="accentRepeatNode" presStyleLbl="solidAlignAcc1" presStyleIdx="17" presStyleCnt="24"/>
      <dgm:spPr/>
    </dgm:pt>
    <dgm:pt modelId="{22AC47F0-E569-4A7A-990A-640518364D02}" type="pres">
      <dgm:prSet presAssocID="{A60D8752-48B1-4D10-9457-FAF26BB23C48}" presName="text10" presStyleCnt="0"/>
      <dgm:spPr/>
    </dgm:pt>
    <dgm:pt modelId="{11C75D4A-861D-421C-A5BC-C33B06B6C01F}" type="pres">
      <dgm:prSet presAssocID="{A60D8752-48B1-4D10-9457-FAF26BB23C48}" presName="textRepeatNode" presStyleLbl="alignNode1" presStyleIdx="9" presStyleCnt="12">
        <dgm:presLayoutVars>
          <dgm:chMax val="0"/>
          <dgm:chPref val="0"/>
          <dgm:bulletEnabled val="1"/>
        </dgm:presLayoutVars>
      </dgm:prSet>
      <dgm:spPr/>
      <dgm:t>
        <a:bodyPr/>
        <a:lstStyle/>
        <a:p>
          <a:endParaRPr lang="es-MX"/>
        </a:p>
      </dgm:t>
    </dgm:pt>
    <dgm:pt modelId="{DFE0B29E-E947-49F9-9929-72368DE71B42}" type="pres">
      <dgm:prSet presAssocID="{A60D8752-48B1-4D10-9457-FAF26BB23C48}" presName="textaccent10" presStyleCnt="0"/>
      <dgm:spPr/>
    </dgm:pt>
    <dgm:pt modelId="{D11C6ED2-C93D-4F08-B757-4C2E279C5606}" type="pres">
      <dgm:prSet presAssocID="{A60D8752-48B1-4D10-9457-FAF26BB23C48}" presName="accentRepeatNode" presStyleLbl="solidAlignAcc1" presStyleIdx="18" presStyleCnt="24"/>
      <dgm:spPr/>
    </dgm:pt>
    <dgm:pt modelId="{0489A2B5-40DB-4EEA-82A5-B294E0DA634D}" type="pres">
      <dgm:prSet presAssocID="{A12D3BF2-B0F9-4F73-8D4C-A6FF93927F75}" presName="image10" presStyleCnt="0"/>
      <dgm:spPr/>
    </dgm:pt>
    <dgm:pt modelId="{7940A5E2-6D40-4A30-AB7E-89A9631301C6}" type="pres">
      <dgm:prSet presAssocID="{A12D3BF2-B0F9-4F73-8D4C-A6FF93927F75}" presName="imageRepeatNode" presStyleLbl="alignAcc1" presStyleIdx="9" presStyleCnt="12"/>
      <dgm:spPr/>
      <dgm:t>
        <a:bodyPr/>
        <a:lstStyle/>
        <a:p>
          <a:endParaRPr lang="es-MX"/>
        </a:p>
      </dgm:t>
    </dgm:pt>
    <dgm:pt modelId="{98EEB006-A7AF-4A11-8AC9-6B0D60A351A1}" type="pres">
      <dgm:prSet presAssocID="{A12D3BF2-B0F9-4F73-8D4C-A6FF93927F75}" presName="imageaccent10" presStyleCnt="0"/>
      <dgm:spPr/>
    </dgm:pt>
    <dgm:pt modelId="{92E9160B-91C3-4CB6-B700-4355DE898656}" type="pres">
      <dgm:prSet presAssocID="{A12D3BF2-B0F9-4F73-8D4C-A6FF93927F75}" presName="accentRepeatNode" presStyleLbl="solidAlignAcc1" presStyleIdx="19" presStyleCnt="24"/>
      <dgm:spPr/>
    </dgm:pt>
    <dgm:pt modelId="{4EEF3352-90BE-471C-9BF2-1748A8B6D052}" type="pres">
      <dgm:prSet presAssocID="{C8C589AB-E48B-47FD-A011-725D30BC7E5E}" presName="text11" presStyleCnt="0"/>
      <dgm:spPr/>
    </dgm:pt>
    <dgm:pt modelId="{47137E48-E897-4BCC-A836-266D69F80E80}" type="pres">
      <dgm:prSet presAssocID="{C8C589AB-E48B-47FD-A011-725D30BC7E5E}" presName="textRepeatNode" presStyleLbl="alignNode1" presStyleIdx="10" presStyleCnt="12">
        <dgm:presLayoutVars>
          <dgm:chMax val="0"/>
          <dgm:chPref val="0"/>
          <dgm:bulletEnabled val="1"/>
        </dgm:presLayoutVars>
      </dgm:prSet>
      <dgm:spPr/>
      <dgm:t>
        <a:bodyPr/>
        <a:lstStyle/>
        <a:p>
          <a:endParaRPr lang="es-MX"/>
        </a:p>
      </dgm:t>
    </dgm:pt>
    <dgm:pt modelId="{0A91216C-1186-4CA0-9B69-86AD1AA62687}" type="pres">
      <dgm:prSet presAssocID="{C8C589AB-E48B-47FD-A011-725D30BC7E5E}" presName="textaccent11" presStyleCnt="0"/>
      <dgm:spPr/>
    </dgm:pt>
    <dgm:pt modelId="{55096957-BFE7-4E87-95C7-DBE988A269FC}" type="pres">
      <dgm:prSet presAssocID="{C8C589AB-E48B-47FD-A011-725D30BC7E5E}" presName="accentRepeatNode" presStyleLbl="solidAlignAcc1" presStyleIdx="20" presStyleCnt="24"/>
      <dgm:spPr/>
    </dgm:pt>
    <dgm:pt modelId="{80A8E4C9-5C19-4352-9D01-522420AD167B}" type="pres">
      <dgm:prSet presAssocID="{78920F4A-3C05-42CF-97E3-ED99865BFD71}" presName="image11" presStyleCnt="0"/>
      <dgm:spPr/>
    </dgm:pt>
    <dgm:pt modelId="{E4037955-808D-4A01-BA28-18A795D0B891}" type="pres">
      <dgm:prSet presAssocID="{78920F4A-3C05-42CF-97E3-ED99865BFD71}" presName="imageRepeatNode" presStyleLbl="alignAcc1" presStyleIdx="10" presStyleCnt="12"/>
      <dgm:spPr/>
      <dgm:t>
        <a:bodyPr/>
        <a:lstStyle/>
        <a:p>
          <a:endParaRPr lang="es-MX"/>
        </a:p>
      </dgm:t>
    </dgm:pt>
    <dgm:pt modelId="{8488CE38-5189-4C67-91BE-0F74E7F36B5F}" type="pres">
      <dgm:prSet presAssocID="{78920F4A-3C05-42CF-97E3-ED99865BFD71}" presName="imageaccent11" presStyleCnt="0"/>
      <dgm:spPr/>
    </dgm:pt>
    <dgm:pt modelId="{8F4D7788-7129-4E5B-B0D6-586190ABCC94}" type="pres">
      <dgm:prSet presAssocID="{78920F4A-3C05-42CF-97E3-ED99865BFD71}" presName="accentRepeatNode" presStyleLbl="solidAlignAcc1" presStyleIdx="21" presStyleCnt="24"/>
      <dgm:spPr/>
    </dgm:pt>
    <dgm:pt modelId="{6C1B674C-4440-4DE0-A488-2D0439E39F69}" type="pres">
      <dgm:prSet presAssocID="{5509853B-4C6A-4C42-936D-C3F8EE1384EE}" presName="text12" presStyleCnt="0"/>
      <dgm:spPr/>
    </dgm:pt>
    <dgm:pt modelId="{EEC84719-26C6-4200-A470-17C396032AF7}" type="pres">
      <dgm:prSet presAssocID="{5509853B-4C6A-4C42-936D-C3F8EE1384EE}" presName="textRepeatNode" presStyleLbl="alignNode1" presStyleIdx="11" presStyleCnt="12">
        <dgm:presLayoutVars>
          <dgm:chMax val="0"/>
          <dgm:chPref val="0"/>
          <dgm:bulletEnabled val="1"/>
        </dgm:presLayoutVars>
      </dgm:prSet>
      <dgm:spPr/>
      <dgm:t>
        <a:bodyPr/>
        <a:lstStyle/>
        <a:p>
          <a:endParaRPr lang="es-MX"/>
        </a:p>
      </dgm:t>
    </dgm:pt>
    <dgm:pt modelId="{1F8A240F-660C-4E4A-83C7-02E266E08EA2}" type="pres">
      <dgm:prSet presAssocID="{5509853B-4C6A-4C42-936D-C3F8EE1384EE}" presName="textaccent12" presStyleCnt="0"/>
      <dgm:spPr/>
    </dgm:pt>
    <dgm:pt modelId="{E7564AD8-16E3-45D5-BC02-5CA1EB998E80}" type="pres">
      <dgm:prSet presAssocID="{5509853B-4C6A-4C42-936D-C3F8EE1384EE}" presName="accentRepeatNode" presStyleLbl="solidAlignAcc1" presStyleIdx="22" presStyleCnt="24"/>
      <dgm:spPr/>
    </dgm:pt>
    <dgm:pt modelId="{039F5E0F-5115-4830-AD21-58C956E2EB46}" type="pres">
      <dgm:prSet presAssocID="{D1F84D67-133F-4EF3-9939-A527968D741A}" presName="image12" presStyleCnt="0"/>
      <dgm:spPr/>
    </dgm:pt>
    <dgm:pt modelId="{D411069C-72ED-406D-A96E-5CF9B469B2E9}" type="pres">
      <dgm:prSet presAssocID="{D1F84D67-133F-4EF3-9939-A527968D741A}" presName="imageRepeatNode" presStyleLbl="alignAcc1" presStyleIdx="11" presStyleCnt="12"/>
      <dgm:spPr/>
      <dgm:t>
        <a:bodyPr/>
        <a:lstStyle/>
        <a:p>
          <a:endParaRPr lang="es-MX"/>
        </a:p>
      </dgm:t>
    </dgm:pt>
    <dgm:pt modelId="{E3AA8916-56DA-4748-A6E7-8DEB403EDE8C}" type="pres">
      <dgm:prSet presAssocID="{D1F84D67-133F-4EF3-9939-A527968D741A}" presName="imageaccent12" presStyleCnt="0"/>
      <dgm:spPr/>
    </dgm:pt>
    <dgm:pt modelId="{EAC6B362-D429-445F-94EC-CF64D9892CB7}" type="pres">
      <dgm:prSet presAssocID="{D1F84D67-133F-4EF3-9939-A527968D741A}" presName="accentRepeatNode" presStyleLbl="solidAlignAcc1" presStyleIdx="23" presStyleCnt="24"/>
      <dgm:spPr/>
    </dgm:pt>
  </dgm:ptLst>
  <dgm:cxnLst>
    <dgm:cxn modelId="{D4EE3B04-CB67-483B-B520-D687BA500918}" type="presOf" srcId="{0182487F-7042-4E69-86F2-3A418F803CE3}" destId="{6D5E4C37-9E92-4D80-82EC-76D33808EFFB}" srcOrd="0" destOrd="0" presId="urn:microsoft.com/office/officeart/2008/layout/HexagonCluster"/>
    <dgm:cxn modelId="{314174D2-DE49-4E15-A36C-F35BD9DC7028}" type="presOf" srcId="{63CE9103-1FB5-426B-B0D3-3121777F8598}" destId="{3767F75B-236E-42AE-AA3E-88D4CB0F33FD}" srcOrd="0" destOrd="0" presId="urn:microsoft.com/office/officeart/2008/layout/HexagonCluster"/>
    <dgm:cxn modelId="{A4519240-0156-414C-BCA5-F58B1E2D378D}" type="presOf" srcId="{07A3173C-E31F-430D-89F6-7457026F8E81}" destId="{7493FB9D-55CB-4D83-AC53-F96CE98DF9BB}" srcOrd="0" destOrd="0" presId="urn:microsoft.com/office/officeart/2008/layout/HexagonCluster"/>
    <dgm:cxn modelId="{6A3C19E5-825E-4E5D-9508-58E399BB0050}" srcId="{1BC666E7-AD56-4CB7-8F44-5DE54A1632A2}" destId="{5509853B-4C6A-4C42-936D-C3F8EE1384EE}" srcOrd="11" destOrd="0" parTransId="{752696D5-0D0F-427D-B5A6-F9C479EC2C48}" sibTransId="{D1F84D67-133F-4EF3-9939-A527968D741A}"/>
    <dgm:cxn modelId="{1024BA0B-6989-46F4-B122-91EE2BA95B6B}" srcId="{1BC666E7-AD56-4CB7-8F44-5DE54A1632A2}" destId="{5AA705FA-3647-4451-8358-7EBA89A820D8}" srcOrd="5" destOrd="0" parTransId="{BE24327C-73CC-43AF-A283-26FC22824EAA}" sibTransId="{D13FB2B4-9CFF-4386-BB3F-D2AAAE23C78F}"/>
    <dgm:cxn modelId="{C6CCBC37-2B74-45A7-8A07-AD3953001FAC}" type="presOf" srcId="{3905547C-8796-4A83-BB10-651321D07FDA}" destId="{1A2A13A0-9B7C-44F0-943C-5E097044A6F4}" srcOrd="0" destOrd="0" presId="urn:microsoft.com/office/officeart/2008/layout/HexagonCluster"/>
    <dgm:cxn modelId="{D42519DF-B828-4446-9DD7-7355D67EEF3E}" type="presOf" srcId="{B16C58AD-E8A7-4976-94EE-BC96F9413882}" destId="{3AD0091D-1B7F-4A86-A05A-9F2BF439A202}" srcOrd="0" destOrd="0" presId="urn:microsoft.com/office/officeart/2008/layout/HexagonCluster"/>
    <dgm:cxn modelId="{C96D8737-FA49-4E23-AF38-29C9DCC7CD19}" type="presOf" srcId="{51354496-F5EF-44AE-B03F-45F943D91964}" destId="{AF7EE5DB-5891-4136-AB59-57FB0E37A26B}" srcOrd="0" destOrd="0" presId="urn:microsoft.com/office/officeart/2008/layout/HexagonCluster"/>
    <dgm:cxn modelId="{D308F78C-4530-4931-9C6F-B422383A6138}" srcId="{1BC666E7-AD56-4CB7-8F44-5DE54A1632A2}" destId="{C994AA7E-F4A2-4AA8-9B83-E17321AC608F}" srcOrd="2" destOrd="0" parTransId="{CD71A272-EA79-4141-AD93-10E6CACF548F}" sibTransId="{BC9436D3-BD84-4CAE-97F7-AE97220AAE1F}"/>
    <dgm:cxn modelId="{E166940D-78EE-4A2D-A467-9286E06214FD}" type="presOf" srcId="{2A80E7D3-F56D-4325-9868-8FFD00D2E7DC}" destId="{B759FAD1-FA25-4B95-AFB6-C9113A027B23}" srcOrd="0" destOrd="0" presId="urn:microsoft.com/office/officeart/2008/layout/HexagonCluster"/>
    <dgm:cxn modelId="{9222D7C4-EC37-49C5-BBAB-DBA687B64E38}" type="presOf" srcId="{C994AA7E-F4A2-4AA8-9B83-E17321AC608F}" destId="{D81E6A40-59CB-4D96-BC66-5F04BF48F407}" srcOrd="0" destOrd="0" presId="urn:microsoft.com/office/officeart/2008/layout/HexagonCluster"/>
    <dgm:cxn modelId="{5A6A1FB6-B494-4790-AC80-BA44D357B408}" type="presOf" srcId="{3D677B9C-E331-4C9A-BD1B-DB487EC24F94}" destId="{ADD35AE2-6791-4C11-A275-67E1E6E78553}" srcOrd="0" destOrd="0" presId="urn:microsoft.com/office/officeart/2008/layout/HexagonCluster"/>
    <dgm:cxn modelId="{765A7ABA-B916-4FD0-A2ED-B6A049F91981}" srcId="{1BC666E7-AD56-4CB7-8F44-5DE54A1632A2}" destId="{9AC4D30F-6AD6-4249-A623-073338218055}" srcOrd="7" destOrd="0" parTransId="{BA3FBF81-3BD6-4F8C-904A-B46A1FA48947}" sibTransId="{028E5D2F-E6CA-4090-9A74-9466DB696F9A}"/>
    <dgm:cxn modelId="{432BC727-4F54-403B-B710-924B62FDAA76}" type="presOf" srcId="{A60D8752-48B1-4D10-9457-FAF26BB23C48}" destId="{11C75D4A-861D-421C-A5BC-C33B06B6C01F}" srcOrd="0" destOrd="0" presId="urn:microsoft.com/office/officeart/2008/layout/HexagonCluster"/>
    <dgm:cxn modelId="{6BCA9FCB-BE29-4B92-A7AE-D8B4BFFAF959}" srcId="{1BC666E7-AD56-4CB7-8F44-5DE54A1632A2}" destId="{51354496-F5EF-44AE-B03F-45F943D91964}" srcOrd="0" destOrd="0" parTransId="{7B8090E6-9BB6-4625-8664-A49FAD9925C1}" sibTransId="{EDA79DF7-CFF5-4951-A645-DF376C82C4C3}"/>
    <dgm:cxn modelId="{DBE513F1-248E-407C-B6DA-0AD92F69FBC3}" type="presOf" srcId="{F1BF31E3-5633-478D-9F9C-3890C2BA3760}" destId="{78C4C6DA-D5F1-4BE0-9F47-6D05048E0BE0}" srcOrd="0" destOrd="0" presId="urn:microsoft.com/office/officeart/2008/layout/HexagonCluster"/>
    <dgm:cxn modelId="{9E741424-0AD2-4C24-8F04-F9FA49688B75}" type="presOf" srcId="{BC9436D3-BD84-4CAE-97F7-AE97220AAE1F}" destId="{EA29FE4B-EB40-4F2A-A207-F4508C8AA789}" srcOrd="0" destOrd="0" presId="urn:microsoft.com/office/officeart/2008/layout/HexagonCluster"/>
    <dgm:cxn modelId="{184D04C0-E5B3-4564-8997-2C7F63BEFFA2}" type="presOf" srcId="{028E5D2F-E6CA-4090-9A74-9466DB696F9A}" destId="{B29274CD-151D-47D1-97B2-D0FE82D5CF8C}" srcOrd="0" destOrd="0" presId="urn:microsoft.com/office/officeart/2008/layout/HexagonCluster"/>
    <dgm:cxn modelId="{01084F09-4F2B-436C-8F13-0F90579FFE72}" type="presOf" srcId="{78920F4A-3C05-42CF-97E3-ED99865BFD71}" destId="{E4037955-808D-4A01-BA28-18A795D0B891}" srcOrd="0" destOrd="0" presId="urn:microsoft.com/office/officeart/2008/layout/HexagonCluster"/>
    <dgm:cxn modelId="{120C31BE-4A2E-4E10-8E41-14F67992C95E}" type="presOf" srcId="{D13FB2B4-9CFF-4386-BB3F-D2AAAE23C78F}" destId="{4079FD9A-5FEF-44C5-BF8A-4A262079E76B}" srcOrd="0" destOrd="0" presId="urn:microsoft.com/office/officeart/2008/layout/HexagonCluster"/>
    <dgm:cxn modelId="{7FA246AE-FFC8-4B52-9886-8C644AE9ED76}" type="presOf" srcId="{D1F84D67-133F-4EF3-9939-A527968D741A}" destId="{D411069C-72ED-406D-A96E-5CF9B469B2E9}" srcOrd="0" destOrd="0" presId="urn:microsoft.com/office/officeart/2008/layout/HexagonCluster"/>
    <dgm:cxn modelId="{9EA2C314-819E-4B3F-8902-9C4AA12E5AFB}" type="presOf" srcId="{9AC4D30F-6AD6-4249-A623-073338218055}" destId="{4F43CD1F-433B-477A-A176-5ED7AF19D42E}" srcOrd="0" destOrd="0" presId="urn:microsoft.com/office/officeart/2008/layout/HexagonCluster"/>
    <dgm:cxn modelId="{0DAB663D-08D9-4B6D-B2DC-5462B04D3E1F}" type="presOf" srcId="{5509853B-4C6A-4C42-936D-C3F8EE1384EE}" destId="{EEC84719-26C6-4200-A470-17C396032AF7}" srcOrd="0" destOrd="0" presId="urn:microsoft.com/office/officeart/2008/layout/HexagonCluster"/>
    <dgm:cxn modelId="{94A04C86-C1EF-4729-B4EA-6975BA6F4803}" srcId="{1BC666E7-AD56-4CB7-8F44-5DE54A1632A2}" destId="{2A80E7D3-F56D-4325-9868-8FFD00D2E7DC}" srcOrd="4" destOrd="0" parTransId="{19CDD067-0DC5-44CB-8CB2-E29F7F9590BA}" sibTransId="{63CE9103-1FB5-426B-B0D3-3121777F8598}"/>
    <dgm:cxn modelId="{89CE1B64-9B9C-4A6A-AB70-6F4FFCBB4D3E}" type="presOf" srcId="{A12D3BF2-B0F9-4F73-8D4C-A6FF93927F75}" destId="{7940A5E2-6D40-4A30-AB7E-89A9631301C6}" srcOrd="0" destOrd="0" presId="urn:microsoft.com/office/officeart/2008/layout/HexagonCluster"/>
    <dgm:cxn modelId="{E22678DA-30D2-48A5-B74D-A109328135F5}" srcId="{1BC666E7-AD56-4CB7-8F44-5DE54A1632A2}" destId="{A60D8752-48B1-4D10-9457-FAF26BB23C48}" srcOrd="9" destOrd="0" parTransId="{1E526A9B-9F57-45F2-B6F4-3B3F5E1B981B}" sibTransId="{A12D3BF2-B0F9-4F73-8D4C-A6FF93927F75}"/>
    <dgm:cxn modelId="{082B0855-C7D8-46CA-8B58-5D45A76F7469}" srcId="{1BC666E7-AD56-4CB7-8F44-5DE54A1632A2}" destId="{B16C58AD-E8A7-4976-94EE-BC96F9413882}" srcOrd="1" destOrd="0" parTransId="{B624A008-FBA2-4749-87E3-4FE1BE1EB327}" sibTransId="{74BB6F3D-9872-42A8-9699-B2B737CD35AD}"/>
    <dgm:cxn modelId="{AB23C682-03DF-4C21-9EA8-8B2B8A1EA739}" type="presOf" srcId="{EDA79DF7-CFF5-4951-A645-DF376C82C4C3}" destId="{A0C6A800-C8AC-4354-AD4A-C883D37602A9}" srcOrd="0" destOrd="0" presId="urn:microsoft.com/office/officeart/2008/layout/HexagonCluster"/>
    <dgm:cxn modelId="{F3EBAA57-DF93-4EEB-91D3-96BD46AFD159}" srcId="{1BC666E7-AD56-4CB7-8F44-5DE54A1632A2}" destId="{F853B6BF-9221-401F-9D19-704F57E62EB7}" srcOrd="3" destOrd="0" parTransId="{948AA556-8251-4698-8406-D44669C45424}" sibTransId="{07A3173C-E31F-430D-89F6-7457026F8E81}"/>
    <dgm:cxn modelId="{E2EFB5E6-4B0D-45BF-BAEB-D76297C9A0F2}" srcId="{1BC666E7-AD56-4CB7-8F44-5DE54A1632A2}" destId="{C8C589AB-E48B-47FD-A011-725D30BC7E5E}" srcOrd="10" destOrd="0" parTransId="{AB80AB37-D8E4-4D7F-A732-7910C8805B5C}" sibTransId="{78920F4A-3C05-42CF-97E3-ED99865BFD71}"/>
    <dgm:cxn modelId="{91E02095-0814-41E5-B83B-E039CD9381A3}" type="presOf" srcId="{F853B6BF-9221-401F-9D19-704F57E62EB7}" destId="{D51AE0AB-5AAB-4ED6-BC0C-7101123C2615}" srcOrd="0" destOrd="0" presId="urn:microsoft.com/office/officeart/2008/layout/HexagonCluster"/>
    <dgm:cxn modelId="{1EAB39BE-1649-4E21-81FB-73E43CE74F96}" type="presOf" srcId="{5AA705FA-3647-4451-8358-7EBA89A820D8}" destId="{50CFF4B5-30FA-48AC-8557-073A4F67FE99}" srcOrd="0" destOrd="0" presId="urn:microsoft.com/office/officeart/2008/layout/HexagonCluster"/>
    <dgm:cxn modelId="{988AA45E-4646-489C-BB08-9CF52E18D99F}" type="presOf" srcId="{74BB6F3D-9872-42A8-9699-B2B737CD35AD}" destId="{E3A263A0-91BC-4928-A0F8-76A0C5420862}" srcOrd="0" destOrd="0" presId="urn:microsoft.com/office/officeart/2008/layout/HexagonCluster"/>
    <dgm:cxn modelId="{0BE75B2C-28EA-456B-877B-C1D11EDA864D}" srcId="{1BC666E7-AD56-4CB7-8F44-5DE54A1632A2}" destId="{0182487F-7042-4E69-86F2-3A418F803CE3}" srcOrd="6" destOrd="0" parTransId="{F5D59C50-CA9D-494F-A4C4-26261C4A4ADA}" sibTransId="{F1BF31E3-5633-478D-9F9C-3890C2BA3760}"/>
    <dgm:cxn modelId="{41DD8AFA-6E64-4A13-99D1-C3DEA21A6F5F}" srcId="{1BC666E7-AD56-4CB7-8F44-5DE54A1632A2}" destId="{3D677B9C-E331-4C9A-BD1B-DB487EC24F94}" srcOrd="8" destOrd="0" parTransId="{17DEEBD7-089A-41C5-82F6-EA2E82099006}" sibTransId="{3905547C-8796-4A83-BB10-651321D07FDA}"/>
    <dgm:cxn modelId="{2A7154F7-8992-41D0-A4F6-4C45A5044BE5}" type="presOf" srcId="{C8C589AB-E48B-47FD-A011-725D30BC7E5E}" destId="{47137E48-E897-4BCC-A836-266D69F80E80}" srcOrd="0" destOrd="0" presId="urn:microsoft.com/office/officeart/2008/layout/HexagonCluster"/>
    <dgm:cxn modelId="{8177E1E8-B902-4523-ACC6-C0254E6906AB}" type="presOf" srcId="{1BC666E7-AD56-4CB7-8F44-5DE54A1632A2}" destId="{41704B9C-4183-419A-9CC2-C13E80AA9D44}" srcOrd="0" destOrd="0" presId="urn:microsoft.com/office/officeart/2008/layout/HexagonCluster"/>
    <dgm:cxn modelId="{427FBD42-AE76-4209-90F1-2661BE6E26FC}" type="presParOf" srcId="{41704B9C-4183-419A-9CC2-C13E80AA9D44}" destId="{B39C6261-0456-488B-BE54-9E47B34055A4}" srcOrd="0" destOrd="0" presId="urn:microsoft.com/office/officeart/2008/layout/HexagonCluster"/>
    <dgm:cxn modelId="{C584B66B-CD65-467E-AF4F-AF9CD0D58847}" type="presParOf" srcId="{B39C6261-0456-488B-BE54-9E47B34055A4}" destId="{AF7EE5DB-5891-4136-AB59-57FB0E37A26B}" srcOrd="0" destOrd="0" presId="urn:microsoft.com/office/officeart/2008/layout/HexagonCluster"/>
    <dgm:cxn modelId="{6250EF3F-12D0-4C9C-ADF8-90C669B86A03}" type="presParOf" srcId="{41704B9C-4183-419A-9CC2-C13E80AA9D44}" destId="{1A20E7C7-E67D-453C-A5B8-2167E942C2C3}" srcOrd="1" destOrd="0" presId="urn:microsoft.com/office/officeart/2008/layout/HexagonCluster"/>
    <dgm:cxn modelId="{2FA45D74-2D76-440D-8169-AB9D170E962A}" type="presParOf" srcId="{1A20E7C7-E67D-453C-A5B8-2167E942C2C3}" destId="{4CAEDA5B-EF84-4B29-B8CE-59C992FD8BC8}" srcOrd="0" destOrd="0" presId="urn:microsoft.com/office/officeart/2008/layout/HexagonCluster"/>
    <dgm:cxn modelId="{644DAD17-85F3-4D46-9A8E-5733108ECA6C}" type="presParOf" srcId="{41704B9C-4183-419A-9CC2-C13E80AA9D44}" destId="{9A0CE34F-C9F6-4CBC-ACC1-C29F74EDDF69}" srcOrd="2" destOrd="0" presId="urn:microsoft.com/office/officeart/2008/layout/HexagonCluster"/>
    <dgm:cxn modelId="{6D462A91-9555-48E3-A14A-A48603E50261}" type="presParOf" srcId="{9A0CE34F-C9F6-4CBC-ACC1-C29F74EDDF69}" destId="{A0C6A800-C8AC-4354-AD4A-C883D37602A9}" srcOrd="0" destOrd="0" presId="urn:microsoft.com/office/officeart/2008/layout/HexagonCluster"/>
    <dgm:cxn modelId="{B07B735F-80E2-4B8E-A736-78C2262A7757}" type="presParOf" srcId="{41704B9C-4183-419A-9CC2-C13E80AA9D44}" destId="{FC13B13B-794C-4063-8F29-A3EE736F5091}" srcOrd="3" destOrd="0" presId="urn:microsoft.com/office/officeart/2008/layout/HexagonCluster"/>
    <dgm:cxn modelId="{74325736-E766-43C1-9313-5923ECDD7873}" type="presParOf" srcId="{FC13B13B-794C-4063-8F29-A3EE736F5091}" destId="{C7CE27AB-8B1A-4549-A6CC-781A5089C409}" srcOrd="0" destOrd="0" presId="urn:microsoft.com/office/officeart/2008/layout/HexagonCluster"/>
    <dgm:cxn modelId="{6E108114-E67C-4566-B6B4-664E64D8C4EF}" type="presParOf" srcId="{41704B9C-4183-419A-9CC2-C13E80AA9D44}" destId="{BDFBC7E2-DC89-4C85-9C69-0CC267547FD8}" srcOrd="4" destOrd="0" presId="urn:microsoft.com/office/officeart/2008/layout/HexagonCluster"/>
    <dgm:cxn modelId="{15C7D81F-A222-4DBE-9AE1-6020EC4F98EB}" type="presParOf" srcId="{BDFBC7E2-DC89-4C85-9C69-0CC267547FD8}" destId="{3AD0091D-1B7F-4A86-A05A-9F2BF439A202}" srcOrd="0" destOrd="0" presId="urn:microsoft.com/office/officeart/2008/layout/HexagonCluster"/>
    <dgm:cxn modelId="{C19F0CCE-63D4-4CD0-81C2-BAA00118EC5B}" type="presParOf" srcId="{41704B9C-4183-419A-9CC2-C13E80AA9D44}" destId="{C3ACCB41-D365-414E-80F7-1C999CC24E8C}" srcOrd="5" destOrd="0" presId="urn:microsoft.com/office/officeart/2008/layout/HexagonCluster"/>
    <dgm:cxn modelId="{5A1E0562-29D6-43E2-A722-BC6DF7FBE4ED}" type="presParOf" srcId="{C3ACCB41-D365-414E-80F7-1C999CC24E8C}" destId="{832BA94A-F2DC-480C-9739-8AC3144923D2}" srcOrd="0" destOrd="0" presId="urn:microsoft.com/office/officeart/2008/layout/HexagonCluster"/>
    <dgm:cxn modelId="{EED0E4A1-B229-4B33-A7A8-952252597348}" type="presParOf" srcId="{41704B9C-4183-419A-9CC2-C13E80AA9D44}" destId="{DECF3948-6B58-4C61-A785-2926C12CA7C3}" srcOrd="6" destOrd="0" presId="urn:microsoft.com/office/officeart/2008/layout/HexagonCluster"/>
    <dgm:cxn modelId="{8F05FC04-5661-46D8-842B-BAEF0AF417AC}" type="presParOf" srcId="{DECF3948-6B58-4C61-A785-2926C12CA7C3}" destId="{E3A263A0-91BC-4928-A0F8-76A0C5420862}" srcOrd="0" destOrd="0" presId="urn:microsoft.com/office/officeart/2008/layout/HexagonCluster"/>
    <dgm:cxn modelId="{DDB14E8C-3199-4C0C-B5D3-6C4036AA3913}" type="presParOf" srcId="{41704B9C-4183-419A-9CC2-C13E80AA9D44}" destId="{C7615DF5-CE53-47CA-8CD5-43136EEA7869}" srcOrd="7" destOrd="0" presId="urn:microsoft.com/office/officeart/2008/layout/HexagonCluster"/>
    <dgm:cxn modelId="{470FAC4A-4B45-401C-A5AE-A911031D7635}" type="presParOf" srcId="{C7615DF5-CE53-47CA-8CD5-43136EEA7869}" destId="{3BFCDFC3-685F-4E7A-850A-F433E287FCD4}" srcOrd="0" destOrd="0" presId="urn:microsoft.com/office/officeart/2008/layout/HexagonCluster"/>
    <dgm:cxn modelId="{4CE36464-F279-46FB-BFF8-94ED3D15EE3F}" type="presParOf" srcId="{41704B9C-4183-419A-9CC2-C13E80AA9D44}" destId="{4CDB9C70-6251-4764-93E9-DE3812AA38AD}" srcOrd="8" destOrd="0" presId="urn:microsoft.com/office/officeart/2008/layout/HexagonCluster"/>
    <dgm:cxn modelId="{C04193FD-3A3F-41C7-BAE9-0E57ED45A8AE}" type="presParOf" srcId="{4CDB9C70-6251-4764-93E9-DE3812AA38AD}" destId="{D81E6A40-59CB-4D96-BC66-5F04BF48F407}" srcOrd="0" destOrd="0" presId="urn:microsoft.com/office/officeart/2008/layout/HexagonCluster"/>
    <dgm:cxn modelId="{694F6E6A-CA47-44E1-BF11-73536C704BEC}" type="presParOf" srcId="{41704B9C-4183-419A-9CC2-C13E80AA9D44}" destId="{850F72F6-443A-4951-946F-8926A941C4AE}" srcOrd="9" destOrd="0" presId="urn:microsoft.com/office/officeart/2008/layout/HexagonCluster"/>
    <dgm:cxn modelId="{E563585D-0174-470F-BD80-30B779393B54}" type="presParOf" srcId="{850F72F6-443A-4951-946F-8926A941C4AE}" destId="{DC954041-4F7A-44C2-A18E-BA0E7E6154F7}" srcOrd="0" destOrd="0" presId="urn:microsoft.com/office/officeart/2008/layout/HexagonCluster"/>
    <dgm:cxn modelId="{8947F87F-5D19-4811-91A8-E93A5AFC5DF6}" type="presParOf" srcId="{41704B9C-4183-419A-9CC2-C13E80AA9D44}" destId="{FD5B010E-8711-4E48-AFB4-53CE93981EB6}" srcOrd="10" destOrd="0" presId="urn:microsoft.com/office/officeart/2008/layout/HexagonCluster"/>
    <dgm:cxn modelId="{A6529F45-FA3F-4B59-B742-FF3D4966EB1D}" type="presParOf" srcId="{FD5B010E-8711-4E48-AFB4-53CE93981EB6}" destId="{EA29FE4B-EB40-4F2A-A207-F4508C8AA789}" srcOrd="0" destOrd="0" presId="urn:microsoft.com/office/officeart/2008/layout/HexagonCluster"/>
    <dgm:cxn modelId="{CA56B124-D1F0-424C-B27B-8A4D83428536}" type="presParOf" srcId="{41704B9C-4183-419A-9CC2-C13E80AA9D44}" destId="{8846DBA9-5EB0-4A1D-AD52-A7884EA9355B}" srcOrd="11" destOrd="0" presId="urn:microsoft.com/office/officeart/2008/layout/HexagonCluster"/>
    <dgm:cxn modelId="{C1106DFB-E793-4C5B-8870-A50ACBCE0C0B}" type="presParOf" srcId="{8846DBA9-5EB0-4A1D-AD52-A7884EA9355B}" destId="{D3973806-4D08-4F30-B6D9-6FB733FF52E6}" srcOrd="0" destOrd="0" presId="urn:microsoft.com/office/officeart/2008/layout/HexagonCluster"/>
    <dgm:cxn modelId="{44846E68-A9B3-4FD2-B51E-0B9E2D982D35}" type="presParOf" srcId="{41704B9C-4183-419A-9CC2-C13E80AA9D44}" destId="{225EE7A2-4E4B-465D-8319-00D7795A8637}" srcOrd="12" destOrd="0" presId="urn:microsoft.com/office/officeart/2008/layout/HexagonCluster"/>
    <dgm:cxn modelId="{2D7A4C5F-675F-4D0E-BB99-314C71AB3236}" type="presParOf" srcId="{225EE7A2-4E4B-465D-8319-00D7795A8637}" destId="{D51AE0AB-5AAB-4ED6-BC0C-7101123C2615}" srcOrd="0" destOrd="0" presId="urn:microsoft.com/office/officeart/2008/layout/HexagonCluster"/>
    <dgm:cxn modelId="{BBA3ACBF-A2AA-4539-B854-29CE259C56CF}" type="presParOf" srcId="{41704B9C-4183-419A-9CC2-C13E80AA9D44}" destId="{7FBD6D06-15FC-456C-BF19-91BB92C30EEA}" srcOrd="13" destOrd="0" presId="urn:microsoft.com/office/officeart/2008/layout/HexagonCluster"/>
    <dgm:cxn modelId="{AA48531C-0EF8-4BAD-837A-8E6918879E88}" type="presParOf" srcId="{7FBD6D06-15FC-456C-BF19-91BB92C30EEA}" destId="{642AFADA-5521-4D75-8175-E8842C2C8F8D}" srcOrd="0" destOrd="0" presId="urn:microsoft.com/office/officeart/2008/layout/HexagonCluster"/>
    <dgm:cxn modelId="{3CB9E2AF-C876-4BE3-A163-56B487AF3459}" type="presParOf" srcId="{41704B9C-4183-419A-9CC2-C13E80AA9D44}" destId="{FD3337E2-097D-4B57-9415-B813F09B4C43}" srcOrd="14" destOrd="0" presId="urn:microsoft.com/office/officeart/2008/layout/HexagonCluster"/>
    <dgm:cxn modelId="{1EF0615B-6BFA-46F1-A63C-D7EEF13B7477}" type="presParOf" srcId="{FD3337E2-097D-4B57-9415-B813F09B4C43}" destId="{7493FB9D-55CB-4D83-AC53-F96CE98DF9BB}" srcOrd="0" destOrd="0" presId="urn:microsoft.com/office/officeart/2008/layout/HexagonCluster"/>
    <dgm:cxn modelId="{28032DAC-949F-467A-983C-E842F927F434}" type="presParOf" srcId="{41704B9C-4183-419A-9CC2-C13E80AA9D44}" destId="{61E01707-5DE9-4D44-94DD-E0A810957523}" srcOrd="15" destOrd="0" presId="urn:microsoft.com/office/officeart/2008/layout/HexagonCluster"/>
    <dgm:cxn modelId="{30903425-DE82-44D6-8831-7216F531BC03}" type="presParOf" srcId="{61E01707-5DE9-4D44-94DD-E0A810957523}" destId="{C026C267-3C4D-47C4-9A53-87F3784D54E5}" srcOrd="0" destOrd="0" presId="urn:microsoft.com/office/officeart/2008/layout/HexagonCluster"/>
    <dgm:cxn modelId="{EC0AAC90-927B-4E9F-BE7B-C996FEE9E6EB}" type="presParOf" srcId="{41704B9C-4183-419A-9CC2-C13E80AA9D44}" destId="{802C8759-8319-4C7A-9A32-364FA891A184}" srcOrd="16" destOrd="0" presId="urn:microsoft.com/office/officeart/2008/layout/HexagonCluster"/>
    <dgm:cxn modelId="{0336596F-55CF-49E7-901F-95D10F4EB1CC}" type="presParOf" srcId="{802C8759-8319-4C7A-9A32-364FA891A184}" destId="{B759FAD1-FA25-4B95-AFB6-C9113A027B23}" srcOrd="0" destOrd="0" presId="urn:microsoft.com/office/officeart/2008/layout/HexagonCluster"/>
    <dgm:cxn modelId="{25976BD9-170C-4F14-849B-9E9B743E13BA}" type="presParOf" srcId="{41704B9C-4183-419A-9CC2-C13E80AA9D44}" destId="{7B596498-DA30-401B-9858-5EEF63C23A63}" srcOrd="17" destOrd="0" presId="urn:microsoft.com/office/officeart/2008/layout/HexagonCluster"/>
    <dgm:cxn modelId="{07B47F70-E777-4508-BB6A-9C9CD9EF972F}" type="presParOf" srcId="{7B596498-DA30-401B-9858-5EEF63C23A63}" destId="{C366F4D7-DDAA-4299-9C21-E2E6CD39DF29}" srcOrd="0" destOrd="0" presId="urn:microsoft.com/office/officeart/2008/layout/HexagonCluster"/>
    <dgm:cxn modelId="{C3BCA621-B9B6-443D-B485-8EC4C05A1A0F}" type="presParOf" srcId="{41704B9C-4183-419A-9CC2-C13E80AA9D44}" destId="{39773D4F-95A9-43F3-8018-06EFF1E9DEA4}" srcOrd="18" destOrd="0" presId="urn:microsoft.com/office/officeart/2008/layout/HexagonCluster"/>
    <dgm:cxn modelId="{950B6E14-1884-4E70-9895-3E560ADA81C4}" type="presParOf" srcId="{39773D4F-95A9-43F3-8018-06EFF1E9DEA4}" destId="{3767F75B-236E-42AE-AA3E-88D4CB0F33FD}" srcOrd="0" destOrd="0" presId="urn:microsoft.com/office/officeart/2008/layout/HexagonCluster"/>
    <dgm:cxn modelId="{AA7851D2-8D44-4FB6-9463-32EB5D331F42}" type="presParOf" srcId="{41704B9C-4183-419A-9CC2-C13E80AA9D44}" destId="{A874B24A-186F-4F79-B383-3B8829DB5249}" srcOrd="19" destOrd="0" presId="urn:microsoft.com/office/officeart/2008/layout/HexagonCluster"/>
    <dgm:cxn modelId="{780F438C-F98C-47D1-B9C7-D4754F4CF6F2}" type="presParOf" srcId="{A874B24A-186F-4F79-B383-3B8829DB5249}" destId="{48870144-121D-4624-918D-7D32D8E4D8CA}" srcOrd="0" destOrd="0" presId="urn:microsoft.com/office/officeart/2008/layout/HexagonCluster"/>
    <dgm:cxn modelId="{0333F5AD-9CDD-4EB6-BFC2-02D822C802A3}" type="presParOf" srcId="{41704B9C-4183-419A-9CC2-C13E80AA9D44}" destId="{646773EA-7664-49F1-BCA4-2ECC84A3434E}" srcOrd="20" destOrd="0" presId="urn:microsoft.com/office/officeart/2008/layout/HexagonCluster"/>
    <dgm:cxn modelId="{E97452AA-33FF-43D4-B096-C052032A833F}" type="presParOf" srcId="{646773EA-7664-49F1-BCA4-2ECC84A3434E}" destId="{50CFF4B5-30FA-48AC-8557-073A4F67FE99}" srcOrd="0" destOrd="0" presId="urn:microsoft.com/office/officeart/2008/layout/HexagonCluster"/>
    <dgm:cxn modelId="{1454EAD4-1953-4EC8-B701-563C640C1365}" type="presParOf" srcId="{41704B9C-4183-419A-9CC2-C13E80AA9D44}" destId="{DCAD071C-D8E7-4ACB-ADB0-6FB70869B825}" srcOrd="21" destOrd="0" presId="urn:microsoft.com/office/officeart/2008/layout/HexagonCluster"/>
    <dgm:cxn modelId="{31AE6969-E0A4-421D-A396-A52411355DFC}" type="presParOf" srcId="{DCAD071C-D8E7-4ACB-ADB0-6FB70869B825}" destId="{9C184139-31AA-4691-B261-0C2643A912A4}" srcOrd="0" destOrd="0" presId="urn:microsoft.com/office/officeart/2008/layout/HexagonCluster"/>
    <dgm:cxn modelId="{E5815BBE-9506-4959-AFAA-7813AC4BC6B4}" type="presParOf" srcId="{41704B9C-4183-419A-9CC2-C13E80AA9D44}" destId="{0F34727C-7DA6-4D36-AD7E-6F1926429898}" srcOrd="22" destOrd="0" presId="urn:microsoft.com/office/officeart/2008/layout/HexagonCluster"/>
    <dgm:cxn modelId="{BE1E7713-DC02-48B2-9097-AE63AAE53D5F}" type="presParOf" srcId="{0F34727C-7DA6-4D36-AD7E-6F1926429898}" destId="{4079FD9A-5FEF-44C5-BF8A-4A262079E76B}" srcOrd="0" destOrd="0" presId="urn:microsoft.com/office/officeart/2008/layout/HexagonCluster"/>
    <dgm:cxn modelId="{BF79468B-E006-421A-8DC0-E517272A90A9}" type="presParOf" srcId="{41704B9C-4183-419A-9CC2-C13E80AA9D44}" destId="{81C56F1E-BB4F-4ADF-9033-F5EE332216EF}" srcOrd="23" destOrd="0" presId="urn:microsoft.com/office/officeart/2008/layout/HexagonCluster"/>
    <dgm:cxn modelId="{86561FE7-6EF3-44D7-868B-10C83F36F2B0}" type="presParOf" srcId="{81C56F1E-BB4F-4ADF-9033-F5EE332216EF}" destId="{61BBD95C-D475-49E0-B4F4-1C43AD02A3F7}" srcOrd="0" destOrd="0" presId="urn:microsoft.com/office/officeart/2008/layout/HexagonCluster"/>
    <dgm:cxn modelId="{AD77E413-D034-4CF6-8E58-DDCC90008622}" type="presParOf" srcId="{41704B9C-4183-419A-9CC2-C13E80AA9D44}" destId="{82382C0E-8805-4628-8118-0E7223CAE010}" srcOrd="24" destOrd="0" presId="urn:microsoft.com/office/officeart/2008/layout/HexagonCluster"/>
    <dgm:cxn modelId="{5E2CF691-6D1D-4A27-BB22-7EEEE8E8C0DD}" type="presParOf" srcId="{82382C0E-8805-4628-8118-0E7223CAE010}" destId="{6D5E4C37-9E92-4D80-82EC-76D33808EFFB}" srcOrd="0" destOrd="0" presId="urn:microsoft.com/office/officeart/2008/layout/HexagonCluster"/>
    <dgm:cxn modelId="{BDD725D0-384A-467D-BC89-668F7E3633C7}" type="presParOf" srcId="{41704B9C-4183-419A-9CC2-C13E80AA9D44}" destId="{552B9F87-C860-4B33-AC2D-814C05D018DD}" srcOrd="25" destOrd="0" presId="urn:microsoft.com/office/officeart/2008/layout/HexagonCluster"/>
    <dgm:cxn modelId="{8DCDA3DB-10C2-46B2-BA8E-6E814B6E30B9}" type="presParOf" srcId="{552B9F87-C860-4B33-AC2D-814C05D018DD}" destId="{63B50A70-F7D0-4EBB-9419-2568306B974E}" srcOrd="0" destOrd="0" presId="urn:microsoft.com/office/officeart/2008/layout/HexagonCluster"/>
    <dgm:cxn modelId="{5D746AE1-B078-4ADD-9869-B91428F2929C}" type="presParOf" srcId="{41704B9C-4183-419A-9CC2-C13E80AA9D44}" destId="{AC1EBE29-38BC-491C-A370-51A17C1EB99F}" srcOrd="26" destOrd="0" presId="urn:microsoft.com/office/officeart/2008/layout/HexagonCluster"/>
    <dgm:cxn modelId="{5A4A8D86-04DA-482D-A8B2-B059847FE61A}" type="presParOf" srcId="{AC1EBE29-38BC-491C-A370-51A17C1EB99F}" destId="{78C4C6DA-D5F1-4BE0-9F47-6D05048E0BE0}" srcOrd="0" destOrd="0" presId="urn:microsoft.com/office/officeart/2008/layout/HexagonCluster"/>
    <dgm:cxn modelId="{2B45672A-6C2E-4799-8862-5599976DBAAF}" type="presParOf" srcId="{41704B9C-4183-419A-9CC2-C13E80AA9D44}" destId="{29B117BB-23B9-45C1-9D8E-BF2A24BA667D}" srcOrd="27" destOrd="0" presId="urn:microsoft.com/office/officeart/2008/layout/HexagonCluster"/>
    <dgm:cxn modelId="{26CF805C-AFC6-45F8-A4D8-036A84E051A8}" type="presParOf" srcId="{29B117BB-23B9-45C1-9D8E-BF2A24BA667D}" destId="{369BC5EC-08BD-4ACD-B154-CB616F7E0B13}" srcOrd="0" destOrd="0" presId="urn:microsoft.com/office/officeart/2008/layout/HexagonCluster"/>
    <dgm:cxn modelId="{ED49AC4F-5B74-4991-8707-A164475CE410}" type="presParOf" srcId="{41704B9C-4183-419A-9CC2-C13E80AA9D44}" destId="{DD9157D3-3F28-4F28-A436-7B195699D959}" srcOrd="28" destOrd="0" presId="urn:microsoft.com/office/officeart/2008/layout/HexagonCluster"/>
    <dgm:cxn modelId="{AD5E127A-62B1-463C-8AE7-AAB4C8A3F0A2}" type="presParOf" srcId="{DD9157D3-3F28-4F28-A436-7B195699D959}" destId="{4F43CD1F-433B-477A-A176-5ED7AF19D42E}" srcOrd="0" destOrd="0" presId="urn:microsoft.com/office/officeart/2008/layout/HexagonCluster"/>
    <dgm:cxn modelId="{FE8B2D28-9E0C-4566-AE88-F0AEC5ED42E1}" type="presParOf" srcId="{41704B9C-4183-419A-9CC2-C13E80AA9D44}" destId="{92484443-7529-4A59-9D53-7FA08E7F70DA}" srcOrd="29" destOrd="0" presId="urn:microsoft.com/office/officeart/2008/layout/HexagonCluster"/>
    <dgm:cxn modelId="{8EB77AE4-21EE-48AC-950E-1D75F53A1F3E}" type="presParOf" srcId="{92484443-7529-4A59-9D53-7FA08E7F70DA}" destId="{A238FF0E-2221-4628-945F-969DED5403A3}" srcOrd="0" destOrd="0" presId="urn:microsoft.com/office/officeart/2008/layout/HexagonCluster"/>
    <dgm:cxn modelId="{C306A23F-3B35-42B0-A5CD-9D042ECF5B51}" type="presParOf" srcId="{41704B9C-4183-419A-9CC2-C13E80AA9D44}" destId="{4CA2AF3D-86C5-45A2-8F84-DCA6412C38A8}" srcOrd="30" destOrd="0" presId="urn:microsoft.com/office/officeart/2008/layout/HexagonCluster"/>
    <dgm:cxn modelId="{E493781D-2844-485A-B236-1652DF042AAF}" type="presParOf" srcId="{4CA2AF3D-86C5-45A2-8F84-DCA6412C38A8}" destId="{B29274CD-151D-47D1-97B2-D0FE82D5CF8C}" srcOrd="0" destOrd="0" presId="urn:microsoft.com/office/officeart/2008/layout/HexagonCluster"/>
    <dgm:cxn modelId="{1AFE892C-5260-4F61-BF5D-CA8B0A8EDBF2}" type="presParOf" srcId="{41704B9C-4183-419A-9CC2-C13E80AA9D44}" destId="{72FA3440-2515-4682-862C-8FCEC3D5439F}" srcOrd="31" destOrd="0" presId="urn:microsoft.com/office/officeart/2008/layout/HexagonCluster"/>
    <dgm:cxn modelId="{4C122E80-34A2-435F-86CB-1EC872572238}" type="presParOf" srcId="{72FA3440-2515-4682-862C-8FCEC3D5439F}" destId="{8A987697-7378-42D8-8CFD-F19A2229E3DA}" srcOrd="0" destOrd="0" presId="urn:microsoft.com/office/officeart/2008/layout/HexagonCluster"/>
    <dgm:cxn modelId="{482EE2F2-09FF-4FC0-998F-A7A2CA269AF3}" type="presParOf" srcId="{41704B9C-4183-419A-9CC2-C13E80AA9D44}" destId="{6412EB62-F3E6-4C33-8A84-80E20FD13581}" srcOrd="32" destOrd="0" presId="urn:microsoft.com/office/officeart/2008/layout/HexagonCluster"/>
    <dgm:cxn modelId="{B3963DFE-7832-4191-BE24-6EF333EFADB6}" type="presParOf" srcId="{6412EB62-F3E6-4C33-8A84-80E20FD13581}" destId="{ADD35AE2-6791-4C11-A275-67E1E6E78553}" srcOrd="0" destOrd="0" presId="urn:microsoft.com/office/officeart/2008/layout/HexagonCluster"/>
    <dgm:cxn modelId="{27F9289C-3FB8-49C9-BA48-6326CCD3BF69}" type="presParOf" srcId="{41704B9C-4183-419A-9CC2-C13E80AA9D44}" destId="{5C280460-9D40-428E-A75F-B0267EBA6533}" srcOrd="33" destOrd="0" presId="urn:microsoft.com/office/officeart/2008/layout/HexagonCluster"/>
    <dgm:cxn modelId="{E7061AB4-1593-4254-B673-76C87EE158C8}" type="presParOf" srcId="{5C280460-9D40-428E-A75F-B0267EBA6533}" destId="{AD0A5637-96E9-41E3-BA51-278ABCA91D5D}" srcOrd="0" destOrd="0" presId="urn:microsoft.com/office/officeart/2008/layout/HexagonCluster"/>
    <dgm:cxn modelId="{E0F7F1CE-915A-4693-A298-74D3A653D569}" type="presParOf" srcId="{41704B9C-4183-419A-9CC2-C13E80AA9D44}" destId="{1361E57B-E179-47E0-8FD5-2FAFC0A20AF4}" srcOrd="34" destOrd="0" presId="urn:microsoft.com/office/officeart/2008/layout/HexagonCluster"/>
    <dgm:cxn modelId="{FEF25596-1994-40FA-976D-A5567AF43331}" type="presParOf" srcId="{1361E57B-E179-47E0-8FD5-2FAFC0A20AF4}" destId="{1A2A13A0-9B7C-44F0-943C-5E097044A6F4}" srcOrd="0" destOrd="0" presId="urn:microsoft.com/office/officeart/2008/layout/HexagonCluster"/>
    <dgm:cxn modelId="{EB30D44F-C778-4CE7-BC7E-AEECDA91C44E}" type="presParOf" srcId="{41704B9C-4183-419A-9CC2-C13E80AA9D44}" destId="{8F06FF41-2182-4DD8-A599-545A01693088}" srcOrd="35" destOrd="0" presId="urn:microsoft.com/office/officeart/2008/layout/HexagonCluster"/>
    <dgm:cxn modelId="{1361DC1A-2610-41FC-89EC-524764B4D311}" type="presParOf" srcId="{8F06FF41-2182-4DD8-A599-545A01693088}" destId="{E3C68319-1051-4232-A633-1B2DBD1F90FC}" srcOrd="0" destOrd="0" presId="urn:microsoft.com/office/officeart/2008/layout/HexagonCluster"/>
    <dgm:cxn modelId="{E12A7DA6-6EDD-435D-BEEC-E64588459C91}" type="presParOf" srcId="{41704B9C-4183-419A-9CC2-C13E80AA9D44}" destId="{22AC47F0-E569-4A7A-990A-640518364D02}" srcOrd="36" destOrd="0" presId="urn:microsoft.com/office/officeart/2008/layout/HexagonCluster"/>
    <dgm:cxn modelId="{123A230C-3A31-4130-B49F-4AC4954521D8}" type="presParOf" srcId="{22AC47F0-E569-4A7A-990A-640518364D02}" destId="{11C75D4A-861D-421C-A5BC-C33B06B6C01F}" srcOrd="0" destOrd="0" presId="urn:microsoft.com/office/officeart/2008/layout/HexagonCluster"/>
    <dgm:cxn modelId="{BC5A06C9-7CCD-4633-A07B-188063E5B5A3}" type="presParOf" srcId="{41704B9C-4183-419A-9CC2-C13E80AA9D44}" destId="{DFE0B29E-E947-49F9-9929-72368DE71B42}" srcOrd="37" destOrd="0" presId="urn:microsoft.com/office/officeart/2008/layout/HexagonCluster"/>
    <dgm:cxn modelId="{AFC1F3ED-32C4-486C-9933-EB731483D7C8}" type="presParOf" srcId="{DFE0B29E-E947-49F9-9929-72368DE71B42}" destId="{D11C6ED2-C93D-4F08-B757-4C2E279C5606}" srcOrd="0" destOrd="0" presId="urn:microsoft.com/office/officeart/2008/layout/HexagonCluster"/>
    <dgm:cxn modelId="{9B2D5293-7C5F-4857-A51C-1B5C418E0AE4}" type="presParOf" srcId="{41704B9C-4183-419A-9CC2-C13E80AA9D44}" destId="{0489A2B5-40DB-4EEA-82A5-B294E0DA634D}" srcOrd="38" destOrd="0" presId="urn:microsoft.com/office/officeart/2008/layout/HexagonCluster"/>
    <dgm:cxn modelId="{D90B7C11-39BB-4422-925E-D2C27190916C}" type="presParOf" srcId="{0489A2B5-40DB-4EEA-82A5-B294E0DA634D}" destId="{7940A5E2-6D40-4A30-AB7E-89A9631301C6}" srcOrd="0" destOrd="0" presId="urn:microsoft.com/office/officeart/2008/layout/HexagonCluster"/>
    <dgm:cxn modelId="{5573D220-14D2-40D3-B15F-E27C6B02B016}" type="presParOf" srcId="{41704B9C-4183-419A-9CC2-C13E80AA9D44}" destId="{98EEB006-A7AF-4A11-8AC9-6B0D60A351A1}" srcOrd="39" destOrd="0" presId="urn:microsoft.com/office/officeart/2008/layout/HexagonCluster"/>
    <dgm:cxn modelId="{F5AD22FF-E789-451F-8A2E-39DF77B07B78}" type="presParOf" srcId="{98EEB006-A7AF-4A11-8AC9-6B0D60A351A1}" destId="{92E9160B-91C3-4CB6-B700-4355DE898656}" srcOrd="0" destOrd="0" presId="urn:microsoft.com/office/officeart/2008/layout/HexagonCluster"/>
    <dgm:cxn modelId="{5F0D0EBB-008D-417F-B67F-AF9AB11B60BA}" type="presParOf" srcId="{41704B9C-4183-419A-9CC2-C13E80AA9D44}" destId="{4EEF3352-90BE-471C-9BF2-1748A8B6D052}" srcOrd="40" destOrd="0" presId="urn:microsoft.com/office/officeart/2008/layout/HexagonCluster"/>
    <dgm:cxn modelId="{DFAB99DA-22B7-40C7-80FD-C5D5588A366E}" type="presParOf" srcId="{4EEF3352-90BE-471C-9BF2-1748A8B6D052}" destId="{47137E48-E897-4BCC-A836-266D69F80E80}" srcOrd="0" destOrd="0" presId="urn:microsoft.com/office/officeart/2008/layout/HexagonCluster"/>
    <dgm:cxn modelId="{6281B827-E333-4BDF-93E0-D7BC445C6E3F}" type="presParOf" srcId="{41704B9C-4183-419A-9CC2-C13E80AA9D44}" destId="{0A91216C-1186-4CA0-9B69-86AD1AA62687}" srcOrd="41" destOrd="0" presId="urn:microsoft.com/office/officeart/2008/layout/HexagonCluster"/>
    <dgm:cxn modelId="{15AB570B-AF6A-42DC-94E7-C5DE6040B41A}" type="presParOf" srcId="{0A91216C-1186-4CA0-9B69-86AD1AA62687}" destId="{55096957-BFE7-4E87-95C7-DBE988A269FC}" srcOrd="0" destOrd="0" presId="urn:microsoft.com/office/officeart/2008/layout/HexagonCluster"/>
    <dgm:cxn modelId="{A797C7DC-A336-4C27-A733-8D71E8C8D8B6}" type="presParOf" srcId="{41704B9C-4183-419A-9CC2-C13E80AA9D44}" destId="{80A8E4C9-5C19-4352-9D01-522420AD167B}" srcOrd="42" destOrd="0" presId="urn:microsoft.com/office/officeart/2008/layout/HexagonCluster"/>
    <dgm:cxn modelId="{E5B6CA3C-F12B-4CF9-93E7-EA591A793958}" type="presParOf" srcId="{80A8E4C9-5C19-4352-9D01-522420AD167B}" destId="{E4037955-808D-4A01-BA28-18A795D0B891}" srcOrd="0" destOrd="0" presId="urn:microsoft.com/office/officeart/2008/layout/HexagonCluster"/>
    <dgm:cxn modelId="{C2D91493-C767-4666-A46E-D80844329C4D}" type="presParOf" srcId="{41704B9C-4183-419A-9CC2-C13E80AA9D44}" destId="{8488CE38-5189-4C67-91BE-0F74E7F36B5F}" srcOrd="43" destOrd="0" presId="urn:microsoft.com/office/officeart/2008/layout/HexagonCluster"/>
    <dgm:cxn modelId="{ED58CD8D-DEF2-4C2B-86AC-6812D66A1623}" type="presParOf" srcId="{8488CE38-5189-4C67-91BE-0F74E7F36B5F}" destId="{8F4D7788-7129-4E5B-B0D6-586190ABCC94}" srcOrd="0" destOrd="0" presId="urn:microsoft.com/office/officeart/2008/layout/HexagonCluster"/>
    <dgm:cxn modelId="{0F566F08-543B-4B9D-8ADE-4E7D3C403A95}" type="presParOf" srcId="{41704B9C-4183-419A-9CC2-C13E80AA9D44}" destId="{6C1B674C-4440-4DE0-A488-2D0439E39F69}" srcOrd="44" destOrd="0" presId="urn:microsoft.com/office/officeart/2008/layout/HexagonCluster"/>
    <dgm:cxn modelId="{40CF19DF-0314-4229-B70E-793503CE6AE9}" type="presParOf" srcId="{6C1B674C-4440-4DE0-A488-2D0439E39F69}" destId="{EEC84719-26C6-4200-A470-17C396032AF7}" srcOrd="0" destOrd="0" presId="urn:microsoft.com/office/officeart/2008/layout/HexagonCluster"/>
    <dgm:cxn modelId="{F51CAA9F-A879-4F08-9A3C-62E5B4ACC151}" type="presParOf" srcId="{41704B9C-4183-419A-9CC2-C13E80AA9D44}" destId="{1F8A240F-660C-4E4A-83C7-02E266E08EA2}" srcOrd="45" destOrd="0" presId="urn:microsoft.com/office/officeart/2008/layout/HexagonCluster"/>
    <dgm:cxn modelId="{D65F7B45-A1BC-4330-8420-868A01CB6776}" type="presParOf" srcId="{1F8A240F-660C-4E4A-83C7-02E266E08EA2}" destId="{E7564AD8-16E3-45D5-BC02-5CA1EB998E80}" srcOrd="0" destOrd="0" presId="urn:microsoft.com/office/officeart/2008/layout/HexagonCluster"/>
    <dgm:cxn modelId="{F54E1739-8C24-48D2-8D8B-80BF8ED1A80A}" type="presParOf" srcId="{41704B9C-4183-419A-9CC2-C13E80AA9D44}" destId="{039F5E0F-5115-4830-AD21-58C956E2EB46}" srcOrd="46" destOrd="0" presId="urn:microsoft.com/office/officeart/2008/layout/HexagonCluster"/>
    <dgm:cxn modelId="{48DBAC23-DB00-4C1A-8D0C-D1F564B7744B}" type="presParOf" srcId="{039F5E0F-5115-4830-AD21-58C956E2EB46}" destId="{D411069C-72ED-406D-A96E-5CF9B469B2E9}" srcOrd="0" destOrd="0" presId="urn:microsoft.com/office/officeart/2008/layout/HexagonCluster"/>
    <dgm:cxn modelId="{95979A0C-6CAE-46A5-9FF9-9DB8EB990897}" type="presParOf" srcId="{41704B9C-4183-419A-9CC2-C13E80AA9D44}" destId="{E3AA8916-56DA-4748-A6E7-8DEB403EDE8C}" srcOrd="47" destOrd="0" presId="urn:microsoft.com/office/officeart/2008/layout/HexagonCluster"/>
    <dgm:cxn modelId="{D4E34480-6672-41AA-A440-42989772BC1A}" type="presParOf" srcId="{E3AA8916-56DA-4748-A6E7-8DEB403EDE8C}" destId="{EAC6B362-D429-445F-94EC-CF64D9892CB7}"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4B65325-6E2D-4CE8-A503-EB23CB00DC66}" type="doc">
      <dgm:prSet loTypeId="urn:microsoft.com/office/officeart/2005/8/layout/matrix3" loCatId="matrix" qsTypeId="urn:microsoft.com/office/officeart/2005/8/quickstyle/3d1" qsCatId="3D" csTypeId="urn:microsoft.com/office/officeart/2005/8/colors/colorful1" csCatId="colorful" phldr="1"/>
      <dgm:spPr/>
      <dgm:t>
        <a:bodyPr/>
        <a:lstStyle/>
        <a:p>
          <a:endParaRPr lang="es-MX"/>
        </a:p>
      </dgm:t>
    </dgm:pt>
    <dgm:pt modelId="{D7B8F7A7-3192-450D-B1E1-33972410991E}">
      <dgm:prSet phldrT="[Texto]"/>
      <dgm:spPr/>
      <dgm:t>
        <a:bodyPr/>
        <a:lstStyle/>
        <a:p>
          <a:r>
            <a:rPr lang="es-MX" dirty="0" smtClean="0"/>
            <a:t>Empresas, familias o gobiernos que importan bienes mexicanos en los Estados Unidos</a:t>
          </a:r>
          <a:endParaRPr lang="es-MX" dirty="0"/>
        </a:p>
      </dgm:t>
    </dgm:pt>
    <dgm:pt modelId="{FC3C7272-9FAF-477E-A855-D75161287CE7}" type="parTrans" cxnId="{ADF2235B-E94B-4566-BA86-5158B93017BF}">
      <dgm:prSet/>
      <dgm:spPr/>
      <dgm:t>
        <a:bodyPr/>
        <a:lstStyle/>
        <a:p>
          <a:endParaRPr lang="es-MX"/>
        </a:p>
      </dgm:t>
    </dgm:pt>
    <dgm:pt modelId="{ECC0A1E3-AE73-4578-806F-2336D0D7B098}" type="sibTrans" cxnId="{ADF2235B-E94B-4566-BA86-5158B93017BF}">
      <dgm:prSet/>
      <dgm:spPr/>
      <dgm:t>
        <a:bodyPr/>
        <a:lstStyle/>
        <a:p>
          <a:endParaRPr lang="es-MX"/>
        </a:p>
      </dgm:t>
    </dgm:pt>
    <dgm:pt modelId="{E3161768-C0A7-4190-BDFC-B3AA8DF7F351}">
      <dgm:prSet phldrT="[Texto]"/>
      <dgm:spPr/>
      <dgm:t>
        <a:bodyPr/>
        <a:lstStyle/>
        <a:p>
          <a:r>
            <a:rPr lang="es-MX" dirty="0" smtClean="0"/>
            <a:t>Estadounidenses que viajan a México</a:t>
          </a:r>
          <a:endParaRPr lang="es-MX" dirty="0"/>
        </a:p>
      </dgm:t>
    </dgm:pt>
    <dgm:pt modelId="{1FE9CE4B-79A3-49D7-A51C-6277D2B7AC24}" type="parTrans" cxnId="{D9E2D5B0-642B-47DE-AC09-4D342DFDFF4E}">
      <dgm:prSet/>
      <dgm:spPr/>
      <dgm:t>
        <a:bodyPr/>
        <a:lstStyle/>
        <a:p>
          <a:endParaRPr lang="es-MX"/>
        </a:p>
      </dgm:t>
    </dgm:pt>
    <dgm:pt modelId="{97C61212-410D-4A00-BE4A-057FCBAA2AB9}" type="sibTrans" cxnId="{D9E2D5B0-642B-47DE-AC09-4D342DFDFF4E}">
      <dgm:prSet/>
      <dgm:spPr/>
      <dgm:t>
        <a:bodyPr/>
        <a:lstStyle/>
        <a:p>
          <a:endParaRPr lang="es-MX"/>
        </a:p>
      </dgm:t>
    </dgm:pt>
    <dgm:pt modelId="{6124D053-78F9-4555-B7A4-0D690A6A8237}">
      <dgm:prSet phldrT="[Texto]"/>
      <dgm:spPr/>
      <dgm:t>
        <a:bodyPr/>
        <a:lstStyle/>
        <a:p>
          <a:r>
            <a:rPr lang="es-MX" dirty="0" smtClean="0"/>
            <a:t>Compañías estadounidenses que quieren invertir en México</a:t>
          </a:r>
          <a:endParaRPr lang="es-MX" dirty="0"/>
        </a:p>
      </dgm:t>
    </dgm:pt>
    <dgm:pt modelId="{68FC3E69-91A0-49BF-8304-7D6539560F73}" type="parTrans" cxnId="{EA65473B-7791-4227-BAA5-F9AE97F20BFE}">
      <dgm:prSet/>
      <dgm:spPr/>
      <dgm:t>
        <a:bodyPr/>
        <a:lstStyle/>
        <a:p>
          <a:endParaRPr lang="es-MX"/>
        </a:p>
      </dgm:t>
    </dgm:pt>
    <dgm:pt modelId="{4AA48DA8-1101-4338-8631-F219F1184575}" type="sibTrans" cxnId="{EA65473B-7791-4227-BAA5-F9AE97F20BFE}">
      <dgm:prSet/>
      <dgm:spPr/>
      <dgm:t>
        <a:bodyPr/>
        <a:lstStyle/>
        <a:p>
          <a:endParaRPr lang="es-MX"/>
        </a:p>
      </dgm:t>
    </dgm:pt>
    <dgm:pt modelId="{418A5452-7A90-4F53-BC6D-1119E66567C4}">
      <dgm:prSet phldrT="[Texto]"/>
      <dgm:spPr/>
      <dgm:t>
        <a:bodyPr/>
        <a:lstStyle/>
        <a:p>
          <a:r>
            <a:rPr lang="es-MX" dirty="0" smtClean="0"/>
            <a:t>Especuladores que prevén un descenso en el valor del dólar en relación con el peso mexicano</a:t>
          </a:r>
          <a:endParaRPr lang="es-MX" dirty="0"/>
        </a:p>
      </dgm:t>
    </dgm:pt>
    <dgm:pt modelId="{DD105B5C-4C7F-4325-89B5-0D2A1CBECDCE}" type="parTrans" cxnId="{27F6F8D3-2006-4455-9311-817D468EEE04}">
      <dgm:prSet/>
      <dgm:spPr/>
      <dgm:t>
        <a:bodyPr/>
        <a:lstStyle/>
        <a:p>
          <a:endParaRPr lang="es-MX"/>
        </a:p>
      </dgm:t>
    </dgm:pt>
    <dgm:pt modelId="{A2B48D27-F809-4358-B8C9-50752745ED33}" type="sibTrans" cxnId="{27F6F8D3-2006-4455-9311-817D468EEE04}">
      <dgm:prSet/>
      <dgm:spPr/>
      <dgm:t>
        <a:bodyPr/>
        <a:lstStyle/>
        <a:p>
          <a:endParaRPr lang="es-MX"/>
        </a:p>
      </dgm:t>
    </dgm:pt>
    <dgm:pt modelId="{26FBB6C3-301D-4510-ACD1-87FF534B5692}" type="pres">
      <dgm:prSet presAssocID="{64B65325-6E2D-4CE8-A503-EB23CB00DC66}" presName="matrix" presStyleCnt="0">
        <dgm:presLayoutVars>
          <dgm:chMax val="1"/>
          <dgm:dir/>
          <dgm:resizeHandles val="exact"/>
        </dgm:presLayoutVars>
      </dgm:prSet>
      <dgm:spPr/>
      <dgm:t>
        <a:bodyPr/>
        <a:lstStyle/>
        <a:p>
          <a:endParaRPr lang="es-MX"/>
        </a:p>
      </dgm:t>
    </dgm:pt>
    <dgm:pt modelId="{46778A7D-9DB7-4F35-AD85-9D205BA79162}" type="pres">
      <dgm:prSet presAssocID="{64B65325-6E2D-4CE8-A503-EB23CB00DC66}" presName="diamond" presStyleLbl="bgShp" presStyleIdx="0" presStyleCnt="1"/>
      <dgm:spPr/>
    </dgm:pt>
    <dgm:pt modelId="{80E23A8E-EE77-48E2-8F66-360038B2D46E}" type="pres">
      <dgm:prSet presAssocID="{64B65325-6E2D-4CE8-A503-EB23CB00DC66}" presName="quad1" presStyleLbl="node1" presStyleIdx="0" presStyleCnt="4">
        <dgm:presLayoutVars>
          <dgm:chMax val="0"/>
          <dgm:chPref val="0"/>
          <dgm:bulletEnabled val="1"/>
        </dgm:presLayoutVars>
      </dgm:prSet>
      <dgm:spPr/>
      <dgm:t>
        <a:bodyPr/>
        <a:lstStyle/>
        <a:p>
          <a:endParaRPr lang="es-MX"/>
        </a:p>
      </dgm:t>
    </dgm:pt>
    <dgm:pt modelId="{7C9153BF-3DAA-4BB8-BC7F-E1A47604D20B}" type="pres">
      <dgm:prSet presAssocID="{64B65325-6E2D-4CE8-A503-EB23CB00DC66}" presName="quad2" presStyleLbl="node1" presStyleIdx="1" presStyleCnt="4">
        <dgm:presLayoutVars>
          <dgm:chMax val="0"/>
          <dgm:chPref val="0"/>
          <dgm:bulletEnabled val="1"/>
        </dgm:presLayoutVars>
      </dgm:prSet>
      <dgm:spPr/>
      <dgm:t>
        <a:bodyPr/>
        <a:lstStyle/>
        <a:p>
          <a:endParaRPr lang="es-MX"/>
        </a:p>
      </dgm:t>
    </dgm:pt>
    <dgm:pt modelId="{E6BC00EF-5495-4766-8BB3-1901CE0E54F0}" type="pres">
      <dgm:prSet presAssocID="{64B65325-6E2D-4CE8-A503-EB23CB00DC66}" presName="quad3" presStyleLbl="node1" presStyleIdx="2" presStyleCnt="4">
        <dgm:presLayoutVars>
          <dgm:chMax val="0"/>
          <dgm:chPref val="0"/>
          <dgm:bulletEnabled val="1"/>
        </dgm:presLayoutVars>
      </dgm:prSet>
      <dgm:spPr/>
      <dgm:t>
        <a:bodyPr/>
        <a:lstStyle/>
        <a:p>
          <a:endParaRPr lang="es-MX"/>
        </a:p>
      </dgm:t>
    </dgm:pt>
    <dgm:pt modelId="{818FF261-5B3D-4218-9C66-1CD48053B6C1}" type="pres">
      <dgm:prSet presAssocID="{64B65325-6E2D-4CE8-A503-EB23CB00DC66}" presName="quad4" presStyleLbl="node1" presStyleIdx="3" presStyleCnt="4">
        <dgm:presLayoutVars>
          <dgm:chMax val="0"/>
          <dgm:chPref val="0"/>
          <dgm:bulletEnabled val="1"/>
        </dgm:presLayoutVars>
      </dgm:prSet>
      <dgm:spPr/>
      <dgm:t>
        <a:bodyPr/>
        <a:lstStyle/>
        <a:p>
          <a:endParaRPr lang="es-MX"/>
        </a:p>
      </dgm:t>
    </dgm:pt>
  </dgm:ptLst>
  <dgm:cxnLst>
    <dgm:cxn modelId="{ADF2235B-E94B-4566-BA86-5158B93017BF}" srcId="{64B65325-6E2D-4CE8-A503-EB23CB00DC66}" destId="{D7B8F7A7-3192-450D-B1E1-33972410991E}" srcOrd="0" destOrd="0" parTransId="{FC3C7272-9FAF-477E-A855-D75161287CE7}" sibTransId="{ECC0A1E3-AE73-4578-806F-2336D0D7B098}"/>
    <dgm:cxn modelId="{3612B820-CF46-4EFF-9CCC-CC86F2524063}" type="presOf" srcId="{6124D053-78F9-4555-B7A4-0D690A6A8237}" destId="{E6BC00EF-5495-4766-8BB3-1901CE0E54F0}" srcOrd="0" destOrd="0" presId="urn:microsoft.com/office/officeart/2005/8/layout/matrix3"/>
    <dgm:cxn modelId="{EA65473B-7791-4227-BAA5-F9AE97F20BFE}" srcId="{64B65325-6E2D-4CE8-A503-EB23CB00DC66}" destId="{6124D053-78F9-4555-B7A4-0D690A6A8237}" srcOrd="2" destOrd="0" parTransId="{68FC3E69-91A0-49BF-8304-7D6539560F73}" sibTransId="{4AA48DA8-1101-4338-8631-F219F1184575}"/>
    <dgm:cxn modelId="{6D7A9CC9-71A4-410D-AA76-C9E085866540}" type="presOf" srcId="{64B65325-6E2D-4CE8-A503-EB23CB00DC66}" destId="{26FBB6C3-301D-4510-ACD1-87FF534B5692}" srcOrd="0" destOrd="0" presId="urn:microsoft.com/office/officeart/2005/8/layout/matrix3"/>
    <dgm:cxn modelId="{27F6F8D3-2006-4455-9311-817D468EEE04}" srcId="{64B65325-6E2D-4CE8-A503-EB23CB00DC66}" destId="{418A5452-7A90-4F53-BC6D-1119E66567C4}" srcOrd="3" destOrd="0" parTransId="{DD105B5C-4C7F-4325-89B5-0D2A1CBECDCE}" sibTransId="{A2B48D27-F809-4358-B8C9-50752745ED33}"/>
    <dgm:cxn modelId="{478B0B4F-7662-405A-B52B-DA82799084B4}" type="presOf" srcId="{418A5452-7A90-4F53-BC6D-1119E66567C4}" destId="{818FF261-5B3D-4218-9C66-1CD48053B6C1}" srcOrd="0" destOrd="0" presId="urn:microsoft.com/office/officeart/2005/8/layout/matrix3"/>
    <dgm:cxn modelId="{DFA4976A-9B1B-4E15-9A40-9D03C815EC97}" type="presOf" srcId="{D7B8F7A7-3192-450D-B1E1-33972410991E}" destId="{80E23A8E-EE77-48E2-8F66-360038B2D46E}" srcOrd="0" destOrd="0" presId="urn:microsoft.com/office/officeart/2005/8/layout/matrix3"/>
    <dgm:cxn modelId="{D9E2D5B0-642B-47DE-AC09-4D342DFDFF4E}" srcId="{64B65325-6E2D-4CE8-A503-EB23CB00DC66}" destId="{E3161768-C0A7-4190-BDFC-B3AA8DF7F351}" srcOrd="1" destOrd="0" parTransId="{1FE9CE4B-79A3-49D7-A51C-6277D2B7AC24}" sibTransId="{97C61212-410D-4A00-BE4A-057FCBAA2AB9}"/>
    <dgm:cxn modelId="{360540F3-0702-47AA-B23F-8B498381FB22}" type="presOf" srcId="{E3161768-C0A7-4190-BDFC-B3AA8DF7F351}" destId="{7C9153BF-3DAA-4BB8-BC7F-E1A47604D20B}" srcOrd="0" destOrd="0" presId="urn:microsoft.com/office/officeart/2005/8/layout/matrix3"/>
    <dgm:cxn modelId="{37A64F4E-B493-4265-97C1-E47878101A0B}" type="presParOf" srcId="{26FBB6C3-301D-4510-ACD1-87FF534B5692}" destId="{46778A7D-9DB7-4F35-AD85-9D205BA79162}" srcOrd="0" destOrd="0" presId="urn:microsoft.com/office/officeart/2005/8/layout/matrix3"/>
    <dgm:cxn modelId="{D2DEC0F8-7C0E-4042-B360-A6C56A2F976B}" type="presParOf" srcId="{26FBB6C3-301D-4510-ACD1-87FF534B5692}" destId="{80E23A8E-EE77-48E2-8F66-360038B2D46E}" srcOrd="1" destOrd="0" presId="urn:microsoft.com/office/officeart/2005/8/layout/matrix3"/>
    <dgm:cxn modelId="{7C219D0D-8DB7-4DBF-A895-930230A5AE4F}" type="presParOf" srcId="{26FBB6C3-301D-4510-ACD1-87FF534B5692}" destId="{7C9153BF-3DAA-4BB8-BC7F-E1A47604D20B}" srcOrd="2" destOrd="0" presId="urn:microsoft.com/office/officeart/2005/8/layout/matrix3"/>
    <dgm:cxn modelId="{30CBC572-C5F0-405C-9951-91C414B5D407}" type="presParOf" srcId="{26FBB6C3-301D-4510-ACD1-87FF534B5692}" destId="{E6BC00EF-5495-4766-8BB3-1901CE0E54F0}" srcOrd="3" destOrd="0" presId="urn:microsoft.com/office/officeart/2005/8/layout/matrix3"/>
    <dgm:cxn modelId="{5859EEAA-70AE-4E0A-B8FF-90EEA9D79AE6}" type="presParOf" srcId="{26FBB6C3-301D-4510-ACD1-87FF534B5692}" destId="{818FF261-5B3D-4218-9C66-1CD48053B6C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BB87A6F-AAE9-430B-A596-6BB483075375}" type="doc">
      <dgm:prSet loTypeId="urn:microsoft.com/office/officeart/2005/8/layout/matrix3" loCatId="matrix" qsTypeId="urn:microsoft.com/office/officeart/2005/8/quickstyle/3d1" qsCatId="3D" csTypeId="urn:microsoft.com/office/officeart/2005/8/colors/colorful1" csCatId="colorful" phldr="1"/>
      <dgm:spPr/>
      <dgm:t>
        <a:bodyPr/>
        <a:lstStyle/>
        <a:p>
          <a:endParaRPr lang="es-MX"/>
        </a:p>
      </dgm:t>
    </dgm:pt>
    <dgm:pt modelId="{D0CD0A17-9E78-4774-90E8-5610106ECE51}">
      <dgm:prSet phldrT="[Texto]"/>
      <dgm:spPr/>
      <dgm:t>
        <a:bodyPr/>
        <a:lstStyle/>
        <a:p>
          <a:r>
            <a:rPr lang="es-MX" dirty="0" smtClean="0"/>
            <a:t>Empresas, familias o gobiernos que importan bienes estadounidenses en México</a:t>
          </a:r>
          <a:endParaRPr lang="es-MX" dirty="0"/>
        </a:p>
      </dgm:t>
    </dgm:pt>
    <dgm:pt modelId="{2A6570E0-68B6-4D85-8560-0063C7B37EB3}" type="parTrans" cxnId="{C5D37989-4E89-44AF-AC32-3F9B1D050D5C}">
      <dgm:prSet/>
      <dgm:spPr/>
      <dgm:t>
        <a:bodyPr/>
        <a:lstStyle/>
        <a:p>
          <a:endParaRPr lang="es-MX"/>
        </a:p>
      </dgm:t>
    </dgm:pt>
    <dgm:pt modelId="{168C4FBC-12C1-49E3-858A-6CBB72F39F4F}" type="sibTrans" cxnId="{C5D37989-4E89-44AF-AC32-3F9B1D050D5C}">
      <dgm:prSet/>
      <dgm:spPr/>
      <dgm:t>
        <a:bodyPr/>
        <a:lstStyle/>
        <a:p>
          <a:endParaRPr lang="es-MX"/>
        </a:p>
      </dgm:t>
    </dgm:pt>
    <dgm:pt modelId="{EF5F1E52-29F1-437E-AB6D-C07BDB7791A5}">
      <dgm:prSet phldrT="[Texto]"/>
      <dgm:spPr/>
      <dgm:t>
        <a:bodyPr/>
        <a:lstStyle/>
        <a:p>
          <a:r>
            <a:rPr lang="es-MX" dirty="0" smtClean="0"/>
            <a:t>Mexicanos que viajan a los Estados Unidos</a:t>
          </a:r>
          <a:endParaRPr lang="es-MX" dirty="0"/>
        </a:p>
      </dgm:t>
    </dgm:pt>
    <dgm:pt modelId="{FD04B4BB-26F0-46DC-B32E-E46F9FFEEDC8}" type="parTrans" cxnId="{791B58F7-09E5-45DB-BC78-CA46937B57DE}">
      <dgm:prSet/>
      <dgm:spPr/>
      <dgm:t>
        <a:bodyPr/>
        <a:lstStyle/>
        <a:p>
          <a:endParaRPr lang="es-MX"/>
        </a:p>
      </dgm:t>
    </dgm:pt>
    <dgm:pt modelId="{91D532FC-BB35-48DF-85B7-195D3AFF756D}" type="sibTrans" cxnId="{791B58F7-09E5-45DB-BC78-CA46937B57DE}">
      <dgm:prSet/>
      <dgm:spPr/>
      <dgm:t>
        <a:bodyPr/>
        <a:lstStyle/>
        <a:p>
          <a:endParaRPr lang="es-MX"/>
        </a:p>
      </dgm:t>
    </dgm:pt>
    <dgm:pt modelId="{375CA8A4-B5A5-4C8D-842F-B0AF57729AB1}">
      <dgm:prSet phldrT="[Texto]"/>
      <dgm:spPr/>
      <dgm:t>
        <a:bodyPr/>
        <a:lstStyle/>
        <a:p>
          <a:r>
            <a:rPr lang="es-MX" dirty="0" smtClean="0"/>
            <a:t>Compañías mexicanas que quieren invertir en los Estados Unidos</a:t>
          </a:r>
          <a:endParaRPr lang="es-MX" dirty="0"/>
        </a:p>
      </dgm:t>
    </dgm:pt>
    <dgm:pt modelId="{247AEE6D-3B7A-49F9-8185-C53F2E714697}" type="parTrans" cxnId="{396AE112-3C3B-441D-A79E-15F536CCB8D8}">
      <dgm:prSet/>
      <dgm:spPr/>
      <dgm:t>
        <a:bodyPr/>
        <a:lstStyle/>
        <a:p>
          <a:endParaRPr lang="es-MX"/>
        </a:p>
      </dgm:t>
    </dgm:pt>
    <dgm:pt modelId="{6736E149-5351-4F9D-8735-1DF11352C983}" type="sibTrans" cxnId="{396AE112-3C3B-441D-A79E-15F536CCB8D8}">
      <dgm:prSet/>
      <dgm:spPr/>
      <dgm:t>
        <a:bodyPr/>
        <a:lstStyle/>
        <a:p>
          <a:endParaRPr lang="es-MX"/>
        </a:p>
      </dgm:t>
    </dgm:pt>
    <dgm:pt modelId="{B79EB7C0-54F9-48D4-A472-33B6443E8FFD}">
      <dgm:prSet phldrT="[Texto]"/>
      <dgm:spPr/>
      <dgm:t>
        <a:bodyPr/>
        <a:lstStyle/>
        <a:p>
          <a:r>
            <a:rPr lang="es-MX" dirty="0" smtClean="0"/>
            <a:t>Especuladores que prevén un aumento en el valor del dólar en relación con el peso mexicano</a:t>
          </a:r>
          <a:endParaRPr lang="es-MX" dirty="0"/>
        </a:p>
      </dgm:t>
    </dgm:pt>
    <dgm:pt modelId="{668D41D9-5AF2-4627-81CD-CEF8E2519F2F}" type="parTrans" cxnId="{FA64BD00-640A-4191-9B76-766FFD909F1C}">
      <dgm:prSet/>
      <dgm:spPr/>
      <dgm:t>
        <a:bodyPr/>
        <a:lstStyle/>
        <a:p>
          <a:endParaRPr lang="es-MX"/>
        </a:p>
      </dgm:t>
    </dgm:pt>
    <dgm:pt modelId="{34CAD6DC-9264-44BB-B140-EA0885C11F65}" type="sibTrans" cxnId="{FA64BD00-640A-4191-9B76-766FFD909F1C}">
      <dgm:prSet/>
      <dgm:spPr/>
      <dgm:t>
        <a:bodyPr/>
        <a:lstStyle/>
        <a:p>
          <a:endParaRPr lang="es-MX"/>
        </a:p>
      </dgm:t>
    </dgm:pt>
    <dgm:pt modelId="{5DA18F8F-77C2-4A96-ADDD-68C586D1A99E}" type="pres">
      <dgm:prSet presAssocID="{4BB87A6F-AAE9-430B-A596-6BB483075375}" presName="matrix" presStyleCnt="0">
        <dgm:presLayoutVars>
          <dgm:chMax val="1"/>
          <dgm:dir/>
          <dgm:resizeHandles val="exact"/>
        </dgm:presLayoutVars>
      </dgm:prSet>
      <dgm:spPr/>
      <dgm:t>
        <a:bodyPr/>
        <a:lstStyle/>
        <a:p>
          <a:endParaRPr lang="es-MX"/>
        </a:p>
      </dgm:t>
    </dgm:pt>
    <dgm:pt modelId="{17961801-696F-46B1-9A4C-19F3C43BFAF0}" type="pres">
      <dgm:prSet presAssocID="{4BB87A6F-AAE9-430B-A596-6BB483075375}" presName="diamond" presStyleLbl="bgShp" presStyleIdx="0" presStyleCnt="1"/>
      <dgm:spPr/>
    </dgm:pt>
    <dgm:pt modelId="{D3A3B183-94F2-4B83-9274-62B53DDE68DE}" type="pres">
      <dgm:prSet presAssocID="{4BB87A6F-AAE9-430B-A596-6BB483075375}" presName="quad1" presStyleLbl="node1" presStyleIdx="0" presStyleCnt="4">
        <dgm:presLayoutVars>
          <dgm:chMax val="0"/>
          <dgm:chPref val="0"/>
          <dgm:bulletEnabled val="1"/>
        </dgm:presLayoutVars>
      </dgm:prSet>
      <dgm:spPr/>
      <dgm:t>
        <a:bodyPr/>
        <a:lstStyle/>
        <a:p>
          <a:endParaRPr lang="es-MX"/>
        </a:p>
      </dgm:t>
    </dgm:pt>
    <dgm:pt modelId="{A2E094DB-A322-42F3-B2F8-3433676E61BE}" type="pres">
      <dgm:prSet presAssocID="{4BB87A6F-AAE9-430B-A596-6BB483075375}" presName="quad2" presStyleLbl="node1" presStyleIdx="1" presStyleCnt="4">
        <dgm:presLayoutVars>
          <dgm:chMax val="0"/>
          <dgm:chPref val="0"/>
          <dgm:bulletEnabled val="1"/>
        </dgm:presLayoutVars>
      </dgm:prSet>
      <dgm:spPr/>
      <dgm:t>
        <a:bodyPr/>
        <a:lstStyle/>
        <a:p>
          <a:endParaRPr lang="es-MX"/>
        </a:p>
      </dgm:t>
    </dgm:pt>
    <dgm:pt modelId="{40612725-9E7B-4601-BC32-B7CE6BFB4DCC}" type="pres">
      <dgm:prSet presAssocID="{4BB87A6F-AAE9-430B-A596-6BB483075375}" presName="quad3" presStyleLbl="node1" presStyleIdx="2" presStyleCnt="4">
        <dgm:presLayoutVars>
          <dgm:chMax val="0"/>
          <dgm:chPref val="0"/>
          <dgm:bulletEnabled val="1"/>
        </dgm:presLayoutVars>
      </dgm:prSet>
      <dgm:spPr/>
      <dgm:t>
        <a:bodyPr/>
        <a:lstStyle/>
        <a:p>
          <a:endParaRPr lang="es-MX"/>
        </a:p>
      </dgm:t>
    </dgm:pt>
    <dgm:pt modelId="{FCE507F9-5E30-4ABF-AD5D-81976C18EF16}" type="pres">
      <dgm:prSet presAssocID="{4BB87A6F-AAE9-430B-A596-6BB483075375}" presName="quad4" presStyleLbl="node1" presStyleIdx="3" presStyleCnt="4">
        <dgm:presLayoutVars>
          <dgm:chMax val="0"/>
          <dgm:chPref val="0"/>
          <dgm:bulletEnabled val="1"/>
        </dgm:presLayoutVars>
      </dgm:prSet>
      <dgm:spPr/>
      <dgm:t>
        <a:bodyPr/>
        <a:lstStyle/>
        <a:p>
          <a:endParaRPr lang="es-MX"/>
        </a:p>
      </dgm:t>
    </dgm:pt>
  </dgm:ptLst>
  <dgm:cxnLst>
    <dgm:cxn modelId="{FA64BD00-640A-4191-9B76-766FFD909F1C}" srcId="{4BB87A6F-AAE9-430B-A596-6BB483075375}" destId="{B79EB7C0-54F9-48D4-A472-33B6443E8FFD}" srcOrd="3" destOrd="0" parTransId="{668D41D9-5AF2-4627-81CD-CEF8E2519F2F}" sibTransId="{34CAD6DC-9264-44BB-B140-EA0885C11F65}"/>
    <dgm:cxn modelId="{791B58F7-09E5-45DB-BC78-CA46937B57DE}" srcId="{4BB87A6F-AAE9-430B-A596-6BB483075375}" destId="{EF5F1E52-29F1-437E-AB6D-C07BDB7791A5}" srcOrd="1" destOrd="0" parTransId="{FD04B4BB-26F0-46DC-B32E-E46F9FFEEDC8}" sibTransId="{91D532FC-BB35-48DF-85B7-195D3AFF756D}"/>
    <dgm:cxn modelId="{9256FD90-BE95-4C0C-BDC1-C26EAB5422D6}" type="presOf" srcId="{D0CD0A17-9E78-4774-90E8-5610106ECE51}" destId="{D3A3B183-94F2-4B83-9274-62B53DDE68DE}" srcOrd="0" destOrd="0" presId="urn:microsoft.com/office/officeart/2005/8/layout/matrix3"/>
    <dgm:cxn modelId="{2422DA31-2D3B-459E-873A-4F842184C438}" type="presOf" srcId="{4BB87A6F-AAE9-430B-A596-6BB483075375}" destId="{5DA18F8F-77C2-4A96-ADDD-68C586D1A99E}" srcOrd="0" destOrd="0" presId="urn:microsoft.com/office/officeart/2005/8/layout/matrix3"/>
    <dgm:cxn modelId="{43ED4516-EF4E-4C13-8155-4916115B83F4}" type="presOf" srcId="{EF5F1E52-29F1-437E-AB6D-C07BDB7791A5}" destId="{A2E094DB-A322-42F3-B2F8-3433676E61BE}" srcOrd="0" destOrd="0" presId="urn:microsoft.com/office/officeart/2005/8/layout/matrix3"/>
    <dgm:cxn modelId="{396AE112-3C3B-441D-A79E-15F536CCB8D8}" srcId="{4BB87A6F-AAE9-430B-A596-6BB483075375}" destId="{375CA8A4-B5A5-4C8D-842F-B0AF57729AB1}" srcOrd="2" destOrd="0" parTransId="{247AEE6D-3B7A-49F9-8185-C53F2E714697}" sibTransId="{6736E149-5351-4F9D-8735-1DF11352C983}"/>
    <dgm:cxn modelId="{44B5CB2F-824A-4241-A88F-D282F728BBA1}" type="presOf" srcId="{375CA8A4-B5A5-4C8D-842F-B0AF57729AB1}" destId="{40612725-9E7B-4601-BC32-B7CE6BFB4DCC}" srcOrd="0" destOrd="0" presId="urn:microsoft.com/office/officeart/2005/8/layout/matrix3"/>
    <dgm:cxn modelId="{617F271B-126D-4664-AE77-198519468357}" type="presOf" srcId="{B79EB7C0-54F9-48D4-A472-33B6443E8FFD}" destId="{FCE507F9-5E30-4ABF-AD5D-81976C18EF16}" srcOrd="0" destOrd="0" presId="urn:microsoft.com/office/officeart/2005/8/layout/matrix3"/>
    <dgm:cxn modelId="{C5D37989-4E89-44AF-AC32-3F9B1D050D5C}" srcId="{4BB87A6F-AAE9-430B-A596-6BB483075375}" destId="{D0CD0A17-9E78-4774-90E8-5610106ECE51}" srcOrd="0" destOrd="0" parTransId="{2A6570E0-68B6-4D85-8560-0063C7B37EB3}" sibTransId="{168C4FBC-12C1-49E3-858A-6CBB72F39F4F}"/>
    <dgm:cxn modelId="{4B842333-39B1-429F-B1E7-CBD70DF7C287}" type="presParOf" srcId="{5DA18F8F-77C2-4A96-ADDD-68C586D1A99E}" destId="{17961801-696F-46B1-9A4C-19F3C43BFAF0}" srcOrd="0" destOrd="0" presId="urn:microsoft.com/office/officeart/2005/8/layout/matrix3"/>
    <dgm:cxn modelId="{9F3CD5A8-BF10-4937-8BA9-F6AF8DFB1388}" type="presParOf" srcId="{5DA18F8F-77C2-4A96-ADDD-68C586D1A99E}" destId="{D3A3B183-94F2-4B83-9274-62B53DDE68DE}" srcOrd="1" destOrd="0" presId="urn:microsoft.com/office/officeart/2005/8/layout/matrix3"/>
    <dgm:cxn modelId="{88425A55-1A57-44D7-B85E-B62992AEE706}" type="presParOf" srcId="{5DA18F8F-77C2-4A96-ADDD-68C586D1A99E}" destId="{A2E094DB-A322-42F3-B2F8-3433676E61BE}" srcOrd="2" destOrd="0" presId="urn:microsoft.com/office/officeart/2005/8/layout/matrix3"/>
    <dgm:cxn modelId="{ABFAA8D1-1BF5-490D-863F-DAA057AEE81B}" type="presParOf" srcId="{5DA18F8F-77C2-4A96-ADDD-68C586D1A99E}" destId="{40612725-9E7B-4601-BC32-B7CE6BFB4DCC}" srcOrd="3" destOrd="0" presId="urn:microsoft.com/office/officeart/2005/8/layout/matrix3"/>
    <dgm:cxn modelId="{922F64F2-D0C7-4833-9728-DCE8FFAE3A28}" type="presParOf" srcId="{5DA18F8F-77C2-4A96-ADDD-68C586D1A99E}" destId="{FCE507F9-5E30-4ABF-AD5D-81976C18EF16}"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13D2D78-4A2F-4789-A2F5-234E27273596}" type="doc">
      <dgm:prSet loTypeId="urn:microsoft.com/office/officeart/2005/8/layout/target3" loCatId="relationship" qsTypeId="urn:microsoft.com/office/officeart/2005/8/quickstyle/simple1" qsCatId="simple" csTypeId="urn:microsoft.com/office/officeart/2005/8/colors/colorful2" csCatId="colorful" phldr="1"/>
      <dgm:spPr/>
      <dgm:t>
        <a:bodyPr/>
        <a:lstStyle/>
        <a:p>
          <a:endParaRPr lang="es-MX"/>
        </a:p>
      </dgm:t>
    </dgm:pt>
    <dgm:pt modelId="{C6289FDA-2077-458D-895C-058080575133}">
      <dgm:prSet phldrT="[Texto]"/>
      <dgm:spPr/>
      <dgm:t>
        <a:bodyPr/>
        <a:lstStyle/>
        <a:p>
          <a:r>
            <a:rPr lang="es-MX" dirty="0" smtClean="0"/>
            <a:t>Economía</a:t>
          </a:r>
          <a:endParaRPr lang="es-MX" dirty="0"/>
        </a:p>
      </dgm:t>
    </dgm:pt>
    <dgm:pt modelId="{1570F9B3-5862-49CD-9031-B9DFFF8EC51C}" type="parTrans" cxnId="{03C627AD-62D6-48E2-84A5-0E3175048AF6}">
      <dgm:prSet/>
      <dgm:spPr/>
      <dgm:t>
        <a:bodyPr/>
        <a:lstStyle/>
        <a:p>
          <a:endParaRPr lang="es-MX"/>
        </a:p>
      </dgm:t>
    </dgm:pt>
    <dgm:pt modelId="{62155C75-6DAB-4285-8548-9EBA6AC5CEF3}" type="sibTrans" cxnId="{03C627AD-62D6-48E2-84A5-0E3175048AF6}">
      <dgm:prSet/>
      <dgm:spPr/>
      <dgm:t>
        <a:bodyPr/>
        <a:lstStyle/>
        <a:p>
          <a:endParaRPr lang="es-MX"/>
        </a:p>
      </dgm:t>
    </dgm:pt>
    <dgm:pt modelId="{9B173A02-8306-4581-9572-CD70BA625237}">
      <dgm:prSet phldrT="[Texto]"/>
      <dgm:spPr/>
      <dgm:t>
        <a:bodyPr/>
        <a:lstStyle/>
        <a:p>
          <a:pPr algn="ctr"/>
          <a:r>
            <a:rPr lang="es-MX" dirty="0" smtClean="0"/>
            <a:t>Elecciones, forma de gobierno, composición de los partidos políticos</a:t>
          </a:r>
          <a:endParaRPr lang="es-MX" dirty="0"/>
        </a:p>
      </dgm:t>
    </dgm:pt>
    <dgm:pt modelId="{20E1422C-E5D7-4FBD-BB6C-D8AA19835A01}" type="parTrans" cxnId="{4587482C-D10B-4D03-A735-18AD75759C9E}">
      <dgm:prSet/>
      <dgm:spPr/>
      <dgm:t>
        <a:bodyPr/>
        <a:lstStyle/>
        <a:p>
          <a:endParaRPr lang="es-MX"/>
        </a:p>
      </dgm:t>
    </dgm:pt>
    <dgm:pt modelId="{60B4254A-3CE3-4BA1-8A8D-F2F1EE51EA81}" type="sibTrans" cxnId="{4587482C-D10B-4D03-A735-18AD75759C9E}">
      <dgm:prSet/>
      <dgm:spPr/>
      <dgm:t>
        <a:bodyPr/>
        <a:lstStyle/>
        <a:p>
          <a:endParaRPr lang="es-MX"/>
        </a:p>
      </dgm:t>
    </dgm:pt>
    <dgm:pt modelId="{3F4CA746-C82F-4C19-A74D-4DA696570AEF}">
      <dgm:prSet phldrT="[Texto]"/>
      <dgm:spPr/>
      <dgm:t>
        <a:bodyPr/>
        <a:lstStyle/>
        <a:p>
          <a:r>
            <a:rPr lang="es-MX" dirty="0" smtClean="0"/>
            <a:t>Medio Ambiente</a:t>
          </a:r>
          <a:endParaRPr lang="es-MX" dirty="0"/>
        </a:p>
      </dgm:t>
    </dgm:pt>
    <dgm:pt modelId="{291F4FD2-1D0C-4420-B5F8-1B78235A08F4}" type="parTrans" cxnId="{1F673667-9D9B-42CC-92D6-765A926AF1D2}">
      <dgm:prSet/>
      <dgm:spPr/>
      <dgm:t>
        <a:bodyPr/>
        <a:lstStyle/>
        <a:p>
          <a:endParaRPr lang="es-MX"/>
        </a:p>
      </dgm:t>
    </dgm:pt>
    <dgm:pt modelId="{CE0F3C44-5970-4760-9897-57510F96F077}" type="sibTrans" cxnId="{1F673667-9D9B-42CC-92D6-765A926AF1D2}">
      <dgm:prSet/>
      <dgm:spPr/>
      <dgm:t>
        <a:bodyPr/>
        <a:lstStyle/>
        <a:p>
          <a:endParaRPr lang="es-MX"/>
        </a:p>
      </dgm:t>
    </dgm:pt>
    <dgm:pt modelId="{C58F4A30-CB59-4DF2-AF58-BF6926F93EAB}">
      <dgm:prSet phldrT="[Texto]"/>
      <dgm:spPr/>
      <dgm:t>
        <a:bodyPr/>
        <a:lstStyle/>
        <a:p>
          <a:pPr algn="ctr"/>
          <a:r>
            <a:rPr lang="es-MX" dirty="0" smtClean="0"/>
            <a:t>Clima, terremotos, cosechas, mal tiempo, materias primas.</a:t>
          </a:r>
          <a:endParaRPr lang="es-MX" dirty="0"/>
        </a:p>
      </dgm:t>
    </dgm:pt>
    <dgm:pt modelId="{0290CFC0-8ABF-4368-96A8-9F0E0A5EAA79}" type="parTrans" cxnId="{D8DBCEC9-8D83-4DF4-88E1-382F19283DA5}">
      <dgm:prSet/>
      <dgm:spPr/>
      <dgm:t>
        <a:bodyPr/>
        <a:lstStyle/>
        <a:p>
          <a:endParaRPr lang="es-MX"/>
        </a:p>
      </dgm:t>
    </dgm:pt>
    <dgm:pt modelId="{F694BADF-8EA9-4D36-9B77-BA828ED24FC1}" type="sibTrans" cxnId="{D8DBCEC9-8D83-4DF4-88E1-382F19283DA5}">
      <dgm:prSet/>
      <dgm:spPr/>
      <dgm:t>
        <a:bodyPr/>
        <a:lstStyle/>
        <a:p>
          <a:endParaRPr lang="es-MX"/>
        </a:p>
      </dgm:t>
    </dgm:pt>
    <dgm:pt modelId="{6249B6D7-E618-439F-83A0-46A2DE7091E8}">
      <dgm:prSet phldrT="[Texto]"/>
      <dgm:spPr/>
      <dgm:t>
        <a:bodyPr/>
        <a:lstStyle/>
        <a:p>
          <a:r>
            <a:rPr lang="es-MX" dirty="0" smtClean="0"/>
            <a:t>Sociedad y Población</a:t>
          </a:r>
          <a:endParaRPr lang="es-MX" dirty="0"/>
        </a:p>
      </dgm:t>
    </dgm:pt>
    <dgm:pt modelId="{97F884BD-1132-444F-B096-79AFEEAE6E36}" type="parTrans" cxnId="{199841E2-C474-44D1-BD83-50164D66E4B9}">
      <dgm:prSet/>
      <dgm:spPr/>
      <dgm:t>
        <a:bodyPr/>
        <a:lstStyle/>
        <a:p>
          <a:endParaRPr lang="es-MX"/>
        </a:p>
      </dgm:t>
    </dgm:pt>
    <dgm:pt modelId="{03673C79-16BB-4134-945D-3B995662471B}" type="sibTrans" cxnId="{199841E2-C474-44D1-BD83-50164D66E4B9}">
      <dgm:prSet/>
      <dgm:spPr/>
      <dgm:t>
        <a:bodyPr/>
        <a:lstStyle/>
        <a:p>
          <a:endParaRPr lang="es-MX"/>
        </a:p>
      </dgm:t>
    </dgm:pt>
    <dgm:pt modelId="{1933A4C7-4950-48A6-8472-5D734C49F045}">
      <dgm:prSet phldrT="[Texto]"/>
      <dgm:spPr/>
      <dgm:t>
        <a:bodyPr/>
        <a:lstStyle/>
        <a:p>
          <a:pPr algn="ctr"/>
          <a:r>
            <a:rPr lang="es-MX" dirty="0" smtClean="0"/>
            <a:t>Mentalidad, propensión al ahorro, religión, etc.</a:t>
          </a:r>
          <a:endParaRPr lang="es-MX" dirty="0"/>
        </a:p>
      </dgm:t>
    </dgm:pt>
    <dgm:pt modelId="{69B169A3-22FD-467A-9044-A6CB505DC22A}" type="parTrans" cxnId="{138F1B7C-90E7-477A-B022-EE892FBFB580}">
      <dgm:prSet/>
      <dgm:spPr/>
      <dgm:t>
        <a:bodyPr/>
        <a:lstStyle/>
        <a:p>
          <a:endParaRPr lang="es-MX"/>
        </a:p>
      </dgm:t>
    </dgm:pt>
    <dgm:pt modelId="{A5F892A5-C0C4-44E4-A6F7-2408D7026A93}" type="sibTrans" cxnId="{138F1B7C-90E7-477A-B022-EE892FBFB580}">
      <dgm:prSet/>
      <dgm:spPr/>
      <dgm:t>
        <a:bodyPr/>
        <a:lstStyle/>
        <a:p>
          <a:endParaRPr lang="es-MX"/>
        </a:p>
      </dgm:t>
    </dgm:pt>
    <dgm:pt modelId="{0849D2EB-1F12-4B41-B22C-F0D6D7A930F7}">
      <dgm:prSet phldrT="[Texto]"/>
      <dgm:spPr/>
      <dgm:t>
        <a:bodyPr/>
        <a:lstStyle/>
        <a:p>
          <a:pPr algn="ctr"/>
          <a:r>
            <a:rPr lang="es-MX" dirty="0" smtClean="0"/>
            <a:t>Paridad de los poderes de compra, diferencia de las tasas de interés, balanza de pagos, etc.</a:t>
          </a:r>
          <a:endParaRPr lang="es-MX" dirty="0"/>
        </a:p>
      </dgm:t>
    </dgm:pt>
    <dgm:pt modelId="{E93DE742-949A-4AF0-B964-1DEF6FAC2E90}" type="sibTrans" cxnId="{6F683584-850B-4E79-94F3-F84BFBE6B7E9}">
      <dgm:prSet/>
      <dgm:spPr/>
      <dgm:t>
        <a:bodyPr/>
        <a:lstStyle/>
        <a:p>
          <a:endParaRPr lang="es-MX"/>
        </a:p>
      </dgm:t>
    </dgm:pt>
    <dgm:pt modelId="{83F29468-7D04-4BDE-AE12-F6D7B8BE41A1}" type="parTrans" cxnId="{6F683584-850B-4E79-94F3-F84BFBE6B7E9}">
      <dgm:prSet/>
      <dgm:spPr/>
      <dgm:t>
        <a:bodyPr/>
        <a:lstStyle/>
        <a:p>
          <a:endParaRPr lang="es-MX"/>
        </a:p>
      </dgm:t>
    </dgm:pt>
    <dgm:pt modelId="{D2EC979B-D994-47CE-A4A0-31C0445BC863}">
      <dgm:prSet phldrT="[Texto]"/>
      <dgm:spPr/>
      <dgm:t>
        <a:bodyPr/>
        <a:lstStyle/>
        <a:p>
          <a:r>
            <a:rPr lang="es-MX" dirty="0" smtClean="0"/>
            <a:t>Política</a:t>
          </a:r>
          <a:endParaRPr lang="es-MX" dirty="0"/>
        </a:p>
      </dgm:t>
    </dgm:pt>
    <dgm:pt modelId="{915F6A4E-F25C-482D-B602-0C77E2238527}" type="parTrans" cxnId="{26EA7B73-5CF2-43C7-8D91-21FFB1027C71}">
      <dgm:prSet/>
      <dgm:spPr/>
      <dgm:t>
        <a:bodyPr/>
        <a:lstStyle/>
        <a:p>
          <a:endParaRPr lang="es-MX"/>
        </a:p>
      </dgm:t>
    </dgm:pt>
    <dgm:pt modelId="{0E28EFC6-544E-41ED-A3E3-949D576DE89C}" type="sibTrans" cxnId="{26EA7B73-5CF2-43C7-8D91-21FFB1027C71}">
      <dgm:prSet/>
      <dgm:spPr/>
      <dgm:t>
        <a:bodyPr/>
        <a:lstStyle/>
        <a:p>
          <a:endParaRPr lang="es-MX"/>
        </a:p>
      </dgm:t>
    </dgm:pt>
    <dgm:pt modelId="{B6273C41-2493-4E67-A8CD-2D1DDAD70414}" type="pres">
      <dgm:prSet presAssocID="{913D2D78-4A2F-4789-A2F5-234E27273596}" presName="Name0" presStyleCnt="0">
        <dgm:presLayoutVars>
          <dgm:chMax val="7"/>
          <dgm:dir/>
          <dgm:animLvl val="lvl"/>
          <dgm:resizeHandles val="exact"/>
        </dgm:presLayoutVars>
      </dgm:prSet>
      <dgm:spPr/>
      <dgm:t>
        <a:bodyPr/>
        <a:lstStyle/>
        <a:p>
          <a:endParaRPr lang="es-MX"/>
        </a:p>
      </dgm:t>
    </dgm:pt>
    <dgm:pt modelId="{72057E42-9B7A-4D30-B5BF-21AE25B9D39F}" type="pres">
      <dgm:prSet presAssocID="{C6289FDA-2077-458D-895C-058080575133}" presName="circle1" presStyleLbl="node1" presStyleIdx="0" presStyleCnt="4"/>
      <dgm:spPr/>
    </dgm:pt>
    <dgm:pt modelId="{FD245954-269C-4E8A-B000-B0092BFFA2A4}" type="pres">
      <dgm:prSet presAssocID="{C6289FDA-2077-458D-895C-058080575133}" presName="space" presStyleCnt="0"/>
      <dgm:spPr/>
    </dgm:pt>
    <dgm:pt modelId="{2F935EFF-3B41-42F1-AB25-9092EAB3FFA9}" type="pres">
      <dgm:prSet presAssocID="{C6289FDA-2077-458D-895C-058080575133}" presName="rect1" presStyleLbl="alignAcc1" presStyleIdx="0" presStyleCnt="4"/>
      <dgm:spPr/>
      <dgm:t>
        <a:bodyPr/>
        <a:lstStyle/>
        <a:p>
          <a:endParaRPr lang="es-MX"/>
        </a:p>
      </dgm:t>
    </dgm:pt>
    <dgm:pt modelId="{3D09F7E9-88A9-4C3F-8515-5DECF498565E}" type="pres">
      <dgm:prSet presAssocID="{D2EC979B-D994-47CE-A4A0-31C0445BC863}" presName="vertSpace2" presStyleLbl="node1" presStyleIdx="0" presStyleCnt="4"/>
      <dgm:spPr/>
    </dgm:pt>
    <dgm:pt modelId="{6FBF11C4-C174-400D-B484-8784A714A741}" type="pres">
      <dgm:prSet presAssocID="{D2EC979B-D994-47CE-A4A0-31C0445BC863}" presName="circle2" presStyleLbl="node1" presStyleIdx="1" presStyleCnt="4"/>
      <dgm:spPr/>
    </dgm:pt>
    <dgm:pt modelId="{1679F8C7-DBE1-43CF-98EF-716A22531252}" type="pres">
      <dgm:prSet presAssocID="{D2EC979B-D994-47CE-A4A0-31C0445BC863}" presName="rect2" presStyleLbl="alignAcc1" presStyleIdx="1" presStyleCnt="4"/>
      <dgm:spPr/>
      <dgm:t>
        <a:bodyPr/>
        <a:lstStyle/>
        <a:p>
          <a:endParaRPr lang="es-MX"/>
        </a:p>
      </dgm:t>
    </dgm:pt>
    <dgm:pt modelId="{ED835564-EA5E-44BE-912D-9BADD38E1A15}" type="pres">
      <dgm:prSet presAssocID="{3F4CA746-C82F-4C19-A74D-4DA696570AEF}" presName="vertSpace3" presStyleLbl="node1" presStyleIdx="1" presStyleCnt="4"/>
      <dgm:spPr/>
    </dgm:pt>
    <dgm:pt modelId="{EF5B10DD-007E-4A98-A419-C40B82031FC0}" type="pres">
      <dgm:prSet presAssocID="{3F4CA746-C82F-4C19-A74D-4DA696570AEF}" presName="circle3" presStyleLbl="node1" presStyleIdx="2" presStyleCnt="4"/>
      <dgm:spPr/>
    </dgm:pt>
    <dgm:pt modelId="{3460C3A3-AB6D-466B-83D8-F0EBA3606F0F}" type="pres">
      <dgm:prSet presAssocID="{3F4CA746-C82F-4C19-A74D-4DA696570AEF}" presName="rect3" presStyleLbl="alignAcc1" presStyleIdx="2" presStyleCnt="4"/>
      <dgm:spPr/>
      <dgm:t>
        <a:bodyPr/>
        <a:lstStyle/>
        <a:p>
          <a:endParaRPr lang="es-MX"/>
        </a:p>
      </dgm:t>
    </dgm:pt>
    <dgm:pt modelId="{7FF2B052-063F-40F7-93B2-A2AC324C08DB}" type="pres">
      <dgm:prSet presAssocID="{6249B6D7-E618-439F-83A0-46A2DE7091E8}" presName="vertSpace4" presStyleLbl="node1" presStyleIdx="2" presStyleCnt="4"/>
      <dgm:spPr/>
    </dgm:pt>
    <dgm:pt modelId="{A271C532-A4A8-4644-A6BE-44A1B84073BA}" type="pres">
      <dgm:prSet presAssocID="{6249B6D7-E618-439F-83A0-46A2DE7091E8}" presName="circle4" presStyleLbl="node1" presStyleIdx="3" presStyleCnt="4"/>
      <dgm:spPr/>
    </dgm:pt>
    <dgm:pt modelId="{98551C44-C00A-4C07-A892-A60E0DD576D1}" type="pres">
      <dgm:prSet presAssocID="{6249B6D7-E618-439F-83A0-46A2DE7091E8}" presName="rect4" presStyleLbl="alignAcc1" presStyleIdx="3" presStyleCnt="4"/>
      <dgm:spPr/>
      <dgm:t>
        <a:bodyPr/>
        <a:lstStyle/>
        <a:p>
          <a:endParaRPr lang="es-MX"/>
        </a:p>
      </dgm:t>
    </dgm:pt>
    <dgm:pt modelId="{EBBEA561-3992-4EBE-B696-96960E7D4E5C}" type="pres">
      <dgm:prSet presAssocID="{C6289FDA-2077-458D-895C-058080575133}" presName="rect1ParTx" presStyleLbl="alignAcc1" presStyleIdx="3" presStyleCnt="4">
        <dgm:presLayoutVars>
          <dgm:chMax val="1"/>
          <dgm:bulletEnabled val="1"/>
        </dgm:presLayoutVars>
      </dgm:prSet>
      <dgm:spPr/>
      <dgm:t>
        <a:bodyPr/>
        <a:lstStyle/>
        <a:p>
          <a:endParaRPr lang="es-MX"/>
        </a:p>
      </dgm:t>
    </dgm:pt>
    <dgm:pt modelId="{2B41F7E3-5375-4420-BCBA-FE162EE2C8A8}" type="pres">
      <dgm:prSet presAssocID="{C6289FDA-2077-458D-895C-058080575133}" presName="rect1ChTx" presStyleLbl="alignAcc1" presStyleIdx="3" presStyleCnt="4">
        <dgm:presLayoutVars>
          <dgm:bulletEnabled val="1"/>
        </dgm:presLayoutVars>
      </dgm:prSet>
      <dgm:spPr/>
      <dgm:t>
        <a:bodyPr/>
        <a:lstStyle/>
        <a:p>
          <a:endParaRPr lang="es-MX"/>
        </a:p>
      </dgm:t>
    </dgm:pt>
    <dgm:pt modelId="{97A3E63D-0BDE-439F-A8EC-BEFCCABE1192}" type="pres">
      <dgm:prSet presAssocID="{D2EC979B-D994-47CE-A4A0-31C0445BC863}" presName="rect2ParTx" presStyleLbl="alignAcc1" presStyleIdx="3" presStyleCnt="4">
        <dgm:presLayoutVars>
          <dgm:chMax val="1"/>
          <dgm:bulletEnabled val="1"/>
        </dgm:presLayoutVars>
      </dgm:prSet>
      <dgm:spPr/>
      <dgm:t>
        <a:bodyPr/>
        <a:lstStyle/>
        <a:p>
          <a:endParaRPr lang="es-MX"/>
        </a:p>
      </dgm:t>
    </dgm:pt>
    <dgm:pt modelId="{2BD2D783-823F-4825-9A88-4C021EBB3BF2}" type="pres">
      <dgm:prSet presAssocID="{D2EC979B-D994-47CE-A4A0-31C0445BC863}" presName="rect2ChTx" presStyleLbl="alignAcc1" presStyleIdx="3" presStyleCnt="4">
        <dgm:presLayoutVars>
          <dgm:bulletEnabled val="1"/>
        </dgm:presLayoutVars>
      </dgm:prSet>
      <dgm:spPr/>
      <dgm:t>
        <a:bodyPr/>
        <a:lstStyle/>
        <a:p>
          <a:endParaRPr lang="es-MX"/>
        </a:p>
      </dgm:t>
    </dgm:pt>
    <dgm:pt modelId="{507BAE28-992F-44E9-97CD-FCC1B1DA8DFC}" type="pres">
      <dgm:prSet presAssocID="{3F4CA746-C82F-4C19-A74D-4DA696570AEF}" presName="rect3ParTx" presStyleLbl="alignAcc1" presStyleIdx="3" presStyleCnt="4">
        <dgm:presLayoutVars>
          <dgm:chMax val="1"/>
          <dgm:bulletEnabled val="1"/>
        </dgm:presLayoutVars>
      </dgm:prSet>
      <dgm:spPr/>
      <dgm:t>
        <a:bodyPr/>
        <a:lstStyle/>
        <a:p>
          <a:endParaRPr lang="es-MX"/>
        </a:p>
      </dgm:t>
    </dgm:pt>
    <dgm:pt modelId="{B6932C6B-71F9-49EE-95FE-4E2D32B18D1F}" type="pres">
      <dgm:prSet presAssocID="{3F4CA746-C82F-4C19-A74D-4DA696570AEF}" presName="rect3ChTx" presStyleLbl="alignAcc1" presStyleIdx="3" presStyleCnt="4">
        <dgm:presLayoutVars>
          <dgm:bulletEnabled val="1"/>
        </dgm:presLayoutVars>
      </dgm:prSet>
      <dgm:spPr/>
      <dgm:t>
        <a:bodyPr/>
        <a:lstStyle/>
        <a:p>
          <a:endParaRPr lang="es-MX"/>
        </a:p>
      </dgm:t>
    </dgm:pt>
    <dgm:pt modelId="{7D02C738-808D-4CAB-87F4-89CF24BDD8F8}" type="pres">
      <dgm:prSet presAssocID="{6249B6D7-E618-439F-83A0-46A2DE7091E8}" presName="rect4ParTx" presStyleLbl="alignAcc1" presStyleIdx="3" presStyleCnt="4">
        <dgm:presLayoutVars>
          <dgm:chMax val="1"/>
          <dgm:bulletEnabled val="1"/>
        </dgm:presLayoutVars>
      </dgm:prSet>
      <dgm:spPr/>
      <dgm:t>
        <a:bodyPr/>
        <a:lstStyle/>
        <a:p>
          <a:endParaRPr lang="es-MX"/>
        </a:p>
      </dgm:t>
    </dgm:pt>
    <dgm:pt modelId="{1C7BEB1A-A252-494E-8B38-8388FC667206}" type="pres">
      <dgm:prSet presAssocID="{6249B6D7-E618-439F-83A0-46A2DE7091E8}" presName="rect4ChTx" presStyleLbl="alignAcc1" presStyleIdx="3" presStyleCnt="4">
        <dgm:presLayoutVars>
          <dgm:bulletEnabled val="1"/>
        </dgm:presLayoutVars>
      </dgm:prSet>
      <dgm:spPr/>
      <dgm:t>
        <a:bodyPr/>
        <a:lstStyle/>
        <a:p>
          <a:endParaRPr lang="es-MX"/>
        </a:p>
      </dgm:t>
    </dgm:pt>
  </dgm:ptLst>
  <dgm:cxnLst>
    <dgm:cxn modelId="{6F683584-850B-4E79-94F3-F84BFBE6B7E9}" srcId="{C6289FDA-2077-458D-895C-058080575133}" destId="{0849D2EB-1F12-4B41-B22C-F0D6D7A930F7}" srcOrd="0" destOrd="0" parTransId="{83F29468-7D04-4BDE-AE12-F6D7B8BE41A1}" sibTransId="{E93DE742-949A-4AF0-B964-1DEF6FAC2E90}"/>
    <dgm:cxn modelId="{EB4543B6-DE57-4EBC-BAC1-EA33D58F4A9A}" type="presOf" srcId="{0849D2EB-1F12-4B41-B22C-F0D6D7A930F7}" destId="{2B41F7E3-5375-4420-BCBA-FE162EE2C8A8}" srcOrd="0" destOrd="0" presId="urn:microsoft.com/office/officeart/2005/8/layout/target3"/>
    <dgm:cxn modelId="{26EA7B73-5CF2-43C7-8D91-21FFB1027C71}" srcId="{913D2D78-4A2F-4789-A2F5-234E27273596}" destId="{D2EC979B-D994-47CE-A4A0-31C0445BC863}" srcOrd="1" destOrd="0" parTransId="{915F6A4E-F25C-482D-B602-0C77E2238527}" sibTransId="{0E28EFC6-544E-41ED-A3E3-949D576DE89C}"/>
    <dgm:cxn modelId="{31EE27ED-E3C4-4BB2-B2F0-F6D9BE1F1D13}" type="presOf" srcId="{3F4CA746-C82F-4C19-A74D-4DA696570AEF}" destId="{507BAE28-992F-44E9-97CD-FCC1B1DA8DFC}" srcOrd="1" destOrd="0" presId="urn:microsoft.com/office/officeart/2005/8/layout/target3"/>
    <dgm:cxn modelId="{F5690412-4CCD-44AB-B4F9-3B60C786D1C3}" type="presOf" srcId="{C6289FDA-2077-458D-895C-058080575133}" destId="{2F935EFF-3B41-42F1-AB25-9092EAB3FFA9}" srcOrd="0" destOrd="0" presId="urn:microsoft.com/office/officeart/2005/8/layout/target3"/>
    <dgm:cxn modelId="{9C52FBA8-7D3A-4148-85D4-EDAD19D81FF2}" type="presOf" srcId="{D2EC979B-D994-47CE-A4A0-31C0445BC863}" destId="{1679F8C7-DBE1-43CF-98EF-716A22531252}" srcOrd="0" destOrd="0" presId="urn:microsoft.com/office/officeart/2005/8/layout/target3"/>
    <dgm:cxn modelId="{D8DBCEC9-8D83-4DF4-88E1-382F19283DA5}" srcId="{3F4CA746-C82F-4C19-A74D-4DA696570AEF}" destId="{C58F4A30-CB59-4DF2-AF58-BF6926F93EAB}" srcOrd="0" destOrd="0" parTransId="{0290CFC0-8ABF-4368-96A8-9F0E0A5EAA79}" sibTransId="{F694BADF-8EA9-4D36-9B77-BA828ED24FC1}"/>
    <dgm:cxn modelId="{4587482C-D10B-4D03-A735-18AD75759C9E}" srcId="{D2EC979B-D994-47CE-A4A0-31C0445BC863}" destId="{9B173A02-8306-4581-9572-CD70BA625237}" srcOrd="0" destOrd="0" parTransId="{20E1422C-E5D7-4FBD-BB6C-D8AA19835A01}" sibTransId="{60B4254A-3CE3-4BA1-8A8D-F2F1EE51EA81}"/>
    <dgm:cxn modelId="{199841E2-C474-44D1-BD83-50164D66E4B9}" srcId="{913D2D78-4A2F-4789-A2F5-234E27273596}" destId="{6249B6D7-E618-439F-83A0-46A2DE7091E8}" srcOrd="3" destOrd="0" parTransId="{97F884BD-1132-444F-B096-79AFEEAE6E36}" sibTransId="{03673C79-16BB-4134-945D-3B995662471B}"/>
    <dgm:cxn modelId="{B09BF913-A5F3-4CF4-9576-7958BFFDC2FF}" type="presOf" srcId="{6249B6D7-E618-439F-83A0-46A2DE7091E8}" destId="{98551C44-C00A-4C07-A892-A60E0DD576D1}" srcOrd="0" destOrd="0" presId="urn:microsoft.com/office/officeart/2005/8/layout/target3"/>
    <dgm:cxn modelId="{13A6D9FA-8034-433E-9246-CD48ACF7542A}" type="presOf" srcId="{C58F4A30-CB59-4DF2-AF58-BF6926F93EAB}" destId="{B6932C6B-71F9-49EE-95FE-4E2D32B18D1F}" srcOrd="0" destOrd="0" presId="urn:microsoft.com/office/officeart/2005/8/layout/target3"/>
    <dgm:cxn modelId="{B1EAEBC0-A8CC-49C1-B9A6-6B02C16E9EE2}" type="presOf" srcId="{C6289FDA-2077-458D-895C-058080575133}" destId="{EBBEA561-3992-4EBE-B696-96960E7D4E5C}" srcOrd="1" destOrd="0" presId="urn:microsoft.com/office/officeart/2005/8/layout/target3"/>
    <dgm:cxn modelId="{14603A50-1119-45DC-8B33-690A6411DB18}" type="presOf" srcId="{9B173A02-8306-4581-9572-CD70BA625237}" destId="{2BD2D783-823F-4825-9A88-4C021EBB3BF2}" srcOrd="0" destOrd="0" presId="urn:microsoft.com/office/officeart/2005/8/layout/target3"/>
    <dgm:cxn modelId="{138F1B7C-90E7-477A-B022-EE892FBFB580}" srcId="{6249B6D7-E618-439F-83A0-46A2DE7091E8}" destId="{1933A4C7-4950-48A6-8472-5D734C49F045}" srcOrd="0" destOrd="0" parTransId="{69B169A3-22FD-467A-9044-A6CB505DC22A}" sibTransId="{A5F892A5-C0C4-44E4-A6F7-2408D7026A93}"/>
    <dgm:cxn modelId="{D4E497AF-5DDD-4A51-A46A-CB9E4DA2240E}" type="presOf" srcId="{1933A4C7-4950-48A6-8472-5D734C49F045}" destId="{1C7BEB1A-A252-494E-8B38-8388FC667206}" srcOrd="0" destOrd="0" presId="urn:microsoft.com/office/officeart/2005/8/layout/target3"/>
    <dgm:cxn modelId="{F72602E1-F44A-48E2-BDD3-91F6FD96E717}" type="presOf" srcId="{3F4CA746-C82F-4C19-A74D-4DA696570AEF}" destId="{3460C3A3-AB6D-466B-83D8-F0EBA3606F0F}" srcOrd="0" destOrd="0" presId="urn:microsoft.com/office/officeart/2005/8/layout/target3"/>
    <dgm:cxn modelId="{26D8ABD8-FB7C-4326-80F7-6AA7E8296559}" type="presOf" srcId="{913D2D78-4A2F-4789-A2F5-234E27273596}" destId="{B6273C41-2493-4E67-A8CD-2D1DDAD70414}" srcOrd="0" destOrd="0" presId="urn:microsoft.com/office/officeart/2005/8/layout/target3"/>
    <dgm:cxn modelId="{1F673667-9D9B-42CC-92D6-765A926AF1D2}" srcId="{913D2D78-4A2F-4789-A2F5-234E27273596}" destId="{3F4CA746-C82F-4C19-A74D-4DA696570AEF}" srcOrd="2" destOrd="0" parTransId="{291F4FD2-1D0C-4420-B5F8-1B78235A08F4}" sibTransId="{CE0F3C44-5970-4760-9897-57510F96F077}"/>
    <dgm:cxn modelId="{03C627AD-62D6-48E2-84A5-0E3175048AF6}" srcId="{913D2D78-4A2F-4789-A2F5-234E27273596}" destId="{C6289FDA-2077-458D-895C-058080575133}" srcOrd="0" destOrd="0" parTransId="{1570F9B3-5862-49CD-9031-B9DFFF8EC51C}" sibTransId="{62155C75-6DAB-4285-8548-9EBA6AC5CEF3}"/>
    <dgm:cxn modelId="{A17F4671-F206-4018-8141-36E2C0D1007F}" type="presOf" srcId="{6249B6D7-E618-439F-83A0-46A2DE7091E8}" destId="{7D02C738-808D-4CAB-87F4-89CF24BDD8F8}" srcOrd="1" destOrd="0" presId="urn:microsoft.com/office/officeart/2005/8/layout/target3"/>
    <dgm:cxn modelId="{B6278C38-AE52-43C9-A0F9-22187413289C}" type="presOf" srcId="{D2EC979B-D994-47CE-A4A0-31C0445BC863}" destId="{97A3E63D-0BDE-439F-A8EC-BEFCCABE1192}" srcOrd="1" destOrd="0" presId="urn:microsoft.com/office/officeart/2005/8/layout/target3"/>
    <dgm:cxn modelId="{9CCD9B6D-8309-4E89-9E07-CDF28059DC9C}" type="presParOf" srcId="{B6273C41-2493-4E67-A8CD-2D1DDAD70414}" destId="{72057E42-9B7A-4D30-B5BF-21AE25B9D39F}" srcOrd="0" destOrd="0" presId="urn:microsoft.com/office/officeart/2005/8/layout/target3"/>
    <dgm:cxn modelId="{B3C81F84-1315-454A-A8DD-A05D7A017748}" type="presParOf" srcId="{B6273C41-2493-4E67-A8CD-2D1DDAD70414}" destId="{FD245954-269C-4E8A-B000-B0092BFFA2A4}" srcOrd="1" destOrd="0" presId="urn:microsoft.com/office/officeart/2005/8/layout/target3"/>
    <dgm:cxn modelId="{022AD559-CB66-48A1-B388-A3DECBFEA464}" type="presParOf" srcId="{B6273C41-2493-4E67-A8CD-2D1DDAD70414}" destId="{2F935EFF-3B41-42F1-AB25-9092EAB3FFA9}" srcOrd="2" destOrd="0" presId="urn:microsoft.com/office/officeart/2005/8/layout/target3"/>
    <dgm:cxn modelId="{7DE92DBD-E98C-4C0F-B86E-9FAA9CC1D9D1}" type="presParOf" srcId="{B6273C41-2493-4E67-A8CD-2D1DDAD70414}" destId="{3D09F7E9-88A9-4C3F-8515-5DECF498565E}" srcOrd="3" destOrd="0" presId="urn:microsoft.com/office/officeart/2005/8/layout/target3"/>
    <dgm:cxn modelId="{1F54AFA4-190A-43FF-ABD7-9F09FC9C81B0}" type="presParOf" srcId="{B6273C41-2493-4E67-A8CD-2D1DDAD70414}" destId="{6FBF11C4-C174-400D-B484-8784A714A741}" srcOrd="4" destOrd="0" presId="urn:microsoft.com/office/officeart/2005/8/layout/target3"/>
    <dgm:cxn modelId="{031E8FDA-D79D-47D8-8486-BA595A1F102F}" type="presParOf" srcId="{B6273C41-2493-4E67-A8CD-2D1DDAD70414}" destId="{1679F8C7-DBE1-43CF-98EF-716A22531252}" srcOrd="5" destOrd="0" presId="urn:microsoft.com/office/officeart/2005/8/layout/target3"/>
    <dgm:cxn modelId="{A15C6033-3FFF-452E-8CAF-F1F3D7C61F57}" type="presParOf" srcId="{B6273C41-2493-4E67-A8CD-2D1DDAD70414}" destId="{ED835564-EA5E-44BE-912D-9BADD38E1A15}" srcOrd="6" destOrd="0" presId="urn:microsoft.com/office/officeart/2005/8/layout/target3"/>
    <dgm:cxn modelId="{03BA8CF3-54B3-4D67-966F-D4E7297FCCE3}" type="presParOf" srcId="{B6273C41-2493-4E67-A8CD-2D1DDAD70414}" destId="{EF5B10DD-007E-4A98-A419-C40B82031FC0}" srcOrd="7" destOrd="0" presId="urn:microsoft.com/office/officeart/2005/8/layout/target3"/>
    <dgm:cxn modelId="{9250C8FA-3BB6-485F-82C3-882BC39DD658}" type="presParOf" srcId="{B6273C41-2493-4E67-A8CD-2D1DDAD70414}" destId="{3460C3A3-AB6D-466B-83D8-F0EBA3606F0F}" srcOrd="8" destOrd="0" presId="urn:microsoft.com/office/officeart/2005/8/layout/target3"/>
    <dgm:cxn modelId="{91511E6B-A383-49A7-97AD-E1D9B0DB0E29}" type="presParOf" srcId="{B6273C41-2493-4E67-A8CD-2D1DDAD70414}" destId="{7FF2B052-063F-40F7-93B2-A2AC324C08DB}" srcOrd="9" destOrd="0" presId="urn:microsoft.com/office/officeart/2005/8/layout/target3"/>
    <dgm:cxn modelId="{78D45F26-34F5-450C-8AF0-6559819288EA}" type="presParOf" srcId="{B6273C41-2493-4E67-A8CD-2D1DDAD70414}" destId="{A271C532-A4A8-4644-A6BE-44A1B84073BA}" srcOrd="10" destOrd="0" presId="urn:microsoft.com/office/officeart/2005/8/layout/target3"/>
    <dgm:cxn modelId="{107F4770-98ED-45C3-8B34-F7A14359B780}" type="presParOf" srcId="{B6273C41-2493-4E67-A8CD-2D1DDAD70414}" destId="{98551C44-C00A-4C07-A892-A60E0DD576D1}" srcOrd="11" destOrd="0" presId="urn:microsoft.com/office/officeart/2005/8/layout/target3"/>
    <dgm:cxn modelId="{1E82C04F-B7D4-4C71-9F22-9B22B79CA6D3}" type="presParOf" srcId="{B6273C41-2493-4E67-A8CD-2D1DDAD70414}" destId="{EBBEA561-3992-4EBE-B696-96960E7D4E5C}" srcOrd="12" destOrd="0" presId="urn:microsoft.com/office/officeart/2005/8/layout/target3"/>
    <dgm:cxn modelId="{9CEA866D-3A11-47D4-9FB0-F7F844A38A54}" type="presParOf" srcId="{B6273C41-2493-4E67-A8CD-2D1DDAD70414}" destId="{2B41F7E3-5375-4420-BCBA-FE162EE2C8A8}" srcOrd="13" destOrd="0" presId="urn:microsoft.com/office/officeart/2005/8/layout/target3"/>
    <dgm:cxn modelId="{8BB78660-9518-4CBE-9674-28B23DBEBA02}" type="presParOf" srcId="{B6273C41-2493-4E67-A8CD-2D1DDAD70414}" destId="{97A3E63D-0BDE-439F-A8EC-BEFCCABE1192}" srcOrd="14" destOrd="0" presId="urn:microsoft.com/office/officeart/2005/8/layout/target3"/>
    <dgm:cxn modelId="{B4D2B643-F5BC-483B-A2EA-BF6F05D9157A}" type="presParOf" srcId="{B6273C41-2493-4E67-A8CD-2D1DDAD70414}" destId="{2BD2D783-823F-4825-9A88-4C021EBB3BF2}" srcOrd="15" destOrd="0" presId="urn:microsoft.com/office/officeart/2005/8/layout/target3"/>
    <dgm:cxn modelId="{48084B1B-1EB1-4A28-8CC9-1E5BAB349ED4}" type="presParOf" srcId="{B6273C41-2493-4E67-A8CD-2D1DDAD70414}" destId="{507BAE28-992F-44E9-97CD-FCC1B1DA8DFC}" srcOrd="16" destOrd="0" presId="urn:microsoft.com/office/officeart/2005/8/layout/target3"/>
    <dgm:cxn modelId="{A00D5499-9A1A-44E7-86D3-C16138157689}" type="presParOf" srcId="{B6273C41-2493-4E67-A8CD-2D1DDAD70414}" destId="{B6932C6B-71F9-49EE-95FE-4E2D32B18D1F}" srcOrd="17" destOrd="0" presId="urn:microsoft.com/office/officeart/2005/8/layout/target3"/>
    <dgm:cxn modelId="{E5479967-74C5-436E-B0A9-AA9BFA4F3A19}" type="presParOf" srcId="{B6273C41-2493-4E67-A8CD-2D1DDAD70414}" destId="{7D02C738-808D-4CAB-87F4-89CF24BDD8F8}" srcOrd="18" destOrd="0" presId="urn:microsoft.com/office/officeart/2005/8/layout/target3"/>
    <dgm:cxn modelId="{6EC205C5-3E76-4F40-B984-C8B77C371B14}" type="presParOf" srcId="{B6273C41-2493-4E67-A8CD-2D1DDAD70414}" destId="{1C7BEB1A-A252-494E-8B38-8388FC667206}"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42B5AF5-4881-4249-9044-C6395B4CCF58}" type="doc">
      <dgm:prSet loTypeId="urn:microsoft.com/office/officeart/2005/8/layout/cycle7" loCatId="cycle" qsTypeId="urn:microsoft.com/office/officeart/2005/8/quickstyle/simple1" qsCatId="simple" csTypeId="urn:microsoft.com/office/officeart/2005/8/colors/colorful5" csCatId="colorful" phldr="1"/>
      <dgm:spPr/>
      <dgm:t>
        <a:bodyPr/>
        <a:lstStyle/>
        <a:p>
          <a:endParaRPr lang="es-MX"/>
        </a:p>
      </dgm:t>
    </dgm:pt>
    <dgm:pt modelId="{AD6CAEF8-69AF-406A-BEED-CAD124D3196C}">
      <dgm:prSet phldrT="[Texto]"/>
      <dgm:spPr/>
      <dgm:t>
        <a:bodyPr/>
        <a:lstStyle/>
        <a:p>
          <a:r>
            <a:rPr lang="es-MX" dirty="0" smtClean="0"/>
            <a:t>Balanza de pagos</a:t>
          </a:r>
          <a:endParaRPr lang="es-MX" dirty="0"/>
        </a:p>
      </dgm:t>
    </dgm:pt>
    <dgm:pt modelId="{03CC4B35-E0F1-46AC-8183-A2DE9E913662}" type="parTrans" cxnId="{ED2C5247-C0FD-43B3-AF09-546422B6A88A}">
      <dgm:prSet/>
      <dgm:spPr/>
      <dgm:t>
        <a:bodyPr/>
        <a:lstStyle/>
        <a:p>
          <a:endParaRPr lang="es-MX"/>
        </a:p>
      </dgm:t>
    </dgm:pt>
    <dgm:pt modelId="{F90DEBD8-EF33-40E5-AE3B-AC2621BCCED6}" type="sibTrans" cxnId="{ED2C5247-C0FD-43B3-AF09-546422B6A88A}">
      <dgm:prSet/>
      <dgm:spPr/>
      <dgm:t>
        <a:bodyPr/>
        <a:lstStyle/>
        <a:p>
          <a:endParaRPr lang="es-MX" dirty="0"/>
        </a:p>
      </dgm:t>
    </dgm:pt>
    <dgm:pt modelId="{6E1B804F-912C-4159-9DC7-530314A3E235}">
      <dgm:prSet phldrT="[Texto]"/>
      <dgm:spPr/>
      <dgm:t>
        <a:bodyPr/>
        <a:lstStyle/>
        <a:p>
          <a:r>
            <a:rPr lang="es-MX" dirty="0" smtClean="0"/>
            <a:t>Tasa de interés</a:t>
          </a:r>
          <a:endParaRPr lang="es-MX" dirty="0"/>
        </a:p>
      </dgm:t>
    </dgm:pt>
    <dgm:pt modelId="{39A6D9E4-5A27-4FEA-BDDC-ACCC687AC127}" type="parTrans" cxnId="{71F89CFE-5954-48BD-913F-4099C7F4988C}">
      <dgm:prSet/>
      <dgm:spPr/>
      <dgm:t>
        <a:bodyPr/>
        <a:lstStyle/>
        <a:p>
          <a:endParaRPr lang="es-MX"/>
        </a:p>
      </dgm:t>
    </dgm:pt>
    <dgm:pt modelId="{DD12338C-FE09-4CAA-868D-4F91F39EAC73}" type="sibTrans" cxnId="{71F89CFE-5954-48BD-913F-4099C7F4988C}">
      <dgm:prSet/>
      <dgm:spPr/>
      <dgm:t>
        <a:bodyPr/>
        <a:lstStyle/>
        <a:p>
          <a:endParaRPr lang="es-MX" dirty="0"/>
        </a:p>
      </dgm:t>
    </dgm:pt>
    <dgm:pt modelId="{B95CE3EC-1601-46A0-8DFC-830E2A0D088E}">
      <dgm:prSet phldrT="[Texto]"/>
      <dgm:spPr/>
      <dgm:t>
        <a:bodyPr/>
        <a:lstStyle/>
        <a:p>
          <a:r>
            <a:rPr lang="es-MX" dirty="0" smtClean="0"/>
            <a:t>Inflación</a:t>
          </a:r>
          <a:endParaRPr lang="es-MX" dirty="0"/>
        </a:p>
      </dgm:t>
    </dgm:pt>
    <dgm:pt modelId="{59A1CED2-EB1D-403A-8882-3A2040705C21}" type="parTrans" cxnId="{1DE23412-A259-4A5B-84DB-4DCD01939621}">
      <dgm:prSet/>
      <dgm:spPr/>
      <dgm:t>
        <a:bodyPr/>
        <a:lstStyle/>
        <a:p>
          <a:endParaRPr lang="es-MX"/>
        </a:p>
      </dgm:t>
    </dgm:pt>
    <dgm:pt modelId="{791639D4-9CFB-4CB2-9C29-61D5AEEF835F}" type="sibTrans" cxnId="{1DE23412-A259-4A5B-84DB-4DCD01939621}">
      <dgm:prSet/>
      <dgm:spPr/>
      <dgm:t>
        <a:bodyPr/>
        <a:lstStyle/>
        <a:p>
          <a:endParaRPr lang="es-MX" dirty="0"/>
        </a:p>
      </dgm:t>
    </dgm:pt>
    <dgm:pt modelId="{98EECB71-59E6-4CD7-A18B-ED0502270301}" type="pres">
      <dgm:prSet presAssocID="{542B5AF5-4881-4249-9044-C6395B4CCF58}" presName="Name0" presStyleCnt="0">
        <dgm:presLayoutVars>
          <dgm:dir/>
          <dgm:resizeHandles val="exact"/>
        </dgm:presLayoutVars>
      </dgm:prSet>
      <dgm:spPr/>
      <dgm:t>
        <a:bodyPr/>
        <a:lstStyle/>
        <a:p>
          <a:endParaRPr lang="es-MX"/>
        </a:p>
      </dgm:t>
    </dgm:pt>
    <dgm:pt modelId="{B4B386F1-4DFF-4C2C-AB3D-39C0D9B4DBE7}" type="pres">
      <dgm:prSet presAssocID="{AD6CAEF8-69AF-406A-BEED-CAD124D3196C}" presName="node" presStyleLbl="node1" presStyleIdx="0" presStyleCnt="3">
        <dgm:presLayoutVars>
          <dgm:bulletEnabled val="1"/>
        </dgm:presLayoutVars>
      </dgm:prSet>
      <dgm:spPr/>
      <dgm:t>
        <a:bodyPr/>
        <a:lstStyle/>
        <a:p>
          <a:endParaRPr lang="es-MX"/>
        </a:p>
      </dgm:t>
    </dgm:pt>
    <dgm:pt modelId="{2E909124-05D7-4B6E-A107-1CBB66924B60}" type="pres">
      <dgm:prSet presAssocID="{F90DEBD8-EF33-40E5-AE3B-AC2621BCCED6}" presName="sibTrans" presStyleLbl="sibTrans2D1" presStyleIdx="0" presStyleCnt="3"/>
      <dgm:spPr/>
      <dgm:t>
        <a:bodyPr/>
        <a:lstStyle/>
        <a:p>
          <a:endParaRPr lang="es-MX"/>
        </a:p>
      </dgm:t>
    </dgm:pt>
    <dgm:pt modelId="{95937A6E-4FD2-4866-AC7C-89094630CFAD}" type="pres">
      <dgm:prSet presAssocID="{F90DEBD8-EF33-40E5-AE3B-AC2621BCCED6}" presName="connectorText" presStyleLbl="sibTrans2D1" presStyleIdx="0" presStyleCnt="3"/>
      <dgm:spPr/>
      <dgm:t>
        <a:bodyPr/>
        <a:lstStyle/>
        <a:p>
          <a:endParaRPr lang="es-MX"/>
        </a:p>
      </dgm:t>
    </dgm:pt>
    <dgm:pt modelId="{EA6A64BB-EB8F-48F1-93F6-6EE9986F8887}" type="pres">
      <dgm:prSet presAssocID="{6E1B804F-912C-4159-9DC7-530314A3E235}" presName="node" presStyleLbl="node1" presStyleIdx="1" presStyleCnt="3">
        <dgm:presLayoutVars>
          <dgm:bulletEnabled val="1"/>
        </dgm:presLayoutVars>
      </dgm:prSet>
      <dgm:spPr/>
      <dgm:t>
        <a:bodyPr/>
        <a:lstStyle/>
        <a:p>
          <a:endParaRPr lang="es-MX"/>
        </a:p>
      </dgm:t>
    </dgm:pt>
    <dgm:pt modelId="{07E429A0-B7F1-4F36-A997-04A6AF7DC8D5}" type="pres">
      <dgm:prSet presAssocID="{DD12338C-FE09-4CAA-868D-4F91F39EAC73}" presName="sibTrans" presStyleLbl="sibTrans2D1" presStyleIdx="1" presStyleCnt="3"/>
      <dgm:spPr/>
      <dgm:t>
        <a:bodyPr/>
        <a:lstStyle/>
        <a:p>
          <a:endParaRPr lang="es-MX"/>
        </a:p>
      </dgm:t>
    </dgm:pt>
    <dgm:pt modelId="{43B33ACE-C2A2-49A3-8160-E0AFE4309357}" type="pres">
      <dgm:prSet presAssocID="{DD12338C-FE09-4CAA-868D-4F91F39EAC73}" presName="connectorText" presStyleLbl="sibTrans2D1" presStyleIdx="1" presStyleCnt="3"/>
      <dgm:spPr/>
      <dgm:t>
        <a:bodyPr/>
        <a:lstStyle/>
        <a:p>
          <a:endParaRPr lang="es-MX"/>
        </a:p>
      </dgm:t>
    </dgm:pt>
    <dgm:pt modelId="{BB54408C-8827-440B-8E6A-E3E33BE4537F}" type="pres">
      <dgm:prSet presAssocID="{B95CE3EC-1601-46A0-8DFC-830E2A0D088E}" presName="node" presStyleLbl="node1" presStyleIdx="2" presStyleCnt="3">
        <dgm:presLayoutVars>
          <dgm:bulletEnabled val="1"/>
        </dgm:presLayoutVars>
      </dgm:prSet>
      <dgm:spPr/>
      <dgm:t>
        <a:bodyPr/>
        <a:lstStyle/>
        <a:p>
          <a:endParaRPr lang="es-MX"/>
        </a:p>
      </dgm:t>
    </dgm:pt>
    <dgm:pt modelId="{642599CF-F9A4-4DFF-86B6-8C2F5F4F38DD}" type="pres">
      <dgm:prSet presAssocID="{791639D4-9CFB-4CB2-9C29-61D5AEEF835F}" presName="sibTrans" presStyleLbl="sibTrans2D1" presStyleIdx="2" presStyleCnt="3"/>
      <dgm:spPr/>
      <dgm:t>
        <a:bodyPr/>
        <a:lstStyle/>
        <a:p>
          <a:endParaRPr lang="es-MX"/>
        </a:p>
      </dgm:t>
    </dgm:pt>
    <dgm:pt modelId="{5D3395BF-1DAC-4F58-BB0C-D44DDB2D83A4}" type="pres">
      <dgm:prSet presAssocID="{791639D4-9CFB-4CB2-9C29-61D5AEEF835F}" presName="connectorText" presStyleLbl="sibTrans2D1" presStyleIdx="2" presStyleCnt="3"/>
      <dgm:spPr/>
      <dgm:t>
        <a:bodyPr/>
        <a:lstStyle/>
        <a:p>
          <a:endParaRPr lang="es-MX"/>
        </a:p>
      </dgm:t>
    </dgm:pt>
  </dgm:ptLst>
  <dgm:cxnLst>
    <dgm:cxn modelId="{1DE23412-A259-4A5B-84DB-4DCD01939621}" srcId="{542B5AF5-4881-4249-9044-C6395B4CCF58}" destId="{B95CE3EC-1601-46A0-8DFC-830E2A0D088E}" srcOrd="2" destOrd="0" parTransId="{59A1CED2-EB1D-403A-8882-3A2040705C21}" sibTransId="{791639D4-9CFB-4CB2-9C29-61D5AEEF835F}"/>
    <dgm:cxn modelId="{71F89CFE-5954-48BD-913F-4099C7F4988C}" srcId="{542B5AF5-4881-4249-9044-C6395B4CCF58}" destId="{6E1B804F-912C-4159-9DC7-530314A3E235}" srcOrd="1" destOrd="0" parTransId="{39A6D9E4-5A27-4FEA-BDDC-ACCC687AC127}" sibTransId="{DD12338C-FE09-4CAA-868D-4F91F39EAC73}"/>
    <dgm:cxn modelId="{92BC8166-9B93-44EC-A0A5-7159FB8B2F58}" type="presOf" srcId="{AD6CAEF8-69AF-406A-BEED-CAD124D3196C}" destId="{B4B386F1-4DFF-4C2C-AB3D-39C0D9B4DBE7}" srcOrd="0" destOrd="0" presId="urn:microsoft.com/office/officeart/2005/8/layout/cycle7"/>
    <dgm:cxn modelId="{99D3E60E-550B-4869-BC63-F9FDD8CF7C8F}" type="presOf" srcId="{DD12338C-FE09-4CAA-868D-4F91F39EAC73}" destId="{43B33ACE-C2A2-49A3-8160-E0AFE4309357}" srcOrd="1" destOrd="0" presId="urn:microsoft.com/office/officeart/2005/8/layout/cycle7"/>
    <dgm:cxn modelId="{DD226C7F-6CBC-4E97-91B6-2FA03C87F56E}" type="presOf" srcId="{791639D4-9CFB-4CB2-9C29-61D5AEEF835F}" destId="{642599CF-F9A4-4DFF-86B6-8C2F5F4F38DD}" srcOrd="0" destOrd="0" presId="urn:microsoft.com/office/officeart/2005/8/layout/cycle7"/>
    <dgm:cxn modelId="{544DDBA8-C199-4582-9A49-CD9F325F8B7B}" type="presOf" srcId="{6E1B804F-912C-4159-9DC7-530314A3E235}" destId="{EA6A64BB-EB8F-48F1-93F6-6EE9986F8887}" srcOrd="0" destOrd="0" presId="urn:microsoft.com/office/officeart/2005/8/layout/cycle7"/>
    <dgm:cxn modelId="{57E3A6AA-0ADE-43DB-8B3F-0B47855F5070}" type="presOf" srcId="{791639D4-9CFB-4CB2-9C29-61D5AEEF835F}" destId="{5D3395BF-1DAC-4F58-BB0C-D44DDB2D83A4}" srcOrd="1" destOrd="0" presId="urn:microsoft.com/office/officeart/2005/8/layout/cycle7"/>
    <dgm:cxn modelId="{FDA159C3-7BB8-47BA-BDF6-76A5D3090697}" type="presOf" srcId="{B95CE3EC-1601-46A0-8DFC-830E2A0D088E}" destId="{BB54408C-8827-440B-8E6A-E3E33BE4537F}" srcOrd="0" destOrd="0" presId="urn:microsoft.com/office/officeart/2005/8/layout/cycle7"/>
    <dgm:cxn modelId="{7410CD58-25B8-442D-8974-647B49C630C9}" type="presOf" srcId="{542B5AF5-4881-4249-9044-C6395B4CCF58}" destId="{98EECB71-59E6-4CD7-A18B-ED0502270301}" srcOrd="0" destOrd="0" presId="urn:microsoft.com/office/officeart/2005/8/layout/cycle7"/>
    <dgm:cxn modelId="{F9F359EA-581D-41FC-92E5-8035DA375F5D}" type="presOf" srcId="{F90DEBD8-EF33-40E5-AE3B-AC2621BCCED6}" destId="{2E909124-05D7-4B6E-A107-1CBB66924B60}" srcOrd="0" destOrd="0" presId="urn:microsoft.com/office/officeart/2005/8/layout/cycle7"/>
    <dgm:cxn modelId="{ED2C5247-C0FD-43B3-AF09-546422B6A88A}" srcId="{542B5AF5-4881-4249-9044-C6395B4CCF58}" destId="{AD6CAEF8-69AF-406A-BEED-CAD124D3196C}" srcOrd="0" destOrd="0" parTransId="{03CC4B35-E0F1-46AC-8183-A2DE9E913662}" sibTransId="{F90DEBD8-EF33-40E5-AE3B-AC2621BCCED6}"/>
    <dgm:cxn modelId="{D7A284D1-0699-46B4-8692-EBE9494ABBB8}" type="presOf" srcId="{DD12338C-FE09-4CAA-868D-4F91F39EAC73}" destId="{07E429A0-B7F1-4F36-A997-04A6AF7DC8D5}" srcOrd="0" destOrd="0" presId="urn:microsoft.com/office/officeart/2005/8/layout/cycle7"/>
    <dgm:cxn modelId="{622E52EF-F394-4778-8C31-F234E1BBB93B}" type="presOf" srcId="{F90DEBD8-EF33-40E5-AE3B-AC2621BCCED6}" destId="{95937A6E-4FD2-4866-AC7C-89094630CFAD}" srcOrd="1" destOrd="0" presId="urn:microsoft.com/office/officeart/2005/8/layout/cycle7"/>
    <dgm:cxn modelId="{B8D9D65C-2D30-486A-9E59-4EA64B84FD14}" type="presParOf" srcId="{98EECB71-59E6-4CD7-A18B-ED0502270301}" destId="{B4B386F1-4DFF-4C2C-AB3D-39C0D9B4DBE7}" srcOrd="0" destOrd="0" presId="urn:microsoft.com/office/officeart/2005/8/layout/cycle7"/>
    <dgm:cxn modelId="{8002E6F1-C64C-47B5-B47C-9DDFE666C700}" type="presParOf" srcId="{98EECB71-59E6-4CD7-A18B-ED0502270301}" destId="{2E909124-05D7-4B6E-A107-1CBB66924B60}" srcOrd="1" destOrd="0" presId="urn:microsoft.com/office/officeart/2005/8/layout/cycle7"/>
    <dgm:cxn modelId="{CD16863B-3FC4-4215-A096-F8471152E6D2}" type="presParOf" srcId="{2E909124-05D7-4B6E-A107-1CBB66924B60}" destId="{95937A6E-4FD2-4866-AC7C-89094630CFAD}" srcOrd="0" destOrd="0" presId="urn:microsoft.com/office/officeart/2005/8/layout/cycle7"/>
    <dgm:cxn modelId="{8C81E8CF-95B5-4753-AD20-643335E835EF}" type="presParOf" srcId="{98EECB71-59E6-4CD7-A18B-ED0502270301}" destId="{EA6A64BB-EB8F-48F1-93F6-6EE9986F8887}" srcOrd="2" destOrd="0" presId="urn:microsoft.com/office/officeart/2005/8/layout/cycle7"/>
    <dgm:cxn modelId="{B9C4FFF1-BD9D-401F-821F-CE8613AAFA1B}" type="presParOf" srcId="{98EECB71-59E6-4CD7-A18B-ED0502270301}" destId="{07E429A0-B7F1-4F36-A997-04A6AF7DC8D5}" srcOrd="3" destOrd="0" presId="urn:microsoft.com/office/officeart/2005/8/layout/cycle7"/>
    <dgm:cxn modelId="{E9B71A61-4857-454F-9169-FB509A1111F3}" type="presParOf" srcId="{07E429A0-B7F1-4F36-A997-04A6AF7DC8D5}" destId="{43B33ACE-C2A2-49A3-8160-E0AFE4309357}" srcOrd="0" destOrd="0" presId="urn:microsoft.com/office/officeart/2005/8/layout/cycle7"/>
    <dgm:cxn modelId="{42A33735-CDE6-4348-B665-9CBF9E35524E}" type="presParOf" srcId="{98EECB71-59E6-4CD7-A18B-ED0502270301}" destId="{BB54408C-8827-440B-8E6A-E3E33BE4537F}" srcOrd="4" destOrd="0" presId="urn:microsoft.com/office/officeart/2005/8/layout/cycle7"/>
    <dgm:cxn modelId="{B487E502-EDAE-4B9C-9B07-C51E9B302A7C}" type="presParOf" srcId="{98EECB71-59E6-4CD7-A18B-ED0502270301}" destId="{642599CF-F9A4-4DFF-86B6-8C2F5F4F38DD}" srcOrd="5" destOrd="0" presId="urn:microsoft.com/office/officeart/2005/8/layout/cycle7"/>
    <dgm:cxn modelId="{7107E021-EAB4-4410-A837-1C7321F961C9}" type="presParOf" srcId="{642599CF-F9A4-4DFF-86B6-8C2F5F4F38DD}" destId="{5D3395BF-1DAC-4F58-BB0C-D44DDB2D83A4}"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00919D-0FF6-4A38-8025-C292B8AB02DB}" type="doc">
      <dgm:prSet loTypeId="urn:microsoft.com/office/officeart/2005/8/layout/cycle6" loCatId="cycle" qsTypeId="urn:microsoft.com/office/officeart/2005/8/quickstyle/3d2" qsCatId="3D" csTypeId="urn:microsoft.com/office/officeart/2005/8/colors/colorful1" csCatId="colorful" phldr="1"/>
      <dgm:spPr/>
      <dgm:t>
        <a:bodyPr/>
        <a:lstStyle/>
        <a:p>
          <a:endParaRPr lang="es-MX"/>
        </a:p>
      </dgm:t>
    </dgm:pt>
    <dgm:pt modelId="{212EAC95-964E-4977-A18E-05105E824AE2}">
      <dgm:prSet phldrT="[Texto]"/>
      <dgm:spPr/>
      <dgm:t>
        <a:bodyPr/>
        <a:lstStyle/>
        <a:p>
          <a:r>
            <a:rPr lang="es-MX" dirty="0" smtClean="0"/>
            <a:t>Clientes al menudeo</a:t>
          </a:r>
          <a:endParaRPr lang="es-MX" dirty="0"/>
        </a:p>
      </dgm:t>
    </dgm:pt>
    <dgm:pt modelId="{8EC09C75-68EB-46E8-B655-665E8F379B42}" type="parTrans" cxnId="{8DD70B9D-48E5-4178-B4F5-35FE0FE7949F}">
      <dgm:prSet/>
      <dgm:spPr/>
      <dgm:t>
        <a:bodyPr/>
        <a:lstStyle/>
        <a:p>
          <a:endParaRPr lang="es-MX"/>
        </a:p>
      </dgm:t>
    </dgm:pt>
    <dgm:pt modelId="{3F59C90E-8886-4288-A126-AEB248308C5E}" type="sibTrans" cxnId="{8DD70B9D-48E5-4178-B4F5-35FE0FE7949F}">
      <dgm:prSet/>
      <dgm:spPr/>
      <dgm:t>
        <a:bodyPr/>
        <a:lstStyle/>
        <a:p>
          <a:endParaRPr lang="es-MX"/>
        </a:p>
      </dgm:t>
    </dgm:pt>
    <dgm:pt modelId="{AB81D30A-F691-4B28-B484-0A54FDEFF95D}">
      <dgm:prSet phldrT="[Texto]"/>
      <dgm:spPr/>
      <dgm:t>
        <a:bodyPr/>
        <a:lstStyle/>
        <a:p>
          <a:r>
            <a:rPr lang="es-MX" dirty="0" smtClean="0"/>
            <a:t>Clientes al mayoreo</a:t>
          </a:r>
          <a:endParaRPr lang="es-MX" dirty="0"/>
        </a:p>
      </dgm:t>
    </dgm:pt>
    <dgm:pt modelId="{50275971-77A1-4D46-91CE-64FA18701D0E}" type="parTrans" cxnId="{E464B5C1-AB0E-415B-BB80-309E3CF1E1F5}">
      <dgm:prSet/>
      <dgm:spPr/>
      <dgm:t>
        <a:bodyPr/>
        <a:lstStyle/>
        <a:p>
          <a:endParaRPr lang="es-MX"/>
        </a:p>
      </dgm:t>
    </dgm:pt>
    <dgm:pt modelId="{E6AC65B4-7B85-4C66-9F7A-DF4160A10C99}" type="sibTrans" cxnId="{E464B5C1-AB0E-415B-BB80-309E3CF1E1F5}">
      <dgm:prSet/>
      <dgm:spPr/>
      <dgm:t>
        <a:bodyPr/>
        <a:lstStyle/>
        <a:p>
          <a:endParaRPr lang="es-MX"/>
        </a:p>
      </dgm:t>
    </dgm:pt>
    <dgm:pt modelId="{F132FA73-1472-42FB-AF34-D5F6AEE68D76}">
      <dgm:prSet phldrT="[Texto]"/>
      <dgm:spPr/>
      <dgm:t>
        <a:bodyPr/>
        <a:lstStyle/>
        <a:p>
          <a:r>
            <a:rPr lang="es-MX" dirty="0" smtClean="0"/>
            <a:t>Bancos comerciales</a:t>
          </a:r>
          <a:endParaRPr lang="es-MX" dirty="0"/>
        </a:p>
      </dgm:t>
    </dgm:pt>
    <dgm:pt modelId="{936AF09B-B18C-4B93-AA39-3E38C4D4CA67}" type="parTrans" cxnId="{DF883B85-0F9E-4217-BB82-0239C3C198CB}">
      <dgm:prSet/>
      <dgm:spPr/>
      <dgm:t>
        <a:bodyPr/>
        <a:lstStyle/>
        <a:p>
          <a:endParaRPr lang="es-MX"/>
        </a:p>
      </dgm:t>
    </dgm:pt>
    <dgm:pt modelId="{7CA1AF96-F19E-4C2A-810C-C62AD6887FBB}" type="sibTrans" cxnId="{DF883B85-0F9E-4217-BB82-0239C3C198CB}">
      <dgm:prSet/>
      <dgm:spPr/>
      <dgm:t>
        <a:bodyPr/>
        <a:lstStyle/>
        <a:p>
          <a:endParaRPr lang="es-MX"/>
        </a:p>
      </dgm:t>
    </dgm:pt>
    <dgm:pt modelId="{6EACAE4F-81CB-4AF2-9017-1F917DB17FED}">
      <dgm:prSet phldrT="[Texto]"/>
      <dgm:spPr/>
      <dgm:t>
        <a:bodyPr/>
        <a:lstStyle/>
        <a:p>
          <a:r>
            <a:rPr lang="es-MX" dirty="0" smtClean="0"/>
            <a:t>Casas de cambio</a:t>
          </a:r>
          <a:endParaRPr lang="es-MX" dirty="0"/>
        </a:p>
      </dgm:t>
    </dgm:pt>
    <dgm:pt modelId="{1DB6A7BE-3388-4E8D-B72D-4B8C854091FF}" type="parTrans" cxnId="{2D657C9C-31AC-469F-9E38-ED4AA0578917}">
      <dgm:prSet/>
      <dgm:spPr/>
      <dgm:t>
        <a:bodyPr/>
        <a:lstStyle/>
        <a:p>
          <a:endParaRPr lang="es-MX"/>
        </a:p>
      </dgm:t>
    </dgm:pt>
    <dgm:pt modelId="{1F714881-70B8-404A-A3C6-ED86AB8A1607}" type="sibTrans" cxnId="{2D657C9C-31AC-469F-9E38-ED4AA0578917}">
      <dgm:prSet/>
      <dgm:spPr/>
      <dgm:t>
        <a:bodyPr/>
        <a:lstStyle/>
        <a:p>
          <a:endParaRPr lang="es-MX"/>
        </a:p>
      </dgm:t>
    </dgm:pt>
    <dgm:pt modelId="{7ABF223B-7515-437A-B63A-0462481A99A6}">
      <dgm:prSet phldrT="[Texto]"/>
      <dgm:spPr/>
      <dgm:t>
        <a:bodyPr/>
        <a:lstStyle/>
        <a:p>
          <a:r>
            <a:rPr lang="es-MX" dirty="0" smtClean="0"/>
            <a:t>Bancos centrales</a:t>
          </a:r>
          <a:endParaRPr lang="es-MX" dirty="0"/>
        </a:p>
      </dgm:t>
    </dgm:pt>
    <dgm:pt modelId="{BE5D0BF6-64F8-42BB-915A-E48CC4F9BC29}" type="parTrans" cxnId="{23B9B81E-A6FB-45CC-9269-0AF7FE5F3F47}">
      <dgm:prSet/>
      <dgm:spPr/>
      <dgm:t>
        <a:bodyPr/>
        <a:lstStyle/>
        <a:p>
          <a:endParaRPr lang="es-MX"/>
        </a:p>
      </dgm:t>
    </dgm:pt>
    <dgm:pt modelId="{6A4A1914-1E60-4F39-BCC5-F7241B395E3D}" type="sibTrans" cxnId="{23B9B81E-A6FB-45CC-9269-0AF7FE5F3F47}">
      <dgm:prSet/>
      <dgm:spPr/>
      <dgm:t>
        <a:bodyPr/>
        <a:lstStyle/>
        <a:p>
          <a:endParaRPr lang="es-MX"/>
        </a:p>
      </dgm:t>
    </dgm:pt>
    <dgm:pt modelId="{5E719251-52FE-41FC-B231-60A2FB76EF2E}">
      <dgm:prSet phldrT="[Texto]"/>
      <dgm:spPr/>
      <dgm:t>
        <a:bodyPr/>
        <a:lstStyle/>
        <a:p>
          <a:r>
            <a:rPr lang="es-MX" dirty="0" smtClean="0"/>
            <a:t>Corredores de cambios</a:t>
          </a:r>
          <a:endParaRPr lang="es-MX" dirty="0"/>
        </a:p>
      </dgm:t>
    </dgm:pt>
    <dgm:pt modelId="{A2B2488E-0FCD-4EA8-BA47-824091DFF40C}" type="parTrans" cxnId="{1A0250D6-3A71-4A34-A993-44112AD4FF36}">
      <dgm:prSet/>
      <dgm:spPr/>
      <dgm:t>
        <a:bodyPr/>
        <a:lstStyle/>
        <a:p>
          <a:endParaRPr lang="es-MX"/>
        </a:p>
      </dgm:t>
    </dgm:pt>
    <dgm:pt modelId="{B3BA747D-B5BF-4B80-824B-6264BA673FD5}" type="sibTrans" cxnId="{1A0250D6-3A71-4A34-A993-44112AD4FF36}">
      <dgm:prSet/>
      <dgm:spPr/>
      <dgm:t>
        <a:bodyPr/>
        <a:lstStyle/>
        <a:p>
          <a:endParaRPr lang="es-MX"/>
        </a:p>
      </dgm:t>
    </dgm:pt>
    <dgm:pt modelId="{BFAD97B0-6F13-4CF3-AF05-11D42B1604F4}" type="pres">
      <dgm:prSet presAssocID="{3100919D-0FF6-4A38-8025-C292B8AB02DB}" presName="cycle" presStyleCnt="0">
        <dgm:presLayoutVars>
          <dgm:dir/>
          <dgm:resizeHandles val="exact"/>
        </dgm:presLayoutVars>
      </dgm:prSet>
      <dgm:spPr/>
      <dgm:t>
        <a:bodyPr/>
        <a:lstStyle/>
        <a:p>
          <a:endParaRPr lang="es-MX"/>
        </a:p>
      </dgm:t>
    </dgm:pt>
    <dgm:pt modelId="{33C1A8E4-24E3-44FE-B666-3FB222354A2B}" type="pres">
      <dgm:prSet presAssocID="{212EAC95-964E-4977-A18E-05105E824AE2}" presName="node" presStyleLbl="node1" presStyleIdx="0" presStyleCnt="6">
        <dgm:presLayoutVars>
          <dgm:bulletEnabled val="1"/>
        </dgm:presLayoutVars>
      </dgm:prSet>
      <dgm:spPr/>
      <dgm:t>
        <a:bodyPr/>
        <a:lstStyle/>
        <a:p>
          <a:endParaRPr lang="es-MX"/>
        </a:p>
      </dgm:t>
    </dgm:pt>
    <dgm:pt modelId="{5937615A-C867-4238-B06E-AB830200B513}" type="pres">
      <dgm:prSet presAssocID="{212EAC95-964E-4977-A18E-05105E824AE2}" presName="spNode" presStyleCnt="0"/>
      <dgm:spPr/>
    </dgm:pt>
    <dgm:pt modelId="{A092357E-6DFE-4045-9009-C1CF8E3FA722}" type="pres">
      <dgm:prSet presAssocID="{3F59C90E-8886-4288-A126-AEB248308C5E}" presName="sibTrans" presStyleLbl="sibTrans1D1" presStyleIdx="0" presStyleCnt="6"/>
      <dgm:spPr/>
      <dgm:t>
        <a:bodyPr/>
        <a:lstStyle/>
        <a:p>
          <a:endParaRPr lang="es-MX"/>
        </a:p>
      </dgm:t>
    </dgm:pt>
    <dgm:pt modelId="{3DF119E0-2D3B-4A21-89AF-66F8B7F9B34F}" type="pres">
      <dgm:prSet presAssocID="{AB81D30A-F691-4B28-B484-0A54FDEFF95D}" presName="node" presStyleLbl="node1" presStyleIdx="1" presStyleCnt="6">
        <dgm:presLayoutVars>
          <dgm:bulletEnabled val="1"/>
        </dgm:presLayoutVars>
      </dgm:prSet>
      <dgm:spPr/>
      <dgm:t>
        <a:bodyPr/>
        <a:lstStyle/>
        <a:p>
          <a:endParaRPr lang="es-MX"/>
        </a:p>
      </dgm:t>
    </dgm:pt>
    <dgm:pt modelId="{5A03BFD0-1212-48E4-BFCB-618574AAEDD8}" type="pres">
      <dgm:prSet presAssocID="{AB81D30A-F691-4B28-B484-0A54FDEFF95D}" presName="spNode" presStyleCnt="0"/>
      <dgm:spPr/>
    </dgm:pt>
    <dgm:pt modelId="{2C64B72B-98E3-4039-B5D2-828CDEEC94EB}" type="pres">
      <dgm:prSet presAssocID="{E6AC65B4-7B85-4C66-9F7A-DF4160A10C99}" presName="sibTrans" presStyleLbl="sibTrans1D1" presStyleIdx="1" presStyleCnt="6"/>
      <dgm:spPr/>
      <dgm:t>
        <a:bodyPr/>
        <a:lstStyle/>
        <a:p>
          <a:endParaRPr lang="es-MX"/>
        </a:p>
      </dgm:t>
    </dgm:pt>
    <dgm:pt modelId="{0FB9A6A4-4384-44C4-89D8-6A2EE39FEC2B}" type="pres">
      <dgm:prSet presAssocID="{F132FA73-1472-42FB-AF34-D5F6AEE68D76}" presName="node" presStyleLbl="node1" presStyleIdx="2" presStyleCnt="6">
        <dgm:presLayoutVars>
          <dgm:bulletEnabled val="1"/>
        </dgm:presLayoutVars>
      </dgm:prSet>
      <dgm:spPr/>
      <dgm:t>
        <a:bodyPr/>
        <a:lstStyle/>
        <a:p>
          <a:endParaRPr lang="es-MX"/>
        </a:p>
      </dgm:t>
    </dgm:pt>
    <dgm:pt modelId="{C725D454-3944-48B8-BACA-10520A96C168}" type="pres">
      <dgm:prSet presAssocID="{F132FA73-1472-42FB-AF34-D5F6AEE68D76}" presName="spNode" presStyleCnt="0"/>
      <dgm:spPr/>
    </dgm:pt>
    <dgm:pt modelId="{3AF27101-7266-409E-B457-F4F7A6DB2017}" type="pres">
      <dgm:prSet presAssocID="{7CA1AF96-F19E-4C2A-810C-C62AD6887FBB}" presName="sibTrans" presStyleLbl="sibTrans1D1" presStyleIdx="2" presStyleCnt="6"/>
      <dgm:spPr/>
      <dgm:t>
        <a:bodyPr/>
        <a:lstStyle/>
        <a:p>
          <a:endParaRPr lang="es-MX"/>
        </a:p>
      </dgm:t>
    </dgm:pt>
    <dgm:pt modelId="{82F68FCB-7A00-43C4-85AC-E7A5F2F3EA24}" type="pres">
      <dgm:prSet presAssocID="{6EACAE4F-81CB-4AF2-9017-1F917DB17FED}" presName="node" presStyleLbl="node1" presStyleIdx="3" presStyleCnt="6">
        <dgm:presLayoutVars>
          <dgm:bulletEnabled val="1"/>
        </dgm:presLayoutVars>
      </dgm:prSet>
      <dgm:spPr/>
      <dgm:t>
        <a:bodyPr/>
        <a:lstStyle/>
        <a:p>
          <a:endParaRPr lang="es-MX"/>
        </a:p>
      </dgm:t>
    </dgm:pt>
    <dgm:pt modelId="{4F6ED544-3CC0-45B0-A392-A0498A8CA683}" type="pres">
      <dgm:prSet presAssocID="{6EACAE4F-81CB-4AF2-9017-1F917DB17FED}" presName="spNode" presStyleCnt="0"/>
      <dgm:spPr/>
    </dgm:pt>
    <dgm:pt modelId="{E1F11471-61D9-4F9F-BCB0-55F008AB7278}" type="pres">
      <dgm:prSet presAssocID="{1F714881-70B8-404A-A3C6-ED86AB8A1607}" presName="sibTrans" presStyleLbl="sibTrans1D1" presStyleIdx="3" presStyleCnt="6"/>
      <dgm:spPr/>
      <dgm:t>
        <a:bodyPr/>
        <a:lstStyle/>
        <a:p>
          <a:endParaRPr lang="es-MX"/>
        </a:p>
      </dgm:t>
    </dgm:pt>
    <dgm:pt modelId="{C274151A-695C-46D7-950D-65C425661D81}" type="pres">
      <dgm:prSet presAssocID="{7ABF223B-7515-437A-B63A-0462481A99A6}" presName="node" presStyleLbl="node1" presStyleIdx="4" presStyleCnt="6">
        <dgm:presLayoutVars>
          <dgm:bulletEnabled val="1"/>
        </dgm:presLayoutVars>
      </dgm:prSet>
      <dgm:spPr/>
      <dgm:t>
        <a:bodyPr/>
        <a:lstStyle/>
        <a:p>
          <a:endParaRPr lang="es-MX"/>
        </a:p>
      </dgm:t>
    </dgm:pt>
    <dgm:pt modelId="{E6ED562F-0DA8-4D41-8522-FF3838A85B30}" type="pres">
      <dgm:prSet presAssocID="{7ABF223B-7515-437A-B63A-0462481A99A6}" presName="spNode" presStyleCnt="0"/>
      <dgm:spPr/>
    </dgm:pt>
    <dgm:pt modelId="{E68C457F-C095-4D36-84B1-4979A9A4498A}" type="pres">
      <dgm:prSet presAssocID="{6A4A1914-1E60-4F39-BCC5-F7241B395E3D}" presName="sibTrans" presStyleLbl="sibTrans1D1" presStyleIdx="4" presStyleCnt="6"/>
      <dgm:spPr/>
      <dgm:t>
        <a:bodyPr/>
        <a:lstStyle/>
        <a:p>
          <a:endParaRPr lang="es-MX"/>
        </a:p>
      </dgm:t>
    </dgm:pt>
    <dgm:pt modelId="{030F0E3D-380C-4D0B-98D7-575D0BE38F9D}" type="pres">
      <dgm:prSet presAssocID="{5E719251-52FE-41FC-B231-60A2FB76EF2E}" presName="node" presStyleLbl="node1" presStyleIdx="5" presStyleCnt="6">
        <dgm:presLayoutVars>
          <dgm:bulletEnabled val="1"/>
        </dgm:presLayoutVars>
      </dgm:prSet>
      <dgm:spPr/>
      <dgm:t>
        <a:bodyPr/>
        <a:lstStyle/>
        <a:p>
          <a:endParaRPr lang="es-MX"/>
        </a:p>
      </dgm:t>
    </dgm:pt>
    <dgm:pt modelId="{170E2B6D-B6BA-46FF-8030-05F65D296923}" type="pres">
      <dgm:prSet presAssocID="{5E719251-52FE-41FC-B231-60A2FB76EF2E}" presName="spNode" presStyleCnt="0"/>
      <dgm:spPr/>
    </dgm:pt>
    <dgm:pt modelId="{B5EA5170-FDCA-48AD-B4E1-5A9283DB508C}" type="pres">
      <dgm:prSet presAssocID="{B3BA747D-B5BF-4B80-824B-6264BA673FD5}" presName="sibTrans" presStyleLbl="sibTrans1D1" presStyleIdx="5" presStyleCnt="6"/>
      <dgm:spPr/>
      <dgm:t>
        <a:bodyPr/>
        <a:lstStyle/>
        <a:p>
          <a:endParaRPr lang="es-MX"/>
        </a:p>
      </dgm:t>
    </dgm:pt>
  </dgm:ptLst>
  <dgm:cxnLst>
    <dgm:cxn modelId="{429ECBAF-1582-4AAA-88BD-190EEA1E16EF}" type="presOf" srcId="{AB81D30A-F691-4B28-B484-0A54FDEFF95D}" destId="{3DF119E0-2D3B-4A21-89AF-66F8B7F9B34F}" srcOrd="0" destOrd="0" presId="urn:microsoft.com/office/officeart/2005/8/layout/cycle6"/>
    <dgm:cxn modelId="{541FA76F-793C-427B-AEB1-11B9EDB3C13F}" type="presOf" srcId="{212EAC95-964E-4977-A18E-05105E824AE2}" destId="{33C1A8E4-24E3-44FE-B666-3FB222354A2B}" srcOrd="0" destOrd="0" presId="urn:microsoft.com/office/officeart/2005/8/layout/cycle6"/>
    <dgm:cxn modelId="{236C7D6B-C28B-4342-BD02-F41DE0C054AF}" type="presOf" srcId="{7ABF223B-7515-437A-B63A-0462481A99A6}" destId="{C274151A-695C-46D7-950D-65C425661D81}" srcOrd="0" destOrd="0" presId="urn:microsoft.com/office/officeart/2005/8/layout/cycle6"/>
    <dgm:cxn modelId="{C4F1F094-1251-4CC4-9759-494CA9F24738}" type="presOf" srcId="{B3BA747D-B5BF-4B80-824B-6264BA673FD5}" destId="{B5EA5170-FDCA-48AD-B4E1-5A9283DB508C}" srcOrd="0" destOrd="0" presId="urn:microsoft.com/office/officeart/2005/8/layout/cycle6"/>
    <dgm:cxn modelId="{E4DBEB39-4E4D-41F6-AF17-8A3D64B62B10}" type="presOf" srcId="{6EACAE4F-81CB-4AF2-9017-1F917DB17FED}" destId="{82F68FCB-7A00-43C4-85AC-E7A5F2F3EA24}" srcOrd="0" destOrd="0" presId="urn:microsoft.com/office/officeart/2005/8/layout/cycle6"/>
    <dgm:cxn modelId="{565D9AD2-1178-4B03-AB77-2B574DEB6FA7}" type="presOf" srcId="{7CA1AF96-F19E-4C2A-810C-C62AD6887FBB}" destId="{3AF27101-7266-409E-B457-F4F7A6DB2017}" srcOrd="0" destOrd="0" presId="urn:microsoft.com/office/officeart/2005/8/layout/cycle6"/>
    <dgm:cxn modelId="{E8100E4B-46E1-4230-8786-25B9424A7C76}" type="presOf" srcId="{6A4A1914-1E60-4F39-BCC5-F7241B395E3D}" destId="{E68C457F-C095-4D36-84B1-4979A9A4498A}" srcOrd="0" destOrd="0" presId="urn:microsoft.com/office/officeart/2005/8/layout/cycle6"/>
    <dgm:cxn modelId="{ACBBB493-C60A-407A-A98A-E4633D6A6F80}" type="presOf" srcId="{F132FA73-1472-42FB-AF34-D5F6AEE68D76}" destId="{0FB9A6A4-4384-44C4-89D8-6A2EE39FEC2B}" srcOrd="0" destOrd="0" presId="urn:microsoft.com/office/officeart/2005/8/layout/cycle6"/>
    <dgm:cxn modelId="{EF4956DD-22ED-4358-9160-9D3EECA29F8B}" type="presOf" srcId="{1F714881-70B8-404A-A3C6-ED86AB8A1607}" destId="{E1F11471-61D9-4F9F-BCB0-55F008AB7278}" srcOrd="0" destOrd="0" presId="urn:microsoft.com/office/officeart/2005/8/layout/cycle6"/>
    <dgm:cxn modelId="{B312995F-A277-436A-9395-C68A9AF15E3D}" type="presOf" srcId="{5E719251-52FE-41FC-B231-60A2FB76EF2E}" destId="{030F0E3D-380C-4D0B-98D7-575D0BE38F9D}" srcOrd="0" destOrd="0" presId="urn:microsoft.com/office/officeart/2005/8/layout/cycle6"/>
    <dgm:cxn modelId="{DF883B85-0F9E-4217-BB82-0239C3C198CB}" srcId="{3100919D-0FF6-4A38-8025-C292B8AB02DB}" destId="{F132FA73-1472-42FB-AF34-D5F6AEE68D76}" srcOrd="2" destOrd="0" parTransId="{936AF09B-B18C-4B93-AA39-3E38C4D4CA67}" sibTransId="{7CA1AF96-F19E-4C2A-810C-C62AD6887FBB}"/>
    <dgm:cxn modelId="{1A0250D6-3A71-4A34-A993-44112AD4FF36}" srcId="{3100919D-0FF6-4A38-8025-C292B8AB02DB}" destId="{5E719251-52FE-41FC-B231-60A2FB76EF2E}" srcOrd="5" destOrd="0" parTransId="{A2B2488E-0FCD-4EA8-BA47-824091DFF40C}" sibTransId="{B3BA747D-B5BF-4B80-824B-6264BA673FD5}"/>
    <dgm:cxn modelId="{1DE0CB70-4C0A-4A3D-9D5D-429E864CB1F7}" type="presOf" srcId="{E6AC65B4-7B85-4C66-9F7A-DF4160A10C99}" destId="{2C64B72B-98E3-4039-B5D2-828CDEEC94EB}" srcOrd="0" destOrd="0" presId="urn:microsoft.com/office/officeart/2005/8/layout/cycle6"/>
    <dgm:cxn modelId="{F6305EE8-035E-46C6-8811-8B43FBD151E8}" type="presOf" srcId="{3100919D-0FF6-4A38-8025-C292B8AB02DB}" destId="{BFAD97B0-6F13-4CF3-AF05-11D42B1604F4}" srcOrd="0" destOrd="0" presId="urn:microsoft.com/office/officeart/2005/8/layout/cycle6"/>
    <dgm:cxn modelId="{23B9B81E-A6FB-45CC-9269-0AF7FE5F3F47}" srcId="{3100919D-0FF6-4A38-8025-C292B8AB02DB}" destId="{7ABF223B-7515-437A-B63A-0462481A99A6}" srcOrd="4" destOrd="0" parTransId="{BE5D0BF6-64F8-42BB-915A-E48CC4F9BC29}" sibTransId="{6A4A1914-1E60-4F39-BCC5-F7241B395E3D}"/>
    <dgm:cxn modelId="{2D657C9C-31AC-469F-9E38-ED4AA0578917}" srcId="{3100919D-0FF6-4A38-8025-C292B8AB02DB}" destId="{6EACAE4F-81CB-4AF2-9017-1F917DB17FED}" srcOrd="3" destOrd="0" parTransId="{1DB6A7BE-3388-4E8D-B72D-4B8C854091FF}" sibTransId="{1F714881-70B8-404A-A3C6-ED86AB8A1607}"/>
    <dgm:cxn modelId="{8DD70B9D-48E5-4178-B4F5-35FE0FE7949F}" srcId="{3100919D-0FF6-4A38-8025-C292B8AB02DB}" destId="{212EAC95-964E-4977-A18E-05105E824AE2}" srcOrd="0" destOrd="0" parTransId="{8EC09C75-68EB-46E8-B655-665E8F379B42}" sibTransId="{3F59C90E-8886-4288-A126-AEB248308C5E}"/>
    <dgm:cxn modelId="{E464B5C1-AB0E-415B-BB80-309E3CF1E1F5}" srcId="{3100919D-0FF6-4A38-8025-C292B8AB02DB}" destId="{AB81D30A-F691-4B28-B484-0A54FDEFF95D}" srcOrd="1" destOrd="0" parTransId="{50275971-77A1-4D46-91CE-64FA18701D0E}" sibTransId="{E6AC65B4-7B85-4C66-9F7A-DF4160A10C99}"/>
    <dgm:cxn modelId="{66524C50-758F-4ADE-B5EF-5D53CA474E70}" type="presOf" srcId="{3F59C90E-8886-4288-A126-AEB248308C5E}" destId="{A092357E-6DFE-4045-9009-C1CF8E3FA722}" srcOrd="0" destOrd="0" presId="urn:microsoft.com/office/officeart/2005/8/layout/cycle6"/>
    <dgm:cxn modelId="{00F003FE-78FB-4D52-906B-9DE6F2F3F869}" type="presParOf" srcId="{BFAD97B0-6F13-4CF3-AF05-11D42B1604F4}" destId="{33C1A8E4-24E3-44FE-B666-3FB222354A2B}" srcOrd="0" destOrd="0" presId="urn:microsoft.com/office/officeart/2005/8/layout/cycle6"/>
    <dgm:cxn modelId="{0D119205-B143-4A9B-8D78-0822A7D66991}" type="presParOf" srcId="{BFAD97B0-6F13-4CF3-AF05-11D42B1604F4}" destId="{5937615A-C867-4238-B06E-AB830200B513}" srcOrd="1" destOrd="0" presId="urn:microsoft.com/office/officeart/2005/8/layout/cycle6"/>
    <dgm:cxn modelId="{5E7CD4E3-F622-4D99-B654-3B07079FC5E8}" type="presParOf" srcId="{BFAD97B0-6F13-4CF3-AF05-11D42B1604F4}" destId="{A092357E-6DFE-4045-9009-C1CF8E3FA722}" srcOrd="2" destOrd="0" presId="urn:microsoft.com/office/officeart/2005/8/layout/cycle6"/>
    <dgm:cxn modelId="{E314DFEE-1D3A-464A-B5D4-4018739951B3}" type="presParOf" srcId="{BFAD97B0-6F13-4CF3-AF05-11D42B1604F4}" destId="{3DF119E0-2D3B-4A21-89AF-66F8B7F9B34F}" srcOrd="3" destOrd="0" presId="urn:microsoft.com/office/officeart/2005/8/layout/cycle6"/>
    <dgm:cxn modelId="{C1B3E15E-FA15-46C7-AD83-4CC6B8482EDB}" type="presParOf" srcId="{BFAD97B0-6F13-4CF3-AF05-11D42B1604F4}" destId="{5A03BFD0-1212-48E4-BFCB-618574AAEDD8}" srcOrd="4" destOrd="0" presId="urn:microsoft.com/office/officeart/2005/8/layout/cycle6"/>
    <dgm:cxn modelId="{45C89286-ADF8-490F-868E-099AF7B6A383}" type="presParOf" srcId="{BFAD97B0-6F13-4CF3-AF05-11D42B1604F4}" destId="{2C64B72B-98E3-4039-B5D2-828CDEEC94EB}" srcOrd="5" destOrd="0" presId="urn:microsoft.com/office/officeart/2005/8/layout/cycle6"/>
    <dgm:cxn modelId="{E3BA0FA5-9C82-4F50-B5EF-A749269EDD12}" type="presParOf" srcId="{BFAD97B0-6F13-4CF3-AF05-11D42B1604F4}" destId="{0FB9A6A4-4384-44C4-89D8-6A2EE39FEC2B}" srcOrd="6" destOrd="0" presId="urn:microsoft.com/office/officeart/2005/8/layout/cycle6"/>
    <dgm:cxn modelId="{93DFED99-0A1A-4BA9-89AC-810EB4035DF8}" type="presParOf" srcId="{BFAD97B0-6F13-4CF3-AF05-11D42B1604F4}" destId="{C725D454-3944-48B8-BACA-10520A96C168}" srcOrd="7" destOrd="0" presId="urn:microsoft.com/office/officeart/2005/8/layout/cycle6"/>
    <dgm:cxn modelId="{6897D511-7A6A-499F-BCDA-3A048C022BB4}" type="presParOf" srcId="{BFAD97B0-6F13-4CF3-AF05-11D42B1604F4}" destId="{3AF27101-7266-409E-B457-F4F7A6DB2017}" srcOrd="8" destOrd="0" presId="urn:microsoft.com/office/officeart/2005/8/layout/cycle6"/>
    <dgm:cxn modelId="{1122C694-5F07-446A-9A64-72D8C5C7660F}" type="presParOf" srcId="{BFAD97B0-6F13-4CF3-AF05-11D42B1604F4}" destId="{82F68FCB-7A00-43C4-85AC-E7A5F2F3EA24}" srcOrd="9" destOrd="0" presId="urn:microsoft.com/office/officeart/2005/8/layout/cycle6"/>
    <dgm:cxn modelId="{A9541612-36CB-4115-83C6-2D1E44B47713}" type="presParOf" srcId="{BFAD97B0-6F13-4CF3-AF05-11D42B1604F4}" destId="{4F6ED544-3CC0-45B0-A392-A0498A8CA683}" srcOrd="10" destOrd="0" presId="urn:microsoft.com/office/officeart/2005/8/layout/cycle6"/>
    <dgm:cxn modelId="{85F7B445-BC35-4CC2-A581-9ECC3D081418}" type="presParOf" srcId="{BFAD97B0-6F13-4CF3-AF05-11D42B1604F4}" destId="{E1F11471-61D9-4F9F-BCB0-55F008AB7278}" srcOrd="11" destOrd="0" presId="urn:microsoft.com/office/officeart/2005/8/layout/cycle6"/>
    <dgm:cxn modelId="{396FFDAE-7144-4085-A198-C486E716C569}" type="presParOf" srcId="{BFAD97B0-6F13-4CF3-AF05-11D42B1604F4}" destId="{C274151A-695C-46D7-950D-65C425661D81}" srcOrd="12" destOrd="0" presId="urn:microsoft.com/office/officeart/2005/8/layout/cycle6"/>
    <dgm:cxn modelId="{C198379E-F70B-4E69-9EA5-DF27DE8C7E6B}" type="presParOf" srcId="{BFAD97B0-6F13-4CF3-AF05-11D42B1604F4}" destId="{E6ED562F-0DA8-4D41-8522-FF3838A85B30}" srcOrd="13" destOrd="0" presId="urn:microsoft.com/office/officeart/2005/8/layout/cycle6"/>
    <dgm:cxn modelId="{FFAD8E1A-3455-4BAF-ABD0-B9D13A19A30E}" type="presParOf" srcId="{BFAD97B0-6F13-4CF3-AF05-11D42B1604F4}" destId="{E68C457F-C095-4D36-84B1-4979A9A4498A}" srcOrd="14" destOrd="0" presId="urn:microsoft.com/office/officeart/2005/8/layout/cycle6"/>
    <dgm:cxn modelId="{D73549D2-E919-458F-8B4B-209818E77E15}" type="presParOf" srcId="{BFAD97B0-6F13-4CF3-AF05-11D42B1604F4}" destId="{030F0E3D-380C-4D0B-98D7-575D0BE38F9D}" srcOrd="15" destOrd="0" presId="urn:microsoft.com/office/officeart/2005/8/layout/cycle6"/>
    <dgm:cxn modelId="{3E7F2F3D-F2DD-4165-878F-BDB7DCCA4E33}" type="presParOf" srcId="{BFAD97B0-6F13-4CF3-AF05-11D42B1604F4}" destId="{170E2B6D-B6BA-46FF-8030-05F65D296923}" srcOrd="16" destOrd="0" presId="urn:microsoft.com/office/officeart/2005/8/layout/cycle6"/>
    <dgm:cxn modelId="{EC62A488-D6C4-492B-A394-933129FA017D}" type="presParOf" srcId="{BFAD97B0-6F13-4CF3-AF05-11D42B1604F4}" destId="{B5EA5170-FDCA-48AD-B4E1-5A9283DB508C}"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CCE3F3-DC53-4F32-8D8F-E1F28C917A9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5A9226B0-2E23-4B8F-BBB5-2C7034D132DC}">
      <dgm:prSet phldrT="[Texto]"/>
      <dgm:spPr/>
      <dgm:t>
        <a:bodyPr/>
        <a:lstStyle/>
        <a:p>
          <a:r>
            <a:rPr lang="es-MX" dirty="0" smtClean="0"/>
            <a:t>Comercio Internacional</a:t>
          </a:r>
          <a:endParaRPr lang="es-MX" dirty="0"/>
        </a:p>
      </dgm:t>
    </dgm:pt>
    <dgm:pt modelId="{456C90AB-48D0-46B9-ADEA-994305931956}" type="parTrans" cxnId="{1BE773D4-379A-4E3E-9393-D965576539F2}">
      <dgm:prSet/>
      <dgm:spPr/>
      <dgm:t>
        <a:bodyPr/>
        <a:lstStyle/>
        <a:p>
          <a:endParaRPr lang="es-MX"/>
        </a:p>
      </dgm:t>
    </dgm:pt>
    <dgm:pt modelId="{0774756D-FA2A-4873-AC79-74D117153DC9}" type="sibTrans" cxnId="{1BE773D4-379A-4E3E-9393-D965576539F2}">
      <dgm:prSet/>
      <dgm:spPr/>
      <dgm:t>
        <a:bodyPr/>
        <a:lstStyle/>
        <a:p>
          <a:endParaRPr lang="es-MX"/>
        </a:p>
      </dgm:t>
    </dgm:pt>
    <dgm:pt modelId="{0D74A73E-3022-43D9-A0DE-91660D77CDA7}">
      <dgm:prSet phldrT="[Texto]"/>
      <dgm:spPr/>
      <dgm:t>
        <a:bodyPr/>
        <a:lstStyle/>
        <a:p>
          <a:pPr algn="just"/>
          <a:r>
            <a:rPr lang="es-MX" dirty="0" smtClean="0"/>
            <a:t>Implica el pago o ingreso de monedas distintas de las que se usan en el propio país de la empresa o corporación.</a:t>
          </a:r>
          <a:endParaRPr lang="es-MX" dirty="0"/>
        </a:p>
      </dgm:t>
    </dgm:pt>
    <dgm:pt modelId="{8EE9733A-71CB-425D-9A94-8CBBE0128562}" type="parTrans" cxnId="{9A1CEFC4-415B-4F5B-AF9A-C0216B5F30DD}">
      <dgm:prSet/>
      <dgm:spPr/>
      <dgm:t>
        <a:bodyPr/>
        <a:lstStyle/>
        <a:p>
          <a:endParaRPr lang="es-MX"/>
        </a:p>
      </dgm:t>
    </dgm:pt>
    <dgm:pt modelId="{90AF7744-7016-45AC-924B-8ACF8449A409}" type="sibTrans" cxnId="{9A1CEFC4-415B-4F5B-AF9A-C0216B5F30DD}">
      <dgm:prSet/>
      <dgm:spPr/>
      <dgm:t>
        <a:bodyPr/>
        <a:lstStyle/>
        <a:p>
          <a:endParaRPr lang="es-MX"/>
        </a:p>
      </dgm:t>
    </dgm:pt>
    <dgm:pt modelId="{486C1992-1302-41FC-8907-F931ED387A78}">
      <dgm:prSet phldrT="[Texto]"/>
      <dgm:spPr/>
      <dgm:t>
        <a:bodyPr/>
        <a:lstStyle/>
        <a:p>
          <a:r>
            <a:rPr lang="es-MX" dirty="0" smtClean="0"/>
            <a:t>Inversión directa en el extranjero</a:t>
          </a:r>
          <a:endParaRPr lang="es-MX" dirty="0"/>
        </a:p>
      </dgm:t>
    </dgm:pt>
    <dgm:pt modelId="{39C40A3C-8489-43E3-B6F8-163C4D479D9C}" type="parTrans" cxnId="{21DE300F-12D0-4AEC-B4C8-A3B990A03C0C}">
      <dgm:prSet/>
      <dgm:spPr/>
      <dgm:t>
        <a:bodyPr/>
        <a:lstStyle/>
        <a:p>
          <a:endParaRPr lang="es-MX"/>
        </a:p>
      </dgm:t>
    </dgm:pt>
    <dgm:pt modelId="{E529712F-A702-4CF1-AD44-B071F5CC8B21}" type="sibTrans" cxnId="{21DE300F-12D0-4AEC-B4C8-A3B990A03C0C}">
      <dgm:prSet/>
      <dgm:spPr/>
      <dgm:t>
        <a:bodyPr/>
        <a:lstStyle/>
        <a:p>
          <a:endParaRPr lang="es-MX"/>
        </a:p>
      </dgm:t>
    </dgm:pt>
    <dgm:pt modelId="{1E8344DE-C4A6-47B4-8C5E-BF5942A2681E}">
      <dgm:prSet phldrT="[Texto]"/>
      <dgm:spPr/>
      <dgm:t>
        <a:bodyPr/>
        <a:lstStyle/>
        <a:p>
          <a:r>
            <a:rPr lang="es-MX" dirty="0" smtClean="0"/>
            <a:t>Implica la adquisición de activos en un país extranjero, además de la generación de deudas en moneda extranjera</a:t>
          </a:r>
          <a:endParaRPr lang="es-MX" dirty="0"/>
        </a:p>
      </dgm:t>
    </dgm:pt>
    <dgm:pt modelId="{22D9CAC7-DC33-4CB0-ADF5-7F03C1274E5B}" type="parTrans" cxnId="{7529959A-54C0-4B94-B673-A1B6228D421A}">
      <dgm:prSet/>
      <dgm:spPr/>
      <dgm:t>
        <a:bodyPr/>
        <a:lstStyle/>
        <a:p>
          <a:endParaRPr lang="es-MX"/>
        </a:p>
      </dgm:t>
    </dgm:pt>
    <dgm:pt modelId="{117AE334-592C-48E9-898A-DDD95139D183}" type="sibTrans" cxnId="{7529959A-54C0-4B94-B673-A1B6228D421A}">
      <dgm:prSet/>
      <dgm:spPr/>
      <dgm:t>
        <a:bodyPr/>
        <a:lstStyle/>
        <a:p>
          <a:endParaRPr lang="es-MX"/>
        </a:p>
      </dgm:t>
    </dgm:pt>
    <dgm:pt modelId="{DB1A84BE-5A35-43D0-A229-A1F686B7F279}" type="pres">
      <dgm:prSet presAssocID="{3CCCE3F3-DC53-4F32-8D8F-E1F28C917A9C}" presName="linearFlow" presStyleCnt="0">
        <dgm:presLayoutVars>
          <dgm:dir/>
          <dgm:animLvl val="lvl"/>
          <dgm:resizeHandles val="exact"/>
        </dgm:presLayoutVars>
      </dgm:prSet>
      <dgm:spPr/>
      <dgm:t>
        <a:bodyPr/>
        <a:lstStyle/>
        <a:p>
          <a:endParaRPr lang="es-MX"/>
        </a:p>
      </dgm:t>
    </dgm:pt>
    <dgm:pt modelId="{84BBB1DC-4BC8-4C0D-9528-129D2FF85F97}" type="pres">
      <dgm:prSet presAssocID="{5A9226B0-2E23-4B8F-BBB5-2C7034D132DC}" presName="composite" presStyleCnt="0"/>
      <dgm:spPr/>
    </dgm:pt>
    <dgm:pt modelId="{CA74CD72-6990-4010-A453-FBC68DB2C3A3}" type="pres">
      <dgm:prSet presAssocID="{5A9226B0-2E23-4B8F-BBB5-2C7034D132DC}" presName="parentText" presStyleLbl="alignNode1" presStyleIdx="0" presStyleCnt="2">
        <dgm:presLayoutVars>
          <dgm:chMax val="1"/>
          <dgm:bulletEnabled val="1"/>
        </dgm:presLayoutVars>
      </dgm:prSet>
      <dgm:spPr/>
      <dgm:t>
        <a:bodyPr/>
        <a:lstStyle/>
        <a:p>
          <a:endParaRPr lang="es-MX"/>
        </a:p>
      </dgm:t>
    </dgm:pt>
    <dgm:pt modelId="{7FE82FA4-2C64-40FB-9055-B53A6F80D45B}" type="pres">
      <dgm:prSet presAssocID="{5A9226B0-2E23-4B8F-BBB5-2C7034D132DC}" presName="descendantText" presStyleLbl="alignAcc1" presStyleIdx="0" presStyleCnt="2">
        <dgm:presLayoutVars>
          <dgm:bulletEnabled val="1"/>
        </dgm:presLayoutVars>
      </dgm:prSet>
      <dgm:spPr/>
      <dgm:t>
        <a:bodyPr/>
        <a:lstStyle/>
        <a:p>
          <a:endParaRPr lang="es-MX"/>
        </a:p>
      </dgm:t>
    </dgm:pt>
    <dgm:pt modelId="{6524EA47-DC0A-46F3-8997-2B03A97748DB}" type="pres">
      <dgm:prSet presAssocID="{0774756D-FA2A-4873-AC79-74D117153DC9}" presName="sp" presStyleCnt="0"/>
      <dgm:spPr/>
    </dgm:pt>
    <dgm:pt modelId="{347D8ED0-F959-427B-ABDD-993C8128B8E2}" type="pres">
      <dgm:prSet presAssocID="{486C1992-1302-41FC-8907-F931ED387A78}" presName="composite" presStyleCnt="0"/>
      <dgm:spPr/>
    </dgm:pt>
    <dgm:pt modelId="{680C7308-DF4A-46F9-9A47-5BF26D888854}" type="pres">
      <dgm:prSet presAssocID="{486C1992-1302-41FC-8907-F931ED387A78}" presName="parentText" presStyleLbl="alignNode1" presStyleIdx="1" presStyleCnt="2">
        <dgm:presLayoutVars>
          <dgm:chMax val="1"/>
          <dgm:bulletEnabled val="1"/>
        </dgm:presLayoutVars>
      </dgm:prSet>
      <dgm:spPr/>
      <dgm:t>
        <a:bodyPr/>
        <a:lstStyle/>
        <a:p>
          <a:endParaRPr lang="es-MX"/>
        </a:p>
      </dgm:t>
    </dgm:pt>
    <dgm:pt modelId="{A60C9843-E9EF-444B-9331-6EFBEB3CCA13}" type="pres">
      <dgm:prSet presAssocID="{486C1992-1302-41FC-8907-F931ED387A78}" presName="descendantText" presStyleLbl="alignAcc1" presStyleIdx="1" presStyleCnt="2">
        <dgm:presLayoutVars>
          <dgm:bulletEnabled val="1"/>
        </dgm:presLayoutVars>
      </dgm:prSet>
      <dgm:spPr/>
      <dgm:t>
        <a:bodyPr/>
        <a:lstStyle/>
        <a:p>
          <a:endParaRPr lang="es-MX"/>
        </a:p>
      </dgm:t>
    </dgm:pt>
  </dgm:ptLst>
  <dgm:cxnLst>
    <dgm:cxn modelId="{EC560C42-C258-4C27-8B00-F608C2A12388}" type="presOf" srcId="{5A9226B0-2E23-4B8F-BBB5-2C7034D132DC}" destId="{CA74CD72-6990-4010-A453-FBC68DB2C3A3}" srcOrd="0" destOrd="0" presId="urn:microsoft.com/office/officeart/2005/8/layout/chevron2"/>
    <dgm:cxn modelId="{1BE773D4-379A-4E3E-9393-D965576539F2}" srcId="{3CCCE3F3-DC53-4F32-8D8F-E1F28C917A9C}" destId="{5A9226B0-2E23-4B8F-BBB5-2C7034D132DC}" srcOrd="0" destOrd="0" parTransId="{456C90AB-48D0-46B9-ADEA-994305931956}" sibTransId="{0774756D-FA2A-4873-AC79-74D117153DC9}"/>
    <dgm:cxn modelId="{7086A17F-38AB-47E7-84FF-948FC6EE0237}" type="presOf" srcId="{1E8344DE-C4A6-47B4-8C5E-BF5942A2681E}" destId="{A60C9843-E9EF-444B-9331-6EFBEB3CCA13}" srcOrd="0" destOrd="0" presId="urn:microsoft.com/office/officeart/2005/8/layout/chevron2"/>
    <dgm:cxn modelId="{21DE300F-12D0-4AEC-B4C8-A3B990A03C0C}" srcId="{3CCCE3F3-DC53-4F32-8D8F-E1F28C917A9C}" destId="{486C1992-1302-41FC-8907-F931ED387A78}" srcOrd="1" destOrd="0" parTransId="{39C40A3C-8489-43E3-B6F8-163C4D479D9C}" sibTransId="{E529712F-A702-4CF1-AD44-B071F5CC8B21}"/>
    <dgm:cxn modelId="{E68EBCCC-D3BA-4224-8CBB-E747A3D542B1}" type="presOf" srcId="{0D74A73E-3022-43D9-A0DE-91660D77CDA7}" destId="{7FE82FA4-2C64-40FB-9055-B53A6F80D45B}" srcOrd="0" destOrd="0" presId="urn:microsoft.com/office/officeart/2005/8/layout/chevron2"/>
    <dgm:cxn modelId="{7529959A-54C0-4B94-B673-A1B6228D421A}" srcId="{486C1992-1302-41FC-8907-F931ED387A78}" destId="{1E8344DE-C4A6-47B4-8C5E-BF5942A2681E}" srcOrd="0" destOrd="0" parTransId="{22D9CAC7-DC33-4CB0-ADF5-7F03C1274E5B}" sibTransId="{117AE334-592C-48E9-898A-DDD95139D183}"/>
    <dgm:cxn modelId="{96EFD575-A4A9-4EF8-961A-C8FA39CC85E7}" type="presOf" srcId="{3CCCE3F3-DC53-4F32-8D8F-E1F28C917A9C}" destId="{DB1A84BE-5A35-43D0-A229-A1F686B7F279}" srcOrd="0" destOrd="0" presId="urn:microsoft.com/office/officeart/2005/8/layout/chevron2"/>
    <dgm:cxn modelId="{857C405D-2B00-4FE7-898B-2ACEDA0DC74C}" type="presOf" srcId="{486C1992-1302-41FC-8907-F931ED387A78}" destId="{680C7308-DF4A-46F9-9A47-5BF26D888854}" srcOrd="0" destOrd="0" presId="urn:microsoft.com/office/officeart/2005/8/layout/chevron2"/>
    <dgm:cxn modelId="{9A1CEFC4-415B-4F5B-AF9A-C0216B5F30DD}" srcId="{5A9226B0-2E23-4B8F-BBB5-2C7034D132DC}" destId="{0D74A73E-3022-43D9-A0DE-91660D77CDA7}" srcOrd="0" destOrd="0" parTransId="{8EE9733A-71CB-425D-9A94-8CBBE0128562}" sibTransId="{90AF7744-7016-45AC-924B-8ACF8449A409}"/>
    <dgm:cxn modelId="{59E00572-7FC6-4F9A-8BC2-E55C407F1887}" type="presParOf" srcId="{DB1A84BE-5A35-43D0-A229-A1F686B7F279}" destId="{84BBB1DC-4BC8-4C0D-9528-129D2FF85F97}" srcOrd="0" destOrd="0" presId="urn:microsoft.com/office/officeart/2005/8/layout/chevron2"/>
    <dgm:cxn modelId="{E9C09791-F341-4684-BBD7-011EBF70E1DD}" type="presParOf" srcId="{84BBB1DC-4BC8-4C0D-9528-129D2FF85F97}" destId="{CA74CD72-6990-4010-A453-FBC68DB2C3A3}" srcOrd="0" destOrd="0" presId="urn:microsoft.com/office/officeart/2005/8/layout/chevron2"/>
    <dgm:cxn modelId="{9870BCE1-7BAB-48C2-ACFB-5247A8F3B585}" type="presParOf" srcId="{84BBB1DC-4BC8-4C0D-9528-129D2FF85F97}" destId="{7FE82FA4-2C64-40FB-9055-B53A6F80D45B}" srcOrd="1" destOrd="0" presId="urn:microsoft.com/office/officeart/2005/8/layout/chevron2"/>
    <dgm:cxn modelId="{0DCA682A-584E-4D98-859E-499EE0B95BDF}" type="presParOf" srcId="{DB1A84BE-5A35-43D0-A229-A1F686B7F279}" destId="{6524EA47-DC0A-46F3-8997-2B03A97748DB}" srcOrd="1" destOrd="0" presId="urn:microsoft.com/office/officeart/2005/8/layout/chevron2"/>
    <dgm:cxn modelId="{ECE71D6F-8B17-49B7-8846-D066F35AA4CB}" type="presParOf" srcId="{DB1A84BE-5A35-43D0-A229-A1F686B7F279}" destId="{347D8ED0-F959-427B-ABDD-993C8128B8E2}" srcOrd="2" destOrd="0" presId="urn:microsoft.com/office/officeart/2005/8/layout/chevron2"/>
    <dgm:cxn modelId="{842E34EC-DF2E-4537-A086-41BC805A1DDB}" type="presParOf" srcId="{347D8ED0-F959-427B-ABDD-993C8128B8E2}" destId="{680C7308-DF4A-46F9-9A47-5BF26D888854}" srcOrd="0" destOrd="0" presId="urn:microsoft.com/office/officeart/2005/8/layout/chevron2"/>
    <dgm:cxn modelId="{48BA6291-995E-4DA6-927C-42F5C3C10D83}" type="presParOf" srcId="{347D8ED0-F959-427B-ABDD-993C8128B8E2}" destId="{A60C9843-E9EF-444B-9331-6EFBEB3CCA1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05602C-5DF5-4265-A6FB-EA6B9D3E0E9B}" type="doc">
      <dgm:prSet loTypeId="urn:microsoft.com/office/officeart/2005/8/layout/list1" loCatId="list" qsTypeId="urn:microsoft.com/office/officeart/2005/8/quickstyle/simple5" qsCatId="simple" csTypeId="urn:microsoft.com/office/officeart/2005/8/colors/colorful3" csCatId="colorful" phldr="1"/>
      <dgm:spPr/>
      <dgm:t>
        <a:bodyPr/>
        <a:lstStyle/>
        <a:p>
          <a:endParaRPr lang="es-MX"/>
        </a:p>
      </dgm:t>
    </dgm:pt>
    <dgm:pt modelId="{8847470A-3E97-464C-A90B-76F4D242CEE8}">
      <dgm:prSet phldrT="[Texto]"/>
      <dgm:spPr/>
      <dgm:t>
        <a:bodyPr/>
        <a:lstStyle/>
        <a:p>
          <a:r>
            <a:rPr lang="es-MX" dirty="0" smtClean="0"/>
            <a:t>Facilitarles el acceso a las operaciones de compra y venta de divisas</a:t>
          </a:r>
          <a:endParaRPr lang="es-MX" dirty="0"/>
        </a:p>
      </dgm:t>
    </dgm:pt>
    <dgm:pt modelId="{8D4676C6-F538-418B-8931-B9568EEBF5A5}" type="parTrans" cxnId="{9092C863-F2FC-49B3-831D-2B72EE92B206}">
      <dgm:prSet/>
      <dgm:spPr/>
      <dgm:t>
        <a:bodyPr/>
        <a:lstStyle/>
        <a:p>
          <a:endParaRPr lang="es-MX"/>
        </a:p>
      </dgm:t>
    </dgm:pt>
    <dgm:pt modelId="{CAC2C52B-68F0-473F-8584-9D2384CC24CC}" type="sibTrans" cxnId="{9092C863-F2FC-49B3-831D-2B72EE92B206}">
      <dgm:prSet/>
      <dgm:spPr/>
      <dgm:t>
        <a:bodyPr/>
        <a:lstStyle/>
        <a:p>
          <a:endParaRPr lang="es-MX"/>
        </a:p>
      </dgm:t>
    </dgm:pt>
    <dgm:pt modelId="{86AEA139-71DE-4C48-9724-C8575B3C5ED7}">
      <dgm:prSet phldrT="[Texto]"/>
      <dgm:spPr/>
      <dgm:t>
        <a:bodyPr/>
        <a:lstStyle/>
        <a:p>
          <a:pPr algn="just"/>
          <a:r>
            <a:rPr lang="es-MX" dirty="0" smtClean="0"/>
            <a:t>Administrar la posición del banco, con vistas a conseguir el saldo deseado para cada una de las monedas extranjeras</a:t>
          </a:r>
          <a:endParaRPr lang="es-MX" dirty="0"/>
        </a:p>
      </dgm:t>
    </dgm:pt>
    <dgm:pt modelId="{026936ED-9C2D-402C-B769-F7FE15E52BD6}" type="parTrans" cxnId="{2AFBBE1E-E1C2-40A1-A565-C2BD9D0F567C}">
      <dgm:prSet/>
      <dgm:spPr/>
      <dgm:t>
        <a:bodyPr/>
        <a:lstStyle/>
        <a:p>
          <a:endParaRPr lang="es-MX"/>
        </a:p>
      </dgm:t>
    </dgm:pt>
    <dgm:pt modelId="{CB65A288-B891-4938-866B-48B8D285B3EE}" type="sibTrans" cxnId="{2AFBBE1E-E1C2-40A1-A565-C2BD9D0F567C}">
      <dgm:prSet/>
      <dgm:spPr/>
      <dgm:t>
        <a:bodyPr/>
        <a:lstStyle/>
        <a:p>
          <a:endParaRPr lang="es-MX"/>
        </a:p>
      </dgm:t>
    </dgm:pt>
    <dgm:pt modelId="{8608BFAB-6C6E-449C-9B4A-35BF83E8F0B7}">
      <dgm:prSet phldrT="[Texto]"/>
      <dgm:spPr/>
      <dgm:t>
        <a:bodyPr/>
        <a:lstStyle/>
        <a:p>
          <a:r>
            <a:rPr lang="es-MX" dirty="0" smtClean="0"/>
            <a:t>Obtener un beneficio sin dejar de alcanzar los primeros objetivos</a:t>
          </a:r>
          <a:endParaRPr lang="es-MX" dirty="0"/>
        </a:p>
      </dgm:t>
    </dgm:pt>
    <dgm:pt modelId="{778817DD-7362-4BD9-808B-926EAC8D5688}" type="parTrans" cxnId="{2026BB48-CE49-48C3-9DBB-A8F84F8B801A}">
      <dgm:prSet/>
      <dgm:spPr/>
      <dgm:t>
        <a:bodyPr/>
        <a:lstStyle/>
        <a:p>
          <a:endParaRPr lang="es-MX"/>
        </a:p>
      </dgm:t>
    </dgm:pt>
    <dgm:pt modelId="{C99EF4C4-6ED8-4FD8-9CE3-DD286C0F00B1}" type="sibTrans" cxnId="{2026BB48-CE49-48C3-9DBB-A8F84F8B801A}">
      <dgm:prSet/>
      <dgm:spPr/>
      <dgm:t>
        <a:bodyPr/>
        <a:lstStyle/>
        <a:p>
          <a:endParaRPr lang="es-MX"/>
        </a:p>
      </dgm:t>
    </dgm:pt>
    <dgm:pt modelId="{32650E23-B50E-4BE8-A869-FF4921951C2D}" type="pres">
      <dgm:prSet presAssocID="{4805602C-5DF5-4265-A6FB-EA6B9D3E0E9B}" presName="linear" presStyleCnt="0">
        <dgm:presLayoutVars>
          <dgm:dir/>
          <dgm:animLvl val="lvl"/>
          <dgm:resizeHandles val="exact"/>
        </dgm:presLayoutVars>
      </dgm:prSet>
      <dgm:spPr/>
      <dgm:t>
        <a:bodyPr/>
        <a:lstStyle/>
        <a:p>
          <a:endParaRPr lang="es-MX"/>
        </a:p>
      </dgm:t>
    </dgm:pt>
    <dgm:pt modelId="{6E44458F-ECF4-4DC2-9EBB-52A2115BDD8F}" type="pres">
      <dgm:prSet presAssocID="{8847470A-3E97-464C-A90B-76F4D242CEE8}" presName="parentLin" presStyleCnt="0"/>
      <dgm:spPr/>
    </dgm:pt>
    <dgm:pt modelId="{94585302-0BB4-48AD-BB6F-B236C187FC3D}" type="pres">
      <dgm:prSet presAssocID="{8847470A-3E97-464C-A90B-76F4D242CEE8}" presName="parentLeftMargin" presStyleLbl="node1" presStyleIdx="0" presStyleCnt="3"/>
      <dgm:spPr/>
      <dgm:t>
        <a:bodyPr/>
        <a:lstStyle/>
        <a:p>
          <a:endParaRPr lang="es-MX"/>
        </a:p>
      </dgm:t>
    </dgm:pt>
    <dgm:pt modelId="{8768219B-5D58-447B-9E9F-0BE1397812B0}" type="pres">
      <dgm:prSet presAssocID="{8847470A-3E97-464C-A90B-76F4D242CEE8}" presName="parentText" presStyleLbl="node1" presStyleIdx="0" presStyleCnt="3" custScaleX="105140" custScaleY="260885">
        <dgm:presLayoutVars>
          <dgm:chMax val="0"/>
          <dgm:bulletEnabled val="1"/>
        </dgm:presLayoutVars>
      </dgm:prSet>
      <dgm:spPr/>
      <dgm:t>
        <a:bodyPr/>
        <a:lstStyle/>
        <a:p>
          <a:endParaRPr lang="es-MX"/>
        </a:p>
      </dgm:t>
    </dgm:pt>
    <dgm:pt modelId="{C55E4E81-0FFE-4701-A6A4-5A76206806CF}" type="pres">
      <dgm:prSet presAssocID="{8847470A-3E97-464C-A90B-76F4D242CEE8}" presName="negativeSpace" presStyleCnt="0"/>
      <dgm:spPr/>
    </dgm:pt>
    <dgm:pt modelId="{C74E925C-2FF1-44EC-8FD1-5CF9E5ABB72D}" type="pres">
      <dgm:prSet presAssocID="{8847470A-3E97-464C-A90B-76F4D242CEE8}" presName="childText" presStyleLbl="conFgAcc1" presStyleIdx="0" presStyleCnt="3" custLinFactNeighborX="681" custLinFactNeighborY="61707">
        <dgm:presLayoutVars>
          <dgm:bulletEnabled val="1"/>
        </dgm:presLayoutVars>
      </dgm:prSet>
      <dgm:spPr/>
    </dgm:pt>
    <dgm:pt modelId="{D9E563D4-B9CE-412B-92FF-31433CA6B68F}" type="pres">
      <dgm:prSet presAssocID="{CAC2C52B-68F0-473F-8584-9D2384CC24CC}" presName="spaceBetweenRectangles" presStyleCnt="0"/>
      <dgm:spPr/>
    </dgm:pt>
    <dgm:pt modelId="{35B35DBF-55D6-4AE3-8332-21E5BBD8AE3C}" type="pres">
      <dgm:prSet presAssocID="{86AEA139-71DE-4C48-9724-C8575B3C5ED7}" presName="parentLin" presStyleCnt="0"/>
      <dgm:spPr/>
    </dgm:pt>
    <dgm:pt modelId="{FDF6F2E6-5B95-44EE-ABE7-79BE0E4DFA83}" type="pres">
      <dgm:prSet presAssocID="{86AEA139-71DE-4C48-9724-C8575B3C5ED7}" presName="parentLeftMargin" presStyleLbl="node1" presStyleIdx="0" presStyleCnt="3"/>
      <dgm:spPr/>
      <dgm:t>
        <a:bodyPr/>
        <a:lstStyle/>
        <a:p>
          <a:endParaRPr lang="es-MX"/>
        </a:p>
      </dgm:t>
    </dgm:pt>
    <dgm:pt modelId="{B7EB22AE-A2CD-4BB6-A015-787FF3E4CF9C}" type="pres">
      <dgm:prSet presAssocID="{86AEA139-71DE-4C48-9724-C8575B3C5ED7}" presName="parentText" presStyleLbl="node1" presStyleIdx="1" presStyleCnt="3" custScaleX="104931" custScaleY="259994">
        <dgm:presLayoutVars>
          <dgm:chMax val="0"/>
          <dgm:bulletEnabled val="1"/>
        </dgm:presLayoutVars>
      </dgm:prSet>
      <dgm:spPr/>
      <dgm:t>
        <a:bodyPr/>
        <a:lstStyle/>
        <a:p>
          <a:endParaRPr lang="es-MX"/>
        </a:p>
      </dgm:t>
    </dgm:pt>
    <dgm:pt modelId="{FECA04F0-4A1A-46D6-BF2A-D245609A8E69}" type="pres">
      <dgm:prSet presAssocID="{86AEA139-71DE-4C48-9724-C8575B3C5ED7}" presName="negativeSpace" presStyleCnt="0"/>
      <dgm:spPr/>
    </dgm:pt>
    <dgm:pt modelId="{F82C66A6-AA06-40ED-96E8-34BEEF82118D}" type="pres">
      <dgm:prSet presAssocID="{86AEA139-71DE-4C48-9724-C8575B3C5ED7}" presName="childText" presStyleLbl="conFgAcc1" presStyleIdx="1" presStyleCnt="3">
        <dgm:presLayoutVars>
          <dgm:bulletEnabled val="1"/>
        </dgm:presLayoutVars>
      </dgm:prSet>
      <dgm:spPr/>
    </dgm:pt>
    <dgm:pt modelId="{CAE0D185-9D44-40C6-9F19-5E768974BB86}" type="pres">
      <dgm:prSet presAssocID="{CB65A288-B891-4938-866B-48B8D285B3EE}" presName="spaceBetweenRectangles" presStyleCnt="0"/>
      <dgm:spPr/>
    </dgm:pt>
    <dgm:pt modelId="{40B12173-D3F7-4E92-BADE-786C6BA474D3}" type="pres">
      <dgm:prSet presAssocID="{8608BFAB-6C6E-449C-9B4A-35BF83E8F0B7}" presName="parentLin" presStyleCnt="0"/>
      <dgm:spPr/>
    </dgm:pt>
    <dgm:pt modelId="{18E715D3-6E3C-49E6-8EF1-6C040BF18184}" type="pres">
      <dgm:prSet presAssocID="{8608BFAB-6C6E-449C-9B4A-35BF83E8F0B7}" presName="parentLeftMargin" presStyleLbl="node1" presStyleIdx="1" presStyleCnt="3"/>
      <dgm:spPr/>
      <dgm:t>
        <a:bodyPr/>
        <a:lstStyle/>
        <a:p>
          <a:endParaRPr lang="es-MX"/>
        </a:p>
      </dgm:t>
    </dgm:pt>
    <dgm:pt modelId="{62360C46-0FEB-43D1-8110-D1766FD967D2}" type="pres">
      <dgm:prSet presAssocID="{8608BFAB-6C6E-449C-9B4A-35BF83E8F0B7}" presName="parentText" presStyleLbl="node1" presStyleIdx="2" presStyleCnt="3" custScaleX="104926" custScaleY="239945">
        <dgm:presLayoutVars>
          <dgm:chMax val="0"/>
          <dgm:bulletEnabled val="1"/>
        </dgm:presLayoutVars>
      </dgm:prSet>
      <dgm:spPr/>
      <dgm:t>
        <a:bodyPr/>
        <a:lstStyle/>
        <a:p>
          <a:endParaRPr lang="es-MX"/>
        </a:p>
      </dgm:t>
    </dgm:pt>
    <dgm:pt modelId="{53190B1D-5DF7-4624-9D5C-8A7DFBD2A9CD}" type="pres">
      <dgm:prSet presAssocID="{8608BFAB-6C6E-449C-9B4A-35BF83E8F0B7}" presName="negativeSpace" presStyleCnt="0"/>
      <dgm:spPr/>
    </dgm:pt>
    <dgm:pt modelId="{A40DB099-1D18-40EA-94E7-7778C2FA553D}" type="pres">
      <dgm:prSet presAssocID="{8608BFAB-6C6E-449C-9B4A-35BF83E8F0B7}" presName="childText" presStyleLbl="conFgAcc1" presStyleIdx="2" presStyleCnt="3">
        <dgm:presLayoutVars>
          <dgm:bulletEnabled val="1"/>
        </dgm:presLayoutVars>
      </dgm:prSet>
      <dgm:spPr/>
    </dgm:pt>
  </dgm:ptLst>
  <dgm:cxnLst>
    <dgm:cxn modelId="{DF13C1FA-AEC5-4839-8F22-8BD229BB4ACE}" type="presOf" srcId="{4805602C-5DF5-4265-A6FB-EA6B9D3E0E9B}" destId="{32650E23-B50E-4BE8-A869-FF4921951C2D}" srcOrd="0" destOrd="0" presId="urn:microsoft.com/office/officeart/2005/8/layout/list1"/>
    <dgm:cxn modelId="{1813B68F-4630-4BEF-B34B-98F7A4932037}" type="presOf" srcId="{8608BFAB-6C6E-449C-9B4A-35BF83E8F0B7}" destId="{62360C46-0FEB-43D1-8110-D1766FD967D2}" srcOrd="1" destOrd="0" presId="urn:microsoft.com/office/officeart/2005/8/layout/list1"/>
    <dgm:cxn modelId="{29C617EF-FC7E-443E-A496-AE9D0F505F9A}" type="presOf" srcId="{8847470A-3E97-464C-A90B-76F4D242CEE8}" destId="{94585302-0BB4-48AD-BB6F-B236C187FC3D}" srcOrd="0" destOrd="0" presId="urn:microsoft.com/office/officeart/2005/8/layout/list1"/>
    <dgm:cxn modelId="{28D39C90-7BE8-4832-8592-18E593D50478}" type="presOf" srcId="{8847470A-3E97-464C-A90B-76F4D242CEE8}" destId="{8768219B-5D58-447B-9E9F-0BE1397812B0}" srcOrd="1" destOrd="0" presId="urn:microsoft.com/office/officeart/2005/8/layout/list1"/>
    <dgm:cxn modelId="{2AFBBE1E-E1C2-40A1-A565-C2BD9D0F567C}" srcId="{4805602C-5DF5-4265-A6FB-EA6B9D3E0E9B}" destId="{86AEA139-71DE-4C48-9724-C8575B3C5ED7}" srcOrd="1" destOrd="0" parTransId="{026936ED-9C2D-402C-B769-F7FE15E52BD6}" sibTransId="{CB65A288-B891-4938-866B-48B8D285B3EE}"/>
    <dgm:cxn modelId="{86B3D547-90D2-43B6-9DA2-1C83FFD3B307}" type="presOf" srcId="{86AEA139-71DE-4C48-9724-C8575B3C5ED7}" destId="{B7EB22AE-A2CD-4BB6-A015-787FF3E4CF9C}" srcOrd="1" destOrd="0" presId="urn:microsoft.com/office/officeart/2005/8/layout/list1"/>
    <dgm:cxn modelId="{2026BB48-CE49-48C3-9DBB-A8F84F8B801A}" srcId="{4805602C-5DF5-4265-A6FB-EA6B9D3E0E9B}" destId="{8608BFAB-6C6E-449C-9B4A-35BF83E8F0B7}" srcOrd="2" destOrd="0" parTransId="{778817DD-7362-4BD9-808B-926EAC8D5688}" sibTransId="{C99EF4C4-6ED8-4FD8-9CE3-DD286C0F00B1}"/>
    <dgm:cxn modelId="{C0EA0681-318C-420A-B07B-E2CB9633FECA}" type="presOf" srcId="{86AEA139-71DE-4C48-9724-C8575B3C5ED7}" destId="{FDF6F2E6-5B95-44EE-ABE7-79BE0E4DFA83}" srcOrd="0" destOrd="0" presId="urn:microsoft.com/office/officeart/2005/8/layout/list1"/>
    <dgm:cxn modelId="{9092C863-F2FC-49B3-831D-2B72EE92B206}" srcId="{4805602C-5DF5-4265-A6FB-EA6B9D3E0E9B}" destId="{8847470A-3E97-464C-A90B-76F4D242CEE8}" srcOrd="0" destOrd="0" parTransId="{8D4676C6-F538-418B-8931-B9568EEBF5A5}" sibTransId="{CAC2C52B-68F0-473F-8584-9D2384CC24CC}"/>
    <dgm:cxn modelId="{E831CEAF-3EFB-4284-B83C-C577A86A96F5}" type="presOf" srcId="{8608BFAB-6C6E-449C-9B4A-35BF83E8F0B7}" destId="{18E715D3-6E3C-49E6-8EF1-6C040BF18184}" srcOrd="0" destOrd="0" presId="urn:microsoft.com/office/officeart/2005/8/layout/list1"/>
    <dgm:cxn modelId="{F406786D-B38F-4B49-9BE2-189386B7ECDC}" type="presParOf" srcId="{32650E23-B50E-4BE8-A869-FF4921951C2D}" destId="{6E44458F-ECF4-4DC2-9EBB-52A2115BDD8F}" srcOrd="0" destOrd="0" presId="urn:microsoft.com/office/officeart/2005/8/layout/list1"/>
    <dgm:cxn modelId="{FD5080A0-41F9-4F41-B3CA-4D6176C259D2}" type="presParOf" srcId="{6E44458F-ECF4-4DC2-9EBB-52A2115BDD8F}" destId="{94585302-0BB4-48AD-BB6F-B236C187FC3D}" srcOrd="0" destOrd="0" presId="urn:microsoft.com/office/officeart/2005/8/layout/list1"/>
    <dgm:cxn modelId="{5158FA41-CE2E-4DFA-A2D9-71E4173A4673}" type="presParOf" srcId="{6E44458F-ECF4-4DC2-9EBB-52A2115BDD8F}" destId="{8768219B-5D58-447B-9E9F-0BE1397812B0}" srcOrd="1" destOrd="0" presId="urn:microsoft.com/office/officeart/2005/8/layout/list1"/>
    <dgm:cxn modelId="{6A4D8858-AA2B-46C4-BA01-81CFD9D0BB3C}" type="presParOf" srcId="{32650E23-B50E-4BE8-A869-FF4921951C2D}" destId="{C55E4E81-0FFE-4701-A6A4-5A76206806CF}" srcOrd="1" destOrd="0" presId="urn:microsoft.com/office/officeart/2005/8/layout/list1"/>
    <dgm:cxn modelId="{77C082F8-65F0-433B-B856-080933E3F6D7}" type="presParOf" srcId="{32650E23-B50E-4BE8-A869-FF4921951C2D}" destId="{C74E925C-2FF1-44EC-8FD1-5CF9E5ABB72D}" srcOrd="2" destOrd="0" presId="urn:microsoft.com/office/officeart/2005/8/layout/list1"/>
    <dgm:cxn modelId="{EC432E83-1614-413A-A5F7-C4A2B7900619}" type="presParOf" srcId="{32650E23-B50E-4BE8-A869-FF4921951C2D}" destId="{D9E563D4-B9CE-412B-92FF-31433CA6B68F}" srcOrd="3" destOrd="0" presId="urn:microsoft.com/office/officeart/2005/8/layout/list1"/>
    <dgm:cxn modelId="{C56945F0-427D-4D76-8D62-9DD4DCDC2559}" type="presParOf" srcId="{32650E23-B50E-4BE8-A869-FF4921951C2D}" destId="{35B35DBF-55D6-4AE3-8332-21E5BBD8AE3C}" srcOrd="4" destOrd="0" presId="urn:microsoft.com/office/officeart/2005/8/layout/list1"/>
    <dgm:cxn modelId="{650EB2A5-0FFE-4A51-A09F-480C7E8E0CAC}" type="presParOf" srcId="{35B35DBF-55D6-4AE3-8332-21E5BBD8AE3C}" destId="{FDF6F2E6-5B95-44EE-ABE7-79BE0E4DFA83}" srcOrd="0" destOrd="0" presId="urn:microsoft.com/office/officeart/2005/8/layout/list1"/>
    <dgm:cxn modelId="{7C2B3442-99E1-4A9F-9E15-7AEF85F43B67}" type="presParOf" srcId="{35B35DBF-55D6-4AE3-8332-21E5BBD8AE3C}" destId="{B7EB22AE-A2CD-4BB6-A015-787FF3E4CF9C}" srcOrd="1" destOrd="0" presId="urn:microsoft.com/office/officeart/2005/8/layout/list1"/>
    <dgm:cxn modelId="{00CE4B92-8F7C-41B6-B9BB-C265318CB632}" type="presParOf" srcId="{32650E23-B50E-4BE8-A869-FF4921951C2D}" destId="{FECA04F0-4A1A-46D6-BF2A-D245609A8E69}" srcOrd="5" destOrd="0" presId="urn:microsoft.com/office/officeart/2005/8/layout/list1"/>
    <dgm:cxn modelId="{8F43B8AF-1DE8-4D6C-A29A-53DAA8C7D9CC}" type="presParOf" srcId="{32650E23-B50E-4BE8-A869-FF4921951C2D}" destId="{F82C66A6-AA06-40ED-96E8-34BEEF82118D}" srcOrd="6" destOrd="0" presId="urn:microsoft.com/office/officeart/2005/8/layout/list1"/>
    <dgm:cxn modelId="{A5D90F12-3E19-4947-B052-071EA9A35905}" type="presParOf" srcId="{32650E23-B50E-4BE8-A869-FF4921951C2D}" destId="{CAE0D185-9D44-40C6-9F19-5E768974BB86}" srcOrd="7" destOrd="0" presId="urn:microsoft.com/office/officeart/2005/8/layout/list1"/>
    <dgm:cxn modelId="{58A7DFC2-AF39-403B-AF39-1C825D6EE919}" type="presParOf" srcId="{32650E23-B50E-4BE8-A869-FF4921951C2D}" destId="{40B12173-D3F7-4E92-BADE-786C6BA474D3}" srcOrd="8" destOrd="0" presId="urn:microsoft.com/office/officeart/2005/8/layout/list1"/>
    <dgm:cxn modelId="{8B6BFE35-D791-4FE6-BF12-DF85C4DFB8B1}" type="presParOf" srcId="{40B12173-D3F7-4E92-BADE-786C6BA474D3}" destId="{18E715D3-6E3C-49E6-8EF1-6C040BF18184}" srcOrd="0" destOrd="0" presId="urn:microsoft.com/office/officeart/2005/8/layout/list1"/>
    <dgm:cxn modelId="{8F76954A-AFBD-4A29-8A9F-127A64E789D9}" type="presParOf" srcId="{40B12173-D3F7-4E92-BADE-786C6BA474D3}" destId="{62360C46-0FEB-43D1-8110-D1766FD967D2}" srcOrd="1" destOrd="0" presId="urn:microsoft.com/office/officeart/2005/8/layout/list1"/>
    <dgm:cxn modelId="{AB02E894-0B62-4EE5-9292-A068EF5AAFA0}" type="presParOf" srcId="{32650E23-B50E-4BE8-A869-FF4921951C2D}" destId="{53190B1D-5DF7-4624-9D5C-8A7DFBD2A9CD}" srcOrd="9" destOrd="0" presId="urn:microsoft.com/office/officeart/2005/8/layout/list1"/>
    <dgm:cxn modelId="{D2418C84-93C9-4380-9E61-3E1640893685}" type="presParOf" srcId="{32650E23-B50E-4BE8-A869-FF4921951C2D}" destId="{A40DB099-1D18-40EA-94E7-7778C2FA553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E7B7AF-621D-42A1-9BE5-699C4BBEFAE7}" type="doc">
      <dgm:prSet loTypeId="urn:microsoft.com/office/officeart/2008/layout/VerticalAccentList" loCatId="list" qsTypeId="urn:microsoft.com/office/officeart/2005/8/quickstyle/3d3" qsCatId="3D" csTypeId="urn:microsoft.com/office/officeart/2005/8/colors/colorful5" csCatId="colorful" phldr="1"/>
      <dgm:spPr/>
      <dgm:t>
        <a:bodyPr/>
        <a:lstStyle/>
        <a:p>
          <a:endParaRPr lang="es-MX"/>
        </a:p>
      </dgm:t>
    </dgm:pt>
    <dgm:pt modelId="{BB02EA2F-6BF3-4479-BD46-F674FCDE8875}">
      <dgm:prSet phldrT="[Texto]"/>
      <dgm:spPr/>
      <dgm:t>
        <a:bodyPr/>
        <a:lstStyle/>
        <a:p>
          <a:r>
            <a:rPr lang="es-MX" i="1" dirty="0" smtClean="0"/>
            <a:t>cash</a:t>
          </a:r>
          <a:endParaRPr lang="es-MX" i="1" dirty="0"/>
        </a:p>
      </dgm:t>
    </dgm:pt>
    <dgm:pt modelId="{3B0BE58F-34F5-49F3-B9DA-EFD8FA3FC413}" type="parTrans" cxnId="{DB65BE4A-B881-4274-8464-849E49763B87}">
      <dgm:prSet/>
      <dgm:spPr/>
      <dgm:t>
        <a:bodyPr/>
        <a:lstStyle/>
        <a:p>
          <a:endParaRPr lang="es-MX"/>
        </a:p>
      </dgm:t>
    </dgm:pt>
    <dgm:pt modelId="{314251EA-44CF-49A1-9949-EF54F96C4144}" type="sibTrans" cxnId="{DB65BE4A-B881-4274-8464-849E49763B87}">
      <dgm:prSet/>
      <dgm:spPr/>
      <dgm:t>
        <a:bodyPr/>
        <a:lstStyle/>
        <a:p>
          <a:endParaRPr lang="es-MX"/>
        </a:p>
      </dgm:t>
    </dgm:pt>
    <dgm:pt modelId="{EDD0360A-3537-4D9A-A367-ECB4A452955F}">
      <dgm:prSet phldrT="[Texto]"/>
      <dgm:spPr/>
      <dgm:t>
        <a:bodyPr/>
        <a:lstStyle/>
        <a:p>
          <a:r>
            <a:rPr lang="es-MX" dirty="0" smtClean="0"/>
            <a:t>Con fecha valor del mismo día</a:t>
          </a:r>
          <a:endParaRPr lang="es-MX" dirty="0"/>
        </a:p>
      </dgm:t>
    </dgm:pt>
    <dgm:pt modelId="{AEE6ACF3-5D66-46D1-BC56-AB89AC27C113}" type="parTrans" cxnId="{F2113EC2-D65A-451A-91F0-4F26B06B90FC}">
      <dgm:prSet/>
      <dgm:spPr/>
      <dgm:t>
        <a:bodyPr/>
        <a:lstStyle/>
        <a:p>
          <a:endParaRPr lang="es-MX"/>
        </a:p>
      </dgm:t>
    </dgm:pt>
    <dgm:pt modelId="{7A7EE7B7-DA0E-43DE-94BF-7FBD9A88D250}" type="sibTrans" cxnId="{F2113EC2-D65A-451A-91F0-4F26B06B90FC}">
      <dgm:prSet/>
      <dgm:spPr/>
      <dgm:t>
        <a:bodyPr/>
        <a:lstStyle/>
        <a:p>
          <a:endParaRPr lang="es-MX"/>
        </a:p>
      </dgm:t>
    </dgm:pt>
    <dgm:pt modelId="{74A7734E-B323-4530-8B68-0D1304990825}">
      <dgm:prSet phldrT="[Texto]"/>
      <dgm:spPr/>
      <dgm:t>
        <a:bodyPr/>
        <a:lstStyle/>
        <a:p>
          <a:r>
            <a:rPr lang="es-MX" i="1" dirty="0" smtClean="0"/>
            <a:t>tomorrow</a:t>
          </a:r>
          <a:endParaRPr lang="es-MX" i="1" dirty="0"/>
        </a:p>
      </dgm:t>
    </dgm:pt>
    <dgm:pt modelId="{42D7566B-EBA6-4DAF-97FC-45E08D28016A}" type="parTrans" cxnId="{1D95FC82-1936-452A-8F4C-9DB8E76AF81C}">
      <dgm:prSet/>
      <dgm:spPr/>
      <dgm:t>
        <a:bodyPr/>
        <a:lstStyle/>
        <a:p>
          <a:endParaRPr lang="es-MX"/>
        </a:p>
      </dgm:t>
    </dgm:pt>
    <dgm:pt modelId="{89E57AF7-B501-41AA-85CF-A5BB6FAB25E4}" type="sibTrans" cxnId="{1D95FC82-1936-452A-8F4C-9DB8E76AF81C}">
      <dgm:prSet/>
      <dgm:spPr/>
      <dgm:t>
        <a:bodyPr/>
        <a:lstStyle/>
        <a:p>
          <a:endParaRPr lang="es-MX"/>
        </a:p>
      </dgm:t>
    </dgm:pt>
    <dgm:pt modelId="{88193FF2-2A21-4FBF-8185-744D2FB6760C}">
      <dgm:prSet phldrT="[Texto]"/>
      <dgm:spPr/>
      <dgm:t>
        <a:bodyPr/>
        <a:lstStyle/>
        <a:p>
          <a:r>
            <a:rPr lang="es-MX" dirty="0" smtClean="0"/>
            <a:t>Con fecha valor de 24 horas</a:t>
          </a:r>
          <a:endParaRPr lang="es-MX" dirty="0"/>
        </a:p>
      </dgm:t>
    </dgm:pt>
    <dgm:pt modelId="{AA906722-0DEC-4AD4-BBB2-FE1BA1783E76}" type="parTrans" cxnId="{EABC51DD-B746-4347-8E84-D221C333845C}">
      <dgm:prSet/>
      <dgm:spPr/>
      <dgm:t>
        <a:bodyPr/>
        <a:lstStyle/>
        <a:p>
          <a:endParaRPr lang="es-MX"/>
        </a:p>
      </dgm:t>
    </dgm:pt>
    <dgm:pt modelId="{DE10949C-74E4-4274-A4F6-FD319B9F3020}" type="sibTrans" cxnId="{EABC51DD-B746-4347-8E84-D221C333845C}">
      <dgm:prSet/>
      <dgm:spPr/>
      <dgm:t>
        <a:bodyPr/>
        <a:lstStyle/>
        <a:p>
          <a:endParaRPr lang="es-MX"/>
        </a:p>
      </dgm:t>
    </dgm:pt>
    <dgm:pt modelId="{78FE93AB-BBD6-459C-8497-24AEEDCAE164}">
      <dgm:prSet phldrT="[Texto]"/>
      <dgm:spPr/>
      <dgm:t>
        <a:bodyPr/>
        <a:lstStyle/>
        <a:p>
          <a:r>
            <a:rPr lang="es-MX" i="1" dirty="0" smtClean="0"/>
            <a:t>spot</a:t>
          </a:r>
          <a:endParaRPr lang="es-MX" i="1" dirty="0"/>
        </a:p>
      </dgm:t>
    </dgm:pt>
    <dgm:pt modelId="{3271BB43-4819-4D4F-B8AB-D585E1F27763}" type="parTrans" cxnId="{7A282E22-2C95-4F55-A845-EF40377F5745}">
      <dgm:prSet/>
      <dgm:spPr/>
      <dgm:t>
        <a:bodyPr/>
        <a:lstStyle/>
        <a:p>
          <a:endParaRPr lang="es-MX"/>
        </a:p>
      </dgm:t>
    </dgm:pt>
    <dgm:pt modelId="{197C8199-4806-44F3-8538-8BFBE052C60A}" type="sibTrans" cxnId="{7A282E22-2C95-4F55-A845-EF40377F5745}">
      <dgm:prSet/>
      <dgm:spPr/>
      <dgm:t>
        <a:bodyPr/>
        <a:lstStyle/>
        <a:p>
          <a:endParaRPr lang="es-MX"/>
        </a:p>
      </dgm:t>
    </dgm:pt>
    <dgm:pt modelId="{CAB97891-7370-4B4B-A6D1-063C2E47429B}">
      <dgm:prSet phldrT="[Texto]"/>
      <dgm:spPr/>
      <dgm:t>
        <a:bodyPr/>
        <a:lstStyle/>
        <a:p>
          <a:r>
            <a:rPr lang="es-MX" dirty="0" smtClean="0"/>
            <a:t>Con fecha valor de 48 horas</a:t>
          </a:r>
          <a:endParaRPr lang="es-MX" dirty="0"/>
        </a:p>
      </dgm:t>
    </dgm:pt>
    <dgm:pt modelId="{33108A52-63BE-4782-8260-BEDB0FD8384F}" type="parTrans" cxnId="{7B9D51FB-C054-47CB-BAE7-8B580D159919}">
      <dgm:prSet/>
      <dgm:spPr/>
      <dgm:t>
        <a:bodyPr/>
        <a:lstStyle/>
        <a:p>
          <a:endParaRPr lang="es-MX"/>
        </a:p>
      </dgm:t>
    </dgm:pt>
    <dgm:pt modelId="{D2A392B5-8E05-417D-9D13-0E5305464BC2}" type="sibTrans" cxnId="{7B9D51FB-C054-47CB-BAE7-8B580D159919}">
      <dgm:prSet/>
      <dgm:spPr/>
      <dgm:t>
        <a:bodyPr/>
        <a:lstStyle/>
        <a:p>
          <a:endParaRPr lang="es-MX"/>
        </a:p>
      </dgm:t>
    </dgm:pt>
    <dgm:pt modelId="{E433B1A2-9202-4063-B9AE-B017C97A8B49}" type="pres">
      <dgm:prSet presAssocID="{D2E7B7AF-621D-42A1-9BE5-699C4BBEFAE7}" presName="Name0" presStyleCnt="0">
        <dgm:presLayoutVars>
          <dgm:chMax/>
          <dgm:chPref/>
          <dgm:dir/>
        </dgm:presLayoutVars>
      </dgm:prSet>
      <dgm:spPr/>
      <dgm:t>
        <a:bodyPr/>
        <a:lstStyle/>
        <a:p>
          <a:endParaRPr lang="es-MX"/>
        </a:p>
      </dgm:t>
    </dgm:pt>
    <dgm:pt modelId="{8C4D7639-7923-4FBA-AE53-F1C9D23AEE44}" type="pres">
      <dgm:prSet presAssocID="{BB02EA2F-6BF3-4479-BD46-F674FCDE8875}" presName="parenttextcomposite" presStyleCnt="0"/>
      <dgm:spPr/>
    </dgm:pt>
    <dgm:pt modelId="{32038E1C-6E96-4180-B71F-7258E9053003}" type="pres">
      <dgm:prSet presAssocID="{BB02EA2F-6BF3-4479-BD46-F674FCDE8875}" presName="parenttext" presStyleLbl="revTx" presStyleIdx="0" presStyleCnt="3">
        <dgm:presLayoutVars>
          <dgm:chMax/>
          <dgm:chPref val="2"/>
          <dgm:bulletEnabled val="1"/>
        </dgm:presLayoutVars>
      </dgm:prSet>
      <dgm:spPr/>
      <dgm:t>
        <a:bodyPr/>
        <a:lstStyle/>
        <a:p>
          <a:endParaRPr lang="es-MX"/>
        </a:p>
      </dgm:t>
    </dgm:pt>
    <dgm:pt modelId="{F217E3DA-F04C-42FE-BF13-CE62530D5498}" type="pres">
      <dgm:prSet presAssocID="{BB02EA2F-6BF3-4479-BD46-F674FCDE8875}" presName="composite" presStyleCnt="0"/>
      <dgm:spPr/>
    </dgm:pt>
    <dgm:pt modelId="{901E1A5D-AB46-4FEF-963F-CD0C417D02B3}" type="pres">
      <dgm:prSet presAssocID="{BB02EA2F-6BF3-4479-BD46-F674FCDE8875}" presName="chevron1" presStyleLbl="alignNode1" presStyleIdx="0" presStyleCnt="21"/>
      <dgm:spPr/>
    </dgm:pt>
    <dgm:pt modelId="{9C59B20E-86AC-43CE-BF66-E874BFE6B893}" type="pres">
      <dgm:prSet presAssocID="{BB02EA2F-6BF3-4479-BD46-F674FCDE8875}" presName="chevron2" presStyleLbl="alignNode1" presStyleIdx="1" presStyleCnt="21"/>
      <dgm:spPr/>
    </dgm:pt>
    <dgm:pt modelId="{4888D27E-D3BB-4FEA-B844-7D1713E6FAA8}" type="pres">
      <dgm:prSet presAssocID="{BB02EA2F-6BF3-4479-BD46-F674FCDE8875}" presName="chevron3" presStyleLbl="alignNode1" presStyleIdx="2" presStyleCnt="21"/>
      <dgm:spPr/>
    </dgm:pt>
    <dgm:pt modelId="{9D103B60-9E67-4879-81DF-8A6A11DD5A1B}" type="pres">
      <dgm:prSet presAssocID="{BB02EA2F-6BF3-4479-BD46-F674FCDE8875}" presName="chevron4" presStyleLbl="alignNode1" presStyleIdx="3" presStyleCnt="21"/>
      <dgm:spPr/>
    </dgm:pt>
    <dgm:pt modelId="{D2D3DA74-D11E-429A-BB67-BE8A8D5898C7}" type="pres">
      <dgm:prSet presAssocID="{BB02EA2F-6BF3-4479-BD46-F674FCDE8875}" presName="chevron5" presStyleLbl="alignNode1" presStyleIdx="4" presStyleCnt="21"/>
      <dgm:spPr/>
    </dgm:pt>
    <dgm:pt modelId="{420F89A9-0D45-466C-8D4A-7D382BAC85C8}" type="pres">
      <dgm:prSet presAssocID="{BB02EA2F-6BF3-4479-BD46-F674FCDE8875}" presName="chevron6" presStyleLbl="alignNode1" presStyleIdx="5" presStyleCnt="21"/>
      <dgm:spPr/>
    </dgm:pt>
    <dgm:pt modelId="{9CD80F94-2B61-4D97-8C16-26FCB49E533B}" type="pres">
      <dgm:prSet presAssocID="{BB02EA2F-6BF3-4479-BD46-F674FCDE8875}" presName="chevron7" presStyleLbl="alignNode1" presStyleIdx="6" presStyleCnt="21"/>
      <dgm:spPr/>
    </dgm:pt>
    <dgm:pt modelId="{5FE135E4-3C86-40B6-8B43-FA0DD4981755}" type="pres">
      <dgm:prSet presAssocID="{BB02EA2F-6BF3-4479-BD46-F674FCDE8875}" presName="childtext" presStyleLbl="solidFgAcc1" presStyleIdx="0" presStyleCnt="3">
        <dgm:presLayoutVars>
          <dgm:chMax/>
          <dgm:chPref val="0"/>
          <dgm:bulletEnabled val="1"/>
        </dgm:presLayoutVars>
      </dgm:prSet>
      <dgm:spPr/>
      <dgm:t>
        <a:bodyPr/>
        <a:lstStyle/>
        <a:p>
          <a:endParaRPr lang="es-MX"/>
        </a:p>
      </dgm:t>
    </dgm:pt>
    <dgm:pt modelId="{E0C31AAE-FD2D-47FD-B13F-337823329932}" type="pres">
      <dgm:prSet presAssocID="{314251EA-44CF-49A1-9949-EF54F96C4144}" presName="sibTrans" presStyleCnt="0"/>
      <dgm:spPr/>
    </dgm:pt>
    <dgm:pt modelId="{1BA07B95-B575-49D4-B518-8BC63715D02E}" type="pres">
      <dgm:prSet presAssocID="{74A7734E-B323-4530-8B68-0D1304990825}" presName="parenttextcomposite" presStyleCnt="0"/>
      <dgm:spPr/>
    </dgm:pt>
    <dgm:pt modelId="{213CA688-FB3F-4202-87B5-0EDECA7A892B}" type="pres">
      <dgm:prSet presAssocID="{74A7734E-B323-4530-8B68-0D1304990825}" presName="parenttext" presStyleLbl="revTx" presStyleIdx="1" presStyleCnt="3">
        <dgm:presLayoutVars>
          <dgm:chMax/>
          <dgm:chPref val="2"/>
          <dgm:bulletEnabled val="1"/>
        </dgm:presLayoutVars>
      </dgm:prSet>
      <dgm:spPr/>
      <dgm:t>
        <a:bodyPr/>
        <a:lstStyle/>
        <a:p>
          <a:endParaRPr lang="es-MX"/>
        </a:p>
      </dgm:t>
    </dgm:pt>
    <dgm:pt modelId="{B6DAC407-8702-41C1-BA4F-1AC21F2334F3}" type="pres">
      <dgm:prSet presAssocID="{74A7734E-B323-4530-8B68-0D1304990825}" presName="composite" presStyleCnt="0"/>
      <dgm:spPr/>
    </dgm:pt>
    <dgm:pt modelId="{B61D64D2-7B04-4532-943B-5DDE95B0A9B2}" type="pres">
      <dgm:prSet presAssocID="{74A7734E-B323-4530-8B68-0D1304990825}" presName="chevron1" presStyleLbl="alignNode1" presStyleIdx="7" presStyleCnt="21"/>
      <dgm:spPr/>
    </dgm:pt>
    <dgm:pt modelId="{B2A4A214-E605-4750-B32B-685B5B25E2BC}" type="pres">
      <dgm:prSet presAssocID="{74A7734E-B323-4530-8B68-0D1304990825}" presName="chevron2" presStyleLbl="alignNode1" presStyleIdx="8" presStyleCnt="21"/>
      <dgm:spPr/>
    </dgm:pt>
    <dgm:pt modelId="{02CE6162-4342-4AD6-8059-2C778ADDAA72}" type="pres">
      <dgm:prSet presAssocID="{74A7734E-B323-4530-8B68-0D1304990825}" presName="chevron3" presStyleLbl="alignNode1" presStyleIdx="9" presStyleCnt="21"/>
      <dgm:spPr/>
    </dgm:pt>
    <dgm:pt modelId="{DDAABA22-57C4-4C28-9359-1E9504B7A540}" type="pres">
      <dgm:prSet presAssocID="{74A7734E-B323-4530-8B68-0D1304990825}" presName="chevron4" presStyleLbl="alignNode1" presStyleIdx="10" presStyleCnt="21"/>
      <dgm:spPr/>
    </dgm:pt>
    <dgm:pt modelId="{F8FD7F9B-63D9-4916-A37D-805AE40099F0}" type="pres">
      <dgm:prSet presAssocID="{74A7734E-B323-4530-8B68-0D1304990825}" presName="chevron5" presStyleLbl="alignNode1" presStyleIdx="11" presStyleCnt="21"/>
      <dgm:spPr/>
    </dgm:pt>
    <dgm:pt modelId="{4D1DDF0F-CC91-48E6-92E4-82A0A7B922D9}" type="pres">
      <dgm:prSet presAssocID="{74A7734E-B323-4530-8B68-0D1304990825}" presName="chevron6" presStyleLbl="alignNode1" presStyleIdx="12" presStyleCnt="21"/>
      <dgm:spPr/>
    </dgm:pt>
    <dgm:pt modelId="{7AD41BF9-6AC8-45B7-AAFD-0BCE878A81EB}" type="pres">
      <dgm:prSet presAssocID="{74A7734E-B323-4530-8B68-0D1304990825}" presName="chevron7" presStyleLbl="alignNode1" presStyleIdx="13" presStyleCnt="21"/>
      <dgm:spPr/>
    </dgm:pt>
    <dgm:pt modelId="{68471357-A5DC-4A13-B969-756EF83245D3}" type="pres">
      <dgm:prSet presAssocID="{74A7734E-B323-4530-8B68-0D1304990825}" presName="childtext" presStyleLbl="solidFgAcc1" presStyleIdx="1" presStyleCnt="3">
        <dgm:presLayoutVars>
          <dgm:chMax/>
          <dgm:chPref val="0"/>
          <dgm:bulletEnabled val="1"/>
        </dgm:presLayoutVars>
      </dgm:prSet>
      <dgm:spPr/>
      <dgm:t>
        <a:bodyPr/>
        <a:lstStyle/>
        <a:p>
          <a:endParaRPr lang="es-MX"/>
        </a:p>
      </dgm:t>
    </dgm:pt>
    <dgm:pt modelId="{98E16DB6-679B-400E-9AB5-5A1D586C2641}" type="pres">
      <dgm:prSet presAssocID="{89E57AF7-B501-41AA-85CF-A5BB6FAB25E4}" presName="sibTrans" presStyleCnt="0"/>
      <dgm:spPr/>
    </dgm:pt>
    <dgm:pt modelId="{A2C3A219-D95D-4D47-9A0D-46FD4BA75810}" type="pres">
      <dgm:prSet presAssocID="{78FE93AB-BBD6-459C-8497-24AEEDCAE164}" presName="parenttextcomposite" presStyleCnt="0"/>
      <dgm:spPr/>
    </dgm:pt>
    <dgm:pt modelId="{786C83BB-8B15-47D8-B851-8C84EEC9DC21}" type="pres">
      <dgm:prSet presAssocID="{78FE93AB-BBD6-459C-8497-24AEEDCAE164}" presName="parenttext" presStyleLbl="revTx" presStyleIdx="2" presStyleCnt="3">
        <dgm:presLayoutVars>
          <dgm:chMax/>
          <dgm:chPref val="2"/>
          <dgm:bulletEnabled val="1"/>
        </dgm:presLayoutVars>
      </dgm:prSet>
      <dgm:spPr/>
      <dgm:t>
        <a:bodyPr/>
        <a:lstStyle/>
        <a:p>
          <a:endParaRPr lang="es-MX"/>
        </a:p>
      </dgm:t>
    </dgm:pt>
    <dgm:pt modelId="{F43C129C-F29D-4C4B-9E03-E4AC5AFC132B}" type="pres">
      <dgm:prSet presAssocID="{78FE93AB-BBD6-459C-8497-24AEEDCAE164}" presName="composite" presStyleCnt="0"/>
      <dgm:spPr/>
    </dgm:pt>
    <dgm:pt modelId="{1CDAA46E-73CA-4446-9DD5-357C9CDDCDD5}" type="pres">
      <dgm:prSet presAssocID="{78FE93AB-BBD6-459C-8497-24AEEDCAE164}" presName="chevron1" presStyleLbl="alignNode1" presStyleIdx="14" presStyleCnt="21"/>
      <dgm:spPr/>
    </dgm:pt>
    <dgm:pt modelId="{ED777F36-222D-467C-B160-633E0E7150BE}" type="pres">
      <dgm:prSet presAssocID="{78FE93AB-BBD6-459C-8497-24AEEDCAE164}" presName="chevron2" presStyleLbl="alignNode1" presStyleIdx="15" presStyleCnt="21"/>
      <dgm:spPr/>
    </dgm:pt>
    <dgm:pt modelId="{0F504148-4ACB-4602-A84D-89D41926CE3B}" type="pres">
      <dgm:prSet presAssocID="{78FE93AB-BBD6-459C-8497-24AEEDCAE164}" presName="chevron3" presStyleLbl="alignNode1" presStyleIdx="16" presStyleCnt="21"/>
      <dgm:spPr/>
    </dgm:pt>
    <dgm:pt modelId="{992B2A85-00C7-43DD-8FFA-45ED0D013ED8}" type="pres">
      <dgm:prSet presAssocID="{78FE93AB-BBD6-459C-8497-24AEEDCAE164}" presName="chevron4" presStyleLbl="alignNode1" presStyleIdx="17" presStyleCnt="21"/>
      <dgm:spPr/>
    </dgm:pt>
    <dgm:pt modelId="{1087569C-EB6F-4C7B-B30E-0BB9929260BD}" type="pres">
      <dgm:prSet presAssocID="{78FE93AB-BBD6-459C-8497-24AEEDCAE164}" presName="chevron5" presStyleLbl="alignNode1" presStyleIdx="18" presStyleCnt="21"/>
      <dgm:spPr/>
    </dgm:pt>
    <dgm:pt modelId="{3C53A18F-2866-463A-8AC8-AC4526CC740E}" type="pres">
      <dgm:prSet presAssocID="{78FE93AB-BBD6-459C-8497-24AEEDCAE164}" presName="chevron6" presStyleLbl="alignNode1" presStyleIdx="19" presStyleCnt="21"/>
      <dgm:spPr/>
    </dgm:pt>
    <dgm:pt modelId="{BBEA853D-E78A-462B-9BAD-025B16EB15B7}" type="pres">
      <dgm:prSet presAssocID="{78FE93AB-BBD6-459C-8497-24AEEDCAE164}" presName="chevron7" presStyleLbl="alignNode1" presStyleIdx="20" presStyleCnt="21"/>
      <dgm:spPr/>
    </dgm:pt>
    <dgm:pt modelId="{0A1715D5-53E0-45EA-8637-B45C84B30C8B}" type="pres">
      <dgm:prSet presAssocID="{78FE93AB-BBD6-459C-8497-24AEEDCAE164}" presName="childtext" presStyleLbl="solidFgAcc1" presStyleIdx="2" presStyleCnt="3">
        <dgm:presLayoutVars>
          <dgm:chMax/>
          <dgm:chPref val="0"/>
          <dgm:bulletEnabled val="1"/>
        </dgm:presLayoutVars>
      </dgm:prSet>
      <dgm:spPr/>
      <dgm:t>
        <a:bodyPr/>
        <a:lstStyle/>
        <a:p>
          <a:endParaRPr lang="es-MX"/>
        </a:p>
      </dgm:t>
    </dgm:pt>
  </dgm:ptLst>
  <dgm:cxnLst>
    <dgm:cxn modelId="{EABC51DD-B746-4347-8E84-D221C333845C}" srcId="{74A7734E-B323-4530-8B68-0D1304990825}" destId="{88193FF2-2A21-4FBF-8185-744D2FB6760C}" srcOrd="0" destOrd="0" parTransId="{AA906722-0DEC-4AD4-BBB2-FE1BA1783E76}" sibTransId="{DE10949C-74E4-4274-A4F6-FD319B9F3020}"/>
    <dgm:cxn modelId="{DB65BE4A-B881-4274-8464-849E49763B87}" srcId="{D2E7B7AF-621D-42A1-9BE5-699C4BBEFAE7}" destId="{BB02EA2F-6BF3-4479-BD46-F674FCDE8875}" srcOrd="0" destOrd="0" parTransId="{3B0BE58F-34F5-49F3-B9DA-EFD8FA3FC413}" sibTransId="{314251EA-44CF-49A1-9949-EF54F96C4144}"/>
    <dgm:cxn modelId="{D8D70847-BA72-415C-BE12-E7BFCB0ABA7D}" type="presOf" srcId="{88193FF2-2A21-4FBF-8185-744D2FB6760C}" destId="{68471357-A5DC-4A13-B969-756EF83245D3}" srcOrd="0" destOrd="0" presId="urn:microsoft.com/office/officeart/2008/layout/VerticalAccentList"/>
    <dgm:cxn modelId="{D824F858-C3DD-436E-93BE-2D9C0BB268C4}" type="presOf" srcId="{D2E7B7AF-621D-42A1-9BE5-699C4BBEFAE7}" destId="{E433B1A2-9202-4063-B9AE-B017C97A8B49}" srcOrd="0" destOrd="0" presId="urn:microsoft.com/office/officeart/2008/layout/VerticalAccentList"/>
    <dgm:cxn modelId="{1D95FC82-1936-452A-8F4C-9DB8E76AF81C}" srcId="{D2E7B7AF-621D-42A1-9BE5-699C4BBEFAE7}" destId="{74A7734E-B323-4530-8B68-0D1304990825}" srcOrd="1" destOrd="0" parTransId="{42D7566B-EBA6-4DAF-97FC-45E08D28016A}" sibTransId="{89E57AF7-B501-41AA-85CF-A5BB6FAB25E4}"/>
    <dgm:cxn modelId="{9F42971B-D382-4704-AED2-9168E0073909}" type="presOf" srcId="{CAB97891-7370-4B4B-A6D1-063C2E47429B}" destId="{0A1715D5-53E0-45EA-8637-B45C84B30C8B}" srcOrd="0" destOrd="0" presId="urn:microsoft.com/office/officeart/2008/layout/VerticalAccentList"/>
    <dgm:cxn modelId="{13DD8ADE-F758-4516-9C57-6C49F7C29BA0}" type="presOf" srcId="{BB02EA2F-6BF3-4479-BD46-F674FCDE8875}" destId="{32038E1C-6E96-4180-B71F-7258E9053003}" srcOrd="0" destOrd="0" presId="urn:microsoft.com/office/officeart/2008/layout/VerticalAccentList"/>
    <dgm:cxn modelId="{F2113EC2-D65A-451A-91F0-4F26B06B90FC}" srcId="{BB02EA2F-6BF3-4479-BD46-F674FCDE8875}" destId="{EDD0360A-3537-4D9A-A367-ECB4A452955F}" srcOrd="0" destOrd="0" parTransId="{AEE6ACF3-5D66-46D1-BC56-AB89AC27C113}" sibTransId="{7A7EE7B7-DA0E-43DE-94BF-7FBD9A88D250}"/>
    <dgm:cxn modelId="{7A282E22-2C95-4F55-A845-EF40377F5745}" srcId="{D2E7B7AF-621D-42A1-9BE5-699C4BBEFAE7}" destId="{78FE93AB-BBD6-459C-8497-24AEEDCAE164}" srcOrd="2" destOrd="0" parTransId="{3271BB43-4819-4D4F-B8AB-D585E1F27763}" sibTransId="{197C8199-4806-44F3-8538-8BFBE052C60A}"/>
    <dgm:cxn modelId="{7B9D51FB-C054-47CB-BAE7-8B580D159919}" srcId="{78FE93AB-BBD6-459C-8497-24AEEDCAE164}" destId="{CAB97891-7370-4B4B-A6D1-063C2E47429B}" srcOrd="0" destOrd="0" parTransId="{33108A52-63BE-4782-8260-BEDB0FD8384F}" sibTransId="{D2A392B5-8E05-417D-9D13-0E5305464BC2}"/>
    <dgm:cxn modelId="{937657D6-66F5-41CC-A8C6-B3E35393A020}" type="presOf" srcId="{74A7734E-B323-4530-8B68-0D1304990825}" destId="{213CA688-FB3F-4202-87B5-0EDECA7A892B}" srcOrd="0" destOrd="0" presId="urn:microsoft.com/office/officeart/2008/layout/VerticalAccentList"/>
    <dgm:cxn modelId="{1693F9C6-B039-4F34-AD36-C41DC80A9FEF}" type="presOf" srcId="{EDD0360A-3537-4D9A-A367-ECB4A452955F}" destId="{5FE135E4-3C86-40B6-8B43-FA0DD4981755}" srcOrd="0" destOrd="0" presId="urn:microsoft.com/office/officeart/2008/layout/VerticalAccentList"/>
    <dgm:cxn modelId="{10074459-AC92-4F44-BC81-8677DC55548F}" type="presOf" srcId="{78FE93AB-BBD6-459C-8497-24AEEDCAE164}" destId="{786C83BB-8B15-47D8-B851-8C84EEC9DC21}" srcOrd="0" destOrd="0" presId="urn:microsoft.com/office/officeart/2008/layout/VerticalAccentList"/>
    <dgm:cxn modelId="{5624365E-CEBA-483B-A025-3CF514448D37}" type="presParOf" srcId="{E433B1A2-9202-4063-B9AE-B017C97A8B49}" destId="{8C4D7639-7923-4FBA-AE53-F1C9D23AEE44}" srcOrd="0" destOrd="0" presId="urn:microsoft.com/office/officeart/2008/layout/VerticalAccentList"/>
    <dgm:cxn modelId="{34D21A4E-5AEA-4599-BEEF-1FDAE854BAA7}" type="presParOf" srcId="{8C4D7639-7923-4FBA-AE53-F1C9D23AEE44}" destId="{32038E1C-6E96-4180-B71F-7258E9053003}" srcOrd="0" destOrd="0" presId="urn:microsoft.com/office/officeart/2008/layout/VerticalAccentList"/>
    <dgm:cxn modelId="{2D8D874C-5F84-4892-B1E6-96BB28E400F1}" type="presParOf" srcId="{E433B1A2-9202-4063-B9AE-B017C97A8B49}" destId="{F217E3DA-F04C-42FE-BF13-CE62530D5498}" srcOrd="1" destOrd="0" presId="urn:microsoft.com/office/officeart/2008/layout/VerticalAccentList"/>
    <dgm:cxn modelId="{F06A17BE-2F65-454E-B49C-078E0527B7F6}" type="presParOf" srcId="{F217E3DA-F04C-42FE-BF13-CE62530D5498}" destId="{901E1A5D-AB46-4FEF-963F-CD0C417D02B3}" srcOrd="0" destOrd="0" presId="urn:microsoft.com/office/officeart/2008/layout/VerticalAccentList"/>
    <dgm:cxn modelId="{0EE4D535-DA18-4353-8B2A-63A8806FE128}" type="presParOf" srcId="{F217E3DA-F04C-42FE-BF13-CE62530D5498}" destId="{9C59B20E-86AC-43CE-BF66-E874BFE6B893}" srcOrd="1" destOrd="0" presId="urn:microsoft.com/office/officeart/2008/layout/VerticalAccentList"/>
    <dgm:cxn modelId="{CFD76AE0-8A26-4E06-90A8-5AEC20277432}" type="presParOf" srcId="{F217E3DA-F04C-42FE-BF13-CE62530D5498}" destId="{4888D27E-D3BB-4FEA-B844-7D1713E6FAA8}" srcOrd="2" destOrd="0" presId="urn:microsoft.com/office/officeart/2008/layout/VerticalAccentList"/>
    <dgm:cxn modelId="{72CB2BEA-2D4C-4F82-8157-6319E553A647}" type="presParOf" srcId="{F217E3DA-F04C-42FE-BF13-CE62530D5498}" destId="{9D103B60-9E67-4879-81DF-8A6A11DD5A1B}" srcOrd="3" destOrd="0" presId="urn:microsoft.com/office/officeart/2008/layout/VerticalAccentList"/>
    <dgm:cxn modelId="{D205885F-E823-4131-B385-CB30AC6E5DCE}" type="presParOf" srcId="{F217E3DA-F04C-42FE-BF13-CE62530D5498}" destId="{D2D3DA74-D11E-429A-BB67-BE8A8D5898C7}" srcOrd="4" destOrd="0" presId="urn:microsoft.com/office/officeart/2008/layout/VerticalAccentList"/>
    <dgm:cxn modelId="{C13D63D1-B4A8-4EEB-89BF-43065C305056}" type="presParOf" srcId="{F217E3DA-F04C-42FE-BF13-CE62530D5498}" destId="{420F89A9-0D45-466C-8D4A-7D382BAC85C8}" srcOrd="5" destOrd="0" presId="urn:microsoft.com/office/officeart/2008/layout/VerticalAccentList"/>
    <dgm:cxn modelId="{0873DA80-D448-4E22-95D1-7B5DEE470A54}" type="presParOf" srcId="{F217E3DA-F04C-42FE-BF13-CE62530D5498}" destId="{9CD80F94-2B61-4D97-8C16-26FCB49E533B}" srcOrd="6" destOrd="0" presId="urn:microsoft.com/office/officeart/2008/layout/VerticalAccentList"/>
    <dgm:cxn modelId="{4AE28415-180C-4668-86F4-234699C584CA}" type="presParOf" srcId="{F217E3DA-F04C-42FE-BF13-CE62530D5498}" destId="{5FE135E4-3C86-40B6-8B43-FA0DD4981755}" srcOrd="7" destOrd="0" presId="urn:microsoft.com/office/officeart/2008/layout/VerticalAccentList"/>
    <dgm:cxn modelId="{1B735E23-6E8E-4F66-82C1-D3F2135DF9EA}" type="presParOf" srcId="{E433B1A2-9202-4063-B9AE-B017C97A8B49}" destId="{E0C31AAE-FD2D-47FD-B13F-337823329932}" srcOrd="2" destOrd="0" presId="urn:microsoft.com/office/officeart/2008/layout/VerticalAccentList"/>
    <dgm:cxn modelId="{F46F716A-DC98-4A66-8B20-3CE16F31C27A}" type="presParOf" srcId="{E433B1A2-9202-4063-B9AE-B017C97A8B49}" destId="{1BA07B95-B575-49D4-B518-8BC63715D02E}" srcOrd="3" destOrd="0" presId="urn:microsoft.com/office/officeart/2008/layout/VerticalAccentList"/>
    <dgm:cxn modelId="{1293059C-54B8-4B32-9A2F-1004BDD7DD35}" type="presParOf" srcId="{1BA07B95-B575-49D4-B518-8BC63715D02E}" destId="{213CA688-FB3F-4202-87B5-0EDECA7A892B}" srcOrd="0" destOrd="0" presId="urn:microsoft.com/office/officeart/2008/layout/VerticalAccentList"/>
    <dgm:cxn modelId="{BA36D003-AAAF-486A-8FA1-D28A65C78211}" type="presParOf" srcId="{E433B1A2-9202-4063-B9AE-B017C97A8B49}" destId="{B6DAC407-8702-41C1-BA4F-1AC21F2334F3}" srcOrd="4" destOrd="0" presId="urn:microsoft.com/office/officeart/2008/layout/VerticalAccentList"/>
    <dgm:cxn modelId="{7FC58513-A1F1-464A-827A-692AD3EDC167}" type="presParOf" srcId="{B6DAC407-8702-41C1-BA4F-1AC21F2334F3}" destId="{B61D64D2-7B04-4532-943B-5DDE95B0A9B2}" srcOrd="0" destOrd="0" presId="urn:microsoft.com/office/officeart/2008/layout/VerticalAccentList"/>
    <dgm:cxn modelId="{4F36F414-324F-41CD-B1F6-009702C3F57F}" type="presParOf" srcId="{B6DAC407-8702-41C1-BA4F-1AC21F2334F3}" destId="{B2A4A214-E605-4750-B32B-685B5B25E2BC}" srcOrd="1" destOrd="0" presId="urn:microsoft.com/office/officeart/2008/layout/VerticalAccentList"/>
    <dgm:cxn modelId="{54C22A9F-127A-42D0-BF78-6771555E92D7}" type="presParOf" srcId="{B6DAC407-8702-41C1-BA4F-1AC21F2334F3}" destId="{02CE6162-4342-4AD6-8059-2C778ADDAA72}" srcOrd="2" destOrd="0" presId="urn:microsoft.com/office/officeart/2008/layout/VerticalAccentList"/>
    <dgm:cxn modelId="{DA082ED0-F79C-485E-A90E-52EC619DE9B3}" type="presParOf" srcId="{B6DAC407-8702-41C1-BA4F-1AC21F2334F3}" destId="{DDAABA22-57C4-4C28-9359-1E9504B7A540}" srcOrd="3" destOrd="0" presId="urn:microsoft.com/office/officeart/2008/layout/VerticalAccentList"/>
    <dgm:cxn modelId="{EBBAEFC1-9323-43D6-8777-24C918C545F4}" type="presParOf" srcId="{B6DAC407-8702-41C1-BA4F-1AC21F2334F3}" destId="{F8FD7F9B-63D9-4916-A37D-805AE40099F0}" srcOrd="4" destOrd="0" presId="urn:microsoft.com/office/officeart/2008/layout/VerticalAccentList"/>
    <dgm:cxn modelId="{80A997D1-74C3-42A0-8386-5E3B8CE59D82}" type="presParOf" srcId="{B6DAC407-8702-41C1-BA4F-1AC21F2334F3}" destId="{4D1DDF0F-CC91-48E6-92E4-82A0A7B922D9}" srcOrd="5" destOrd="0" presId="urn:microsoft.com/office/officeart/2008/layout/VerticalAccentList"/>
    <dgm:cxn modelId="{57C1AEA4-66E4-48A7-875C-9DC9FF82CFE2}" type="presParOf" srcId="{B6DAC407-8702-41C1-BA4F-1AC21F2334F3}" destId="{7AD41BF9-6AC8-45B7-AAFD-0BCE878A81EB}" srcOrd="6" destOrd="0" presId="urn:microsoft.com/office/officeart/2008/layout/VerticalAccentList"/>
    <dgm:cxn modelId="{C463826B-1345-47C7-8144-57E786A1DC0A}" type="presParOf" srcId="{B6DAC407-8702-41C1-BA4F-1AC21F2334F3}" destId="{68471357-A5DC-4A13-B969-756EF83245D3}" srcOrd="7" destOrd="0" presId="urn:microsoft.com/office/officeart/2008/layout/VerticalAccentList"/>
    <dgm:cxn modelId="{EC26B838-A892-42EE-B714-EEF319C4A276}" type="presParOf" srcId="{E433B1A2-9202-4063-B9AE-B017C97A8B49}" destId="{98E16DB6-679B-400E-9AB5-5A1D586C2641}" srcOrd="5" destOrd="0" presId="urn:microsoft.com/office/officeart/2008/layout/VerticalAccentList"/>
    <dgm:cxn modelId="{6B610A4A-46F7-40FA-8B49-0E86C7D70577}" type="presParOf" srcId="{E433B1A2-9202-4063-B9AE-B017C97A8B49}" destId="{A2C3A219-D95D-4D47-9A0D-46FD4BA75810}" srcOrd="6" destOrd="0" presId="urn:microsoft.com/office/officeart/2008/layout/VerticalAccentList"/>
    <dgm:cxn modelId="{537F41B2-90E2-43CC-A2E9-BCA91DEB3D61}" type="presParOf" srcId="{A2C3A219-D95D-4D47-9A0D-46FD4BA75810}" destId="{786C83BB-8B15-47D8-B851-8C84EEC9DC21}" srcOrd="0" destOrd="0" presId="urn:microsoft.com/office/officeart/2008/layout/VerticalAccentList"/>
    <dgm:cxn modelId="{6FA0156E-8697-4309-B27F-7A0F72DF33AE}" type="presParOf" srcId="{E433B1A2-9202-4063-B9AE-B017C97A8B49}" destId="{F43C129C-F29D-4C4B-9E03-E4AC5AFC132B}" srcOrd="7" destOrd="0" presId="urn:microsoft.com/office/officeart/2008/layout/VerticalAccentList"/>
    <dgm:cxn modelId="{E9C41880-FBA3-4B5A-8DC4-1F53C65FD1B3}" type="presParOf" srcId="{F43C129C-F29D-4C4B-9E03-E4AC5AFC132B}" destId="{1CDAA46E-73CA-4446-9DD5-357C9CDDCDD5}" srcOrd="0" destOrd="0" presId="urn:microsoft.com/office/officeart/2008/layout/VerticalAccentList"/>
    <dgm:cxn modelId="{17A18FDA-984A-43C9-B35B-FF54DABDCE50}" type="presParOf" srcId="{F43C129C-F29D-4C4B-9E03-E4AC5AFC132B}" destId="{ED777F36-222D-467C-B160-633E0E7150BE}" srcOrd="1" destOrd="0" presId="urn:microsoft.com/office/officeart/2008/layout/VerticalAccentList"/>
    <dgm:cxn modelId="{1B57F516-E864-4F3C-8ADB-FC5200EA8DFA}" type="presParOf" srcId="{F43C129C-F29D-4C4B-9E03-E4AC5AFC132B}" destId="{0F504148-4ACB-4602-A84D-89D41926CE3B}" srcOrd="2" destOrd="0" presId="urn:microsoft.com/office/officeart/2008/layout/VerticalAccentList"/>
    <dgm:cxn modelId="{76D0EBCE-5848-435D-87ED-9872057B02EB}" type="presParOf" srcId="{F43C129C-F29D-4C4B-9E03-E4AC5AFC132B}" destId="{992B2A85-00C7-43DD-8FFA-45ED0D013ED8}" srcOrd="3" destOrd="0" presId="urn:microsoft.com/office/officeart/2008/layout/VerticalAccentList"/>
    <dgm:cxn modelId="{3F842B7D-2286-4247-AF9C-D07FBC01369A}" type="presParOf" srcId="{F43C129C-F29D-4C4B-9E03-E4AC5AFC132B}" destId="{1087569C-EB6F-4C7B-B30E-0BB9929260BD}" srcOrd="4" destOrd="0" presId="urn:microsoft.com/office/officeart/2008/layout/VerticalAccentList"/>
    <dgm:cxn modelId="{884D3AA3-81B9-4097-8590-5EDEBD28A3AD}" type="presParOf" srcId="{F43C129C-F29D-4C4B-9E03-E4AC5AFC132B}" destId="{3C53A18F-2866-463A-8AC8-AC4526CC740E}" srcOrd="5" destOrd="0" presId="urn:microsoft.com/office/officeart/2008/layout/VerticalAccentList"/>
    <dgm:cxn modelId="{0D2A97C3-E5FC-4552-AC46-B6ADC59C6225}" type="presParOf" srcId="{F43C129C-F29D-4C4B-9E03-E4AC5AFC132B}" destId="{BBEA853D-E78A-462B-9BAD-025B16EB15B7}" srcOrd="6" destOrd="0" presId="urn:microsoft.com/office/officeart/2008/layout/VerticalAccentList"/>
    <dgm:cxn modelId="{464D5A9D-9B70-4379-94B1-239DC372D9D6}" type="presParOf" srcId="{F43C129C-F29D-4C4B-9E03-E4AC5AFC132B}" destId="{0A1715D5-53E0-45EA-8637-B45C84B30C8B}"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AADDFE-D614-4A1C-B68A-2A560E1C054F}" type="doc">
      <dgm:prSet loTypeId="urn:microsoft.com/office/officeart/2005/8/layout/arrow6" loCatId="process" qsTypeId="urn:microsoft.com/office/officeart/2005/8/quickstyle/simple1" qsCatId="simple" csTypeId="urn:microsoft.com/office/officeart/2005/8/colors/accent0_2" csCatId="mainScheme" phldr="1"/>
      <dgm:spPr/>
      <dgm:t>
        <a:bodyPr/>
        <a:lstStyle/>
        <a:p>
          <a:endParaRPr lang="es-MX"/>
        </a:p>
      </dgm:t>
    </dgm:pt>
    <dgm:pt modelId="{0B62625B-BD12-4DF4-AE8D-B886721A5ADE}">
      <dgm:prSet phldrT="[Texto]"/>
      <dgm:spPr/>
      <dgm:t>
        <a:bodyPr/>
        <a:lstStyle/>
        <a:p>
          <a:r>
            <a:rPr lang="es-MX" dirty="0" smtClean="0"/>
            <a:t>Cotización a futuro</a:t>
          </a:r>
          <a:endParaRPr lang="es-MX" dirty="0"/>
        </a:p>
      </dgm:t>
    </dgm:pt>
    <dgm:pt modelId="{9851DEF6-C664-4466-96C9-58E4637D8C65}" type="parTrans" cxnId="{50A8BB18-119E-49C9-BD3D-0C4AEC8CF456}">
      <dgm:prSet/>
      <dgm:spPr/>
      <dgm:t>
        <a:bodyPr/>
        <a:lstStyle/>
        <a:p>
          <a:endParaRPr lang="es-MX"/>
        </a:p>
      </dgm:t>
    </dgm:pt>
    <dgm:pt modelId="{0CD34B68-95B8-4F73-AB15-01714AF7A242}" type="sibTrans" cxnId="{50A8BB18-119E-49C9-BD3D-0C4AEC8CF456}">
      <dgm:prSet/>
      <dgm:spPr/>
      <dgm:t>
        <a:bodyPr/>
        <a:lstStyle/>
        <a:p>
          <a:endParaRPr lang="es-MX"/>
        </a:p>
      </dgm:t>
    </dgm:pt>
    <dgm:pt modelId="{7033DADB-6AA3-4056-8C55-0F81718681B2}">
      <dgm:prSet phldrT="[Texto]"/>
      <dgm:spPr/>
      <dgm:t>
        <a:bodyPr/>
        <a:lstStyle/>
        <a:p>
          <a:r>
            <a:rPr lang="es-MX" dirty="0" smtClean="0"/>
            <a:t>Cotización swap</a:t>
          </a:r>
          <a:endParaRPr lang="es-MX" dirty="0"/>
        </a:p>
      </dgm:t>
    </dgm:pt>
    <dgm:pt modelId="{FCFCBDD0-C8EC-4D26-BC42-9D7B6ECBC649}" type="parTrans" cxnId="{709E3E74-F217-4284-888F-C7602433F6EB}">
      <dgm:prSet/>
      <dgm:spPr/>
      <dgm:t>
        <a:bodyPr/>
        <a:lstStyle/>
        <a:p>
          <a:endParaRPr lang="es-MX"/>
        </a:p>
      </dgm:t>
    </dgm:pt>
    <dgm:pt modelId="{F641C651-FCD4-4E8D-93E7-79EA0E4B026D}" type="sibTrans" cxnId="{709E3E74-F217-4284-888F-C7602433F6EB}">
      <dgm:prSet/>
      <dgm:spPr/>
      <dgm:t>
        <a:bodyPr/>
        <a:lstStyle/>
        <a:p>
          <a:endParaRPr lang="es-MX"/>
        </a:p>
      </dgm:t>
    </dgm:pt>
    <dgm:pt modelId="{6FCD44EC-061C-42B0-9C46-0412AB595B95}" type="pres">
      <dgm:prSet presAssocID="{E5AADDFE-D614-4A1C-B68A-2A560E1C054F}" presName="compositeShape" presStyleCnt="0">
        <dgm:presLayoutVars>
          <dgm:chMax val="2"/>
          <dgm:dir/>
          <dgm:resizeHandles val="exact"/>
        </dgm:presLayoutVars>
      </dgm:prSet>
      <dgm:spPr/>
      <dgm:t>
        <a:bodyPr/>
        <a:lstStyle/>
        <a:p>
          <a:endParaRPr lang="es-MX"/>
        </a:p>
      </dgm:t>
    </dgm:pt>
    <dgm:pt modelId="{BC488F6A-D68F-43E3-9D65-C7AB535520E6}" type="pres">
      <dgm:prSet presAssocID="{E5AADDFE-D614-4A1C-B68A-2A560E1C054F}" presName="ribbon" presStyleLbl="node1" presStyleIdx="0" presStyleCnt="1"/>
      <dgm:spPr/>
    </dgm:pt>
    <dgm:pt modelId="{BD93D2AE-8CDB-4ED1-B4D5-983C4E89C817}" type="pres">
      <dgm:prSet presAssocID="{E5AADDFE-D614-4A1C-B68A-2A560E1C054F}" presName="leftArrowText" presStyleLbl="node1" presStyleIdx="0" presStyleCnt="1">
        <dgm:presLayoutVars>
          <dgm:chMax val="0"/>
          <dgm:bulletEnabled val="1"/>
        </dgm:presLayoutVars>
      </dgm:prSet>
      <dgm:spPr/>
      <dgm:t>
        <a:bodyPr/>
        <a:lstStyle/>
        <a:p>
          <a:endParaRPr lang="es-MX"/>
        </a:p>
      </dgm:t>
    </dgm:pt>
    <dgm:pt modelId="{156347FD-95AF-4FC8-B33B-CA225E011405}" type="pres">
      <dgm:prSet presAssocID="{E5AADDFE-D614-4A1C-B68A-2A560E1C054F}" presName="rightArrowText" presStyleLbl="node1" presStyleIdx="0" presStyleCnt="1">
        <dgm:presLayoutVars>
          <dgm:chMax val="0"/>
          <dgm:bulletEnabled val="1"/>
        </dgm:presLayoutVars>
      </dgm:prSet>
      <dgm:spPr/>
      <dgm:t>
        <a:bodyPr/>
        <a:lstStyle/>
        <a:p>
          <a:endParaRPr lang="es-MX"/>
        </a:p>
      </dgm:t>
    </dgm:pt>
  </dgm:ptLst>
  <dgm:cxnLst>
    <dgm:cxn modelId="{709E3E74-F217-4284-888F-C7602433F6EB}" srcId="{E5AADDFE-D614-4A1C-B68A-2A560E1C054F}" destId="{7033DADB-6AA3-4056-8C55-0F81718681B2}" srcOrd="1" destOrd="0" parTransId="{FCFCBDD0-C8EC-4D26-BC42-9D7B6ECBC649}" sibTransId="{F641C651-FCD4-4E8D-93E7-79EA0E4B026D}"/>
    <dgm:cxn modelId="{73BDA81A-C9FF-4838-9A4D-F9DBCCB7A24B}" type="presOf" srcId="{0B62625B-BD12-4DF4-AE8D-B886721A5ADE}" destId="{BD93D2AE-8CDB-4ED1-B4D5-983C4E89C817}" srcOrd="0" destOrd="0" presId="urn:microsoft.com/office/officeart/2005/8/layout/arrow6"/>
    <dgm:cxn modelId="{45A610FD-D045-4F5F-A00D-FE9B3D58D646}" type="presOf" srcId="{E5AADDFE-D614-4A1C-B68A-2A560E1C054F}" destId="{6FCD44EC-061C-42B0-9C46-0412AB595B95}" srcOrd="0" destOrd="0" presId="urn:microsoft.com/office/officeart/2005/8/layout/arrow6"/>
    <dgm:cxn modelId="{50A8BB18-119E-49C9-BD3D-0C4AEC8CF456}" srcId="{E5AADDFE-D614-4A1C-B68A-2A560E1C054F}" destId="{0B62625B-BD12-4DF4-AE8D-B886721A5ADE}" srcOrd="0" destOrd="0" parTransId="{9851DEF6-C664-4466-96C9-58E4637D8C65}" sibTransId="{0CD34B68-95B8-4F73-AB15-01714AF7A242}"/>
    <dgm:cxn modelId="{3E7AB402-C104-4783-9B67-EB6834E81513}" type="presOf" srcId="{7033DADB-6AA3-4056-8C55-0F81718681B2}" destId="{156347FD-95AF-4FC8-B33B-CA225E011405}" srcOrd="0" destOrd="0" presId="urn:microsoft.com/office/officeart/2005/8/layout/arrow6"/>
    <dgm:cxn modelId="{9257CED5-BF65-4BFF-B2FD-B906CC26366E}" type="presParOf" srcId="{6FCD44EC-061C-42B0-9C46-0412AB595B95}" destId="{BC488F6A-D68F-43E3-9D65-C7AB535520E6}" srcOrd="0" destOrd="0" presId="urn:microsoft.com/office/officeart/2005/8/layout/arrow6"/>
    <dgm:cxn modelId="{17CAE63B-21AC-40A4-8383-32558AD616B0}" type="presParOf" srcId="{6FCD44EC-061C-42B0-9C46-0412AB595B95}" destId="{BD93D2AE-8CDB-4ED1-B4D5-983C4E89C817}" srcOrd="1" destOrd="0" presId="urn:microsoft.com/office/officeart/2005/8/layout/arrow6"/>
    <dgm:cxn modelId="{64C4FD89-6C07-4C3E-827A-F6DE728BA0DD}" type="presParOf" srcId="{6FCD44EC-061C-42B0-9C46-0412AB595B95}" destId="{156347FD-95AF-4FC8-B33B-CA225E011405}"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1AC4584-9911-4FD5-A1E6-1BE1B4018EC8}" type="doc">
      <dgm:prSet loTypeId="urn:microsoft.com/office/officeart/2005/8/layout/cycle8" loCatId="cycle" qsTypeId="urn:microsoft.com/office/officeart/2005/8/quickstyle/3d3" qsCatId="3D" csTypeId="urn:microsoft.com/office/officeart/2005/8/colors/colorful2" csCatId="colorful" phldr="1"/>
      <dgm:spPr/>
    </dgm:pt>
    <dgm:pt modelId="{66A168C9-C4B8-4E73-A3EB-364719634D51}">
      <dgm:prSet phldrT="[Texto]"/>
      <dgm:spPr/>
      <dgm:t>
        <a:bodyPr/>
        <a:lstStyle/>
        <a:p>
          <a:r>
            <a:rPr lang="es-MX" dirty="0" smtClean="0"/>
            <a:t>Diferencial de tasas de interés</a:t>
          </a:r>
          <a:endParaRPr lang="es-MX" dirty="0"/>
        </a:p>
      </dgm:t>
    </dgm:pt>
    <dgm:pt modelId="{10E517AB-FE66-401C-BB1A-938FBBFD535D}" type="parTrans" cxnId="{E49413AC-2027-4AE0-A353-95823C4BBD08}">
      <dgm:prSet/>
      <dgm:spPr/>
      <dgm:t>
        <a:bodyPr/>
        <a:lstStyle/>
        <a:p>
          <a:endParaRPr lang="es-MX"/>
        </a:p>
      </dgm:t>
    </dgm:pt>
    <dgm:pt modelId="{0F8277B2-9BB4-4C5B-B643-4E2506F54CD1}" type="sibTrans" cxnId="{E49413AC-2027-4AE0-A353-95823C4BBD08}">
      <dgm:prSet/>
      <dgm:spPr/>
      <dgm:t>
        <a:bodyPr/>
        <a:lstStyle/>
        <a:p>
          <a:endParaRPr lang="es-MX"/>
        </a:p>
      </dgm:t>
    </dgm:pt>
    <dgm:pt modelId="{AC96C2F7-601B-4605-ADAF-C54A44E2E32F}">
      <dgm:prSet phldrT="[Texto]"/>
      <dgm:spPr/>
      <dgm:t>
        <a:bodyPr/>
        <a:lstStyle/>
        <a:p>
          <a:r>
            <a:rPr lang="es-MX" dirty="0" smtClean="0"/>
            <a:t>Oferta y demanda en el mercado internacional </a:t>
          </a:r>
          <a:endParaRPr lang="es-MX" dirty="0"/>
        </a:p>
      </dgm:t>
    </dgm:pt>
    <dgm:pt modelId="{DF5C243E-E7C9-45C7-BB43-6BFA94B760E5}" type="parTrans" cxnId="{21604FF0-7AF7-4CA5-9D4E-99DF2FF57EDD}">
      <dgm:prSet/>
      <dgm:spPr/>
      <dgm:t>
        <a:bodyPr/>
        <a:lstStyle/>
        <a:p>
          <a:endParaRPr lang="es-MX"/>
        </a:p>
      </dgm:t>
    </dgm:pt>
    <dgm:pt modelId="{C74092AA-6FF5-47C8-9DA2-EE799428058A}" type="sibTrans" cxnId="{21604FF0-7AF7-4CA5-9D4E-99DF2FF57EDD}">
      <dgm:prSet/>
      <dgm:spPr/>
      <dgm:t>
        <a:bodyPr/>
        <a:lstStyle/>
        <a:p>
          <a:endParaRPr lang="es-MX"/>
        </a:p>
      </dgm:t>
    </dgm:pt>
    <dgm:pt modelId="{89CF44C7-B35D-4467-B454-18879356F48D}">
      <dgm:prSet phldrT="[Texto]"/>
      <dgm:spPr/>
      <dgm:t>
        <a:bodyPr/>
        <a:lstStyle/>
        <a:p>
          <a:r>
            <a:rPr lang="es-MX" dirty="0" smtClean="0"/>
            <a:t>Tipo de cambio al contado</a:t>
          </a:r>
          <a:endParaRPr lang="es-MX" dirty="0"/>
        </a:p>
      </dgm:t>
    </dgm:pt>
    <dgm:pt modelId="{40D55A80-853A-4C80-82CF-7E497E612F3A}" type="parTrans" cxnId="{C35C6527-6CC0-408C-A4C4-DA38C32B198C}">
      <dgm:prSet/>
      <dgm:spPr/>
      <dgm:t>
        <a:bodyPr/>
        <a:lstStyle/>
        <a:p>
          <a:endParaRPr lang="es-MX"/>
        </a:p>
      </dgm:t>
    </dgm:pt>
    <dgm:pt modelId="{DFA153DF-A2E0-48B2-B879-393249AF1FCB}" type="sibTrans" cxnId="{C35C6527-6CC0-408C-A4C4-DA38C32B198C}">
      <dgm:prSet/>
      <dgm:spPr/>
      <dgm:t>
        <a:bodyPr/>
        <a:lstStyle/>
        <a:p>
          <a:endParaRPr lang="es-MX"/>
        </a:p>
      </dgm:t>
    </dgm:pt>
    <dgm:pt modelId="{6A69D6F4-A2C7-480B-A976-159DA4E1B9A0}" type="pres">
      <dgm:prSet presAssocID="{41AC4584-9911-4FD5-A1E6-1BE1B4018EC8}" presName="compositeShape" presStyleCnt="0">
        <dgm:presLayoutVars>
          <dgm:chMax val="7"/>
          <dgm:dir/>
          <dgm:resizeHandles val="exact"/>
        </dgm:presLayoutVars>
      </dgm:prSet>
      <dgm:spPr/>
    </dgm:pt>
    <dgm:pt modelId="{60D95FF1-3228-42A3-B3F7-DB12AAFE2A52}" type="pres">
      <dgm:prSet presAssocID="{41AC4584-9911-4FD5-A1E6-1BE1B4018EC8}" presName="wedge1" presStyleLbl="node1" presStyleIdx="0" presStyleCnt="3"/>
      <dgm:spPr/>
      <dgm:t>
        <a:bodyPr/>
        <a:lstStyle/>
        <a:p>
          <a:endParaRPr lang="es-MX"/>
        </a:p>
      </dgm:t>
    </dgm:pt>
    <dgm:pt modelId="{571676F9-C786-4A1E-ABEB-6CF57EA66631}" type="pres">
      <dgm:prSet presAssocID="{41AC4584-9911-4FD5-A1E6-1BE1B4018EC8}" presName="dummy1a" presStyleCnt="0"/>
      <dgm:spPr/>
    </dgm:pt>
    <dgm:pt modelId="{364B559B-F317-4577-ADD4-905EC5EA0D7D}" type="pres">
      <dgm:prSet presAssocID="{41AC4584-9911-4FD5-A1E6-1BE1B4018EC8}" presName="dummy1b" presStyleCnt="0"/>
      <dgm:spPr/>
    </dgm:pt>
    <dgm:pt modelId="{87A67393-1D27-4506-8B60-13519926565B}" type="pres">
      <dgm:prSet presAssocID="{41AC4584-9911-4FD5-A1E6-1BE1B4018EC8}" presName="wedge1Tx" presStyleLbl="node1" presStyleIdx="0" presStyleCnt="3">
        <dgm:presLayoutVars>
          <dgm:chMax val="0"/>
          <dgm:chPref val="0"/>
          <dgm:bulletEnabled val="1"/>
        </dgm:presLayoutVars>
      </dgm:prSet>
      <dgm:spPr/>
      <dgm:t>
        <a:bodyPr/>
        <a:lstStyle/>
        <a:p>
          <a:endParaRPr lang="es-MX"/>
        </a:p>
      </dgm:t>
    </dgm:pt>
    <dgm:pt modelId="{C49BED86-54AD-4F59-853F-0C2ED43885E5}" type="pres">
      <dgm:prSet presAssocID="{41AC4584-9911-4FD5-A1E6-1BE1B4018EC8}" presName="wedge2" presStyleLbl="node1" presStyleIdx="1" presStyleCnt="3" custScaleX="118705"/>
      <dgm:spPr/>
      <dgm:t>
        <a:bodyPr/>
        <a:lstStyle/>
        <a:p>
          <a:endParaRPr lang="es-MX"/>
        </a:p>
      </dgm:t>
    </dgm:pt>
    <dgm:pt modelId="{CBACEE5D-5911-43C8-A132-6526BDE7FF76}" type="pres">
      <dgm:prSet presAssocID="{41AC4584-9911-4FD5-A1E6-1BE1B4018EC8}" presName="dummy2a" presStyleCnt="0"/>
      <dgm:spPr/>
    </dgm:pt>
    <dgm:pt modelId="{92900D91-B0DE-49BF-B268-0C0295F8FC7F}" type="pres">
      <dgm:prSet presAssocID="{41AC4584-9911-4FD5-A1E6-1BE1B4018EC8}" presName="dummy2b" presStyleCnt="0"/>
      <dgm:spPr/>
    </dgm:pt>
    <dgm:pt modelId="{AD4BF978-C7AC-4E55-9108-CCE4E0D7455A}" type="pres">
      <dgm:prSet presAssocID="{41AC4584-9911-4FD5-A1E6-1BE1B4018EC8}" presName="wedge2Tx" presStyleLbl="node1" presStyleIdx="1" presStyleCnt="3">
        <dgm:presLayoutVars>
          <dgm:chMax val="0"/>
          <dgm:chPref val="0"/>
          <dgm:bulletEnabled val="1"/>
        </dgm:presLayoutVars>
      </dgm:prSet>
      <dgm:spPr/>
      <dgm:t>
        <a:bodyPr/>
        <a:lstStyle/>
        <a:p>
          <a:endParaRPr lang="es-MX"/>
        </a:p>
      </dgm:t>
    </dgm:pt>
    <dgm:pt modelId="{1F275CC2-E4DA-4B38-BE6C-7AC1E6D9926F}" type="pres">
      <dgm:prSet presAssocID="{41AC4584-9911-4FD5-A1E6-1BE1B4018EC8}" presName="wedge3" presStyleLbl="node1" presStyleIdx="2" presStyleCnt="3"/>
      <dgm:spPr/>
      <dgm:t>
        <a:bodyPr/>
        <a:lstStyle/>
        <a:p>
          <a:endParaRPr lang="es-MX"/>
        </a:p>
      </dgm:t>
    </dgm:pt>
    <dgm:pt modelId="{15F64BFD-EFE0-4826-927E-6DFF7B2861C1}" type="pres">
      <dgm:prSet presAssocID="{41AC4584-9911-4FD5-A1E6-1BE1B4018EC8}" presName="dummy3a" presStyleCnt="0"/>
      <dgm:spPr/>
    </dgm:pt>
    <dgm:pt modelId="{6CF59CCC-47EC-48D3-858C-DE4AF4E9023C}" type="pres">
      <dgm:prSet presAssocID="{41AC4584-9911-4FD5-A1E6-1BE1B4018EC8}" presName="dummy3b" presStyleCnt="0"/>
      <dgm:spPr/>
    </dgm:pt>
    <dgm:pt modelId="{CE1749D4-EBF9-43B6-8EF9-FBDCDE145363}" type="pres">
      <dgm:prSet presAssocID="{41AC4584-9911-4FD5-A1E6-1BE1B4018EC8}" presName="wedge3Tx" presStyleLbl="node1" presStyleIdx="2" presStyleCnt="3">
        <dgm:presLayoutVars>
          <dgm:chMax val="0"/>
          <dgm:chPref val="0"/>
          <dgm:bulletEnabled val="1"/>
        </dgm:presLayoutVars>
      </dgm:prSet>
      <dgm:spPr/>
      <dgm:t>
        <a:bodyPr/>
        <a:lstStyle/>
        <a:p>
          <a:endParaRPr lang="es-MX"/>
        </a:p>
      </dgm:t>
    </dgm:pt>
    <dgm:pt modelId="{CC5EBC17-71A5-40A2-AFCA-B53CBF363998}" type="pres">
      <dgm:prSet presAssocID="{0F8277B2-9BB4-4C5B-B643-4E2506F54CD1}" presName="arrowWedge1" presStyleLbl="fgSibTrans2D1" presStyleIdx="0" presStyleCnt="3"/>
      <dgm:spPr/>
    </dgm:pt>
    <dgm:pt modelId="{DD8E7DEB-6256-41F4-A012-7C5CEA089852}" type="pres">
      <dgm:prSet presAssocID="{C74092AA-6FF5-47C8-9DA2-EE799428058A}" presName="arrowWedge2" presStyleLbl="fgSibTrans2D1" presStyleIdx="1" presStyleCnt="3"/>
      <dgm:spPr/>
    </dgm:pt>
    <dgm:pt modelId="{7335CCAA-F086-4634-931F-D416835BF101}" type="pres">
      <dgm:prSet presAssocID="{DFA153DF-A2E0-48B2-B879-393249AF1FCB}" presName="arrowWedge3" presStyleLbl="fgSibTrans2D1" presStyleIdx="2" presStyleCnt="3"/>
      <dgm:spPr/>
    </dgm:pt>
  </dgm:ptLst>
  <dgm:cxnLst>
    <dgm:cxn modelId="{EC709C76-5163-4B17-9A98-0E3166C8C332}" type="presOf" srcId="{89CF44C7-B35D-4467-B454-18879356F48D}" destId="{CE1749D4-EBF9-43B6-8EF9-FBDCDE145363}" srcOrd="1" destOrd="0" presId="urn:microsoft.com/office/officeart/2005/8/layout/cycle8"/>
    <dgm:cxn modelId="{2729A1AC-3FBC-4932-A36A-526C6227EE39}" type="presOf" srcId="{89CF44C7-B35D-4467-B454-18879356F48D}" destId="{1F275CC2-E4DA-4B38-BE6C-7AC1E6D9926F}" srcOrd="0" destOrd="0" presId="urn:microsoft.com/office/officeart/2005/8/layout/cycle8"/>
    <dgm:cxn modelId="{E49413AC-2027-4AE0-A353-95823C4BBD08}" srcId="{41AC4584-9911-4FD5-A1E6-1BE1B4018EC8}" destId="{66A168C9-C4B8-4E73-A3EB-364719634D51}" srcOrd="0" destOrd="0" parTransId="{10E517AB-FE66-401C-BB1A-938FBBFD535D}" sibTransId="{0F8277B2-9BB4-4C5B-B643-4E2506F54CD1}"/>
    <dgm:cxn modelId="{C35C6527-6CC0-408C-A4C4-DA38C32B198C}" srcId="{41AC4584-9911-4FD5-A1E6-1BE1B4018EC8}" destId="{89CF44C7-B35D-4467-B454-18879356F48D}" srcOrd="2" destOrd="0" parTransId="{40D55A80-853A-4C80-82CF-7E497E612F3A}" sibTransId="{DFA153DF-A2E0-48B2-B879-393249AF1FCB}"/>
    <dgm:cxn modelId="{CB6C36D2-EEBC-4E11-992F-D68ED5FA9A93}" type="presOf" srcId="{41AC4584-9911-4FD5-A1E6-1BE1B4018EC8}" destId="{6A69D6F4-A2C7-480B-A976-159DA4E1B9A0}" srcOrd="0" destOrd="0" presId="urn:microsoft.com/office/officeart/2005/8/layout/cycle8"/>
    <dgm:cxn modelId="{21604FF0-7AF7-4CA5-9D4E-99DF2FF57EDD}" srcId="{41AC4584-9911-4FD5-A1E6-1BE1B4018EC8}" destId="{AC96C2F7-601B-4605-ADAF-C54A44E2E32F}" srcOrd="1" destOrd="0" parTransId="{DF5C243E-E7C9-45C7-BB43-6BFA94B760E5}" sibTransId="{C74092AA-6FF5-47C8-9DA2-EE799428058A}"/>
    <dgm:cxn modelId="{9D74E77F-B969-41A3-8CB1-7E5657D23AF4}" type="presOf" srcId="{AC96C2F7-601B-4605-ADAF-C54A44E2E32F}" destId="{AD4BF978-C7AC-4E55-9108-CCE4E0D7455A}" srcOrd="1" destOrd="0" presId="urn:microsoft.com/office/officeart/2005/8/layout/cycle8"/>
    <dgm:cxn modelId="{3E6C4DAA-7C62-4B99-BD90-B17FC842F97E}" type="presOf" srcId="{AC96C2F7-601B-4605-ADAF-C54A44E2E32F}" destId="{C49BED86-54AD-4F59-853F-0C2ED43885E5}" srcOrd="0" destOrd="0" presId="urn:microsoft.com/office/officeart/2005/8/layout/cycle8"/>
    <dgm:cxn modelId="{86B46C5B-C992-4EAD-A89F-7826CF9CA052}" type="presOf" srcId="{66A168C9-C4B8-4E73-A3EB-364719634D51}" destId="{87A67393-1D27-4506-8B60-13519926565B}" srcOrd="1" destOrd="0" presId="urn:microsoft.com/office/officeart/2005/8/layout/cycle8"/>
    <dgm:cxn modelId="{F0A1286A-8271-431E-9024-C67B3C617BB2}" type="presOf" srcId="{66A168C9-C4B8-4E73-A3EB-364719634D51}" destId="{60D95FF1-3228-42A3-B3F7-DB12AAFE2A52}" srcOrd="0" destOrd="0" presId="urn:microsoft.com/office/officeart/2005/8/layout/cycle8"/>
    <dgm:cxn modelId="{BC9D75DF-0118-47FB-9F33-15144A27E76A}" type="presParOf" srcId="{6A69D6F4-A2C7-480B-A976-159DA4E1B9A0}" destId="{60D95FF1-3228-42A3-B3F7-DB12AAFE2A52}" srcOrd="0" destOrd="0" presId="urn:microsoft.com/office/officeart/2005/8/layout/cycle8"/>
    <dgm:cxn modelId="{9074DADB-EDF3-4FFC-BC48-4EEEEC773437}" type="presParOf" srcId="{6A69D6F4-A2C7-480B-A976-159DA4E1B9A0}" destId="{571676F9-C786-4A1E-ABEB-6CF57EA66631}" srcOrd="1" destOrd="0" presId="urn:microsoft.com/office/officeart/2005/8/layout/cycle8"/>
    <dgm:cxn modelId="{4773C4F2-19D6-4672-AFEB-FC7261C4256D}" type="presParOf" srcId="{6A69D6F4-A2C7-480B-A976-159DA4E1B9A0}" destId="{364B559B-F317-4577-ADD4-905EC5EA0D7D}" srcOrd="2" destOrd="0" presId="urn:microsoft.com/office/officeart/2005/8/layout/cycle8"/>
    <dgm:cxn modelId="{04A67911-71D6-4D6F-92B1-5B5D4E1DC498}" type="presParOf" srcId="{6A69D6F4-A2C7-480B-A976-159DA4E1B9A0}" destId="{87A67393-1D27-4506-8B60-13519926565B}" srcOrd="3" destOrd="0" presId="urn:microsoft.com/office/officeart/2005/8/layout/cycle8"/>
    <dgm:cxn modelId="{9C659151-864E-4915-BC43-5F705DC86C74}" type="presParOf" srcId="{6A69D6F4-A2C7-480B-A976-159DA4E1B9A0}" destId="{C49BED86-54AD-4F59-853F-0C2ED43885E5}" srcOrd="4" destOrd="0" presId="urn:microsoft.com/office/officeart/2005/8/layout/cycle8"/>
    <dgm:cxn modelId="{1A1F9B45-D170-4FE4-91C4-315DFD11C54A}" type="presParOf" srcId="{6A69D6F4-A2C7-480B-A976-159DA4E1B9A0}" destId="{CBACEE5D-5911-43C8-A132-6526BDE7FF76}" srcOrd="5" destOrd="0" presId="urn:microsoft.com/office/officeart/2005/8/layout/cycle8"/>
    <dgm:cxn modelId="{3483BF2A-0A6A-4192-93FD-4D31AEE7884C}" type="presParOf" srcId="{6A69D6F4-A2C7-480B-A976-159DA4E1B9A0}" destId="{92900D91-B0DE-49BF-B268-0C0295F8FC7F}" srcOrd="6" destOrd="0" presId="urn:microsoft.com/office/officeart/2005/8/layout/cycle8"/>
    <dgm:cxn modelId="{864FE8D4-EC35-4554-8659-823B8579B9A5}" type="presParOf" srcId="{6A69D6F4-A2C7-480B-A976-159DA4E1B9A0}" destId="{AD4BF978-C7AC-4E55-9108-CCE4E0D7455A}" srcOrd="7" destOrd="0" presId="urn:microsoft.com/office/officeart/2005/8/layout/cycle8"/>
    <dgm:cxn modelId="{734B2B9D-17A9-43DA-B28C-0A3D9CBD65C8}" type="presParOf" srcId="{6A69D6F4-A2C7-480B-A976-159DA4E1B9A0}" destId="{1F275CC2-E4DA-4B38-BE6C-7AC1E6D9926F}" srcOrd="8" destOrd="0" presId="urn:microsoft.com/office/officeart/2005/8/layout/cycle8"/>
    <dgm:cxn modelId="{8A3DF232-84E5-4225-A4C8-1BFAAF62A50F}" type="presParOf" srcId="{6A69D6F4-A2C7-480B-A976-159DA4E1B9A0}" destId="{15F64BFD-EFE0-4826-927E-6DFF7B2861C1}" srcOrd="9" destOrd="0" presId="urn:microsoft.com/office/officeart/2005/8/layout/cycle8"/>
    <dgm:cxn modelId="{3E2DBF5B-803D-4318-9847-47D8473039B3}" type="presParOf" srcId="{6A69D6F4-A2C7-480B-A976-159DA4E1B9A0}" destId="{6CF59CCC-47EC-48D3-858C-DE4AF4E9023C}" srcOrd="10" destOrd="0" presId="urn:microsoft.com/office/officeart/2005/8/layout/cycle8"/>
    <dgm:cxn modelId="{7C4A5F92-4727-4B61-BA7F-35C83397DC67}" type="presParOf" srcId="{6A69D6F4-A2C7-480B-A976-159DA4E1B9A0}" destId="{CE1749D4-EBF9-43B6-8EF9-FBDCDE145363}" srcOrd="11" destOrd="0" presId="urn:microsoft.com/office/officeart/2005/8/layout/cycle8"/>
    <dgm:cxn modelId="{B55DABC4-67A7-4557-B590-A49A906B6ACB}" type="presParOf" srcId="{6A69D6F4-A2C7-480B-A976-159DA4E1B9A0}" destId="{CC5EBC17-71A5-40A2-AFCA-B53CBF363998}" srcOrd="12" destOrd="0" presId="urn:microsoft.com/office/officeart/2005/8/layout/cycle8"/>
    <dgm:cxn modelId="{FE025363-8ECB-4ADF-97F8-A983CCC247F6}" type="presParOf" srcId="{6A69D6F4-A2C7-480B-A976-159DA4E1B9A0}" destId="{DD8E7DEB-6256-41F4-A012-7C5CEA089852}" srcOrd="13" destOrd="0" presId="urn:microsoft.com/office/officeart/2005/8/layout/cycle8"/>
    <dgm:cxn modelId="{093965B2-C25D-47DF-B35C-D94E3E75BF65}" type="presParOf" srcId="{6A69D6F4-A2C7-480B-A976-159DA4E1B9A0}" destId="{7335CCAA-F086-4634-931F-D416835BF10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E17D648-7D7D-4695-9D17-3082A5C162D0}"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s-MX"/>
        </a:p>
      </dgm:t>
    </dgm:pt>
    <dgm:pt modelId="{2D88ACA2-F2C2-49E8-83D3-AE65D41E8CBA}">
      <dgm:prSet phldrT="[Texto]"/>
      <dgm:spPr/>
      <dgm:t>
        <a:bodyPr/>
        <a:lstStyle/>
        <a:p>
          <a:r>
            <a:rPr lang="es-MX" dirty="0" smtClean="0"/>
            <a:t>Riesgo de crédito</a:t>
          </a:r>
          <a:endParaRPr lang="es-MX" dirty="0"/>
        </a:p>
      </dgm:t>
    </dgm:pt>
    <dgm:pt modelId="{4753EDE2-0B1A-4B2E-AFA8-C47CFF0657F6}" type="parTrans" cxnId="{887F326E-1872-4303-9B73-F8BD351AD6F7}">
      <dgm:prSet/>
      <dgm:spPr/>
      <dgm:t>
        <a:bodyPr/>
        <a:lstStyle/>
        <a:p>
          <a:endParaRPr lang="es-MX"/>
        </a:p>
      </dgm:t>
    </dgm:pt>
    <dgm:pt modelId="{13B8B789-6F37-422F-AD48-C072074109A5}" type="sibTrans" cxnId="{887F326E-1872-4303-9B73-F8BD351AD6F7}">
      <dgm:prSet/>
      <dgm:spPr/>
      <dgm:t>
        <a:bodyPr/>
        <a:lstStyle/>
        <a:p>
          <a:endParaRPr lang="es-MX"/>
        </a:p>
      </dgm:t>
    </dgm:pt>
    <dgm:pt modelId="{AF835DE1-A881-44A7-A990-2FC078A40722}">
      <dgm:prSet phldrT="[Texto]"/>
      <dgm:spPr/>
      <dgm:t>
        <a:bodyPr/>
        <a:lstStyle/>
        <a:p>
          <a:r>
            <a:rPr lang="es-MX" dirty="0" smtClean="0"/>
            <a:t>Riesgo financiero</a:t>
          </a:r>
          <a:endParaRPr lang="es-MX" dirty="0"/>
        </a:p>
      </dgm:t>
    </dgm:pt>
    <dgm:pt modelId="{774B232D-6E84-4A78-A01E-628CBB2F0886}" type="parTrans" cxnId="{3F53F1A3-A8FC-4A7F-BB0F-800DD7ABB2D3}">
      <dgm:prSet/>
      <dgm:spPr/>
      <dgm:t>
        <a:bodyPr/>
        <a:lstStyle/>
        <a:p>
          <a:endParaRPr lang="es-MX"/>
        </a:p>
      </dgm:t>
    </dgm:pt>
    <dgm:pt modelId="{218A0531-6AA8-49F4-B986-C6E93CA2030A}" type="sibTrans" cxnId="{3F53F1A3-A8FC-4A7F-BB0F-800DD7ABB2D3}">
      <dgm:prSet/>
      <dgm:spPr/>
      <dgm:t>
        <a:bodyPr/>
        <a:lstStyle/>
        <a:p>
          <a:endParaRPr lang="es-MX"/>
        </a:p>
      </dgm:t>
    </dgm:pt>
    <dgm:pt modelId="{9DA55695-A09A-4711-ABB3-14CAD75363EC}">
      <dgm:prSet phldrT="[Texto]"/>
      <dgm:spPr/>
      <dgm:t>
        <a:bodyPr/>
        <a:lstStyle/>
        <a:p>
          <a:r>
            <a:rPr lang="es-MX" dirty="0" smtClean="0"/>
            <a:t>Riesgo operacional</a:t>
          </a:r>
          <a:endParaRPr lang="es-MX" dirty="0"/>
        </a:p>
      </dgm:t>
    </dgm:pt>
    <dgm:pt modelId="{01538C56-B694-4597-BF6A-5985E7E0AD81}" type="parTrans" cxnId="{00895666-C636-48F7-9619-70FD71301C06}">
      <dgm:prSet/>
      <dgm:spPr/>
      <dgm:t>
        <a:bodyPr/>
        <a:lstStyle/>
        <a:p>
          <a:endParaRPr lang="es-MX"/>
        </a:p>
      </dgm:t>
    </dgm:pt>
    <dgm:pt modelId="{1717089A-2D69-4423-BD3D-CA9FFF836C17}" type="sibTrans" cxnId="{00895666-C636-48F7-9619-70FD71301C06}">
      <dgm:prSet/>
      <dgm:spPr/>
      <dgm:t>
        <a:bodyPr/>
        <a:lstStyle/>
        <a:p>
          <a:endParaRPr lang="es-MX"/>
        </a:p>
      </dgm:t>
    </dgm:pt>
    <dgm:pt modelId="{0713BC40-A788-4F34-A2B6-6F13EDE4DDC6}">
      <dgm:prSet phldrT="[Texto]"/>
      <dgm:spPr/>
      <dgm:t>
        <a:bodyPr/>
        <a:lstStyle/>
        <a:p>
          <a:r>
            <a:rPr lang="es-MX" dirty="0" smtClean="0"/>
            <a:t>Otros riesgos no financieros</a:t>
          </a:r>
          <a:endParaRPr lang="es-MX" dirty="0"/>
        </a:p>
      </dgm:t>
    </dgm:pt>
    <dgm:pt modelId="{97AF20DB-E34A-4D2A-BF3B-D1E1EBA0BD3B}" type="parTrans" cxnId="{13116A68-AA8E-4682-8600-14C6C107A6ED}">
      <dgm:prSet/>
      <dgm:spPr/>
      <dgm:t>
        <a:bodyPr/>
        <a:lstStyle/>
        <a:p>
          <a:endParaRPr lang="es-MX"/>
        </a:p>
      </dgm:t>
    </dgm:pt>
    <dgm:pt modelId="{2810C9B3-84EA-49D0-A58D-DF95599DB31C}" type="sibTrans" cxnId="{13116A68-AA8E-4682-8600-14C6C107A6ED}">
      <dgm:prSet/>
      <dgm:spPr/>
      <dgm:t>
        <a:bodyPr/>
        <a:lstStyle/>
        <a:p>
          <a:endParaRPr lang="es-MX"/>
        </a:p>
      </dgm:t>
    </dgm:pt>
    <dgm:pt modelId="{8181E046-B735-43FE-A166-0A822D4E4835}" type="pres">
      <dgm:prSet presAssocID="{6E17D648-7D7D-4695-9D17-3082A5C162D0}" presName="cycle" presStyleCnt="0">
        <dgm:presLayoutVars>
          <dgm:dir/>
          <dgm:resizeHandles val="exact"/>
        </dgm:presLayoutVars>
      </dgm:prSet>
      <dgm:spPr/>
      <dgm:t>
        <a:bodyPr/>
        <a:lstStyle/>
        <a:p>
          <a:endParaRPr lang="es-MX"/>
        </a:p>
      </dgm:t>
    </dgm:pt>
    <dgm:pt modelId="{BA11C29B-788F-44E0-8621-D220673CAEB0}" type="pres">
      <dgm:prSet presAssocID="{2D88ACA2-F2C2-49E8-83D3-AE65D41E8CBA}" presName="node" presStyleLbl="node1" presStyleIdx="0" presStyleCnt="4">
        <dgm:presLayoutVars>
          <dgm:bulletEnabled val="1"/>
        </dgm:presLayoutVars>
      </dgm:prSet>
      <dgm:spPr/>
      <dgm:t>
        <a:bodyPr/>
        <a:lstStyle/>
        <a:p>
          <a:endParaRPr lang="es-MX"/>
        </a:p>
      </dgm:t>
    </dgm:pt>
    <dgm:pt modelId="{347AD751-4271-4AF0-90BE-6764C471D2F0}" type="pres">
      <dgm:prSet presAssocID="{2D88ACA2-F2C2-49E8-83D3-AE65D41E8CBA}" presName="spNode" presStyleCnt="0"/>
      <dgm:spPr/>
    </dgm:pt>
    <dgm:pt modelId="{9862CED2-0A14-4556-8CC1-23496015E76B}" type="pres">
      <dgm:prSet presAssocID="{13B8B789-6F37-422F-AD48-C072074109A5}" presName="sibTrans" presStyleLbl="sibTrans1D1" presStyleIdx="0" presStyleCnt="4"/>
      <dgm:spPr/>
      <dgm:t>
        <a:bodyPr/>
        <a:lstStyle/>
        <a:p>
          <a:endParaRPr lang="es-MX"/>
        </a:p>
      </dgm:t>
    </dgm:pt>
    <dgm:pt modelId="{FB6B18B7-96FB-4A4E-8444-98D5CAF3DF4B}" type="pres">
      <dgm:prSet presAssocID="{AF835DE1-A881-44A7-A990-2FC078A40722}" presName="node" presStyleLbl="node1" presStyleIdx="1" presStyleCnt="4">
        <dgm:presLayoutVars>
          <dgm:bulletEnabled val="1"/>
        </dgm:presLayoutVars>
      </dgm:prSet>
      <dgm:spPr/>
      <dgm:t>
        <a:bodyPr/>
        <a:lstStyle/>
        <a:p>
          <a:endParaRPr lang="es-MX"/>
        </a:p>
      </dgm:t>
    </dgm:pt>
    <dgm:pt modelId="{DA9F7E23-1A75-4D55-8648-8999ED5A3647}" type="pres">
      <dgm:prSet presAssocID="{AF835DE1-A881-44A7-A990-2FC078A40722}" presName="spNode" presStyleCnt="0"/>
      <dgm:spPr/>
    </dgm:pt>
    <dgm:pt modelId="{198578B2-2CF8-4CB7-A652-C9DEAAEF28E9}" type="pres">
      <dgm:prSet presAssocID="{218A0531-6AA8-49F4-B986-C6E93CA2030A}" presName="sibTrans" presStyleLbl="sibTrans1D1" presStyleIdx="1" presStyleCnt="4"/>
      <dgm:spPr/>
      <dgm:t>
        <a:bodyPr/>
        <a:lstStyle/>
        <a:p>
          <a:endParaRPr lang="es-MX"/>
        </a:p>
      </dgm:t>
    </dgm:pt>
    <dgm:pt modelId="{908D8ADE-2BE3-4688-82C1-CA2AF104263F}" type="pres">
      <dgm:prSet presAssocID="{9DA55695-A09A-4711-ABB3-14CAD75363EC}" presName="node" presStyleLbl="node1" presStyleIdx="2" presStyleCnt="4">
        <dgm:presLayoutVars>
          <dgm:bulletEnabled val="1"/>
        </dgm:presLayoutVars>
      </dgm:prSet>
      <dgm:spPr/>
      <dgm:t>
        <a:bodyPr/>
        <a:lstStyle/>
        <a:p>
          <a:endParaRPr lang="es-MX"/>
        </a:p>
      </dgm:t>
    </dgm:pt>
    <dgm:pt modelId="{627108EA-2C30-4DFA-80E2-735C0445844B}" type="pres">
      <dgm:prSet presAssocID="{9DA55695-A09A-4711-ABB3-14CAD75363EC}" presName="spNode" presStyleCnt="0"/>
      <dgm:spPr/>
    </dgm:pt>
    <dgm:pt modelId="{E73BE508-03BF-48D0-A0BE-0EAD7D9117C7}" type="pres">
      <dgm:prSet presAssocID="{1717089A-2D69-4423-BD3D-CA9FFF836C17}" presName="sibTrans" presStyleLbl="sibTrans1D1" presStyleIdx="2" presStyleCnt="4"/>
      <dgm:spPr/>
      <dgm:t>
        <a:bodyPr/>
        <a:lstStyle/>
        <a:p>
          <a:endParaRPr lang="es-MX"/>
        </a:p>
      </dgm:t>
    </dgm:pt>
    <dgm:pt modelId="{E91B95CB-790F-4D5D-9913-4A6FB1ABA5DF}" type="pres">
      <dgm:prSet presAssocID="{0713BC40-A788-4F34-A2B6-6F13EDE4DDC6}" presName="node" presStyleLbl="node1" presStyleIdx="3" presStyleCnt="4">
        <dgm:presLayoutVars>
          <dgm:bulletEnabled val="1"/>
        </dgm:presLayoutVars>
      </dgm:prSet>
      <dgm:spPr/>
      <dgm:t>
        <a:bodyPr/>
        <a:lstStyle/>
        <a:p>
          <a:endParaRPr lang="es-MX"/>
        </a:p>
      </dgm:t>
    </dgm:pt>
    <dgm:pt modelId="{9CF65F35-6230-4D0E-B913-E7FB642304BB}" type="pres">
      <dgm:prSet presAssocID="{0713BC40-A788-4F34-A2B6-6F13EDE4DDC6}" presName="spNode" presStyleCnt="0"/>
      <dgm:spPr/>
    </dgm:pt>
    <dgm:pt modelId="{1AE17DC2-1ABB-4410-A745-EF811DBE1AAF}" type="pres">
      <dgm:prSet presAssocID="{2810C9B3-84EA-49D0-A58D-DF95599DB31C}" presName="sibTrans" presStyleLbl="sibTrans1D1" presStyleIdx="3" presStyleCnt="4"/>
      <dgm:spPr/>
      <dgm:t>
        <a:bodyPr/>
        <a:lstStyle/>
        <a:p>
          <a:endParaRPr lang="es-MX"/>
        </a:p>
      </dgm:t>
    </dgm:pt>
  </dgm:ptLst>
  <dgm:cxnLst>
    <dgm:cxn modelId="{887F326E-1872-4303-9B73-F8BD351AD6F7}" srcId="{6E17D648-7D7D-4695-9D17-3082A5C162D0}" destId="{2D88ACA2-F2C2-49E8-83D3-AE65D41E8CBA}" srcOrd="0" destOrd="0" parTransId="{4753EDE2-0B1A-4B2E-AFA8-C47CFF0657F6}" sibTransId="{13B8B789-6F37-422F-AD48-C072074109A5}"/>
    <dgm:cxn modelId="{9E263B41-67F4-4D16-9BA9-477D2EB18F02}" type="presOf" srcId="{2D88ACA2-F2C2-49E8-83D3-AE65D41E8CBA}" destId="{BA11C29B-788F-44E0-8621-D220673CAEB0}" srcOrd="0" destOrd="0" presId="urn:microsoft.com/office/officeart/2005/8/layout/cycle6"/>
    <dgm:cxn modelId="{598C1386-C704-4963-9D71-B2213852ABA8}" type="presOf" srcId="{6E17D648-7D7D-4695-9D17-3082A5C162D0}" destId="{8181E046-B735-43FE-A166-0A822D4E4835}" srcOrd="0" destOrd="0" presId="urn:microsoft.com/office/officeart/2005/8/layout/cycle6"/>
    <dgm:cxn modelId="{3F53F1A3-A8FC-4A7F-BB0F-800DD7ABB2D3}" srcId="{6E17D648-7D7D-4695-9D17-3082A5C162D0}" destId="{AF835DE1-A881-44A7-A990-2FC078A40722}" srcOrd="1" destOrd="0" parTransId="{774B232D-6E84-4A78-A01E-628CBB2F0886}" sibTransId="{218A0531-6AA8-49F4-B986-C6E93CA2030A}"/>
    <dgm:cxn modelId="{13116A68-AA8E-4682-8600-14C6C107A6ED}" srcId="{6E17D648-7D7D-4695-9D17-3082A5C162D0}" destId="{0713BC40-A788-4F34-A2B6-6F13EDE4DDC6}" srcOrd="3" destOrd="0" parTransId="{97AF20DB-E34A-4D2A-BF3B-D1E1EBA0BD3B}" sibTransId="{2810C9B3-84EA-49D0-A58D-DF95599DB31C}"/>
    <dgm:cxn modelId="{0BC560A6-E08D-4CCD-8761-B8E4335EA0A2}" type="presOf" srcId="{0713BC40-A788-4F34-A2B6-6F13EDE4DDC6}" destId="{E91B95CB-790F-4D5D-9913-4A6FB1ABA5DF}" srcOrd="0" destOrd="0" presId="urn:microsoft.com/office/officeart/2005/8/layout/cycle6"/>
    <dgm:cxn modelId="{72813E02-31F4-4BEC-8DC7-8DFCC00046DF}" type="presOf" srcId="{9DA55695-A09A-4711-ABB3-14CAD75363EC}" destId="{908D8ADE-2BE3-4688-82C1-CA2AF104263F}" srcOrd="0" destOrd="0" presId="urn:microsoft.com/office/officeart/2005/8/layout/cycle6"/>
    <dgm:cxn modelId="{00895666-C636-48F7-9619-70FD71301C06}" srcId="{6E17D648-7D7D-4695-9D17-3082A5C162D0}" destId="{9DA55695-A09A-4711-ABB3-14CAD75363EC}" srcOrd="2" destOrd="0" parTransId="{01538C56-B694-4597-BF6A-5985E7E0AD81}" sibTransId="{1717089A-2D69-4423-BD3D-CA9FFF836C17}"/>
    <dgm:cxn modelId="{292D9890-BEB6-4792-BA91-13F35FC0F211}" type="presOf" srcId="{13B8B789-6F37-422F-AD48-C072074109A5}" destId="{9862CED2-0A14-4556-8CC1-23496015E76B}" srcOrd="0" destOrd="0" presId="urn:microsoft.com/office/officeart/2005/8/layout/cycle6"/>
    <dgm:cxn modelId="{8F7046EB-A750-4A26-8B9D-3A54C2CBCEA3}" type="presOf" srcId="{218A0531-6AA8-49F4-B986-C6E93CA2030A}" destId="{198578B2-2CF8-4CB7-A652-C9DEAAEF28E9}" srcOrd="0" destOrd="0" presId="urn:microsoft.com/office/officeart/2005/8/layout/cycle6"/>
    <dgm:cxn modelId="{07DC405B-0C3D-4FB4-B2AD-4EBD6172793D}" type="presOf" srcId="{AF835DE1-A881-44A7-A990-2FC078A40722}" destId="{FB6B18B7-96FB-4A4E-8444-98D5CAF3DF4B}" srcOrd="0" destOrd="0" presId="urn:microsoft.com/office/officeart/2005/8/layout/cycle6"/>
    <dgm:cxn modelId="{283DD496-9067-4A5A-8CF6-18CFC464F1BD}" type="presOf" srcId="{2810C9B3-84EA-49D0-A58D-DF95599DB31C}" destId="{1AE17DC2-1ABB-4410-A745-EF811DBE1AAF}" srcOrd="0" destOrd="0" presId="urn:microsoft.com/office/officeart/2005/8/layout/cycle6"/>
    <dgm:cxn modelId="{9B7606F0-E36A-4438-B012-06B96EA413F1}" type="presOf" srcId="{1717089A-2D69-4423-BD3D-CA9FFF836C17}" destId="{E73BE508-03BF-48D0-A0BE-0EAD7D9117C7}" srcOrd="0" destOrd="0" presId="urn:microsoft.com/office/officeart/2005/8/layout/cycle6"/>
    <dgm:cxn modelId="{CE85A1F1-0459-48AA-88F3-9E8C5C20829D}" type="presParOf" srcId="{8181E046-B735-43FE-A166-0A822D4E4835}" destId="{BA11C29B-788F-44E0-8621-D220673CAEB0}" srcOrd="0" destOrd="0" presId="urn:microsoft.com/office/officeart/2005/8/layout/cycle6"/>
    <dgm:cxn modelId="{60D384AC-E643-434F-8EE9-EFA3C6564747}" type="presParOf" srcId="{8181E046-B735-43FE-A166-0A822D4E4835}" destId="{347AD751-4271-4AF0-90BE-6764C471D2F0}" srcOrd="1" destOrd="0" presId="urn:microsoft.com/office/officeart/2005/8/layout/cycle6"/>
    <dgm:cxn modelId="{A7434424-8612-4DCF-9B55-B631C7341EE3}" type="presParOf" srcId="{8181E046-B735-43FE-A166-0A822D4E4835}" destId="{9862CED2-0A14-4556-8CC1-23496015E76B}" srcOrd="2" destOrd="0" presId="urn:microsoft.com/office/officeart/2005/8/layout/cycle6"/>
    <dgm:cxn modelId="{21DD3831-F291-4A73-9CD8-243233A2FA41}" type="presParOf" srcId="{8181E046-B735-43FE-A166-0A822D4E4835}" destId="{FB6B18B7-96FB-4A4E-8444-98D5CAF3DF4B}" srcOrd="3" destOrd="0" presId="urn:microsoft.com/office/officeart/2005/8/layout/cycle6"/>
    <dgm:cxn modelId="{8A66F38F-CA4B-46A8-A161-44A12C76EA7C}" type="presParOf" srcId="{8181E046-B735-43FE-A166-0A822D4E4835}" destId="{DA9F7E23-1A75-4D55-8648-8999ED5A3647}" srcOrd="4" destOrd="0" presId="urn:microsoft.com/office/officeart/2005/8/layout/cycle6"/>
    <dgm:cxn modelId="{0224D6DF-C200-4326-8FEE-5AC239E22E16}" type="presParOf" srcId="{8181E046-B735-43FE-A166-0A822D4E4835}" destId="{198578B2-2CF8-4CB7-A652-C9DEAAEF28E9}" srcOrd="5" destOrd="0" presId="urn:microsoft.com/office/officeart/2005/8/layout/cycle6"/>
    <dgm:cxn modelId="{95C2105F-901A-4520-BF11-E3E4034BA9C2}" type="presParOf" srcId="{8181E046-B735-43FE-A166-0A822D4E4835}" destId="{908D8ADE-2BE3-4688-82C1-CA2AF104263F}" srcOrd="6" destOrd="0" presId="urn:microsoft.com/office/officeart/2005/8/layout/cycle6"/>
    <dgm:cxn modelId="{E017C627-E35B-4C05-945B-E1A44D746CAD}" type="presParOf" srcId="{8181E046-B735-43FE-A166-0A822D4E4835}" destId="{627108EA-2C30-4DFA-80E2-735C0445844B}" srcOrd="7" destOrd="0" presId="urn:microsoft.com/office/officeart/2005/8/layout/cycle6"/>
    <dgm:cxn modelId="{A49E1C34-0E4E-4C4B-9498-DE495CD556D9}" type="presParOf" srcId="{8181E046-B735-43FE-A166-0A822D4E4835}" destId="{E73BE508-03BF-48D0-A0BE-0EAD7D9117C7}" srcOrd="8" destOrd="0" presId="urn:microsoft.com/office/officeart/2005/8/layout/cycle6"/>
    <dgm:cxn modelId="{9FEB6632-E013-4369-BC9E-E07ADD4053E6}" type="presParOf" srcId="{8181E046-B735-43FE-A166-0A822D4E4835}" destId="{E91B95CB-790F-4D5D-9913-4A6FB1ABA5DF}" srcOrd="9" destOrd="0" presId="urn:microsoft.com/office/officeart/2005/8/layout/cycle6"/>
    <dgm:cxn modelId="{745AA45B-CE50-4913-98F8-A5FEDF1DB834}" type="presParOf" srcId="{8181E046-B735-43FE-A166-0A822D4E4835}" destId="{9CF65F35-6230-4D0E-B913-E7FB642304BB}" srcOrd="10" destOrd="0" presId="urn:microsoft.com/office/officeart/2005/8/layout/cycle6"/>
    <dgm:cxn modelId="{79118839-558F-4A01-AF87-3F9A097D2042}" type="presParOf" srcId="{8181E046-B735-43FE-A166-0A822D4E4835}" destId="{1AE17DC2-1ABB-4410-A745-EF811DBE1AAF}"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7BF084-A818-49FF-ABBE-5213AB7243F3}">
      <dsp:nvSpPr>
        <dsp:cNvPr id="0" name=""/>
        <dsp:cNvSpPr/>
      </dsp:nvSpPr>
      <dsp:spPr>
        <a:xfrm>
          <a:off x="3539435" y="1951315"/>
          <a:ext cx="2384940" cy="2384940"/>
        </a:xfrm>
        <a:prstGeom prst="gear9">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Se encuentran altamente descentralizados</a:t>
          </a:r>
          <a:endParaRPr lang="es-MX" sz="1200" kern="1200" dirty="0"/>
        </a:p>
      </dsp:txBody>
      <dsp:txXfrm>
        <a:off x="4018914" y="2509976"/>
        <a:ext cx="1425982" cy="1225908"/>
      </dsp:txXfrm>
    </dsp:sp>
    <dsp:sp modelId="{661E433D-7756-4834-8B36-776E793AF1B6}">
      <dsp:nvSpPr>
        <dsp:cNvPr id="0" name=""/>
        <dsp:cNvSpPr/>
      </dsp:nvSpPr>
      <dsp:spPr>
        <a:xfrm>
          <a:off x="2151833" y="1387601"/>
          <a:ext cx="1734502" cy="1734502"/>
        </a:xfrm>
        <a:prstGeom prst="gear6">
          <a:avLst/>
        </a:prstGeom>
        <a:solidFill>
          <a:schemeClr val="accent3">
            <a:hueOff val="-4745762"/>
            <a:satOff val="-3118"/>
            <a:lumOff val="-6078"/>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Se encuentran en operación continua</a:t>
          </a:r>
          <a:endParaRPr lang="es-MX" sz="1200" kern="1200" dirty="0"/>
        </a:p>
      </dsp:txBody>
      <dsp:txXfrm>
        <a:off x="2588499" y="1826906"/>
        <a:ext cx="861170" cy="855892"/>
      </dsp:txXfrm>
    </dsp:sp>
    <dsp:sp modelId="{9C8B16BB-458A-499E-BD81-AB2285918363}">
      <dsp:nvSpPr>
        <dsp:cNvPr id="0" name=""/>
        <dsp:cNvSpPr/>
      </dsp:nvSpPr>
      <dsp:spPr>
        <a:xfrm rot="20700000">
          <a:off x="3123331" y="190972"/>
          <a:ext cx="1699458" cy="1699458"/>
        </a:xfrm>
        <a:prstGeom prst="gear6">
          <a:avLst/>
        </a:prstGeom>
        <a:solidFill>
          <a:schemeClr val="accent3">
            <a:hueOff val="-9491525"/>
            <a:satOff val="-6236"/>
            <a:lumOff val="-12157"/>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Son electrónicos</a:t>
          </a:r>
          <a:endParaRPr lang="es-MX" sz="1200" kern="1200" dirty="0"/>
        </a:p>
      </dsp:txBody>
      <dsp:txXfrm rot="-20700000">
        <a:off x="3496072" y="563713"/>
        <a:ext cx="953976" cy="953976"/>
      </dsp:txXfrm>
    </dsp:sp>
    <dsp:sp modelId="{76DF94A8-D5F0-4005-A276-17C0A79A8552}">
      <dsp:nvSpPr>
        <dsp:cNvPr id="0" name=""/>
        <dsp:cNvSpPr/>
      </dsp:nvSpPr>
      <dsp:spPr>
        <a:xfrm>
          <a:off x="3357607" y="1590545"/>
          <a:ext cx="3052724" cy="3052724"/>
        </a:xfrm>
        <a:prstGeom prst="circularArrow">
          <a:avLst>
            <a:gd name="adj1" fmla="val 4687"/>
            <a:gd name="adj2" fmla="val 299029"/>
            <a:gd name="adj3" fmla="val 2519502"/>
            <a:gd name="adj4" fmla="val 15854109"/>
            <a:gd name="adj5" fmla="val 5469"/>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DD595B3-EC04-4C6D-ABBC-F011E50EE948}">
      <dsp:nvSpPr>
        <dsp:cNvPr id="0" name=""/>
        <dsp:cNvSpPr/>
      </dsp:nvSpPr>
      <dsp:spPr>
        <a:xfrm>
          <a:off x="1844656" y="1003212"/>
          <a:ext cx="2217994" cy="2217994"/>
        </a:xfrm>
        <a:prstGeom prst="leftCircularArrow">
          <a:avLst>
            <a:gd name="adj1" fmla="val 6452"/>
            <a:gd name="adj2" fmla="val 429999"/>
            <a:gd name="adj3" fmla="val 10489124"/>
            <a:gd name="adj4" fmla="val 14837806"/>
            <a:gd name="adj5" fmla="val 7527"/>
          </a:avLst>
        </a:prstGeom>
        <a:solidFill>
          <a:schemeClr val="accent3">
            <a:hueOff val="-4745762"/>
            <a:satOff val="-3118"/>
            <a:lumOff val="-6078"/>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9E8C9F3-0810-4529-BAAC-129C01352165}">
      <dsp:nvSpPr>
        <dsp:cNvPr id="0" name=""/>
        <dsp:cNvSpPr/>
      </dsp:nvSpPr>
      <dsp:spPr>
        <a:xfrm>
          <a:off x="2730229" y="-181882"/>
          <a:ext cx="2391445" cy="2391445"/>
        </a:xfrm>
        <a:prstGeom prst="circularArrow">
          <a:avLst>
            <a:gd name="adj1" fmla="val 5984"/>
            <a:gd name="adj2" fmla="val 394124"/>
            <a:gd name="adj3" fmla="val 13313824"/>
            <a:gd name="adj4" fmla="val 10508221"/>
            <a:gd name="adj5" fmla="val 6981"/>
          </a:avLst>
        </a:prstGeom>
        <a:solidFill>
          <a:schemeClr val="accent3">
            <a:hueOff val="-9491525"/>
            <a:satOff val="-6236"/>
            <a:lumOff val="-12157"/>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E015E5-FFAF-495A-BC38-2178B2A909CD}">
      <dsp:nvSpPr>
        <dsp:cNvPr id="0" name=""/>
        <dsp:cNvSpPr/>
      </dsp:nvSpPr>
      <dsp:spPr>
        <a:xfrm>
          <a:off x="374466" y="0"/>
          <a:ext cx="915514" cy="915514"/>
        </a:xfrm>
        <a:prstGeom prst="ellipse">
          <a:avLst/>
        </a:prstGeom>
        <a:solidFill>
          <a:schemeClr val="accent2">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905BE040-7308-4F37-B9B8-D1F5E54C8AB6}">
      <dsp:nvSpPr>
        <dsp:cNvPr id="0" name=""/>
        <dsp:cNvSpPr/>
      </dsp:nvSpPr>
      <dsp:spPr>
        <a:xfrm>
          <a:off x="466018" y="91551"/>
          <a:ext cx="732411" cy="732411"/>
        </a:xfrm>
        <a:prstGeom prst="chord">
          <a:avLst>
            <a:gd name="adj1" fmla="val 0"/>
            <a:gd name="adj2" fmla="val 1080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EB3AABB-5B06-4E42-99E9-33E0A3D23B38}">
      <dsp:nvSpPr>
        <dsp:cNvPr id="0" name=""/>
        <dsp:cNvSpPr/>
      </dsp:nvSpPr>
      <dsp:spPr>
        <a:xfrm>
          <a:off x="1480713" y="915514"/>
          <a:ext cx="2708396" cy="385278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1244600">
            <a:lnSpc>
              <a:spcPct val="90000"/>
            </a:lnSpc>
            <a:spcBef>
              <a:spcPct val="0"/>
            </a:spcBef>
            <a:spcAft>
              <a:spcPct val="35000"/>
            </a:spcAft>
          </a:pPr>
          <a:r>
            <a:rPr lang="es-MX" sz="2800" kern="1200" dirty="0" smtClean="0"/>
            <a:t>Es la posibilidad de que una de las contrapartes pueda incumplir en un contrato.</a:t>
          </a:r>
          <a:endParaRPr lang="es-MX" sz="2800" kern="1200" dirty="0"/>
        </a:p>
      </dsp:txBody>
      <dsp:txXfrm>
        <a:off x="1480713" y="915514"/>
        <a:ext cx="2708396" cy="3852789"/>
      </dsp:txXfrm>
    </dsp:sp>
    <dsp:sp modelId="{BE50C4CA-7C68-471B-886B-D5CDB6A998A1}">
      <dsp:nvSpPr>
        <dsp:cNvPr id="0" name=""/>
        <dsp:cNvSpPr/>
      </dsp:nvSpPr>
      <dsp:spPr>
        <a:xfrm>
          <a:off x="1480713" y="0"/>
          <a:ext cx="2708396" cy="91551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1333500">
            <a:lnSpc>
              <a:spcPct val="90000"/>
            </a:lnSpc>
            <a:spcBef>
              <a:spcPct val="0"/>
            </a:spcBef>
            <a:spcAft>
              <a:spcPct val="35000"/>
            </a:spcAft>
          </a:pPr>
          <a:r>
            <a:rPr lang="es-MX" sz="3000" kern="1200" dirty="0" smtClean="0"/>
            <a:t>De prepago</a:t>
          </a:r>
          <a:endParaRPr lang="es-MX" sz="3000" kern="1200" dirty="0"/>
        </a:p>
      </dsp:txBody>
      <dsp:txXfrm>
        <a:off x="1480713" y="0"/>
        <a:ext cx="2708396" cy="915514"/>
      </dsp:txXfrm>
    </dsp:sp>
    <dsp:sp modelId="{A8108511-B879-436A-86FA-1732C307F20E}">
      <dsp:nvSpPr>
        <dsp:cNvPr id="0" name=""/>
        <dsp:cNvSpPr/>
      </dsp:nvSpPr>
      <dsp:spPr>
        <a:xfrm>
          <a:off x="4379842" y="0"/>
          <a:ext cx="915514" cy="915514"/>
        </a:xfrm>
        <a:prstGeom prst="ellipse">
          <a:avLst/>
        </a:prstGeom>
        <a:solidFill>
          <a:schemeClr val="accent2">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537751EF-B38E-4F06-A4C3-79204508FD55}">
      <dsp:nvSpPr>
        <dsp:cNvPr id="0" name=""/>
        <dsp:cNvSpPr/>
      </dsp:nvSpPr>
      <dsp:spPr>
        <a:xfrm>
          <a:off x="4471393" y="91551"/>
          <a:ext cx="732411" cy="732411"/>
        </a:xfrm>
        <a:prstGeom prst="chord">
          <a:avLst>
            <a:gd name="adj1" fmla="val 16200000"/>
            <a:gd name="adj2" fmla="val 16200000"/>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89F02B9-2AAC-45AB-8872-D67BEE594CB7}">
      <dsp:nvSpPr>
        <dsp:cNvPr id="0" name=""/>
        <dsp:cNvSpPr/>
      </dsp:nvSpPr>
      <dsp:spPr>
        <a:xfrm>
          <a:off x="5486088" y="915514"/>
          <a:ext cx="2708396" cy="385278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1244600">
            <a:lnSpc>
              <a:spcPct val="90000"/>
            </a:lnSpc>
            <a:spcBef>
              <a:spcPct val="0"/>
            </a:spcBef>
            <a:spcAft>
              <a:spcPct val="35000"/>
            </a:spcAft>
          </a:pPr>
          <a:r>
            <a:rPr lang="es-MX" sz="2800" kern="1200" dirty="0" smtClean="0"/>
            <a:t>Cuando el contratante (banco o cliente) no puede o no quiere atenerse a los compromisos previstos en el contrato</a:t>
          </a:r>
          <a:endParaRPr lang="es-MX" sz="2800" kern="1200" dirty="0"/>
        </a:p>
      </dsp:txBody>
      <dsp:txXfrm>
        <a:off x="5486088" y="915514"/>
        <a:ext cx="2708396" cy="3852789"/>
      </dsp:txXfrm>
    </dsp:sp>
    <dsp:sp modelId="{59AA6073-95EB-40D4-BF13-CEAD7C341D97}">
      <dsp:nvSpPr>
        <dsp:cNvPr id="0" name=""/>
        <dsp:cNvSpPr/>
      </dsp:nvSpPr>
      <dsp:spPr>
        <a:xfrm>
          <a:off x="5486088" y="0"/>
          <a:ext cx="2708396" cy="91551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1333500">
            <a:lnSpc>
              <a:spcPct val="90000"/>
            </a:lnSpc>
            <a:spcBef>
              <a:spcPct val="0"/>
            </a:spcBef>
            <a:spcAft>
              <a:spcPct val="35000"/>
            </a:spcAft>
          </a:pPr>
          <a:r>
            <a:rPr lang="es-MX" sz="3000" kern="1200" dirty="0" smtClean="0"/>
            <a:t>De contraparte</a:t>
          </a:r>
          <a:endParaRPr lang="es-MX" sz="3000" kern="1200" dirty="0"/>
        </a:p>
      </dsp:txBody>
      <dsp:txXfrm>
        <a:off x="5486088" y="0"/>
        <a:ext cx="2708396" cy="91551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2E401-F280-453B-AC79-5D1DFCE4F3DF}">
      <dsp:nvSpPr>
        <dsp:cNvPr id="0" name=""/>
        <dsp:cNvSpPr/>
      </dsp:nvSpPr>
      <dsp:spPr>
        <a:xfrm>
          <a:off x="1474" y="1913816"/>
          <a:ext cx="1533397" cy="1533397"/>
        </a:xfrm>
        <a:prstGeom prst="donut">
          <a:avLst>
            <a:gd name="adj" fmla="val 2000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93956C6-244B-492B-9704-E93DC9B551D5}">
      <dsp:nvSpPr>
        <dsp:cNvPr id="0" name=""/>
        <dsp:cNvSpPr/>
      </dsp:nvSpPr>
      <dsp:spPr>
        <a:xfrm rot="17700000">
          <a:off x="541774" y="663784"/>
          <a:ext cx="1906182" cy="918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660" tIns="0" rIns="0" bIns="0" numCol="1" spcCol="1270" anchor="ctr" anchorCtr="0">
          <a:noAutofit/>
        </a:bodyPr>
        <a:lstStyle/>
        <a:p>
          <a:pPr lvl="0" algn="l" defTabSz="1289050">
            <a:lnSpc>
              <a:spcPct val="90000"/>
            </a:lnSpc>
            <a:spcBef>
              <a:spcPct val="0"/>
            </a:spcBef>
            <a:spcAft>
              <a:spcPct val="35000"/>
            </a:spcAft>
          </a:pPr>
          <a:r>
            <a:rPr lang="es-MX" sz="2900" kern="1200" dirty="0" smtClean="0"/>
            <a:t>Exógenos </a:t>
          </a:r>
          <a:endParaRPr lang="es-MX" sz="2900" kern="1200" dirty="0"/>
        </a:p>
      </dsp:txBody>
      <dsp:txXfrm>
        <a:off x="541774" y="663784"/>
        <a:ext cx="1906182" cy="918632"/>
      </dsp:txXfrm>
    </dsp:sp>
    <dsp:sp modelId="{FF028BA0-7598-4C44-8E08-709475509035}">
      <dsp:nvSpPr>
        <dsp:cNvPr id="0" name=""/>
        <dsp:cNvSpPr/>
      </dsp:nvSpPr>
      <dsp:spPr>
        <a:xfrm>
          <a:off x="1650372" y="2282550"/>
          <a:ext cx="795930" cy="795930"/>
        </a:xfrm>
        <a:prstGeom prst="ellipse">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08AA9ED-C769-457E-9032-0FE8EBAA1BF3}">
      <dsp:nvSpPr>
        <dsp:cNvPr id="0" name=""/>
        <dsp:cNvSpPr/>
      </dsp:nvSpPr>
      <dsp:spPr>
        <a:xfrm rot="17700000">
          <a:off x="707702" y="3390359"/>
          <a:ext cx="1648937" cy="795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MX" sz="2000" kern="1200" dirty="0" smtClean="0"/>
            <a:t>Riesgo de tasa de interés</a:t>
          </a:r>
          <a:endParaRPr lang="es-MX" sz="2000" kern="1200" dirty="0"/>
        </a:p>
      </dsp:txBody>
      <dsp:txXfrm>
        <a:off x="707702" y="3390359"/>
        <a:ext cx="1648937" cy="795056"/>
      </dsp:txXfrm>
    </dsp:sp>
    <dsp:sp modelId="{60336AB3-BD95-4D2C-AD79-ED81FA9D885E}">
      <dsp:nvSpPr>
        <dsp:cNvPr id="0" name=""/>
        <dsp:cNvSpPr/>
      </dsp:nvSpPr>
      <dsp:spPr>
        <a:xfrm rot="17700000">
          <a:off x="1740035" y="1175615"/>
          <a:ext cx="1648937" cy="795056"/>
        </a:xfrm>
        <a:prstGeom prst="rect">
          <a:avLst/>
        </a:prstGeom>
        <a:noFill/>
        <a:ln>
          <a:noFill/>
        </a:ln>
        <a:effectLst/>
      </dsp:spPr>
      <dsp:style>
        <a:lnRef idx="0">
          <a:scrgbClr r="0" g="0" b="0"/>
        </a:lnRef>
        <a:fillRef idx="0">
          <a:scrgbClr r="0" g="0" b="0"/>
        </a:fillRef>
        <a:effectRef idx="0">
          <a:scrgbClr r="0" g="0" b="0"/>
        </a:effectRef>
        <a:fontRef idx="minor"/>
      </dsp:style>
    </dsp:sp>
    <dsp:sp modelId="{56399BF3-3B17-4DDD-BB48-E63062FF009B}">
      <dsp:nvSpPr>
        <dsp:cNvPr id="0" name=""/>
        <dsp:cNvSpPr/>
      </dsp:nvSpPr>
      <dsp:spPr>
        <a:xfrm>
          <a:off x="2561681" y="2282550"/>
          <a:ext cx="795930" cy="795930"/>
        </a:xfrm>
        <a:prstGeom prst="ellipse">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5B83128-331E-45DB-83CD-DFAF432191CB}">
      <dsp:nvSpPr>
        <dsp:cNvPr id="0" name=""/>
        <dsp:cNvSpPr/>
      </dsp:nvSpPr>
      <dsp:spPr>
        <a:xfrm rot="17700000">
          <a:off x="1619010" y="3390359"/>
          <a:ext cx="1648937" cy="795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MX" sz="2000" kern="1200" dirty="0" smtClean="0"/>
            <a:t>Riesgo de tipo de cambio</a:t>
          </a:r>
          <a:endParaRPr lang="es-MX" sz="2000" kern="1200" dirty="0"/>
        </a:p>
      </dsp:txBody>
      <dsp:txXfrm>
        <a:off x="1619010" y="3390359"/>
        <a:ext cx="1648937" cy="795056"/>
      </dsp:txXfrm>
    </dsp:sp>
    <dsp:sp modelId="{379BEFFC-50BF-4E22-8365-194156CA49B0}">
      <dsp:nvSpPr>
        <dsp:cNvPr id="0" name=""/>
        <dsp:cNvSpPr/>
      </dsp:nvSpPr>
      <dsp:spPr>
        <a:xfrm rot="17700000">
          <a:off x="2651343" y="1175615"/>
          <a:ext cx="1648937" cy="795056"/>
        </a:xfrm>
        <a:prstGeom prst="rect">
          <a:avLst/>
        </a:prstGeom>
        <a:noFill/>
        <a:ln>
          <a:noFill/>
        </a:ln>
        <a:effectLst/>
      </dsp:spPr>
      <dsp:style>
        <a:lnRef idx="0">
          <a:scrgbClr r="0" g="0" b="0"/>
        </a:lnRef>
        <a:fillRef idx="0">
          <a:scrgbClr r="0" g="0" b="0"/>
        </a:fillRef>
        <a:effectRef idx="0">
          <a:scrgbClr r="0" g="0" b="0"/>
        </a:effectRef>
        <a:fontRef idx="minor"/>
      </dsp:style>
    </dsp:sp>
    <dsp:sp modelId="{C196532A-4FFC-4E26-84CD-A9D9C1F52616}">
      <dsp:nvSpPr>
        <dsp:cNvPr id="0" name=""/>
        <dsp:cNvSpPr/>
      </dsp:nvSpPr>
      <dsp:spPr>
        <a:xfrm>
          <a:off x="3472989" y="2282550"/>
          <a:ext cx="795930" cy="795930"/>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851AF7E-2FF6-4D15-AB6F-D91D0825F97E}">
      <dsp:nvSpPr>
        <dsp:cNvPr id="0" name=""/>
        <dsp:cNvSpPr/>
      </dsp:nvSpPr>
      <dsp:spPr>
        <a:xfrm rot="17700000">
          <a:off x="2530319" y="3390359"/>
          <a:ext cx="1648937" cy="795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MX" sz="2000" kern="1200" dirty="0" smtClean="0"/>
            <a:t>Riesgo de inflación</a:t>
          </a:r>
          <a:endParaRPr lang="es-MX" sz="2000" kern="1200" dirty="0"/>
        </a:p>
      </dsp:txBody>
      <dsp:txXfrm>
        <a:off x="2530319" y="3390359"/>
        <a:ext cx="1648937" cy="795056"/>
      </dsp:txXfrm>
    </dsp:sp>
    <dsp:sp modelId="{B4C52973-8273-48B8-85AD-166CEDD33F13}">
      <dsp:nvSpPr>
        <dsp:cNvPr id="0" name=""/>
        <dsp:cNvSpPr/>
      </dsp:nvSpPr>
      <dsp:spPr>
        <a:xfrm rot="17700000">
          <a:off x="3562652" y="1175615"/>
          <a:ext cx="1648937" cy="795056"/>
        </a:xfrm>
        <a:prstGeom prst="rect">
          <a:avLst/>
        </a:prstGeom>
        <a:noFill/>
        <a:ln>
          <a:noFill/>
        </a:ln>
        <a:effectLst/>
      </dsp:spPr>
      <dsp:style>
        <a:lnRef idx="0">
          <a:scrgbClr r="0" g="0" b="0"/>
        </a:lnRef>
        <a:fillRef idx="0">
          <a:scrgbClr r="0" g="0" b="0"/>
        </a:fillRef>
        <a:effectRef idx="0">
          <a:scrgbClr r="0" g="0" b="0"/>
        </a:effectRef>
        <a:fontRef idx="minor"/>
      </dsp:style>
    </dsp:sp>
    <dsp:sp modelId="{6E437C3A-D45A-4610-96BE-E80C82F6BC70}">
      <dsp:nvSpPr>
        <dsp:cNvPr id="0" name=""/>
        <dsp:cNvSpPr/>
      </dsp:nvSpPr>
      <dsp:spPr>
        <a:xfrm>
          <a:off x="4384298" y="2282550"/>
          <a:ext cx="795930" cy="795930"/>
        </a:xfrm>
        <a:prstGeom prst="ellipse">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FF8FBA3-812C-4CD7-9DB5-82E5B3DB0C3D}">
      <dsp:nvSpPr>
        <dsp:cNvPr id="0" name=""/>
        <dsp:cNvSpPr/>
      </dsp:nvSpPr>
      <dsp:spPr>
        <a:xfrm rot="17700000">
          <a:off x="3441628" y="3390359"/>
          <a:ext cx="1648937" cy="795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MX" sz="2000" kern="1200" dirty="0" smtClean="0"/>
            <a:t>Riesgo de precios accionarios</a:t>
          </a:r>
          <a:endParaRPr lang="es-MX" sz="2000" kern="1200" dirty="0"/>
        </a:p>
      </dsp:txBody>
      <dsp:txXfrm>
        <a:off x="3441628" y="3390359"/>
        <a:ext cx="1648937" cy="795056"/>
      </dsp:txXfrm>
    </dsp:sp>
    <dsp:sp modelId="{0E8DFF6C-BB4A-4992-99BC-4B2427E0ADA0}">
      <dsp:nvSpPr>
        <dsp:cNvPr id="0" name=""/>
        <dsp:cNvSpPr/>
      </dsp:nvSpPr>
      <dsp:spPr>
        <a:xfrm rot="17700000">
          <a:off x="4473960" y="1175615"/>
          <a:ext cx="1648937" cy="795056"/>
        </a:xfrm>
        <a:prstGeom prst="rect">
          <a:avLst/>
        </a:prstGeom>
        <a:noFill/>
        <a:ln>
          <a:noFill/>
        </a:ln>
        <a:effectLst/>
      </dsp:spPr>
      <dsp:style>
        <a:lnRef idx="0">
          <a:scrgbClr r="0" g="0" b="0"/>
        </a:lnRef>
        <a:fillRef idx="0">
          <a:scrgbClr r="0" g="0" b="0"/>
        </a:fillRef>
        <a:effectRef idx="0">
          <a:scrgbClr r="0" g="0" b="0"/>
        </a:effectRef>
        <a:fontRef idx="minor"/>
      </dsp:style>
    </dsp:sp>
    <dsp:sp modelId="{9C089750-860A-4DC7-8528-47A28CBAAC34}">
      <dsp:nvSpPr>
        <dsp:cNvPr id="0" name=""/>
        <dsp:cNvSpPr/>
      </dsp:nvSpPr>
      <dsp:spPr>
        <a:xfrm>
          <a:off x="5295729" y="1913816"/>
          <a:ext cx="1533397" cy="1533397"/>
        </a:xfrm>
        <a:prstGeom prst="donut">
          <a:avLst>
            <a:gd name="adj" fmla="val 2000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E681B01-91E8-4748-8CDC-C34363270A50}">
      <dsp:nvSpPr>
        <dsp:cNvPr id="0" name=""/>
        <dsp:cNvSpPr/>
      </dsp:nvSpPr>
      <dsp:spPr>
        <a:xfrm rot="17700000">
          <a:off x="5836029" y="663784"/>
          <a:ext cx="1906182" cy="918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660" tIns="0" rIns="0" bIns="0" numCol="1" spcCol="1270" anchor="ctr" anchorCtr="0">
          <a:noAutofit/>
        </a:bodyPr>
        <a:lstStyle/>
        <a:p>
          <a:pPr lvl="0" algn="l" defTabSz="1289050">
            <a:lnSpc>
              <a:spcPct val="90000"/>
            </a:lnSpc>
            <a:spcBef>
              <a:spcPct val="0"/>
            </a:spcBef>
            <a:spcAft>
              <a:spcPct val="35000"/>
            </a:spcAft>
          </a:pPr>
          <a:r>
            <a:rPr lang="es-MX" sz="2900" kern="1200" dirty="0" smtClean="0"/>
            <a:t>Endógenos</a:t>
          </a:r>
          <a:endParaRPr lang="es-MX" sz="2900" kern="1200" dirty="0"/>
        </a:p>
      </dsp:txBody>
      <dsp:txXfrm>
        <a:off x="5836029" y="663784"/>
        <a:ext cx="1906182" cy="918632"/>
      </dsp:txXfrm>
    </dsp:sp>
    <dsp:sp modelId="{6F2C79C9-9BB0-43F5-9029-484B43666F55}">
      <dsp:nvSpPr>
        <dsp:cNvPr id="0" name=""/>
        <dsp:cNvSpPr/>
      </dsp:nvSpPr>
      <dsp:spPr>
        <a:xfrm>
          <a:off x="6944627" y="2282550"/>
          <a:ext cx="795930" cy="795930"/>
        </a:xfrm>
        <a:prstGeom prst="ellipse">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A85D531-E8B6-4320-B4A2-A36005AEB17A}">
      <dsp:nvSpPr>
        <dsp:cNvPr id="0" name=""/>
        <dsp:cNvSpPr/>
      </dsp:nvSpPr>
      <dsp:spPr>
        <a:xfrm rot="17700000">
          <a:off x="6001956" y="3390359"/>
          <a:ext cx="1648937" cy="795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MX" sz="2000" kern="1200" dirty="0" smtClean="0"/>
            <a:t>Riesgo de liquidez</a:t>
          </a:r>
          <a:endParaRPr lang="es-MX" sz="2000" kern="1200" dirty="0"/>
        </a:p>
      </dsp:txBody>
      <dsp:txXfrm>
        <a:off x="6001956" y="3390359"/>
        <a:ext cx="1648937" cy="795056"/>
      </dsp:txXfrm>
    </dsp:sp>
    <dsp:sp modelId="{9842BBEA-451B-44AC-A2EF-E045FC9F8855}">
      <dsp:nvSpPr>
        <dsp:cNvPr id="0" name=""/>
        <dsp:cNvSpPr/>
      </dsp:nvSpPr>
      <dsp:spPr>
        <a:xfrm rot="17700000">
          <a:off x="7034289" y="1175615"/>
          <a:ext cx="1648937" cy="795056"/>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65EA0-C773-467F-9CEB-5B9D21E33C94}">
      <dsp:nvSpPr>
        <dsp:cNvPr id="0" name=""/>
        <dsp:cNvSpPr/>
      </dsp:nvSpPr>
      <dsp:spPr>
        <a:xfrm rot="5400000">
          <a:off x="708418" y="811255"/>
          <a:ext cx="1265678" cy="152774"/>
        </a:xfrm>
        <a:prstGeom prst="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CAE6356-D6E6-42BD-8C54-353EEDFC367D}">
      <dsp:nvSpPr>
        <dsp:cNvPr id="0" name=""/>
        <dsp:cNvSpPr/>
      </dsp:nvSpPr>
      <dsp:spPr>
        <a:xfrm>
          <a:off x="998036" y="1222"/>
          <a:ext cx="1697497" cy="1018498"/>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cotización o tipo de cambio</a:t>
          </a:r>
          <a:endParaRPr lang="es-MX" sz="1400" kern="1200" dirty="0"/>
        </a:p>
      </dsp:txBody>
      <dsp:txXfrm>
        <a:off x="1027867" y="31053"/>
        <a:ext cx="1637835" cy="958836"/>
      </dsp:txXfrm>
    </dsp:sp>
    <dsp:sp modelId="{769709D0-4368-4899-B6FD-9274D3267A7B}">
      <dsp:nvSpPr>
        <dsp:cNvPr id="0" name=""/>
        <dsp:cNvSpPr/>
      </dsp:nvSpPr>
      <dsp:spPr>
        <a:xfrm rot="5400000">
          <a:off x="708418" y="2084378"/>
          <a:ext cx="1265678" cy="152774"/>
        </a:xfrm>
        <a:prstGeom prst="rect">
          <a:avLst/>
        </a:prstGeom>
        <a:solidFill>
          <a:schemeClr val="accent5">
            <a:hueOff val="-627571"/>
            <a:satOff val="5137"/>
            <a:lumOff val="-833"/>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839EF9B-C4D6-431C-9822-FEFD26176D0F}">
      <dsp:nvSpPr>
        <dsp:cNvPr id="0" name=""/>
        <dsp:cNvSpPr/>
      </dsp:nvSpPr>
      <dsp:spPr>
        <a:xfrm>
          <a:off x="998036" y="1274345"/>
          <a:ext cx="1697497" cy="1018498"/>
        </a:xfrm>
        <a:prstGeom prst="roundRect">
          <a:avLst>
            <a:gd name="adj" fmla="val 10000"/>
          </a:avLst>
        </a:prstGeom>
        <a:solidFill>
          <a:schemeClr val="accent5">
            <a:hueOff val="-557841"/>
            <a:satOff val="4566"/>
            <a:lumOff val="-741"/>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posiciones abiertas</a:t>
          </a:r>
          <a:endParaRPr lang="es-MX" sz="1400" kern="1200" dirty="0"/>
        </a:p>
      </dsp:txBody>
      <dsp:txXfrm>
        <a:off x="1027867" y="1304176"/>
        <a:ext cx="1637835" cy="958836"/>
      </dsp:txXfrm>
    </dsp:sp>
    <dsp:sp modelId="{C98074A4-8C8B-4979-9D73-F97B804E46E3}">
      <dsp:nvSpPr>
        <dsp:cNvPr id="0" name=""/>
        <dsp:cNvSpPr/>
      </dsp:nvSpPr>
      <dsp:spPr>
        <a:xfrm rot="5400000">
          <a:off x="708418" y="3357501"/>
          <a:ext cx="1265678" cy="152774"/>
        </a:xfrm>
        <a:prstGeom prst="rect">
          <a:avLst/>
        </a:prstGeom>
        <a:solidFill>
          <a:schemeClr val="accent5">
            <a:hueOff val="-1255142"/>
            <a:satOff val="10273"/>
            <a:lumOff val="-1666"/>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C4D3B243-6441-4CBA-876B-8E90D769FF37}">
      <dsp:nvSpPr>
        <dsp:cNvPr id="0" name=""/>
        <dsp:cNvSpPr/>
      </dsp:nvSpPr>
      <dsp:spPr>
        <a:xfrm>
          <a:off x="998036" y="2547468"/>
          <a:ext cx="1697497" cy="1018498"/>
        </a:xfrm>
        <a:prstGeom prst="roundRect">
          <a:avLst>
            <a:gd name="adj" fmla="val 10000"/>
          </a:avLst>
        </a:prstGeom>
        <a:solidFill>
          <a:schemeClr val="accent5">
            <a:hueOff val="-1115681"/>
            <a:satOff val="9132"/>
            <a:lumOff val="-1481"/>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posición a plazo </a:t>
          </a:r>
          <a:r>
            <a:rPr lang="es-MX" sz="1400" i="1" kern="1200" dirty="0" smtClean="0"/>
            <a:t>outringht</a:t>
          </a:r>
          <a:endParaRPr lang="es-MX" sz="1400" i="1" kern="1200" dirty="0"/>
        </a:p>
      </dsp:txBody>
      <dsp:txXfrm>
        <a:off x="1027867" y="2577299"/>
        <a:ext cx="1637835" cy="958836"/>
      </dsp:txXfrm>
    </dsp:sp>
    <dsp:sp modelId="{FBD10F05-08DB-49E7-8CC2-8C3E72D61D9C}">
      <dsp:nvSpPr>
        <dsp:cNvPr id="0" name=""/>
        <dsp:cNvSpPr/>
      </dsp:nvSpPr>
      <dsp:spPr>
        <a:xfrm>
          <a:off x="1344979" y="3994063"/>
          <a:ext cx="2250226" cy="152774"/>
        </a:xfrm>
        <a:prstGeom prst="rect">
          <a:avLst/>
        </a:prstGeom>
        <a:solidFill>
          <a:schemeClr val="accent5">
            <a:hueOff val="-1882712"/>
            <a:satOff val="15410"/>
            <a:lumOff val="-2500"/>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4B122B6-5F61-4169-9E31-F8D3648F07DB}">
      <dsp:nvSpPr>
        <dsp:cNvPr id="0" name=""/>
        <dsp:cNvSpPr/>
      </dsp:nvSpPr>
      <dsp:spPr>
        <a:xfrm>
          <a:off x="998036" y="3820591"/>
          <a:ext cx="1697497" cy="1018498"/>
        </a:xfrm>
        <a:prstGeom prst="roundRect">
          <a:avLst>
            <a:gd name="adj" fmla="val 10000"/>
          </a:avLst>
        </a:prstGeom>
        <a:solidFill>
          <a:schemeClr val="accent5">
            <a:hueOff val="-1673522"/>
            <a:satOff val="13698"/>
            <a:lumOff val="-2222"/>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posiciones </a:t>
          </a:r>
          <a:r>
            <a:rPr lang="es-MX" sz="1400" i="1" kern="1200" dirty="0" smtClean="0"/>
            <a:t>forward</a:t>
          </a:r>
          <a:endParaRPr lang="es-MX" sz="1400" kern="1200" dirty="0"/>
        </a:p>
      </dsp:txBody>
      <dsp:txXfrm>
        <a:off x="1027867" y="3850422"/>
        <a:ext cx="1637835" cy="958836"/>
      </dsp:txXfrm>
    </dsp:sp>
    <dsp:sp modelId="{0B0D0863-AE7F-478C-A908-E3DCE7F7F740}">
      <dsp:nvSpPr>
        <dsp:cNvPr id="0" name=""/>
        <dsp:cNvSpPr/>
      </dsp:nvSpPr>
      <dsp:spPr>
        <a:xfrm rot="16200000">
          <a:off x="2966089" y="3357501"/>
          <a:ext cx="1265678" cy="152774"/>
        </a:xfrm>
        <a:prstGeom prst="rect">
          <a:avLst/>
        </a:prstGeom>
        <a:solidFill>
          <a:schemeClr val="accent5">
            <a:hueOff val="-2510283"/>
            <a:satOff val="20547"/>
            <a:lumOff val="-3333"/>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99E53A3-946B-402B-88E2-3227884807A6}">
      <dsp:nvSpPr>
        <dsp:cNvPr id="0" name=""/>
        <dsp:cNvSpPr/>
      </dsp:nvSpPr>
      <dsp:spPr>
        <a:xfrm>
          <a:off x="3255707" y="3820591"/>
          <a:ext cx="1697497" cy="1018498"/>
        </a:xfrm>
        <a:prstGeom prst="roundRect">
          <a:avLst>
            <a:gd name="adj" fmla="val 10000"/>
          </a:avLst>
        </a:prstGeom>
        <a:solidFill>
          <a:schemeClr val="accent5">
            <a:hueOff val="-2231363"/>
            <a:satOff val="18264"/>
            <a:lumOff val="-2963"/>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posiciones de opciones</a:t>
          </a:r>
          <a:endParaRPr lang="es-MX" sz="1400" kern="1200" dirty="0"/>
        </a:p>
      </dsp:txBody>
      <dsp:txXfrm>
        <a:off x="3285538" y="3850422"/>
        <a:ext cx="1637835" cy="958836"/>
      </dsp:txXfrm>
    </dsp:sp>
    <dsp:sp modelId="{386FCBF6-C36B-4D00-BC3D-9E910D7AEE35}">
      <dsp:nvSpPr>
        <dsp:cNvPr id="0" name=""/>
        <dsp:cNvSpPr/>
      </dsp:nvSpPr>
      <dsp:spPr>
        <a:xfrm rot="16200000">
          <a:off x="2966089" y="2084378"/>
          <a:ext cx="1265678" cy="152774"/>
        </a:xfrm>
        <a:prstGeom prst="rect">
          <a:avLst/>
        </a:prstGeom>
        <a:solidFill>
          <a:schemeClr val="accent5">
            <a:hueOff val="-3137854"/>
            <a:satOff val="25683"/>
            <a:lumOff val="-4166"/>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339D429-BB5C-443E-A160-498439A990AF}">
      <dsp:nvSpPr>
        <dsp:cNvPr id="0" name=""/>
        <dsp:cNvSpPr/>
      </dsp:nvSpPr>
      <dsp:spPr>
        <a:xfrm>
          <a:off x="3255707" y="2547468"/>
          <a:ext cx="1697497" cy="1018498"/>
        </a:xfrm>
        <a:prstGeom prst="roundRect">
          <a:avLst>
            <a:gd name="adj" fmla="val 10000"/>
          </a:avLst>
        </a:prstGeom>
        <a:solidFill>
          <a:schemeClr val="accent5">
            <a:hueOff val="-2789203"/>
            <a:satOff val="22829"/>
            <a:lumOff val="-3703"/>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tasa de interés</a:t>
          </a:r>
          <a:endParaRPr lang="es-MX" sz="1400" kern="1200" dirty="0"/>
        </a:p>
      </dsp:txBody>
      <dsp:txXfrm>
        <a:off x="3285538" y="2577299"/>
        <a:ext cx="1637835" cy="958836"/>
      </dsp:txXfrm>
    </dsp:sp>
    <dsp:sp modelId="{9BEDE882-5159-47B2-B2BC-B7410681723E}">
      <dsp:nvSpPr>
        <dsp:cNvPr id="0" name=""/>
        <dsp:cNvSpPr/>
      </dsp:nvSpPr>
      <dsp:spPr>
        <a:xfrm rot="16200000">
          <a:off x="2966089" y="811255"/>
          <a:ext cx="1265678" cy="152774"/>
        </a:xfrm>
        <a:prstGeom prst="rect">
          <a:avLst/>
        </a:prstGeom>
        <a:solidFill>
          <a:schemeClr val="accent5">
            <a:hueOff val="-3765425"/>
            <a:satOff val="30820"/>
            <a:lumOff val="-4999"/>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57EDE06-24FF-4477-98D7-C4FFC4D2C44B}">
      <dsp:nvSpPr>
        <dsp:cNvPr id="0" name=""/>
        <dsp:cNvSpPr/>
      </dsp:nvSpPr>
      <dsp:spPr>
        <a:xfrm>
          <a:off x="3255707" y="1274345"/>
          <a:ext cx="1697497" cy="1018498"/>
        </a:xfrm>
        <a:prstGeom prst="roundRect">
          <a:avLst>
            <a:gd name="adj" fmla="val 10000"/>
          </a:avLst>
        </a:prstGeom>
        <a:solidFill>
          <a:schemeClr val="accent5">
            <a:hueOff val="-3347044"/>
            <a:satOff val="27395"/>
            <a:lumOff val="-4444"/>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posiciones a plazo</a:t>
          </a:r>
          <a:endParaRPr lang="es-MX" sz="1400" kern="1200" dirty="0"/>
        </a:p>
      </dsp:txBody>
      <dsp:txXfrm>
        <a:off x="3285538" y="1304176"/>
        <a:ext cx="1637835" cy="958836"/>
      </dsp:txXfrm>
    </dsp:sp>
    <dsp:sp modelId="{64AF0590-5705-4C1E-9475-E8E3CD50A94F}">
      <dsp:nvSpPr>
        <dsp:cNvPr id="0" name=""/>
        <dsp:cNvSpPr/>
      </dsp:nvSpPr>
      <dsp:spPr>
        <a:xfrm>
          <a:off x="3602651" y="174694"/>
          <a:ext cx="2250226" cy="152774"/>
        </a:xfrm>
        <a:prstGeom prst="rect">
          <a:avLst/>
        </a:prstGeom>
        <a:solidFill>
          <a:schemeClr val="accent5">
            <a:hueOff val="-4392995"/>
            <a:satOff val="35956"/>
            <a:lumOff val="-5833"/>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DC989C6-DCBF-4030-8A51-74D63E6B2B34}">
      <dsp:nvSpPr>
        <dsp:cNvPr id="0" name=""/>
        <dsp:cNvSpPr/>
      </dsp:nvSpPr>
      <dsp:spPr>
        <a:xfrm>
          <a:off x="3255707" y="1222"/>
          <a:ext cx="1697497" cy="1018498"/>
        </a:xfrm>
        <a:prstGeom prst="roundRect">
          <a:avLst>
            <a:gd name="adj" fmla="val 10000"/>
          </a:avLst>
        </a:prstGeom>
        <a:solidFill>
          <a:schemeClr val="accent5">
            <a:hueOff val="-3904885"/>
            <a:satOff val="31961"/>
            <a:lumOff val="-5185"/>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operaciones del mercado de dinero y futuros sobre tasas de interés</a:t>
          </a:r>
          <a:endParaRPr lang="es-MX" sz="1400" kern="1200" dirty="0"/>
        </a:p>
      </dsp:txBody>
      <dsp:txXfrm>
        <a:off x="3285538" y="31053"/>
        <a:ext cx="1637835" cy="958836"/>
      </dsp:txXfrm>
    </dsp:sp>
    <dsp:sp modelId="{A16BF3F3-B780-4202-9027-7BA1C9AEA8FB}">
      <dsp:nvSpPr>
        <dsp:cNvPr id="0" name=""/>
        <dsp:cNvSpPr/>
      </dsp:nvSpPr>
      <dsp:spPr>
        <a:xfrm rot="5400000">
          <a:off x="5223760" y="811255"/>
          <a:ext cx="1265678" cy="152774"/>
        </a:xfrm>
        <a:prstGeom prst="rect">
          <a:avLst/>
        </a:prstGeom>
        <a:solidFill>
          <a:schemeClr val="accent5">
            <a:hueOff val="-5020566"/>
            <a:satOff val="41093"/>
            <a:lumOff val="-6666"/>
            <a:alphaOff val="0"/>
          </a:schemeClr>
        </a:solidFill>
        <a:ln>
          <a:noFill/>
        </a:ln>
        <a:effectLst>
          <a:outerShdw blurRad="50800" dist="25400" dir="5400000" rotWithShape="0">
            <a:srgbClr val="000000">
              <a:alpha val="4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99D3E4A-5E08-4BFB-9842-C32C6FEF30F0}">
      <dsp:nvSpPr>
        <dsp:cNvPr id="0" name=""/>
        <dsp:cNvSpPr/>
      </dsp:nvSpPr>
      <dsp:spPr>
        <a:xfrm>
          <a:off x="5513378" y="1222"/>
          <a:ext cx="1697497" cy="1018498"/>
        </a:xfrm>
        <a:prstGeom prst="roundRect">
          <a:avLst>
            <a:gd name="adj" fmla="val 10000"/>
          </a:avLst>
        </a:prstGeom>
        <a:solidFill>
          <a:schemeClr val="accent5">
            <a:hueOff val="-4462726"/>
            <a:satOff val="36527"/>
            <a:lumOff val="-5925"/>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operaciones de </a:t>
          </a:r>
          <a:r>
            <a:rPr lang="es-MX" sz="1400" i="1" kern="1200" dirty="0" smtClean="0"/>
            <a:t>swaps</a:t>
          </a:r>
          <a:endParaRPr lang="es-MX" sz="1400" kern="1200" dirty="0"/>
        </a:p>
      </dsp:txBody>
      <dsp:txXfrm>
        <a:off x="5543209" y="31053"/>
        <a:ext cx="1637835" cy="958836"/>
      </dsp:txXfrm>
    </dsp:sp>
    <dsp:sp modelId="{FA12C574-62AA-4356-BAF6-EEAEC3632091}">
      <dsp:nvSpPr>
        <dsp:cNvPr id="0" name=""/>
        <dsp:cNvSpPr/>
      </dsp:nvSpPr>
      <dsp:spPr>
        <a:xfrm>
          <a:off x="5513378" y="1274345"/>
          <a:ext cx="1697497" cy="1018498"/>
        </a:xfrm>
        <a:prstGeom prst="roundRect">
          <a:avLst>
            <a:gd name="adj" fmla="val 10000"/>
          </a:avLst>
        </a:prstGeom>
        <a:solidFill>
          <a:schemeClr val="accent5">
            <a:hueOff val="-5020566"/>
            <a:satOff val="41093"/>
            <a:lumOff val="-666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 inflación</a:t>
          </a:r>
          <a:endParaRPr lang="es-MX" sz="1400" kern="1200" dirty="0"/>
        </a:p>
      </dsp:txBody>
      <dsp:txXfrm>
        <a:off x="5543209" y="1304176"/>
        <a:ext cx="1637835" cy="95883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8D3A0B-4899-49D6-86DE-64ED817959A9}">
      <dsp:nvSpPr>
        <dsp:cNvPr id="0" name=""/>
        <dsp:cNvSpPr/>
      </dsp:nvSpPr>
      <dsp:spPr>
        <a:xfrm>
          <a:off x="1308745" y="0"/>
          <a:ext cx="5112568" cy="5112568"/>
        </a:xfrm>
        <a:prstGeom prst="triangle">
          <a:avLst/>
        </a:prstGeom>
        <a:solidFill>
          <a:schemeClr val="dk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dk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0D061A69-4AAE-494E-8805-38D6271DE728}">
      <dsp:nvSpPr>
        <dsp:cNvPr id="0" name=""/>
        <dsp:cNvSpPr/>
      </dsp:nvSpPr>
      <dsp:spPr>
        <a:xfrm>
          <a:off x="3865029" y="511756"/>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Procesos</a:t>
          </a:r>
          <a:endParaRPr lang="es-MX" sz="2100" kern="1200" dirty="0"/>
        </a:p>
      </dsp:txBody>
      <dsp:txXfrm>
        <a:off x="3890376" y="537103"/>
        <a:ext cx="3272475" cy="468551"/>
      </dsp:txXfrm>
    </dsp:sp>
    <dsp:sp modelId="{36D33ED0-46ED-4B9E-BBB5-A5E4656B086F}">
      <dsp:nvSpPr>
        <dsp:cNvPr id="0" name=""/>
        <dsp:cNvSpPr/>
      </dsp:nvSpPr>
      <dsp:spPr>
        <a:xfrm>
          <a:off x="3865029" y="1095906"/>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Tecnológico</a:t>
          </a:r>
          <a:endParaRPr lang="es-MX" sz="2100" kern="1200" dirty="0"/>
        </a:p>
      </dsp:txBody>
      <dsp:txXfrm>
        <a:off x="3890376" y="1121253"/>
        <a:ext cx="3272475" cy="468551"/>
      </dsp:txXfrm>
    </dsp:sp>
    <dsp:sp modelId="{FE557EFC-8F7D-4C88-A285-3C262EEE70F1}">
      <dsp:nvSpPr>
        <dsp:cNvPr id="0" name=""/>
        <dsp:cNvSpPr/>
      </dsp:nvSpPr>
      <dsp:spPr>
        <a:xfrm>
          <a:off x="3865029" y="1680057"/>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Práctica de ventas</a:t>
          </a:r>
          <a:endParaRPr lang="es-MX" sz="2100" kern="1200" dirty="0"/>
        </a:p>
      </dsp:txBody>
      <dsp:txXfrm>
        <a:off x="3890376" y="1705404"/>
        <a:ext cx="3272475" cy="468551"/>
      </dsp:txXfrm>
    </dsp:sp>
    <dsp:sp modelId="{E917326D-B9C3-4C82-AF35-F539BE13F58D}">
      <dsp:nvSpPr>
        <dsp:cNvPr id="0" name=""/>
        <dsp:cNvSpPr/>
      </dsp:nvSpPr>
      <dsp:spPr>
        <a:xfrm>
          <a:off x="3865029" y="2264208"/>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Humanos</a:t>
          </a:r>
          <a:endParaRPr lang="es-MX" sz="2100" kern="1200" dirty="0"/>
        </a:p>
      </dsp:txBody>
      <dsp:txXfrm>
        <a:off x="3890376" y="2289555"/>
        <a:ext cx="3272475" cy="468551"/>
      </dsp:txXfrm>
    </dsp:sp>
    <dsp:sp modelId="{4F1DBAF8-2BF3-47D3-BBE6-B8D6340AF7AF}">
      <dsp:nvSpPr>
        <dsp:cNvPr id="0" name=""/>
        <dsp:cNvSpPr/>
      </dsp:nvSpPr>
      <dsp:spPr>
        <a:xfrm>
          <a:off x="3865029" y="2848359"/>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Externos</a:t>
          </a:r>
          <a:endParaRPr lang="es-MX" sz="2100" kern="1200" dirty="0"/>
        </a:p>
      </dsp:txBody>
      <dsp:txXfrm>
        <a:off x="3890376" y="2873706"/>
        <a:ext cx="3272475" cy="468551"/>
      </dsp:txXfrm>
    </dsp:sp>
    <dsp:sp modelId="{04AA81C1-AD11-43A0-B030-A030DD70FAB0}">
      <dsp:nvSpPr>
        <dsp:cNvPr id="0" name=""/>
        <dsp:cNvSpPr/>
      </dsp:nvSpPr>
      <dsp:spPr>
        <a:xfrm>
          <a:off x="3865029" y="3432510"/>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Estratégico o de negocios</a:t>
          </a:r>
          <a:endParaRPr lang="es-MX" sz="2100" kern="1200" dirty="0"/>
        </a:p>
      </dsp:txBody>
      <dsp:txXfrm>
        <a:off x="3890376" y="3457857"/>
        <a:ext cx="3272475" cy="468551"/>
      </dsp:txXfrm>
    </dsp:sp>
    <dsp:sp modelId="{A6B9CF4E-CE81-4676-9B77-0B6DDE112F77}">
      <dsp:nvSpPr>
        <dsp:cNvPr id="0" name=""/>
        <dsp:cNvSpPr/>
      </dsp:nvSpPr>
      <dsp:spPr>
        <a:xfrm>
          <a:off x="3865029" y="4016661"/>
          <a:ext cx="3323169" cy="519245"/>
        </a:xfrm>
        <a:prstGeom prst="round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2">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Reputacional</a:t>
          </a:r>
          <a:endParaRPr lang="es-MX" sz="2100" kern="1200" dirty="0"/>
        </a:p>
      </dsp:txBody>
      <dsp:txXfrm>
        <a:off x="3890376" y="4042008"/>
        <a:ext cx="3272475" cy="46855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4FD48-6907-446A-AA59-2663FD690279}">
      <dsp:nvSpPr>
        <dsp:cNvPr id="0" name=""/>
        <dsp:cNvSpPr/>
      </dsp:nvSpPr>
      <dsp:spPr>
        <a:xfrm>
          <a:off x="4949" y="1512157"/>
          <a:ext cx="2611120" cy="2592309"/>
        </a:xfrm>
        <a:prstGeom prst="ellipse">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44650">
            <a:lnSpc>
              <a:spcPct val="90000"/>
            </a:lnSpc>
            <a:spcBef>
              <a:spcPct val="0"/>
            </a:spcBef>
            <a:spcAft>
              <a:spcPct val="35000"/>
            </a:spcAft>
          </a:pPr>
          <a:r>
            <a:rPr lang="es-MX" sz="3700" kern="1200" dirty="0" smtClean="0"/>
            <a:t>Procesos</a:t>
          </a:r>
          <a:endParaRPr lang="es-MX" sz="3700" kern="1200" dirty="0"/>
        </a:p>
      </dsp:txBody>
      <dsp:txXfrm>
        <a:off x="387339" y="1891792"/>
        <a:ext cx="1846340" cy="1833039"/>
      </dsp:txXfrm>
    </dsp:sp>
    <dsp:sp modelId="{09951EDC-2536-4E8F-A071-92D691C7D925}">
      <dsp:nvSpPr>
        <dsp:cNvPr id="0" name=""/>
        <dsp:cNvSpPr/>
      </dsp:nvSpPr>
      <dsp:spPr>
        <a:xfrm rot="18083062">
          <a:off x="2206075" y="1562836"/>
          <a:ext cx="2339539" cy="0"/>
        </a:xfrm>
        <a:custGeom>
          <a:avLst/>
          <a:gdLst/>
          <a:ahLst/>
          <a:cxnLst/>
          <a:rect l="0" t="0" r="0" b="0"/>
          <a:pathLst>
            <a:path>
              <a:moveTo>
                <a:pt x="0" y="0"/>
              </a:moveTo>
              <a:lnTo>
                <a:pt x="2339539" y="0"/>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EEAEA02-5867-429D-8D06-D82E9C737009}">
      <dsp:nvSpPr>
        <dsp:cNvPr id="0" name=""/>
        <dsp:cNvSpPr/>
      </dsp:nvSpPr>
      <dsp:spPr>
        <a:xfrm>
          <a:off x="3985033" y="564212"/>
          <a:ext cx="592639" cy="0"/>
        </a:xfrm>
        <a:prstGeom prst="line">
          <a:avLst/>
        </a:pr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B656199-DE18-4AAC-99E5-ED95747D436E}">
      <dsp:nvSpPr>
        <dsp:cNvPr id="0" name=""/>
        <dsp:cNvSpPr/>
      </dsp:nvSpPr>
      <dsp:spPr>
        <a:xfrm>
          <a:off x="4577673" y="3188"/>
          <a:ext cx="4202352" cy="11220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b="0" i="1" kern="1200" dirty="0" smtClean="0">
              <a:solidFill>
                <a:srgbClr val="FF0000"/>
              </a:solidFill>
            </a:rPr>
            <a:t>Transaccional: </a:t>
          </a:r>
          <a:r>
            <a:rPr lang="es-MX" sz="1400" kern="1200" dirty="0" smtClean="0"/>
            <a:t>Se clasifican dentro de este grupo los quebrantos ocasionados por fallos en la aplicación de las normas y procedimientos internos, errores humanos, etc.</a:t>
          </a:r>
          <a:endParaRPr lang="es-MX" sz="1400" kern="1200" dirty="0"/>
        </a:p>
      </dsp:txBody>
      <dsp:txXfrm>
        <a:off x="4577673" y="3188"/>
        <a:ext cx="4202352" cy="1122049"/>
      </dsp:txXfrm>
    </dsp:sp>
    <dsp:sp modelId="{1F4ECAC6-EB33-4411-BC2A-73DFD1860BBD}">
      <dsp:nvSpPr>
        <dsp:cNvPr id="0" name=""/>
        <dsp:cNvSpPr/>
      </dsp:nvSpPr>
      <dsp:spPr>
        <a:xfrm rot="19239647">
          <a:off x="2588175" y="2185574"/>
          <a:ext cx="1575339" cy="0"/>
        </a:xfrm>
        <a:custGeom>
          <a:avLst/>
          <a:gdLst/>
          <a:ahLst/>
          <a:cxnLst/>
          <a:rect l="0" t="0" r="0" b="0"/>
          <a:pathLst>
            <a:path>
              <a:moveTo>
                <a:pt x="0" y="0"/>
              </a:moveTo>
              <a:lnTo>
                <a:pt x="1575339" y="0"/>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1B975C6C-11A4-4D23-8620-04AD46322632}">
      <dsp:nvSpPr>
        <dsp:cNvPr id="0" name=""/>
        <dsp:cNvSpPr/>
      </dsp:nvSpPr>
      <dsp:spPr>
        <a:xfrm>
          <a:off x="3985033" y="1686262"/>
          <a:ext cx="592639" cy="0"/>
        </a:xfrm>
        <a:prstGeom prst="line">
          <a:avLst/>
        </a:pr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A647FEBA-E5F1-4542-8B26-418B0819307B}">
      <dsp:nvSpPr>
        <dsp:cNvPr id="0" name=""/>
        <dsp:cNvSpPr/>
      </dsp:nvSpPr>
      <dsp:spPr>
        <a:xfrm>
          <a:off x="4577673" y="1125237"/>
          <a:ext cx="4202352" cy="11220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i="1" kern="1200" dirty="0" smtClean="0">
              <a:solidFill>
                <a:srgbClr val="FF0000"/>
              </a:solidFill>
            </a:rPr>
            <a:t>Actividades no autorizadas: </a:t>
          </a:r>
          <a:r>
            <a:rPr lang="es-MX" sz="1400" kern="1200" dirty="0" smtClean="0"/>
            <a:t>Corresponden estos riesgos a las perdidas esperadas por el incumplimiento de los limites que restringen o condicionan la capacidad de actuación o decisión de las personas.</a:t>
          </a:r>
          <a:endParaRPr lang="es-MX" sz="1400" kern="1200" dirty="0"/>
        </a:p>
      </dsp:txBody>
      <dsp:txXfrm>
        <a:off x="4577673" y="1125237"/>
        <a:ext cx="4202352" cy="1122049"/>
      </dsp:txXfrm>
    </dsp:sp>
    <dsp:sp modelId="{6273A71A-9985-4D81-8A69-8C0A83D99C59}">
      <dsp:nvSpPr>
        <dsp:cNvPr id="0" name=""/>
        <dsp:cNvSpPr/>
      </dsp:nvSpPr>
      <dsp:spPr>
        <a:xfrm>
          <a:off x="2766656" y="2808312"/>
          <a:ext cx="1218377" cy="0"/>
        </a:xfrm>
        <a:custGeom>
          <a:avLst/>
          <a:gdLst/>
          <a:ahLst/>
          <a:cxnLst/>
          <a:rect l="0" t="0" r="0" b="0"/>
          <a:pathLst>
            <a:path>
              <a:moveTo>
                <a:pt x="0" y="0"/>
              </a:moveTo>
              <a:lnTo>
                <a:pt x="1218377" y="0"/>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1BC5B6EE-2D96-407D-BB46-5B50E05C8DC3}">
      <dsp:nvSpPr>
        <dsp:cNvPr id="0" name=""/>
        <dsp:cNvSpPr/>
      </dsp:nvSpPr>
      <dsp:spPr>
        <a:xfrm>
          <a:off x="3985033" y="2808312"/>
          <a:ext cx="592639" cy="0"/>
        </a:xfrm>
        <a:prstGeom prst="line">
          <a:avLst/>
        </a:pr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17066310-9838-4D45-858B-67AEA8ED083F}">
      <dsp:nvSpPr>
        <dsp:cNvPr id="0" name=""/>
        <dsp:cNvSpPr/>
      </dsp:nvSpPr>
      <dsp:spPr>
        <a:xfrm>
          <a:off x="4577673" y="2247287"/>
          <a:ext cx="4202352" cy="11220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i="1" kern="1200" dirty="0" smtClean="0">
              <a:solidFill>
                <a:srgbClr val="FF0000"/>
              </a:solidFill>
            </a:rPr>
            <a:t>Fraude interno: </a:t>
          </a:r>
          <a:r>
            <a:rPr lang="es-MX" sz="1400" kern="1200" dirty="0" smtClean="0"/>
            <a:t>Agrupa las perdidas estimadas por el fraude incurrido por personas de la empresa. El fraude interno se diferencia de la categoría precedente en el animo de lucro que mueven a quien comete la infracción.</a:t>
          </a:r>
          <a:endParaRPr lang="es-MX" sz="1400" kern="1200" dirty="0"/>
        </a:p>
      </dsp:txBody>
      <dsp:txXfrm>
        <a:off x="4577673" y="2247287"/>
        <a:ext cx="4202352" cy="1122049"/>
      </dsp:txXfrm>
    </dsp:sp>
    <dsp:sp modelId="{B182D57E-1D1C-42FE-89EF-323D8701BBCE}">
      <dsp:nvSpPr>
        <dsp:cNvPr id="0" name=""/>
        <dsp:cNvSpPr/>
      </dsp:nvSpPr>
      <dsp:spPr>
        <a:xfrm rot="2360353">
          <a:off x="2588175" y="3431049"/>
          <a:ext cx="1575339" cy="0"/>
        </a:xfrm>
        <a:custGeom>
          <a:avLst/>
          <a:gdLst/>
          <a:ahLst/>
          <a:cxnLst/>
          <a:rect l="0" t="0" r="0" b="0"/>
          <a:pathLst>
            <a:path>
              <a:moveTo>
                <a:pt x="0" y="0"/>
              </a:moveTo>
              <a:lnTo>
                <a:pt x="1575339" y="0"/>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8D2A1-6BC6-4998-88C7-1CDA4D115808}">
      <dsp:nvSpPr>
        <dsp:cNvPr id="0" name=""/>
        <dsp:cNvSpPr/>
      </dsp:nvSpPr>
      <dsp:spPr>
        <a:xfrm>
          <a:off x="3985033" y="3930361"/>
          <a:ext cx="592639" cy="0"/>
        </a:xfrm>
        <a:prstGeom prst="line">
          <a:avLst/>
        </a:pr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948403B2-36E1-4D8A-B70B-81DCA06F736C}">
      <dsp:nvSpPr>
        <dsp:cNvPr id="0" name=""/>
        <dsp:cNvSpPr/>
      </dsp:nvSpPr>
      <dsp:spPr>
        <a:xfrm>
          <a:off x="4577673" y="3369336"/>
          <a:ext cx="4202352" cy="11220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i="1" kern="1200" dirty="0" smtClean="0">
              <a:solidFill>
                <a:srgbClr val="FF0000"/>
              </a:solidFill>
            </a:rPr>
            <a:t>Fraude externo: </a:t>
          </a:r>
          <a:r>
            <a:rPr lang="es-MX" sz="1400" kern="1200" dirty="0" smtClean="0"/>
            <a:t>Fraude incurrido por personas ajenas a la empresa</a:t>
          </a:r>
          <a:endParaRPr lang="es-MX" sz="1400" kern="1200" dirty="0"/>
        </a:p>
      </dsp:txBody>
      <dsp:txXfrm>
        <a:off x="4577673" y="3369336"/>
        <a:ext cx="4202352" cy="1122049"/>
      </dsp:txXfrm>
    </dsp:sp>
    <dsp:sp modelId="{0E51E395-A678-4DC3-B313-FC1FB6918686}">
      <dsp:nvSpPr>
        <dsp:cNvPr id="0" name=""/>
        <dsp:cNvSpPr/>
      </dsp:nvSpPr>
      <dsp:spPr>
        <a:xfrm rot="3516938">
          <a:off x="2206075" y="4053787"/>
          <a:ext cx="2339539" cy="0"/>
        </a:xfrm>
        <a:custGeom>
          <a:avLst/>
          <a:gdLst/>
          <a:ahLst/>
          <a:cxnLst/>
          <a:rect l="0" t="0" r="0" b="0"/>
          <a:pathLst>
            <a:path>
              <a:moveTo>
                <a:pt x="0" y="0"/>
              </a:moveTo>
              <a:lnTo>
                <a:pt x="2339539" y="0"/>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E92A962-572C-4665-A1E3-89B67CA644B1}">
      <dsp:nvSpPr>
        <dsp:cNvPr id="0" name=""/>
        <dsp:cNvSpPr/>
      </dsp:nvSpPr>
      <dsp:spPr>
        <a:xfrm>
          <a:off x="3985033" y="5052411"/>
          <a:ext cx="592639" cy="0"/>
        </a:xfrm>
        <a:prstGeom prst="line">
          <a:avLst/>
        </a:pr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42B76A4-3D8C-4D2D-8A70-E3890F1446A6}">
      <dsp:nvSpPr>
        <dsp:cNvPr id="0" name=""/>
        <dsp:cNvSpPr/>
      </dsp:nvSpPr>
      <dsp:spPr>
        <a:xfrm>
          <a:off x="4577673" y="4491386"/>
          <a:ext cx="4202352" cy="11220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i="1" kern="1200" dirty="0" smtClean="0">
              <a:solidFill>
                <a:srgbClr val="FF0000"/>
              </a:solidFill>
            </a:rPr>
            <a:t>Diseño y gestión de procesos: </a:t>
          </a:r>
          <a:r>
            <a:rPr lang="es-MX" sz="1400" kern="1200" dirty="0" smtClean="0"/>
            <a:t>Incluye las perdidas que tienen su origen en decisiones adoptadas por los órganos competentes en la definición y diseño de nuevos productos, sistemas de comercialización, procedimientos, etc.</a:t>
          </a:r>
          <a:endParaRPr lang="es-MX" sz="1400" kern="1200" dirty="0"/>
        </a:p>
      </dsp:txBody>
      <dsp:txXfrm>
        <a:off x="4577673" y="4491386"/>
        <a:ext cx="4202352" cy="112204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1164F-6E52-470F-AC05-B85043845738}">
      <dsp:nvSpPr>
        <dsp:cNvPr id="0" name=""/>
        <dsp:cNvSpPr/>
      </dsp:nvSpPr>
      <dsp:spPr>
        <a:xfrm>
          <a:off x="6874586" y="2647302"/>
          <a:ext cx="192084" cy="192045"/>
        </a:xfrm>
        <a:prstGeom prst="ellipse">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44D611C-052A-438F-8E49-379DD5B118DE}">
      <dsp:nvSpPr>
        <dsp:cNvPr id="0" name=""/>
        <dsp:cNvSpPr/>
      </dsp:nvSpPr>
      <dsp:spPr>
        <a:xfrm>
          <a:off x="6522542" y="2647302"/>
          <a:ext cx="192084" cy="192045"/>
        </a:xfrm>
        <a:prstGeom prst="ellipse">
          <a:avLst/>
        </a:prstGeom>
        <a:solidFill>
          <a:schemeClr val="accent2">
            <a:hueOff val="154587"/>
            <a:satOff val="-1653"/>
            <a:lumOff val="431"/>
            <a:alphaOff val="0"/>
          </a:schemeClr>
        </a:solidFill>
        <a:ln w="9525" cap="flat" cmpd="sng" algn="ctr">
          <a:solidFill>
            <a:schemeClr val="accent2">
              <a:hueOff val="154587"/>
              <a:satOff val="-1653"/>
              <a:lumOff val="431"/>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8C84951-F64E-429F-8128-5F6979EC1F23}">
      <dsp:nvSpPr>
        <dsp:cNvPr id="0" name=""/>
        <dsp:cNvSpPr/>
      </dsp:nvSpPr>
      <dsp:spPr>
        <a:xfrm>
          <a:off x="6170498" y="2647302"/>
          <a:ext cx="192084" cy="192045"/>
        </a:xfrm>
        <a:prstGeom prst="ellipse">
          <a:avLst/>
        </a:prstGeom>
        <a:solidFill>
          <a:schemeClr val="accent2">
            <a:hueOff val="309175"/>
            <a:satOff val="-3306"/>
            <a:lumOff val="863"/>
            <a:alphaOff val="0"/>
          </a:schemeClr>
        </a:solidFill>
        <a:ln w="9525" cap="flat" cmpd="sng" algn="ctr">
          <a:solidFill>
            <a:schemeClr val="accent2">
              <a:hueOff val="309175"/>
              <a:satOff val="-3306"/>
              <a:lumOff val="863"/>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32B8187-36F6-4AF0-A58A-8D432D5B3669}">
      <dsp:nvSpPr>
        <dsp:cNvPr id="0" name=""/>
        <dsp:cNvSpPr/>
      </dsp:nvSpPr>
      <dsp:spPr>
        <a:xfrm>
          <a:off x="5819123" y="2647302"/>
          <a:ext cx="192084" cy="192045"/>
        </a:xfrm>
        <a:prstGeom prst="ellipse">
          <a:avLst/>
        </a:prstGeom>
        <a:solidFill>
          <a:schemeClr val="accent2">
            <a:hueOff val="463762"/>
            <a:satOff val="-4959"/>
            <a:lumOff val="1294"/>
            <a:alphaOff val="0"/>
          </a:schemeClr>
        </a:solidFill>
        <a:ln w="9525" cap="flat" cmpd="sng" algn="ctr">
          <a:solidFill>
            <a:schemeClr val="accent2">
              <a:hueOff val="463762"/>
              <a:satOff val="-4959"/>
              <a:lumOff val="1294"/>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A559DF6-B7CF-4B56-B350-9667FCD17BE0}">
      <dsp:nvSpPr>
        <dsp:cNvPr id="0" name=""/>
        <dsp:cNvSpPr/>
      </dsp:nvSpPr>
      <dsp:spPr>
        <a:xfrm>
          <a:off x="5467079" y="2647302"/>
          <a:ext cx="192084" cy="192045"/>
        </a:xfrm>
        <a:prstGeom prst="ellipse">
          <a:avLst/>
        </a:prstGeom>
        <a:solidFill>
          <a:schemeClr val="accent2">
            <a:hueOff val="618349"/>
            <a:satOff val="-6612"/>
            <a:lumOff val="1726"/>
            <a:alphaOff val="0"/>
          </a:schemeClr>
        </a:solidFill>
        <a:ln w="9525" cap="flat" cmpd="sng" algn="ctr">
          <a:solidFill>
            <a:schemeClr val="accent2">
              <a:hueOff val="618349"/>
              <a:satOff val="-6612"/>
              <a:lumOff val="1726"/>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65BCF61-72F2-43D7-82DF-A73133BED75F}">
      <dsp:nvSpPr>
        <dsp:cNvPr id="0" name=""/>
        <dsp:cNvSpPr/>
      </dsp:nvSpPr>
      <dsp:spPr>
        <a:xfrm>
          <a:off x="4922950" y="2551027"/>
          <a:ext cx="384169" cy="384594"/>
        </a:xfrm>
        <a:prstGeom prst="ellipse">
          <a:avLst/>
        </a:prstGeom>
        <a:solidFill>
          <a:schemeClr val="accent2">
            <a:hueOff val="772937"/>
            <a:satOff val="-8265"/>
            <a:lumOff val="2157"/>
            <a:alphaOff val="0"/>
          </a:schemeClr>
        </a:solidFill>
        <a:ln w="9525" cap="flat" cmpd="sng" algn="ctr">
          <a:solidFill>
            <a:schemeClr val="accent2">
              <a:hueOff val="772937"/>
              <a:satOff val="-8265"/>
              <a:lumOff val="2157"/>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17E4E8D-64E5-4A28-A127-6619D36E7B51}">
      <dsp:nvSpPr>
        <dsp:cNvPr id="0" name=""/>
        <dsp:cNvSpPr/>
      </dsp:nvSpPr>
      <dsp:spPr>
        <a:xfrm>
          <a:off x="6561361" y="2250105"/>
          <a:ext cx="192084" cy="192045"/>
        </a:xfrm>
        <a:prstGeom prst="ellipse">
          <a:avLst/>
        </a:prstGeom>
        <a:solidFill>
          <a:schemeClr val="accent2">
            <a:hueOff val="927524"/>
            <a:satOff val="-9918"/>
            <a:lumOff val="2588"/>
            <a:alphaOff val="0"/>
          </a:schemeClr>
        </a:solidFill>
        <a:ln w="9525" cap="flat" cmpd="sng" algn="ctr">
          <a:solidFill>
            <a:schemeClr val="accent2">
              <a:hueOff val="927524"/>
              <a:satOff val="-9918"/>
              <a:lumOff val="2588"/>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531A04F-B06B-4CE2-B6B1-FB0EF3B92FD0}">
      <dsp:nvSpPr>
        <dsp:cNvPr id="0" name=""/>
        <dsp:cNvSpPr/>
      </dsp:nvSpPr>
      <dsp:spPr>
        <a:xfrm>
          <a:off x="6561361" y="3047018"/>
          <a:ext cx="192084" cy="192045"/>
        </a:xfrm>
        <a:prstGeom prst="ellipse">
          <a:avLst/>
        </a:prstGeom>
        <a:solidFill>
          <a:schemeClr val="accent2">
            <a:hueOff val="1082111"/>
            <a:satOff val="-11571"/>
            <a:lumOff val="3020"/>
            <a:alphaOff val="0"/>
          </a:schemeClr>
        </a:solidFill>
        <a:ln w="9525" cap="flat" cmpd="sng" algn="ctr">
          <a:solidFill>
            <a:schemeClr val="accent2">
              <a:hueOff val="1082111"/>
              <a:satOff val="-11571"/>
              <a:lumOff val="302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F3A6BE0-C750-4173-8A20-A82FC2DA294A}">
      <dsp:nvSpPr>
        <dsp:cNvPr id="0" name=""/>
        <dsp:cNvSpPr/>
      </dsp:nvSpPr>
      <dsp:spPr>
        <a:xfrm>
          <a:off x="6732698" y="2422997"/>
          <a:ext cx="192084" cy="192045"/>
        </a:xfrm>
        <a:prstGeom prst="ellipse">
          <a:avLst/>
        </a:prstGeom>
        <a:solidFill>
          <a:schemeClr val="accent2">
            <a:hueOff val="1236699"/>
            <a:satOff val="-13224"/>
            <a:lumOff val="3451"/>
            <a:alphaOff val="0"/>
          </a:schemeClr>
        </a:solidFill>
        <a:ln w="9525" cap="flat" cmpd="sng" algn="ctr">
          <a:solidFill>
            <a:schemeClr val="accent2">
              <a:hueOff val="1236699"/>
              <a:satOff val="-13224"/>
              <a:lumOff val="3451"/>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BDCCBDD-0EC4-47FA-A1A8-3FD00D28B377}">
      <dsp:nvSpPr>
        <dsp:cNvPr id="0" name=""/>
        <dsp:cNvSpPr/>
      </dsp:nvSpPr>
      <dsp:spPr>
        <a:xfrm>
          <a:off x="6744076" y="2875639"/>
          <a:ext cx="192084" cy="192045"/>
        </a:xfrm>
        <a:prstGeom prst="ellipse">
          <a:avLst/>
        </a:prstGeom>
        <a:solidFill>
          <a:schemeClr val="accent2">
            <a:hueOff val="1391286"/>
            <a:satOff val="-14878"/>
            <a:lumOff val="3882"/>
            <a:alphaOff val="0"/>
          </a:schemeClr>
        </a:solidFill>
        <a:ln w="9525" cap="flat" cmpd="sng" algn="ctr">
          <a:solidFill>
            <a:schemeClr val="accent2">
              <a:hueOff val="1391286"/>
              <a:satOff val="-14878"/>
              <a:lumOff val="3882"/>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EDC7C3B-B251-4796-A15B-A3B5EF851025}">
      <dsp:nvSpPr>
        <dsp:cNvPr id="0" name=""/>
        <dsp:cNvSpPr/>
      </dsp:nvSpPr>
      <dsp:spPr>
        <a:xfrm>
          <a:off x="2818716" y="1770748"/>
          <a:ext cx="1944943" cy="1945152"/>
        </a:xfrm>
        <a:prstGeom prst="ellipse">
          <a:avLst/>
        </a:prstGeom>
        <a:solidFill>
          <a:schemeClr val="accent2">
            <a:hueOff val="1545873"/>
            <a:satOff val="-16531"/>
            <a:lumOff val="4314"/>
            <a:alphaOff val="0"/>
          </a:schemeClr>
        </a:solidFill>
        <a:ln w="9525" cap="flat" cmpd="sng" algn="ctr">
          <a:solidFill>
            <a:schemeClr val="accent2">
              <a:hueOff val="1545873"/>
              <a:satOff val="-16531"/>
              <a:lumOff val="4314"/>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smtClean="0"/>
            <a:t>Tecnológico</a:t>
          </a:r>
          <a:endParaRPr lang="es-MX" sz="1900" kern="1200" dirty="0"/>
        </a:p>
      </dsp:txBody>
      <dsp:txXfrm>
        <a:off x="3103546" y="2055609"/>
        <a:ext cx="1375283" cy="1375430"/>
      </dsp:txXfrm>
    </dsp:sp>
    <dsp:sp modelId="{7672C34B-3FC4-481B-89AD-576E02F8372D}">
      <dsp:nvSpPr>
        <dsp:cNvPr id="0" name=""/>
        <dsp:cNvSpPr/>
      </dsp:nvSpPr>
      <dsp:spPr>
        <a:xfrm>
          <a:off x="3599103" y="1238465"/>
          <a:ext cx="384169" cy="384594"/>
        </a:xfrm>
        <a:prstGeom prst="ellipse">
          <a:avLst/>
        </a:prstGeom>
        <a:solidFill>
          <a:schemeClr val="accent2">
            <a:hueOff val="1700461"/>
            <a:satOff val="-18184"/>
            <a:lumOff val="4745"/>
            <a:alphaOff val="0"/>
          </a:schemeClr>
        </a:solidFill>
        <a:ln w="9525" cap="flat" cmpd="sng" algn="ctr">
          <a:solidFill>
            <a:schemeClr val="accent2">
              <a:hueOff val="1700461"/>
              <a:satOff val="-18184"/>
              <a:lumOff val="4745"/>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6A5F669-DB1A-431C-80F6-4EE8AA2ACB70}">
      <dsp:nvSpPr>
        <dsp:cNvPr id="0" name=""/>
        <dsp:cNvSpPr/>
      </dsp:nvSpPr>
      <dsp:spPr>
        <a:xfrm>
          <a:off x="3357491" y="1010128"/>
          <a:ext cx="192084" cy="192045"/>
        </a:xfrm>
        <a:prstGeom prst="ellipse">
          <a:avLst/>
        </a:prstGeom>
        <a:solidFill>
          <a:schemeClr val="accent2">
            <a:hueOff val="1855048"/>
            <a:satOff val="-19837"/>
            <a:lumOff val="5177"/>
            <a:alphaOff val="0"/>
          </a:schemeClr>
        </a:solidFill>
        <a:ln w="9525" cap="flat" cmpd="sng" algn="ctr">
          <a:solidFill>
            <a:schemeClr val="accent2">
              <a:hueOff val="1855048"/>
              <a:satOff val="-19837"/>
              <a:lumOff val="5177"/>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16705E5-8ABC-4D18-94B3-775F6370019C}">
      <dsp:nvSpPr>
        <dsp:cNvPr id="0" name=""/>
        <dsp:cNvSpPr/>
      </dsp:nvSpPr>
      <dsp:spPr>
        <a:xfrm>
          <a:off x="3087099" y="728360"/>
          <a:ext cx="192084" cy="192045"/>
        </a:xfrm>
        <a:prstGeom prst="ellipse">
          <a:avLst/>
        </a:prstGeom>
        <a:solidFill>
          <a:schemeClr val="accent2">
            <a:hueOff val="2009635"/>
            <a:satOff val="-21490"/>
            <a:lumOff val="5608"/>
            <a:alphaOff val="0"/>
          </a:schemeClr>
        </a:solidFill>
        <a:ln w="9525" cap="flat" cmpd="sng" algn="ctr">
          <a:solidFill>
            <a:schemeClr val="accent2">
              <a:hueOff val="2009635"/>
              <a:satOff val="-21490"/>
              <a:lumOff val="5608"/>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416E2E4-B921-4EAF-82EF-65E184A99D11}">
      <dsp:nvSpPr>
        <dsp:cNvPr id="0" name=""/>
        <dsp:cNvSpPr/>
      </dsp:nvSpPr>
      <dsp:spPr>
        <a:xfrm>
          <a:off x="2818716" y="488934"/>
          <a:ext cx="192084" cy="192045"/>
        </a:xfrm>
        <a:prstGeom prst="ellipse">
          <a:avLst/>
        </a:prstGeom>
        <a:solidFill>
          <a:schemeClr val="accent2">
            <a:hueOff val="2164223"/>
            <a:satOff val="-23143"/>
            <a:lumOff val="6039"/>
            <a:alphaOff val="0"/>
          </a:schemeClr>
        </a:solidFill>
        <a:ln w="9525" cap="flat" cmpd="sng" algn="ctr">
          <a:solidFill>
            <a:schemeClr val="accent2">
              <a:hueOff val="2164223"/>
              <a:satOff val="-23143"/>
              <a:lumOff val="6039"/>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3ACA4A0-31FA-46C2-BFB5-B008B2838BED}">
      <dsp:nvSpPr>
        <dsp:cNvPr id="0" name=""/>
        <dsp:cNvSpPr/>
      </dsp:nvSpPr>
      <dsp:spPr>
        <a:xfrm>
          <a:off x="2408444" y="488934"/>
          <a:ext cx="192084" cy="192045"/>
        </a:xfrm>
        <a:prstGeom prst="ellipse">
          <a:avLst/>
        </a:prstGeom>
        <a:solidFill>
          <a:schemeClr val="accent2">
            <a:hueOff val="2318810"/>
            <a:satOff val="-24796"/>
            <a:lumOff val="6471"/>
            <a:alphaOff val="0"/>
          </a:schemeClr>
        </a:solidFill>
        <a:ln w="9525" cap="flat" cmpd="sng" algn="ctr">
          <a:solidFill>
            <a:schemeClr val="accent2">
              <a:hueOff val="2318810"/>
              <a:satOff val="-24796"/>
              <a:lumOff val="6471"/>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ED7323E-D488-4B3A-9F36-A6F3B78A8887}">
      <dsp:nvSpPr>
        <dsp:cNvPr id="0" name=""/>
        <dsp:cNvSpPr/>
      </dsp:nvSpPr>
      <dsp:spPr>
        <a:xfrm>
          <a:off x="1997502" y="488934"/>
          <a:ext cx="192084" cy="192045"/>
        </a:xfrm>
        <a:prstGeom prst="ellipse">
          <a:avLst/>
        </a:prstGeom>
        <a:solidFill>
          <a:schemeClr val="accent2">
            <a:hueOff val="2473397"/>
            <a:satOff val="-26449"/>
            <a:lumOff val="6902"/>
            <a:alphaOff val="0"/>
          </a:schemeClr>
        </a:solidFill>
        <a:ln w="9525" cap="flat" cmpd="sng" algn="ctr">
          <a:solidFill>
            <a:schemeClr val="accent2">
              <a:hueOff val="2473397"/>
              <a:satOff val="-26449"/>
              <a:lumOff val="6902"/>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EBEE269-4C8A-4728-B0EB-FE1264C325D6}">
      <dsp:nvSpPr>
        <dsp:cNvPr id="0" name=""/>
        <dsp:cNvSpPr/>
      </dsp:nvSpPr>
      <dsp:spPr>
        <a:xfrm>
          <a:off x="1587230" y="488934"/>
          <a:ext cx="192084" cy="192045"/>
        </a:xfrm>
        <a:prstGeom prst="ellipse">
          <a:avLst/>
        </a:prstGeom>
        <a:solidFill>
          <a:schemeClr val="accent2">
            <a:hueOff val="2627985"/>
            <a:satOff val="-28102"/>
            <a:lumOff val="7333"/>
            <a:alphaOff val="0"/>
          </a:schemeClr>
        </a:solidFill>
        <a:ln w="9525" cap="flat" cmpd="sng" algn="ctr">
          <a:solidFill>
            <a:schemeClr val="accent2">
              <a:hueOff val="2627985"/>
              <a:satOff val="-28102"/>
              <a:lumOff val="7333"/>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E98847D-1AA1-463D-B412-A245A82ABC47}">
      <dsp:nvSpPr>
        <dsp:cNvPr id="0" name=""/>
        <dsp:cNvSpPr/>
      </dsp:nvSpPr>
      <dsp:spPr>
        <a:xfrm>
          <a:off x="1176958" y="488934"/>
          <a:ext cx="192084" cy="192045"/>
        </a:xfrm>
        <a:prstGeom prst="ellipse">
          <a:avLst/>
        </a:prstGeom>
        <a:solidFill>
          <a:schemeClr val="accent2">
            <a:hueOff val="2782572"/>
            <a:satOff val="-29755"/>
            <a:lumOff val="7765"/>
            <a:alphaOff val="0"/>
          </a:schemeClr>
        </a:solidFill>
        <a:ln w="9525" cap="flat" cmpd="sng" algn="ctr">
          <a:solidFill>
            <a:schemeClr val="accent2">
              <a:hueOff val="2782572"/>
              <a:satOff val="-29755"/>
              <a:lumOff val="7765"/>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84BA1EC-E5C6-42B6-88B2-E994425A86F9}">
      <dsp:nvSpPr>
        <dsp:cNvPr id="0" name=""/>
        <dsp:cNvSpPr/>
      </dsp:nvSpPr>
      <dsp:spPr>
        <a:xfrm>
          <a:off x="766686" y="488934"/>
          <a:ext cx="192084" cy="192045"/>
        </a:xfrm>
        <a:prstGeom prst="ellipse">
          <a:avLst/>
        </a:prstGeom>
        <a:solidFill>
          <a:schemeClr val="accent2">
            <a:hueOff val="2937159"/>
            <a:satOff val="-31408"/>
            <a:lumOff val="8196"/>
            <a:alphaOff val="0"/>
          </a:schemeClr>
        </a:solidFill>
        <a:ln w="9525" cap="flat" cmpd="sng" algn="ctr">
          <a:solidFill>
            <a:schemeClr val="accent2">
              <a:hueOff val="2937159"/>
              <a:satOff val="-31408"/>
              <a:lumOff val="8196"/>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20D7403-1274-492E-97AF-ED86CD2B6B00}">
      <dsp:nvSpPr>
        <dsp:cNvPr id="0" name=""/>
        <dsp:cNvSpPr/>
      </dsp:nvSpPr>
      <dsp:spPr>
        <a:xfrm>
          <a:off x="762671" y="0"/>
          <a:ext cx="2251476" cy="494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s-MX" sz="1800" kern="1200" dirty="0" smtClean="0"/>
            <a:t>Hardware</a:t>
          </a:r>
          <a:endParaRPr lang="es-MX" sz="1800" kern="1200" dirty="0"/>
        </a:p>
      </dsp:txBody>
      <dsp:txXfrm>
        <a:off x="762671" y="0"/>
        <a:ext cx="2251476" cy="494478"/>
      </dsp:txXfrm>
    </dsp:sp>
    <dsp:sp modelId="{8F1529E4-E441-4E81-ACEC-78A4C9D8DD35}">
      <dsp:nvSpPr>
        <dsp:cNvPr id="0" name=""/>
        <dsp:cNvSpPr/>
      </dsp:nvSpPr>
      <dsp:spPr>
        <a:xfrm>
          <a:off x="2673481" y="1604914"/>
          <a:ext cx="384169" cy="384594"/>
        </a:xfrm>
        <a:prstGeom prst="ellipse">
          <a:avLst/>
        </a:prstGeom>
        <a:solidFill>
          <a:schemeClr val="accent2">
            <a:hueOff val="3091747"/>
            <a:satOff val="-33061"/>
            <a:lumOff val="8628"/>
            <a:alphaOff val="0"/>
          </a:schemeClr>
        </a:solidFill>
        <a:ln w="9525" cap="flat" cmpd="sng" algn="ctr">
          <a:solidFill>
            <a:schemeClr val="accent2">
              <a:hueOff val="3091747"/>
              <a:satOff val="-33061"/>
              <a:lumOff val="8628"/>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6FF4659-B93F-4634-8695-0FCA823F1C0E}">
      <dsp:nvSpPr>
        <dsp:cNvPr id="0" name=""/>
        <dsp:cNvSpPr/>
      </dsp:nvSpPr>
      <dsp:spPr>
        <a:xfrm>
          <a:off x="2427184" y="1401779"/>
          <a:ext cx="192084" cy="192045"/>
        </a:xfrm>
        <a:prstGeom prst="ellipse">
          <a:avLst/>
        </a:prstGeom>
        <a:solidFill>
          <a:schemeClr val="accent2">
            <a:hueOff val="3246334"/>
            <a:satOff val="-34714"/>
            <a:lumOff val="9059"/>
            <a:alphaOff val="0"/>
          </a:schemeClr>
        </a:solidFill>
        <a:ln w="9525" cap="flat" cmpd="sng" algn="ctr">
          <a:solidFill>
            <a:schemeClr val="accent2">
              <a:hueOff val="3246334"/>
              <a:satOff val="-34714"/>
              <a:lumOff val="9059"/>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646D908-10A3-4936-AB4F-4CAB75825FFF}">
      <dsp:nvSpPr>
        <dsp:cNvPr id="0" name=""/>
        <dsp:cNvSpPr/>
      </dsp:nvSpPr>
      <dsp:spPr>
        <a:xfrm>
          <a:off x="2016912" y="1401779"/>
          <a:ext cx="192084" cy="192045"/>
        </a:xfrm>
        <a:prstGeom prst="ellipse">
          <a:avLst/>
        </a:prstGeom>
        <a:solidFill>
          <a:schemeClr val="accent2">
            <a:hueOff val="3400922"/>
            <a:satOff val="-36367"/>
            <a:lumOff val="9490"/>
            <a:alphaOff val="0"/>
          </a:schemeClr>
        </a:solidFill>
        <a:ln w="9525" cap="flat" cmpd="sng" algn="ctr">
          <a:solidFill>
            <a:schemeClr val="accent2">
              <a:hueOff val="3400922"/>
              <a:satOff val="-36367"/>
              <a:lumOff val="949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F204BEE-A3BE-407A-9034-12C3FB159A2E}">
      <dsp:nvSpPr>
        <dsp:cNvPr id="0" name=""/>
        <dsp:cNvSpPr/>
      </dsp:nvSpPr>
      <dsp:spPr>
        <a:xfrm>
          <a:off x="1606640" y="1401779"/>
          <a:ext cx="192084" cy="192045"/>
        </a:xfrm>
        <a:prstGeom prst="ellipse">
          <a:avLst/>
        </a:prstGeom>
        <a:solidFill>
          <a:schemeClr val="accent2">
            <a:hueOff val="3555509"/>
            <a:satOff val="-38020"/>
            <a:lumOff val="9922"/>
            <a:alphaOff val="0"/>
          </a:schemeClr>
        </a:solidFill>
        <a:ln w="9525" cap="flat" cmpd="sng" algn="ctr">
          <a:solidFill>
            <a:schemeClr val="accent2">
              <a:hueOff val="3555509"/>
              <a:satOff val="-38020"/>
              <a:lumOff val="9922"/>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7BD5911-127B-41D7-8CC0-37A71BA50AFF}">
      <dsp:nvSpPr>
        <dsp:cNvPr id="0" name=""/>
        <dsp:cNvSpPr/>
      </dsp:nvSpPr>
      <dsp:spPr>
        <a:xfrm>
          <a:off x="1196368" y="1401779"/>
          <a:ext cx="192084" cy="192045"/>
        </a:xfrm>
        <a:prstGeom prst="ellipse">
          <a:avLst/>
        </a:prstGeom>
        <a:solidFill>
          <a:schemeClr val="accent2">
            <a:hueOff val="3710096"/>
            <a:satOff val="-39673"/>
            <a:lumOff val="10353"/>
            <a:alphaOff val="0"/>
          </a:schemeClr>
        </a:solidFill>
        <a:ln w="9525" cap="flat" cmpd="sng" algn="ctr">
          <a:solidFill>
            <a:schemeClr val="accent2">
              <a:hueOff val="3710096"/>
              <a:satOff val="-39673"/>
              <a:lumOff val="10353"/>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E91A4E2-4326-4561-8A05-FC8308374AA1}">
      <dsp:nvSpPr>
        <dsp:cNvPr id="0" name=""/>
        <dsp:cNvSpPr/>
      </dsp:nvSpPr>
      <dsp:spPr>
        <a:xfrm>
          <a:off x="785426" y="1401779"/>
          <a:ext cx="192084" cy="192045"/>
        </a:xfrm>
        <a:prstGeom prst="ellipse">
          <a:avLst/>
        </a:prstGeom>
        <a:solidFill>
          <a:schemeClr val="accent2">
            <a:hueOff val="3864684"/>
            <a:satOff val="-41326"/>
            <a:lumOff val="10784"/>
            <a:alphaOff val="0"/>
          </a:schemeClr>
        </a:solidFill>
        <a:ln w="9525" cap="flat" cmpd="sng" algn="ctr">
          <a:solidFill>
            <a:schemeClr val="accent2">
              <a:hueOff val="3864684"/>
              <a:satOff val="-41326"/>
              <a:lumOff val="10784"/>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3255E04-DE80-4F5F-9D6F-417C5AA66345}">
      <dsp:nvSpPr>
        <dsp:cNvPr id="0" name=""/>
        <dsp:cNvSpPr/>
      </dsp:nvSpPr>
      <dsp:spPr>
        <a:xfrm>
          <a:off x="375154" y="1401779"/>
          <a:ext cx="192084" cy="192045"/>
        </a:xfrm>
        <a:prstGeom prst="ellipse">
          <a:avLst/>
        </a:prstGeom>
        <a:solidFill>
          <a:schemeClr val="accent2">
            <a:hueOff val="4019271"/>
            <a:satOff val="-42980"/>
            <a:lumOff val="11216"/>
            <a:alphaOff val="0"/>
          </a:schemeClr>
        </a:solidFill>
        <a:ln w="9525" cap="flat" cmpd="sng" algn="ctr">
          <a:solidFill>
            <a:schemeClr val="accent2">
              <a:hueOff val="4019271"/>
              <a:satOff val="-42980"/>
              <a:lumOff val="11216"/>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381D3F9-3FD3-49FC-976A-B392C2126DF1}">
      <dsp:nvSpPr>
        <dsp:cNvPr id="0" name=""/>
        <dsp:cNvSpPr/>
      </dsp:nvSpPr>
      <dsp:spPr>
        <a:xfrm>
          <a:off x="373816" y="906292"/>
          <a:ext cx="2251476" cy="494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s-MX" sz="1800" kern="1200" dirty="0" smtClean="0"/>
            <a:t>Software</a:t>
          </a:r>
          <a:endParaRPr lang="es-MX" sz="1800" kern="1200" dirty="0"/>
        </a:p>
      </dsp:txBody>
      <dsp:txXfrm>
        <a:off x="373816" y="906292"/>
        <a:ext cx="2251476" cy="494478"/>
      </dsp:txXfrm>
    </dsp:sp>
    <dsp:sp modelId="{BE287B95-DEDA-4CA0-B539-59DC45B03E1A}">
      <dsp:nvSpPr>
        <dsp:cNvPr id="0" name=""/>
        <dsp:cNvSpPr/>
      </dsp:nvSpPr>
      <dsp:spPr>
        <a:xfrm>
          <a:off x="2274587" y="2551027"/>
          <a:ext cx="384169" cy="384594"/>
        </a:xfrm>
        <a:prstGeom prst="ellipse">
          <a:avLst/>
        </a:prstGeom>
        <a:solidFill>
          <a:schemeClr val="accent2">
            <a:hueOff val="4173858"/>
            <a:satOff val="-44633"/>
            <a:lumOff val="11647"/>
            <a:alphaOff val="0"/>
          </a:schemeClr>
        </a:solidFill>
        <a:ln w="9525" cap="flat" cmpd="sng" algn="ctr">
          <a:solidFill>
            <a:schemeClr val="accent2">
              <a:hueOff val="4173858"/>
              <a:satOff val="-44633"/>
              <a:lumOff val="11647"/>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1A56135-35FC-44AB-8F37-8E7BA176B4C0}">
      <dsp:nvSpPr>
        <dsp:cNvPr id="0" name=""/>
        <dsp:cNvSpPr/>
      </dsp:nvSpPr>
      <dsp:spPr>
        <a:xfrm>
          <a:off x="1894433" y="2647302"/>
          <a:ext cx="192084" cy="192045"/>
        </a:xfrm>
        <a:prstGeom prst="ellipse">
          <a:avLst/>
        </a:prstGeom>
        <a:solidFill>
          <a:schemeClr val="accent2">
            <a:hueOff val="4328446"/>
            <a:satOff val="-46286"/>
            <a:lumOff val="12079"/>
            <a:alphaOff val="0"/>
          </a:schemeClr>
        </a:solidFill>
        <a:ln w="9525" cap="flat" cmpd="sng" algn="ctr">
          <a:solidFill>
            <a:schemeClr val="accent2">
              <a:hueOff val="4328446"/>
              <a:satOff val="-46286"/>
              <a:lumOff val="12079"/>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EC68F3E-BEC1-4FC4-AD37-64BA64434057}">
      <dsp:nvSpPr>
        <dsp:cNvPr id="0" name=""/>
        <dsp:cNvSpPr/>
      </dsp:nvSpPr>
      <dsp:spPr>
        <a:xfrm>
          <a:off x="1514948" y="2647302"/>
          <a:ext cx="192084" cy="192045"/>
        </a:xfrm>
        <a:prstGeom prst="ellipse">
          <a:avLst/>
        </a:prstGeom>
        <a:solidFill>
          <a:schemeClr val="accent2">
            <a:hueOff val="4483033"/>
            <a:satOff val="-47939"/>
            <a:lumOff val="12510"/>
            <a:alphaOff val="0"/>
          </a:schemeClr>
        </a:solidFill>
        <a:ln w="9525" cap="flat" cmpd="sng" algn="ctr">
          <a:solidFill>
            <a:schemeClr val="accent2">
              <a:hueOff val="4483033"/>
              <a:satOff val="-47939"/>
              <a:lumOff val="1251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1B2CBF2-5CE6-4134-BEED-0532DE93D85D}">
      <dsp:nvSpPr>
        <dsp:cNvPr id="0" name=""/>
        <dsp:cNvSpPr/>
      </dsp:nvSpPr>
      <dsp:spPr>
        <a:xfrm>
          <a:off x="1134793" y="2647302"/>
          <a:ext cx="192084" cy="192045"/>
        </a:xfrm>
        <a:prstGeom prst="ellipse">
          <a:avLst/>
        </a:prstGeom>
        <a:solidFill>
          <a:schemeClr val="accent2">
            <a:hueOff val="4637620"/>
            <a:satOff val="-49592"/>
            <a:lumOff val="12941"/>
            <a:alphaOff val="0"/>
          </a:schemeClr>
        </a:solidFill>
        <a:ln w="9525" cap="flat" cmpd="sng" algn="ctr">
          <a:solidFill>
            <a:schemeClr val="accent2">
              <a:hueOff val="4637620"/>
              <a:satOff val="-49592"/>
              <a:lumOff val="12941"/>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6A40D18-C3CE-4F7B-A9DB-137D402F0C16}">
      <dsp:nvSpPr>
        <dsp:cNvPr id="0" name=""/>
        <dsp:cNvSpPr/>
      </dsp:nvSpPr>
      <dsp:spPr>
        <a:xfrm>
          <a:off x="755308" y="2647302"/>
          <a:ext cx="192084" cy="192045"/>
        </a:xfrm>
        <a:prstGeom prst="ellipse">
          <a:avLst/>
        </a:prstGeom>
        <a:solidFill>
          <a:schemeClr val="accent2">
            <a:hueOff val="4792207"/>
            <a:satOff val="-51245"/>
            <a:lumOff val="13373"/>
            <a:alphaOff val="0"/>
          </a:schemeClr>
        </a:solidFill>
        <a:ln w="9525" cap="flat" cmpd="sng" algn="ctr">
          <a:solidFill>
            <a:schemeClr val="accent2">
              <a:hueOff val="4792207"/>
              <a:satOff val="-51245"/>
              <a:lumOff val="13373"/>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28E950A-B7E1-4D6F-B591-8BD042872F36}">
      <dsp:nvSpPr>
        <dsp:cNvPr id="0" name=""/>
        <dsp:cNvSpPr/>
      </dsp:nvSpPr>
      <dsp:spPr>
        <a:xfrm>
          <a:off x="375154" y="2647302"/>
          <a:ext cx="192084" cy="192045"/>
        </a:xfrm>
        <a:prstGeom prst="ellipse">
          <a:avLst/>
        </a:prstGeom>
        <a:solidFill>
          <a:schemeClr val="accent2">
            <a:hueOff val="4946795"/>
            <a:satOff val="-52898"/>
            <a:lumOff val="13804"/>
            <a:alphaOff val="0"/>
          </a:schemeClr>
        </a:solidFill>
        <a:ln w="9525" cap="flat" cmpd="sng" algn="ctr">
          <a:solidFill>
            <a:schemeClr val="accent2">
              <a:hueOff val="4946795"/>
              <a:satOff val="-52898"/>
              <a:lumOff val="13804"/>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187B48F-4529-490C-995B-4AFD5AD6998D}">
      <dsp:nvSpPr>
        <dsp:cNvPr id="0" name=""/>
        <dsp:cNvSpPr/>
      </dsp:nvSpPr>
      <dsp:spPr>
        <a:xfrm>
          <a:off x="373816" y="2155343"/>
          <a:ext cx="1702662" cy="494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s-MX" sz="1800" kern="1200" dirty="0" smtClean="0"/>
            <a:t>Comunicaciones</a:t>
          </a:r>
          <a:endParaRPr lang="es-MX" sz="1800" kern="1200" dirty="0"/>
        </a:p>
      </dsp:txBody>
      <dsp:txXfrm>
        <a:off x="373816" y="2155343"/>
        <a:ext cx="1702662" cy="494478"/>
      </dsp:txXfrm>
    </dsp:sp>
    <dsp:sp modelId="{9CB71926-31D2-4BA0-B2E8-F425DC3CEC1D}">
      <dsp:nvSpPr>
        <dsp:cNvPr id="0" name=""/>
        <dsp:cNvSpPr/>
      </dsp:nvSpPr>
      <dsp:spPr>
        <a:xfrm>
          <a:off x="2673481" y="3482018"/>
          <a:ext cx="384169" cy="384594"/>
        </a:xfrm>
        <a:prstGeom prst="ellipse">
          <a:avLst/>
        </a:prstGeom>
        <a:solidFill>
          <a:schemeClr val="accent2">
            <a:hueOff val="5255970"/>
            <a:satOff val="-56204"/>
            <a:lumOff val="14667"/>
            <a:alphaOff val="0"/>
          </a:schemeClr>
        </a:solidFill>
        <a:ln w="9525" cap="flat" cmpd="sng" algn="ctr">
          <a:solidFill>
            <a:schemeClr val="accent2">
              <a:hueOff val="5255970"/>
              <a:satOff val="-56204"/>
              <a:lumOff val="14667"/>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865C1CC-2CED-4FEA-9584-5843BC0D105B}">
      <dsp:nvSpPr>
        <dsp:cNvPr id="0" name=""/>
        <dsp:cNvSpPr/>
      </dsp:nvSpPr>
      <dsp:spPr>
        <a:xfrm>
          <a:off x="2427184" y="3873166"/>
          <a:ext cx="192084" cy="192045"/>
        </a:xfrm>
        <a:prstGeom prst="ellipse">
          <a:avLst/>
        </a:prstGeom>
        <a:solidFill>
          <a:schemeClr val="accent2">
            <a:hueOff val="5410557"/>
            <a:satOff val="-57857"/>
            <a:lumOff val="15098"/>
            <a:alphaOff val="0"/>
          </a:schemeClr>
        </a:solidFill>
        <a:ln w="9525" cap="flat" cmpd="sng" algn="ctr">
          <a:solidFill>
            <a:schemeClr val="accent2">
              <a:hueOff val="5410557"/>
              <a:satOff val="-57857"/>
              <a:lumOff val="15098"/>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E383552-934D-49AB-9583-BCCAF1613E55}">
      <dsp:nvSpPr>
        <dsp:cNvPr id="0" name=""/>
        <dsp:cNvSpPr/>
      </dsp:nvSpPr>
      <dsp:spPr>
        <a:xfrm>
          <a:off x="2016912" y="3873166"/>
          <a:ext cx="192084" cy="192045"/>
        </a:xfrm>
        <a:prstGeom prst="ellipse">
          <a:avLst/>
        </a:prstGeom>
        <a:solidFill>
          <a:schemeClr val="accent2">
            <a:hueOff val="5565145"/>
            <a:satOff val="-59510"/>
            <a:lumOff val="15530"/>
            <a:alphaOff val="0"/>
          </a:schemeClr>
        </a:solidFill>
        <a:ln w="9525" cap="flat" cmpd="sng" algn="ctr">
          <a:solidFill>
            <a:schemeClr val="accent2">
              <a:hueOff val="5565145"/>
              <a:satOff val="-59510"/>
              <a:lumOff val="15530"/>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B972321-DCB9-401A-8169-908AF6934798}">
      <dsp:nvSpPr>
        <dsp:cNvPr id="0" name=""/>
        <dsp:cNvSpPr/>
      </dsp:nvSpPr>
      <dsp:spPr>
        <a:xfrm>
          <a:off x="1606640" y="3873166"/>
          <a:ext cx="192084" cy="192045"/>
        </a:xfrm>
        <a:prstGeom prst="ellipse">
          <a:avLst/>
        </a:prstGeom>
        <a:solidFill>
          <a:schemeClr val="accent2">
            <a:hueOff val="5719732"/>
            <a:satOff val="-61163"/>
            <a:lumOff val="15961"/>
            <a:alphaOff val="0"/>
          </a:schemeClr>
        </a:solidFill>
        <a:ln w="9525" cap="flat" cmpd="sng" algn="ctr">
          <a:solidFill>
            <a:schemeClr val="accent2">
              <a:hueOff val="5719732"/>
              <a:satOff val="-61163"/>
              <a:lumOff val="15961"/>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90EE7E9-EE66-4192-BD5F-9F5A252F1963}">
      <dsp:nvSpPr>
        <dsp:cNvPr id="0" name=""/>
        <dsp:cNvSpPr/>
      </dsp:nvSpPr>
      <dsp:spPr>
        <a:xfrm>
          <a:off x="1196368" y="3873166"/>
          <a:ext cx="192084" cy="192045"/>
        </a:xfrm>
        <a:prstGeom prst="ellipse">
          <a:avLst/>
        </a:prstGeom>
        <a:solidFill>
          <a:schemeClr val="accent2">
            <a:hueOff val="5874319"/>
            <a:satOff val="-62816"/>
            <a:lumOff val="16392"/>
            <a:alphaOff val="0"/>
          </a:schemeClr>
        </a:solidFill>
        <a:ln w="9525" cap="flat" cmpd="sng" algn="ctr">
          <a:solidFill>
            <a:schemeClr val="accent2">
              <a:hueOff val="5874319"/>
              <a:satOff val="-62816"/>
              <a:lumOff val="16392"/>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99598FD-152E-4C4A-A004-854D5FF73392}">
      <dsp:nvSpPr>
        <dsp:cNvPr id="0" name=""/>
        <dsp:cNvSpPr/>
      </dsp:nvSpPr>
      <dsp:spPr>
        <a:xfrm>
          <a:off x="785426" y="3873166"/>
          <a:ext cx="192084" cy="192045"/>
        </a:xfrm>
        <a:prstGeom prst="ellipse">
          <a:avLst/>
        </a:prstGeom>
        <a:solidFill>
          <a:schemeClr val="accent2">
            <a:hueOff val="6028906"/>
            <a:satOff val="-64469"/>
            <a:lumOff val="16824"/>
            <a:alphaOff val="0"/>
          </a:schemeClr>
        </a:solidFill>
        <a:ln w="9525" cap="flat" cmpd="sng" algn="ctr">
          <a:solidFill>
            <a:schemeClr val="accent2">
              <a:hueOff val="6028906"/>
              <a:satOff val="-64469"/>
              <a:lumOff val="16824"/>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66E79B4-D7D4-4EE2-A20F-A0FB0F1ADE0D}">
      <dsp:nvSpPr>
        <dsp:cNvPr id="0" name=""/>
        <dsp:cNvSpPr/>
      </dsp:nvSpPr>
      <dsp:spPr>
        <a:xfrm>
          <a:off x="375154" y="3873166"/>
          <a:ext cx="192084" cy="192045"/>
        </a:xfrm>
        <a:prstGeom prst="ellipse">
          <a:avLst/>
        </a:prstGeom>
        <a:solidFill>
          <a:schemeClr val="accent2">
            <a:hueOff val="6183494"/>
            <a:satOff val="-66122"/>
            <a:lumOff val="17255"/>
            <a:alphaOff val="0"/>
          </a:schemeClr>
        </a:solidFill>
        <a:ln w="9525" cap="flat" cmpd="sng" algn="ctr">
          <a:solidFill>
            <a:schemeClr val="accent2">
              <a:hueOff val="6183494"/>
              <a:satOff val="-66122"/>
              <a:lumOff val="17255"/>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0C3A3E9-2E0D-42B9-8495-9500588B133D}">
      <dsp:nvSpPr>
        <dsp:cNvPr id="0" name=""/>
        <dsp:cNvSpPr/>
      </dsp:nvSpPr>
      <dsp:spPr>
        <a:xfrm>
          <a:off x="373816" y="3377679"/>
          <a:ext cx="2251476" cy="494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s-MX" sz="1800" kern="1200" dirty="0" smtClean="0"/>
            <a:t>Sistemas de respaldo</a:t>
          </a:r>
          <a:endParaRPr lang="es-MX" sz="1800" kern="1200" dirty="0"/>
        </a:p>
      </dsp:txBody>
      <dsp:txXfrm>
        <a:off x="373816" y="3377679"/>
        <a:ext cx="2251476" cy="494478"/>
      </dsp:txXfrm>
    </dsp:sp>
    <dsp:sp modelId="{96E92C4E-1061-4B8D-880B-9EF541804AE6}">
      <dsp:nvSpPr>
        <dsp:cNvPr id="0" name=""/>
        <dsp:cNvSpPr/>
      </dsp:nvSpPr>
      <dsp:spPr>
        <a:xfrm>
          <a:off x="3599103" y="3831329"/>
          <a:ext cx="384169" cy="384594"/>
        </a:xfrm>
        <a:prstGeom prst="ellipse">
          <a:avLst/>
        </a:prstGeom>
        <a:solidFill>
          <a:schemeClr val="accent2">
            <a:hueOff val="6492668"/>
            <a:satOff val="-69429"/>
            <a:lumOff val="18118"/>
            <a:alphaOff val="0"/>
          </a:schemeClr>
        </a:solidFill>
        <a:ln w="9525" cap="flat" cmpd="sng" algn="ctr">
          <a:solidFill>
            <a:schemeClr val="accent2">
              <a:hueOff val="6492668"/>
              <a:satOff val="-69429"/>
              <a:lumOff val="18118"/>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4B86214-FF8D-4717-8FE2-5A40D653AA62}">
      <dsp:nvSpPr>
        <dsp:cNvPr id="0" name=""/>
        <dsp:cNvSpPr/>
      </dsp:nvSpPr>
      <dsp:spPr>
        <a:xfrm>
          <a:off x="3405679" y="4221468"/>
          <a:ext cx="192084" cy="192045"/>
        </a:xfrm>
        <a:prstGeom prst="ellipse">
          <a:avLst/>
        </a:prstGeom>
        <a:solidFill>
          <a:schemeClr val="accent2">
            <a:hueOff val="6647256"/>
            <a:satOff val="-71082"/>
            <a:lumOff val="18549"/>
            <a:alphaOff val="0"/>
          </a:schemeClr>
        </a:solidFill>
        <a:ln w="9525" cap="flat" cmpd="sng" algn="ctr">
          <a:solidFill>
            <a:schemeClr val="accent2">
              <a:hueOff val="6647256"/>
              <a:satOff val="-71082"/>
              <a:lumOff val="18549"/>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A312382-450F-44C7-A4A6-951F9BE7EB4F}">
      <dsp:nvSpPr>
        <dsp:cNvPr id="0" name=""/>
        <dsp:cNvSpPr/>
      </dsp:nvSpPr>
      <dsp:spPr>
        <a:xfrm>
          <a:off x="3129934" y="4531967"/>
          <a:ext cx="192084" cy="192045"/>
        </a:xfrm>
        <a:prstGeom prst="ellipse">
          <a:avLst/>
        </a:prstGeom>
        <a:solidFill>
          <a:schemeClr val="accent2">
            <a:hueOff val="6801843"/>
            <a:satOff val="-72735"/>
            <a:lumOff val="18981"/>
            <a:alphaOff val="0"/>
          </a:schemeClr>
        </a:solidFill>
        <a:ln w="9525" cap="flat" cmpd="sng" algn="ctr">
          <a:solidFill>
            <a:schemeClr val="accent2">
              <a:hueOff val="6801843"/>
              <a:satOff val="-72735"/>
              <a:lumOff val="18981"/>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D4334B8-5132-48DD-BADB-D760C778E027}">
      <dsp:nvSpPr>
        <dsp:cNvPr id="0" name=""/>
        <dsp:cNvSpPr/>
      </dsp:nvSpPr>
      <dsp:spPr>
        <a:xfrm>
          <a:off x="2818716" y="4848514"/>
          <a:ext cx="192084" cy="192045"/>
        </a:xfrm>
        <a:prstGeom prst="ellipse">
          <a:avLst/>
        </a:prstGeom>
        <a:solidFill>
          <a:schemeClr val="accent2">
            <a:hueOff val="6956430"/>
            <a:satOff val="-74388"/>
            <a:lumOff val="19412"/>
            <a:alphaOff val="0"/>
          </a:schemeClr>
        </a:solidFill>
        <a:ln w="9525" cap="flat" cmpd="sng" algn="ctr">
          <a:solidFill>
            <a:schemeClr val="accent2">
              <a:hueOff val="6956430"/>
              <a:satOff val="-74388"/>
              <a:lumOff val="19412"/>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44306D8-2576-433C-A45D-43C25797EF1C}">
      <dsp:nvSpPr>
        <dsp:cNvPr id="0" name=""/>
        <dsp:cNvSpPr/>
      </dsp:nvSpPr>
      <dsp:spPr>
        <a:xfrm>
          <a:off x="2408444" y="4848514"/>
          <a:ext cx="192084" cy="192045"/>
        </a:xfrm>
        <a:prstGeom prst="ellipse">
          <a:avLst/>
        </a:prstGeom>
        <a:solidFill>
          <a:schemeClr val="accent2">
            <a:hueOff val="7111018"/>
            <a:satOff val="-76041"/>
            <a:lumOff val="19843"/>
            <a:alphaOff val="0"/>
          </a:schemeClr>
        </a:solidFill>
        <a:ln w="9525" cap="flat" cmpd="sng" algn="ctr">
          <a:solidFill>
            <a:schemeClr val="accent2">
              <a:hueOff val="7111018"/>
              <a:satOff val="-76041"/>
              <a:lumOff val="19843"/>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7EE4435-D3B6-46FB-9721-F1ECED9D0057}">
      <dsp:nvSpPr>
        <dsp:cNvPr id="0" name=""/>
        <dsp:cNvSpPr/>
      </dsp:nvSpPr>
      <dsp:spPr>
        <a:xfrm>
          <a:off x="1997502" y="4848514"/>
          <a:ext cx="192084" cy="192045"/>
        </a:xfrm>
        <a:prstGeom prst="ellipse">
          <a:avLst/>
        </a:prstGeom>
        <a:solidFill>
          <a:schemeClr val="accent2">
            <a:hueOff val="7265605"/>
            <a:satOff val="-77694"/>
            <a:lumOff val="20275"/>
            <a:alphaOff val="0"/>
          </a:schemeClr>
        </a:solidFill>
        <a:ln w="9525" cap="flat" cmpd="sng" algn="ctr">
          <a:solidFill>
            <a:schemeClr val="accent2">
              <a:hueOff val="7265605"/>
              <a:satOff val="-77694"/>
              <a:lumOff val="20275"/>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F8F30C2-4D53-4794-9AF8-4A2407FA2576}">
      <dsp:nvSpPr>
        <dsp:cNvPr id="0" name=""/>
        <dsp:cNvSpPr/>
      </dsp:nvSpPr>
      <dsp:spPr>
        <a:xfrm>
          <a:off x="1587230" y="4848514"/>
          <a:ext cx="192084" cy="192045"/>
        </a:xfrm>
        <a:prstGeom prst="ellipse">
          <a:avLst/>
        </a:prstGeom>
        <a:solidFill>
          <a:schemeClr val="accent2">
            <a:hueOff val="7420192"/>
            <a:satOff val="-79347"/>
            <a:lumOff val="20706"/>
            <a:alphaOff val="0"/>
          </a:schemeClr>
        </a:solidFill>
        <a:ln w="9525" cap="flat" cmpd="sng" algn="ctr">
          <a:solidFill>
            <a:schemeClr val="accent2">
              <a:hueOff val="7420192"/>
              <a:satOff val="-79347"/>
              <a:lumOff val="20706"/>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846AE03-FEBF-400F-990B-F817FB3C2AE3}">
      <dsp:nvSpPr>
        <dsp:cNvPr id="0" name=""/>
        <dsp:cNvSpPr/>
      </dsp:nvSpPr>
      <dsp:spPr>
        <a:xfrm>
          <a:off x="1176958" y="4848514"/>
          <a:ext cx="192084" cy="192045"/>
        </a:xfrm>
        <a:prstGeom prst="ellipse">
          <a:avLst/>
        </a:prstGeom>
        <a:solidFill>
          <a:schemeClr val="accent2">
            <a:hueOff val="7574780"/>
            <a:satOff val="-81000"/>
            <a:lumOff val="21138"/>
            <a:alphaOff val="0"/>
          </a:schemeClr>
        </a:solidFill>
        <a:ln w="9525" cap="flat" cmpd="sng" algn="ctr">
          <a:solidFill>
            <a:schemeClr val="accent2">
              <a:hueOff val="7574780"/>
              <a:satOff val="-81000"/>
              <a:lumOff val="21138"/>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82FEED3-AE44-47BD-82D8-93D34AF45061}">
      <dsp:nvSpPr>
        <dsp:cNvPr id="0" name=""/>
        <dsp:cNvSpPr/>
      </dsp:nvSpPr>
      <dsp:spPr>
        <a:xfrm>
          <a:off x="766686" y="4848514"/>
          <a:ext cx="192084" cy="192045"/>
        </a:xfrm>
        <a:prstGeom prst="ellipse">
          <a:avLst/>
        </a:prstGeom>
        <a:solidFill>
          <a:schemeClr val="accent2">
            <a:hueOff val="7729367"/>
            <a:satOff val="-82653"/>
            <a:lumOff val="21569"/>
            <a:alphaOff val="0"/>
          </a:schemeClr>
        </a:solidFill>
        <a:ln w="9525" cap="flat" cmpd="sng" algn="ctr">
          <a:solidFill>
            <a:schemeClr val="accent2">
              <a:hueOff val="7729367"/>
              <a:satOff val="-82653"/>
              <a:lumOff val="21569"/>
              <a:alphaOff val="0"/>
            </a:schemeClr>
          </a:solidFill>
          <a:prstDash val="solid"/>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EAF5CE0-8D8E-41D7-A95C-3F5E7CCD7E7D}">
      <dsp:nvSpPr>
        <dsp:cNvPr id="0" name=""/>
        <dsp:cNvSpPr/>
      </dsp:nvSpPr>
      <dsp:spPr>
        <a:xfrm>
          <a:off x="762671" y="4352523"/>
          <a:ext cx="2251476" cy="494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s-MX" sz="1800" kern="1200" dirty="0" smtClean="0"/>
            <a:t>Infraestructura tecnológica</a:t>
          </a:r>
          <a:endParaRPr lang="es-MX" sz="1800" kern="1200" dirty="0"/>
        </a:p>
      </dsp:txBody>
      <dsp:txXfrm>
        <a:off x="762671" y="4352523"/>
        <a:ext cx="2251476" cy="49447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059A0-1C36-497D-8F05-94C4A464B308}">
      <dsp:nvSpPr>
        <dsp:cNvPr id="0" name=""/>
        <dsp:cNvSpPr/>
      </dsp:nvSpPr>
      <dsp:spPr>
        <a:xfrm>
          <a:off x="1380346" y="191580"/>
          <a:ext cx="4204473" cy="4204945"/>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Humanos</a:t>
          </a:r>
          <a:endParaRPr lang="es-MX" sz="3600" kern="1200" dirty="0"/>
        </a:p>
      </dsp:txBody>
      <dsp:txXfrm>
        <a:off x="1996077" y="807380"/>
        <a:ext cx="2973011" cy="2973345"/>
      </dsp:txXfrm>
    </dsp:sp>
    <dsp:sp modelId="{C4835B2A-F7CD-4820-B0B7-728C165B2844}">
      <dsp:nvSpPr>
        <dsp:cNvPr id="0" name=""/>
        <dsp:cNvSpPr/>
      </dsp:nvSpPr>
      <dsp:spPr>
        <a:xfrm>
          <a:off x="3779699" y="0"/>
          <a:ext cx="467451" cy="467652"/>
        </a:xfrm>
        <a:prstGeom prst="ellipse">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58E0C25-92F5-4C91-8ABB-8FF165C167E0}">
      <dsp:nvSpPr>
        <dsp:cNvPr id="0" name=""/>
        <dsp:cNvSpPr/>
      </dsp:nvSpPr>
      <dsp:spPr>
        <a:xfrm>
          <a:off x="2673168" y="4084102"/>
          <a:ext cx="338945" cy="338950"/>
        </a:xfrm>
        <a:prstGeom prst="ellipse">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27F765A-0CA6-4221-97BA-5CA98454D048}">
      <dsp:nvSpPr>
        <dsp:cNvPr id="0" name=""/>
        <dsp:cNvSpPr/>
      </dsp:nvSpPr>
      <dsp:spPr>
        <a:xfrm>
          <a:off x="5855630" y="1898120"/>
          <a:ext cx="338945" cy="338950"/>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DA5496A-2593-4401-9DED-38F46EF3CAA5}">
      <dsp:nvSpPr>
        <dsp:cNvPr id="0" name=""/>
        <dsp:cNvSpPr/>
      </dsp:nvSpPr>
      <dsp:spPr>
        <a:xfrm>
          <a:off x="4235938" y="4444667"/>
          <a:ext cx="467451" cy="467652"/>
        </a:xfrm>
        <a:prstGeom prst="ellipse">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0751DD5-D817-4DF9-A6B3-738FFE379232}">
      <dsp:nvSpPr>
        <dsp:cNvPr id="0" name=""/>
        <dsp:cNvSpPr/>
      </dsp:nvSpPr>
      <dsp:spPr>
        <a:xfrm>
          <a:off x="2768038" y="664636"/>
          <a:ext cx="338945" cy="338950"/>
        </a:xfrm>
        <a:prstGeom prst="ellipse">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FC52F48-5AB9-4037-A0BA-B3B530B361F9}">
      <dsp:nvSpPr>
        <dsp:cNvPr id="0" name=""/>
        <dsp:cNvSpPr/>
      </dsp:nvSpPr>
      <dsp:spPr>
        <a:xfrm>
          <a:off x="1701180" y="2603529"/>
          <a:ext cx="338945" cy="338950"/>
        </a:xfrm>
        <a:prstGeom prst="ellipse">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22A0220-2429-4C12-BAD7-B22F13E8F85D}">
      <dsp:nvSpPr>
        <dsp:cNvPr id="0" name=""/>
        <dsp:cNvSpPr/>
      </dsp:nvSpPr>
      <dsp:spPr>
        <a:xfrm>
          <a:off x="65963" y="950533"/>
          <a:ext cx="1709387" cy="1708996"/>
        </a:xfrm>
        <a:prstGeom prst="ellipse">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multas</a:t>
          </a:r>
          <a:endParaRPr lang="es-MX" sz="1600" kern="1200" dirty="0"/>
        </a:p>
      </dsp:txBody>
      <dsp:txXfrm>
        <a:off x="316297" y="1200810"/>
        <a:ext cx="1208719" cy="1208442"/>
      </dsp:txXfrm>
    </dsp:sp>
    <dsp:sp modelId="{10D023E6-B02B-4231-B636-F7F89B5CEA9E}">
      <dsp:nvSpPr>
        <dsp:cNvPr id="0" name=""/>
        <dsp:cNvSpPr/>
      </dsp:nvSpPr>
      <dsp:spPr>
        <a:xfrm>
          <a:off x="3307073" y="679373"/>
          <a:ext cx="467451" cy="467652"/>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4DA7614-081E-4B9C-B813-B834B7AD5212}">
      <dsp:nvSpPr>
        <dsp:cNvPr id="0" name=""/>
        <dsp:cNvSpPr/>
      </dsp:nvSpPr>
      <dsp:spPr>
        <a:xfrm>
          <a:off x="227242" y="3160586"/>
          <a:ext cx="845206" cy="845410"/>
        </a:xfrm>
        <a:prstGeom prst="ellipse">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A354C60-A136-4C2E-B19B-F21FAE2C81B9}">
      <dsp:nvSpPr>
        <dsp:cNvPr id="0" name=""/>
        <dsp:cNvSpPr/>
      </dsp:nvSpPr>
      <dsp:spPr>
        <a:xfrm>
          <a:off x="6016910" y="146387"/>
          <a:ext cx="1709387" cy="1708996"/>
        </a:xfrm>
        <a:prstGeom prst="ellipse">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Sanciones</a:t>
          </a:r>
          <a:endParaRPr lang="es-MX" sz="1400" kern="1200" dirty="0"/>
        </a:p>
      </dsp:txBody>
      <dsp:txXfrm>
        <a:off x="6267244" y="396664"/>
        <a:ext cx="1208719" cy="1208442"/>
      </dsp:txXfrm>
    </dsp:sp>
    <dsp:sp modelId="{CC3F6208-749F-4CBA-8162-37EA53A57A37}">
      <dsp:nvSpPr>
        <dsp:cNvPr id="0" name=""/>
        <dsp:cNvSpPr/>
      </dsp:nvSpPr>
      <dsp:spPr>
        <a:xfrm>
          <a:off x="5253636" y="1326326"/>
          <a:ext cx="467451" cy="467652"/>
        </a:xfrm>
        <a:prstGeom prst="ellipse">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C39FD56-1203-47CE-BDBF-B48226FC345B}">
      <dsp:nvSpPr>
        <dsp:cNvPr id="0" name=""/>
        <dsp:cNvSpPr/>
      </dsp:nvSpPr>
      <dsp:spPr>
        <a:xfrm>
          <a:off x="-94453" y="4166629"/>
          <a:ext cx="338945" cy="338950"/>
        </a:xfrm>
        <a:prstGeom prst="ellipse">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A8B6C61-BAC3-4FDD-9587-5E21091A867C}">
      <dsp:nvSpPr>
        <dsp:cNvPr id="0" name=""/>
        <dsp:cNvSpPr/>
      </dsp:nvSpPr>
      <dsp:spPr>
        <a:xfrm>
          <a:off x="3282924" y="3684240"/>
          <a:ext cx="338945" cy="338950"/>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F2FC3EB-A86E-4847-869B-0ADFFD162312}">
      <dsp:nvSpPr>
        <dsp:cNvPr id="0" name=""/>
        <dsp:cNvSpPr/>
      </dsp:nvSpPr>
      <dsp:spPr>
        <a:xfrm>
          <a:off x="6516730" y="3112123"/>
          <a:ext cx="2119999" cy="1708996"/>
        </a:xfrm>
        <a:prstGeom prst="ellipse">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Indemnizaciones</a:t>
          </a:r>
          <a:endParaRPr lang="es-MX" sz="1400" kern="1200" dirty="0"/>
        </a:p>
      </dsp:txBody>
      <dsp:txXfrm>
        <a:off x="6827197" y="3362400"/>
        <a:ext cx="1499065" cy="1208442"/>
      </dsp:txXfrm>
    </dsp:sp>
    <dsp:sp modelId="{B694BBE4-9F35-4D0E-AEB7-E719EA3049E4}">
      <dsp:nvSpPr>
        <dsp:cNvPr id="0" name=""/>
        <dsp:cNvSpPr/>
      </dsp:nvSpPr>
      <dsp:spPr>
        <a:xfrm>
          <a:off x="6338606" y="3040726"/>
          <a:ext cx="338945" cy="338950"/>
        </a:xfrm>
        <a:prstGeom prst="ellipse">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E131FC-6965-4803-95DE-4B1162025650}">
      <dsp:nvSpPr>
        <dsp:cNvPr id="0" name=""/>
        <dsp:cNvSpPr/>
      </dsp:nvSpPr>
      <dsp:spPr>
        <a:xfrm>
          <a:off x="5031437" y="809715"/>
          <a:ext cx="1709433" cy="3798796"/>
        </a:xfrm>
        <a:prstGeom prst="wedgeRectCallout">
          <a:avLst>
            <a:gd name="adj1" fmla="val 0"/>
            <a:gd name="adj2" fmla="val 0"/>
          </a:avLst>
        </a:prstGeom>
        <a:solidFill>
          <a:schemeClr val="accent5">
            <a:tint val="50000"/>
            <a:hueOff val="0"/>
            <a:satOff val="0"/>
            <a:lumOff val="0"/>
            <a:alphaOff val="0"/>
          </a:schemeClr>
        </a:solidFill>
        <a:ln>
          <a:noFill/>
        </a:ln>
        <a:effectLst/>
        <a:scene3d>
          <a:camera prst="orthographicFront"/>
          <a:lightRig rig="threePt" dir="t">
            <a:rot lat="0" lon="0" rev="7500000"/>
          </a:lightRig>
        </a:scene3d>
        <a:sp3d z="254000" extrusionH="63500" contourW="127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s-MX" sz="1500" kern="1200" dirty="0" smtClean="0"/>
            <a:t>Riesgos provocados por el incumplimiento de contratos, suspensión de servicio o demora en la entrega de productos contratados.</a:t>
          </a:r>
          <a:endParaRPr lang="es-MX" sz="1500" kern="1200" dirty="0"/>
        </a:p>
      </dsp:txBody>
      <dsp:txXfrm>
        <a:off x="5248385" y="809715"/>
        <a:ext cx="1492484" cy="3798796"/>
      </dsp:txXfrm>
    </dsp:sp>
    <dsp:sp modelId="{7882A200-3AF2-4F05-95E5-9E8BFDA2C3BA}">
      <dsp:nvSpPr>
        <dsp:cNvPr id="0" name=""/>
        <dsp:cNvSpPr/>
      </dsp:nvSpPr>
      <dsp:spPr>
        <a:xfrm>
          <a:off x="5031437" y="0"/>
          <a:ext cx="1709433" cy="811098"/>
        </a:xfrm>
        <a:prstGeom prst="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s-MX" sz="2200" kern="1200" dirty="0" smtClean="0"/>
            <a:t>Proveedores</a:t>
          </a:r>
          <a:endParaRPr lang="es-MX" sz="2200" kern="1200" dirty="0"/>
        </a:p>
      </dsp:txBody>
      <dsp:txXfrm>
        <a:off x="5031437" y="0"/>
        <a:ext cx="1709433" cy="811098"/>
      </dsp:txXfrm>
    </dsp:sp>
    <dsp:sp modelId="{A90F5F3C-AF23-4EB5-B1A8-D3ACADBA905C}">
      <dsp:nvSpPr>
        <dsp:cNvPr id="0" name=""/>
        <dsp:cNvSpPr/>
      </dsp:nvSpPr>
      <dsp:spPr>
        <a:xfrm>
          <a:off x="3321490" y="809715"/>
          <a:ext cx="1709433" cy="3527815"/>
        </a:xfrm>
        <a:prstGeom prst="wedgeRectCallout">
          <a:avLst>
            <a:gd name="adj1" fmla="val 62500"/>
            <a:gd name="adj2" fmla="val 20830"/>
          </a:avLst>
        </a:prstGeom>
        <a:solidFill>
          <a:schemeClr val="accent5">
            <a:tint val="50000"/>
            <a:hueOff val="-2779715"/>
            <a:satOff val="15352"/>
            <a:lumOff val="5026"/>
            <a:alphaOff val="0"/>
          </a:schemeClr>
        </a:solidFill>
        <a:ln>
          <a:noFill/>
        </a:ln>
        <a:effectLst/>
        <a:scene3d>
          <a:camera prst="orthographicFront"/>
          <a:lightRig rig="threePt" dir="t">
            <a:rot lat="0" lon="0" rev="7500000"/>
          </a:lightRig>
        </a:scene3d>
        <a:sp3d z="254000" extrusionH="63500" contourW="127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s-MX" sz="1500" kern="1200" dirty="0" smtClean="0"/>
            <a:t>Recoge las perdidas potenciales que tienen su origen en catástrofes de carácter fortuito</a:t>
          </a:r>
          <a:endParaRPr lang="es-MX" sz="1500" kern="1200" dirty="0"/>
        </a:p>
      </dsp:txBody>
      <dsp:txXfrm>
        <a:off x="3538439" y="809715"/>
        <a:ext cx="1492484" cy="3527815"/>
      </dsp:txXfrm>
    </dsp:sp>
    <dsp:sp modelId="{0C3BCCAE-AE35-4594-908D-7AA86A5936BE}">
      <dsp:nvSpPr>
        <dsp:cNvPr id="0" name=""/>
        <dsp:cNvSpPr/>
      </dsp:nvSpPr>
      <dsp:spPr>
        <a:xfrm>
          <a:off x="3321490" y="131342"/>
          <a:ext cx="1709433" cy="678372"/>
        </a:xfrm>
        <a:prstGeom prst="rect">
          <a:avLst/>
        </a:prstGeom>
        <a:solidFill>
          <a:schemeClr val="accent5">
            <a:hueOff val="-2510283"/>
            <a:satOff val="20547"/>
            <a:lumOff val="-3333"/>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s-MX" sz="2200" kern="1200" dirty="0" smtClean="0"/>
            <a:t>Desastres</a:t>
          </a:r>
          <a:endParaRPr lang="es-MX" sz="2200" kern="1200" dirty="0"/>
        </a:p>
      </dsp:txBody>
      <dsp:txXfrm>
        <a:off x="3321490" y="131342"/>
        <a:ext cx="1709433" cy="678372"/>
      </dsp:txXfrm>
    </dsp:sp>
    <dsp:sp modelId="{1037D0ED-2A53-44A1-BCBB-4A7D8BFCA0C6}">
      <dsp:nvSpPr>
        <dsp:cNvPr id="0" name=""/>
        <dsp:cNvSpPr/>
      </dsp:nvSpPr>
      <dsp:spPr>
        <a:xfrm>
          <a:off x="1612057" y="809715"/>
          <a:ext cx="1709433" cy="3256374"/>
        </a:xfrm>
        <a:prstGeom prst="wedgeRectCallout">
          <a:avLst>
            <a:gd name="adj1" fmla="val 62500"/>
            <a:gd name="adj2" fmla="val 20830"/>
          </a:avLst>
        </a:prstGeom>
        <a:solidFill>
          <a:schemeClr val="accent5">
            <a:tint val="50000"/>
            <a:hueOff val="-5559430"/>
            <a:satOff val="30703"/>
            <a:lumOff val="10052"/>
            <a:alphaOff val="0"/>
          </a:schemeClr>
        </a:solidFill>
        <a:ln>
          <a:noFill/>
        </a:ln>
        <a:effectLst/>
        <a:scene3d>
          <a:camera prst="orthographicFront"/>
          <a:lightRig rig="threePt" dir="t">
            <a:rot lat="0" lon="0" rev="7500000"/>
          </a:lightRig>
        </a:scene3d>
        <a:sp3d z="254000" extrusionH="63500" contourW="127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47625" tIns="47625" rIns="47625" bIns="47625" numCol="1" spcCol="1270" anchor="t" anchorCtr="0">
          <a:noAutofit/>
        </a:bodyPr>
        <a:lstStyle/>
        <a:p>
          <a:pPr lvl="0" algn="r" defTabSz="666750">
            <a:lnSpc>
              <a:spcPct val="90000"/>
            </a:lnSpc>
            <a:spcBef>
              <a:spcPct val="0"/>
            </a:spcBef>
            <a:spcAft>
              <a:spcPct val="35000"/>
            </a:spcAft>
          </a:pPr>
          <a:r>
            <a:rPr lang="es-MX" sz="1500" kern="1200" dirty="0" smtClean="0"/>
            <a:t>Quebrantos derivados del impacto en la Cuenta de Resultados por cambios registrados en el marco jurídico-social en el que la unidad desarrolla su actividad.</a:t>
          </a:r>
          <a:endParaRPr lang="es-MX" sz="1500" kern="1200" dirty="0"/>
        </a:p>
      </dsp:txBody>
      <dsp:txXfrm>
        <a:off x="1829006" y="809715"/>
        <a:ext cx="1492484" cy="3256374"/>
      </dsp:txXfrm>
    </dsp:sp>
    <dsp:sp modelId="{D20A78EA-3BF1-486A-9A93-F432F88A5141}">
      <dsp:nvSpPr>
        <dsp:cNvPr id="0" name=""/>
        <dsp:cNvSpPr/>
      </dsp:nvSpPr>
      <dsp:spPr>
        <a:xfrm>
          <a:off x="1612057" y="266832"/>
          <a:ext cx="1709433" cy="542882"/>
        </a:xfrm>
        <a:prstGeom prst="rect">
          <a:avLst/>
        </a:prstGeom>
        <a:solidFill>
          <a:schemeClr val="accent5">
            <a:hueOff val="-5020566"/>
            <a:satOff val="41093"/>
            <a:lumOff val="-6666"/>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977900">
            <a:lnSpc>
              <a:spcPct val="90000"/>
            </a:lnSpc>
            <a:spcBef>
              <a:spcPct val="0"/>
            </a:spcBef>
            <a:spcAft>
              <a:spcPct val="35000"/>
            </a:spcAft>
          </a:pPr>
          <a:r>
            <a:rPr lang="es-MX" sz="2200" kern="1200" dirty="0" smtClean="0"/>
            <a:t>Regulatorio</a:t>
          </a:r>
          <a:endParaRPr lang="es-MX" sz="2200" kern="1200" dirty="0"/>
        </a:p>
      </dsp:txBody>
      <dsp:txXfrm>
        <a:off x="1612057" y="266832"/>
        <a:ext cx="1709433" cy="54288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2F667-67B2-4717-9429-41F8F58A72A8}">
      <dsp:nvSpPr>
        <dsp:cNvPr id="0" name=""/>
        <dsp:cNvSpPr/>
      </dsp:nvSpPr>
      <dsp:spPr>
        <a:xfrm>
          <a:off x="3750827" y="2210544"/>
          <a:ext cx="2701776" cy="2701776"/>
        </a:xfrm>
        <a:prstGeom prst="gear9">
          <a:avLst/>
        </a:prstGeom>
        <a:solidFill>
          <a:schemeClr val="accent2">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Condiciones de oferta y demanda</a:t>
          </a:r>
          <a:endParaRPr lang="es-MX" sz="1300" kern="1200" dirty="0"/>
        </a:p>
      </dsp:txBody>
      <dsp:txXfrm>
        <a:off x="4294004" y="2843422"/>
        <a:ext cx="1615422" cy="1388769"/>
      </dsp:txXfrm>
    </dsp:sp>
    <dsp:sp modelId="{97D753E6-B3BC-46B6-A452-58A78B49E68B}">
      <dsp:nvSpPr>
        <dsp:cNvPr id="0" name=""/>
        <dsp:cNvSpPr/>
      </dsp:nvSpPr>
      <dsp:spPr>
        <a:xfrm>
          <a:off x="2178885" y="1571942"/>
          <a:ext cx="1964928" cy="1964928"/>
        </a:xfrm>
        <a:prstGeom prst="gear6">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Expectativas de mercado</a:t>
          </a:r>
          <a:endParaRPr lang="es-MX" sz="1300" kern="1200" dirty="0"/>
        </a:p>
      </dsp:txBody>
      <dsp:txXfrm>
        <a:off x="2673562" y="2069608"/>
        <a:ext cx="975574" cy="969596"/>
      </dsp:txXfrm>
    </dsp:sp>
    <dsp:sp modelId="{BB1DBF6B-37EE-447B-87A7-75F6083B14B7}">
      <dsp:nvSpPr>
        <dsp:cNvPr id="0" name=""/>
        <dsp:cNvSpPr/>
      </dsp:nvSpPr>
      <dsp:spPr>
        <a:xfrm rot="20700000">
          <a:off x="3279445" y="216342"/>
          <a:ext cx="1925228" cy="1925228"/>
        </a:xfrm>
        <a:prstGeom prst="gear6">
          <a:avLst/>
        </a:prstGeom>
        <a:solidFill>
          <a:schemeClr val="accent4">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Combinación con factores de largo plazo</a:t>
          </a:r>
          <a:endParaRPr lang="es-MX" sz="1300" kern="1200" dirty="0"/>
        </a:p>
      </dsp:txBody>
      <dsp:txXfrm rot="-20700000">
        <a:off x="3701704" y="638601"/>
        <a:ext cx="1080710" cy="1080710"/>
      </dsp:txXfrm>
    </dsp:sp>
    <dsp:sp modelId="{C441C642-5A0A-4A15-BC3F-F03045BE16C2}">
      <dsp:nvSpPr>
        <dsp:cNvPr id="0" name=""/>
        <dsp:cNvSpPr/>
      </dsp:nvSpPr>
      <dsp:spPr>
        <a:xfrm>
          <a:off x="3551041" y="1798307"/>
          <a:ext cx="3458273" cy="3458273"/>
        </a:xfrm>
        <a:prstGeom prst="circularArrow">
          <a:avLst>
            <a:gd name="adj1" fmla="val 4687"/>
            <a:gd name="adj2" fmla="val 299029"/>
            <a:gd name="adj3" fmla="val 2531000"/>
            <a:gd name="adj4" fmla="val 15829683"/>
            <a:gd name="adj5" fmla="val 5469"/>
          </a:avLst>
        </a:prstGeom>
        <a:solidFill>
          <a:schemeClr val="accent2">
            <a:hueOff val="0"/>
            <a:satOff val="0"/>
            <a:lumOff val="0"/>
            <a:alphaOff val="0"/>
          </a:schemeClr>
        </a:solidFill>
        <a:ln>
          <a:noFill/>
        </a:ln>
        <a:effectLst>
          <a:outerShdw blurRad="50800" dist="254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sp>
    <dsp:sp modelId="{D89CC926-AC95-4AA6-A52A-402D5ABBA94F}">
      <dsp:nvSpPr>
        <dsp:cNvPr id="0" name=""/>
        <dsp:cNvSpPr/>
      </dsp:nvSpPr>
      <dsp:spPr>
        <a:xfrm>
          <a:off x="1830900" y="1134096"/>
          <a:ext cx="2512651" cy="2512651"/>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a:outerShdw blurRad="50800" dist="254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sp>
    <dsp:sp modelId="{254880FF-5443-4D4B-BB31-7B21489FED6D}">
      <dsp:nvSpPr>
        <dsp:cNvPr id="0" name=""/>
        <dsp:cNvSpPr/>
      </dsp:nvSpPr>
      <dsp:spPr>
        <a:xfrm>
          <a:off x="2834120" y="-208436"/>
          <a:ext cx="2709144" cy="2709144"/>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a:outerShdw blurRad="50800" dist="254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3FF61B-00F4-47BA-A931-3258E6EB7CE1}">
      <dsp:nvSpPr>
        <dsp:cNvPr id="0" name=""/>
        <dsp:cNvSpPr/>
      </dsp:nvSpPr>
      <dsp:spPr>
        <a:xfrm rot="5400000">
          <a:off x="404979" y="1843310"/>
          <a:ext cx="1200987" cy="1998415"/>
        </a:xfrm>
        <a:prstGeom prst="corner">
          <a:avLst>
            <a:gd name="adj1" fmla="val 16120"/>
            <a:gd name="adj2" fmla="val 16110"/>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sp>
    <dsp:sp modelId="{361CC584-6F99-4CD3-BEFC-1DD45FF2885D}">
      <dsp:nvSpPr>
        <dsp:cNvPr id="0" name=""/>
        <dsp:cNvSpPr/>
      </dsp:nvSpPr>
      <dsp:spPr>
        <a:xfrm>
          <a:off x="204504" y="2440405"/>
          <a:ext cx="1804180" cy="1581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s-MX" sz="2600" kern="1200" dirty="0" smtClean="0"/>
            <a:t>Tasas de interés</a:t>
          </a:r>
          <a:endParaRPr lang="es-MX" sz="2600" kern="1200" dirty="0"/>
        </a:p>
      </dsp:txBody>
      <dsp:txXfrm>
        <a:off x="204504" y="2440405"/>
        <a:ext cx="1804180" cy="1581470"/>
      </dsp:txXfrm>
    </dsp:sp>
    <dsp:sp modelId="{2A2F5F81-88EA-4B90-BFBA-84358698C549}">
      <dsp:nvSpPr>
        <dsp:cNvPr id="0" name=""/>
        <dsp:cNvSpPr/>
      </dsp:nvSpPr>
      <dsp:spPr>
        <a:xfrm>
          <a:off x="1668273" y="1696184"/>
          <a:ext cx="340411" cy="340411"/>
        </a:xfrm>
        <a:prstGeom prst="triangle">
          <a:avLst>
            <a:gd name="adj" fmla="val 100000"/>
          </a:avLst>
        </a:prstGeom>
        <a:solidFill>
          <a:schemeClr val="accent3">
            <a:hueOff val="-1581921"/>
            <a:satOff val="-1039"/>
            <a:lumOff val="-2026"/>
            <a:alphaOff val="0"/>
          </a:schemeClr>
        </a:solidFill>
        <a:ln w="9525" cap="flat" cmpd="sng" algn="ctr">
          <a:solidFill>
            <a:schemeClr val="accent3">
              <a:hueOff val="-1581921"/>
              <a:satOff val="-1039"/>
              <a:lumOff val="-2026"/>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1581921"/>
              <a:satOff val="-1039"/>
              <a:lumOff val="-2026"/>
              <a:alphaOff val="0"/>
            </a:schemeClr>
          </a:contourClr>
        </a:sp3d>
      </dsp:spPr>
      <dsp:style>
        <a:lnRef idx="1">
          <a:scrgbClr r="0" g="0" b="0"/>
        </a:lnRef>
        <a:fillRef idx="3">
          <a:scrgbClr r="0" g="0" b="0"/>
        </a:fillRef>
        <a:effectRef idx="3">
          <a:scrgbClr r="0" g="0" b="0"/>
        </a:effectRef>
        <a:fontRef idx="minor">
          <a:schemeClr val="lt1"/>
        </a:fontRef>
      </dsp:style>
    </dsp:sp>
    <dsp:sp modelId="{E3349C54-43CB-4F37-9F6D-8F39E2E4026E}">
      <dsp:nvSpPr>
        <dsp:cNvPr id="0" name=""/>
        <dsp:cNvSpPr/>
      </dsp:nvSpPr>
      <dsp:spPr>
        <a:xfrm rot="5400000">
          <a:off x="2613649" y="1296772"/>
          <a:ext cx="1200987" cy="1998415"/>
        </a:xfrm>
        <a:prstGeom prst="corner">
          <a:avLst>
            <a:gd name="adj1" fmla="val 16120"/>
            <a:gd name="adj2" fmla="val 16110"/>
          </a:avLst>
        </a:prstGeom>
        <a:solidFill>
          <a:schemeClr val="accent3">
            <a:hueOff val="-3163842"/>
            <a:satOff val="-2079"/>
            <a:lumOff val="-4052"/>
            <a:alphaOff val="0"/>
          </a:schemeClr>
        </a:solidFill>
        <a:ln w="9525" cap="flat" cmpd="sng" algn="ctr">
          <a:solidFill>
            <a:schemeClr val="accent3">
              <a:hueOff val="-3163842"/>
              <a:satOff val="-2079"/>
              <a:lumOff val="-4052"/>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3163842"/>
              <a:satOff val="-2079"/>
              <a:lumOff val="-4052"/>
              <a:alphaOff val="0"/>
            </a:schemeClr>
          </a:contourClr>
        </a:sp3d>
      </dsp:spPr>
      <dsp:style>
        <a:lnRef idx="1">
          <a:scrgbClr r="0" g="0" b="0"/>
        </a:lnRef>
        <a:fillRef idx="3">
          <a:scrgbClr r="0" g="0" b="0"/>
        </a:fillRef>
        <a:effectRef idx="3">
          <a:scrgbClr r="0" g="0" b="0"/>
        </a:effectRef>
        <a:fontRef idx="minor">
          <a:schemeClr val="lt1"/>
        </a:fontRef>
      </dsp:style>
    </dsp:sp>
    <dsp:sp modelId="{4F6A2B2B-D1BB-4C1B-B0CE-7F457AEFC889}">
      <dsp:nvSpPr>
        <dsp:cNvPr id="0" name=""/>
        <dsp:cNvSpPr/>
      </dsp:nvSpPr>
      <dsp:spPr>
        <a:xfrm>
          <a:off x="2413174" y="1893868"/>
          <a:ext cx="1804180" cy="1581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s-MX" sz="2600" kern="1200" dirty="0" smtClean="0"/>
            <a:t>Balanza de la cuenta corriente</a:t>
          </a:r>
          <a:endParaRPr lang="es-MX" sz="2600" kern="1200" dirty="0"/>
        </a:p>
      </dsp:txBody>
      <dsp:txXfrm>
        <a:off x="2413174" y="1893868"/>
        <a:ext cx="1804180" cy="1581470"/>
      </dsp:txXfrm>
    </dsp:sp>
    <dsp:sp modelId="{628D7DCF-9759-4865-A232-B0169BFE3383}">
      <dsp:nvSpPr>
        <dsp:cNvPr id="0" name=""/>
        <dsp:cNvSpPr/>
      </dsp:nvSpPr>
      <dsp:spPr>
        <a:xfrm>
          <a:off x="3876943" y="1149646"/>
          <a:ext cx="340411" cy="340411"/>
        </a:xfrm>
        <a:prstGeom prst="triangle">
          <a:avLst>
            <a:gd name="adj" fmla="val 100000"/>
          </a:avLst>
        </a:prstGeom>
        <a:solidFill>
          <a:schemeClr val="accent3">
            <a:hueOff val="-4745762"/>
            <a:satOff val="-3118"/>
            <a:lumOff val="-6078"/>
            <a:alphaOff val="0"/>
          </a:schemeClr>
        </a:solidFill>
        <a:ln w="9525" cap="flat" cmpd="sng" algn="ctr">
          <a:solidFill>
            <a:schemeClr val="accent3">
              <a:hueOff val="-4745762"/>
              <a:satOff val="-3118"/>
              <a:lumOff val="-6078"/>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4745762"/>
              <a:satOff val="-3118"/>
              <a:lumOff val="-6078"/>
              <a:alphaOff val="0"/>
            </a:schemeClr>
          </a:contourClr>
        </a:sp3d>
      </dsp:spPr>
      <dsp:style>
        <a:lnRef idx="1">
          <a:scrgbClr r="0" g="0" b="0"/>
        </a:lnRef>
        <a:fillRef idx="3">
          <a:scrgbClr r="0" g="0" b="0"/>
        </a:fillRef>
        <a:effectRef idx="3">
          <a:scrgbClr r="0" g="0" b="0"/>
        </a:effectRef>
        <a:fontRef idx="minor">
          <a:schemeClr val="lt1"/>
        </a:fontRef>
      </dsp:style>
    </dsp:sp>
    <dsp:sp modelId="{5EADD538-9574-4194-9F7A-58114550EDAE}">
      <dsp:nvSpPr>
        <dsp:cNvPr id="0" name=""/>
        <dsp:cNvSpPr/>
      </dsp:nvSpPr>
      <dsp:spPr>
        <a:xfrm rot="5400000">
          <a:off x="4822318" y="750235"/>
          <a:ext cx="1200987" cy="1998415"/>
        </a:xfrm>
        <a:prstGeom prst="corner">
          <a:avLst>
            <a:gd name="adj1" fmla="val 16120"/>
            <a:gd name="adj2" fmla="val 16110"/>
          </a:avLst>
        </a:prstGeom>
        <a:solidFill>
          <a:schemeClr val="accent3">
            <a:hueOff val="-6327683"/>
            <a:satOff val="-4157"/>
            <a:lumOff val="-8105"/>
            <a:alphaOff val="0"/>
          </a:schemeClr>
        </a:solidFill>
        <a:ln w="9525" cap="flat" cmpd="sng" algn="ctr">
          <a:solidFill>
            <a:schemeClr val="accent3">
              <a:hueOff val="-6327683"/>
              <a:satOff val="-4157"/>
              <a:lumOff val="-8105"/>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6327683"/>
              <a:satOff val="-4157"/>
              <a:lumOff val="-8105"/>
              <a:alphaOff val="0"/>
            </a:schemeClr>
          </a:contourClr>
        </a:sp3d>
      </dsp:spPr>
      <dsp:style>
        <a:lnRef idx="1">
          <a:scrgbClr r="0" g="0" b="0"/>
        </a:lnRef>
        <a:fillRef idx="3">
          <a:scrgbClr r="0" g="0" b="0"/>
        </a:fillRef>
        <a:effectRef idx="3">
          <a:scrgbClr r="0" g="0" b="0"/>
        </a:effectRef>
        <a:fontRef idx="minor">
          <a:schemeClr val="lt1"/>
        </a:fontRef>
      </dsp:style>
    </dsp:sp>
    <dsp:sp modelId="{6F1C1CB2-492E-4730-BF36-7ECBC5B466D2}">
      <dsp:nvSpPr>
        <dsp:cNvPr id="0" name=""/>
        <dsp:cNvSpPr/>
      </dsp:nvSpPr>
      <dsp:spPr>
        <a:xfrm>
          <a:off x="4621844" y="1347330"/>
          <a:ext cx="1804180" cy="1581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s-MX" sz="2600" kern="1200" dirty="0" smtClean="0"/>
            <a:t>Tasa de inflación</a:t>
          </a:r>
          <a:endParaRPr lang="es-MX" sz="2600" kern="1200" dirty="0"/>
        </a:p>
      </dsp:txBody>
      <dsp:txXfrm>
        <a:off x="4621844" y="1347330"/>
        <a:ext cx="1804180" cy="1581470"/>
      </dsp:txXfrm>
    </dsp:sp>
    <dsp:sp modelId="{AD48F3C2-E839-4B12-B5A9-2E1006701BFE}">
      <dsp:nvSpPr>
        <dsp:cNvPr id="0" name=""/>
        <dsp:cNvSpPr/>
      </dsp:nvSpPr>
      <dsp:spPr>
        <a:xfrm>
          <a:off x="6085613" y="603109"/>
          <a:ext cx="340411" cy="340411"/>
        </a:xfrm>
        <a:prstGeom prst="triangle">
          <a:avLst>
            <a:gd name="adj" fmla="val 100000"/>
          </a:avLst>
        </a:prstGeom>
        <a:solidFill>
          <a:schemeClr val="accent3">
            <a:hueOff val="-7909603"/>
            <a:satOff val="-5197"/>
            <a:lumOff val="-10131"/>
            <a:alphaOff val="0"/>
          </a:schemeClr>
        </a:solidFill>
        <a:ln w="9525" cap="flat" cmpd="sng" algn="ctr">
          <a:solidFill>
            <a:schemeClr val="accent3">
              <a:hueOff val="-7909603"/>
              <a:satOff val="-5197"/>
              <a:lumOff val="-10131"/>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7909603"/>
              <a:satOff val="-5197"/>
              <a:lumOff val="-10131"/>
              <a:alphaOff val="0"/>
            </a:schemeClr>
          </a:contourClr>
        </a:sp3d>
      </dsp:spPr>
      <dsp:style>
        <a:lnRef idx="1">
          <a:scrgbClr r="0" g="0" b="0"/>
        </a:lnRef>
        <a:fillRef idx="3">
          <a:scrgbClr r="0" g="0" b="0"/>
        </a:fillRef>
        <a:effectRef idx="3">
          <a:scrgbClr r="0" g="0" b="0"/>
        </a:effectRef>
        <a:fontRef idx="minor">
          <a:schemeClr val="lt1"/>
        </a:fontRef>
      </dsp:style>
    </dsp:sp>
    <dsp:sp modelId="{CA20B572-09E8-4DB5-8E6D-96B7552A5243}">
      <dsp:nvSpPr>
        <dsp:cNvPr id="0" name=""/>
        <dsp:cNvSpPr/>
      </dsp:nvSpPr>
      <dsp:spPr>
        <a:xfrm rot="5400000">
          <a:off x="7030988" y="203697"/>
          <a:ext cx="1200987" cy="1998415"/>
        </a:xfrm>
        <a:prstGeom prst="corner">
          <a:avLst>
            <a:gd name="adj1" fmla="val 16120"/>
            <a:gd name="adj2" fmla="val 16110"/>
          </a:avLst>
        </a:prstGeom>
        <a:solidFill>
          <a:schemeClr val="accent3">
            <a:hueOff val="-9491525"/>
            <a:satOff val="-6236"/>
            <a:lumOff val="-12157"/>
            <a:alphaOff val="0"/>
          </a:schemeClr>
        </a:solidFill>
        <a:ln w="9525" cap="flat" cmpd="sng" algn="ctr">
          <a:solidFill>
            <a:schemeClr val="accent3">
              <a:hueOff val="-9491525"/>
              <a:satOff val="-6236"/>
              <a:lumOff val="-12157"/>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9491525"/>
              <a:satOff val="-6236"/>
              <a:lumOff val="-12157"/>
              <a:alphaOff val="0"/>
            </a:schemeClr>
          </a:contourClr>
        </a:sp3d>
      </dsp:spPr>
      <dsp:style>
        <a:lnRef idx="1">
          <a:scrgbClr r="0" g="0" b="0"/>
        </a:lnRef>
        <a:fillRef idx="3">
          <a:scrgbClr r="0" g="0" b="0"/>
        </a:fillRef>
        <a:effectRef idx="3">
          <a:scrgbClr r="0" g="0" b="0"/>
        </a:effectRef>
        <a:fontRef idx="minor">
          <a:schemeClr val="lt1"/>
        </a:fontRef>
      </dsp:style>
    </dsp:sp>
    <dsp:sp modelId="{17CE7967-1A6E-4EEA-9D23-22B36F78BB03}">
      <dsp:nvSpPr>
        <dsp:cNvPr id="0" name=""/>
        <dsp:cNvSpPr/>
      </dsp:nvSpPr>
      <dsp:spPr>
        <a:xfrm>
          <a:off x="6830514" y="800793"/>
          <a:ext cx="1804180" cy="1581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s-MX" sz="2600" kern="1200" dirty="0" smtClean="0"/>
            <a:t>Planes y políticas del gobierno</a:t>
          </a:r>
          <a:endParaRPr lang="es-MX" sz="2600" kern="1200" dirty="0"/>
        </a:p>
      </dsp:txBody>
      <dsp:txXfrm>
        <a:off x="6830514" y="800793"/>
        <a:ext cx="1804180" cy="15814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7EE5DB-5891-4136-AB59-57FB0E37A26B}">
      <dsp:nvSpPr>
        <dsp:cNvPr id="0" name=""/>
        <dsp:cNvSpPr/>
      </dsp:nvSpPr>
      <dsp:spPr>
        <a:xfrm>
          <a:off x="1153146" y="1666783"/>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Nueva York</a:t>
          </a:r>
          <a:endParaRPr lang="es-MX" sz="1400" kern="1200" dirty="0"/>
        </a:p>
      </dsp:txBody>
      <dsp:txXfrm>
        <a:off x="1334150" y="1822165"/>
        <a:ext cx="806735" cy="692537"/>
      </dsp:txXfrm>
    </dsp:sp>
    <dsp:sp modelId="{4CAEDA5B-EF84-4B29-B8CE-59C992FD8BC8}">
      <dsp:nvSpPr>
        <dsp:cNvPr id="0" name=""/>
        <dsp:cNvSpPr/>
      </dsp:nvSpPr>
      <dsp:spPr>
        <a:xfrm>
          <a:off x="1181032" y="2115307"/>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0C6A800-C8AC-4354-AD4A-C883D37602A9}">
      <dsp:nvSpPr>
        <dsp:cNvPr id="0" name=""/>
        <dsp:cNvSpPr/>
      </dsp:nvSpPr>
      <dsp:spPr>
        <a:xfrm>
          <a:off x="147616" y="1112494"/>
          <a:ext cx="1168743" cy="1003301"/>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C7CE27AB-8B1A-4549-A6CC-781A5089C409}">
      <dsp:nvSpPr>
        <dsp:cNvPr id="0" name=""/>
        <dsp:cNvSpPr/>
      </dsp:nvSpPr>
      <dsp:spPr>
        <a:xfrm>
          <a:off x="948103" y="1982121"/>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3AD0091D-1B7F-4A86-A05A-9F2BF439A202}">
      <dsp:nvSpPr>
        <dsp:cNvPr id="0" name=""/>
        <dsp:cNvSpPr/>
      </dsp:nvSpPr>
      <dsp:spPr>
        <a:xfrm>
          <a:off x="2158675" y="1109067"/>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Londres</a:t>
          </a:r>
          <a:endParaRPr lang="es-MX" sz="1400" kern="1200" dirty="0"/>
        </a:p>
      </dsp:txBody>
      <dsp:txXfrm>
        <a:off x="2339679" y="1264449"/>
        <a:ext cx="806735" cy="692537"/>
      </dsp:txXfrm>
    </dsp:sp>
    <dsp:sp modelId="{832BA94A-F2DC-480C-9739-8AC3144923D2}">
      <dsp:nvSpPr>
        <dsp:cNvPr id="0" name=""/>
        <dsp:cNvSpPr/>
      </dsp:nvSpPr>
      <dsp:spPr>
        <a:xfrm>
          <a:off x="2962443" y="1977224"/>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E3A263A0-91BC-4928-A0F8-76A0C5420862}">
      <dsp:nvSpPr>
        <dsp:cNvPr id="0" name=""/>
        <dsp:cNvSpPr/>
      </dsp:nvSpPr>
      <dsp:spPr>
        <a:xfrm>
          <a:off x="3163385" y="1664824"/>
          <a:ext cx="1168743" cy="1003301"/>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5000" r="-15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3BFCDFC3-685F-4E7A-850A-F433E287FCD4}">
      <dsp:nvSpPr>
        <dsp:cNvPr id="0" name=""/>
        <dsp:cNvSpPr/>
      </dsp:nvSpPr>
      <dsp:spPr>
        <a:xfrm>
          <a:off x="3192091" y="2111389"/>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81E6A40-59CB-4D96-BC66-5F04BF48F407}">
      <dsp:nvSpPr>
        <dsp:cNvPr id="0" name=""/>
        <dsp:cNvSpPr/>
      </dsp:nvSpPr>
      <dsp:spPr>
        <a:xfrm>
          <a:off x="1153146" y="557716"/>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Frankfurt</a:t>
          </a:r>
          <a:endParaRPr lang="es-MX" sz="1400" kern="1200" dirty="0"/>
        </a:p>
      </dsp:txBody>
      <dsp:txXfrm>
        <a:off x="1334150" y="713098"/>
        <a:ext cx="806735" cy="692537"/>
      </dsp:txXfrm>
    </dsp:sp>
    <dsp:sp modelId="{DC954041-4F7A-44C2-A18E-BA0E7E6154F7}">
      <dsp:nvSpPr>
        <dsp:cNvPr id="0" name=""/>
        <dsp:cNvSpPr/>
      </dsp:nvSpPr>
      <dsp:spPr>
        <a:xfrm>
          <a:off x="1948712" y="571426"/>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EA29FE4B-EB40-4F2A-A207-F4508C8AA789}">
      <dsp:nvSpPr>
        <dsp:cNvPr id="0" name=""/>
        <dsp:cNvSpPr/>
      </dsp:nvSpPr>
      <dsp:spPr>
        <a:xfrm>
          <a:off x="2158675" y="0"/>
          <a:ext cx="1168743" cy="1003301"/>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3973806-4D08-4F30-B6D9-6FB733FF52E6}">
      <dsp:nvSpPr>
        <dsp:cNvPr id="0" name=""/>
        <dsp:cNvSpPr/>
      </dsp:nvSpPr>
      <dsp:spPr>
        <a:xfrm>
          <a:off x="2191482" y="444606"/>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51AE0AB-5AAB-4ED6-BC0C-7101123C2615}">
      <dsp:nvSpPr>
        <dsp:cNvPr id="0" name=""/>
        <dsp:cNvSpPr/>
      </dsp:nvSpPr>
      <dsp:spPr>
        <a:xfrm>
          <a:off x="3163385" y="555757"/>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Zurich</a:t>
          </a:r>
          <a:endParaRPr lang="es-MX" sz="1400" kern="1200" dirty="0"/>
        </a:p>
      </dsp:txBody>
      <dsp:txXfrm>
        <a:off x="3344389" y="711139"/>
        <a:ext cx="806735" cy="692537"/>
      </dsp:txXfrm>
    </dsp:sp>
    <dsp:sp modelId="{642AFADA-5521-4D75-8175-E8842C2C8F8D}">
      <dsp:nvSpPr>
        <dsp:cNvPr id="0" name=""/>
        <dsp:cNvSpPr/>
      </dsp:nvSpPr>
      <dsp:spPr>
        <a:xfrm>
          <a:off x="4174656" y="999874"/>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7493FB9D-55CB-4D83-AC53-F96CE98DF9BB}">
      <dsp:nvSpPr>
        <dsp:cNvPr id="0" name=""/>
        <dsp:cNvSpPr/>
      </dsp:nvSpPr>
      <dsp:spPr>
        <a:xfrm>
          <a:off x="4168915" y="1119839"/>
          <a:ext cx="1168743" cy="1003301"/>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C026C267-3C4D-47C4-9A53-87F3784D54E5}">
      <dsp:nvSpPr>
        <dsp:cNvPr id="0" name=""/>
        <dsp:cNvSpPr/>
      </dsp:nvSpPr>
      <dsp:spPr>
        <a:xfrm>
          <a:off x="4396922" y="1137467"/>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B759FAD1-FA25-4B95-AFB6-C9113A027B23}">
      <dsp:nvSpPr>
        <dsp:cNvPr id="0" name=""/>
        <dsp:cNvSpPr/>
      </dsp:nvSpPr>
      <dsp:spPr>
        <a:xfrm>
          <a:off x="4168915" y="10772"/>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Tokio</a:t>
          </a:r>
          <a:endParaRPr lang="es-MX" sz="1400" kern="1200" dirty="0"/>
        </a:p>
      </dsp:txBody>
      <dsp:txXfrm>
        <a:off x="4349919" y="166154"/>
        <a:ext cx="806735" cy="692537"/>
      </dsp:txXfrm>
    </dsp:sp>
    <dsp:sp modelId="{C366F4D7-DDAA-4299-9C21-E2E6CD39DF29}">
      <dsp:nvSpPr>
        <dsp:cNvPr id="0" name=""/>
        <dsp:cNvSpPr/>
      </dsp:nvSpPr>
      <dsp:spPr>
        <a:xfrm>
          <a:off x="5180186" y="460275"/>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3767F75B-236E-42AE-AA3E-88D4CB0F33FD}">
      <dsp:nvSpPr>
        <dsp:cNvPr id="0" name=""/>
        <dsp:cNvSpPr/>
      </dsp:nvSpPr>
      <dsp:spPr>
        <a:xfrm>
          <a:off x="5174445" y="570447"/>
          <a:ext cx="1168743" cy="1003301"/>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8000" b="-8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8870144-121D-4624-918D-7D32D8E4D8CA}">
      <dsp:nvSpPr>
        <dsp:cNvPr id="0" name=""/>
        <dsp:cNvSpPr/>
      </dsp:nvSpPr>
      <dsp:spPr>
        <a:xfrm>
          <a:off x="5407373" y="592481"/>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50CFF4B5-30FA-48AC-8557-073A4F67FE99}">
      <dsp:nvSpPr>
        <dsp:cNvPr id="0" name=""/>
        <dsp:cNvSpPr/>
      </dsp:nvSpPr>
      <dsp:spPr>
        <a:xfrm>
          <a:off x="5174445" y="1677555"/>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Hong Kong</a:t>
          </a:r>
          <a:endParaRPr lang="es-MX" sz="1400" kern="1200" dirty="0"/>
        </a:p>
      </dsp:txBody>
      <dsp:txXfrm>
        <a:off x="5355449" y="1832937"/>
        <a:ext cx="806735" cy="692537"/>
      </dsp:txXfrm>
    </dsp:sp>
    <dsp:sp modelId="{9C184139-31AA-4691-B261-0C2643A912A4}">
      <dsp:nvSpPr>
        <dsp:cNvPr id="0" name=""/>
        <dsp:cNvSpPr/>
      </dsp:nvSpPr>
      <dsp:spPr>
        <a:xfrm>
          <a:off x="5405733" y="2556485"/>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079FD9A-5FEF-44C5-BF8A-4A262079E76B}">
      <dsp:nvSpPr>
        <dsp:cNvPr id="0" name=""/>
        <dsp:cNvSpPr/>
      </dsp:nvSpPr>
      <dsp:spPr>
        <a:xfrm>
          <a:off x="4168915" y="2226948"/>
          <a:ext cx="1168743" cy="1003301"/>
        </a:xfrm>
        <a:prstGeom prst="hexagon">
          <a:avLst>
            <a:gd name="adj" fmla="val 25000"/>
            <a:gd name="vf" fmla="val 11547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20000" r="-20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61BBD95C-D475-49E0-B4F4-1C43AD02A3F7}">
      <dsp:nvSpPr>
        <dsp:cNvPr id="0" name=""/>
        <dsp:cNvSpPr/>
      </dsp:nvSpPr>
      <dsp:spPr>
        <a:xfrm>
          <a:off x="5189208" y="2667147"/>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6D5E4C37-9E92-4D80-82EC-76D33808EFFB}">
      <dsp:nvSpPr>
        <dsp:cNvPr id="0" name=""/>
        <dsp:cNvSpPr/>
      </dsp:nvSpPr>
      <dsp:spPr>
        <a:xfrm>
          <a:off x="2157855" y="2220582"/>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Singapur</a:t>
          </a:r>
          <a:endParaRPr lang="es-MX" sz="1400" kern="1200" dirty="0"/>
        </a:p>
      </dsp:txBody>
      <dsp:txXfrm>
        <a:off x="2338859" y="2375964"/>
        <a:ext cx="806735" cy="692537"/>
      </dsp:txXfrm>
    </dsp:sp>
    <dsp:sp modelId="{63B50A70-F7D0-4EBB-9419-2568306B974E}">
      <dsp:nvSpPr>
        <dsp:cNvPr id="0" name=""/>
        <dsp:cNvSpPr/>
      </dsp:nvSpPr>
      <dsp:spPr>
        <a:xfrm>
          <a:off x="2190662" y="2665188"/>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78C4C6DA-D5F1-4BE0-9F47-6D05048E0BE0}">
      <dsp:nvSpPr>
        <dsp:cNvPr id="0" name=""/>
        <dsp:cNvSpPr/>
      </dsp:nvSpPr>
      <dsp:spPr>
        <a:xfrm>
          <a:off x="1152326" y="2778299"/>
          <a:ext cx="1168743" cy="1003301"/>
        </a:xfrm>
        <a:prstGeom prst="hexagon">
          <a:avLst>
            <a:gd name="adj" fmla="val 25000"/>
            <a:gd name="vf" fmla="val 115470"/>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18000" r="-18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369BC5EC-08BD-4ACD-B154-CB616F7E0B13}">
      <dsp:nvSpPr>
        <dsp:cNvPr id="0" name=""/>
        <dsp:cNvSpPr/>
      </dsp:nvSpPr>
      <dsp:spPr>
        <a:xfrm>
          <a:off x="1947892" y="2792499"/>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F43CD1F-433B-477A-A176-5ED7AF19D42E}">
      <dsp:nvSpPr>
        <dsp:cNvPr id="0" name=""/>
        <dsp:cNvSpPr/>
      </dsp:nvSpPr>
      <dsp:spPr>
        <a:xfrm>
          <a:off x="6175053" y="2239679"/>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Chicago</a:t>
          </a:r>
          <a:endParaRPr lang="es-MX" sz="1400" kern="1200" dirty="0"/>
        </a:p>
      </dsp:txBody>
      <dsp:txXfrm>
        <a:off x="6356057" y="2395061"/>
        <a:ext cx="806735" cy="692537"/>
      </dsp:txXfrm>
    </dsp:sp>
    <dsp:sp modelId="{A238FF0E-2221-4628-945F-969DED5403A3}">
      <dsp:nvSpPr>
        <dsp:cNvPr id="0" name=""/>
        <dsp:cNvSpPr/>
      </dsp:nvSpPr>
      <dsp:spPr>
        <a:xfrm>
          <a:off x="6406342" y="3118608"/>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B29274CD-151D-47D1-97B2-D0FE82D5CF8C}">
      <dsp:nvSpPr>
        <dsp:cNvPr id="0" name=""/>
        <dsp:cNvSpPr/>
      </dsp:nvSpPr>
      <dsp:spPr>
        <a:xfrm>
          <a:off x="5169524" y="2789071"/>
          <a:ext cx="1168743" cy="1003301"/>
        </a:xfrm>
        <a:prstGeom prst="hexagon">
          <a:avLst>
            <a:gd name="adj" fmla="val 25000"/>
            <a:gd name="vf" fmla="val 115470"/>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t="-8000" b="-8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8A987697-7378-42D8-8CFD-F19A2229E3DA}">
      <dsp:nvSpPr>
        <dsp:cNvPr id="0" name=""/>
        <dsp:cNvSpPr/>
      </dsp:nvSpPr>
      <dsp:spPr>
        <a:xfrm>
          <a:off x="6189817" y="3229270"/>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ADD35AE2-6791-4C11-A275-67E1E6E78553}">
      <dsp:nvSpPr>
        <dsp:cNvPr id="0" name=""/>
        <dsp:cNvSpPr/>
      </dsp:nvSpPr>
      <dsp:spPr>
        <a:xfrm>
          <a:off x="6179154" y="21544"/>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México</a:t>
          </a:r>
          <a:endParaRPr lang="es-MX" sz="1400" kern="1200" dirty="0"/>
        </a:p>
      </dsp:txBody>
      <dsp:txXfrm>
        <a:off x="6360158" y="176926"/>
        <a:ext cx="806735" cy="692537"/>
      </dsp:txXfrm>
    </dsp:sp>
    <dsp:sp modelId="{AD0A5637-96E9-41E3-BA51-278ABCA91D5D}">
      <dsp:nvSpPr>
        <dsp:cNvPr id="0" name=""/>
        <dsp:cNvSpPr/>
      </dsp:nvSpPr>
      <dsp:spPr>
        <a:xfrm>
          <a:off x="6987023" y="903902"/>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1A2A13A0-9B7C-44F0-943C-5E097044A6F4}">
      <dsp:nvSpPr>
        <dsp:cNvPr id="0" name=""/>
        <dsp:cNvSpPr/>
      </dsp:nvSpPr>
      <dsp:spPr>
        <a:xfrm>
          <a:off x="6179154" y="1129143"/>
          <a:ext cx="1168743" cy="1003301"/>
        </a:xfrm>
        <a:prstGeom prst="hexagon">
          <a:avLst>
            <a:gd name="adj" fmla="val 25000"/>
            <a:gd name="vf" fmla="val 115470"/>
          </a:avLst>
        </a:prstGeom>
        <a:blipFill>
          <a:blip xmlns:r="http://schemas.openxmlformats.org/officeDocument/2006/relationships" r:embed="rId9">
            <a:extLst>
              <a:ext uri="{28A0092B-C50C-407E-A947-70E740481C1C}">
                <a14:useLocalDpi xmlns:a14="http://schemas.microsoft.com/office/drawing/2010/main" val="0"/>
              </a:ext>
            </a:extLst>
          </a:blip>
          <a:srcRect/>
          <a:stretch>
            <a:fillRect l="-27000" r="-27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E3C68319-1051-4232-A633-1B2DBD1F90FC}">
      <dsp:nvSpPr>
        <dsp:cNvPr id="0" name=""/>
        <dsp:cNvSpPr/>
      </dsp:nvSpPr>
      <dsp:spPr>
        <a:xfrm>
          <a:off x="6987023" y="1135018"/>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11C75D4A-861D-421C-A5BC-C33B06B6C01F}">
      <dsp:nvSpPr>
        <dsp:cNvPr id="0" name=""/>
        <dsp:cNvSpPr/>
      </dsp:nvSpPr>
      <dsp:spPr>
        <a:xfrm>
          <a:off x="3159284" y="2782705"/>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Rio de Janeiro</a:t>
          </a:r>
          <a:endParaRPr lang="es-MX" sz="1400" kern="1200" dirty="0"/>
        </a:p>
      </dsp:txBody>
      <dsp:txXfrm>
        <a:off x="3340288" y="2938087"/>
        <a:ext cx="806735" cy="692537"/>
      </dsp:txXfrm>
    </dsp:sp>
    <dsp:sp modelId="{D11C6ED2-C93D-4F08-B757-4C2E279C5606}">
      <dsp:nvSpPr>
        <dsp:cNvPr id="0" name=""/>
        <dsp:cNvSpPr/>
      </dsp:nvSpPr>
      <dsp:spPr>
        <a:xfrm>
          <a:off x="3390573" y="3661635"/>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7940A5E2-6D40-4A30-AB7E-89A9631301C6}">
      <dsp:nvSpPr>
        <dsp:cNvPr id="0" name=""/>
        <dsp:cNvSpPr/>
      </dsp:nvSpPr>
      <dsp:spPr>
        <a:xfrm>
          <a:off x="2153754" y="3332098"/>
          <a:ext cx="1168743" cy="1003301"/>
        </a:xfrm>
        <a:prstGeom prst="hexagon">
          <a:avLst>
            <a:gd name="adj" fmla="val 25000"/>
            <a:gd name="vf" fmla="val 115470"/>
          </a:avLst>
        </a:prstGeom>
        <a:blipFill>
          <a:blip xmlns:r="http://schemas.openxmlformats.org/officeDocument/2006/relationships" r:embed="rId10">
            <a:extLst>
              <a:ext uri="{28A0092B-C50C-407E-A947-70E740481C1C}">
                <a14:useLocalDpi xmlns:a14="http://schemas.microsoft.com/office/drawing/2010/main" val="0"/>
              </a:ext>
            </a:extLst>
          </a:blip>
          <a:srcRect/>
          <a:stretch>
            <a:fillRect t="-8000" b="-8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92E9160B-91C3-4CB6-B700-4355DE898656}">
      <dsp:nvSpPr>
        <dsp:cNvPr id="0" name=""/>
        <dsp:cNvSpPr/>
      </dsp:nvSpPr>
      <dsp:spPr>
        <a:xfrm>
          <a:off x="3174047" y="3772297"/>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7137E48-E897-4BCC-A836-266D69F80E80}">
      <dsp:nvSpPr>
        <dsp:cNvPr id="0" name=""/>
        <dsp:cNvSpPr/>
      </dsp:nvSpPr>
      <dsp:spPr>
        <a:xfrm>
          <a:off x="5167063" y="3893242"/>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Toronto</a:t>
          </a:r>
          <a:endParaRPr lang="es-MX" sz="1400" kern="1200" dirty="0"/>
        </a:p>
      </dsp:txBody>
      <dsp:txXfrm>
        <a:off x="5348067" y="4048624"/>
        <a:ext cx="806735" cy="692537"/>
      </dsp:txXfrm>
    </dsp:sp>
    <dsp:sp modelId="{55096957-BFE7-4E87-95C7-DBE988A269FC}">
      <dsp:nvSpPr>
        <dsp:cNvPr id="0" name=""/>
        <dsp:cNvSpPr/>
      </dsp:nvSpPr>
      <dsp:spPr>
        <a:xfrm>
          <a:off x="5194949" y="4339806"/>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E4037955-808D-4A01-BA28-18A795D0B891}">
      <dsp:nvSpPr>
        <dsp:cNvPr id="0" name=""/>
        <dsp:cNvSpPr/>
      </dsp:nvSpPr>
      <dsp:spPr>
        <a:xfrm>
          <a:off x="4161533" y="3337484"/>
          <a:ext cx="1168743" cy="1003301"/>
        </a:xfrm>
        <a:prstGeom prst="hexagon">
          <a:avLst>
            <a:gd name="adj" fmla="val 25000"/>
            <a:gd name="vf" fmla="val 115470"/>
          </a:avLst>
        </a:prstGeom>
        <a:blipFill>
          <a:blip xmlns:r="http://schemas.openxmlformats.org/officeDocument/2006/relationships" r:embed="rId11">
            <a:extLst>
              <a:ext uri="{28A0092B-C50C-407E-A947-70E740481C1C}">
                <a14:useLocalDpi xmlns:a14="http://schemas.microsoft.com/office/drawing/2010/main" val="0"/>
              </a:ext>
            </a:extLst>
          </a:blip>
          <a:srcRect/>
          <a:stretch>
            <a:fillRect t="-11000" b="-11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8F4D7788-7129-4E5B-B0D6-586190ABCC94}">
      <dsp:nvSpPr>
        <dsp:cNvPr id="0" name=""/>
        <dsp:cNvSpPr/>
      </dsp:nvSpPr>
      <dsp:spPr>
        <a:xfrm>
          <a:off x="4965301" y="4205641"/>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EEC84719-26C6-4200-A470-17C396032AF7}">
      <dsp:nvSpPr>
        <dsp:cNvPr id="0" name=""/>
        <dsp:cNvSpPr/>
      </dsp:nvSpPr>
      <dsp:spPr>
        <a:xfrm>
          <a:off x="6175874" y="3349236"/>
          <a:ext cx="1168743" cy="1003301"/>
        </a:xfrm>
        <a:prstGeom prst="hexagon">
          <a:avLst>
            <a:gd name="adj" fmla="val 25000"/>
            <a:gd name="vf" fmla="val 11547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es-MX" sz="1400" kern="1200" dirty="0" smtClean="0"/>
            <a:t>Irlanda</a:t>
          </a:r>
          <a:endParaRPr lang="es-MX" sz="1400" kern="1200" dirty="0"/>
        </a:p>
      </dsp:txBody>
      <dsp:txXfrm>
        <a:off x="6356878" y="3504618"/>
        <a:ext cx="806735" cy="692537"/>
      </dsp:txXfrm>
    </dsp:sp>
    <dsp:sp modelId="{E7564AD8-16E3-45D5-BC02-5CA1EB998E80}">
      <dsp:nvSpPr>
        <dsp:cNvPr id="0" name=""/>
        <dsp:cNvSpPr/>
      </dsp:nvSpPr>
      <dsp:spPr>
        <a:xfrm>
          <a:off x="7196167" y="3789435"/>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D411069C-72ED-406D-A96E-5CF9B469B2E9}">
      <dsp:nvSpPr>
        <dsp:cNvPr id="0" name=""/>
        <dsp:cNvSpPr/>
      </dsp:nvSpPr>
      <dsp:spPr>
        <a:xfrm>
          <a:off x="7180583" y="2799843"/>
          <a:ext cx="1168743" cy="1003301"/>
        </a:xfrm>
        <a:prstGeom prst="hexagon">
          <a:avLst>
            <a:gd name="adj" fmla="val 25000"/>
            <a:gd name="vf" fmla="val 115470"/>
          </a:avLst>
        </a:prstGeom>
        <a:blipFill>
          <a:blip xmlns:r="http://schemas.openxmlformats.org/officeDocument/2006/relationships" r:embed="rId12">
            <a:extLst>
              <a:ext uri="{28A0092B-C50C-407E-A947-70E740481C1C}">
                <a14:useLocalDpi xmlns:a14="http://schemas.microsoft.com/office/drawing/2010/main" val="0"/>
              </a:ext>
            </a:extLst>
          </a:blip>
          <a:srcRect/>
          <a:stretch>
            <a:fillRect t="-17000" b="-17000"/>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EAC6B362-D429-445F-94EC-CF64D9892CB7}">
      <dsp:nvSpPr>
        <dsp:cNvPr id="0" name=""/>
        <dsp:cNvSpPr/>
      </dsp:nvSpPr>
      <dsp:spPr>
        <a:xfrm>
          <a:off x="7412692" y="3678773"/>
          <a:ext cx="136148" cy="117517"/>
        </a:xfrm>
        <a:prstGeom prst="hexagon">
          <a:avLst>
            <a:gd name="adj" fmla="val 25000"/>
            <a:gd name="vf" fmla="val 115470"/>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78A7D-9DB7-4F35-AD85-9D205BA79162}">
      <dsp:nvSpPr>
        <dsp:cNvPr id="0" name=""/>
        <dsp:cNvSpPr/>
      </dsp:nvSpPr>
      <dsp:spPr>
        <a:xfrm>
          <a:off x="1432271" y="0"/>
          <a:ext cx="4912320" cy="4912320"/>
        </a:xfrm>
        <a:prstGeom prst="diamond">
          <a:avLst/>
        </a:prstGeom>
        <a:solidFill>
          <a:schemeClr val="accent2">
            <a:tint val="40000"/>
            <a:hueOff val="0"/>
            <a:satOff val="0"/>
            <a:lumOff val="0"/>
            <a:alphaOff val="0"/>
          </a:schemeClr>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0E23A8E-EE77-48E2-8F66-360038B2D46E}">
      <dsp:nvSpPr>
        <dsp:cNvPr id="0" name=""/>
        <dsp:cNvSpPr/>
      </dsp:nvSpPr>
      <dsp:spPr>
        <a:xfrm>
          <a:off x="1898942" y="466670"/>
          <a:ext cx="1915804" cy="1915804"/>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Empresas, familias o gobiernos que importan bienes mexicanos en los Estados Unidos</a:t>
          </a:r>
          <a:endParaRPr lang="es-MX" sz="1600" kern="1200" dirty="0"/>
        </a:p>
      </dsp:txBody>
      <dsp:txXfrm>
        <a:off x="1992464" y="560192"/>
        <a:ext cx="1728760" cy="1728760"/>
      </dsp:txXfrm>
    </dsp:sp>
    <dsp:sp modelId="{7C9153BF-3DAA-4BB8-BC7F-E1A47604D20B}">
      <dsp:nvSpPr>
        <dsp:cNvPr id="0" name=""/>
        <dsp:cNvSpPr/>
      </dsp:nvSpPr>
      <dsp:spPr>
        <a:xfrm>
          <a:off x="3962116" y="466670"/>
          <a:ext cx="1915804" cy="1915804"/>
        </a:xfrm>
        <a:prstGeom prst="roundRect">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Estadounidenses que viajan a México</a:t>
          </a:r>
          <a:endParaRPr lang="es-MX" sz="1600" kern="1200" dirty="0"/>
        </a:p>
      </dsp:txBody>
      <dsp:txXfrm>
        <a:off x="4055638" y="560192"/>
        <a:ext cx="1728760" cy="1728760"/>
      </dsp:txXfrm>
    </dsp:sp>
    <dsp:sp modelId="{E6BC00EF-5495-4766-8BB3-1901CE0E54F0}">
      <dsp:nvSpPr>
        <dsp:cNvPr id="0" name=""/>
        <dsp:cNvSpPr/>
      </dsp:nvSpPr>
      <dsp:spPr>
        <a:xfrm>
          <a:off x="1898942" y="2529844"/>
          <a:ext cx="1915804" cy="1915804"/>
        </a:xfrm>
        <a:prstGeom prst="round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Compañías estadounidenses que quieren invertir en México</a:t>
          </a:r>
          <a:endParaRPr lang="es-MX" sz="1600" kern="1200" dirty="0"/>
        </a:p>
      </dsp:txBody>
      <dsp:txXfrm>
        <a:off x="1992464" y="2623366"/>
        <a:ext cx="1728760" cy="1728760"/>
      </dsp:txXfrm>
    </dsp:sp>
    <dsp:sp modelId="{818FF261-5B3D-4218-9C66-1CD48053B6C1}">
      <dsp:nvSpPr>
        <dsp:cNvPr id="0" name=""/>
        <dsp:cNvSpPr/>
      </dsp:nvSpPr>
      <dsp:spPr>
        <a:xfrm>
          <a:off x="3962116" y="2529844"/>
          <a:ext cx="1915804" cy="1915804"/>
        </a:xfrm>
        <a:prstGeom prst="round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Especuladores que prevén un descenso en el valor del dólar en relación con el peso mexicano</a:t>
          </a:r>
          <a:endParaRPr lang="es-MX" sz="1600" kern="1200" dirty="0"/>
        </a:p>
      </dsp:txBody>
      <dsp:txXfrm>
        <a:off x="4055638" y="2623366"/>
        <a:ext cx="1728760" cy="172876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961801-696F-46B1-9A4C-19F3C43BFAF0}">
      <dsp:nvSpPr>
        <dsp:cNvPr id="0" name=""/>
        <dsp:cNvSpPr/>
      </dsp:nvSpPr>
      <dsp:spPr>
        <a:xfrm>
          <a:off x="1620180" y="0"/>
          <a:ext cx="5112568" cy="5112568"/>
        </a:xfrm>
        <a:prstGeom prst="diamond">
          <a:avLst/>
        </a:prstGeom>
        <a:solidFill>
          <a:schemeClr val="accent2">
            <a:tint val="40000"/>
            <a:hueOff val="0"/>
            <a:satOff val="0"/>
            <a:lumOff val="0"/>
            <a:alphaOff val="0"/>
          </a:schemeClr>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3A3B183-94F2-4B83-9274-62B53DDE68DE}">
      <dsp:nvSpPr>
        <dsp:cNvPr id="0" name=""/>
        <dsp:cNvSpPr/>
      </dsp:nvSpPr>
      <dsp:spPr>
        <a:xfrm>
          <a:off x="2105873" y="485693"/>
          <a:ext cx="1993901" cy="1993901"/>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Empresas, familias o gobiernos que importan bienes estadounidenses en México</a:t>
          </a:r>
          <a:endParaRPr lang="es-MX" sz="1700" kern="1200" dirty="0"/>
        </a:p>
      </dsp:txBody>
      <dsp:txXfrm>
        <a:off x="2203207" y="583027"/>
        <a:ext cx="1799233" cy="1799233"/>
      </dsp:txXfrm>
    </dsp:sp>
    <dsp:sp modelId="{A2E094DB-A322-42F3-B2F8-3433676E61BE}">
      <dsp:nvSpPr>
        <dsp:cNvPr id="0" name=""/>
        <dsp:cNvSpPr/>
      </dsp:nvSpPr>
      <dsp:spPr>
        <a:xfrm>
          <a:off x="4253152" y="485693"/>
          <a:ext cx="1993901" cy="1993901"/>
        </a:xfrm>
        <a:prstGeom prst="roundRect">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Mexicanos que viajan a los Estados Unidos</a:t>
          </a:r>
          <a:endParaRPr lang="es-MX" sz="1700" kern="1200" dirty="0"/>
        </a:p>
      </dsp:txBody>
      <dsp:txXfrm>
        <a:off x="4350486" y="583027"/>
        <a:ext cx="1799233" cy="1799233"/>
      </dsp:txXfrm>
    </dsp:sp>
    <dsp:sp modelId="{40612725-9E7B-4601-BC32-B7CE6BFB4DCC}">
      <dsp:nvSpPr>
        <dsp:cNvPr id="0" name=""/>
        <dsp:cNvSpPr/>
      </dsp:nvSpPr>
      <dsp:spPr>
        <a:xfrm>
          <a:off x="2105873" y="2632972"/>
          <a:ext cx="1993901" cy="1993901"/>
        </a:xfrm>
        <a:prstGeom prst="round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Compañías mexicanas que quieren invertir en los Estados Unidos</a:t>
          </a:r>
          <a:endParaRPr lang="es-MX" sz="1700" kern="1200" dirty="0"/>
        </a:p>
      </dsp:txBody>
      <dsp:txXfrm>
        <a:off x="2203207" y="2730306"/>
        <a:ext cx="1799233" cy="1799233"/>
      </dsp:txXfrm>
    </dsp:sp>
    <dsp:sp modelId="{FCE507F9-5E30-4ABF-AD5D-81976C18EF16}">
      <dsp:nvSpPr>
        <dsp:cNvPr id="0" name=""/>
        <dsp:cNvSpPr/>
      </dsp:nvSpPr>
      <dsp:spPr>
        <a:xfrm>
          <a:off x="4253152" y="2632972"/>
          <a:ext cx="1993901" cy="1993901"/>
        </a:xfrm>
        <a:prstGeom prst="round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Especuladores que prevén un aumento en el valor del dólar en relación con el peso mexicano</a:t>
          </a:r>
          <a:endParaRPr lang="es-MX" sz="1700" kern="1200" dirty="0"/>
        </a:p>
      </dsp:txBody>
      <dsp:txXfrm>
        <a:off x="4350486" y="2730306"/>
        <a:ext cx="1799233" cy="179923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57E42-9B7A-4D30-B5BF-21AE25B9D39F}">
      <dsp:nvSpPr>
        <dsp:cNvPr id="0" name=""/>
        <dsp:cNvSpPr/>
      </dsp:nvSpPr>
      <dsp:spPr>
        <a:xfrm>
          <a:off x="0" y="50405"/>
          <a:ext cx="5227780" cy="5227780"/>
        </a:xfrm>
        <a:prstGeom prst="pie">
          <a:avLst>
            <a:gd name="adj1" fmla="val 5400000"/>
            <a:gd name="adj2" fmla="val 1620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2F935EFF-3B41-42F1-AB25-9092EAB3FFA9}">
      <dsp:nvSpPr>
        <dsp:cNvPr id="0" name=""/>
        <dsp:cNvSpPr/>
      </dsp:nvSpPr>
      <dsp:spPr>
        <a:xfrm>
          <a:off x="2613890" y="50405"/>
          <a:ext cx="6099077" cy="5227780"/>
        </a:xfrm>
        <a:prstGeom prst="rect">
          <a:avLst/>
        </a:prstGeom>
        <a:solidFill>
          <a:schemeClr val="lt1">
            <a:alpha val="90000"/>
            <a:hueOff val="0"/>
            <a:satOff val="0"/>
            <a:lumOff val="0"/>
            <a:alphaOff val="0"/>
          </a:schemeClr>
        </a:solidFill>
        <a:ln w="11429" cap="flat" cmpd="sng" algn="ctr">
          <a:solidFill>
            <a:schemeClr val="accent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Economía</a:t>
          </a:r>
          <a:endParaRPr lang="es-MX" sz="3300" kern="1200" dirty="0"/>
        </a:p>
      </dsp:txBody>
      <dsp:txXfrm>
        <a:off x="2613890" y="50405"/>
        <a:ext cx="3049538" cy="1110903"/>
      </dsp:txXfrm>
    </dsp:sp>
    <dsp:sp modelId="{6FBF11C4-C174-400D-B484-8784A714A741}">
      <dsp:nvSpPr>
        <dsp:cNvPr id="0" name=""/>
        <dsp:cNvSpPr/>
      </dsp:nvSpPr>
      <dsp:spPr>
        <a:xfrm>
          <a:off x="686146" y="1161309"/>
          <a:ext cx="3855488" cy="3855488"/>
        </a:xfrm>
        <a:prstGeom prst="pie">
          <a:avLst>
            <a:gd name="adj1" fmla="val 5400000"/>
            <a:gd name="adj2" fmla="val 16200000"/>
          </a:avLst>
        </a:prstGeom>
        <a:solidFill>
          <a:schemeClr val="accent2">
            <a:hueOff val="2576456"/>
            <a:satOff val="-27551"/>
            <a:lumOff val="719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1679F8C7-DBE1-43CF-98EF-716A22531252}">
      <dsp:nvSpPr>
        <dsp:cNvPr id="0" name=""/>
        <dsp:cNvSpPr/>
      </dsp:nvSpPr>
      <dsp:spPr>
        <a:xfrm>
          <a:off x="2613890" y="1161309"/>
          <a:ext cx="6099077" cy="3855488"/>
        </a:xfrm>
        <a:prstGeom prst="rect">
          <a:avLst/>
        </a:prstGeom>
        <a:solidFill>
          <a:schemeClr val="lt1">
            <a:alpha val="90000"/>
            <a:hueOff val="0"/>
            <a:satOff val="0"/>
            <a:lumOff val="0"/>
            <a:alphaOff val="0"/>
          </a:schemeClr>
        </a:solidFill>
        <a:ln w="11429" cap="flat" cmpd="sng" algn="ctr">
          <a:solidFill>
            <a:schemeClr val="accent2">
              <a:hueOff val="2576456"/>
              <a:satOff val="-27551"/>
              <a:lumOff val="719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Política</a:t>
          </a:r>
          <a:endParaRPr lang="es-MX" sz="3300" kern="1200" dirty="0"/>
        </a:p>
      </dsp:txBody>
      <dsp:txXfrm>
        <a:off x="2613890" y="1161309"/>
        <a:ext cx="3049538" cy="1110903"/>
      </dsp:txXfrm>
    </dsp:sp>
    <dsp:sp modelId="{EF5B10DD-007E-4A98-A419-C40B82031FC0}">
      <dsp:nvSpPr>
        <dsp:cNvPr id="0" name=""/>
        <dsp:cNvSpPr/>
      </dsp:nvSpPr>
      <dsp:spPr>
        <a:xfrm>
          <a:off x="1372292" y="2272212"/>
          <a:ext cx="2483195" cy="2483195"/>
        </a:xfrm>
        <a:prstGeom prst="pie">
          <a:avLst>
            <a:gd name="adj1" fmla="val 5400000"/>
            <a:gd name="adj2" fmla="val 16200000"/>
          </a:avLst>
        </a:prstGeom>
        <a:solidFill>
          <a:schemeClr val="accent2">
            <a:hueOff val="5152912"/>
            <a:satOff val="-55102"/>
            <a:lumOff val="1437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3460C3A3-AB6D-466B-83D8-F0EBA3606F0F}">
      <dsp:nvSpPr>
        <dsp:cNvPr id="0" name=""/>
        <dsp:cNvSpPr/>
      </dsp:nvSpPr>
      <dsp:spPr>
        <a:xfrm>
          <a:off x="2613890" y="2272212"/>
          <a:ext cx="6099077" cy="2483195"/>
        </a:xfrm>
        <a:prstGeom prst="rect">
          <a:avLst/>
        </a:prstGeom>
        <a:solidFill>
          <a:schemeClr val="lt1">
            <a:alpha val="90000"/>
            <a:hueOff val="0"/>
            <a:satOff val="0"/>
            <a:lumOff val="0"/>
            <a:alphaOff val="0"/>
          </a:schemeClr>
        </a:solidFill>
        <a:ln w="11429" cap="flat" cmpd="sng" algn="ctr">
          <a:solidFill>
            <a:schemeClr val="accent2">
              <a:hueOff val="5152912"/>
              <a:satOff val="-55102"/>
              <a:lumOff val="14379"/>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Medio Ambiente</a:t>
          </a:r>
          <a:endParaRPr lang="es-MX" sz="3300" kern="1200" dirty="0"/>
        </a:p>
      </dsp:txBody>
      <dsp:txXfrm>
        <a:off x="2613890" y="2272212"/>
        <a:ext cx="3049538" cy="1110903"/>
      </dsp:txXfrm>
    </dsp:sp>
    <dsp:sp modelId="{A271C532-A4A8-4644-A6BE-44A1B84073BA}">
      <dsp:nvSpPr>
        <dsp:cNvPr id="0" name=""/>
        <dsp:cNvSpPr/>
      </dsp:nvSpPr>
      <dsp:spPr>
        <a:xfrm>
          <a:off x="2058438" y="3383115"/>
          <a:ext cx="1110903" cy="1110903"/>
        </a:xfrm>
        <a:prstGeom prst="pie">
          <a:avLst>
            <a:gd name="adj1" fmla="val 5400000"/>
            <a:gd name="adj2" fmla="val 16200000"/>
          </a:avLst>
        </a:prstGeom>
        <a:solidFill>
          <a:schemeClr val="accent2">
            <a:hueOff val="7729367"/>
            <a:satOff val="-82653"/>
            <a:lumOff val="2156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8551C44-C00A-4C07-A892-A60E0DD576D1}">
      <dsp:nvSpPr>
        <dsp:cNvPr id="0" name=""/>
        <dsp:cNvSpPr/>
      </dsp:nvSpPr>
      <dsp:spPr>
        <a:xfrm>
          <a:off x="2613890" y="3383115"/>
          <a:ext cx="6099077" cy="1110903"/>
        </a:xfrm>
        <a:prstGeom prst="rect">
          <a:avLst/>
        </a:prstGeom>
        <a:solidFill>
          <a:schemeClr val="lt1">
            <a:alpha val="90000"/>
            <a:hueOff val="0"/>
            <a:satOff val="0"/>
            <a:lumOff val="0"/>
            <a:alphaOff val="0"/>
          </a:schemeClr>
        </a:solidFill>
        <a:ln w="11429" cap="flat" cmpd="sng" algn="ctr">
          <a:solidFill>
            <a:schemeClr val="accent2">
              <a:hueOff val="7729367"/>
              <a:satOff val="-82653"/>
              <a:lumOff val="21569"/>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Sociedad y Población</a:t>
          </a:r>
          <a:endParaRPr lang="es-MX" sz="3300" kern="1200" dirty="0"/>
        </a:p>
      </dsp:txBody>
      <dsp:txXfrm>
        <a:off x="2613890" y="3383115"/>
        <a:ext cx="3049538" cy="1110903"/>
      </dsp:txXfrm>
    </dsp:sp>
    <dsp:sp modelId="{2B41F7E3-5375-4420-BCBA-FE162EE2C8A8}">
      <dsp:nvSpPr>
        <dsp:cNvPr id="0" name=""/>
        <dsp:cNvSpPr/>
      </dsp:nvSpPr>
      <dsp:spPr>
        <a:xfrm>
          <a:off x="5663429" y="50405"/>
          <a:ext cx="3049538" cy="111090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ctr" defTabSz="800100">
            <a:lnSpc>
              <a:spcPct val="90000"/>
            </a:lnSpc>
            <a:spcBef>
              <a:spcPct val="0"/>
            </a:spcBef>
            <a:spcAft>
              <a:spcPct val="15000"/>
            </a:spcAft>
            <a:buChar char="•"/>
          </a:pPr>
          <a:r>
            <a:rPr lang="es-MX" sz="1800" kern="1200" dirty="0" smtClean="0"/>
            <a:t>Paridad de los poderes de compra, diferencia de las tasas de interés, balanza de pagos, etc.</a:t>
          </a:r>
          <a:endParaRPr lang="es-MX" sz="1800" kern="1200" dirty="0"/>
        </a:p>
      </dsp:txBody>
      <dsp:txXfrm>
        <a:off x="5663429" y="50405"/>
        <a:ext cx="3049538" cy="1110903"/>
      </dsp:txXfrm>
    </dsp:sp>
    <dsp:sp modelId="{2BD2D783-823F-4825-9A88-4C021EBB3BF2}">
      <dsp:nvSpPr>
        <dsp:cNvPr id="0" name=""/>
        <dsp:cNvSpPr/>
      </dsp:nvSpPr>
      <dsp:spPr>
        <a:xfrm>
          <a:off x="5663429" y="1161309"/>
          <a:ext cx="3049538" cy="111090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ctr" defTabSz="800100">
            <a:lnSpc>
              <a:spcPct val="90000"/>
            </a:lnSpc>
            <a:spcBef>
              <a:spcPct val="0"/>
            </a:spcBef>
            <a:spcAft>
              <a:spcPct val="15000"/>
            </a:spcAft>
            <a:buChar char="•"/>
          </a:pPr>
          <a:r>
            <a:rPr lang="es-MX" sz="1800" kern="1200" dirty="0" smtClean="0"/>
            <a:t>Elecciones, forma de gobierno, composición de los partidos políticos</a:t>
          </a:r>
          <a:endParaRPr lang="es-MX" sz="1800" kern="1200" dirty="0"/>
        </a:p>
      </dsp:txBody>
      <dsp:txXfrm>
        <a:off x="5663429" y="1161309"/>
        <a:ext cx="3049538" cy="1110903"/>
      </dsp:txXfrm>
    </dsp:sp>
    <dsp:sp modelId="{B6932C6B-71F9-49EE-95FE-4E2D32B18D1F}">
      <dsp:nvSpPr>
        <dsp:cNvPr id="0" name=""/>
        <dsp:cNvSpPr/>
      </dsp:nvSpPr>
      <dsp:spPr>
        <a:xfrm>
          <a:off x="5663429" y="2272212"/>
          <a:ext cx="3049538" cy="111090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ctr" defTabSz="800100">
            <a:lnSpc>
              <a:spcPct val="90000"/>
            </a:lnSpc>
            <a:spcBef>
              <a:spcPct val="0"/>
            </a:spcBef>
            <a:spcAft>
              <a:spcPct val="15000"/>
            </a:spcAft>
            <a:buChar char="•"/>
          </a:pPr>
          <a:r>
            <a:rPr lang="es-MX" sz="1800" kern="1200" dirty="0" smtClean="0"/>
            <a:t>Clima, terremotos, cosechas, mal tiempo, materias primas.</a:t>
          </a:r>
          <a:endParaRPr lang="es-MX" sz="1800" kern="1200" dirty="0"/>
        </a:p>
      </dsp:txBody>
      <dsp:txXfrm>
        <a:off x="5663429" y="2272212"/>
        <a:ext cx="3049538" cy="1110903"/>
      </dsp:txXfrm>
    </dsp:sp>
    <dsp:sp modelId="{1C7BEB1A-A252-494E-8B38-8388FC667206}">
      <dsp:nvSpPr>
        <dsp:cNvPr id="0" name=""/>
        <dsp:cNvSpPr/>
      </dsp:nvSpPr>
      <dsp:spPr>
        <a:xfrm>
          <a:off x="5663429" y="3383115"/>
          <a:ext cx="3049538" cy="111090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ctr" defTabSz="800100">
            <a:lnSpc>
              <a:spcPct val="90000"/>
            </a:lnSpc>
            <a:spcBef>
              <a:spcPct val="0"/>
            </a:spcBef>
            <a:spcAft>
              <a:spcPct val="15000"/>
            </a:spcAft>
            <a:buChar char="•"/>
          </a:pPr>
          <a:r>
            <a:rPr lang="es-MX" sz="1800" kern="1200" dirty="0" smtClean="0"/>
            <a:t>Mentalidad, propensión al ahorro, religión, etc.</a:t>
          </a:r>
          <a:endParaRPr lang="es-MX" sz="1800" kern="1200" dirty="0"/>
        </a:p>
      </dsp:txBody>
      <dsp:txXfrm>
        <a:off x="5663429" y="3383115"/>
        <a:ext cx="3049538" cy="111090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386F1-4DFF-4C2C-AB3D-39C0D9B4DBE7}">
      <dsp:nvSpPr>
        <dsp:cNvPr id="0" name=""/>
        <dsp:cNvSpPr/>
      </dsp:nvSpPr>
      <dsp:spPr>
        <a:xfrm>
          <a:off x="2102120" y="1428"/>
          <a:ext cx="2348487" cy="1174243"/>
        </a:xfrm>
        <a:prstGeom prst="roundRect">
          <a:avLst>
            <a:gd name="adj" fmla="val 10000"/>
          </a:avLst>
        </a:prstGeom>
        <a:solidFill>
          <a:schemeClr val="accent5">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Balanza de pagos</a:t>
          </a:r>
          <a:endParaRPr lang="es-MX" sz="3200" kern="1200" dirty="0"/>
        </a:p>
      </dsp:txBody>
      <dsp:txXfrm>
        <a:off x="2136512" y="35820"/>
        <a:ext cx="2279703" cy="1105459"/>
      </dsp:txXfrm>
    </dsp:sp>
    <dsp:sp modelId="{2E909124-05D7-4B6E-A107-1CBB66924B60}">
      <dsp:nvSpPr>
        <dsp:cNvPr id="0" name=""/>
        <dsp:cNvSpPr/>
      </dsp:nvSpPr>
      <dsp:spPr>
        <a:xfrm rot="3600000">
          <a:off x="3633893" y="2062759"/>
          <a:ext cx="1224494" cy="410985"/>
        </a:xfrm>
        <a:prstGeom prst="lef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dirty="0"/>
        </a:p>
      </dsp:txBody>
      <dsp:txXfrm>
        <a:off x="3757189" y="2144956"/>
        <a:ext cx="977903" cy="246591"/>
      </dsp:txXfrm>
    </dsp:sp>
    <dsp:sp modelId="{EA6A64BB-EB8F-48F1-93F6-6EE9986F8887}">
      <dsp:nvSpPr>
        <dsp:cNvPr id="0" name=""/>
        <dsp:cNvSpPr/>
      </dsp:nvSpPr>
      <dsp:spPr>
        <a:xfrm>
          <a:off x="4041672" y="3360832"/>
          <a:ext cx="2348487" cy="1174243"/>
        </a:xfrm>
        <a:prstGeom prst="roundRect">
          <a:avLst>
            <a:gd name="adj" fmla="val 10000"/>
          </a:avLst>
        </a:prstGeom>
        <a:solidFill>
          <a:schemeClr val="accent5">
            <a:hueOff val="-2510283"/>
            <a:satOff val="20547"/>
            <a:lumOff val="-3333"/>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Tasa de interés</a:t>
          </a:r>
          <a:endParaRPr lang="es-MX" sz="3200" kern="1200" dirty="0"/>
        </a:p>
      </dsp:txBody>
      <dsp:txXfrm>
        <a:off x="4076064" y="3395224"/>
        <a:ext cx="2279703" cy="1105459"/>
      </dsp:txXfrm>
    </dsp:sp>
    <dsp:sp modelId="{07E429A0-B7F1-4F36-A997-04A6AF7DC8D5}">
      <dsp:nvSpPr>
        <dsp:cNvPr id="0" name=""/>
        <dsp:cNvSpPr/>
      </dsp:nvSpPr>
      <dsp:spPr>
        <a:xfrm rot="10800000">
          <a:off x="2664116" y="3742461"/>
          <a:ext cx="1224494" cy="410985"/>
        </a:xfrm>
        <a:prstGeom prst="leftRightArrow">
          <a:avLst>
            <a:gd name="adj1" fmla="val 60000"/>
            <a:gd name="adj2" fmla="val 50000"/>
          </a:avLst>
        </a:prstGeom>
        <a:solidFill>
          <a:schemeClr val="accent5">
            <a:hueOff val="-2510283"/>
            <a:satOff val="20547"/>
            <a:lumOff val="-333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dirty="0"/>
        </a:p>
      </dsp:txBody>
      <dsp:txXfrm rot="10800000">
        <a:off x="2787411" y="3824658"/>
        <a:ext cx="977903" cy="246591"/>
      </dsp:txXfrm>
    </dsp:sp>
    <dsp:sp modelId="{BB54408C-8827-440B-8E6A-E3E33BE4537F}">
      <dsp:nvSpPr>
        <dsp:cNvPr id="0" name=""/>
        <dsp:cNvSpPr/>
      </dsp:nvSpPr>
      <dsp:spPr>
        <a:xfrm>
          <a:off x="162567" y="3360832"/>
          <a:ext cx="2348487" cy="1174243"/>
        </a:xfrm>
        <a:prstGeom prst="roundRect">
          <a:avLst>
            <a:gd name="adj" fmla="val 10000"/>
          </a:avLst>
        </a:prstGeom>
        <a:solidFill>
          <a:schemeClr val="accent5">
            <a:hueOff val="-5020566"/>
            <a:satOff val="41093"/>
            <a:lumOff val="-6666"/>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Inflación</a:t>
          </a:r>
          <a:endParaRPr lang="es-MX" sz="3200" kern="1200" dirty="0"/>
        </a:p>
      </dsp:txBody>
      <dsp:txXfrm>
        <a:off x="196959" y="3395224"/>
        <a:ext cx="2279703" cy="1105459"/>
      </dsp:txXfrm>
    </dsp:sp>
    <dsp:sp modelId="{642599CF-F9A4-4DFF-86B6-8C2F5F4F38DD}">
      <dsp:nvSpPr>
        <dsp:cNvPr id="0" name=""/>
        <dsp:cNvSpPr/>
      </dsp:nvSpPr>
      <dsp:spPr>
        <a:xfrm rot="18000000">
          <a:off x="1694340" y="2062759"/>
          <a:ext cx="1224494" cy="410985"/>
        </a:xfrm>
        <a:prstGeom prst="leftRightArrow">
          <a:avLst>
            <a:gd name="adj1" fmla="val 60000"/>
            <a:gd name="adj2" fmla="val 50000"/>
          </a:avLst>
        </a:prstGeom>
        <a:solidFill>
          <a:schemeClr val="accent5">
            <a:hueOff val="-5020566"/>
            <a:satOff val="41093"/>
            <a:lumOff val="-666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dirty="0"/>
        </a:p>
      </dsp:txBody>
      <dsp:txXfrm>
        <a:off x="1817636" y="2144956"/>
        <a:ext cx="977903" cy="2465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1A8E4-24E3-44FE-B666-3FB222354A2B}">
      <dsp:nvSpPr>
        <dsp:cNvPr id="0" name=""/>
        <dsp:cNvSpPr/>
      </dsp:nvSpPr>
      <dsp:spPr>
        <a:xfrm>
          <a:off x="3432861" y="177"/>
          <a:ext cx="1415196" cy="919877"/>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Clientes al menudeo</a:t>
          </a:r>
          <a:endParaRPr lang="es-MX" sz="1700" kern="1200" dirty="0"/>
        </a:p>
      </dsp:txBody>
      <dsp:txXfrm>
        <a:off x="3477766" y="45082"/>
        <a:ext cx="1325386" cy="830067"/>
      </dsp:txXfrm>
    </dsp:sp>
    <dsp:sp modelId="{A092357E-6DFE-4045-9009-C1CF8E3FA722}">
      <dsp:nvSpPr>
        <dsp:cNvPr id="0" name=""/>
        <dsp:cNvSpPr/>
      </dsp:nvSpPr>
      <dsp:spPr>
        <a:xfrm>
          <a:off x="1972283" y="460115"/>
          <a:ext cx="4336352" cy="4336352"/>
        </a:xfrm>
        <a:custGeom>
          <a:avLst/>
          <a:gdLst/>
          <a:ahLst/>
          <a:cxnLst/>
          <a:rect l="0" t="0" r="0" b="0"/>
          <a:pathLst>
            <a:path>
              <a:moveTo>
                <a:pt x="2884828" y="121863"/>
              </a:moveTo>
              <a:arcTo wR="2168176" hR="2168176" stAng="17358066" swAng="1502217"/>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DF119E0-2D3B-4A21-89AF-66F8B7F9B34F}">
      <dsp:nvSpPr>
        <dsp:cNvPr id="0" name=""/>
        <dsp:cNvSpPr/>
      </dsp:nvSpPr>
      <dsp:spPr>
        <a:xfrm>
          <a:off x="5310557" y="1084265"/>
          <a:ext cx="1415196" cy="919877"/>
        </a:xfrm>
        <a:prstGeom prst="roundRect">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Clientes al mayoreo</a:t>
          </a:r>
          <a:endParaRPr lang="es-MX" sz="1700" kern="1200" dirty="0"/>
        </a:p>
      </dsp:txBody>
      <dsp:txXfrm>
        <a:off x="5355462" y="1129170"/>
        <a:ext cx="1325386" cy="830067"/>
      </dsp:txXfrm>
    </dsp:sp>
    <dsp:sp modelId="{2C64B72B-98E3-4039-B5D2-828CDEEC94EB}">
      <dsp:nvSpPr>
        <dsp:cNvPr id="0" name=""/>
        <dsp:cNvSpPr/>
      </dsp:nvSpPr>
      <dsp:spPr>
        <a:xfrm>
          <a:off x="1972283" y="460115"/>
          <a:ext cx="4336352" cy="4336352"/>
        </a:xfrm>
        <a:custGeom>
          <a:avLst/>
          <a:gdLst/>
          <a:ahLst/>
          <a:cxnLst/>
          <a:rect l="0" t="0" r="0" b="0"/>
          <a:pathLst>
            <a:path>
              <a:moveTo>
                <a:pt x="4248132" y="1555991"/>
              </a:moveTo>
              <a:arcTo wR="2168176" hR="2168176" stAng="20615970" swAng="1968061"/>
            </a:path>
          </a:pathLst>
        </a:custGeom>
        <a:noFill/>
        <a:ln w="9525"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0FB9A6A4-4384-44C4-89D8-6A2EE39FEC2B}">
      <dsp:nvSpPr>
        <dsp:cNvPr id="0" name=""/>
        <dsp:cNvSpPr/>
      </dsp:nvSpPr>
      <dsp:spPr>
        <a:xfrm>
          <a:off x="5310557" y="3252441"/>
          <a:ext cx="1415196" cy="919877"/>
        </a:xfrm>
        <a:prstGeom prst="round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Bancos comerciales</a:t>
          </a:r>
          <a:endParaRPr lang="es-MX" sz="1700" kern="1200" dirty="0"/>
        </a:p>
      </dsp:txBody>
      <dsp:txXfrm>
        <a:off x="5355462" y="3297346"/>
        <a:ext cx="1325386" cy="830067"/>
      </dsp:txXfrm>
    </dsp:sp>
    <dsp:sp modelId="{3AF27101-7266-409E-B457-F4F7A6DB2017}">
      <dsp:nvSpPr>
        <dsp:cNvPr id="0" name=""/>
        <dsp:cNvSpPr/>
      </dsp:nvSpPr>
      <dsp:spPr>
        <a:xfrm>
          <a:off x="1972283" y="460115"/>
          <a:ext cx="4336352" cy="4336352"/>
        </a:xfrm>
        <a:custGeom>
          <a:avLst/>
          <a:gdLst/>
          <a:ahLst/>
          <a:cxnLst/>
          <a:rect l="0" t="0" r="0" b="0"/>
          <a:pathLst>
            <a:path>
              <a:moveTo>
                <a:pt x="3683493" y="3718917"/>
              </a:moveTo>
              <a:arcTo wR="2168176" hR="2168176" stAng="2739717" swAng="1502217"/>
            </a:path>
          </a:pathLst>
        </a:custGeom>
        <a:no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82F68FCB-7A00-43C4-85AC-E7A5F2F3EA24}">
      <dsp:nvSpPr>
        <dsp:cNvPr id="0" name=""/>
        <dsp:cNvSpPr/>
      </dsp:nvSpPr>
      <dsp:spPr>
        <a:xfrm>
          <a:off x="3432861" y="4336529"/>
          <a:ext cx="1415196" cy="919877"/>
        </a:xfrm>
        <a:prstGeom prst="roundRect">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Casas de cambio</a:t>
          </a:r>
          <a:endParaRPr lang="es-MX" sz="1700" kern="1200" dirty="0"/>
        </a:p>
      </dsp:txBody>
      <dsp:txXfrm>
        <a:off x="3477766" y="4381434"/>
        <a:ext cx="1325386" cy="830067"/>
      </dsp:txXfrm>
    </dsp:sp>
    <dsp:sp modelId="{E1F11471-61D9-4F9F-BCB0-55F008AB7278}">
      <dsp:nvSpPr>
        <dsp:cNvPr id="0" name=""/>
        <dsp:cNvSpPr/>
      </dsp:nvSpPr>
      <dsp:spPr>
        <a:xfrm>
          <a:off x="1972283" y="460115"/>
          <a:ext cx="4336352" cy="4336352"/>
        </a:xfrm>
        <a:custGeom>
          <a:avLst/>
          <a:gdLst/>
          <a:ahLst/>
          <a:cxnLst/>
          <a:rect l="0" t="0" r="0" b="0"/>
          <a:pathLst>
            <a:path>
              <a:moveTo>
                <a:pt x="1451523" y="4214488"/>
              </a:moveTo>
              <a:arcTo wR="2168176" hR="2168176" stAng="6558066" swAng="1502217"/>
            </a:path>
          </a:pathLst>
        </a:custGeom>
        <a:no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C274151A-695C-46D7-950D-65C425661D81}">
      <dsp:nvSpPr>
        <dsp:cNvPr id="0" name=""/>
        <dsp:cNvSpPr/>
      </dsp:nvSpPr>
      <dsp:spPr>
        <a:xfrm>
          <a:off x="1555166" y="3252441"/>
          <a:ext cx="1415196" cy="919877"/>
        </a:xfrm>
        <a:prstGeom prst="round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Bancos centrales</a:t>
          </a:r>
          <a:endParaRPr lang="es-MX" sz="1700" kern="1200" dirty="0"/>
        </a:p>
      </dsp:txBody>
      <dsp:txXfrm>
        <a:off x="1600071" y="3297346"/>
        <a:ext cx="1325386" cy="830067"/>
      </dsp:txXfrm>
    </dsp:sp>
    <dsp:sp modelId="{E68C457F-C095-4D36-84B1-4979A9A4498A}">
      <dsp:nvSpPr>
        <dsp:cNvPr id="0" name=""/>
        <dsp:cNvSpPr/>
      </dsp:nvSpPr>
      <dsp:spPr>
        <a:xfrm>
          <a:off x="1972283" y="460115"/>
          <a:ext cx="4336352" cy="4336352"/>
        </a:xfrm>
        <a:custGeom>
          <a:avLst/>
          <a:gdLst/>
          <a:ahLst/>
          <a:cxnLst/>
          <a:rect l="0" t="0" r="0" b="0"/>
          <a:pathLst>
            <a:path>
              <a:moveTo>
                <a:pt x="88219" y="2780360"/>
              </a:moveTo>
              <a:arcTo wR="2168176" hR="2168176" stAng="9815970" swAng="1968061"/>
            </a:path>
          </a:pathLst>
        </a:custGeom>
        <a:noFill/>
        <a:ln w="952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030F0E3D-380C-4D0B-98D7-575D0BE38F9D}">
      <dsp:nvSpPr>
        <dsp:cNvPr id="0" name=""/>
        <dsp:cNvSpPr/>
      </dsp:nvSpPr>
      <dsp:spPr>
        <a:xfrm>
          <a:off x="1555166" y="1084265"/>
          <a:ext cx="1415196" cy="919877"/>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Corredores de cambios</a:t>
          </a:r>
          <a:endParaRPr lang="es-MX" sz="1700" kern="1200" dirty="0"/>
        </a:p>
      </dsp:txBody>
      <dsp:txXfrm>
        <a:off x="1600071" y="1129170"/>
        <a:ext cx="1325386" cy="830067"/>
      </dsp:txXfrm>
    </dsp:sp>
    <dsp:sp modelId="{B5EA5170-FDCA-48AD-B4E1-5A9283DB508C}">
      <dsp:nvSpPr>
        <dsp:cNvPr id="0" name=""/>
        <dsp:cNvSpPr/>
      </dsp:nvSpPr>
      <dsp:spPr>
        <a:xfrm>
          <a:off x="1972283" y="460115"/>
          <a:ext cx="4336352" cy="4336352"/>
        </a:xfrm>
        <a:custGeom>
          <a:avLst/>
          <a:gdLst/>
          <a:ahLst/>
          <a:cxnLst/>
          <a:rect l="0" t="0" r="0" b="0"/>
          <a:pathLst>
            <a:path>
              <a:moveTo>
                <a:pt x="652858" y="617434"/>
              </a:moveTo>
              <a:arcTo wR="2168176" hR="2168176" stAng="13539717" swAng="1502217"/>
            </a:path>
          </a:pathLst>
        </a:custGeom>
        <a:no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74CD72-6990-4010-A453-FBC68DB2C3A3}">
      <dsp:nvSpPr>
        <dsp:cNvPr id="0" name=""/>
        <dsp:cNvSpPr/>
      </dsp:nvSpPr>
      <dsp:spPr>
        <a:xfrm rot="5400000">
          <a:off x="-295271" y="297010"/>
          <a:ext cx="1968476" cy="137793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Comercio Internacional</a:t>
          </a:r>
          <a:endParaRPr lang="es-MX" sz="1400" kern="1200" dirty="0"/>
        </a:p>
      </dsp:txBody>
      <dsp:txXfrm rot="-5400000">
        <a:off x="1" y="690706"/>
        <a:ext cx="1377933" cy="590543"/>
      </dsp:txXfrm>
    </dsp:sp>
    <dsp:sp modelId="{7FE82FA4-2C64-40FB-9055-B53A6F80D45B}">
      <dsp:nvSpPr>
        <dsp:cNvPr id="0" name=""/>
        <dsp:cNvSpPr/>
      </dsp:nvSpPr>
      <dsp:spPr>
        <a:xfrm rot="5400000">
          <a:off x="4333687" y="-2954015"/>
          <a:ext cx="1279509" cy="7191018"/>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just" defTabSz="1244600">
            <a:lnSpc>
              <a:spcPct val="90000"/>
            </a:lnSpc>
            <a:spcBef>
              <a:spcPct val="0"/>
            </a:spcBef>
            <a:spcAft>
              <a:spcPct val="15000"/>
            </a:spcAft>
            <a:buChar char="•"/>
          </a:pPr>
          <a:r>
            <a:rPr lang="es-MX" sz="2800" kern="1200" dirty="0" smtClean="0"/>
            <a:t>Implica el pago o ingreso de monedas distintas de las que se usan en el propio país de la empresa o corporación.</a:t>
          </a:r>
          <a:endParaRPr lang="es-MX" sz="2800" kern="1200" dirty="0"/>
        </a:p>
      </dsp:txBody>
      <dsp:txXfrm rot="-5400000">
        <a:off x="1377933" y="64199"/>
        <a:ext cx="7128558" cy="1154589"/>
      </dsp:txXfrm>
    </dsp:sp>
    <dsp:sp modelId="{680C7308-DF4A-46F9-9A47-5BF26D888854}">
      <dsp:nvSpPr>
        <dsp:cNvPr id="0" name=""/>
        <dsp:cNvSpPr/>
      </dsp:nvSpPr>
      <dsp:spPr>
        <a:xfrm rot="5400000">
          <a:off x="-295271" y="1976721"/>
          <a:ext cx="1968476" cy="137793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Inversión directa en el extranjero</a:t>
          </a:r>
          <a:endParaRPr lang="es-MX" sz="1400" kern="1200" dirty="0"/>
        </a:p>
      </dsp:txBody>
      <dsp:txXfrm rot="-5400000">
        <a:off x="1" y="2370417"/>
        <a:ext cx="1377933" cy="590543"/>
      </dsp:txXfrm>
    </dsp:sp>
    <dsp:sp modelId="{A60C9843-E9EF-444B-9331-6EFBEB3CCA13}">
      <dsp:nvSpPr>
        <dsp:cNvPr id="0" name=""/>
        <dsp:cNvSpPr/>
      </dsp:nvSpPr>
      <dsp:spPr>
        <a:xfrm rot="5400000">
          <a:off x="4333687" y="-1274304"/>
          <a:ext cx="1279509" cy="7191018"/>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Implica la adquisición de activos en un país extranjero, además de la generación de deudas en moneda extranjera</a:t>
          </a:r>
          <a:endParaRPr lang="es-MX" sz="2800" kern="1200" dirty="0"/>
        </a:p>
      </dsp:txBody>
      <dsp:txXfrm rot="-5400000">
        <a:off x="1377933" y="1743910"/>
        <a:ext cx="7128558" cy="11545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4E925C-2FF1-44EC-8FD1-5CF9E5ABB72D}">
      <dsp:nvSpPr>
        <dsp:cNvPr id="0" name=""/>
        <dsp:cNvSpPr/>
      </dsp:nvSpPr>
      <dsp:spPr>
        <a:xfrm>
          <a:off x="0" y="1296144"/>
          <a:ext cx="8352928" cy="4284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8768219B-5D58-447B-9E9F-0BE1397812B0}">
      <dsp:nvSpPr>
        <dsp:cNvPr id="0" name=""/>
        <dsp:cNvSpPr/>
      </dsp:nvSpPr>
      <dsp:spPr>
        <a:xfrm>
          <a:off x="417238" y="181192"/>
          <a:ext cx="6141584" cy="1309225"/>
        </a:xfrm>
        <a:prstGeom prst="roundRect">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1005" tIns="0" rIns="221005" bIns="0" numCol="1" spcCol="1270" anchor="ctr" anchorCtr="0">
          <a:noAutofit/>
        </a:bodyPr>
        <a:lstStyle/>
        <a:p>
          <a:pPr lvl="0" algn="l" defTabSz="755650">
            <a:lnSpc>
              <a:spcPct val="90000"/>
            </a:lnSpc>
            <a:spcBef>
              <a:spcPct val="0"/>
            </a:spcBef>
            <a:spcAft>
              <a:spcPct val="35000"/>
            </a:spcAft>
          </a:pPr>
          <a:r>
            <a:rPr lang="es-MX" sz="1700" kern="1200" dirty="0" smtClean="0"/>
            <a:t>Facilitarles el acceso a las operaciones de compra y venta de divisas</a:t>
          </a:r>
          <a:endParaRPr lang="es-MX" sz="1700" kern="1200" dirty="0"/>
        </a:p>
      </dsp:txBody>
      <dsp:txXfrm>
        <a:off x="481149" y="245103"/>
        <a:ext cx="6013762" cy="1181403"/>
      </dsp:txXfrm>
    </dsp:sp>
    <dsp:sp modelId="{F82C66A6-AA06-40ED-96E8-34BEEF82118D}">
      <dsp:nvSpPr>
        <dsp:cNvPr id="0" name=""/>
        <dsp:cNvSpPr/>
      </dsp:nvSpPr>
      <dsp:spPr>
        <a:xfrm>
          <a:off x="0" y="2813531"/>
          <a:ext cx="8352928" cy="428400"/>
        </a:xfrm>
        <a:prstGeom prst="rect">
          <a:avLst/>
        </a:prstGeom>
        <a:solidFill>
          <a:schemeClr val="lt1">
            <a:alpha val="90000"/>
            <a:hueOff val="0"/>
            <a:satOff val="0"/>
            <a:lumOff val="0"/>
            <a:alphaOff val="0"/>
          </a:schemeClr>
        </a:solidFill>
        <a:ln w="9525" cap="flat" cmpd="sng" algn="ctr">
          <a:solidFill>
            <a:schemeClr val="accent3">
              <a:hueOff val="-4745762"/>
              <a:satOff val="-3118"/>
              <a:lumOff val="-6078"/>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B7EB22AE-A2CD-4BB6-A015-787FF3E4CF9C}">
      <dsp:nvSpPr>
        <dsp:cNvPr id="0" name=""/>
        <dsp:cNvSpPr/>
      </dsp:nvSpPr>
      <dsp:spPr>
        <a:xfrm>
          <a:off x="417238" y="1759697"/>
          <a:ext cx="6129376" cy="1304753"/>
        </a:xfrm>
        <a:prstGeom prst="roundRect">
          <a:avLst/>
        </a:prstGeom>
        <a:solidFill>
          <a:schemeClr val="accent3">
            <a:hueOff val="-4745762"/>
            <a:satOff val="-3118"/>
            <a:lumOff val="-6078"/>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4745762"/>
              <a:satOff val="-3118"/>
              <a:lumOff val="-6078"/>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1005" tIns="0" rIns="221005" bIns="0" numCol="1" spcCol="1270" anchor="ctr" anchorCtr="0">
          <a:noAutofit/>
        </a:bodyPr>
        <a:lstStyle/>
        <a:p>
          <a:pPr lvl="0" algn="just" defTabSz="755650">
            <a:lnSpc>
              <a:spcPct val="90000"/>
            </a:lnSpc>
            <a:spcBef>
              <a:spcPct val="0"/>
            </a:spcBef>
            <a:spcAft>
              <a:spcPct val="35000"/>
            </a:spcAft>
          </a:pPr>
          <a:r>
            <a:rPr lang="es-MX" sz="1700" kern="1200" dirty="0" smtClean="0"/>
            <a:t>Administrar la posición del banco, con vistas a conseguir el saldo deseado para cada una de las monedas extranjeras</a:t>
          </a:r>
          <a:endParaRPr lang="es-MX" sz="1700" kern="1200" dirty="0"/>
        </a:p>
      </dsp:txBody>
      <dsp:txXfrm>
        <a:off x="480931" y="1823390"/>
        <a:ext cx="6001990" cy="1177367"/>
      </dsp:txXfrm>
    </dsp:sp>
    <dsp:sp modelId="{A40DB099-1D18-40EA-94E7-7778C2FA553D}">
      <dsp:nvSpPr>
        <dsp:cNvPr id="0" name=""/>
        <dsp:cNvSpPr/>
      </dsp:nvSpPr>
      <dsp:spPr>
        <a:xfrm>
          <a:off x="0" y="4286951"/>
          <a:ext cx="8352928" cy="428400"/>
        </a:xfrm>
        <a:prstGeom prst="rect">
          <a:avLst/>
        </a:prstGeom>
        <a:solidFill>
          <a:schemeClr val="lt1">
            <a:alpha val="90000"/>
            <a:hueOff val="0"/>
            <a:satOff val="0"/>
            <a:lumOff val="0"/>
            <a:alphaOff val="0"/>
          </a:schemeClr>
        </a:solidFill>
        <a:ln w="9525" cap="flat" cmpd="sng" algn="ctr">
          <a:solidFill>
            <a:schemeClr val="accent3">
              <a:hueOff val="-9491525"/>
              <a:satOff val="-6236"/>
              <a:lumOff val="-12157"/>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62360C46-0FEB-43D1-8110-D1766FD967D2}">
      <dsp:nvSpPr>
        <dsp:cNvPr id="0" name=""/>
        <dsp:cNvSpPr/>
      </dsp:nvSpPr>
      <dsp:spPr>
        <a:xfrm>
          <a:off x="417646" y="3333731"/>
          <a:ext cx="6135075" cy="1204139"/>
        </a:xfrm>
        <a:prstGeom prst="roundRect">
          <a:avLst/>
        </a:prstGeom>
        <a:solidFill>
          <a:schemeClr val="accent3">
            <a:hueOff val="-9491525"/>
            <a:satOff val="-6236"/>
            <a:lumOff val="-12157"/>
            <a:alphaOff val="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9491525"/>
              <a:satOff val="-6236"/>
              <a:lumOff val="-12157"/>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1005" tIns="0" rIns="221005" bIns="0" numCol="1" spcCol="1270" anchor="ctr" anchorCtr="0">
          <a:noAutofit/>
        </a:bodyPr>
        <a:lstStyle/>
        <a:p>
          <a:pPr lvl="0" algn="l" defTabSz="755650">
            <a:lnSpc>
              <a:spcPct val="90000"/>
            </a:lnSpc>
            <a:spcBef>
              <a:spcPct val="0"/>
            </a:spcBef>
            <a:spcAft>
              <a:spcPct val="35000"/>
            </a:spcAft>
          </a:pPr>
          <a:r>
            <a:rPr lang="es-MX" sz="1700" kern="1200" dirty="0" smtClean="0"/>
            <a:t>Obtener un beneficio sin dejar de alcanzar los primeros objetivos</a:t>
          </a:r>
          <a:endParaRPr lang="es-MX" sz="1700" kern="1200" dirty="0"/>
        </a:p>
      </dsp:txBody>
      <dsp:txXfrm>
        <a:off x="476427" y="3392512"/>
        <a:ext cx="6017513" cy="10865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38E1C-6E96-4180-B71F-7258E9053003}">
      <dsp:nvSpPr>
        <dsp:cNvPr id="0" name=""/>
        <dsp:cNvSpPr/>
      </dsp:nvSpPr>
      <dsp:spPr>
        <a:xfrm>
          <a:off x="495920" y="331"/>
          <a:ext cx="4736306" cy="43057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MX" sz="2000" i="1" kern="1200" dirty="0" smtClean="0"/>
            <a:t>cash</a:t>
          </a:r>
          <a:endParaRPr lang="es-MX" sz="2000" i="1" kern="1200" dirty="0"/>
        </a:p>
      </dsp:txBody>
      <dsp:txXfrm>
        <a:off x="495920" y="331"/>
        <a:ext cx="4736306" cy="430573"/>
      </dsp:txXfrm>
    </dsp:sp>
    <dsp:sp modelId="{901E1A5D-AB46-4FEF-963F-CD0C417D02B3}">
      <dsp:nvSpPr>
        <dsp:cNvPr id="0" name=""/>
        <dsp:cNvSpPr/>
      </dsp:nvSpPr>
      <dsp:spPr>
        <a:xfrm>
          <a:off x="495920" y="430905"/>
          <a:ext cx="1108295" cy="877093"/>
        </a:xfrm>
        <a:prstGeom prst="chevron">
          <a:avLst>
            <a:gd name="adj" fmla="val 7061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C59B20E-86AC-43CE-BF66-E874BFE6B893}">
      <dsp:nvSpPr>
        <dsp:cNvPr id="0" name=""/>
        <dsp:cNvSpPr/>
      </dsp:nvSpPr>
      <dsp:spPr>
        <a:xfrm>
          <a:off x="1161634" y="430905"/>
          <a:ext cx="1108295" cy="877093"/>
        </a:xfrm>
        <a:prstGeom prst="chevron">
          <a:avLst>
            <a:gd name="adj" fmla="val 70610"/>
          </a:avLst>
        </a:prstGeom>
        <a:solidFill>
          <a:schemeClr val="accent5">
            <a:hueOff val="-251028"/>
            <a:satOff val="2055"/>
            <a:lumOff val="-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888D27E-D3BB-4FEA-B844-7D1713E6FAA8}">
      <dsp:nvSpPr>
        <dsp:cNvPr id="0" name=""/>
        <dsp:cNvSpPr/>
      </dsp:nvSpPr>
      <dsp:spPr>
        <a:xfrm>
          <a:off x="1827874" y="430905"/>
          <a:ext cx="1108295" cy="877093"/>
        </a:xfrm>
        <a:prstGeom prst="chevron">
          <a:avLst>
            <a:gd name="adj" fmla="val 70610"/>
          </a:avLst>
        </a:prstGeom>
        <a:solidFill>
          <a:schemeClr val="accent5">
            <a:hueOff val="-502057"/>
            <a:satOff val="4109"/>
            <a:lumOff val="-667"/>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103B60-9E67-4879-81DF-8A6A11DD5A1B}">
      <dsp:nvSpPr>
        <dsp:cNvPr id="0" name=""/>
        <dsp:cNvSpPr/>
      </dsp:nvSpPr>
      <dsp:spPr>
        <a:xfrm>
          <a:off x="2493589" y="430905"/>
          <a:ext cx="1108295" cy="877093"/>
        </a:xfrm>
        <a:prstGeom prst="chevron">
          <a:avLst>
            <a:gd name="adj" fmla="val 70610"/>
          </a:avLst>
        </a:prstGeom>
        <a:solidFill>
          <a:schemeClr val="accent5">
            <a:hueOff val="-753085"/>
            <a:satOff val="6164"/>
            <a:lumOff val="-100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2D3DA74-D11E-429A-BB67-BE8A8D5898C7}">
      <dsp:nvSpPr>
        <dsp:cNvPr id="0" name=""/>
        <dsp:cNvSpPr/>
      </dsp:nvSpPr>
      <dsp:spPr>
        <a:xfrm>
          <a:off x="3159829" y="430905"/>
          <a:ext cx="1108295" cy="877093"/>
        </a:xfrm>
        <a:prstGeom prst="chevron">
          <a:avLst>
            <a:gd name="adj" fmla="val 70610"/>
          </a:avLst>
        </a:prstGeom>
        <a:solidFill>
          <a:schemeClr val="accent5">
            <a:hueOff val="-1004113"/>
            <a:satOff val="8219"/>
            <a:lumOff val="-1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20F89A9-0D45-466C-8D4A-7D382BAC85C8}">
      <dsp:nvSpPr>
        <dsp:cNvPr id="0" name=""/>
        <dsp:cNvSpPr/>
      </dsp:nvSpPr>
      <dsp:spPr>
        <a:xfrm>
          <a:off x="3825543" y="430905"/>
          <a:ext cx="1108295" cy="877093"/>
        </a:xfrm>
        <a:prstGeom prst="chevron">
          <a:avLst>
            <a:gd name="adj" fmla="val 70610"/>
          </a:avLst>
        </a:prstGeom>
        <a:solidFill>
          <a:schemeClr val="accent5">
            <a:hueOff val="-1255142"/>
            <a:satOff val="10273"/>
            <a:lumOff val="-166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CD80F94-2B61-4D97-8C16-26FCB49E533B}">
      <dsp:nvSpPr>
        <dsp:cNvPr id="0" name=""/>
        <dsp:cNvSpPr/>
      </dsp:nvSpPr>
      <dsp:spPr>
        <a:xfrm>
          <a:off x="4491784" y="430905"/>
          <a:ext cx="1108295" cy="877093"/>
        </a:xfrm>
        <a:prstGeom prst="chevron">
          <a:avLst>
            <a:gd name="adj" fmla="val 70610"/>
          </a:avLst>
        </a:prstGeom>
        <a:solidFill>
          <a:schemeClr val="accent5">
            <a:hueOff val="-1506170"/>
            <a:satOff val="12328"/>
            <a:lumOff val="-200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FE135E4-3C86-40B6-8B43-FA0DD4981755}">
      <dsp:nvSpPr>
        <dsp:cNvPr id="0" name=""/>
        <dsp:cNvSpPr/>
      </dsp:nvSpPr>
      <dsp:spPr>
        <a:xfrm>
          <a:off x="495920" y="518614"/>
          <a:ext cx="4797878" cy="701675"/>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Con fecha valor del mismo día</a:t>
          </a:r>
          <a:endParaRPr lang="es-MX" sz="2000" kern="1200" dirty="0"/>
        </a:p>
      </dsp:txBody>
      <dsp:txXfrm>
        <a:off x="495920" y="518614"/>
        <a:ext cx="4797878" cy="701675"/>
      </dsp:txXfrm>
    </dsp:sp>
    <dsp:sp modelId="{213CA688-FB3F-4202-87B5-0EDECA7A892B}">
      <dsp:nvSpPr>
        <dsp:cNvPr id="0" name=""/>
        <dsp:cNvSpPr/>
      </dsp:nvSpPr>
      <dsp:spPr>
        <a:xfrm>
          <a:off x="495920" y="1378166"/>
          <a:ext cx="4736306" cy="43057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MX" sz="2000" i="1" kern="1200" dirty="0" smtClean="0"/>
            <a:t>tomorrow</a:t>
          </a:r>
          <a:endParaRPr lang="es-MX" sz="2000" i="1" kern="1200" dirty="0"/>
        </a:p>
      </dsp:txBody>
      <dsp:txXfrm>
        <a:off x="495920" y="1378166"/>
        <a:ext cx="4736306" cy="430573"/>
      </dsp:txXfrm>
    </dsp:sp>
    <dsp:sp modelId="{B61D64D2-7B04-4532-943B-5DDE95B0A9B2}">
      <dsp:nvSpPr>
        <dsp:cNvPr id="0" name=""/>
        <dsp:cNvSpPr/>
      </dsp:nvSpPr>
      <dsp:spPr>
        <a:xfrm>
          <a:off x="495920" y="1808739"/>
          <a:ext cx="1108295" cy="877093"/>
        </a:xfrm>
        <a:prstGeom prst="chevron">
          <a:avLst>
            <a:gd name="adj" fmla="val 70610"/>
          </a:avLst>
        </a:prstGeom>
        <a:solidFill>
          <a:schemeClr val="accent5">
            <a:hueOff val="-1757198"/>
            <a:satOff val="14383"/>
            <a:lumOff val="-2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2A4A214-E605-4750-B32B-685B5B25E2BC}">
      <dsp:nvSpPr>
        <dsp:cNvPr id="0" name=""/>
        <dsp:cNvSpPr/>
      </dsp:nvSpPr>
      <dsp:spPr>
        <a:xfrm>
          <a:off x="1161634" y="1808739"/>
          <a:ext cx="1108295" cy="877093"/>
        </a:xfrm>
        <a:prstGeom prst="chevron">
          <a:avLst>
            <a:gd name="adj" fmla="val 70610"/>
          </a:avLst>
        </a:prstGeom>
        <a:solidFill>
          <a:schemeClr val="accent5">
            <a:hueOff val="-2008226"/>
            <a:satOff val="16437"/>
            <a:lumOff val="-266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2CE6162-4342-4AD6-8059-2C778ADDAA72}">
      <dsp:nvSpPr>
        <dsp:cNvPr id="0" name=""/>
        <dsp:cNvSpPr/>
      </dsp:nvSpPr>
      <dsp:spPr>
        <a:xfrm>
          <a:off x="1827874" y="1808739"/>
          <a:ext cx="1108295" cy="877093"/>
        </a:xfrm>
        <a:prstGeom prst="chevron">
          <a:avLst>
            <a:gd name="adj" fmla="val 70610"/>
          </a:avLst>
        </a:prstGeom>
        <a:solidFill>
          <a:schemeClr val="accent5">
            <a:hueOff val="-2259255"/>
            <a:satOff val="18492"/>
            <a:lumOff val="-300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DAABA22-57C4-4C28-9359-1E9504B7A540}">
      <dsp:nvSpPr>
        <dsp:cNvPr id="0" name=""/>
        <dsp:cNvSpPr/>
      </dsp:nvSpPr>
      <dsp:spPr>
        <a:xfrm>
          <a:off x="2493589" y="1808739"/>
          <a:ext cx="1108295" cy="877093"/>
        </a:xfrm>
        <a:prstGeom prst="chevron">
          <a:avLst>
            <a:gd name="adj" fmla="val 70610"/>
          </a:avLst>
        </a:prstGeom>
        <a:solidFill>
          <a:schemeClr val="accent5">
            <a:hueOff val="-2510283"/>
            <a:satOff val="20547"/>
            <a:lumOff val="-3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8FD7F9B-63D9-4916-A37D-805AE40099F0}">
      <dsp:nvSpPr>
        <dsp:cNvPr id="0" name=""/>
        <dsp:cNvSpPr/>
      </dsp:nvSpPr>
      <dsp:spPr>
        <a:xfrm>
          <a:off x="3159829" y="1808739"/>
          <a:ext cx="1108295" cy="877093"/>
        </a:xfrm>
        <a:prstGeom prst="chevron">
          <a:avLst>
            <a:gd name="adj" fmla="val 70610"/>
          </a:avLst>
        </a:prstGeom>
        <a:solidFill>
          <a:schemeClr val="accent5">
            <a:hueOff val="-2761311"/>
            <a:satOff val="22601"/>
            <a:lumOff val="-366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D1DDF0F-CC91-48E6-92E4-82A0A7B922D9}">
      <dsp:nvSpPr>
        <dsp:cNvPr id="0" name=""/>
        <dsp:cNvSpPr/>
      </dsp:nvSpPr>
      <dsp:spPr>
        <a:xfrm>
          <a:off x="3825543" y="1808739"/>
          <a:ext cx="1108295" cy="877093"/>
        </a:xfrm>
        <a:prstGeom prst="chevron">
          <a:avLst>
            <a:gd name="adj" fmla="val 70610"/>
          </a:avLst>
        </a:prstGeom>
        <a:solidFill>
          <a:schemeClr val="accent5">
            <a:hueOff val="-3012340"/>
            <a:satOff val="24656"/>
            <a:lumOff val="-400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AD41BF9-6AC8-45B7-AAFD-0BCE878A81EB}">
      <dsp:nvSpPr>
        <dsp:cNvPr id="0" name=""/>
        <dsp:cNvSpPr/>
      </dsp:nvSpPr>
      <dsp:spPr>
        <a:xfrm>
          <a:off x="4491784" y="1808739"/>
          <a:ext cx="1108295" cy="877093"/>
        </a:xfrm>
        <a:prstGeom prst="chevron">
          <a:avLst>
            <a:gd name="adj" fmla="val 70610"/>
          </a:avLst>
        </a:prstGeom>
        <a:solidFill>
          <a:schemeClr val="accent5">
            <a:hueOff val="-3263368"/>
            <a:satOff val="26710"/>
            <a:lumOff val="-4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8471357-A5DC-4A13-B969-756EF83245D3}">
      <dsp:nvSpPr>
        <dsp:cNvPr id="0" name=""/>
        <dsp:cNvSpPr/>
      </dsp:nvSpPr>
      <dsp:spPr>
        <a:xfrm>
          <a:off x="495920" y="1896449"/>
          <a:ext cx="4797878" cy="701675"/>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Con fecha valor de 24 horas</a:t>
          </a:r>
          <a:endParaRPr lang="es-MX" sz="2000" kern="1200" dirty="0"/>
        </a:p>
      </dsp:txBody>
      <dsp:txXfrm>
        <a:off x="495920" y="1896449"/>
        <a:ext cx="4797878" cy="701675"/>
      </dsp:txXfrm>
    </dsp:sp>
    <dsp:sp modelId="{786C83BB-8B15-47D8-B851-8C84EEC9DC21}">
      <dsp:nvSpPr>
        <dsp:cNvPr id="0" name=""/>
        <dsp:cNvSpPr/>
      </dsp:nvSpPr>
      <dsp:spPr>
        <a:xfrm>
          <a:off x="495920" y="2756001"/>
          <a:ext cx="4736306" cy="43057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MX" sz="2000" i="1" kern="1200" dirty="0" smtClean="0"/>
            <a:t>spot</a:t>
          </a:r>
          <a:endParaRPr lang="es-MX" sz="2000" i="1" kern="1200" dirty="0"/>
        </a:p>
      </dsp:txBody>
      <dsp:txXfrm>
        <a:off x="495920" y="2756001"/>
        <a:ext cx="4736306" cy="430573"/>
      </dsp:txXfrm>
    </dsp:sp>
    <dsp:sp modelId="{1CDAA46E-73CA-4446-9DD5-357C9CDDCDD5}">
      <dsp:nvSpPr>
        <dsp:cNvPr id="0" name=""/>
        <dsp:cNvSpPr/>
      </dsp:nvSpPr>
      <dsp:spPr>
        <a:xfrm>
          <a:off x="495920" y="3186574"/>
          <a:ext cx="1108295" cy="877093"/>
        </a:xfrm>
        <a:prstGeom prst="chevron">
          <a:avLst>
            <a:gd name="adj" fmla="val 70610"/>
          </a:avLst>
        </a:prstGeom>
        <a:solidFill>
          <a:schemeClr val="accent5">
            <a:hueOff val="-3514396"/>
            <a:satOff val="28765"/>
            <a:lumOff val="-466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D777F36-222D-467C-B160-633E0E7150BE}">
      <dsp:nvSpPr>
        <dsp:cNvPr id="0" name=""/>
        <dsp:cNvSpPr/>
      </dsp:nvSpPr>
      <dsp:spPr>
        <a:xfrm>
          <a:off x="1161634" y="3186574"/>
          <a:ext cx="1108295" cy="877093"/>
        </a:xfrm>
        <a:prstGeom prst="chevron">
          <a:avLst>
            <a:gd name="adj" fmla="val 70610"/>
          </a:avLst>
        </a:prstGeom>
        <a:solidFill>
          <a:schemeClr val="accent5">
            <a:hueOff val="-3765425"/>
            <a:satOff val="30820"/>
            <a:lumOff val="-499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F504148-4ACB-4602-A84D-89D41926CE3B}">
      <dsp:nvSpPr>
        <dsp:cNvPr id="0" name=""/>
        <dsp:cNvSpPr/>
      </dsp:nvSpPr>
      <dsp:spPr>
        <a:xfrm>
          <a:off x="1827874" y="3186574"/>
          <a:ext cx="1108295" cy="877093"/>
        </a:xfrm>
        <a:prstGeom prst="chevron">
          <a:avLst>
            <a:gd name="adj" fmla="val 70610"/>
          </a:avLst>
        </a:prstGeom>
        <a:solidFill>
          <a:schemeClr val="accent5">
            <a:hueOff val="-4016453"/>
            <a:satOff val="32874"/>
            <a:lumOff val="-5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92B2A85-00C7-43DD-8FFA-45ED0D013ED8}">
      <dsp:nvSpPr>
        <dsp:cNvPr id="0" name=""/>
        <dsp:cNvSpPr/>
      </dsp:nvSpPr>
      <dsp:spPr>
        <a:xfrm>
          <a:off x="2493589" y="3186574"/>
          <a:ext cx="1108295" cy="877093"/>
        </a:xfrm>
        <a:prstGeom prst="chevron">
          <a:avLst>
            <a:gd name="adj" fmla="val 70610"/>
          </a:avLst>
        </a:prstGeom>
        <a:solidFill>
          <a:schemeClr val="accent5">
            <a:hueOff val="-4267481"/>
            <a:satOff val="34929"/>
            <a:lumOff val="-566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087569C-EB6F-4C7B-B30E-0BB9929260BD}">
      <dsp:nvSpPr>
        <dsp:cNvPr id="0" name=""/>
        <dsp:cNvSpPr/>
      </dsp:nvSpPr>
      <dsp:spPr>
        <a:xfrm>
          <a:off x="3159829" y="3186574"/>
          <a:ext cx="1108295" cy="877093"/>
        </a:xfrm>
        <a:prstGeom prst="chevron">
          <a:avLst>
            <a:gd name="adj" fmla="val 70610"/>
          </a:avLst>
        </a:prstGeom>
        <a:solidFill>
          <a:schemeClr val="accent5">
            <a:hueOff val="-4518509"/>
            <a:satOff val="36984"/>
            <a:lumOff val="-599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C53A18F-2866-463A-8AC8-AC4526CC740E}">
      <dsp:nvSpPr>
        <dsp:cNvPr id="0" name=""/>
        <dsp:cNvSpPr/>
      </dsp:nvSpPr>
      <dsp:spPr>
        <a:xfrm>
          <a:off x="3825543" y="3186574"/>
          <a:ext cx="1108295" cy="877093"/>
        </a:xfrm>
        <a:prstGeom prst="chevron">
          <a:avLst>
            <a:gd name="adj" fmla="val 70610"/>
          </a:avLst>
        </a:prstGeom>
        <a:solidFill>
          <a:schemeClr val="accent5">
            <a:hueOff val="-4769538"/>
            <a:satOff val="39038"/>
            <a:lumOff val="-6333"/>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BEA853D-E78A-462B-9BAD-025B16EB15B7}">
      <dsp:nvSpPr>
        <dsp:cNvPr id="0" name=""/>
        <dsp:cNvSpPr/>
      </dsp:nvSpPr>
      <dsp:spPr>
        <a:xfrm>
          <a:off x="4491784" y="3186574"/>
          <a:ext cx="1108295" cy="877093"/>
        </a:xfrm>
        <a:prstGeom prst="chevron">
          <a:avLst>
            <a:gd name="adj" fmla="val 70610"/>
          </a:avLst>
        </a:prstGeom>
        <a:solidFill>
          <a:schemeClr val="accent5">
            <a:hueOff val="-5020566"/>
            <a:satOff val="41093"/>
            <a:lumOff val="-666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A1715D5-53E0-45EA-8637-B45C84B30C8B}">
      <dsp:nvSpPr>
        <dsp:cNvPr id="0" name=""/>
        <dsp:cNvSpPr/>
      </dsp:nvSpPr>
      <dsp:spPr>
        <a:xfrm>
          <a:off x="495920" y="3274283"/>
          <a:ext cx="4797878" cy="701675"/>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Con fecha valor de 48 horas</a:t>
          </a:r>
          <a:endParaRPr lang="es-MX" sz="2000" kern="1200" dirty="0"/>
        </a:p>
      </dsp:txBody>
      <dsp:txXfrm>
        <a:off x="495920" y="3274283"/>
        <a:ext cx="4797878" cy="7016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88F6A-D68F-43E3-9D65-C7AB535520E6}">
      <dsp:nvSpPr>
        <dsp:cNvPr id="0" name=""/>
        <dsp:cNvSpPr/>
      </dsp:nvSpPr>
      <dsp:spPr>
        <a:xfrm>
          <a:off x="0" y="404619"/>
          <a:ext cx="8136904" cy="3254761"/>
        </a:xfrm>
        <a:prstGeom prst="leftRightRibbon">
          <a:avLst/>
        </a:prstGeom>
        <a:solidFill>
          <a:schemeClr val="lt1">
            <a:hueOff val="0"/>
            <a:satOff val="0"/>
            <a:lumOff val="0"/>
            <a:alphaOff val="0"/>
          </a:schemeClr>
        </a:solidFill>
        <a:ln w="11429" cap="flat" cmpd="sng" algn="ctr">
          <a:solidFill>
            <a:schemeClr val="dk2">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BD93D2AE-8CDB-4ED1-B4D5-983C4E89C817}">
      <dsp:nvSpPr>
        <dsp:cNvPr id="0" name=""/>
        <dsp:cNvSpPr/>
      </dsp:nvSpPr>
      <dsp:spPr>
        <a:xfrm>
          <a:off x="976428" y="974202"/>
          <a:ext cx="2685178" cy="159483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0020" rIns="0" bIns="171450" numCol="1" spcCol="1270" anchor="ctr" anchorCtr="0">
          <a:noAutofit/>
        </a:bodyPr>
        <a:lstStyle/>
        <a:p>
          <a:pPr lvl="0" algn="ctr" defTabSz="2000250">
            <a:lnSpc>
              <a:spcPct val="90000"/>
            </a:lnSpc>
            <a:spcBef>
              <a:spcPct val="0"/>
            </a:spcBef>
            <a:spcAft>
              <a:spcPct val="35000"/>
            </a:spcAft>
          </a:pPr>
          <a:r>
            <a:rPr lang="es-MX" sz="4500" kern="1200" dirty="0" smtClean="0"/>
            <a:t>Cotización a futuro</a:t>
          </a:r>
          <a:endParaRPr lang="es-MX" sz="4500" kern="1200" dirty="0"/>
        </a:p>
      </dsp:txBody>
      <dsp:txXfrm>
        <a:off x="976428" y="974202"/>
        <a:ext cx="2685178" cy="1594833"/>
      </dsp:txXfrm>
    </dsp:sp>
    <dsp:sp modelId="{156347FD-95AF-4FC8-B33B-CA225E011405}">
      <dsp:nvSpPr>
        <dsp:cNvPr id="0" name=""/>
        <dsp:cNvSpPr/>
      </dsp:nvSpPr>
      <dsp:spPr>
        <a:xfrm>
          <a:off x="4068452" y="1494964"/>
          <a:ext cx="3173392" cy="159483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0020" rIns="0" bIns="171450" numCol="1" spcCol="1270" anchor="ctr" anchorCtr="0">
          <a:noAutofit/>
        </a:bodyPr>
        <a:lstStyle/>
        <a:p>
          <a:pPr lvl="0" algn="ctr" defTabSz="2000250">
            <a:lnSpc>
              <a:spcPct val="90000"/>
            </a:lnSpc>
            <a:spcBef>
              <a:spcPct val="0"/>
            </a:spcBef>
            <a:spcAft>
              <a:spcPct val="35000"/>
            </a:spcAft>
          </a:pPr>
          <a:r>
            <a:rPr lang="es-MX" sz="4500" kern="1200" dirty="0" smtClean="0"/>
            <a:t>Cotización swap</a:t>
          </a:r>
          <a:endParaRPr lang="es-MX" sz="4500" kern="1200" dirty="0"/>
        </a:p>
      </dsp:txBody>
      <dsp:txXfrm>
        <a:off x="4068452" y="1494964"/>
        <a:ext cx="3173392" cy="15948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95FF1-3228-42A3-B3F7-DB12AAFE2A52}">
      <dsp:nvSpPr>
        <dsp:cNvPr id="0" name=""/>
        <dsp:cNvSpPr/>
      </dsp:nvSpPr>
      <dsp:spPr>
        <a:xfrm>
          <a:off x="1488559" y="276947"/>
          <a:ext cx="3579014" cy="3579014"/>
        </a:xfrm>
        <a:prstGeom prst="pie">
          <a:avLst>
            <a:gd name="adj1" fmla="val 16200000"/>
            <a:gd name="adj2" fmla="val 180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Diferencial de tasas de interés</a:t>
          </a:r>
          <a:endParaRPr lang="es-MX" sz="1800" kern="1200" dirty="0"/>
        </a:p>
      </dsp:txBody>
      <dsp:txXfrm>
        <a:off x="3374785" y="1035357"/>
        <a:ext cx="1278219" cy="1065182"/>
      </dsp:txXfrm>
    </dsp:sp>
    <dsp:sp modelId="{C49BED86-54AD-4F59-853F-0C2ED43885E5}">
      <dsp:nvSpPr>
        <dsp:cNvPr id="0" name=""/>
        <dsp:cNvSpPr/>
      </dsp:nvSpPr>
      <dsp:spPr>
        <a:xfrm>
          <a:off x="1080121" y="404769"/>
          <a:ext cx="4248468" cy="3579014"/>
        </a:xfrm>
        <a:prstGeom prst="pie">
          <a:avLst>
            <a:gd name="adj1" fmla="val 1800000"/>
            <a:gd name="adj2" fmla="val 9000000"/>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Oferta y demanda en el mercado internacional </a:t>
          </a:r>
          <a:endParaRPr lang="es-MX" sz="1800" kern="1200" dirty="0"/>
        </a:p>
      </dsp:txBody>
      <dsp:txXfrm>
        <a:off x="2091661" y="2726867"/>
        <a:ext cx="2275965" cy="937360"/>
      </dsp:txXfrm>
    </dsp:sp>
    <dsp:sp modelId="{1F275CC2-E4DA-4B38-BE6C-7AC1E6D9926F}">
      <dsp:nvSpPr>
        <dsp:cNvPr id="0" name=""/>
        <dsp:cNvSpPr/>
      </dsp:nvSpPr>
      <dsp:spPr>
        <a:xfrm>
          <a:off x="1341138" y="276947"/>
          <a:ext cx="3579014" cy="3579014"/>
        </a:xfrm>
        <a:prstGeom prst="pie">
          <a:avLst>
            <a:gd name="adj1" fmla="val 9000000"/>
            <a:gd name="adj2" fmla="val 16200000"/>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Tipo de cambio al contado</a:t>
          </a:r>
          <a:endParaRPr lang="es-MX" sz="1800" kern="1200" dirty="0"/>
        </a:p>
      </dsp:txBody>
      <dsp:txXfrm>
        <a:off x="1755707" y="1035357"/>
        <a:ext cx="1278219" cy="1065182"/>
      </dsp:txXfrm>
    </dsp:sp>
    <dsp:sp modelId="{CC5EBC17-71A5-40A2-AFCA-B53CBF363998}">
      <dsp:nvSpPr>
        <dsp:cNvPr id="0" name=""/>
        <dsp:cNvSpPr/>
      </dsp:nvSpPr>
      <dsp:spPr>
        <a:xfrm>
          <a:off x="1267297" y="55389"/>
          <a:ext cx="4022130" cy="4022130"/>
        </a:xfrm>
        <a:prstGeom prst="circularArrow">
          <a:avLst>
            <a:gd name="adj1" fmla="val 5085"/>
            <a:gd name="adj2" fmla="val 327528"/>
            <a:gd name="adj3" fmla="val 1472472"/>
            <a:gd name="adj4" fmla="val 16199432"/>
            <a:gd name="adj5" fmla="val 5932"/>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D8E7DEB-6256-41F4-A012-7C5CEA089852}">
      <dsp:nvSpPr>
        <dsp:cNvPr id="0" name=""/>
        <dsp:cNvSpPr/>
      </dsp:nvSpPr>
      <dsp:spPr>
        <a:xfrm>
          <a:off x="1189924" y="182985"/>
          <a:ext cx="4022130" cy="4022130"/>
        </a:xfrm>
        <a:prstGeom prst="circularArrow">
          <a:avLst>
            <a:gd name="adj1" fmla="val 5085"/>
            <a:gd name="adj2" fmla="val 327528"/>
            <a:gd name="adj3" fmla="val 8671970"/>
            <a:gd name="adj4" fmla="val 1800502"/>
            <a:gd name="adj5" fmla="val 5932"/>
          </a:avLst>
        </a:prstGeom>
        <a:solidFill>
          <a:schemeClr val="accent2">
            <a:hueOff val="3864684"/>
            <a:satOff val="-41326"/>
            <a:lumOff val="1078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7335CCAA-F086-4634-931F-D416835BF101}">
      <dsp:nvSpPr>
        <dsp:cNvPr id="0" name=""/>
        <dsp:cNvSpPr/>
      </dsp:nvSpPr>
      <dsp:spPr>
        <a:xfrm>
          <a:off x="1119284" y="55389"/>
          <a:ext cx="4022130" cy="4022130"/>
        </a:xfrm>
        <a:prstGeom prst="circularArrow">
          <a:avLst>
            <a:gd name="adj1" fmla="val 5085"/>
            <a:gd name="adj2" fmla="val 327528"/>
            <a:gd name="adj3" fmla="val 15873039"/>
            <a:gd name="adj4" fmla="val 9000000"/>
            <a:gd name="adj5" fmla="val 5932"/>
          </a:avLst>
        </a:prstGeom>
        <a:solidFill>
          <a:schemeClr val="accent2">
            <a:hueOff val="7729367"/>
            <a:satOff val="-82653"/>
            <a:lumOff val="2156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1C29B-788F-44E0-8621-D220673CAEB0}">
      <dsp:nvSpPr>
        <dsp:cNvPr id="0" name=""/>
        <dsp:cNvSpPr/>
      </dsp:nvSpPr>
      <dsp:spPr>
        <a:xfrm>
          <a:off x="3003125" y="1890"/>
          <a:ext cx="1698604" cy="1104093"/>
        </a:xfrm>
        <a:prstGeom prst="roundRect">
          <a:avLst/>
        </a:prstGeom>
        <a:solidFill>
          <a:schemeClr val="lt1">
            <a:hueOff val="0"/>
            <a:satOff val="0"/>
            <a:lumOff val="0"/>
            <a:alphaOff val="0"/>
          </a:schemeClr>
        </a:solidFill>
        <a:ln w="11429" cap="flat" cmpd="sng" algn="ctr">
          <a:solidFill>
            <a:schemeClr val="dk1">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Riesgo de crédito</a:t>
          </a:r>
          <a:endParaRPr lang="es-MX" sz="2100" kern="1200" dirty="0"/>
        </a:p>
      </dsp:txBody>
      <dsp:txXfrm>
        <a:off x="3057022" y="55787"/>
        <a:ext cx="1590810" cy="996299"/>
      </dsp:txXfrm>
    </dsp:sp>
    <dsp:sp modelId="{9862CED2-0A14-4556-8CC1-23496015E76B}">
      <dsp:nvSpPr>
        <dsp:cNvPr id="0" name=""/>
        <dsp:cNvSpPr/>
      </dsp:nvSpPr>
      <dsp:spPr>
        <a:xfrm>
          <a:off x="2030101" y="553937"/>
          <a:ext cx="3644653" cy="3644653"/>
        </a:xfrm>
        <a:custGeom>
          <a:avLst/>
          <a:gdLst/>
          <a:ahLst/>
          <a:cxnLst/>
          <a:rect l="0" t="0" r="0" b="0"/>
          <a:pathLst>
            <a:path>
              <a:moveTo>
                <a:pt x="2683837" y="216501"/>
              </a:moveTo>
              <a:arcTo wR="1822326" hR="1822326" stAng="17892789" swAng="2623090"/>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6B18B7-96FB-4A4E-8444-98D5CAF3DF4B}">
      <dsp:nvSpPr>
        <dsp:cNvPr id="0" name=""/>
        <dsp:cNvSpPr/>
      </dsp:nvSpPr>
      <dsp:spPr>
        <a:xfrm>
          <a:off x="4825452" y="1824217"/>
          <a:ext cx="1698604" cy="1104093"/>
        </a:xfrm>
        <a:prstGeom prst="roundRect">
          <a:avLst/>
        </a:prstGeom>
        <a:solidFill>
          <a:schemeClr val="lt1">
            <a:hueOff val="0"/>
            <a:satOff val="0"/>
            <a:lumOff val="0"/>
            <a:alphaOff val="0"/>
          </a:schemeClr>
        </a:solidFill>
        <a:ln w="11429" cap="flat" cmpd="sng" algn="ctr">
          <a:solidFill>
            <a:schemeClr val="dk1">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Riesgo financiero</a:t>
          </a:r>
          <a:endParaRPr lang="es-MX" sz="2100" kern="1200" dirty="0"/>
        </a:p>
      </dsp:txBody>
      <dsp:txXfrm>
        <a:off x="4879349" y="1878114"/>
        <a:ext cx="1590810" cy="996299"/>
      </dsp:txXfrm>
    </dsp:sp>
    <dsp:sp modelId="{198578B2-2CF8-4CB7-A652-C9DEAAEF28E9}">
      <dsp:nvSpPr>
        <dsp:cNvPr id="0" name=""/>
        <dsp:cNvSpPr/>
      </dsp:nvSpPr>
      <dsp:spPr>
        <a:xfrm>
          <a:off x="2030101" y="553937"/>
          <a:ext cx="3644653" cy="3644653"/>
        </a:xfrm>
        <a:custGeom>
          <a:avLst/>
          <a:gdLst/>
          <a:ahLst/>
          <a:cxnLst/>
          <a:rect l="0" t="0" r="0" b="0"/>
          <a:pathLst>
            <a:path>
              <a:moveTo>
                <a:pt x="3554786" y="2387533"/>
              </a:moveTo>
              <a:arcTo wR="1822326" hR="1822326" stAng="1084121" swAng="2623090"/>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8D8ADE-2BE3-4688-82C1-CA2AF104263F}">
      <dsp:nvSpPr>
        <dsp:cNvPr id="0" name=""/>
        <dsp:cNvSpPr/>
      </dsp:nvSpPr>
      <dsp:spPr>
        <a:xfrm>
          <a:off x="3003125" y="3646544"/>
          <a:ext cx="1698604" cy="1104093"/>
        </a:xfrm>
        <a:prstGeom prst="roundRect">
          <a:avLst/>
        </a:prstGeom>
        <a:solidFill>
          <a:schemeClr val="lt1">
            <a:hueOff val="0"/>
            <a:satOff val="0"/>
            <a:lumOff val="0"/>
            <a:alphaOff val="0"/>
          </a:schemeClr>
        </a:solidFill>
        <a:ln w="11429" cap="flat" cmpd="sng" algn="ctr">
          <a:solidFill>
            <a:schemeClr val="dk1">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Riesgo operacional</a:t>
          </a:r>
          <a:endParaRPr lang="es-MX" sz="2100" kern="1200" dirty="0"/>
        </a:p>
      </dsp:txBody>
      <dsp:txXfrm>
        <a:off x="3057022" y="3700441"/>
        <a:ext cx="1590810" cy="996299"/>
      </dsp:txXfrm>
    </dsp:sp>
    <dsp:sp modelId="{E73BE508-03BF-48D0-A0BE-0EAD7D9117C7}">
      <dsp:nvSpPr>
        <dsp:cNvPr id="0" name=""/>
        <dsp:cNvSpPr/>
      </dsp:nvSpPr>
      <dsp:spPr>
        <a:xfrm>
          <a:off x="2030101" y="553937"/>
          <a:ext cx="3644653" cy="3644653"/>
        </a:xfrm>
        <a:custGeom>
          <a:avLst/>
          <a:gdLst/>
          <a:ahLst/>
          <a:cxnLst/>
          <a:rect l="0" t="0" r="0" b="0"/>
          <a:pathLst>
            <a:path>
              <a:moveTo>
                <a:pt x="960816" y="3428151"/>
              </a:moveTo>
              <a:arcTo wR="1822326" hR="1822326" stAng="7092789" swAng="2623090"/>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91B95CB-790F-4D5D-9913-4A6FB1ABA5DF}">
      <dsp:nvSpPr>
        <dsp:cNvPr id="0" name=""/>
        <dsp:cNvSpPr/>
      </dsp:nvSpPr>
      <dsp:spPr>
        <a:xfrm>
          <a:off x="1180798" y="1824217"/>
          <a:ext cx="1698604" cy="1104093"/>
        </a:xfrm>
        <a:prstGeom prst="roundRect">
          <a:avLst/>
        </a:prstGeom>
        <a:solidFill>
          <a:schemeClr val="lt1">
            <a:hueOff val="0"/>
            <a:satOff val="0"/>
            <a:lumOff val="0"/>
            <a:alphaOff val="0"/>
          </a:schemeClr>
        </a:solidFill>
        <a:ln w="11429" cap="flat" cmpd="sng" algn="ctr">
          <a:solidFill>
            <a:schemeClr val="dk1">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Otros riesgos no financieros</a:t>
          </a:r>
          <a:endParaRPr lang="es-MX" sz="2100" kern="1200" dirty="0"/>
        </a:p>
      </dsp:txBody>
      <dsp:txXfrm>
        <a:off x="1234695" y="1878114"/>
        <a:ext cx="1590810" cy="996299"/>
      </dsp:txXfrm>
    </dsp:sp>
    <dsp:sp modelId="{1AE17DC2-1ABB-4410-A745-EF811DBE1AAF}">
      <dsp:nvSpPr>
        <dsp:cNvPr id="0" name=""/>
        <dsp:cNvSpPr/>
      </dsp:nvSpPr>
      <dsp:spPr>
        <a:xfrm>
          <a:off x="2030101" y="553937"/>
          <a:ext cx="3644653" cy="3644653"/>
        </a:xfrm>
        <a:custGeom>
          <a:avLst/>
          <a:gdLst/>
          <a:ahLst/>
          <a:cxnLst/>
          <a:rect l="0" t="0" r="0" b="0"/>
          <a:pathLst>
            <a:path>
              <a:moveTo>
                <a:pt x="89867" y="1257119"/>
              </a:moveTo>
              <a:arcTo wR="1822326" hR="1822326" stAng="11884121" swAng="2623090"/>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5.xml><?xml version="1.0" encoding="utf-8"?>
<dgm:layoutDef xmlns:dgm="http://schemas.openxmlformats.org/drawingml/2006/diagram" xmlns:a="http://schemas.openxmlformats.org/drawingml/2006/main" uniqueId="urn:microsoft.com/office/officeart/2011/layout/ConvergingText">
  <dgm:title val="Texto convergente"/>
  <dgm:desc val="Se usa para mostrar varios pasos o partes que se fusionan en un conjunto. Se limita a una forma de Nivel 1 con texto y a un máximo de cinco formas de Nivel 2."/>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17.xml><?xml version="1.0" encoding="utf-8"?>
<dgm:layoutDef xmlns:dgm="http://schemas.openxmlformats.org/drawingml/2006/diagram" xmlns:a="http://schemas.openxmlformats.org/drawingml/2006/main" uniqueId="urn:microsoft.com/office/officeart/2011/layout/InterconnectedBlockProcess">
  <dgm:title val="Proceso de bloques interconectados"/>
  <dgm:desc val="Se usa para mostrar pasos secuenciales en un proceso Funciona mejor con pequeñas cantidades de texto de Nivel 1 y cantidades medias de texto de Nivel 2."/>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8.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8FF0A-B995-AD42-969D-9488558FCFF4}" type="datetimeFigureOut">
              <a:rPr lang="es-ES_tradnl" smtClean="0"/>
              <a:t>17/10/17</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8CDEEF-6118-144B-BAC5-C64FC73236A5}" type="slidenum">
              <a:rPr lang="es-ES_tradnl" smtClean="0"/>
              <a:t>‹Nr.›</a:t>
            </a:fld>
            <a:endParaRPr lang="es-ES_tradnl"/>
          </a:p>
        </p:txBody>
      </p:sp>
    </p:spTree>
    <p:extLst>
      <p:ext uri="{BB962C8B-B14F-4D97-AF65-F5344CB8AC3E}">
        <p14:creationId xmlns:p14="http://schemas.microsoft.com/office/powerpoint/2010/main" val="1748664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488CDEEF-6118-144B-BAC5-C64FC73236A5}" type="slidenum">
              <a:rPr lang="es-ES_tradnl" smtClean="0"/>
              <a:t>51</a:t>
            </a:fld>
            <a:endParaRPr lang="es-ES_tradnl"/>
          </a:p>
        </p:txBody>
      </p:sp>
    </p:spTree>
    <p:extLst>
      <p:ext uri="{BB962C8B-B14F-4D97-AF65-F5344CB8AC3E}">
        <p14:creationId xmlns:p14="http://schemas.microsoft.com/office/powerpoint/2010/main" val="1492643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17" name="16 Marcador de pie de página"/>
          <p:cNvSpPr>
            <a:spLocks noGrp="1"/>
          </p:cNvSpPr>
          <p:nvPr>
            <p:ph type="ftr" sz="quarter" idx="11"/>
          </p:nvPr>
        </p:nvSpPr>
        <p:spPr/>
        <p:txBody>
          <a:bodyPr/>
          <a:lstStyle/>
          <a:p>
            <a:endParaRPr lang="es-MX" dirty="0"/>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D3B358D-79E5-4B8C-BF1B-A0032A7E1AF0}" type="slidenum">
              <a:rPr lang="es-MX" smtClean="0"/>
              <a:t>‹Nr.›</a:t>
            </a:fld>
            <a:endParaRPr lang="es-MX" dirty="0"/>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D3B358D-79E5-4B8C-BF1B-A0032A7E1AF0}" type="slidenum">
              <a:rPr lang="es-MX" smtClean="0"/>
              <a:t>‹Nr.›</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6915912" y="3009901"/>
            <a:ext cx="457200" cy="441325"/>
          </a:xfrm>
        </p:spPr>
        <p:txBody>
          <a:bodyPr/>
          <a:lstStyle/>
          <a:p>
            <a:fld id="{AD3B358D-79E5-4B8C-BF1B-A0032A7E1AF0}" type="slidenum">
              <a:rPr lang="es-MX" smtClean="0"/>
              <a:t>‹Nr.›</a:t>
            </a:fld>
            <a:endParaRPr lang="es-MX" dirty="0"/>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a:xfrm>
            <a:off x="4361688" y="1026372"/>
            <a:ext cx="457200" cy="441325"/>
          </a:xfrm>
        </p:spPr>
        <p:txBody>
          <a:bodyPr/>
          <a:lstStyle/>
          <a:p>
            <a:fld id="{AD3B358D-79E5-4B8C-BF1B-A0032A7E1AF0}" type="slidenum">
              <a:rPr lang="es-MX" smtClean="0"/>
              <a:t>‹Nr.›</a:t>
            </a:fld>
            <a:endParaRPr lang="es-MX" dirty="0"/>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dirty="0"/>
          </a:p>
        </p:txBody>
      </p:sp>
      <p:sp>
        <p:nvSpPr>
          <p:cNvPr id="4" name="3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D3B358D-79E5-4B8C-BF1B-A0032A7E1AF0}" type="slidenum">
              <a:rPr lang="es-MX" smtClean="0"/>
              <a:t>‹Nr.›</a:t>
            </a:fld>
            <a:endParaRPr lang="es-MX" dirty="0"/>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DB459C7A-0D59-437A-A495-7682F3E03A72}" type="datetimeFigureOut">
              <a:rPr lang="es-MX" smtClean="0"/>
              <a:t>17/10/17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D3B358D-79E5-4B8C-BF1B-A0032A7E1AF0}" type="slidenum">
              <a:rPr lang="es-MX" smtClean="0"/>
              <a:t>‹Nr.›</a:t>
            </a:fld>
            <a:endParaRPr lang="es-MX" dirty="0"/>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8" name="7 Marcador de pie de página"/>
          <p:cNvSpPr>
            <a:spLocks noGrp="1"/>
          </p:cNvSpPr>
          <p:nvPr>
            <p:ph type="ftr" sz="quarter" idx="11"/>
          </p:nvPr>
        </p:nvSpPr>
        <p:spPr>
          <a:xfrm>
            <a:off x="304800" y="6409944"/>
            <a:ext cx="3581400" cy="365760"/>
          </a:xfrm>
        </p:spPr>
        <p:txBody>
          <a:bodyPr/>
          <a:lstStyle/>
          <a:p>
            <a:endParaRPr lang="es-MX" dirty="0"/>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AD3B358D-79E5-4B8C-BF1B-A0032A7E1AF0}" type="slidenum">
              <a:rPr lang="es-MX" smtClean="0"/>
              <a:t>‹Nr.›</a:t>
            </a:fld>
            <a:endParaRPr lang="es-MX" dirty="0"/>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a:xfrm>
            <a:off x="4343400" y="1036020"/>
            <a:ext cx="457200" cy="441325"/>
          </a:xfrm>
        </p:spPr>
        <p:txBody>
          <a:bodyPr/>
          <a:lstStyle/>
          <a:p>
            <a:fld id="{AD3B358D-79E5-4B8C-BF1B-A0032A7E1AF0}" type="slidenum">
              <a:rPr lang="es-MX" smtClean="0"/>
              <a:t>‹Nr.›</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AD3B358D-79E5-4B8C-BF1B-A0032A7E1AF0}" type="slidenum">
              <a:rPr lang="es-MX" smtClean="0"/>
              <a:t>‹Nr.›</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D3B358D-79E5-4B8C-BF1B-A0032A7E1AF0}" type="slidenum">
              <a:rPr lang="es-MX" smtClean="0"/>
              <a:t>‹Nr.›</a:t>
            </a:fld>
            <a:endParaRPr lang="es-MX" dirty="0"/>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fecha"/>
          <p:cNvSpPr>
            <a:spLocks noGrp="1"/>
          </p:cNvSpPr>
          <p:nvPr>
            <p:ph type="dt" sz="half" idx="10"/>
          </p:nvPr>
        </p:nvSpPr>
        <p:spPr/>
        <p:txBody>
          <a:bodyPr/>
          <a:lstStyle/>
          <a:p>
            <a:fld id="{DB459C7A-0D59-437A-A495-7682F3E03A72}" type="datetimeFigureOut">
              <a:rPr lang="es-MX" smtClean="0"/>
              <a:t>17/10/17</a:t>
            </a:fld>
            <a:endParaRPr lang="es-MX" dirty="0"/>
          </a:p>
        </p:txBody>
      </p:sp>
      <p:sp>
        <p:nvSpPr>
          <p:cNvPr id="6" name="5 Marcador de pie de página"/>
          <p:cNvSpPr>
            <a:spLocks noGrp="1"/>
          </p:cNvSpPr>
          <p:nvPr>
            <p:ph type="ftr" sz="quarter" idx="11"/>
          </p:nvPr>
        </p:nvSpPr>
        <p:spPr>
          <a:xfrm>
            <a:off x="301752" y="6410848"/>
            <a:ext cx="3383280" cy="365760"/>
          </a:xfrm>
        </p:spPr>
        <p:txBody>
          <a:bodyPr/>
          <a:lstStyle/>
          <a:p>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6 Marcador de número de diapositiva"/>
          <p:cNvSpPr>
            <a:spLocks noGrp="1"/>
          </p:cNvSpPr>
          <p:nvPr>
            <p:ph type="sldNum" sz="quarter" idx="12"/>
          </p:nvPr>
        </p:nvSpPr>
        <p:spPr>
          <a:xfrm>
            <a:off x="1371600" y="312738"/>
            <a:ext cx="457200" cy="441325"/>
          </a:xfrm>
        </p:spPr>
        <p:txBody>
          <a:bodyPr/>
          <a:lstStyle/>
          <a:p>
            <a:fld id="{AD3B358D-79E5-4B8C-BF1B-A0032A7E1AF0}" type="slidenum">
              <a:rPr lang="es-MX" smtClean="0"/>
              <a:t>‹Nr.›</a:t>
            </a:fld>
            <a:endParaRPr lang="es-MX" dirty="0"/>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fecha"/>
          <p:cNvSpPr>
            <a:spLocks noGrp="1"/>
          </p:cNvSpPr>
          <p:nvPr>
            <p:ph type="dt" sz="half" idx="10"/>
          </p:nvPr>
        </p:nvSpPr>
        <p:spPr>
          <a:xfrm>
            <a:off x="5788152" y="6404984"/>
            <a:ext cx="3044952" cy="365760"/>
          </a:xfrm>
        </p:spPr>
        <p:txBody>
          <a:bodyPr/>
          <a:lstStyle/>
          <a:p>
            <a:fld id="{DB459C7A-0D59-437A-A495-7682F3E03A72}" type="datetimeFigureOut">
              <a:rPr lang="es-MX" smtClean="0"/>
              <a:t>17/10/17</a:t>
            </a:fld>
            <a:endParaRPr lang="es-MX" dirty="0"/>
          </a:p>
        </p:txBody>
      </p:sp>
      <p:sp>
        <p:nvSpPr>
          <p:cNvPr id="6" name="5 Marcador de pie de página"/>
          <p:cNvSpPr>
            <a:spLocks noGrp="1"/>
          </p:cNvSpPr>
          <p:nvPr>
            <p:ph type="ftr" sz="quarter" idx="11"/>
          </p:nvPr>
        </p:nvSpPr>
        <p:spPr>
          <a:xfrm>
            <a:off x="301752" y="6410848"/>
            <a:ext cx="3584448" cy="365760"/>
          </a:xfrm>
        </p:spPr>
        <p:txBody>
          <a:bodyPr/>
          <a:lstStyle/>
          <a:p>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B459C7A-0D59-437A-A495-7682F3E03A72}" type="datetimeFigureOut">
              <a:rPr lang="es-MX" smtClean="0"/>
              <a:t>17/10/17</a:t>
            </a:fld>
            <a:endParaRPr lang="es-MX" dirty="0"/>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dirty="0"/>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D3B358D-79E5-4B8C-BF1B-A0032A7E1AF0}" type="slidenum">
              <a:rPr lang="es-MX" smtClean="0"/>
              <a:t>‹Nr.›</a:t>
            </a:fld>
            <a:endParaRPr lang="es-MX" dirty="0"/>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6.xml"/><Relationship Id="rId2" Type="http://schemas.openxmlformats.org/officeDocument/2006/relationships/diagramData" Target="../diagrams/data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6.xml"/><Relationship Id="rId2" Type="http://schemas.openxmlformats.org/officeDocument/2006/relationships/diagramData" Target="../diagrams/data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6.xml"/><Relationship Id="rId2" Type="http://schemas.openxmlformats.org/officeDocument/2006/relationships/diagramData" Target="../diagrams/data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6.xml"/><Relationship Id="rId2" Type="http://schemas.openxmlformats.org/officeDocument/2006/relationships/diagramData" Target="../diagrams/data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7.xml"/><Relationship Id="rId2" Type="http://schemas.openxmlformats.org/officeDocument/2006/relationships/diagramData" Target="../diagrams/data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png"/></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6.xml"/><Relationship Id="rId2" Type="http://schemas.openxmlformats.org/officeDocument/2006/relationships/diagramData" Target="../diagrams/data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6.xml"/><Relationship Id="rId2" Type="http://schemas.openxmlformats.org/officeDocument/2006/relationships/diagramData" Target="../diagrams/data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6.xml"/><Relationship Id="rId2" Type="http://schemas.openxmlformats.org/officeDocument/2006/relationships/diagramData" Target="../diagrams/data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png"/></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6.xml"/><Relationship Id="rId2" Type="http://schemas.openxmlformats.org/officeDocument/2006/relationships/diagramData" Target="../diagrams/data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4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6.xml"/><Relationship Id="rId2" Type="http://schemas.openxmlformats.org/officeDocument/2006/relationships/diagramData" Target="../diagrams/data13.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7.xml"/><Relationship Id="rId2" Type="http://schemas.openxmlformats.org/officeDocument/2006/relationships/diagramData" Target="../diagrams/data14.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7.xml"/><Relationship Id="rId2" Type="http://schemas.openxmlformats.org/officeDocument/2006/relationships/diagramData" Target="../diagrams/data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0.png"/></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6.xml"/><Relationship Id="rId2" Type="http://schemas.openxmlformats.org/officeDocument/2006/relationships/diagramData" Target="../diagrams/data1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7.xml"/><Relationship Id="rId2" Type="http://schemas.openxmlformats.org/officeDocument/2006/relationships/diagramData" Target="../diagrams/data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5.png"/></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6.xml"/><Relationship Id="rId2" Type="http://schemas.openxmlformats.org/officeDocument/2006/relationships/diagramData" Target="../diagrams/data18.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6.xml"/><Relationship Id="rId2" Type="http://schemas.openxmlformats.org/officeDocument/2006/relationships/diagramData" Target="../diagrams/data19.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1" Type="http://schemas.openxmlformats.org/officeDocument/2006/relationships/slideLayout" Target="../slideLayouts/slideLayout7.xml"/><Relationship Id="rId2" Type="http://schemas.openxmlformats.org/officeDocument/2006/relationships/diagramData" Target="../diagrams/data20.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1" Type="http://schemas.openxmlformats.org/officeDocument/2006/relationships/slideLayout" Target="../slideLayouts/slideLayout7.xml"/><Relationship Id="rId2" Type="http://schemas.openxmlformats.org/officeDocument/2006/relationships/diagramData" Target="../diagrams/data21.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7.xml"/><Relationship Id="rId2" Type="http://schemas.openxmlformats.org/officeDocument/2006/relationships/diagramData" Target="../diagrams/data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jpg"/></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1" Type="http://schemas.openxmlformats.org/officeDocument/2006/relationships/slideLayout" Target="../slideLayouts/slideLayout6.xml"/><Relationship Id="rId2" Type="http://schemas.openxmlformats.org/officeDocument/2006/relationships/diagramData" Target="../diagrams/data2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jp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0.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jp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2.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jp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5.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uaemescud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700" y="185352"/>
            <a:ext cx="1007269"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G:\escudoec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8012" y="185353"/>
            <a:ext cx="928688"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txBox="1">
            <a:spLocks/>
          </p:cNvSpPr>
          <p:nvPr/>
        </p:nvSpPr>
        <p:spPr>
          <a:xfrm>
            <a:off x="1271588" y="1310890"/>
            <a:ext cx="6107906" cy="1008062"/>
          </a:xfrm>
          <a:prstGeom prst="rect">
            <a:avLst/>
          </a:prstGeom>
        </p:spPr>
        <p:txBody>
          <a:bodyPr anchor="ctr">
            <a:normAutofit lnSpcReduction="10000"/>
          </a:bodyPr>
          <a:lstStyle/>
          <a:p>
            <a:pPr algn="ctr">
              <a:defRPr/>
            </a:pPr>
            <a:r>
              <a:rPr lang="es-MX" sz="3200" b="1" dirty="0">
                <a:latin typeface="Times New Roman" pitchFamily="18" charset="0"/>
                <a:cs typeface="Times New Roman" pitchFamily="18" charset="0"/>
              </a:rPr>
              <a:t>MATERIAL AUDIOVISUAL DIAPOSITIVAS</a:t>
            </a:r>
          </a:p>
        </p:txBody>
      </p:sp>
      <p:sp>
        <p:nvSpPr>
          <p:cNvPr id="9" name="1 Título"/>
          <p:cNvSpPr txBox="1">
            <a:spLocks/>
          </p:cNvSpPr>
          <p:nvPr/>
        </p:nvSpPr>
        <p:spPr>
          <a:xfrm>
            <a:off x="2027635" y="185352"/>
            <a:ext cx="4914900" cy="857250"/>
          </a:xfrm>
          <a:prstGeom prst="rect">
            <a:avLst/>
          </a:prstGeom>
        </p:spPr>
        <p:txBody>
          <a:bodyPr anchor="ctr"/>
          <a:lstStyle/>
          <a:p>
            <a:pPr algn="ctr">
              <a:defRPr/>
            </a:pPr>
            <a:r>
              <a:rPr lang="es-MX" sz="2000" b="1" dirty="0">
                <a:solidFill>
                  <a:schemeClr val="tx1">
                    <a:lumMod val="95000"/>
                  </a:schemeClr>
                </a:solidFill>
                <a:latin typeface="Times New Roman" pitchFamily="18" charset="0"/>
                <a:cs typeface="Times New Roman" pitchFamily="18" charset="0"/>
              </a:rPr>
              <a:t>UNIVERSIDAD AUTÓNOMA DEL ESTADO DE MEXICO</a:t>
            </a:r>
          </a:p>
          <a:p>
            <a:pPr algn="ctr">
              <a:defRPr/>
            </a:pPr>
            <a:r>
              <a:rPr lang="es-MX" sz="2000" b="1" dirty="0">
                <a:solidFill>
                  <a:schemeClr val="tx1">
                    <a:lumMod val="95000"/>
                  </a:schemeClr>
                </a:solidFill>
                <a:latin typeface="Times New Roman" pitchFamily="18" charset="0"/>
                <a:ea typeface="+mj-ea"/>
                <a:cs typeface="Times New Roman" pitchFamily="18" charset="0"/>
              </a:rPr>
              <a:t>Facultad de Economía</a:t>
            </a:r>
          </a:p>
        </p:txBody>
      </p:sp>
      <p:sp>
        <p:nvSpPr>
          <p:cNvPr id="10" name="1 Título"/>
          <p:cNvSpPr txBox="1">
            <a:spLocks/>
          </p:cNvSpPr>
          <p:nvPr/>
        </p:nvSpPr>
        <p:spPr>
          <a:xfrm>
            <a:off x="1439465" y="5612287"/>
            <a:ext cx="5940029" cy="836613"/>
          </a:xfrm>
          <a:prstGeom prst="rect">
            <a:avLst/>
          </a:prstGeom>
        </p:spPr>
        <p:txBody>
          <a:bodyPr anchor="ctr">
            <a:normAutofit fontScale="85000" lnSpcReduction="10000"/>
          </a:bodyPr>
          <a:lstStyle/>
          <a:p>
            <a:pPr algn="r">
              <a:defRPr/>
            </a:pPr>
            <a:r>
              <a:rPr lang="es-MX" sz="2000" b="1" dirty="0">
                <a:latin typeface="Times New Roman" pitchFamily="18" charset="0"/>
                <a:cs typeface="Times New Roman" pitchFamily="18" charset="0"/>
              </a:rPr>
              <a:t>ELABORADO POR: SERGIO MIRANDA GONZÁLEZ</a:t>
            </a:r>
            <a:endParaRPr lang="es-MX" sz="2000" b="1" dirty="0">
              <a:latin typeface="Times New Roman" pitchFamily="18" charset="0"/>
              <a:ea typeface="+mj-ea"/>
              <a:cs typeface="Times New Roman" pitchFamily="18" charset="0"/>
            </a:endParaRP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smtClean="0">
                <a:latin typeface="Times New Roman" pitchFamily="18" charset="0"/>
                <a:ea typeface="+mj-ea"/>
                <a:cs typeface="Times New Roman" pitchFamily="18" charset="0"/>
              </a:rPr>
              <a:t>AGOSTO </a:t>
            </a:r>
            <a:r>
              <a:rPr lang="es-MX" sz="2000" b="1" dirty="0">
                <a:latin typeface="Times New Roman" pitchFamily="18" charset="0"/>
                <a:ea typeface="+mj-ea"/>
                <a:cs typeface="Times New Roman" pitchFamily="18" charset="0"/>
              </a:rPr>
              <a:t>DE </a:t>
            </a:r>
            <a:r>
              <a:rPr lang="es-MX" sz="2000" b="1" dirty="0" smtClean="0">
                <a:latin typeface="Times New Roman" pitchFamily="18" charset="0"/>
                <a:ea typeface="+mj-ea"/>
                <a:cs typeface="Times New Roman" pitchFamily="18" charset="0"/>
              </a:rPr>
              <a:t>2017</a:t>
            </a:r>
            <a:endParaRPr lang="es-MX" sz="2000" b="1" dirty="0">
              <a:latin typeface="Times New Roman" pitchFamily="18" charset="0"/>
              <a:ea typeface="+mj-ea"/>
              <a:cs typeface="Times New Roman" pitchFamily="18" charset="0"/>
            </a:endParaRPr>
          </a:p>
        </p:txBody>
      </p:sp>
      <p:sp>
        <p:nvSpPr>
          <p:cNvPr id="11" name="2 Subtítulo"/>
          <p:cNvSpPr txBox="1">
            <a:spLocks/>
          </p:cNvSpPr>
          <p:nvPr/>
        </p:nvSpPr>
        <p:spPr>
          <a:xfrm>
            <a:off x="1800225" y="2426903"/>
            <a:ext cx="5832872" cy="2879725"/>
          </a:xfrm>
          <a:prstGeom prst="rect">
            <a:avLst/>
          </a:prstGeom>
        </p:spPr>
        <p:txBody>
          <a:bodyPr>
            <a:normAutofit fontScale="85000" lnSpcReduction="20000"/>
          </a:bodyPr>
          <a:lstStyle/>
          <a:p>
            <a:pPr marL="342900" indent="-342900" algn="ctr">
              <a:spcBef>
                <a:spcPct val="20000"/>
              </a:spcBef>
              <a:defRPr/>
            </a:pPr>
            <a:r>
              <a:rPr lang="es-MX" sz="2600" b="1" dirty="0" smtClean="0">
                <a:latin typeface="Times New Roman" pitchFamily="18" charset="0"/>
                <a:cs typeface="Times New Roman" pitchFamily="18" charset="0"/>
              </a:rPr>
              <a:t>“Mercado de divisas y administración del riesgo”</a:t>
            </a:r>
            <a:endParaRPr lang="es-MX" sz="2600" b="1" dirty="0">
              <a:latin typeface="Times New Roman" pitchFamily="18" charset="0"/>
              <a:cs typeface="Times New Roman" pitchFamily="18" charset="0"/>
            </a:endParaRPr>
          </a:p>
          <a:p>
            <a:pPr marL="342900" indent="-342900" fontAlgn="auto">
              <a:spcBef>
                <a:spcPct val="20000"/>
              </a:spcBef>
              <a:spcAft>
                <a:spcPts val="0"/>
              </a:spcAft>
              <a:defRPr/>
            </a:pPr>
            <a:endParaRPr lang="es-MX" sz="2400" b="1" dirty="0">
              <a:latin typeface="Times New Roman" pitchFamily="18" charset="0"/>
              <a:cs typeface="Times New Roman" pitchFamily="18" charset="0"/>
            </a:endParaRPr>
          </a:p>
          <a:p>
            <a:pPr indent="-342900" fontAlgn="auto">
              <a:spcBef>
                <a:spcPct val="20000"/>
              </a:spcBef>
              <a:spcAft>
                <a:spcPts val="0"/>
              </a:spcAft>
              <a:defRPr/>
            </a:pPr>
            <a:r>
              <a:rPr lang="es-MX" sz="1750" b="1" u="sng" dirty="0">
                <a:latin typeface="Times New Roman" pitchFamily="18" charset="0"/>
                <a:cs typeface="Times New Roman" pitchFamily="18" charset="0"/>
              </a:rPr>
              <a:t>LICENCIATURA</a:t>
            </a:r>
            <a:r>
              <a:rPr lang="es-MX" sz="1750" b="1" dirty="0">
                <a:latin typeface="Times New Roman" pitchFamily="18" charset="0"/>
                <a:cs typeface="Times New Roman" pitchFamily="18" charset="0"/>
              </a:rPr>
              <a:t>: </a:t>
            </a:r>
            <a:r>
              <a:rPr lang="es-MX" sz="1750" b="1" dirty="0" smtClean="0">
                <a:latin typeface="Times New Roman" pitchFamily="18" charset="0"/>
                <a:cs typeface="Times New Roman" pitchFamily="18" charset="0"/>
              </a:rPr>
              <a:t>NEGOCIOS INTERNACIONALES BILINGÜE.</a:t>
            </a:r>
            <a:endParaRPr lang="es-MX" sz="1750" b="1" dirty="0" smtClean="0">
              <a:latin typeface="Times New Roman" pitchFamily="18" charset="0"/>
              <a:cs typeface="Times New Roman" pitchFamily="18" charset="0"/>
            </a:endParaRPr>
          </a:p>
          <a:p>
            <a:pPr indent="-342900" fontAlgn="auto">
              <a:spcBef>
                <a:spcPct val="20000"/>
              </a:spcBef>
              <a:spcAft>
                <a:spcPts val="0"/>
              </a:spcAft>
              <a:defRPr/>
            </a:pPr>
            <a:r>
              <a:rPr lang="es-MX" sz="1750" b="1" u="sng" dirty="0" smtClean="0">
                <a:latin typeface="Times New Roman" pitchFamily="18" charset="0"/>
                <a:cs typeface="Times New Roman" pitchFamily="18" charset="0"/>
              </a:rPr>
              <a:t>UNIDAD </a:t>
            </a:r>
            <a:r>
              <a:rPr lang="es-MX" sz="1750" b="1" u="sng" dirty="0">
                <a:latin typeface="Times New Roman" pitchFamily="18" charset="0"/>
                <a:cs typeface="Times New Roman" pitchFamily="18" charset="0"/>
              </a:rPr>
              <a:t>DE APRENDIZAJE: MANEJO DEL MERCADO CAMBIARIO</a:t>
            </a:r>
          </a:p>
          <a:p>
            <a:pPr marL="342900" indent="-342900" fontAlgn="auto">
              <a:spcBef>
                <a:spcPct val="20000"/>
              </a:spcBef>
              <a:spcAft>
                <a:spcPts val="0"/>
              </a:spcAft>
              <a:defRPr/>
            </a:pPr>
            <a:r>
              <a:rPr lang="es-MX" sz="175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endParaRPr lang="es-MX" b="1" u="sng" dirty="0">
              <a:latin typeface="Times New Roman" pitchFamily="18" charset="0"/>
              <a:cs typeface="Times New Roman" pitchFamily="18" charset="0"/>
            </a:endParaRPr>
          </a:p>
          <a:p>
            <a:r>
              <a:rPr lang="es-ES" sz="2000" b="1" dirty="0">
                <a:latin typeface="Times New Roman" charset="0"/>
                <a:ea typeface="Times New Roman" charset="0"/>
                <a:cs typeface="Times New Roman" charset="0"/>
              </a:rPr>
              <a:t>1</a:t>
            </a:r>
            <a:r>
              <a:rPr lang="es-ES" sz="2000" b="1" smtClean="0">
                <a:latin typeface="Times New Roman" charset="0"/>
                <a:ea typeface="Times New Roman" charset="0"/>
                <a:cs typeface="Times New Roman" charset="0"/>
              </a:rPr>
              <a:t>.- </a:t>
            </a:r>
            <a:r>
              <a:rPr lang="es-ES" sz="2000" smtClean="0"/>
              <a:t>Factores que afectan los mercados monetarios y de divisas</a:t>
            </a:r>
            <a:r>
              <a:rPr lang="es-ES" sz="2000" dirty="0"/>
              <a:t>. </a:t>
            </a:r>
            <a:endParaRPr lang="es-ES" sz="2000" dirty="0"/>
          </a:p>
          <a:p>
            <a:pPr>
              <a:defRPr/>
            </a:pPr>
            <a:r>
              <a:rPr lang="es-ES" sz="2000" b="1" dirty="0" smtClean="0">
                <a:latin typeface="Times New Roman" charset="0"/>
                <a:ea typeface="Times New Roman" charset="0"/>
                <a:cs typeface="Times New Roman" charset="0"/>
              </a:rPr>
              <a:t>2</a:t>
            </a:r>
            <a:r>
              <a:rPr lang="es-ES" sz="2000" b="1" dirty="0" smtClean="0">
                <a:latin typeface="Times New Roman" charset="0"/>
                <a:ea typeface="Times New Roman" charset="0"/>
                <a:cs typeface="Times New Roman" charset="0"/>
              </a:rPr>
              <a:t>.- </a:t>
            </a:r>
            <a:r>
              <a:rPr lang="es-ES" dirty="0"/>
              <a:t>Los diferentes tipos de riesgo dentro de estos mercados. </a:t>
            </a:r>
            <a:endParaRPr lang="es-ES" dirty="0"/>
          </a:p>
          <a:p>
            <a:pPr>
              <a:defRPr/>
            </a:pPr>
            <a:r>
              <a:rPr lang="es-ES" sz="2000" b="1" dirty="0" smtClean="0">
                <a:latin typeface="Times New Roman" charset="0"/>
                <a:ea typeface="Times New Roman" charset="0"/>
                <a:cs typeface="Times New Roman" charset="0"/>
              </a:rPr>
              <a:t>.</a:t>
            </a:r>
            <a:endParaRPr lang="es-MX" sz="20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767499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4624" y="188640"/>
            <a:ext cx="8534400" cy="1080120"/>
          </a:xfrm>
        </p:spPr>
        <p:txBody>
          <a:bodyPr>
            <a:normAutofit fontScale="90000"/>
          </a:bodyPr>
          <a:lstStyle/>
          <a:p>
            <a:pPr algn="l"/>
            <a:r>
              <a:rPr lang="es-MX" b="1" smtClean="0"/>
              <a:t>Mercados cambiarios </a:t>
            </a:r>
            <a:r>
              <a:rPr lang="es-MX" b="1" dirty="0" smtClean="0"/>
              <a:t>y las transacciones que en ellos se realizan</a:t>
            </a:r>
            <a:endParaRPr lang="es-MX" b="1" dirty="0"/>
          </a:p>
        </p:txBody>
      </p:sp>
      <p:graphicFrame>
        <p:nvGraphicFramePr>
          <p:cNvPr id="3" name="2 Diagrama"/>
          <p:cNvGraphicFramePr/>
          <p:nvPr>
            <p:extLst>
              <p:ext uri="{D42A27DB-BD31-4B8C-83A1-F6EECF244321}">
                <p14:modId xmlns:p14="http://schemas.microsoft.com/office/powerpoint/2010/main" val="1300663247"/>
              </p:ext>
            </p:extLst>
          </p:nvPr>
        </p:nvGraphicFramePr>
        <p:xfrm>
          <a:off x="755576" y="1988840"/>
          <a:ext cx="7512496"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1550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MX" b="1" dirty="0" smtClean="0"/>
              <a:t>Se encuentran altamente descentralizados</a:t>
            </a:r>
            <a:endParaRPr lang="es-MX" b="1" dirty="0"/>
          </a:p>
        </p:txBody>
      </p:sp>
      <p:sp>
        <p:nvSpPr>
          <p:cNvPr id="3" name="2 CuadroTexto"/>
          <p:cNvSpPr txBox="1"/>
          <p:nvPr/>
        </p:nvSpPr>
        <p:spPr>
          <a:xfrm>
            <a:off x="611560" y="1556792"/>
            <a:ext cx="7741305" cy="4247317"/>
          </a:xfrm>
          <a:prstGeom prst="rect">
            <a:avLst/>
          </a:prstGeom>
          <a:noFill/>
        </p:spPr>
        <p:txBody>
          <a:bodyPr wrap="square" rtlCol="0">
            <a:spAutoFit/>
          </a:bodyPr>
          <a:lstStyle/>
          <a:p>
            <a:pPr algn="just"/>
            <a:r>
              <a:rPr lang="es-MX" sz="3000" dirty="0" smtClean="0">
                <a:solidFill>
                  <a:srgbClr val="002060"/>
                </a:solidFill>
              </a:rPr>
              <a:t>Los participantes (clientes al menudeo y al mayoreo, bancos comerciales, casas de cambio, bancos centrales y corredores de cambios) se encuentran físicamente separados entre sí: se comunican por teléfono y redes de computadoras; las operaciones cambiarias no se llevan a cabo en instituciones o países específicos, sino donde existen demandantes y oferentes.</a:t>
            </a:r>
            <a:endParaRPr lang="es-MX" sz="3000" dirty="0">
              <a:solidFill>
                <a:srgbClr val="002060"/>
              </a:solidFill>
            </a:endParaRPr>
          </a:p>
        </p:txBody>
      </p:sp>
    </p:spTree>
    <p:extLst>
      <p:ext uri="{BB962C8B-B14F-4D97-AF65-F5344CB8AC3E}">
        <p14:creationId xmlns:p14="http://schemas.microsoft.com/office/powerpoint/2010/main" val="2806185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9273"/>
            <a:ext cx="8534400" cy="987552"/>
          </a:xfrm>
        </p:spPr>
        <p:txBody>
          <a:bodyPr>
            <a:normAutofit fontScale="90000"/>
          </a:bodyPr>
          <a:lstStyle/>
          <a:p>
            <a:r>
              <a:rPr lang="es-MX" b="1" dirty="0" smtClean="0"/>
              <a:t>Donde se encuentran los principales centros cambiarios</a:t>
            </a:r>
            <a:endParaRPr lang="es-MX" b="1" dirty="0"/>
          </a:p>
        </p:txBody>
      </p:sp>
      <p:graphicFrame>
        <p:nvGraphicFramePr>
          <p:cNvPr id="6" name="5 Diagrama"/>
          <p:cNvGraphicFramePr/>
          <p:nvPr>
            <p:extLst>
              <p:ext uri="{D42A27DB-BD31-4B8C-83A1-F6EECF244321}">
                <p14:modId xmlns:p14="http://schemas.microsoft.com/office/powerpoint/2010/main" val="3229277800"/>
              </p:ext>
            </p:extLst>
          </p:nvPr>
        </p:nvGraphicFramePr>
        <p:xfrm>
          <a:off x="323528" y="1412776"/>
          <a:ext cx="849694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4194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t="23792" r="3950" b="34442"/>
          <a:stretch/>
        </p:blipFill>
        <p:spPr>
          <a:xfrm>
            <a:off x="321897" y="260648"/>
            <a:ext cx="8532332" cy="6264696"/>
          </a:xfrm>
          <a:prstGeom prst="rect">
            <a:avLst/>
          </a:prstGeom>
        </p:spPr>
      </p:pic>
    </p:spTree>
    <p:extLst>
      <p:ext uri="{BB962C8B-B14F-4D97-AF65-F5344CB8AC3E}">
        <p14:creationId xmlns:p14="http://schemas.microsoft.com/office/powerpoint/2010/main" val="630530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5389" t="14747" b="16566"/>
          <a:stretch/>
        </p:blipFill>
        <p:spPr>
          <a:xfrm>
            <a:off x="395536" y="181178"/>
            <a:ext cx="8352928" cy="6479190"/>
          </a:xfrm>
          <a:prstGeom prst="rect">
            <a:avLst/>
          </a:prstGeom>
        </p:spPr>
      </p:pic>
    </p:spTree>
    <p:extLst>
      <p:ext uri="{BB962C8B-B14F-4D97-AF65-F5344CB8AC3E}">
        <p14:creationId xmlns:p14="http://schemas.microsoft.com/office/powerpoint/2010/main" val="42725327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5 Imagen"/>
          <p:cNvPicPr>
            <a:picLocks noChangeAspect="1"/>
          </p:cNvPicPr>
          <p:nvPr/>
        </p:nvPicPr>
        <p:blipFill rotWithShape="1">
          <a:blip r:embed="rId2">
            <a:extLst>
              <a:ext uri="{28A0092B-C50C-407E-A947-70E740481C1C}">
                <a14:useLocalDpi xmlns:a14="http://schemas.microsoft.com/office/drawing/2010/main" val="0"/>
              </a:ext>
            </a:extLst>
          </a:blip>
          <a:srcRect t="18182" b="24588"/>
          <a:stretch/>
        </p:blipFill>
        <p:spPr>
          <a:xfrm>
            <a:off x="561701" y="116632"/>
            <a:ext cx="8136904" cy="6517998"/>
          </a:xfrm>
          <a:prstGeom prst="rect">
            <a:avLst/>
          </a:prstGeom>
        </p:spPr>
      </p:pic>
    </p:spTree>
    <p:extLst>
      <p:ext uri="{BB962C8B-B14F-4D97-AF65-F5344CB8AC3E}">
        <p14:creationId xmlns:p14="http://schemas.microsoft.com/office/powerpoint/2010/main" val="23246622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251520" y="2204864"/>
            <a:ext cx="8534400" cy="758825"/>
          </a:xfrm>
        </p:spPr>
        <p:txBody>
          <a:bodyPr>
            <a:noAutofit/>
          </a:bodyPr>
          <a:lstStyle/>
          <a:p>
            <a:pPr algn="just"/>
            <a:r>
              <a:rPr lang="es-MX" sz="2800" dirty="0" smtClean="0">
                <a:latin typeface="+mn-lt"/>
              </a:rPr>
              <a:t>Las actividades del mercado cambiario se realizan en todos los sitios donde se cambian divisas por moneda local, donde existe un banco, una sucursal o un banco con corresponsales que realicen transacciones con moneda extranjera. </a:t>
            </a:r>
            <a:endParaRPr lang="es-MX" sz="2800" dirty="0">
              <a:latin typeface="+mn-lt"/>
            </a:endParaRPr>
          </a:p>
        </p:txBody>
      </p:sp>
      <p:pic>
        <p:nvPicPr>
          <p:cNvPr id="1026" name="Picture 2" descr="Resultado de imagen para riesgos del mercado cambia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924944"/>
            <a:ext cx="7186299"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2793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l="5454" t="37454" r="9545" b="15866"/>
          <a:stretch/>
        </p:blipFill>
        <p:spPr>
          <a:xfrm>
            <a:off x="213048" y="1268760"/>
            <a:ext cx="8784976" cy="4896544"/>
          </a:xfrm>
          <a:prstGeom prst="rect">
            <a:avLst/>
          </a:prstGeom>
        </p:spPr>
      </p:pic>
      <p:sp>
        <p:nvSpPr>
          <p:cNvPr id="3" name="2 Título"/>
          <p:cNvSpPr>
            <a:spLocks noGrp="1"/>
          </p:cNvSpPr>
          <p:nvPr>
            <p:ph type="title"/>
          </p:nvPr>
        </p:nvSpPr>
        <p:spPr/>
        <p:txBody>
          <a:bodyPr/>
          <a:lstStyle/>
          <a:p>
            <a:pPr algn="l"/>
            <a:r>
              <a:rPr lang="es-MX" b="1" dirty="0" smtClean="0"/>
              <a:t>Proceso de arbitraje cambiario</a:t>
            </a:r>
            <a:endParaRPr lang="es-MX" b="1" dirty="0"/>
          </a:p>
        </p:txBody>
      </p:sp>
    </p:spTree>
    <p:extLst>
      <p:ext uri="{BB962C8B-B14F-4D97-AF65-F5344CB8AC3E}">
        <p14:creationId xmlns:p14="http://schemas.microsoft.com/office/powerpoint/2010/main" val="42088287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Se encuentran en operación continua</a:t>
            </a:r>
            <a:endParaRPr lang="es-MX" b="1" dirty="0"/>
          </a:p>
        </p:txBody>
      </p:sp>
      <p:sp>
        <p:nvSpPr>
          <p:cNvPr id="3" name="2 CuadroTexto"/>
          <p:cNvSpPr txBox="1"/>
          <p:nvPr/>
        </p:nvSpPr>
        <p:spPr>
          <a:xfrm>
            <a:off x="395536" y="1700808"/>
            <a:ext cx="8244408" cy="4832092"/>
          </a:xfrm>
          <a:prstGeom prst="rect">
            <a:avLst/>
          </a:prstGeom>
          <a:noFill/>
        </p:spPr>
        <p:txBody>
          <a:bodyPr wrap="square" rtlCol="0">
            <a:spAutoFit/>
          </a:bodyPr>
          <a:lstStyle/>
          <a:p>
            <a:pPr algn="just"/>
            <a:r>
              <a:rPr lang="es-MX" sz="2800" dirty="0" smtClean="0">
                <a:solidFill>
                  <a:srgbClr val="002060"/>
                </a:solidFill>
              </a:rPr>
              <a:t>Las operaciones jamás terminan; Mientras los bancos de Nueva York cierran a las 17:00 horas, los bancos de Chicago y México cierran una hora después, y en Los Ángeles concluyen operaciones tres horas mas tarde. Cuando son las 15:00 horas en Los Ángeles, el día cambiario apenas inicia en Sídney, Hong Kong y Singapur. Por cada banco, corredor, casa de cambio e incluso caja de hotel que cierra, otro abre, desde Honolulu hasta Tokio, desde Bahréin y Tel Aviv hasta Paris, Zurich y Londres.</a:t>
            </a:r>
            <a:endParaRPr lang="es-MX" sz="2800" dirty="0">
              <a:solidFill>
                <a:srgbClr val="002060"/>
              </a:solidFill>
            </a:endParaRPr>
          </a:p>
        </p:txBody>
      </p:sp>
    </p:spTree>
    <p:extLst>
      <p:ext uri="{BB962C8B-B14F-4D97-AF65-F5344CB8AC3E}">
        <p14:creationId xmlns:p14="http://schemas.microsoft.com/office/powerpoint/2010/main" val="2653470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Son electrónicos</a:t>
            </a:r>
            <a:endParaRPr lang="es-MX" b="1" dirty="0"/>
          </a:p>
        </p:txBody>
      </p:sp>
      <p:sp>
        <p:nvSpPr>
          <p:cNvPr id="3" name="2 CuadroTexto"/>
          <p:cNvSpPr txBox="1"/>
          <p:nvPr/>
        </p:nvSpPr>
        <p:spPr>
          <a:xfrm>
            <a:off x="323528" y="1628800"/>
            <a:ext cx="8207068" cy="2308324"/>
          </a:xfrm>
          <a:prstGeom prst="rect">
            <a:avLst/>
          </a:prstGeom>
          <a:noFill/>
        </p:spPr>
        <p:txBody>
          <a:bodyPr wrap="square" rtlCol="0">
            <a:spAutoFit/>
          </a:bodyPr>
          <a:lstStyle/>
          <a:p>
            <a:pPr algn="just"/>
            <a:r>
              <a:rPr lang="es-MX" sz="2400" dirty="0" smtClean="0">
                <a:solidFill>
                  <a:srgbClr val="002060"/>
                </a:solidFill>
              </a:rPr>
              <a:t>Frecuentemente, las operaciones al menudeo en el mercado cambiario implican la entrega física de la moneda. Sin embargo, en las operaciones al mayoreo, los compradores y vendedores no se ven la cara, sino que se comunican directamente mediante el teléfono, la computadora y el télex.</a:t>
            </a:r>
            <a:endParaRPr lang="es-MX" sz="2400" dirty="0">
              <a:solidFill>
                <a:srgbClr val="00206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6331" y="3573409"/>
            <a:ext cx="2672324" cy="267232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9037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615486" y="248981"/>
            <a:ext cx="5888831" cy="842962"/>
          </a:xfrm>
          <a:prstGeom prst="rect">
            <a:avLst/>
          </a:prstGeom>
        </p:spPr>
        <p:txBody>
          <a:bodyPr anchor="ctr">
            <a:normAutofit fontScale="625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3" name="2 Subtítulo"/>
          <p:cNvSpPr txBox="1">
            <a:spLocks/>
          </p:cNvSpPr>
          <p:nvPr/>
        </p:nvSpPr>
        <p:spPr bwMode="auto">
          <a:xfrm>
            <a:off x="1615486" y="1606294"/>
            <a:ext cx="5891213"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p:txBody>
      </p:sp>
      <p:sp>
        <p:nvSpPr>
          <p:cNvPr id="4" name="1 Título"/>
          <p:cNvSpPr txBox="1">
            <a:spLocks/>
          </p:cNvSpPr>
          <p:nvPr/>
        </p:nvSpPr>
        <p:spPr>
          <a:xfrm>
            <a:off x="1669064" y="5821106"/>
            <a:ext cx="5888831" cy="842962"/>
          </a:xfrm>
          <a:prstGeom prst="rect">
            <a:avLst/>
          </a:prstGeom>
        </p:spPr>
        <p:txBody>
          <a:bodyPr anchor="ctr">
            <a:normAutofit/>
          </a:bodyPr>
          <a:lstStyle/>
          <a:p>
            <a:pPr algn="r" fontAlgn="auto">
              <a:spcAft>
                <a:spcPts val="0"/>
              </a:spcAf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p>
        </p:txBody>
      </p:sp>
      <p:sp>
        <p:nvSpPr>
          <p:cNvPr id="5" name="6 Rectángulo"/>
          <p:cNvSpPr/>
          <p:nvPr/>
        </p:nvSpPr>
        <p:spPr>
          <a:xfrm>
            <a:off x="1615486" y="1320543"/>
            <a:ext cx="5840015" cy="5214938"/>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s-MX"/>
          </a:p>
        </p:txBody>
      </p:sp>
      <p:sp>
        <p:nvSpPr>
          <p:cNvPr id="6" name="6 Marcador de contenido"/>
          <p:cNvSpPr txBox="1">
            <a:spLocks/>
          </p:cNvSpPr>
          <p:nvPr/>
        </p:nvSpPr>
        <p:spPr>
          <a:xfrm>
            <a:off x="1797651" y="1463418"/>
            <a:ext cx="5389960" cy="4929188"/>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algn="just">
              <a:buFont typeface="Wingdings 2" panose="05020102010507070707" pitchFamily="18" charset="2"/>
              <a:buNone/>
              <a:defRPr/>
            </a:pPr>
            <a:r>
              <a:rPr lang="es-MX" sz="1900" b="1" dirty="0">
                <a:solidFill>
                  <a:schemeClr val="tx1"/>
                </a:solidFill>
                <a:latin typeface="Times New Roman" pitchFamily="18" charset="0"/>
                <a:cs typeface="Times New Roman" pitchFamily="18" charset="0"/>
              </a:rPr>
              <a:t>Este material busca introducir al estudiante </a:t>
            </a:r>
            <a:r>
              <a:rPr lang="es-ES" sz="1900" b="1" dirty="0" smtClean="0">
                <a:solidFill>
                  <a:schemeClr val="tx1"/>
                </a:solidFill>
                <a:latin typeface="Times New Roman" pitchFamily="18" charset="0"/>
                <a:cs typeface="Times New Roman" pitchFamily="18" charset="0"/>
              </a:rPr>
              <a:t>en cuáles son los determinantes del comportamiento del mercado. Facilidades y limitaciones que este presenta para la inversión tanto para personas físicas como morales.</a:t>
            </a:r>
            <a:endParaRPr lang="es-ES" sz="1900" b="1" dirty="0" smtClean="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endParaRPr lang="es-MX" sz="1900"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sz="1900" b="1" dirty="0" smtClean="0">
                <a:solidFill>
                  <a:schemeClr val="tx1"/>
                </a:solidFill>
                <a:latin typeface="Times New Roman" pitchFamily="18" charset="0"/>
                <a:cs typeface="Times New Roman" pitchFamily="18" charset="0"/>
              </a:rPr>
              <a:t>El </a:t>
            </a:r>
            <a:r>
              <a:rPr lang="es-MX" sz="1900" b="1" dirty="0">
                <a:solidFill>
                  <a:schemeClr val="tx1"/>
                </a:solidFill>
                <a:latin typeface="Times New Roman" pitchFamily="18" charset="0"/>
                <a:cs typeface="Times New Roman" pitchFamily="18" charset="0"/>
              </a:rPr>
              <a:t>conocimiento acerca de </a:t>
            </a:r>
            <a:r>
              <a:rPr lang="es-ES" sz="1900" b="1" dirty="0" smtClean="0">
                <a:solidFill>
                  <a:schemeClr val="tx1"/>
                </a:solidFill>
                <a:latin typeface="Times New Roman" pitchFamily="18" charset="0"/>
                <a:cs typeface="Times New Roman" pitchFamily="18" charset="0"/>
              </a:rPr>
              <a:t>cómo </a:t>
            </a:r>
            <a:r>
              <a:rPr lang="es-ES" sz="1900" b="1" dirty="0" smtClean="0">
                <a:solidFill>
                  <a:schemeClr val="tx1"/>
                </a:solidFill>
                <a:latin typeface="Times New Roman" pitchFamily="18" charset="0"/>
                <a:cs typeface="Times New Roman" pitchFamily="18" charset="0"/>
              </a:rPr>
              <a:t>conseguir el financiamiento y la administración del riesgo en el mercado cambiario y finalmente observar las estrategias específicas para aprovechar las grandes bondades de este mercado.</a:t>
            </a:r>
            <a:endParaRPr lang="es-ES_tradnl" sz="2000" b="1" dirty="0" smtClean="0">
              <a:solidFill>
                <a:schemeClr val="tx1"/>
              </a:solidFill>
              <a:latin typeface="Times New Roman" charset="0"/>
              <a:ea typeface="Times New Roman" charset="0"/>
              <a:cs typeface="Times New Roman" charset="0"/>
            </a:endParaRPr>
          </a:p>
          <a:p>
            <a:pPr marL="0" algn="just">
              <a:buFont typeface="Wingdings 2" panose="05020102010507070707" pitchFamily="18" charset="2"/>
              <a:buNone/>
              <a:defRPr/>
            </a:pPr>
            <a:endParaRPr lang="es-MX" sz="1900" b="1" dirty="0">
              <a:solidFill>
                <a:schemeClr val="tx1"/>
              </a:solidFill>
              <a:latin typeface="Times New Roman" charset="0"/>
              <a:ea typeface="Times New Roman" charset="0"/>
              <a:cs typeface="Times New Roman" charset="0"/>
            </a:endParaRPr>
          </a:p>
          <a:p>
            <a:pPr marL="0" algn="just">
              <a:buFont typeface="Wingdings 2" panose="05020102010507070707" pitchFamily="18" charset="2"/>
              <a:buNone/>
              <a:defRPr/>
            </a:pPr>
            <a:r>
              <a:rPr lang="es-MX" sz="1900" b="1" dirty="0">
                <a:solidFill>
                  <a:schemeClr val="tx1"/>
                </a:solidFill>
                <a:latin typeface="Times New Roman" pitchFamily="18" charset="0"/>
                <a:cs typeface="Times New Roman" pitchFamily="18" charset="0"/>
              </a:rPr>
              <a:t>Este material será utilizado en </a:t>
            </a:r>
            <a:r>
              <a:rPr lang="es-MX" sz="1900" b="1" dirty="0" err="1">
                <a:solidFill>
                  <a:schemeClr val="tx1"/>
                </a:solidFill>
                <a:latin typeface="Times New Roman" pitchFamily="18" charset="0"/>
                <a:cs typeface="Times New Roman" pitchFamily="18" charset="0"/>
              </a:rPr>
              <a:t>Power</a:t>
            </a:r>
            <a:r>
              <a:rPr lang="es-MX" sz="1900" b="1" dirty="0">
                <a:solidFill>
                  <a:schemeClr val="tx1"/>
                </a:solidFill>
                <a:latin typeface="Times New Roman" pitchFamily="18" charset="0"/>
                <a:cs typeface="Times New Roman" pitchFamily="18" charset="0"/>
              </a:rPr>
              <a:t> Point versión Office  en la versión 97- 2003 o superior y requiere de una computadora que tenga mínimo 512 </a:t>
            </a:r>
            <a:r>
              <a:rPr lang="es-MX" sz="1900" b="1" dirty="0" err="1">
                <a:solidFill>
                  <a:schemeClr val="tx1"/>
                </a:solidFill>
                <a:latin typeface="Times New Roman" pitchFamily="18" charset="0"/>
                <a:cs typeface="Times New Roman" pitchFamily="18" charset="0"/>
              </a:rPr>
              <a:t>mb</a:t>
            </a:r>
            <a:r>
              <a:rPr lang="es-MX" sz="1900" b="1" dirty="0">
                <a:solidFill>
                  <a:schemeClr val="tx1"/>
                </a:solidFill>
                <a:latin typeface="Times New Roman" pitchFamily="18" charset="0"/>
                <a:cs typeface="Times New Roman" pitchFamily="18" charset="0"/>
              </a:rPr>
              <a:t> de memoria RAM dicho programa y un video proyector o televisión de pantalla plana.</a:t>
            </a:r>
          </a:p>
          <a:p>
            <a:pPr marL="0" algn="just">
              <a:buFont typeface="Wingdings 2" panose="05020102010507070707" pitchFamily="18" charset="2"/>
              <a:buNone/>
              <a:defRPr/>
            </a:pPr>
            <a:r>
              <a:rPr lang="es-MX" sz="1900" b="1" dirty="0">
                <a:solidFill>
                  <a:schemeClr val="tx1"/>
                </a:solidFill>
                <a:latin typeface="Times New Roman" pitchFamily="18" charset="0"/>
                <a:cs typeface="Times New Roman" pitchFamily="18" charset="0"/>
              </a:rPr>
              <a:t>Este material contiene </a:t>
            </a:r>
            <a:r>
              <a:rPr lang="es-MX" sz="1900" b="1" dirty="0" smtClean="0">
                <a:solidFill>
                  <a:schemeClr val="tx1"/>
                </a:solidFill>
                <a:latin typeface="Times New Roman" pitchFamily="18" charset="0"/>
                <a:cs typeface="Times New Roman" pitchFamily="18" charset="0"/>
              </a:rPr>
              <a:t>80 </a:t>
            </a:r>
            <a:r>
              <a:rPr lang="es-MX" sz="1900" b="1" dirty="0">
                <a:solidFill>
                  <a:schemeClr val="tx1"/>
                </a:solidFill>
                <a:latin typeface="Times New Roman" pitchFamily="18" charset="0"/>
                <a:cs typeface="Times New Roman" pitchFamily="18" charset="0"/>
              </a:rPr>
              <a:t>diapositivas.</a:t>
            </a:r>
          </a:p>
          <a:p>
            <a:pPr marL="0">
              <a:defRPr/>
            </a:pPr>
            <a:endParaRPr lang="es-MX" dirty="0"/>
          </a:p>
        </p:txBody>
      </p:sp>
    </p:spTree>
    <p:extLst>
      <p:ext uri="{BB962C8B-B14F-4D97-AF65-F5344CB8AC3E}">
        <p14:creationId xmlns:p14="http://schemas.microsoft.com/office/powerpoint/2010/main" val="4101827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8734744" cy="758952"/>
          </a:xfrm>
        </p:spPr>
        <p:txBody>
          <a:bodyPr>
            <a:noAutofit/>
          </a:bodyPr>
          <a:lstStyle/>
          <a:p>
            <a:r>
              <a:rPr lang="es-MX" sz="2800" b="1" dirty="0" smtClean="0"/>
              <a:t>Participantes en el mercado cambiario y sus motivaciones</a:t>
            </a:r>
            <a:endParaRPr lang="es-MX" sz="2800" b="1" dirty="0"/>
          </a:p>
        </p:txBody>
      </p:sp>
      <p:sp>
        <p:nvSpPr>
          <p:cNvPr id="3" name="2 CuadroTexto"/>
          <p:cNvSpPr txBox="1"/>
          <p:nvPr/>
        </p:nvSpPr>
        <p:spPr>
          <a:xfrm>
            <a:off x="467544" y="1556792"/>
            <a:ext cx="7776864" cy="1200329"/>
          </a:xfrm>
          <a:prstGeom prst="rect">
            <a:avLst/>
          </a:prstGeom>
          <a:noFill/>
        </p:spPr>
        <p:txBody>
          <a:bodyPr wrap="square" rtlCol="0">
            <a:spAutoFit/>
          </a:bodyPr>
          <a:lstStyle/>
          <a:p>
            <a:pPr algn="just"/>
            <a:r>
              <a:rPr lang="es-MX" dirty="0" smtClean="0">
                <a:solidFill>
                  <a:srgbClr val="002060"/>
                </a:solidFill>
              </a:rPr>
              <a:t>El mercado de divisas esta integrado por el mercado interbancario o al mayoreo y el mercado del cliente o al menudeo.</a:t>
            </a:r>
          </a:p>
          <a:p>
            <a:pPr algn="just"/>
            <a:r>
              <a:rPr lang="es-MX" dirty="0" smtClean="0">
                <a:solidFill>
                  <a:srgbClr val="002060"/>
                </a:solidFill>
              </a:rPr>
              <a:t>Los principales participantes en los mercados internacionales de cambios pueden ordenarse según el volumen de transacciones que llevan a cabo. </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789232"/>
            <a:ext cx="4694326" cy="351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421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23528" y="188640"/>
            <a:ext cx="8534400" cy="758825"/>
          </a:xfrm>
        </p:spPr>
        <p:txBody>
          <a:bodyPr/>
          <a:lstStyle/>
          <a:p>
            <a:r>
              <a:rPr lang="es-MX" b="1" dirty="0" smtClean="0"/>
              <a:t>Participantes en el mercado cambiario</a:t>
            </a:r>
            <a:endParaRPr lang="es-MX" b="1" dirty="0"/>
          </a:p>
        </p:txBody>
      </p:sp>
      <p:graphicFrame>
        <p:nvGraphicFramePr>
          <p:cNvPr id="3" name="2 Diagrama"/>
          <p:cNvGraphicFramePr/>
          <p:nvPr>
            <p:extLst>
              <p:ext uri="{D42A27DB-BD31-4B8C-83A1-F6EECF244321}">
                <p14:modId xmlns:p14="http://schemas.microsoft.com/office/powerpoint/2010/main" val="2312806664"/>
              </p:ext>
            </p:extLst>
          </p:nvPr>
        </p:nvGraphicFramePr>
        <p:xfrm>
          <a:off x="467544" y="1124744"/>
          <a:ext cx="828092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28929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Clientes al menudeo</a:t>
            </a:r>
            <a:endParaRPr lang="es-MX" b="1" dirty="0"/>
          </a:p>
        </p:txBody>
      </p:sp>
      <p:sp>
        <p:nvSpPr>
          <p:cNvPr id="3" name="2 CuadroTexto"/>
          <p:cNvSpPr txBox="1"/>
          <p:nvPr/>
        </p:nvSpPr>
        <p:spPr>
          <a:xfrm>
            <a:off x="467544" y="1628800"/>
            <a:ext cx="6912768" cy="1200329"/>
          </a:xfrm>
          <a:prstGeom prst="rect">
            <a:avLst/>
          </a:prstGeom>
          <a:noFill/>
        </p:spPr>
        <p:txBody>
          <a:bodyPr wrap="square" rtlCol="0">
            <a:spAutoFit/>
          </a:bodyPr>
          <a:lstStyle/>
          <a:p>
            <a:pPr algn="just"/>
            <a:r>
              <a:rPr lang="es-MX" dirty="0" smtClean="0">
                <a:solidFill>
                  <a:srgbClr val="002060"/>
                </a:solidFill>
              </a:rPr>
              <a:t>Los turistas, pequeños comerciantes e inversionistas forman este tipo de clientes. Por ejemplo, los turistas norteamericanos que cambian dólares por pesos mexicanos, o cheques de viajero en Londres.</a:t>
            </a:r>
            <a:endParaRPr lang="es-MX" dirty="0">
              <a:solidFill>
                <a:srgbClr val="002060"/>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829129"/>
            <a:ext cx="6075893" cy="2897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2405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Clientes al mayoreo (Grandes empresas)</a:t>
            </a:r>
            <a:endParaRPr lang="es-MX" b="1" dirty="0"/>
          </a:p>
        </p:txBody>
      </p:sp>
      <p:sp>
        <p:nvSpPr>
          <p:cNvPr id="3" name="2 CuadroTexto"/>
          <p:cNvSpPr txBox="1"/>
          <p:nvPr/>
        </p:nvSpPr>
        <p:spPr>
          <a:xfrm>
            <a:off x="251520" y="1340768"/>
            <a:ext cx="8208912" cy="646331"/>
          </a:xfrm>
          <a:prstGeom prst="rect">
            <a:avLst/>
          </a:prstGeom>
          <a:noFill/>
        </p:spPr>
        <p:txBody>
          <a:bodyPr wrap="square" rtlCol="0">
            <a:spAutoFit/>
          </a:bodyPr>
          <a:lstStyle/>
          <a:p>
            <a:r>
              <a:rPr lang="es-MX" dirty="0" smtClean="0">
                <a:solidFill>
                  <a:srgbClr val="002060"/>
                </a:solidFill>
              </a:rPr>
              <a:t>La participación de las empresas en los mercados de divisas tiene su origen en dos motivos principales:</a:t>
            </a:r>
            <a:endParaRPr lang="es-MX" dirty="0">
              <a:solidFill>
                <a:srgbClr val="002060"/>
              </a:solidFill>
            </a:endParaRPr>
          </a:p>
        </p:txBody>
      </p:sp>
      <p:graphicFrame>
        <p:nvGraphicFramePr>
          <p:cNvPr id="4" name="3 Diagrama"/>
          <p:cNvGraphicFramePr/>
          <p:nvPr>
            <p:extLst>
              <p:ext uri="{D42A27DB-BD31-4B8C-83A1-F6EECF244321}">
                <p14:modId xmlns:p14="http://schemas.microsoft.com/office/powerpoint/2010/main" val="2672645293"/>
              </p:ext>
            </p:extLst>
          </p:nvPr>
        </p:nvGraphicFramePr>
        <p:xfrm>
          <a:off x="251520" y="2420888"/>
          <a:ext cx="8568952" cy="36516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04546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Bancos comerciales</a:t>
            </a:r>
            <a:endParaRPr lang="es-MX" b="1" dirty="0"/>
          </a:p>
        </p:txBody>
      </p:sp>
      <p:sp>
        <p:nvSpPr>
          <p:cNvPr id="3" name="2 CuadroTexto"/>
          <p:cNvSpPr txBox="1"/>
          <p:nvPr/>
        </p:nvSpPr>
        <p:spPr>
          <a:xfrm>
            <a:off x="804214" y="1844014"/>
            <a:ext cx="7344816" cy="1200329"/>
          </a:xfrm>
          <a:prstGeom prst="rect">
            <a:avLst/>
          </a:prstGeom>
          <a:noFill/>
        </p:spPr>
        <p:txBody>
          <a:bodyPr wrap="square" rtlCol="0">
            <a:spAutoFit/>
          </a:bodyPr>
          <a:lstStyle/>
          <a:p>
            <a:pPr algn="just"/>
            <a:r>
              <a:rPr lang="es-MX" dirty="0" smtClean="0">
                <a:solidFill>
                  <a:srgbClr val="002060"/>
                </a:solidFill>
              </a:rPr>
              <a:t>Los bancos comerciales participan en el mercado de cambios realizando el papel de intermediarios para sus clientes (personas físicas y empresas), quienes realmente desean intervenir en el mercado.</a:t>
            </a:r>
            <a:endParaRPr lang="es-MX" dirty="0">
              <a:solidFill>
                <a:srgbClr val="002060"/>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528" y="3429000"/>
            <a:ext cx="6896188" cy="2403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86167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l"/>
            <a:r>
              <a:rPr lang="es-MX" sz="2400" b="1" dirty="0" smtClean="0"/>
              <a:t>Los objetivos que tienen  los bancos comerciales al participar en el mercado de cambios son:</a:t>
            </a:r>
            <a:endParaRPr lang="es-MX" sz="2400" b="1" dirty="0"/>
          </a:p>
        </p:txBody>
      </p:sp>
      <p:graphicFrame>
        <p:nvGraphicFramePr>
          <p:cNvPr id="3" name="2 Diagrama"/>
          <p:cNvGraphicFramePr/>
          <p:nvPr>
            <p:extLst>
              <p:ext uri="{D42A27DB-BD31-4B8C-83A1-F6EECF244321}">
                <p14:modId xmlns:p14="http://schemas.microsoft.com/office/powerpoint/2010/main" val="1551392057"/>
              </p:ext>
            </p:extLst>
          </p:nvPr>
        </p:nvGraphicFramePr>
        <p:xfrm>
          <a:off x="395536" y="1484784"/>
          <a:ext cx="835292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3042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Casas de cambio</a:t>
            </a:r>
            <a:endParaRPr lang="es-MX" b="1" dirty="0"/>
          </a:p>
        </p:txBody>
      </p:sp>
      <p:sp>
        <p:nvSpPr>
          <p:cNvPr id="3" name="2 CuadroTexto"/>
          <p:cNvSpPr txBox="1"/>
          <p:nvPr/>
        </p:nvSpPr>
        <p:spPr>
          <a:xfrm>
            <a:off x="1043608" y="1700808"/>
            <a:ext cx="7200800" cy="1477328"/>
          </a:xfrm>
          <a:prstGeom prst="rect">
            <a:avLst/>
          </a:prstGeom>
          <a:noFill/>
        </p:spPr>
        <p:txBody>
          <a:bodyPr wrap="square" rtlCol="0">
            <a:spAutoFit/>
          </a:bodyPr>
          <a:lstStyle/>
          <a:p>
            <a:pPr algn="just"/>
            <a:r>
              <a:rPr lang="es-MX" dirty="0" smtClean="0">
                <a:solidFill>
                  <a:srgbClr val="002060"/>
                </a:solidFill>
              </a:rPr>
              <a:t>Las casa de cambio en México son sociedades anónimas dedicadas exclusivamente a realizar en forma habitual y profesional operaciones de compra, venta y cambio de divisas incluyendo las que se lleven a cabo mediante transferencias o transmisión de fondos, con el publico dentro del territorio nacional.</a:t>
            </a:r>
            <a:endParaRPr lang="es-MX" dirty="0">
              <a:solidFill>
                <a:srgbClr val="00206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7445" y="3284984"/>
            <a:ext cx="4607760" cy="2899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6582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Bancos centrales</a:t>
            </a:r>
            <a:endParaRPr lang="es-MX" dirty="0"/>
          </a:p>
        </p:txBody>
      </p:sp>
      <p:sp>
        <p:nvSpPr>
          <p:cNvPr id="3" name="2 CuadroTexto"/>
          <p:cNvSpPr txBox="1"/>
          <p:nvPr/>
        </p:nvSpPr>
        <p:spPr>
          <a:xfrm>
            <a:off x="539552" y="1700808"/>
            <a:ext cx="8064896" cy="2585323"/>
          </a:xfrm>
          <a:prstGeom prst="rect">
            <a:avLst/>
          </a:prstGeom>
          <a:noFill/>
        </p:spPr>
        <p:txBody>
          <a:bodyPr wrap="square" rtlCol="0">
            <a:spAutoFit/>
          </a:bodyPr>
          <a:lstStyle/>
          <a:p>
            <a:pPr algn="just"/>
            <a:r>
              <a:rPr lang="es-MX" dirty="0" smtClean="0">
                <a:solidFill>
                  <a:srgbClr val="002060"/>
                </a:solidFill>
              </a:rPr>
              <a:t>Los bancos centrales son responsables de la emisión de la moneda local y de la administración y control de la oferta monetaria (a través de la política monetaria) y del mantenimiento del valor de la moneda local con respecto de las divisas extranjeras. En un sistema de tipos de cambio flexible o flotante, el banco central fija la oferta monetaria, pero no participa ni interviene en los mercados cambiarios, de tal manera que permite que el tipo de cambio se establezca de acuerdo con la oferta y la demanda (cuando una moneda en régimen flexible aumenta su valor con respecto de otra, se dice que se aprecio y cuando disminuye, que se deprecio).</a:t>
            </a:r>
            <a:endParaRPr lang="es-MX" dirty="0">
              <a:solidFill>
                <a:srgbClr val="002060"/>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3241" y="3996889"/>
            <a:ext cx="3816424" cy="226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20139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Corredores de cambios</a:t>
            </a:r>
            <a:endParaRPr lang="es-MX" b="1" dirty="0"/>
          </a:p>
        </p:txBody>
      </p:sp>
      <p:sp>
        <p:nvSpPr>
          <p:cNvPr id="3" name="2 CuadroTexto"/>
          <p:cNvSpPr txBox="1"/>
          <p:nvPr/>
        </p:nvSpPr>
        <p:spPr>
          <a:xfrm>
            <a:off x="611560" y="1556792"/>
            <a:ext cx="7920880" cy="1754326"/>
          </a:xfrm>
          <a:prstGeom prst="rect">
            <a:avLst/>
          </a:prstGeom>
          <a:noFill/>
        </p:spPr>
        <p:txBody>
          <a:bodyPr wrap="square" rtlCol="0">
            <a:spAutoFit/>
          </a:bodyPr>
          <a:lstStyle/>
          <a:p>
            <a:pPr algn="just"/>
            <a:r>
              <a:rPr lang="es-MX" dirty="0" smtClean="0">
                <a:solidFill>
                  <a:srgbClr val="002060"/>
                </a:solidFill>
              </a:rPr>
              <a:t>La mayoría de los corredores de divisas son independientes, sus principales clientes son los bancos y las grandes empresas en el mercado interbancario. Cuando los mercados se muestran estables y lentos, bancos y empresas acuden directamente a negociar operaciones al tipo de cambio interbancario, pero tienden a encontrar mas eficientes los servicios de corredores cuando hay mucha actividad.</a:t>
            </a:r>
            <a:endParaRPr lang="es-MX" dirty="0">
              <a:solidFill>
                <a:srgbClr val="002060"/>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900" y="3306035"/>
            <a:ext cx="5626199" cy="3070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5550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Transacciones en el mercado cambiario</a:t>
            </a:r>
            <a:endParaRPr lang="es-MX" b="1" dirty="0"/>
          </a:p>
        </p:txBody>
      </p:sp>
      <p:pic>
        <p:nvPicPr>
          <p:cNvPr id="13314" name="Picture 2"/>
          <p:cNvPicPr>
            <a:picLocks noChangeAspect="1" noChangeArrowheads="1"/>
          </p:cNvPicPr>
          <p:nvPr/>
        </p:nvPicPr>
        <p:blipFill>
          <a:blip r:embed="rId2">
            <a:biLevel thresh="50000"/>
            <a:extLst>
              <a:ext uri="{28A0092B-C50C-407E-A947-70E740481C1C}">
                <a14:useLocalDpi xmlns:a14="http://schemas.microsoft.com/office/drawing/2010/main" val="0"/>
              </a:ext>
            </a:extLst>
          </a:blip>
          <a:srcRect/>
          <a:stretch>
            <a:fillRect/>
          </a:stretch>
        </p:blipFill>
        <p:spPr bwMode="auto">
          <a:xfrm>
            <a:off x="899592" y="1659988"/>
            <a:ext cx="7344815" cy="4577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051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1701757" y="1524086"/>
            <a:ext cx="6048375"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1648179" y="381086"/>
            <a:ext cx="6279356"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JUSTIFICACIÓN</a:t>
            </a:r>
          </a:p>
        </p:txBody>
      </p:sp>
      <p:sp>
        <p:nvSpPr>
          <p:cNvPr id="4" name="6 Marcador de contenido"/>
          <p:cNvSpPr txBox="1">
            <a:spLocks/>
          </p:cNvSpPr>
          <p:nvPr/>
        </p:nvSpPr>
        <p:spPr>
          <a:xfrm>
            <a:off x="1723188" y="1666962"/>
            <a:ext cx="5919788" cy="4752975"/>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0" algn="just">
              <a:buFont typeface="Wingdings 2" panose="05020102010507070707" pitchFamily="18" charset="2"/>
              <a:buNone/>
              <a:defRPr/>
            </a:pPr>
            <a:r>
              <a:rPr lang="es-ES" b="1" dirty="0" smtClean="0">
                <a:solidFill>
                  <a:schemeClr val="tx1"/>
                </a:solidFill>
                <a:latin typeface="Times New Roman" pitchFamily="18" charset="0"/>
                <a:cs typeface="Times New Roman" pitchFamily="18" charset="0"/>
              </a:rPr>
              <a:t>El mercado de divisas es el mercado financiero más grande el mundo, el cual es también conocido como mercado cambiario o FOREX y es el mercado en que el activo que se intercambia son las divisas o monedas de los distintos países entre sus instituciones financieras.</a:t>
            </a:r>
          </a:p>
          <a:p>
            <a:pPr marL="0" algn="just">
              <a:buFont typeface="Wingdings 2" panose="05020102010507070707" pitchFamily="18" charset="2"/>
              <a:buNone/>
              <a:defRPr/>
            </a:pPr>
            <a:endParaRPr lang="es-ES"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ES" b="1" dirty="0" smtClean="0">
                <a:solidFill>
                  <a:schemeClr val="tx1"/>
                </a:solidFill>
                <a:latin typeface="Times New Roman" pitchFamily="18" charset="0"/>
                <a:cs typeface="Times New Roman" pitchFamily="18" charset="0"/>
              </a:rPr>
              <a:t>En el se compran y se venden diferentes monedas nacionales o, también se efectúan compraventas sobre títulos en moneda extranjera.  En este contexto la administración del riesgo surge como respuesta ante el incremento de la volatilidad. De los diferentes </a:t>
            </a:r>
            <a:r>
              <a:rPr lang="es-ES" b="1" dirty="0" err="1" smtClean="0">
                <a:solidFill>
                  <a:schemeClr val="tx1"/>
                </a:solidFill>
                <a:latin typeface="Times New Roman" pitchFamily="18" charset="0"/>
                <a:cs typeface="Times New Roman" pitchFamily="18" charset="0"/>
              </a:rPr>
              <a:t>indicdores</a:t>
            </a:r>
            <a:r>
              <a:rPr lang="es-ES" b="1" dirty="0" smtClean="0">
                <a:solidFill>
                  <a:schemeClr val="tx1"/>
                </a:solidFill>
                <a:latin typeface="Times New Roman" pitchFamily="18" charset="0"/>
                <a:cs typeface="Times New Roman" pitchFamily="18" charset="0"/>
              </a:rPr>
              <a:t> económicos y financieros.</a:t>
            </a:r>
            <a:endParaRPr lang="es-MX" dirty="0"/>
          </a:p>
        </p:txBody>
      </p:sp>
    </p:spTree>
    <p:extLst>
      <p:ext uri="{BB962C8B-B14F-4D97-AF65-F5344CB8AC3E}">
        <p14:creationId xmlns:p14="http://schemas.microsoft.com/office/powerpoint/2010/main" val="34623642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76672"/>
            <a:ext cx="8534400" cy="758952"/>
          </a:xfrm>
        </p:spPr>
        <p:txBody>
          <a:bodyPr>
            <a:noAutofit/>
          </a:bodyPr>
          <a:lstStyle/>
          <a:p>
            <a:pPr algn="just"/>
            <a:r>
              <a:rPr lang="es-MX" sz="2000" dirty="0" smtClean="0">
                <a:solidFill>
                  <a:srgbClr val="002060"/>
                </a:solidFill>
                <a:latin typeface="+mn-lt"/>
              </a:rPr>
              <a:t>Las operaciones y cotizaciones que se hacen en el mercado de divisas, comprendidas en transacciones al contado en el mercado interbancario son:</a:t>
            </a:r>
            <a:endParaRPr lang="es-MX" sz="2000" dirty="0">
              <a:solidFill>
                <a:srgbClr val="002060"/>
              </a:solidFill>
              <a:latin typeface="+mn-lt"/>
            </a:endParaRPr>
          </a:p>
        </p:txBody>
      </p:sp>
      <p:graphicFrame>
        <p:nvGraphicFramePr>
          <p:cNvPr id="3" name="2 Diagrama"/>
          <p:cNvGraphicFramePr/>
          <p:nvPr>
            <p:extLst>
              <p:ext uri="{D42A27DB-BD31-4B8C-83A1-F6EECF244321}">
                <p14:modId xmlns:p14="http://schemas.microsoft.com/office/powerpoint/2010/main" val="2365579151"/>
              </p:ext>
            </p:extLst>
          </p:nvPr>
        </p:nvGraphicFramePr>
        <p:xfrm>
          <a:off x="1403648"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67750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Transacción a plazo</a:t>
            </a:r>
            <a:endParaRPr lang="es-MX" b="1" dirty="0"/>
          </a:p>
        </p:txBody>
      </p:sp>
      <p:sp>
        <p:nvSpPr>
          <p:cNvPr id="3" name="2 CuadroTexto"/>
          <p:cNvSpPr txBox="1"/>
          <p:nvPr/>
        </p:nvSpPr>
        <p:spPr>
          <a:xfrm>
            <a:off x="755576" y="1772816"/>
            <a:ext cx="7416824" cy="1754326"/>
          </a:xfrm>
          <a:prstGeom prst="rect">
            <a:avLst/>
          </a:prstGeom>
          <a:noFill/>
        </p:spPr>
        <p:txBody>
          <a:bodyPr wrap="square" rtlCol="0">
            <a:spAutoFit/>
          </a:bodyPr>
          <a:lstStyle/>
          <a:p>
            <a:pPr algn="just"/>
            <a:r>
              <a:rPr lang="es-MX" dirty="0" smtClean="0">
                <a:solidFill>
                  <a:srgbClr val="002060"/>
                </a:solidFill>
              </a:rPr>
              <a:t>Requiere la entrega al valor de una fecha futura, de una cantidad especifica de una moneda por otra, también especifica. El tipo de cambio se establece cuando se firma el contrato, no obstante, el pago y la entrega no son requeridos hasta la fecha estipulada. Los tipos de cambio a plazo generalmente se cotizan para fechas de valor de 1,2,3,6 y 12 meses.</a:t>
            </a:r>
            <a:endParaRPr lang="es-MX" dirty="0">
              <a:solidFill>
                <a:srgbClr val="002060"/>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268959"/>
            <a:ext cx="3240360" cy="308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33311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sz="2400" dirty="0" smtClean="0">
                <a:solidFill>
                  <a:srgbClr val="002060"/>
                </a:solidFill>
                <a:latin typeface="+mn-lt"/>
              </a:rPr>
              <a:t>Las operaciones y cotizaciones que se realizan en el mercado de divisas dentro de transacciones a plazo son:</a:t>
            </a:r>
            <a:endParaRPr lang="es-MX" sz="2400" dirty="0">
              <a:solidFill>
                <a:srgbClr val="002060"/>
              </a:solidFill>
              <a:latin typeface="+mn-lt"/>
            </a:endParaRPr>
          </a:p>
        </p:txBody>
      </p:sp>
      <p:graphicFrame>
        <p:nvGraphicFramePr>
          <p:cNvPr id="3" name="2 Diagrama"/>
          <p:cNvGraphicFramePr/>
          <p:nvPr>
            <p:extLst>
              <p:ext uri="{D42A27DB-BD31-4B8C-83A1-F6EECF244321}">
                <p14:modId xmlns:p14="http://schemas.microsoft.com/office/powerpoint/2010/main" val="3419086812"/>
              </p:ext>
            </p:extLst>
          </p:nvPr>
        </p:nvGraphicFramePr>
        <p:xfrm>
          <a:off x="539552" y="1628800"/>
          <a:ext cx="813690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0377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286072" y="188640"/>
            <a:ext cx="8534400" cy="758825"/>
          </a:xfrm>
        </p:spPr>
        <p:txBody>
          <a:bodyPr/>
          <a:lstStyle/>
          <a:p>
            <a:pPr algn="l"/>
            <a:r>
              <a:rPr lang="es-MX" b="1" dirty="0" smtClean="0"/>
              <a:t>Cotización a futuro</a:t>
            </a:r>
            <a:endParaRPr lang="es-MX" b="1" dirty="0"/>
          </a:p>
        </p:txBody>
      </p:sp>
      <p:sp>
        <p:nvSpPr>
          <p:cNvPr id="3" name="2 CuadroTexto"/>
          <p:cNvSpPr txBox="1"/>
          <p:nvPr/>
        </p:nvSpPr>
        <p:spPr>
          <a:xfrm>
            <a:off x="179512" y="908720"/>
            <a:ext cx="8424936" cy="923330"/>
          </a:xfrm>
          <a:prstGeom prst="rect">
            <a:avLst/>
          </a:prstGeom>
          <a:noFill/>
        </p:spPr>
        <p:txBody>
          <a:bodyPr wrap="square" rtlCol="0">
            <a:spAutoFit/>
          </a:bodyPr>
          <a:lstStyle/>
          <a:p>
            <a:pPr algn="just"/>
            <a:r>
              <a:rPr lang="es-MX" dirty="0" smtClean="0">
                <a:solidFill>
                  <a:srgbClr val="002060"/>
                </a:solidFill>
              </a:rPr>
              <a:t>Es una cotización a mas de 48 horas (spot). En este caso, el precio futuro de la moneda (considerando que nadie puede saber realmente cuanto podrá valer una moneda contra otra a una determinada fecha), toma en cuenta:</a:t>
            </a:r>
            <a:endParaRPr lang="es-MX" dirty="0">
              <a:solidFill>
                <a:srgbClr val="002060"/>
              </a:solidFill>
            </a:endParaRPr>
          </a:p>
        </p:txBody>
      </p:sp>
      <p:graphicFrame>
        <p:nvGraphicFramePr>
          <p:cNvPr id="4" name="3 Diagrama"/>
          <p:cNvGraphicFramePr/>
          <p:nvPr>
            <p:extLst>
              <p:ext uri="{D42A27DB-BD31-4B8C-83A1-F6EECF244321}">
                <p14:modId xmlns:p14="http://schemas.microsoft.com/office/powerpoint/2010/main" val="3107155921"/>
              </p:ext>
            </p:extLst>
          </p:nvPr>
        </p:nvGraphicFramePr>
        <p:xfrm>
          <a:off x="1331640" y="1832050"/>
          <a:ext cx="6408712" cy="4260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996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Cotización swap</a:t>
            </a:r>
            <a:endParaRPr lang="es-MX" b="1" dirty="0"/>
          </a:p>
        </p:txBody>
      </p:sp>
      <p:sp>
        <p:nvSpPr>
          <p:cNvPr id="3" name="2 CuadroTexto"/>
          <p:cNvSpPr txBox="1"/>
          <p:nvPr/>
        </p:nvSpPr>
        <p:spPr>
          <a:xfrm>
            <a:off x="971600" y="1921737"/>
            <a:ext cx="7272808" cy="1200329"/>
          </a:xfrm>
          <a:prstGeom prst="rect">
            <a:avLst/>
          </a:prstGeom>
          <a:noFill/>
        </p:spPr>
        <p:txBody>
          <a:bodyPr wrap="square" rtlCol="0">
            <a:spAutoFit/>
          </a:bodyPr>
          <a:lstStyle/>
          <a:p>
            <a:pPr algn="just"/>
            <a:r>
              <a:rPr lang="es-MX" dirty="0" smtClean="0">
                <a:solidFill>
                  <a:srgbClr val="002060"/>
                </a:solidFill>
              </a:rPr>
              <a:t>Se refiere a la compra de una moneda contra otra y a su venta a futuro contra la moneda original, y viceversa. Este tipo de operación tiene como finalidad básica crear liquidez en una moneda especifica o invertir excedentes de la misma sin incurrir en riesgos cambiarios. </a:t>
            </a:r>
            <a:endParaRPr lang="es-MX" dirty="0">
              <a:solidFill>
                <a:srgbClr val="002060"/>
              </a:solidFill>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8853" y="3789040"/>
            <a:ext cx="5904655"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9564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2. Riesgos </a:t>
            </a:r>
            <a:r>
              <a:rPr lang="es-MX" b="1" dirty="0" smtClean="0"/>
              <a:t>en los mercados cambiarios</a:t>
            </a:r>
            <a:endParaRPr lang="es-MX" b="1" dirty="0"/>
          </a:p>
        </p:txBody>
      </p:sp>
      <p:graphicFrame>
        <p:nvGraphicFramePr>
          <p:cNvPr id="3" name="2 Diagrama"/>
          <p:cNvGraphicFramePr/>
          <p:nvPr>
            <p:extLst>
              <p:ext uri="{D42A27DB-BD31-4B8C-83A1-F6EECF244321}">
                <p14:modId xmlns:p14="http://schemas.microsoft.com/office/powerpoint/2010/main" val="1952860868"/>
              </p:ext>
            </p:extLst>
          </p:nvPr>
        </p:nvGraphicFramePr>
        <p:xfrm>
          <a:off x="683568" y="1556792"/>
          <a:ext cx="7704856"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14298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Riesgo de crédito</a:t>
            </a:r>
            <a:endParaRPr lang="es-MX" b="1" dirty="0"/>
          </a:p>
        </p:txBody>
      </p:sp>
      <p:sp>
        <p:nvSpPr>
          <p:cNvPr id="3" name="2 CuadroTexto"/>
          <p:cNvSpPr txBox="1"/>
          <p:nvPr/>
        </p:nvSpPr>
        <p:spPr>
          <a:xfrm>
            <a:off x="683568" y="1628800"/>
            <a:ext cx="7704856" cy="1200329"/>
          </a:xfrm>
          <a:prstGeom prst="rect">
            <a:avLst/>
          </a:prstGeom>
          <a:noFill/>
        </p:spPr>
        <p:txBody>
          <a:bodyPr wrap="square" rtlCol="0">
            <a:spAutoFit/>
          </a:bodyPr>
          <a:lstStyle/>
          <a:p>
            <a:pPr algn="just"/>
            <a:r>
              <a:rPr lang="es-MX" dirty="0" smtClean="0">
                <a:solidFill>
                  <a:srgbClr val="002060"/>
                </a:solidFill>
              </a:rPr>
              <a:t>Se define como la posibilidad de sufrir un quebranto económico como consecuencia del incumplimiento de los compromisos contractuales en una transacción financiera con una misma contraparte, en el caso de deterioro de la solvencia de la misma o del país en el que este radicada.</a:t>
            </a:r>
            <a:endParaRPr lang="es-MX" dirty="0">
              <a:solidFill>
                <a:srgbClr val="00206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87" y="2855450"/>
            <a:ext cx="4722218" cy="3266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13675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Riesgo país </a:t>
            </a:r>
            <a:endParaRPr lang="es-MX" b="1" dirty="0"/>
          </a:p>
        </p:txBody>
      </p:sp>
      <p:sp>
        <p:nvSpPr>
          <p:cNvPr id="3" name="2 CuadroTexto"/>
          <p:cNvSpPr txBox="1"/>
          <p:nvPr/>
        </p:nvSpPr>
        <p:spPr>
          <a:xfrm>
            <a:off x="755576" y="1556792"/>
            <a:ext cx="7704856" cy="2031325"/>
          </a:xfrm>
          <a:prstGeom prst="rect">
            <a:avLst/>
          </a:prstGeom>
          <a:noFill/>
        </p:spPr>
        <p:txBody>
          <a:bodyPr wrap="square" rtlCol="0">
            <a:spAutoFit/>
          </a:bodyPr>
          <a:lstStyle/>
          <a:p>
            <a:pPr algn="just"/>
            <a:r>
              <a:rPr lang="es-MX" dirty="0" smtClean="0">
                <a:solidFill>
                  <a:srgbClr val="002060"/>
                </a:solidFill>
              </a:rPr>
              <a:t>El riesgo país es un factor adicional de riesgo de crédito y que puede venir originado no solo por la solvencia del deudor o contrapartida en sí, sino por la solvencia del país en el que dicho emisor o contrapartida actúen.</a:t>
            </a:r>
          </a:p>
          <a:p>
            <a:pPr algn="just"/>
            <a:r>
              <a:rPr lang="es-MX" dirty="0" smtClean="0">
                <a:solidFill>
                  <a:srgbClr val="002060"/>
                </a:solidFill>
              </a:rPr>
              <a:t>El riesgo de crédito se ve influenciado por factores homogéneos y heterogéneos: cuando una de las partes cae en bancarrota o simplemente decide romper un contrato (homogéneo), o cuando la economía de un país cae en recesión (heterogéneo).</a:t>
            </a:r>
            <a:endParaRPr lang="es-MX" dirty="0">
              <a:solidFill>
                <a:srgbClr val="00206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3588117"/>
            <a:ext cx="4471620" cy="2814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03412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2600" b="1" dirty="0" smtClean="0"/>
              <a:t>El riesgo de crédito toma las siguientes formas:</a:t>
            </a:r>
            <a:endParaRPr lang="es-MX" sz="2600" b="1" dirty="0"/>
          </a:p>
        </p:txBody>
      </p:sp>
      <p:graphicFrame>
        <p:nvGraphicFramePr>
          <p:cNvPr id="3" name="2 Diagrama"/>
          <p:cNvGraphicFramePr/>
          <p:nvPr>
            <p:extLst>
              <p:ext uri="{D42A27DB-BD31-4B8C-83A1-F6EECF244321}">
                <p14:modId xmlns:p14="http://schemas.microsoft.com/office/powerpoint/2010/main" val="3024166458"/>
              </p:ext>
            </p:extLst>
          </p:nvPr>
        </p:nvGraphicFramePr>
        <p:xfrm>
          <a:off x="179512" y="1484784"/>
          <a:ext cx="8568952"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14970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Riesgos financieros</a:t>
            </a:r>
            <a:endParaRPr lang="es-MX" b="1" dirty="0"/>
          </a:p>
        </p:txBody>
      </p:sp>
      <p:sp>
        <p:nvSpPr>
          <p:cNvPr id="3" name="2 CuadroTexto"/>
          <p:cNvSpPr txBox="1"/>
          <p:nvPr/>
        </p:nvSpPr>
        <p:spPr>
          <a:xfrm>
            <a:off x="827584" y="1844824"/>
            <a:ext cx="7560840" cy="923330"/>
          </a:xfrm>
          <a:prstGeom prst="rect">
            <a:avLst/>
          </a:prstGeom>
          <a:noFill/>
        </p:spPr>
        <p:txBody>
          <a:bodyPr wrap="square" rtlCol="0">
            <a:spAutoFit/>
          </a:bodyPr>
          <a:lstStyle/>
          <a:p>
            <a:pPr algn="just"/>
            <a:r>
              <a:rPr lang="es-MX" dirty="0" smtClean="0">
                <a:solidFill>
                  <a:srgbClr val="002060"/>
                </a:solidFill>
              </a:rPr>
              <a:t>Se define como la posibilidad de que se produzcan perdidas de valor en las posiciones mantenidas como consecuencia de cambios en las cotizaciones de los precios del mercado.</a:t>
            </a:r>
            <a:endParaRPr lang="es-MX" dirty="0">
              <a:solidFill>
                <a:srgbClr val="00206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924944"/>
            <a:ext cx="6126362" cy="3157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1611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982362" y="1511729"/>
            <a:ext cx="7061887"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dirty="0"/>
          </a:p>
        </p:txBody>
      </p:sp>
      <p:sp>
        <p:nvSpPr>
          <p:cNvPr id="3" name="5 Título"/>
          <p:cNvSpPr txBox="1">
            <a:spLocks/>
          </p:cNvSpPr>
          <p:nvPr/>
        </p:nvSpPr>
        <p:spPr>
          <a:xfrm>
            <a:off x="1425758" y="368729"/>
            <a:ext cx="6279356"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OBJETIVO</a:t>
            </a:r>
          </a:p>
        </p:txBody>
      </p:sp>
      <p:sp>
        <p:nvSpPr>
          <p:cNvPr id="4" name="6 Marcador de contenido"/>
          <p:cNvSpPr txBox="1">
            <a:spLocks/>
          </p:cNvSpPr>
          <p:nvPr/>
        </p:nvSpPr>
        <p:spPr>
          <a:xfrm>
            <a:off x="1112109" y="1654605"/>
            <a:ext cx="6820930" cy="4752975"/>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0" algn="just">
              <a:buFont typeface="Wingdings 2" panose="05020102010507070707" pitchFamily="18" charset="2"/>
              <a:buNone/>
              <a:defRPr/>
            </a:pPr>
            <a:r>
              <a:rPr lang="es-MX" sz="2900" b="1" dirty="0">
                <a:solidFill>
                  <a:schemeClr val="tx1"/>
                </a:solidFill>
                <a:latin typeface="Times New Roman" pitchFamily="18" charset="0"/>
                <a:cs typeface="Times New Roman" pitchFamily="18" charset="0"/>
              </a:rPr>
              <a:t>Esta material audiovisual pretende lograr que los estudiantes puedan entender </a:t>
            </a:r>
            <a:r>
              <a:rPr lang="es-ES" sz="2900" b="1" dirty="0" smtClean="0">
                <a:solidFill>
                  <a:schemeClr val="tx1"/>
                </a:solidFill>
                <a:latin typeface="Times New Roman" pitchFamily="18" charset="0"/>
                <a:cs typeface="Times New Roman" pitchFamily="18" charset="0"/>
              </a:rPr>
              <a:t>cómo </a:t>
            </a:r>
            <a:r>
              <a:rPr lang="es-ES" sz="2900" b="1" dirty="0" smtClean="0">
                <a:solidFill>
                  <a:schemeClr val="tx1"/>
                </a:solidFill>
                <a:latin typeface="Times New Roman" pitchFamily="18" charset="0"/>
                <a:cs typeface="Times New Roman" pitchFamily="18" charset="0"/>
              </a:rPr>
              <a:t>el mercado cambiario es el mayor mercado financiero en el mundo. </a:t>
            </a:r>
            <a:endParaRPr lang="es-MX" sz="2900"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endParaRPr lang="es-MX" sz="2900"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sz="2900" b="1" dirty="0">
                <a:solidFill>
                  <a:schemeClr val="tx1"/>
                </a:solidFill>
                <a:latin typeface="Times New Roman" pitchFamily="18" charset="0"/>
                <a:cs typeface="Times New Roman" pitchFamily="18" charset="0"/>
              </a:rPr>
              <a:t>Es una guía práctica para entender </a:t>
            </a:r>
            <a:r>
              <a:rPr lang="es-MX" sz="2900" b="1" dirty="0" smtClean="0">
                <a:solidFill>
                  <a:schemeClr val="tx1"/>
                </a:solidFill>
                <a:latin typeface="Times New Roman" pitchFamily="18" charset="0"/>
                <a:cs typeface="Times New Roman" pitchFamily="18" charset="0"/>
              </a:rPr>
              <a:t>cómo se realizan la compra venta de divisas consiste en el intercambio de billetes  monedas extranjerasy moneda nacional a moneda extranjera. Dichas peraciones se llevan a cabo medante mediante intercambios en el mercado de divisas  cuya exisencia está unida al comercio de bienes, servicios y capitales, y se justifica por el hecho de que las naciones han decidido mantener su derecho soberano de tener y controlar sus propias monedas.</a:t>
            </a:r>
          </a:p>
          <a:p>
            <a:pPr marL="0" algn="just">
              <a:buFont typeface="Wingdings 2" panose="05020102010507070707" pitchFamily="18" charset="2"/>
              <a:buNone/>
              <a:defRPr/>
            </a:pPr>
            <a:endParaRPr lang="es-MX" sz="2900"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sz="2900" b="1" dirty="0" smtClean="0">
                <a:solidFill>
                  <a:schemeClr val="tx1"/>
                </a:solidFill>
                <a:latin typeface="Times New Roman" pitchFamily="18" charset="0"/>
                <a:cs typeface="Times New Roman" pitchFamily="18" charset="0"/>
              </a:rPr>
              <a:t>En un mundo libre la movilidad de capitales, flotación de divisas, tasas de interés y apertura económica al comercio internacional de mercancías; las tesorerías de las empresas , entidades financieras y corporaciones  están expuestas a las fluctuaciones no anticipadas en variables económico financieras.</a:t>
            </a:r>
          </a:p>
          <a:p>
            <a:pPr marL="0" algn="just">
              <a:buFont typeface="Wingdings 2" panose="05020102010507070707" pitchFamily="18" charset="2"/>
              <a:buNone/>
              <a:defRPr/>
            </a:pPr>
            <a:endParaRPr lang="es-MX" sz="29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126247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Factores de riesgo:</a:t>
            </a:r>
            <a:endParaRPr lang="es-MX" dirty="0"/>
          </a:p>
        </p:txBody>
      </p:sp>
      <p:graphicFrame>
        <p:nvGraphicFramePr>
          <p:cNvPr id="3" name="2 Diagrama"/>
          <p:cNvGraphicFramePr/>
          <p:nvPr>
            <p:extLst>
              <p:ext uri="{D42A27DB-BD31-4B8C-83A1-F6EECF244321}">
                <p14:modId xmlns:p14="http://schemas.microsoft.com/office/powerpoint/2010/main" val="4153890297"/>
              </p:ext>
            </p:extLst>
          </p:nvPr>
        </p:nvGraphicFramePr>
        <p:xfrm>
          <a:off x="323528" y="1397000"/>
          <a:ext cx="8568952"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17273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b="1" dirty="0" smtClean="0"/>
              <a:t>Riesgos financieros y sus efectos</a:t>
            </a:r>
            <a:endParaRPr lang="es-MX" b="1" dirty="0"/>
          </a:p>
        </p:txBody>
      </p:sp>
      <p:sp>
        <p:nvSpPr>
          <p:cNvPr id="3" name="2 CuadroTexto"/>
          <p:cNvSpPr txBox="1"/>
          <p:nvPr/>
        </p:nvSpPr>
        <p:spPr>
          <a:xfrm>
            <a:off x="774349" y="1698940"/>
            <a:ext cx="7488832" cy="1200329"/>
          </a:xfrm>
          <a:prstGeom prst="rect">
            <a:avLst/>
          </a:prstGeom>
          <a:noFill/>
        </p:spPr>
        <p:txBody>
          <a:bodyPr wrap="square" rtlCol="0">
            <a:spAutoFit/>
          </a:bodyPr>
          <a:lstStyle/>
          <a:p>
            <a:pPr algn="just"/>
            <a:r>
              <a:rPr lang="es-MX" dirty="0" smtClean="0"/>
              <a:t>Los riesgos financieros están relacionados con las posibles perdidas en los mercados financieros; los movimientos en las variables financieras, tales como las tasas de interés, la inflación, los tipos de cambio, entre otros.</a:t>
            </a:r>
            <a:endParaRPr lang="es-MX"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1057" b="24493"/>
          <a:stretch/>
        </p:blipFill>
        <p:spPr bwMode="auto">
          <a:xfrm>
            <a:off x="1547664" y="3284983"/>
            <a:ext cx="6312510" cy="2946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80012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l"/>
            <a:r>
              <a:rPr lang="es-MX" sz="2600" b="1" dirty="0" smtClean="0"/>
              <a:t>El riesgo financiero toma las siguientes formas:</a:t>
            </a:r>
            <a:endParaRPr lang="es-MX" sz="2600" b="1" dirty="0"/>
          </a:p>
        </p:txBody>
      </p:sp>
      <p:graphicFrame>
        <p:nvGraphicFramePr>
          <p:cNvPr id="3" name="2 Diagrama"/>
          <p:cNvGraphicFramePr/>
          <p:nvPr>
            <p:extLst>
              <p:ext uri="{D42A27DB-BD31-4B8C-83A1-F6EECF244321}">
                <p14:modId xmlns:p14="http://schemas.microsoft.com/office/powerpoint/2010/main" val="3594794768"/>
              </p:ext>
            </p:extLst>
          </p:nvPr>
        </p:nvGraphicFramePr>
        <p:xfrm>
          <a:off x="467544" y="1484784"/>
          <a:ext cx="8208912" cy="484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94970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l"/>
            <a:r>
              <a:rPr lang="es-MX" dirty="0"/>
              <a:t>De cotización o tipo de </a:t>
            </a:r>
            <a:r>
              <a:rPr lang="es-MX" dirty="0" smtClean="0"/>
              <a:t>cambio</a:t>
            </a:r>
            <a:endParaRPr lang="es-MX" dirty="0"/>
          </a:p>
        </p:txBody>
      </p:sp>
      <p:sp>
        <p:nvSpPr>
          <p:cNvPr id="5" name="4 Marcador de texto"/>
          <p:cNvSpPr>
            <a:spLocks noGrp="1"/>
          </p:cNvSpPr>
          <p:nvPr>
            <p:ph type="body" idx="2"/>
          </p:nvPr>
        </p:nvSpPr>
        <p:spPr/>
        <p:txBody>
          <a:bodyPr>
            <a:normAutofit fontScale="92500"/>
          </a:bodyPr>
          <a:lstStyle/>
          <a:p>
            <a:pPr algn="ctr"/>
            <a:r>
              <a:rPr lang="es-MX" spc="50" dirty="0"/>
              <a:t>Es el riesgo de perdida que corre una posición abierta (por ejemplo, tener deuda en moneda extranjera y/o inversión en moneda extranjera) no-cubierta (con futuros u opciones), debido a las variaciones de las cotizaciones de la divisa. Es la probabilidad de fluctuaciones en el valor de la moneda local con respecto de las monedas extranjeras.</a:t>
            </a:r>
          </a:p>
          <a:p>
            <a:pPr algn="just"/>
            <a:endParaRPr lang="es-MX" dirty="0"/>
          </a:p>
        </p:txBody>
      </p:sp>
      <p:sp>
        <p:nvSpPr>
          <p:cNvPr id="4" name="3 Marcador de contenido"/>
          <p:cNvSpPr>
            <a:spLocks noGrp="1"/>
          </p:cNvSpPr>
          <p:nvPr>
            <p:ph sz="quarter" idx="1"/>
          </p:nvPr>
        </p:nvSpPr>
        <p:spPr/>
        <p:txBody>
          <a:bodyPr/>
          <a:lstStyle/>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764704"/>
            <a:ext cx="5760640" cy="540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09455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De posiciones abiertas</a:t>
            </a:r>
            <a:endParaRPr lang="es-MX" dirty="0"/>
          </a:p>
        </p:txBody>
      </p:sp>
      <p:sp>
        <p:nvSpPr>
          <p:cNvPr id="5" name="4 Marcador de texto"/>
          <p:cNvSpPr>
            <a:spLocks noGrp="1"/>
          </p:cNvSpPr>
          <p:nvPr>
            <p:ph type="body" idx="2"/>
          </p:nvPr>
        </p:nvSpPr>
        <p:spPr>
          <a:xfrm>
            <a:off x="251520" y="2204864"/>
            <a:ext cx="2592288" cy="3921299"/>
          </a:xfrm>
        </p:spPr>
        <p:txBody>
          <a:bodyPr/>
          <a:lstStyle/>
          <a:p>
            <a:pPr algn="ctr"/>
            <a:r>
              <a:rPr lang="es-MX" spc="50" dirty="0"/>
              <a:t>Se refiere a una posición abierta (por ejemplo, tener disponible en tesorería) al contado y esta expuesta al riesgo de cotización, o de tipo de cambio.</a:t>
            </a:r>
          </a:p>
          <a:p>
            <a:pPr algn="just"/>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2626" y="1484784"/>
            <a:ext cx="5616624"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02763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l"/>
            <a:r>
              <a:rPr lang="es-MX" dirty="0"/>
              <a:t>De posición a plazo </a:t>
            </a:r>
            <a:r>
              <a:rPr lang="es-MX" i="1" dirty="0" smtClean="0"/>
              <a:t>outringht</a:t>
            </a:r>
            <a:endParaRPr lang="es-MX" dirty="0"/>
          </a:p>
        </p:txBody>
      </p:sp>
      <p:sp>
        <p:nvSpPr>
          <p:cNvPr id="5" name="4 Marcador de texto"/>
          <p:cNvSpPr>
            <a:spLocks noGrp="1"/>
          </p:cNvSpPr>
          <p:nvPr>
            <p:ph type="body" idx="2"/>
          </p:nvPr>
        </p:nvSpPr>
        <p:spPr/>
        <p:txBody>
          <a:bodyPr/>
          <a:lstStyle/>
          <a:p>
            <a:pPr algn="ctr"/>
            <a:endParaRPr lang="es-MX" spc="50" dirty="0" smtClean="0"/>
          </a:p>
          <a:p>
            <a:pPr algn="ctr"/>
            <a:r>
              <a:rPr lang="es-MX" spc="50" dirty="0" smtClean="0"/>
              <a:t>Se </a:t>
            </a:r>
            <a:r>
              <a:rPr lang="es-MX" spc="50" dirty="0"/>
              <a:t>refiere a una compra o venta de divisas a plazo no conjugada con una operación al contado. Así pues, se trata de una operación a plazo que no forma parte de una operación swap.</a:t>
            </a:r>
          </a:p>
          <a:p>
            <a:pPr algn="ct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628800"/>
            <a:ext cx="5800664"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5787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l"/>
            <a:r>
              <a:rPr lang="es-MX" dirty="0"/>
              <a:t>De posiciones </a:t>
            </a:r>
            <a:r>
              <a:rPr lang="es-MX" i="1" dirty="0" smtClean="0"/>
              <a:t>forward</a:t>
            </a:r>
            <a:endParaRPr lang="es-MX" dirty="0"/>
          </a:p>
        </p:txBody>
      </p:sp>
      <p:sp>
        <p:nvSpPr>
          <p:cNvPr id="4" name="3 Marcador de texto"/>
          <p:cNvSpPr>
            <a:spLocks noGrp="1"/>
          </p:cNvSpPr>
          <p:nvPr>
            <p:ph type="body" idx="2"/>
          </p:nvPr>
        </p:nvSpPr>
        <p:spPr/>
        <p:txBody>
          <a:bodyPr/>
          <a:lstStyle/>
          <a:p>
            <a:pPr algn="ctr"/>
            <a:endParaRPr lang="es-MX" dirty="0" smtClean="0"/>
          </a:p>
          <a:p>
            <a:pPr algn="ctr"/>
            <a:r>
              <a:rPr lang="es-MX" spc="50" dirty="0" smtClean="0"/>
              <a:t>Se refiere a un contrato de fecha futura similar a un swap de cambio de divisas, excepto que la primera etapa muestra una fecha valor en el futuro y no spot</a:t>
            </a:r>
            <a:endParaRPr lang="es-MX" spc="50" dirty="0"/>
          </a:p>
        </p:txBody>
      </p:sp>
      <p:sp>
        <p:nvSpPr>
          <p:cNvPr id="3" name="2 Marcador de contenido"/>
          <p:cNvSpPr>
            <a:spLocks noGrp="1"/>
          </p:cNvSpPr>
          <p:nvPr>
            <p:ph sz="quarter" idx="1"/>
          </p:nvPr>
        </p:nvSpPr>
        <p:spPr/>
        <p:txBody>
          <a:bodyPr/>
          <a:lstStyle/>
          <a:p>
            <a:endParaRPr lang="es-MX"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203848" y="692696"/>
            <a:ext cx="5582987"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175769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l"/>
            <a:r>
              <a:rPr lang="es-MX" dirty="0"/>
              <a:t>De posiciones de </a:t>
            </a:r>
            <a:r>
              <a:rPr lang="es-MX" dirty="0" smtClean="0"/>
              <a:t>opciones</a:t>
            </a:r>
            <a:endParaRPr lang="es-MX" dirty="0"/>
          </a:p>
        </p:txBody>
      </p:sp>
      <p:sp>
        <p:nvSpPr>
          <p:cNvPr id="4" name="3 Marcador de texto"/>
          <p:cNvSpPr>
            <a:spLocks noGrp="1"/>
          </p:cNvSpPr>
          <p:nvPr>
            <p:ph type="body" idx="2"/>
          </p:nvPr>
        </p:nvSpPr>
        <p:spPr/>
        <p:txBody>
          <a:bodyPr/>
          <a:lstStyle/>
          <a:p>
            <a:endParaRPr lang="es-MX" dirty="0" smtClean="0"/>
          </a:p>
          <a:p>
            <a:pPr algn="ctr"/>
            <a:r>
              <a:rPr lang="es-MX" spc="50" dirty="0" smtClean="0"/>
              <a:t>Son las posiciones abiertas de opciones expuestas a: cotización, tasa de interés, pérdida de valor temporal y volatilidad. Los riesgos inherentes a las opciones financieras compradas se limitan a la prima que debe pagarse.</a:t>
            </a:r>
            <a:endParaRPr lang="es-MX" spc="50" dirty="0"/>
          </a:p>
        </p:txBody>
      </p:sp>
      <p:sp>
        <p:nvSpPr>
          <p:cNvPr id="3" name="2 Marcador de contenido"/>
          <p:cNvSpPr>
            <a:spLocks noGrp="1"/>
          </p:cNvSpPr>
          <p:nvPr>
            <p:ph sz="quarter" idx="1"/>
          </p:nvPr>
        </p:nvSpPr>
        <p:spPr/>
        <p:txBody>
          <a:bodyPr/>
          <a:lstStyle/>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692696"/>
            <a:ext cx="5688632" cy="5402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92594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l"/>
            <a:r>
              <a:rPr lang="es-MX" dirty="0"/>
              <a:t>De tasa de </a:t>
            </a:r>
            <a:r>
              <a:rPr lang="es-MX" dirty="0" smtClean="0"/>
              <a:t>interés</a:t>
            </a:r>
            <a:endParaRPr lang="es-MX" dirty="0"/>
          </a:p>
        </p:txBody>
      </p:sp>
      <p:sp>
        <p:nvSpPr>
          <p:cNvPr id="4" name="3 Marcador de texto"/>
          <p:cNvSpPr>
            <a:spLocks noGrp="1"/>
          </p:cNvSpPr>
          <p:nvPr>
            <p:ph type="body" idx="2"/>
          </p:nvPr>
        </p:nvSpPr>
        <p:spPr/>
        <p:txBody>
          <a:bodyPr/>
          <a:lstStyle/>
          <a:p>
            <a:endParaRPr lang="es-MX" dirty="0" smtClean="0"/>
          </a:p>
          <a:p>
            <a:pPr algn="ctr"/>
            <a:r>
              <a:rPr lang="es-MX" kern="1600" spc="50" dirty="0" smtClean="0"/>
              <a:t>Se origina por las constantes fluctuaciones en las tasas de interés, que a su vez inciden en el tipo de cambio futuro.</a:t>
            </a:r>
            <a:endParaRPr lang="es-MX" kern="1600" spc="5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1" y="908720"/>
            <a:ext cx="5616624" cy="486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09404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l"/>
            <a:r>
              <a:rPr lang="es-MX" dirty="0"/>
              <a:t>De posiciones a </a:t>
            </a:r>
            <a:r>
              <a:rPr lang="es-MX" dirty="0" smtClean="0"/>
              <a:t>plazo</a:t>
            </a:r>
            <a:endParaRPr lang="es-MX" dirty="0"/>
          </a:p>
        </p:txBody>
      </p:sp>
      <p:sp>
        <p:nvSpPr>
          <p:cNvPr id="4" name="3 Marcador de texto"/>
          <p:cNvSpPr>
            <a:spLocks noGrp="1"/>
          </p:cNvSpPr>
          <p:nvPr>
            <p:ph type="body" idx="2"/>
          </p:nvPr>
        </p:nvSpPr>
        <p:spPr/>
        <p:txBody>
          <a:bodyPr/>
          <a:lstStyle/>
          <a:p>
            <a:endParaRPr lang="es-MX" dirty="0" smtClean="0"/>
          </a:p>
          <a:p>
            <a:pPr algn="ctr"/>
            <a:r>
              <a:rPr lang="es-MX" spc="50" dirty="0" smtClean="0"/>
              <a:t>Consiste en una posición abierta a plazo, la cual esta expuesta al riesgo de la tasa de interés. Incluso una posición equilibrada sufre este riesgo si los vencimientos de compras y de ventas no coinciden.</a:t>
            </a:r>
            <a:endParaRPr lang="es-MX" spc="5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23" y="1844824"/>
            <a:ext cx="5724849"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2628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991630" y="1772816"/>
            <a:ext cx="7061887" cy="2709359"/>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dirty="0"/>
          </a:p>
        </p:txBody>
      </p:sp>
      <p:sp>
        <p:nvSpPr>
          <p:cNvPr id="3" name="5 Título"/>
          <p:cNvSpPr txBox="1">
            <a:spLocks/>
          </p:cNvSpPr>
          <p:nvPr/>
        </p:nvSpPr>
        <p:spPr>
          <a:xfrm>
            <a:off x="1425758" y="368729"/>
            <a:ext cx="6279356"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smtClean="0">
                <a:solidFill>
                  <a:schemeClr val="tx1"/>
                </a:solidFill>
                <a:latin typeface="Times New Roman" pitchFamily="18" charset="0"/>
                <a:cs typeface="Times New Roman" pitchFamily="18" charset="0"/>
              </a:rPr>
              <a:t>INDICE</a:t>
            </a:r>
            <a:endParaRPr lang="es-MX" b="1" dirty="0">
              <a:solidFill>
                <a:schemeClr val="tx1"/>
              </a:solidFill>
              <a:latin typeface="Times New Roman" pitchFamily="18" charset="0"/>
              <a:cs typeface="Times New Roman" pitchFamily="18" charset="0"/>
            </a:endParaRPr>
          </a:p>
        </p:txBody>
      </p:sp>
      <p:sp>
        <p:nvSpPr>
          <p:cNvPr id="4" name="6 Marcador de contenido"/>
          <p:cNvSpPr txBox="1">
            <a:spLocks/>
          </p:cNvSpPr>
          <p:nvPr/>
        </p:nvSpPr>
        <p:spPr>
          <a:xfrm>
            <a:off x="1112109" y="1654605"/>
            <a:ext cx="6820930" cy="475297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171450" indent="-514350" algn="just">
              <a:buFont typeface="Wingdings 2" panose="05020102010507070707" pitchFamily="18" charset="2"/>
              <a:buAutoNum type="arabicPeriod"/>
              <a:defRPr/>
            </a:pPr>
            <a:r>
              <a:rPr lang="es-ES" sz="2900" b="1" dirty="0" smtClean="0">
                <a:solidFill>
                  <a:schemeClr val="tx1"/>
                </a:solidFill>
                <a:latin typeface="Times New Roman" pitchFamily="18" charset="0"/>
                <a:cs typeface="Times New Roman" pitchFamily="18" charset="0"/>
              </a:rPr>
              <a:t>Mercado de cambios y sus riesgos</a:t>
            </a:r>
          </a:p>
          <a:p>
            <a:pPr marL="171450" indent="-514350" algn="just">
              <a:buFont typeface="Wingdings 2" panose="05020102010507070707" pitchFamily="18" charset="2"/>
              <a:buAutoNum type="arabicPeriod"/>
              <a:defRPr/>
            </a:pPr>
            <a:r>
              <a:rPr lang="es-ES" sz="2900" b="1" dirty="0" smtClean="0">
                <a:solidFill>
                  <a:schemeClr val="tx1"/>
                </a:solidFill>
                <a:latin typeface="Times New Roman" pitchFamily="18" charset="0"/>
                <a:cs typeface="Times New Roman" pitchFamily="18" charset="0"/>
              </a:rPr>
              <a:t>Riesgos en el mercado de cambios</a:t>
            </a:r>
          </a:p>
          <a:p>
            <a:pPr marL="171450" indent="-514350" algn="just">
              <a:buFont typeface="Wingdings 2" panose="05020102010507070707" pitchFamily="18" charset="2"/>
              <a:buAutoNum type="arabicPeriod"/>
              <a:defRPr/>
            </a:pPr>
            <a:r>
              <a:rPr lang="es-ES" sz="2900" b="1" dirty="0" err="1" smtClean="0">
                <a:solidFill>
                  <a:schemeClr val="tx1"/>
                </a:solidFill>
                <a:latin typeface="Times New Roman" pitchFamily="18" charset="0"/>
                <a:cs typeface="Times New Roman" pitchFamily="18" charset="0"/>
              </a:rPr>
              <a:t>Determinates</a:t>
            </a:r>
            <a:r>
              <a:rPr lang="es-ES" sz="2900" b="1" dirty="0" smtClean="0">
                <a:solidFill>
                  <a:schemeClr val="tx1"/>
                </a:solidFill>
                <a:latin typeface="Times New Roman" pitchFamily="18" charset="0"/>
                <a:cs typeface="Times New Roman" pitchFamily="18" charset="0"/>
              </a:rPr>
              <a:t> del tipo de cambio</a:t>
            </a:r>
            <a:endParaRPr lang="es-MX" sz="2900" b="1" dirty="0" smtClean="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endParaRPr lang="es-MX" sz="29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5228013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980728"/>
            <a:ext cx="2520280" cy="1224136"/>
          </a:xfrm>
        </p:spPr>
        <p:txBody>
          <a:bodyPr/>
          <a:lstStyle/>
          <a:p>
            <a:pPr algn="just"/>
            <a:r>
              <a:rPr lang="es-MX" sz="1600" dirty="0" smtClean="0"/>
              <a:t>De operaciones del mercado de dinero en el mercado financiero y futuros sobre tasas de interés</a:t>
            </a:r>
            <a:endParaRPr lang="es-MX" sz="1600" dirty="0"/>
          </a:p>
        </p:txBody>
      </p:sp>
      <p:sp>
        <p:nvSpPr>
          <p:cNvPr id="3" name="2 Marcador de texto"/>
          <p:cNvSpPr>
            <a:spLocks noGrp="1"/>
          </p:cNvSpPr>
          <p:nvPr>
            <p:ph type="body" idx="2"/>
          </p:nvPr>
        </p:nvSpPr>
        <p:spPr>
          <a:xfrm>
            <a:off x="179512" y="2276872"/>
            <a:ext cx="2736304" cy="4032448"/>
          </a:xfrm>
        </p:spPr>
        <p:txBody>
          <a:bodyPr>
            <a:normAutofit lnSpcReduction="10000"/>
          </a:bodyPr>
          <a:lstStyle/>
          <a:p>
            <a:pPr algn="ctr"/>
            <a:r>
              <a:rPr lang="es-MX" spc="50" dirty="0" smtClean="0"/>
              <a:t>Hace referencia a todas las operaciones que están expuestas a riesgo de tasas de interés, y también a las que no están aseguradas. Asegurarse implica mucho mas que solo la cobertura de toda la estructura de las posiciones activas y pasivas al vencimiento . Si los plazos de activos y pasivos no coinciden, la consecuencia es un riesgo de tasa de interés debido al reemplazo y al refinanciamiento.</a:t>
            </a:r>
            <a:endParaRPr lang="es-MX" spc="5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9770" y="1340768"/>
            <a:ext cx="5672697"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13562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914400"/>
            <a:ext cx="2491680" cy="990600"/>
          </a:xfrm>
        </p:spPr>
        <p:txBody>
          <a:bodyPr/>
          <a:lstStyle/>
          <a:p>
            <a:r>
              <a:rPr lang="es-MX" dirty="0" smtClean="0"/>
              <a:t>De operaciones de </a:t>
            </a:r>
            <a:r>
              <a:rPr lang="es-MX" i="1" dirty="0" smtClean="0"/>
              <a:t>swaps</a:t>
            </a:r>
            <a:endParaRPr lang="es-MX" dirty="0"/>
          </a:p>
        </p:txBody>
      </p:sp>
      <p:sp>
        <p:nvSpPr>
          <p:cNvPr id="3" name="2 Marcador de texto"/>
          <p:cNvSpPr>
            <a:spLocks noGrp="1"/>
          </p:cNvSpPr>
          <p:nvPr>
            <p:ph type="body" idx="2"/>
          </p:nvPr>
        </p:nvSpPr>
        <p:spPr/>
        <p:txBody>
          <a:bodyPr/>
          <a:lstStyle/>
          <a:p>
            <a:pPr algn="ctr"/>
            <a:endParaRPr lang="es-MX" spc="50" dirty="0" smtClean="0"/>
          </a:p>
          <a:p>
            <a:pPr algn="ctr"/>
            <a:r>
              <a:rPr lang="es-MX" spc="50" dirty="0" smtClean="0"/>
              <a:t>Se refiere a las diferencias de las tasas de interés de las monedas que están sometidas a fluctuaciones al correr el tiempo; por consiguiente, los </a:t>
            </a:r>
            <a:r>
              <a:rPr lang="es-MX" i="1" spc="50" dirty="0" smtClean="0"/>
              <a:t>swaps</a:t>
            </a:r>
            <a:r>
              <a:rPr lang="es-MX" spc="50" dirty="0" smtClean="0"/>
              <a:t> están también expuestos al riesgo de la tasa de interés.</a:t>
            </a:r>
            <a:endParaRPr lang="es-MX" spc="50"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48" y="1844824"/>
            <a:ext cx="5414907"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98397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 inflación</a:t>
            </a:r>
            <a:endParaRPr lang="es-MX" dirty="0"/>
          </a:p>
        </p:txBody>
      </p:sp>
      <p:sp>
        <p:nvSpPr>
          <p:cNvPr id="3" name="2 Marcador de texto"/>
          <p:cNvSpPr>
            <a:spLocks noGrp="1"/>
          </p:cNvSpPr>
          <p:nvPr>
            <p:ph type="body" idx="2"/>
          </p:nvPr>
        </p:nvSpPr>
        <p:spPr/>
        <p:txBody>
          <a:bodyPr/>
          <a:lstStyle/>
          <a:p>
            <a:pPr algn="ctr"/>
            <a:endParaRPr lang="es-MX" dirty="0" smtClean="0"/>
          </a:p>
          <a:p>
            <a:pPr algn="ctr"/>
            <a:r>
              <a:rPr lang="es-MX" dirty="0" smtClean="0"/>
              <a:t>Se refiere al incremento que se presenta en los precios de los bienes (el dinero es un bien y su precio la tasa de interés) y servicios los cuales están asociados con el poder de compra, y con ello a la tasa de interés y al tipo de cambio presente y futuro.</a:t>
            </a:r>
            <a:endParaRPr lang="es-MX" dirty="0"/>
          </a:p>
        </p:txBody>
      </p:sp>
      <p:sp>
        <p:nvSpPr>
          <p:cNvPr id="4" name="3 Marcador de contenido"/>
          <p:cNvSpPr>
            <a:spLocks noGrp="1"/>
          </p:cNvSpPr>
          <p:nvPr>
            <p:ph sz="quarter" idx="1"/>
          </p:nvPr>
        </p:nvSpPr>
        <p:spPr/>
        <p:txBody>
          <a:bodyPr/>
          <a:lstStyle/>
          <a:p>
            <a:endParaRPr lang="es-MX"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39" y="764704"/>
            <a:ext cx="5614269"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05784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01752" y="228600"/>
            <a:ext cx="8534400" cy="896144"/>
          </a:xfrm>
        </p:spPr>
        <p:txBody>
          <a:bodyPr>
            <a:normAutofit fontScale="90000"/>
          </a:bodyPr>
          <a:lstStyle/>
          <a:p>
            <a:r>
              <a:rPr lang="es-MX" b="1" dirty="0" smtClean="0"/>
              <a:t>Riesgo operacional o Riesgos no financieros</a:t>
            </a:r>
            <a:endParaRPr lang="es-MX" b="1" dirty="0"/>
          </a:p>
        </p:txBody>
      </p:sp>
      <p:sp>
        <p:nvSpPr>
          <p:cNvPr id="6" name="5 CuadroTexto"/>
          <p:cNvSpPr txBox="1"/>
          <p:nvPr/>
        </p:nvSpPr>
        <p:spPr>
          <a:xfrm>
            <a:off x="565585" y="1844824"/>
            <a:ext cx="8064896" cy="1754326"/>
          </a:xfrm>
          <a:prstGeom prst="rect">
            <a:avLst/>
          </a:prstGeom>
          <a:noFill/>
        </p:spPr>
        <p:txBody>
          <a:bodyPr wrap="square" rtlCol="0">
            <a:spAutoFit/>
          </a:bodyPr>
          <a:lstStyle/>
          <a:p>
            <a:pPr algn="just"/>
            <a:r>
              <a:rPr lang="es-MX" dirty="0" smtClean="0">
                <a:solidFill>
                  <a:srgbClr val="002060"/>
                </a:solidFill>
              </a:rPr>
              <a:t>Es todo aquel riesgo que no es de mercado. La definición aportada por el Comité de Basilea, y que, por tanto, cuenta con cierto consenso, es la siguiente: “Es el riesgo de que deficiencias en los sistemas de información o en los controles internos supongan una perdida inesperada. El riesgo esta relacionado con un error humano, fallos en los sistemas o procedimientos y controles inadecuados.</a:t>
            </a:r>
            <a:endParaRPr lang="es-MX" dirty="0">
              <a:solidFill>
                <a:srgbClr val="002060"/>
              </a:solidFill>
            </a:endParaRPr>
          </a:p>
        </p:txBody>
      </p:sp>
    </p:spTree>
    <p:extLst>
      <p:ext uri="{BB962C8B-B14F-4D97-AF65-F5344CB8AC3E}">
        <p14:creationId xmlns:p14="http://schemas.microsoft.com/office/powerpoint/2010/main" val="14585730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sz="2400" b="1" dirty="0" smtClean="0"/>
              <a:t>El riesgo operacional se origina por diversos motivos, los cuales se enumeran a continuación:</a:t>
            </a:r>
            <a:endParaRPr lang="es-MX" sz="2400" b="1" dirty="0"/>
          </a:p>
        </p:txBody>
      </p:sp>
      <p:graphicFrame>
        <p:nvGraphicFramePr>
          <p:cNvPr id="3" name="2 Diagrama"/>
          <p:cNvGraphicFramePr/>
          <p:nvPr>
            <p:extLst>
              <p:ext uri="{D42A27DB-BD31-4B8C-83A1-F6EECF244321}">
                <p14:modId xmlns:p14="http://schemas.microsoft.com/office/powerpoint/2010/main" val="2581207602"/>
              </p:ext>
            </p:extLst>
          </p:nvPr>
        </p:nvGraphicFramePr>
        <p:xfrm>
          <a:off x="395536" y="1196752"/>
          <a:ext cx="849694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75235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1061580393"/>
              </p:ext>
            </p:extLst>
          </p:nvPr>
        </p:nvGraphicFramePr>
        <p:xfrm>
          <a:off x="179512" y="764704"/>
          <a:ext cx="8784976"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33250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665321111"/>
              </p:ext>
            </p:extLst>
          </p:nvPr>
        </p:nvGraphicFramePr>
        <p:xfrm>
          <a:off x="251520" y="764704"/>
          <a:ext cx="744048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7308304" y="2276872"/>
            <a:ext cx="1728192" cy="2585323"/>
          </a:xfrm>
          <a:prstGeom prst="rect">
            <a:avLst/>
          </a:prstGeom>
          <a:noFill/>
        </p:spPr>
        <p:txBody>
          <a:bodyPr wrap="square" rtlCol="0">
            <a:spAutoFit/>
          </a:bodyPr>
          <a:lstStyle/>
          <a:p>
            <a:pPr algn="ctr"/>
            <a:r>
              <a:rPr lang="es-MX" dirty="0" smtClean="0"/>
              <a:t>Se clasifican dentro de este grupo las pérdidas ocasionadas por deficiencias en los sistemas de información </a:t>
            </a:r>
            <a:endParaRPr lang="es-MX" dirty="0"/>
          </a:p>
        </p:txBody>
      </p:sp>
    </p:spTree>
    <p:extLst>
      <p:ext uri="{BB962C8B-B14F-4D97-AF65-F5344CB8AC3E}">
        <p14:creationId xmlns:p14="http://schemas.microsoft.com/office/powerpoint/2010/main" val="12002924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Práctica de ventas</a:t>
            </a:r>
            <a:endParaRPr lang="es-MX" b="1" dirty="0"/>
          </a:p>
        </p:txBody>
      </p:sp>
      <p:sp>
        <p:nvSpPr>
          <p:cNvPr id="3" name="2 CuadroTexto"/>
          <p:cNvSpPr txBox="1"/>
          <p:nvPr/>
        </p:nvSpPr>
        <p:spPr>
          <a:xfrm>
            <a:off x="755576" y="1617986"/>
            <a:ext cx="7560840" cy="923330"/>
          </a:xfrm>
          <a:prstGeom prst="rect">
            <a:avLst/>
          </a:prstGeom>
          <a:noFill/>
        </p:spPr>
        <p:txBody>
          <a:bodyPr wrap="square" rtlCol="0">
            <a:spAutoFit/>
          </a:bodyPr>
          <a:lstStyle/>
          <a:p>
            <a:pPr algn="just"/>
            <a:r>
              <a:rPr lang="es-MX" dirty="0" smtClean="0">
                <a:solidFill>
                  <a:srgbClr val="002060"/>
                </a:solidFill>
              </a:rPr>
              <a:t>En esta categoría se incluyen las perdidas generadas por la frustración de expectativas de clientes como consecuencia de malas practicas en el proceso de venta y prestación de servicios.</a:t>
            </a:r>
            <a:endParaRPr lang="es-MX" dirty="0">
              <a:solidFill>
                <a:srgbClr val="00206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852936"/>
            <a:ext cx="6082249" cy="3440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54805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Pérdidas </a:t>
            </a:r>
            <a:r>
              <a:rPr lang="es-MX" b="1" dirty="0" smtClean="0"/>
              <a:t>ocasionadas por:</a:t>
            </a:r>
            <a:endParaRPr lang="es-MX" b="1" dirty="0"/>
          </a:p>
        </p:txBody>
      </p:sp>
      <p:graphicFrame>
        <p:nvGraphicFramePr>
          <p:cNvPr id="3" name="2 Diagrama"/>
          <p:cNvGraphicFramePr/>
          <p:nvPr>
            <p:extLst>
              <p:ext uri="{D42A27DB-BD31-4B8C-83A1-F6EECF244321}">
                <p14:modId xmlns:p14="http://schemas.microsoft.com/office/powerpoint/2010/main" val="2586429933"/>
              </p:ext>
            </p:extLst>
          </p:nvPr>
        </p:nvGraphicFramePr>
        <p:xfrm>
          <a:off x="251520" y="1397000"/>
          <a:ext cx="8640960"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7483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79512" y="30590"/>
            <a:ext cx="8534400" cy="758825"/>
          </a:xfrm>
        </p:spPr>
        <p:txBody>
          <a:bodyPr/>
          <a:lstStyle/>
          <a:p>
            <a:pPr algn="l"/>
            <a:r>
              <a:rPr lang="es-MX" b="1" dirty="0" smtClean="0"/>
              <a:t>Externos</a:t>
            </a:r>
            <a:endParaRPr lang="es-MX" b="1" dirty="0"/>
          </a:p>
        </p:txBody>
      </p:sp>
      <p:sp>
        <p:nvSpPr>
          <p:cNvPr id="4" name="3 CuadroTexto"/>
          <p:cNvSpPr txBox="1"/>
          <p:nvPr/>
        </p:nvSpPr>
        <p:spPr>
          <a:xfrm>
            <a:off x="179512" y="692696"/>
            <a:ext cx="8712968" cy="923330"/>
          </a:xfrm>
          <a:prstGeom prst="rect">
            <a:avLst/>
          </a:prstGeom>
          <a:noFill/>
        </p:spPr>
        <p:txBody>
          <a:bodyPr wrap="square" rtlCol="0">
            <a:spAutoFit/>
          </a:bodyPr>
          <a:lstStyle/>
          <a:p>
            <a:r>
              <a:rPr lang="es-MX" dirty="0" smtClean="0">
                <a:solidFill>
                  <a:srgbClr val="002060"/>
                </a:solidFill>
              </a:rPr>
              <a:t>Riesgo de que se produzcan perdidas para la entidad como consecuencia de sucesos que tienen su origen en el entorno externo que rodea a la entidad. Esta se divide a su vez en otras subcategorías de riesgos:</a:t>
            </a:r>
            <a:endParaRPr lang="es-MX" dirty="0">
              <a:solidFill>
                <a:srgbClr val="002060"/>
              </a:solidFill>
            </a:endParaRPr>
          </a:p>
        </p:txBody>
      </p:sp>
      <p:graphicFrame>
        <p:nvGraphicFramePr>
          <p:cNvPr id="5" name="4 Diagrama"/>
          <p:cNvGraphicFramePr/>
          <p:nvPr>
            <p:extLst>
              <p:ext uri="{D42A27DB-BD31-4B8C-83A1-F6EECF244321}">
                <p14:modId xmlns:p14="http://schemas.microsoft.com/office/powerpoint/2010/main" val="4105849794"/>
              </p:ext>
            </p:extLst>
          </p:nvPr>
        </p:nvGraphicFramePr>
        <p:xfrm>
          <a:off x="179512" y="1772816"/>
          <a:ext cx="8352928"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8345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MX" dirty="0"/>
          </a:p>
        </p:txBody>
      </p:sp>
      <p:sp>
        <p:nvSpPr>
          <p:cNvPr id="2" name="1 Título"/>
          <p:cNvSpPr>
            <a:spLocks noGrp="1"/>
          </p:cNvSpPr>
          <p:nvPr>
            <p:ph type="ctrTitle"/>
          </p:nvPr>
        </p:nvSpPr>
        <p:spPr/>
        <p:txBody>
          <a:bodyPr/>
          <a:lstStyle/>
          <a:p>
            <a:r>
              <a:rPr lang="es-MX" dirty="0" smtClean="0">
                <a:solidFill>
                  <a:srgbClr val="002060"/>
                </a:solidFill>
              </a:rPr>
              <a:t>1. El </a:t>
            </a:r>
            <a:r>
              <a:rPr lang="es-MX" dirty="0" smtClean="0">
                <a:solidFill>
                  <a:srgbClr val="002060"/>
                </a:solidFill>
              </a:rPr>
              <a:t>mercado cambiario y sus riesgos</a:t>
            </a:r>
            <a:endParaRPr lang="es-MX" dirty="0">
              <a:solidFill>
                <a:srgbClr val="00206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564904"/>
            <a:ext cx="8856984" cy="4135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25703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Estratégico o de negocios</a:t>
            </a:r>
            <a:endParaRPr lang="es-MX" b="1" dirty="0"/>
          </a:p>
        </p:txBody>
      </p:sp>
      <p:sp>
        <p:nvSpPr>
          <p:cNvPr id="3" name="2 CuadroTexto"/>
          <p:cNvSpPr txBox="1"/>
          <p:nvPr/>
        </p:nvSpPr>
        <p:spPr>
          <a:xfrm>
            <a:off x="611560" y="1772816"/>
            <a:ext cx="8064896" cy="1477328"/>
          </a:xfrm>
          <a:prstGeom prst="rect">
            <a:avLst/>
          </a:prstGeom>
          <a:noFill/>
        </p:spPr>
        <p:txBody>
          <a:bodyPr wrap="square" rtlCol="0">
            <a:spAutoFit/>
          </a:bodyPr>
          <a:lstStyle/>
          <a:p>
            <a:pPr algn="just"/>
            <a:r>
              <a:rPr lang="es-MX" dirty="0" smtClean="0">
                <a:solidFill>
                  <a:srgbClr val="002060"/>
                </a:solidFill>
              </a:rPr>
              <a:t>Incluye los hechos que pongan en peligro el cumplimiento de los objetivos establecidos para la iniciación de nuevas actividades y proyectos; perdidas originadas por la incapacidad de respuesta de los retos de la competencia y del mercado así como por deficiencias en el lanzamiento de nuevos productos, entre otros.</a:t>
            </a:r>
            <a:endParaRPr lang="es-MX" dirty="0">
              <a:solidFill>
                <a:srgbClr val="00206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140968"/>
            <a:ext cx="5292588" cy="3211479"/>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85819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Reputacional</a:t>
            </a:r>
            <a:endParaRPr lang="es-MX" b="1" dirty="0"/>
          </a:p>
        </p:txBody>
      </p:sp>
      <p:sp>
        <p:nvSpPr>
          <p:cNvPr id="3" name="2 CuadroTexto"/>
          <p:cNvSpPr txBox="1"/>
          <p:nvPr/>
        </p:nvSpPr>
        <p:spPr>
          <a:xfrm>
            <a:off x="611560" y="1700808"/>
            <a:ext cx="7560840" cy="923330"/>
          </a:xfrm>
          <a:prstGeom prst="rect">
            <a:avLst/>
          </a:prstGeom>
          <a:noFill/>
        </p:spPr>
        <p:txBody>
          <a:bodyPr wrap="square" rtlCol="0">
            <a:spAutoFit/>
          </a:bodyPr>
          <a:lstStyle/>
          <a:p>
            <a:pPr algn="just"/>
            <a:r>
              <a:rPr lang="es-MX" dirty="0" smtClean="0"/>
              <a:t>Se define como el daño a la imagen publica de la entidad, cualesquiera que sean las razones que lo originen, y que normalmente se debe a la materialización de algunos de los riesgos contemplados anteriormente.</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311" y="2996952"/>
            <a:ext cx="4502057" cy="3372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41231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564904"/>
            <a:ext cx="7357579" cy="38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609600" y="590699"/>
            <a:ext cx="8534400" cy="758825"/>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r>
              <a:rPr lang="es-MX" b="1" dirty="0" smtClean="0"/>
              <a:t>3. Determinantes del tipo de cambio</a:t>
            </a:r>
            <a:endParaRPr lang="es-MX" b="1" dirty="0"/>
          </a:p>
        </p:txBody>
      </p:sp>
    </p:spTree>
    <p:extLst>
      <p:ext uri="{BB962C8B-B14F-4D97-AF65-F5344CB8AC3E}">
        <p14:creationId xmlns:p14="http://schemas.microsoft.com/office/powerpoint/2010/main" val="6898278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t>Generalidades</a:t>
            </a:r>
            <a:r>
              <a:rPr lang="es-MX" dirty="0" smtClean="0"/>
              <a:t> </a:t>
            </a:r>
            <a:endParaRPr lang="es-MX" dirty="0"/>
          </a:p>
        </p:txBody>
      </p:sp>
      <p:sp>
        <p:nvSpPr>
          <p:cNvPr id="5" name="4 CuadroTexto"/>
          <p:cNvSpPr txBox="1"/>
          <p:nvPr/>
        </p:nvSpPr>
        <p:spPr>
          <a:xfrm>
            <a:off x="611560" y="1628800"/>
            <a:ext cx="7920880" cy="1754326"/>
          </a:xfrm>
          <a:prstGeom prst="rect">
            <a:avLst/>
          </a:prstGeom>
          <a:noFill/>
        </p:spPr>
        <p:txBody>
          <a:bodyPr wrap="square" rtlCol="0">
            <a:spAutoFit/>
          </a:bodyPr>
          <a:lstStyle/>
          <a:p>
            <a:pPr algn="just"/>
            <a:r>
              <a:rPr lang="es-MX" dirty="0" smtClean="0"/>
              <a:t>Como sucede en otros mercados, el precio de una moneda depende de las condiciones de oferta y demanda. Las determinantes de estas pueden clasificarse como de corto y largo plazo.</a:t>
            </a:r>
          </a:p>
          <a:p>
            <a:pPr algn="just"/>
            <a:r>
              <a:rPr lang="es-MX" dirty="0" smtClean="0"/>
              <a:t>Si la economía es solida, los movimientos en el corto plazo no se prolongan en el tiempo. Por su parte, los factores de largo plazo son de carácter económico y normativo que van creando demanda</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410418"/>
            <a:ext cx="5256583" cy="28636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66780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Factores de corto plazo</a:t>
            </a:r>
            <a:endParaRPr lang="es-MX" b="1" dirty="0"/>
          </a:p>
        </p:txBody>
      </p:sp>
      <p:sp>
        <p:nvSpPr>
          <p:cNvPr id="3" name="2 CuadroTexto"/>
          <p:cNvSpPr txBox="1"/>
          <p:nvPr/>
        </p:nvSpPr>
        <p:spPr>
          <a:xfrm>
            <a:off x="467544" y="1628800"/>
            <a:ext cx="8064896" cy="1754326"/>
          </a:xfrm>
          <a:prstGeom prst="rect">
            <a:avLst/>
          </a:prstGeom>
          <a:noFill/>
        </p:spPr>
        <p:txBody>
          <a:bodyPr wrap="square" rtlCol="0">
            <a:spAutoFit/>
          </a:bodyPr>
          <a:lstStyle/>
          <a:p>
            <a:r>
              <a:rPr lang="es-MX" dirty="0" smtClean="0"/>
              <a:t>Responden directamente a las influencias de oferta y demanda que surgen de las condiciones en que se encuentran los mercados internacionales de divisas.</a:t>
            </a:r>
          </a:p>
          <a:p>
            <a:endParaRPr lang="es-MX" dirty="0" smtClean="0"/>
          </a:p>
          <a:p>
            <a:r>
              <a:rPr lang="es-MX" dirty="0" smtClean="0"/>
              <a:t>Los factores de corto plazo responden a las fuerzas del mercado internacional, es decir, a la oferta y demanda de divisas en un mercado globalizado, sin llegar a tener efectos permanentes sobre el tipo de cambio.</a:t>
            </a:r>
            <a:endParaRPr lang="es-MX" dirty="0"/>
          </a:p>
        </p:txBody>
      </p:sp>
      <p:sp>
        <p:nvSpPr>
          <p:cNvPr id="4" name="AutoShape 4" descr="Resultado de imagen para factores que afectan tipo de cambi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7619" y="3383870"/>
            <a:ext cx="3284985"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4714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MX" sz="2800" b="1" dirty="0" smtClean="0"/>
              <a:t>Los factores de corto plazo se pueden clasificar en:</a:t>
            </a:r>
            <a:endParaRPr lang="es-MX" sz="2800" b="1" dirty="0"/>
          </a:p>
        </p:txBody>
      </p:sp>
      <p:graphicFrame>
        <p:nvGraphicFramePr>
          <p:cNvPr id="3" name="2 Diagrama"/>
          <p:cNvGraphicFramePr/>
          <p:nvPr>
            <p:extLst>
              <p:ext uri="{D42A27DB-BD31-4B8C-83A1-F6EECF244321}">
                <p14:modId xmlns:p14="http://schemas.microsoft.com/office/powerpoint/2010/main" val="687947394"/>
              </p:ext>
            </p:extLst>
          </p:nvPr>
        </p:nvGraphicFramePr>
        <p:xfrm>
          <a:off x="611560" y="1397000"/>
          <a:ext cx="7992888"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29232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1168400"/>
          </a:xfrm>
        </p:spPr>
        <p:txBody>
          <a:bodyPr>
            <a:noAutofit/>
          </a:bodyPr>
          <a:lstStyle/>
          <a:p>
            <a:pPr algn="just"/>
            <a:r>
              <a:rPr lang="es-MX" sz="2400" b="1" dirty="0" smtClean="0"/>
              <a:t>Los factores a largo plazo responden al comportamiento de las siguientes variables económico-financieras:</a:t>
            </a:r>
            <a:endParaRPr lang="es-MX" sz="2400" b="1" dirty="0"/>
          </a:p>
        </p:txBody>
      </p:sp>
      <p:graphicFrame>
        <p:nvGraphicFramePr>
          <p:cNvPr id="3" name="2 Diagrama"/>
          <p:cNvGraphicFramePr/>
          <p:nvPr>
            <p:extLst>
              <p:ext uri="{D42A27DB-BD31-4B8C-83A1-F6EECF244321}">
                <p14:modId xmlns:p14="http://schemas.microsoft.com/office/powerpoint/2010/main" val="782320965"/>
              </p:ext>
            </p:extLst>
          </p:nvPr>
        </p:nvGraphicFramePr>
        <p:xfrm>
          <a:off x="179512" y="1397000"/>
          <a:ext cx="8640960" cy="4624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25256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79512" y="25121"/>
            <a:ext cx="8534400" cy="758825"/>
          </a:xfrm>
        </p:spPr>
        <p:txBody>
          <a:bodyPr/>
          <a:lstStyle/>
          <a:p>
            <a:r>
              <a:rPr lang="es-MX" b="1" dirty="0" smtClean="0"/>
              <a:t>Determinantes económico-financieros</a:t>
            </a:r>
            <a:endParaRPr lang="es-MX" b="1" dirty="0"/>
          </a:p>
        </p:txBody>
      </p:sp>
      <p:sp>
        <p:nvSpPr>
          <p:cNvPr id="3" name="2 CuadroTexto"/>
          <p:cNvSpPr txBox="1"/>
          <p:nvPr/>
        </p:nvSpPr>
        <p:spPr>
          <a:xfrm>
            <a:off x="611560" y="805598"/>
            <a:ext cx="7992888" cy="369332"/>
          </a:xfrm>
          <a:prstGeom prst="rect">
            <a:avLst/>
          </a:prstGeom>
          <a:noFill/>
        </p:spPr>
        <p:txBody>
          <a:bodyPr wrap="square" rtlCol="0">
            <a:spAutoFit/>
          </a:bodyPr>
          <a:lstStyle/>
          <a:p>
            <a:pPr algn="ctr"/>
            <a:r>
              <a:rPr lang="es-MX" dirty="0" smtClean="0"/>
              <a:t>Demanda de pesos mexicanos (oferta de dólares)</a:t>
            </a:r>
            <a:endParaRPr lang="es-MX" dirty="0"/>
          </a:p>
        </p:txBody>
      </p:sp>
      <p:graphicFrame>
        <p:nvGraphicFramePr>
          <p:cNvPr id="4" name="3 Diagrama"/>
          <p:cNvGraphicFramePr/>
          <p:nvPr>
            <p:extLst>
              <p:ext uri="{D42A27DB-BD31-4B8C-83A1-F6EECF244321}">
                <p14:modId xmlns:p14="http://schemas.microsoft.com/office/powerpoint/2010/main" val="2258433887"/>
              </p:ext>
            </p:extLst>
          </p:nvPr>
        </p:nvGraphicFramePr>
        <p:xfrm>
          <a:off x="755576" y="1336444"/>
          <a:ext cx="7776864"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37922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62964708"/>
              </p:ext>
            </p:extLst>
          </p:nvPr>
        </p:nvGraphicFramePr>
        <p:xfrm>
          <a:off x="395536" y="1196752"/>
          <a:ext cx="835292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827584" y="404664"/>
            <a:ext cx="7200800" cy="369332"/>
          </a:xfrm>
          <a:prstGeom prst="rect">
            <a:avLst/>
          </a:prstGeom>
          <a:noFill/>
        </p:spPr>
        <p:txBody>
          <a:bodyPr wrap="square" rtlCol="0">
            <a:spAutoFit/>
          </a:bodyPr>
          <a:lstStyle/>
          <a:p>
            <a:pPr algn="ctr"/>
            <a:r>
              <a:rPr lang="es-MX" dirty="0" smtClean="0"/>
              <a:t>Oferta de pesos mexicanos (demanda de dólares)</a:t>
            </a:r>
            <a:endParaRPr lang="es-MX" dirty="0"/>
          </a:p>
        </p:txBody>
      </p:sp>
    </p:spTree>
    <p:extLst>
      <p:ext uri="{BB962C8B-B14F-4D97-AF65-F5344CB8AC3E}">
        <p14:creationId xmlns:p14="http://schemas.microsoft.com/office/powerpoint/2010/main" val="57140916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79512" y="116632"/>
            <a:ext cx="8728075" cy="936104"/>
          </a:xfrm>
        </p:spPr>
        <p:txBody>
          <a:bodyPr>
            <a:noAutofit/>
          </a:bodyPr>
          <a:lstStyle/>
          <a:p>
            <a:pPr algn="l"/>
            <a:r>
              <a:rPr lang="es-MX" sz="2800" b="1" dirty="0" smtClean="0"/>
              <a:t>Determinantes fundamentales y técnicos de las divisas</a:t>
            </a:r>
            <a:endParaRPr lang="es-MX" sz="2800" b="1" dirty="0"/>
          </a:p>
        </p:txBody>
      </p:sp>
      <p:graphicFrame>
        <p:nvGraphicFramePr>
          <p:cNvPr id="3" name="2 Diagrama"/>
          <p:cNvGraphicFramePr/>
          <p:nvPr>
            <p:extLst>
              <p:ext uri="{D42A27DB-BD31-4B8C-83A1-F6EECF244321}">
                <p14:modId xmlns:p14="http://schemas.microsoft.com/office/powerpoint/2010/main" val="2271377837"/>
              </p:ext>
            </p:extLst>
          </p:nvPr>
        </p:nvGraphicFramePr>
        <p:xfrm>
          <a:off x="107504" y="1052736"/>
          <a:ext cx="871296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4573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Título"/>
          <p:cNvSpPr>
            <a:spLocks noGrp="1"/>
          </p:cNvSpPr>
          <p:nvPr>
            <p:ph type="title"/>
          </p:nvPr>
        </p:nvSpPr>
        <p:spPr>
          <a:xfrm>
            <a:off x="755576" y="1772816"/>
            <a:ext cx="7560840" cy="1656184"/>
          </a:xfrm>
        </p:spPr>
        <p:txBody>
          <a:bodyPr>
            <a:normAutofit fontScale="90000"/>
          </a:bodyPr>
          <a:lstStyle/>
          <a:p>
            <a:pPr algn="just"/>
            <a:r>
              <a:rPr lang="es-MX" dirty="0" smtClean="0">
                <a:solidFill>
                  <a:srgbClr val="002060"/>
                </a:solidFill>
              </a:rPr>
              <a:t>El mercado de divisas es el mercado financiero mas grande del mundo. También es conocido como mercado cambiario o Forex.</a:t>
            </a:r>
            <a:r>
              <a:rPr lang="es-MX" dirty="0" smtClean="0"/>
              <a:t/>
            </a:r>
            <a:br>
              <a:rPr lang="es-MX" dirty="0" smtClean="0"/>
            </a:br>
            <a:r>
              <a:rPr lang="es-MX" dirty="0"/>
              <a:t/>
            </a:r>
            <a:br>
              <a:rPr lang="es-MX" dirty="0"/>
            </a:br>
            <a:endParaRPr lang="es-MX" dirty="0"/>
          </a:p>
        </p:txBody>
      </p:sp>
      <p:sp>
        <p:nvSpPr>
          <p:cNvPr id="9" name="AutoShape 2" descr="Resultado de imagen para forex"/>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0" name="AutoShape 4" descr="Resultado de imagen para forex"/>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636912"/>
            <a:ext cx="7344814" cy="3866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39460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79512" y="548680"/>
            <a:ext cx="8856663" cy="792088"/>
          </a:xfrm>
        </p:spPr>
        <p:txBody>
          <a:bodyPr>
            <a:noAutofit/>
          </a:bodyPr>
          <a:lstStyle/>
          <a:p>
            <a:pPr algn="just"/>
            <a:r>
              <a:rPr lang="es-MX" sz="2400" dirty="0" smtClean="0"/>
              <a:t>Los indicadores económico-financieros son el conjunto de variables que ejercen gran influencia en la cotización de la moneda en el mercado cambiario de un país.</a:t>
            </a:r>
            <a:endParaRPr lang="es-MX" sz="2400" dirty="0"/>
          </a:p>
        </p:txBody>
      </p:sp>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19091" t="16676" r="20303" b="25850"/>
          <a:stretch/>
        </p:blipFill>
        <p:spPr>
          <a:xfrm>
            <a:off x="611560" y="1467660"/>
            <a:ext cx="7946969" cy="4337604"/>
          </a:xfrm>
          <a:prstGeom prst="rect">
            <a:avLst/>
          </a:prstGeom>
        </p:spPr>
      </p:pic>
    </p:spTree>
    <p:extLst>
      <p:ext uri="{BB962C8B-B14F-4D97-AF65-F5344CB8AC3E}">
        <p14:creationId xmlns:p14="http://schemas.microsoft.com/office/powerpoint/2010/main" val="11277704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09600" y="0"/>
            <a:ext cx="8534400" cy="758825"/>
          </a:xfrm>
        </p:spPr>
        <p:txBody>
          <a:bodyPr>
            <a:noAutofit/>
          </a:bodyPr>
          <a:lstStyle/>
          <a:p>
            <a:pPr algn="l"/>
            <a:r>
              <a:rPr lang="es-MX" sz="2400" dirty="0" smtClean="0"/>
              <a:t>Indicadores macroeconómicos de México, EE.UU. Y Europa</a:t>
            </a:r>
            <a:endParaRPr lang="es-MX" sz="2400" dirty="0"/>
          </a:p>
        </p:txBody>
      </p:sp>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5976" t="13738" r="4545" b="35556"/>
          <a:stretch/>
        </p:blipFill>
        <p:spPr>
          <a:xfrm>
            <a:off x="1115616" y="836712"/>
            <a:ext cx="6984776" cy="5544616"/>
          </a:xfrm>
          <a:prstGeom prst="rect">
            <a:avLst/>
          </a:prstGeom>
        </p:spPr>
      </p:pic>
    </p:spTree>
    <p:extLst>
      <p:ext uri="{BB962C8B-B14F-4D97-AF65-F5344CB8AC3E}">
        <p14:creationId xmlns:p14="http://schemas.microsoft.com/office/powerpoint/2010/main" val="17533936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534400" cy="758952"/>
          </a:xfrm>
        </p:spPr>
        <p:txBody>
          <a:bodyPr>
            <a:noAutofit/>
          </a:bodyPr>
          <a:lstStyle/>
          <a:p>
            <a:pPr algn="l"/>
            <a:r>
              <a:rPr lang="es-MX" sz="2400" b="1" dirty="0" smtClean="0"/>
              <a:t>Los principales determinantes económicos-financieros del mercado cambiario son:</a:t>
            </a:r>
            <a:endParaRPr lang="es-MX" sz="2400" b="1" dirty="0"/>
          </a:p>
        </p:txBody>
      </p:sp>
      <p:graphicFrame>
        <p:nvGraphicFramePr>
          <p:cNvPr id="3" name="2 Diagrama"/>
          <p:cNvGraphicFramePr/>
          <p:nvPr>
            <p:extLst>
              <p:ext uri="{D42A27DB-BD31-4B8C-83A1-F6EECF244321}">
                <p14:modId xmlns:p14="http://schemas.microsoft.com/office/powerpoint/2010/main" val="1216538629"/>
              </p:ext>
            </p:extLst>
          </p:nvPr>
        </p:nvGraphicFramePr>
        <p:xfrm>
          <a:off x="1331640" y="1484784"/>
          <a:ext cx="6552728"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098190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Balanza de pagos</a:t>
            </a:r>
            <a:endParaRPr lang="es-MX" b="1" dirty="0"/>
          </a:p>
        </p:txBody>
      </p:sp>
      <p:sp>
        <p:nvSpPr>
          <p:cNvPr id="3" name="2 CuadroTexto"/>
          <p:cNvSpPr txBox="1"/>
          <p:nvPr/>
        </p:nvSpPr>
        <p:spPr>
          <a:xfrm>
            <a:off x="683568" y="1772816"/>
            <a:ext cx="7560840" cy="1200329"/>
          </a:xfrm>
          <a:prstGeom prst="rect">
            <a:avLst/>
          </a:prstGeom>
          <a:noFill/>
        </p:spPr>
        <p:txBody>
          <a:bodyPr wrap="square" rtlCol="0">
            <a:spAutoFit/>
          </a:bodyPr>
          <a:lstStyle/>
          <a:p>
            <a:pPr algn="just"/>
            <a:r>
              <a:rPr lang="es-MX" dirty="0" smtClean="0"/>
              <a:t>Se compone de dos cuentas: corriente y de capitales. En la primera se registran las transacciones, importaciones y exportaciones de bienes y servicios; mientras que la cuenta de capital registra las inversiones de los flujos de capitales de un país a otro, tanto de entradas como de salidas.</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73145"/>
            <a:ext cx="4487305" cy="3228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472433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4310" t="32728" r="4310" b="31918"/>
          <a:stretch/>
        </p:blipFill>
        <p:spPr>
          <a:xfrm>
            <a:off x="1005136" y="548680"/>
            <a:ext cx="7243699" cy="5611595"/>
          </a:xfrm>
          <a:prstGeom prst="rect">
            <a:avLst/>
          </a:prstGeom>
        </p:spPr>
      </p:pic>
    </p:spTree>
    <p:extLst>
      <p:ext uri="{BB962C8B-B14F-4D97-AF65-F5344CB8AC3E}">
        <p14:creationId xmlns:p14="http://schemas.microsoft.com/office/powerpoint/2010/main" val="38720696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Tasa de interés</a:t>
            </a:r>
            <a:endParaRPr lang="es-MX" b="1" dirty="0"/>
          </a:p>
        </p:txBody>
      </p:sp>
      <p:sp>
        <p:nvSpPr>
          <p:cNvPr id="3" name="2 CuadroTexto"/>
          <p:cNvSpPr txBox="1"/>
          <p:nvPr/>
        </p:nvSpPr>
        <p:spPr>
          <a:xfrm>
            <a:off x="1115616" y="1700808"/>
            <a:ext cx="6984776" cy="1477328"/>
          </a:xfrm>
          <a:prstGeom prst="rect">
            <a:avLst/>
          </a:prstGeom>
          <a:noFill/>
        </p:spPr>
        <p:txBody>
          <a:bodyPr wrap="square" rtlCol="0">
            <a:spAutoFit/>
          </a:bodyPr>
          <a:lstStyle/>
          <a:p>
            <a:pPr algn="just"/>
            <a:r>
              <a:rPr lang="es-MX" dirty="0" smtClean="0"/>
              <a:t>El capital tiende a fluir donde la tasa de interés es mayor. No obstante, en un sistema de tipos de cambio flexibles, el mercado no se orienta únicamente en función de las tasas de interés, sino que considera las variaciones de los tipos de cambio durante el plazo de inversión.</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068960"/>
            <a:ext cx="3531258" cy="3134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476249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t="30101" b="26465"/>
          <a:stretch/>
        </p:blipFill>
        <p:spPr>
          <a:xfrm>
            <a:off x="755576" y="620688"/>
            <a:ext cx="7632847" cy="5544616"/>
          </a:xfrm>
          <a:prstGeom prst="rect">
            <a:avLst/>
          </a:prstGeom>
        </p:spPr>
      </p:pic>
    </p:spTree>
    <p:extLst>
      <p:ext uri="{BB962C8B-B14F-4D97-AF65-F5344CB8AC3E}">
        <p14:creationId xmlns:p14="http://schemas.microsoft.com/office/powerpoint/2010/main" val="42509758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Inflación</a:t>
            </a:r>
            <a:endParaRPr lang="es-MX" b="1" dirty="0"/>
          </a:p>
        </p:txBody>
      </p:sp>
      <p:sp>
        <p:nvSpPr>
          <p:cNvPr id="3" name="2 CuadroTexto"/>
          <p:cNvSpPr txBox="1"/>
          <p:nvPr/>
        </p:nvSpPr>
        <p:spPr>
          <a:xfrm>
            <a:off x="755576" y="1556792"/>
            <a:ext cx="7488832" cy="1754326"/>
          </a:xfrm>
          <a:prstGeom prst="rect">
            <a:avLst/>
          </a:prstGeom>
          <a:noFill/>
        </p:spPr>
        <p:txBody>
          <a:bodyPr wrap="square" rtlCol="0">
            <a:spAutoFit/>
          </a:bodyPr>
          <a:lstStyle/>
          <a:p>
            <a:pPr algn="just"/>
            <a:r>
              <a:rPr lang="es-MX" dirty="0" smtClean="0"/>
              <a:t>Definida como “el incremento generalizado y sostenido de los precios a través del tiempo”, cuando alcanza niveles superiores, reduce la competitividad nacional e internacional de la nación que la sufre. Esta situación se traduce, con cierto retraso, en una disminución de las exportaciones y en un aumento de las importaciones y con ello un déficit de la Balanza o deterioro de la Balanza comercial.</a:t>
            </a: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355143"/>
            <a:ext cx="5677554" cy="272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306758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5389" t="24647" r="6109" b="33737"/>
          <a:stretch/>
        </p:blipFill>
        <p:spPr>
          <a:xfrm>
            <a:off x="899592" y="260648"/>
            <a:ext cx="7488832" cy="6002593"/>
          </a:xfrm>
          <a:prstGeom prst="rect">
            <a:avLst/>
          </a:prstGeom>
        </p:spPr>
      </p:pic>
    </p:spTree>
    <p:extLst>
      <p:ext uri="{BB962C8B-B14F-4D97-AF65-F5344CB8AC3E}">
        <p14:creationId xmlns:p14="http://schemas.microsoft.com/office/powerpoint/2010/main" val="40465239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Determinantes políticos y psicológicos</a:t>
            </a:r>
            <a:endParaRPr lang="es-MX" b="1" dirty="0"/>
          </a:p>
        </p:txBody>
      </p:sp>
      <p:sp>
        <p:nvSpPr>
          <p:cNvPr id="3" name="2 CuadroTexto"/>
          <p:cNvSpPr txBox="1"/>
          <p:nvPr/>
        </p:nvSpPr>
        <p:spPr>
          <a:xfrm>
            <a:off x="467544" y="1700807"/>
            <a:ext cx="8208912" cy="2031325"/>
          </a:xfrm>
          <a:prstGeom prst="rect">
            <a:avLst/>
          </a:prstGeom>
          <a:noFill/>
        </p:spPr>
        <p:txBody>
          <a:bodyPr wrap="square" rtlCol="0">
            <a:spAutoFit/>
          </a:bodyPr>
          <a:lstStyle/>
          <a:p>
            <a:pPr algn="just"/>
            <a:r>
              <a:rPr lang="es-MX" dirty="0" smtClean="0"/>
              <a:t>Los factores políticos y psicológicos pueden incidir en la evolución del tipo de cambio, porque originan movimientos de capitales. Cabe señalar a este respecto que ciertas monedas tienen una fama particular; por ejemplo, el franco suizo y la libra esterlina se consideran moneda de refugio, lo que explica en parte su robustez intrínseca. En tiempos agitados, son estos privilegios, mas que razones verdaderamente fundadas, las que condicionan a la gente para acudir a una moneda o apartarse de otra. </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763142"/>
            <a:ext cx="4653857" cy="2505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4784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75456"/>
            <a:ext cx="8534400" cy="5216624"/>
          </a:xfrm>
        </p:spPr>
        <p:txBody>
          <a:bodyPr>
            <a:normAutofit/>
          </a:bodyPr>
          <a:lstStyle/>
          <a:p>
            <a:r>
              <a:rPr lang="es-MX" dirty="0">
                <a:solidFill>
                  <a:srgbClr val="002060"/>
                </a:solidFill>
              </a:rPr>
              <a:t>En este mercado se intercambian las divisas de los distintos países entre sus instituciones financieras; en el se compran y venden diferentes monedas nacionales o, también, se efectúan compraventas sobre títulos en moneda extranjera.</a:t>
            </a:r>
            <a:r>
              <a:rPr lang="es-MX" dirty="0"/>
              <a:t/>
            </a:r>
            <a:br>
              <a:rPr lang="es-MX" dirty="0"/>
            </a:br>
            <a:r>
              <a:rPr lang="es-MX" dirty="0"/>
              <a:t/>
            </a:r>
            <a:br>
              <a:rPr lang="es-MX" dirty="0"/>
            </a:br>
            <a:endParaRPr lang="es-MX" dirty="0"/>
          </a:p>
        </p:txBody>
      </p:sp>
      <p:pic>
        <p:nvPicPr>
          <p:cNvPr id="2050" name="Picture 2" descr="Resultado de imagen para riesgos del mercado cambiar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913" y="3573016"/>
            <a:ext cx="3096344" cy="3096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1914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Determinantes sociales y culturales</a:t>
            </a:r>
            <a:endParaRPr lang="es-MX" b="1" dirty="0"/>
          </a:p>
        </p:txBody>
      </p:sp>
      <p:sp>
        <p:nvSpPr>
          <p:cNvPr id="3" name="2 CuadroTexto"/>
          <p:cNvSpPr txBox="1"/>
          <p:nvPr/>
        </p:nvSpPr>
        <p:spPr>
          <a:xfrm>
            <a:off x="1013698" y="1844824"/>
            <a:ext cx="7272808" cy="1754326"/>
          </a:xfrm>
          <a:prstGeom prst="rect">
            <a:avLst/>
          </a:prstGeom>
          <a:noFill/>
        </p:spPr>
        <p:txBody>
          <a:bodyPr wrap="square" rtlCol="0">
            <a:spAutoFit/>
          </a:bodyPr>
          <a:lstStyle/>
          <a:p>
            <a:pPr algn="just"/>
            <a:r>
              <a:rPr lang="es-MX" dirty="0" smtClean="0"/>
              <a:t>Si se estimularse la actitud del ahorro dentro de un sistema bancario, se propiciaría una estabilidad financiera para el tipo de cambio. Los bancos operan vendiendo dinero de otros, si no cuentan con suficientes reservas para enfrentar un fenómeno inflacionario, el sistema bancario nacional puede colapsarse por un brusco cambio de la cotización de su moneda.</a:t>
            </a: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2170" y="3574095"/>
            <a:ext cx="3024336" cy="2702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88345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Otros determinantes</a:t>
            </a:r>
            <a:endParaRPr lang="es-MX" b="1" dirty="0"/>
          </a:p>
        </p:txBody>
      </p:sp>
      <p:sp>
        <p:nvSpPr>
          <p:cNvPr id="3" name="2 CuadroTexto"/>
          <p:cNvSpPr txBox="1"/>
          <p:nvPr/>
        </p:nvSpPr>
        <p:spPr>
          <a:xfrm>
            <a:off x="611560" y="1700808"/>
            <a:ext cx="7848872" cy="1200329"/>
          </a:xfrm>
          <a:prstGeom prst="rect">
            <a:avLst/>
          </a:prstGeom>
          <a:noFill/>
        </p:spPr>
        <p:txBody>
          <a:bodyPr wrap="square" rtlCol="0">
            <a:spAutoFit/>
          </a:bodyPr>
          <a:lstStyle/>
          <a:p>
            <a:pPr algn="just"/>
            <a:r>
              <a:rPr lang="es-MX" dirty="0" smtClean="0"/>
              <a:t>Entre otros determinantes que influyen en el tipo de cambio se encuentran los naturales. El tipo de cambio de un país se determina en gran medida por factores de tipo natural como el clima, que puede ocasionar una mala cosecha, por ejemplo, y depreciar la moneda local con respecto de otras.</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284983"/>
            <a:ext cx="5976664" cy="2945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71357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_tradnl" dirty="0" smtClean="0"/>
              <a:t>GRACIAS</a:t>
            </a:r>
            <a:endParaRPr lang="es-ES_tradnl" dirty="0"/>
          </a:p>
        </p:txBody>
      </p:sp>
      <p:sp>
        <p:nvSpPr>
          <p:cNvPr id="4" name="Título 2"/>
          <p:cNvSpPr txBox="1">
            <a:spLocks/>
          </p:cNvSpPr>
          <p:nvPr/>
        </p:nvSpPr>
        <p:spPr>
          <a:xfrm>
            <a:off x="283299" y="2060848"/>
            <a:ext cx="8534400" cy="2160240"/>
          </a:xfrm>
          <a:prstGeom prst="rect">
            <a:avLst/>
          </a:prstGeom>
        </p:spPr>
        <p:txBody>
          <a:bodyPr vert="horz" anchor="b">
            <a:normAutofit fontScale="92500" lnSpcReduction="1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endParaRPr lang="es-ES_tradnl" dirty="0" smtClean="0"/>
          </a:p>
          <a:p>
            <a:pPr algn="l"/>
            <a:r>
              <a:rPr lang="es-ES_tradnl" dirty="0" smtClean="0"/>
              <a:t>Bibliografía:</a:t>
            </a:r>
          </a:p>
          <a:p>
            <a:pPr algn="l"/>
            <a:endParaRPr lang="es-ES_tradnl" dirty="0"/>
          </a:p>
          <a:p>
            <a:pPr algn="l"/>
            <a:r>
              <a:rPr lang="es-ES_tradnl" sz="2600" dirty="0" smtClean="0"/>
              <a:t>Morales, C. Arturo. (2013) Mercado de divisas. De la teoría a la práctica. Alfaguara.</a:t>
            </a:r>
            <a:endParaRPr lang="es-ES_tradnl" sz="2600" dirty="0"/>
          </a:p>
          <a:p>
            <a:pPr algn="l"/>
            <a:endParaRPr lang="es-ES_tradnl" dirty="0"/>
          </a:p>
        </p:txBody>
      </p:sp>
    </p:spTree>
    <p:extLst>
      <p:ext uri="{BB962C8B-B14F-4D97-AF65-F5344CB8AC3E}">
        <p14:creationId xmlns:p14="http://schemas.microsoft.com/office/powerpoint/2010/main" val="1951459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idx="4294967295"/>
          </p:nvPr>
        </p:nvSpPr>
        <p:spPr>
          <a:xfrm>
            <a:off x="179512" y="188913"/>
            <a:ext cx="8640960" cy="2552700"/>
          </a:xfrm>
        </p:spPr>
        <p:txBody>
          <a:bodyPr/>
          <a:lstStyle/>
          <a:p>
            <a:pPr algn="just"/>
            <a:r>
              <a:rPr lang="es-MX" dirty="0" smtClean="0">
                <a:solidFill>
                  <a:srgbClr val="002060"/>
                </a:solidFill>
              </a:rPr>
              <a:t>Los depósitos bancarios denominados en moneda extranjera, los billetes extranjeros y otros como por ejemplo, los cheques de viaje son objeto de transacción.</a:t>
            </a:r>
            <a:endParaRPr lang="es-MX" dirty="0">
              <a:solidFill>
                <a:srgbClr val="00206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96950"/>
            <a:ext cx="4483379" cy="307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39224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405</TotalTime>
  <Words>3856</Words>
  <Application>Microsoft Macintosh PowerPoint</Application>
  <PresentationFormat>Presentación en pantalla (4:3)</PresentationFormat>
  <Paragraphs>288</Paragraphs>
  <Slides>82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82</vt:i4>
      </vt:variant>
    </vt:vector>
  </HeadingPairs>
  <TitlesOfParts>
    <vt:vector size="89" baseType="lpstr">
      <vt:lpstr>Georgia</vt:lpstr>
      <vt:lpstr>Times New Roman</vt:lpstr>
      <vt:lpstr>Arial</vt:lpstr>
      <vt:lpstr>Calibri</vt:lpstr>
      <vt:lpstr>Wingdings</vt:lpstr>
      <vt:lpstr>Wingdings 2</vt:lpstr>
      <vt:lpstr>Civil</vt:lpstr>
      <vt:lpstr>Presentación de PowerPoint</vt:lpstr>
      <vt:lpstr>Presentación de PowerPoint</vt:lpstr>
      <vt:lpstr>Presentación de PowerPoint</vt:lpstr>
      <vt:lpstr>Presentación de PowerPoint</vt:lpstr>
      <vt:lpstr>Presentación de PowerPoint</vt:lpstr>
      <vt:lpstr>1. El mercado cambiario y sus riesgos</vt:lpstr>
      <vt:lpstr>El mercado de divisas es el mercado financiero mas grande del mundo. También es conocido como mercado cambiario o Forex.  </vt:lpstr>
      <vt:lpstr>En este mercado se intercambian las divisas de los distintos países entre sus instituciones financieras; en el se compran y venden diferentes monedas nacionales o, también, se efectúan compraventas sobre títulos en moneda extranjera.  </vt:lpstr>
      <vt:lpstr>Los depósitos bancarios denominados en moneda extranjera, los billetes extranjeros y otros como por ejemplo, los cheques de viaje son objeto de transacción.</vt:lpstr>
      <vt:lpstr>Mercados cambiarios y las transacciones que en ellos se realizan</vt:lpstr>
      <vt:lpstr>Se encuentran altamente descentralizados</vt:lpstr>
      <vt:lpstr>Donde se encuentran los principales centros cambiarios</vt:lpstr>
      <vt:lpstr>Presentación de PowerPoint</vt:lpstr>
      <vt:lpstr>Presentación de PowerPoint</vt:lpstr>
      <vt:lpstr>Presentación de PowerPoint</vt:lpstr>
      <vt:lpstr>Las actividades del mercado cambiario se realizan en todos los sitios donde se cambian divisas por moneda local, donde existe un banco, una sucursal o un banco con corresponsales que realicen transacciones con moneda extranjera. </vt:lpstr>
      <vt:lpstr>Proceso de arbitraje cambiario</vt:lpstr>
      <vt:lpstr>Se encuentran en operación continua</vt:lpstr>
      <vt:lpstr>Son electrónicos</vt:lpstr>
      <vt:lpstr>Participantes en el mercado cambiario y sus motivaciones</vt:lpstr>
      <vt:lpstr>Participantes en el mercado cambiario</vt:lpstr>
      <vt:lpstr>Clientes al menudeo</vt:lpstr>
      <vt:lpstr>Clientes al mayoreo (Grandes empresas)</vt:lpstr>
      <vt:lpstr>Bancos comerciales</vt:lpstr>
      <vt:lpstr>Los objetivos que tienen  los bancos comerciales al participar en el mercado de cambios son:</vt:lpstr>
      <vt:lpstr>Casas de cambio</vt:lpstr>
      <vt:lpstr>Bancos centrales</vt:lpstr>
      <vt:lpstr>Corredores de cambios</vt:lpstr>
      <vt:lpstr>Transacciones en el mercado cambiario</vt:lpstr>
      <vt:lpstr>Las operaciones y cotizaciones que se hacen en el mercado de divisas, comprendidas en transacciones al contado en el mercado interbancario son:</vt:lpstr>
      <vt:lpstr>Transacción a plazo</vt:lpstr>
      <vt:lpstr>Las operaciones y cotizaciones que se realizan en el mercado de divisas dentro de transacciones a plazo son:</vt:lpstr>
      <vt:lpstr>Cotización a futuro</vt:lpstr>
      <vt:lpstr>Cotización swap</vt:lpstr>
      <vt:lpstr>2. Riesgos en los mercados cambiarios</vt:lpstr>
      <vt:lpstr>Riesgo de crédito</vt:lpstr>
      <vt:lpstr>Riesgo país </vt:lpstr>
      <vt:lpstr>El riesgo de crédito toma las siguientes formas:</vt:lpstr>
      <vt:lpstr>Riesgos financieros</vt:lpstr>
      <vt:lpstr>Factores de riesgo:</vt:lpstr>
      <vt:lpstr>Riesgos financieros y sus efectos</vt:lpstr>
      <vt:lpstr>El riesgo financiero toma las siguientes formas:</vt:lpstr>
      <vt:lpstr>De cotización o tipo de cambio</vt:lpstr>
      <vt:lpstr>De posiciones abiertas</vt:lpstr>
      <vt:lpstr>De posición a plazo outringht</vt:lpstr>
      <vt:lpstr>De posiciones forward</vt:lpstr>
      <vt:lpstr>De posiciones de opciones</vt:lpstr>
      <vt:lpstr>De tasa de interés</vt:lpstr>
      <vt:lpstr>De posiciones a plazo</vt:lpstr>
      <vt:lpstr>De operaciones del mercado de dinero en el mercado financiero y futuros sobre tasas de interés</vt:lpstr>
      <vt:lpstr>De operaciones de swaps</vt:lpstr>
      <vt:lpstr>De inflación</vt:lpstr>
      <vt:lpstr>Riesgo operacional o Riesgos no financieros</vt:lpstr>
      <vt:lpstr>El riesgo operacional se origina por diversos motivos, los cuales se enumeran a continuación:</vt:lpstr>
      <vt:lpstr>Presentación de PowerPoint</vt:lpstr>
      <vt:lpstr>Presentación de PowerPoint</vt:lpstr>
      <vt:lpstr>Práctica de ventas</vt:lpstr>
      <vt:lpstr>Pérdidas ocasionadas por:</vt:lpstr>
      <vt:lpstr>Externos</vt:lpstr>
      <vt:lpstr>Estratégico o de negocios</vt:lpstr>
      <vt:lpstr>Reputacional</vt:lpstr>
      <vt:lpstr>Presentación de PowerPoint</vt:lpstr>
      <vt:lpstr>Generalidades </vt:lpstr>
      <vt:lpstr>Factores de corto plazo</vt:lpstr>
      <vt:lpstr>Los factores de corto plazo se pueden clasificar en:</vt:lpstr>
      <vt:lpstr>Los factores a largo plazo responden al comportamiento de las siguientes variables económico-financieras:</vt:lpstr>
      <vt:lpstr>Determinantes económico-financieros</vt:lpstr>
      <vt:lpstr>Presentación de PowerPoint</vt:lpstr>
      <vt:lpstr>Determinantes fundamentales y técnicos de las divisas</vt:lpstr>
      <vt:lpstr>Los indicadores económico-financieros son el conjunto de variables que ejercen gran influencia en la cotización de la moneda en el mercado cambiario de un país.</vt:lpstr>
      <vt:lpstr>Indicadores macroeconómicos de México, EE.UU. Y Europa</vt:lpstr>
      <vt:lpstr>Los principales determinantes económicos-financieros del mercado cambiario son:</vt:lpstr>
      <vt:lpstr>Balanza de pagos</vt:lpstr>
      <vt:lpstr>Presentación de PowerPoint</vt:lpstr>
      <vt:lpstr>Tasa de interés</vt:lpstr>
      <vt:lpstr>Presentación de PowerPoint</vt:lpstr>
      <vt:lpstr>Inflación</vt:lpstr>
      <vt:lpstr>Presentación de PowerPoint</vt:lpstr>
      <vt:lpstr>Determinantes políticos y psicológicos</vt:lpstr>
      <vt:lpstr>Determinantes sociales y culturales</vt:lpstr>
      <vt:lpstr>Otros determinantes</vt:lpstr>
      <vt:lpstr>GRACIAS</vt:lpstr>
    </vt:vector>
  </TitlesOfParts>
  <Company>Hewlett-Packard Company</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mercado cambiario y sus riesgos</dc:title>
  <dc:creator>Alumno</dc:creator>
  <cp:lastModifiedBy>Sergio Miranda</cp:lastModifiedBy>
  <cp:revision>41</cp:revision>
  <dcterms:created xsi:type="dcterms:W3CDTF">2017-08-29T16:00:15Z</dcterms:created>
  <dcterms:modified xsi:type="dcterms:W3CDTF">2017-10-18T03:55:19Z</dcterms:modified>
</cp:coreProperties>
</file>