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diagrams/data30.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ppt/diagrams/data31.xml" ContentType="application/vnd.openxmlformats-officedocument.drawingml.diagramData+xml"/>
  <Override PartName="/ppt/diagrams/layout31.xml" ContentType="application/vnd.openxmlformats-officedocument.drawingml.diagramLayout+xml"/>
  <Override PartName="/ppt/diagrams/quickStyle31.xml" ContentType="application/vnd.openxmlformats-officedocument.drawingml.diagramStyle+xml"/>
  <Override PartName="/ppt/diagrams/colors31.xml" ContentType="application/vnd.openxmlformats-officedocument.drawingml.diagramColors+xml"/>
  <Override PartName="/ppt/diagrams/drawing31.xml" ContentType="application/vnd.ms-office.drawingml.diagramDrawing+xml"/>
  <Override PartName="/ppt/diagrams/data32.xml" ContentType="application/vnd.openxmlformats-officedocument.drawingml.diagramData+xml"/>
  <Override PartName="/ppt/diagrams/layout32.xml" ContentType="application/vnd.openxmlformats-officedocument.drawingml.diagramLayout+xml"/>
  <Override PartName="/ppt/diagrams/quickStyle32.xml" ContentType="application/vnd.openxmlformats-officedocument.drawingml.diagramStyle+xml"/>
  <Override PartName="/ppt/diagrams/colors32.xml" ContentType="application/vnd.openxmlformats-officedocument.drawingml.diagramColors+xml"/>
  <Override PartName="/ppt/diagrams/drawing32.xml" ContentType="application/vnd.ms-office.drawingml.diagramDrawing+xml"/>
  <Override PartName="/ppt/diagrams/data33.xml" ContentType="application/vnd.openxmlformats-officedocument.drawingml.diagramData+xml"/>
  <Override PartName="/ppt/diagrams/layout33.xml" ContentType="application/vnd.openxmlformats-officedocument.drawingml.diagramLayout+xml"/>
  <Override PartName="/ppt/diagrams/quickStyle33.xml" ContentType="application/vnd.openxmlformats-officedocument.drawingml.diagramStyle+xml"/>
  <Override PartName="/ppt/diagrams/colors33.xml" ContentType="application/vnd.openxmlformats-officedocument.drawingml.diagramColors+xml"/>
  <Override PartName="/ppt/diagrams/drawing33.xml" ContentType="application/vnd.ms-office.drawingml.diagramDrawing+xml"/>
  <Override PartName="/ppt/diagrams/data34.xml" ContentType="application/vnd.openxmlformats-officedocument.drawingml.diagramData+xml"/>
  <Override PartName="/ppt/diagrams/layout34.xml" ContentType="application/vnd.openxmlformats-officedocument.drawingml.diagramLayout+xml"/>
  <Override PartName="/ppt/diagrams/quickStyle34.xml" ContentType="application/vnd.openxmlformats-officedocument.drawingml.diagramStyle+xml"/>
  <Override PartName="/ppt/diagrams/colors34.xml" ContentType="application/vnd.openxmlformats-officedocument.drawingml.diagramColors+xml"/>
  <Override PartName="/ppt/diagrams/drawing34.xml" ContentType="application/vnd.ms-office.drawingml.diagramDrawing+xml"/>
  <Override PartName="/ppt/diagrams/data35.xml" ContentType="application/vnd.openxmlformats-officedocument.drawingml.diagramData+xml"/>
  <Override PartName="/ppt/diagrams/layout35.xml" ContentType="application/vnd.openxmlformats-officedocument.drawingml.diagramLayout+xml"/>
  <Override PartName="/ppt/diagrams/quickStyle35.xml" ContentType="application/vnd.openxmlformats-officedocument.drawingml.diagramStyle+xml"/>
  <Override PartName="/ppt/diagrams/colors35.xml" ContentType="application/vnd.openxmlformats-officedocument.drawingml.diagramColors+xml"/>
  <Override PartName="/ppt/diagrams/drawing35.xml" ContentType="application/vnd.ms-office.drawingml.diagramDrawing+xml"/>
  <Override PartName="/ppt/diagrams/data36.xml" ContentType="application/vnd.openxmlformats-officedocument.drawingml.diagramData+xml"/>
  <Override PartName="/ppt/diagrams/layout36.xml" ContentType="application/vnd.openxmlformats-officedocument.drawingml.diagramLayout+xml"/>
  <Override PartName="/ppt/diagrams/quickStyle36.xml" ContentType="application/vnd.openxmlformats-officedocument.drawingml.diagramStyle+xml"/>
  <Override PartName="/ppt/diagrams/colors36.xml" ContentType="application/vnd.openxmlformats-officedocument.drawingml.diagramColors+xml"/>
  <Override PartName="/ppt/diagrams/drawing36.xml" ContentType="application/vnd.ms-office.drawingml.diagramDrawing+xml"/>
  <Override PartName="/ppt/diagrams/data37.xml" ContentType="application/vnd.openxmlformats-officedocument.drawingml.diagramData+xml"/>
  <Override PartName="/ppt/diagrams/layout37.xml" ContentType="application/vnd.openxmlformats-officedocument.drawingml.diagramLayout+xml"/>
  <Override PartName="/ppt/diagrams/quickStyle37.xml" ContentType="application/vnd.openxmlformats-officedocument.drawingml.diagramStyle+xml"/>
  <Override PartName="/ppt/diagrams/colors37.xml" ContentType="application/vnd.openxmlformats-officedocument.drawingml.diagramColors+xml"/>
  <Override PartName="/ppt/diagrams/drawing37.xml" ContentType="application/vnd.ms-office.drawingml.diagramDrawing+xml"/>
  <Override PartName="/ppt/diagrams/data38.xml" ContentType="application/vnd.openxmlformats-officedocument.drawingml.diagramData+xml"/>
  <Override PartName="/ppt/diagrams/layout38.xml" ContentType="application/vnd.openxmlformats-officedocument.drawingml.diagramLayout+xml"/>
  <Override PartName="/ppt/diagrams/quickStyle38.xml" ContentType="application/vnd.openxmlformats-officedocument.drawingml.diagramStyle+xml"/>
  <Override PartName="/ppt/diagrams/colors38.xml" ContentType="application/vnd.openxmlformats-officedocument.drawingml.diagramColors+xml"/>
  <Override PartName="/ppt/diagrams/drawing38.xml" ContentType="application/vnd.ms-office.drawingml.diagramDrawing+xml"/>
  <Override PartName="/ppt/diagrams/data39.xml" ContentType="application/vnd.openxmlformats-officedocument.drawingml.diagramData+xml"/>
  <Override PartName="/ppt/diagrams/layout39.xml" ContentType="application/vnd.openxmlformats-officedocument.drawingml.diagramLayout+xml"/>
  <Override PartName="/ppt/diagrams/quickStyle39.xml" ContentType="application/vnd.openxmlformats-officedocument.drawingml.diagramStyle+xml"/>
  <Override PartName="/ppt/diagrams/colors39.xml" ContentType="application/vnd.openxmlformats-officedocument.drawingml.diagramColors+xml"/>
  <Override PartName="/ppt/diagrams/drawing39.xml" ContentType="application/vnd.ms-office.drawingml.diagramDrawing+xml"/>
  <Override PartName="/ppt/diagrams/data40.xml" ContentType="application/vnd.openxmlformats-officedocument.drawingml.diagramData+xml"/>
  <Override PartName="/ppt/diagrams/layout40.xml" ContentType="application/vnd.openxmlformats-officedocument.drawingml.diagramLayout+xml"/>
  <Override PartName="/ppt/diagrams/quickStyle40.xml" ContentType="application/vnd.openxmlformats-officedocument.drawingml.diagramStyle+xml"/>
  <Override PartName="/ppt/diagrams/colors40.xml" ContentType="application/vnd.openxmlformats-officedocument.drawingml.diagramColors+xml"/>
  <Override PartName="/ppt/diagrams/drawing40.xml" ContentType="application/vnd.ms-office.drawingml.diagramDrawing+xml"/>
  <Override PartName="/ppt/diagrams/data41.xml" ContentType="application/vnd.openxmlformats-officedocument.drawingml.diagramData+xml"/>
  <Override PartName="/ppt/diagrams/layout41.xml" ContentType="application/vnd.openxmlformats-officedocument.drawingml.diagramLayout+xml"/>
  <Override PartName="/ppt/diagrams/quickStyle41.xml" ContentType="application/vnd.openxmlformats-officedocument.drawingml.diagramStyle+xml"/>
  <Override PartName="/ppt/diagrams/colors41.xml" ContentType="application/vnd.openxmlformats-officedocument.drawingml.diagramColors+xml"/>
  <Override PartName="/ppt/diagrams/drawing41.xml" ContentType="application/vnd.ms-office.drawingml.diagramDrawing+xml"/>
  <Override PartName="/ppt/diagrams/data42.xml" ContentType="application/vnd.openxmlformats-officedocument.drawingml.diagramData+xml"/>
  <Override PartName="/ppt/diagrams/layout42.xml" ContentType="application/vnd.openxmlformats-officedocument.drawingml.diagramLayout+xml"/>
  <Override PartName="/ppt/diagrams/quickStyle42.xml" ContentType="application/vnd.openxmlformats-officedocument.drawingml.diagramStyle+xml"/>
  <Override PartName="/ppt/diagrams/colors42.xml" ContentType="application/vnd.openxmlformats-officedocument.drawingml.diagramColors+xml"/>
  <Override PartName="/ppt/diagrams/drawing42.xml" ContentType="application/vnd.ms-office.drawingml.diagramDrawing+xml"/>
  <Override PartName="/ppt/diagrams/data43.xml" ContentType="application/vnd.openxmlformats-officedocument.drawingml.diagramData+xml"/>
  <Override PartName="/ppt/diagrams/layout43.xml" ContentType="application/vnd.openxmlformats-officedocument.drawingml.diagramLayout+xml"/>
  <Override PartName="/ppt/diagrams/quickStyle43.xml" ContentType="application/vnd.openxmlformats-officedocument.drawingml.diagramStyle+xml"/>
  <Override PartName="/ppt/diagrams/colors43.xml" ContentType="application/vnd.openxmlformats-officedocument.drawingml.diagramColors+xml"/>
  <Override PartName="/ppt/diagrams/drawing43.xml" ContentType="application/vnd.ms-office.drawingml.diagramDrawing+xml"/>
  <Override PartName="/ppt/diagrams/data44.xml" ContentType="application/vnd.openxmlformats-officedocument.drawingml.diagramData+xml"/>
  <Override PartName="/ppt/diagrams/layout44.xml" ContentType="application/vnd.openxmlformats-officedocument.drawingml.diagramLayout+xml"/>
  <Override PartName="/ppt/diagrams/quickStyle44.xml" ContentType="application/vnd.openxmlformats-officedocument.drawingml.diagramStyle+xml"/>
  <Override PartName="/ppt/diagrams/colors44.xml" ContentType="application/vnd.openxmlformats-officedocument.drawingml.diagramColors+xml"/>
  <Override PartName="/ppt/diagrams/drawing44.xml" ContentType="application/vnd.ms-office.drawingml.diagramDrawing+xml"/>
  <Override PartName="/ppt/diagrams/data45.xml" ContentType="application/vnd.openxmlformats-officedocument.drawingml.diagramData+xml"/>
  <Override PartName="/ppt/diagrams/layout45.xml" ContentType="application/vnd.openxmlformats-officedocument.drawingml.diagramLayout+xml"/>
  <Override PartName="/ppt/diagrams/quickStyle45.xml" ContentType="application/vnd.openxmlformats-officedocument.drawingml.diagramStyle+xml"/>
  <Override PartName="/ppt/diagrams/colors45.xml" ContentType="application/vnd.openxmlformats-officedocument.drawingml.diagramColors+xml"/>
  <Override PartName="/ppt/diagrams/drawing45.xml" ContentType="application/vnd.ms-office.drawingml.diagramDrawing+xml"/>
  <Override PartName="/ppt/diagrams/data46.xml" ContentType="application/vnd.openxmlformats-officedocument.drawingml.diagramData+xml"/>
  <Override PartName="/ppt/diagrams/layout46.xml" ContentType="application/vnd.openxmlformats-officedocument.drawingml.diagramLayout+xml"/>
  <Override PartName="/ppt/diagrams/quickStyle46.xml" ContentType="application/vnd.openxmlformats-officedocument.drawingml.diagramStyle+xml"/>
  <Override PartName="/ppt/diagrams/colors46.xml" ContentType="application/vnd.openxmlformats-officedocument.drawingml.diagramColors+xml"/>
  <Override PartName="/ppt/diagrams/drawing46.xml" ContentType="application/vnd.ms-office.drawingml.diagramDrawing+xml"/>
  <Override PartName="/ppt/diagrams/data47.xml" ContentType="application/vnd.openxmlformats-officedocument.drawingml.diagramData+xml"/>
  <Override PartName="/ppt/diagrams/layout47.xml" ContentType="application/vnd.openxmlformats-officedocument.drawingml.diagramLayout+xml"/>
  <Override PartName="/ppt/diagrams/quickStyle47.xml" ContentType="application/vnd.openxmlformats-officedocument.drawingml.diagramStyle+xml"/>
  <Override PartName="/ppt/diagrams/colors47.xml" ContentType="application/vnd.openxmlformats-officedocument.drawingml.diagramColors+xml"/>
  <Override PartName="/ppt/diagrams/drawing47.xml" ContentType="application/vnd.ms-office.drawingml.diagramDrawing+xml"/>
  <Override PartName="/ppt/diagrams/data48.xml" ContentType="application/vnd.openxmlformats-officedocument.drawingml.diagramData+xml"/>
  <Override PartName="/ppt/diagrams/layout48.xml" ContentType="application/vnd.openxmlformats-officedocument.drawingml.diagramLayout+xml"/>
  <Override PartName="/ppt/diagrams/quickStyle48.xml" ContentType="application/vnd.openxmlformats-officedocument.drawingml.diagramStyle+xml"/>
  <Override PartName="/ppt/diagrams/colors48.xml" ContentType="application/vnd.openxmlformats-officedocument.drawingml.diagramColors+xml"/>
  <Override PartName="/ppt/diagrams/drawing48.xml" ContentType="application/vnd.ms-office.drawingml.diagramDrawing+xml"/>
  <Override PartName="/ppt/diagrams/data49.xml" ContentType="application/vnd.openxmlformats-officedocument.drawingml.diagramData+xml"/>
  <Override PartName="/ppt/diagrams/layout49.xml" ContentType="application/vnd.openxmlformats-officedocument.drawingml.diagramLayout+xml"/>
  <Override PartName="/ppt/diagrams/quickStyle49.xml" ContentType="application/vnd.openxmlformats-officedocument.drawingml.diagramStyle+xml"/>
  <Override PartName="/ppt/diagrams/colors49.xml" ContentType="application/vnd.openxmlformats-officedocument.drawingml.diagramColors+xml"/>
  <Override PartName="/ppt/diagrams/drawing49.xml" ContentType="application/vnd.ms-office.drawingml.diagramDrawing+xml"/>
  <Override PartName="/ppt/diagrams/data50.xml" ContentType="application/vnd.openxmlformats-officedocument.drawingml.diagramData+xml"/>
  <Override PartName="/ppt/diagrams/layout50.xml" ContentType="application/vnd.openxmlformats-officedocument.drawingml.diagramLayout+xml"/>
  <Override PartName="/ppt/diagrams/quickStyle50.xml" ContentType="application/vnd.openxmlformats-officedocument.drawingml.diagramStyle+xml"/>
  <Override PartName="/ppt/diagrams/colors50.xml" ContentType="application/vnd.openxmlformats-officedocument.drawingml.diagramColors+xml"/>
  <Override PartName="/ppt/diagrams/drawing50.xml" ContentType="application/vnd.ms-office.drawingml.diagramDrawing+xml"/>
  <Override PartName="/ppt/diagrams/data51.xml" ContentType="application/vnd.openxmlformats-officedocument.drawingml.diagramData+xml"/>
  <Override PartName="/ppt/diagrams/layout51.xml" ContentType="application/vnd.openxmlformats-officedocument.drawingml.diagramLayout+xml"/>
  <Override PartName="/ppt/diagrams/quickStyle51.xml" ContentType="application/vnd.openxmlformats-officedocument.drawingml.diagramStyle+xml"/>
  <Override PartName="/ppt/diagrams/colors51.xml" ContentType="application/vnd.openxmlformats-officedocument.drawingml.diagramColors+xml"/>
  <Override PartName="/ppt/diagrams/drawing51.xml" ContentType="application/vnd.ms-office.drawingml.diagramDrawing+xml"/>
  <Override PartName="/ppt/diagrams/data52.xml" ContentType="application/vnd.openxmlformats-officedocument.drawingml.diagramData+xml"/>
  <Override PartName="/ppt/diagrams/layout52.xml" ContentType="application/vnd.openxmlformats-officedocument.drawingml.diagramLayout+xml"/>
  <Override PartName="/ppt/diagrams/quickStyle52.xml" ContentType="application/vnd.openxmlformats-officedocument.drawingml.diagramStyle+xml"/>
  <Override PartName="/ppt/diagrams/colors52.xml" ContentType="application/vnd.openxmlformats-officedocument.drawingml.diagramColors+xml"/>
  <Override PartName="/ppt/diagrams/drawing52.xml" ContentType="application/vnd.ms-office.drawingml.diagramDrawing+xml"/>
  <Override PartName="/ppt/diagrams/data53.xml" ContentType="application/vnd.openxmlformats-officedocument.drawingml.diagramData+xml"/>
  <Override PartName="/ppt/diagrams/layout53.xml" ContentType="application/vnd.openxmlformats-officedocument.drawingml.diagramLayout+xml"/>
  <Override PartName="/ppt/diagrams/quickStyle53.xml" ContentType="application/vnd.openxmlformats-officedocument.drawingml.diagramStyle+xml"/>
  <Override PartName="/ppt/diagrams/colors53.xml" ContentType="application/vnd.openxmlformats-officedocument.drawingml.diagramColors+xml"/>
  <Override PartName="/ppt/diagrams/drawing53.xml" ContentType="application/vnd.ms-office.drawingml.diagramDrawing+xml"/>
  <Override PartName="/ppt/diagrams/data54.xml" ContentType="application/vnd.openxmlformats-officedocument.drawingml.diagramData+xml"/>
  <Override PartName="/ppt/diagrams/layout54.xml" ContentType="application/vnd.openxmlformats-officedocument.drawingml.diagramLayout+xml"/>
  <Override PartName="/ppt/diagrams/quickStyle54.xml" ContentType="application/vnd.openxmlformats-officedocument.drawingml.diagramStyle+xml"/>
  <Override PartName="/ppt/diagrams/colors54.xml" ContentType="application/vnd.openxmlformats-officedocument.drawingml.diagramColors+xml"/>
  <Override PartName="/ppt/diagrams/drawing54.xml" ContentType="application/vnd.ms-office.drawingml.diagramDrawing+xml"/>
  <Override PartName="/ppt/diagrams/data55.xml" ContentType="application/vnd.openxmlformats-officedocument.drawingml.diagramData+xml"/>
  <Override PartName="/ppt/diagrams/layout55.xml" ContentType="application/vnd.openxmlformats-officedocument.drawingml.diagramLayout+xml"/>
  <Override PartName="/ppt/diagrams/quickStyle55.xml" ContentType="application/vnd.openxmlformats-officedocument.drawingml.diagramStyle+xml"/>
  <Override PartName="/ppt/diagrams/colors55.xml" ContentType="application/vnd.openxmlformats-officedocument.drawingml.diagramColors+xml"/>
  <Override PartName="/ppt/diagrams/drawing55.xml" ContentType="application/vnd.ms-office.drawingml.diagramDrawing+xml"/>
  <Override PartName="/ppt/diagrams/data56.xml" ContentType="application/vnd.openxmlformats-officedocument.drawingml.diagramData+xml"/>
  <Override PartName="/ppt/diagrams/layout56.xml" ContentType="application/vnd.openxmlformats-officedocument.drawingml.diagramLayout+xml"/>
  <Override PartName="/ppt/diagrams/quickStyle56.xml" ContentType="application/vnd.openxmlformats-officedocument.drawingml.diagramStyle+xml"/>
  <Override PartName="/ppt/diagrams/colors56.xml" ContentType="application/vnd.openxmlformats-officedocument.drawingml.diagramColors+xml"/>
  <Override PartName="/ppt/diagrams/drawing5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327" r:id="rId2"/>
    <p:sldId id="330" r:id="rId3"/>
    <p:sldId id="328" r:id="rId4"/>
    <p:sldId id="329" r:id="rId5"/>
    <p:sldId id="331" r:id="rId6"/>
    <p:sldId id="257" r:id="rId7"/>
    <p:sldId id="258" r:id="rId8"/>
    <p:sldId id="260" r:id="rId9"/>
    <p:sldId id="262" r:id="rId10"/>
    <p:sldId id="259" r:id="rId11"/>
    <p:sldId id="264" r:id="rId12"/>
    <p:sldId id="265" r:id="rId13"/>
    <p:sldId id="266" r:id="rId14"/>
    <p:sldId id="267" r:id="rId15"/>
    <p:sldId id="268" r:id="rId16"/>
    <p:sldId id="269" r:id="rId17"/>
    <p:sldId id="270" r:id="rId18"/>
    <p:sldId id="271" r:id="rId19"/>
    <p:sldId id="274" r:id="rId20"/>
    <p:sldId id="275" r:id="rId21"/>
    <p:sldId id="276" r:id="rId22"/>
    <p:sldId id="277" r:id="rId23"/>
    <p:sldId id="278" r:id="rId24"/>
    <p:sldId id="279" r:id="rId25"/>
    <p:sldId id="280" r:id="rId26"/>
    <p:sldId id="281" r:id="rId27"/>
    <p:sldId id="282" r:id="rId28"/>
    <p:sldId id="284" r:id="rId29"/>
    <p:sldId id="285" r:id="rId30"/>
    <p:sldId id="286" r:id="rId31"/>
    <p:sldId id="287" r:id="rId32"/>
    <p:sldId id="289" r:id="rId33"/>
    <p:sldId id="290" r:id="rId34"/>
    <p:sldId id="272" r:id="rId35"/>
    <p:sldId id="273" r:id="rId36"/>
    <p:sldId id="291" r:id="rId37"/>
    <p:sldId id="292" r:id="rId38"/>
    <p:sldId id="293" r:id="rId39"/>
    <p:sldId id="294" r:id="rId40"/>
    <p:sldId id="295" r:id="rId41"/>
    <p:sldId id="296" r:id="rId42"/>
    <p:sldId id="297" r:id="rId43"/>
    <p:sldId id="298" r:id="rId44"/>
    <p:sldId id="299" r:id="rId45"/>
    <p:sldId id="300" r:id="rId46"/>
    <p:sldId id="301" r:id="rId47"/>
    <p:sldId id="303" r:id="rId48"/>
    <p:sldId id="304" r:id="rId49"/>
    <p:sldId id="306" r:id="rId50"/>
    <p:sldId id="307" r:id="rId51"/>
    <p:sldId id="308" r:id="rId52"/>
    <p:sldId id="309" r:id="rId53"/>
    <p:sldId id="310" r:id="rId54"/>
    <p:sldId id="311" r:id="rId55"/>
    <p:sldId id="312" r:id="rId56"/>
    <p:sldId id="313" r:id="rId57"/>
    <p:sldId id="314" r:id="rId58"/>
    <p:sldId id="315" r:id="rId59"/>
    <p:sldId id="316" r:id="rId60"/>
    <p:sldId id="317" r:id="rId61"/>
    <p:sldId id="318" r:id="rId62"/>
    <p:sldId id="319" r:id="rId63"/>
    <p:sldId id="320" r:id="rId64"/>
    <p:sldId id="321" r:id="rId65"/>
    <p:sldId id="322" r:id="rId66"/>
    <p:sldId id="323" r:id="rId67"/>
    <p:sldId id="326" r:id="rId68"/>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670" autoAdjust="0"/>
    <p:restoredTop sz="93700" autoAdjust="0"/>
  </p:normalViewPr>
  <p:slideViewPr>
    <p:cSldViewPr>
      <p:cViewPr varScale="1">
        <p:scale>
          <a:sx n="97" d="100"/>
          <a:sy n="97" d="100"/>
        </p:scale>
        <p:origin x="2208" y="20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presProps" Target="presProps.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70" Type="http://schemas.openxmlformats.org/officeDocument/2006/relationships/viewProps" Target="viewProps.xml"/><Relationship Id="rId71" Type="http://schemas.openxmlformats.org/officeDocument/2006/relationships/theme" Target="theme/theme1.xml"/><Relationship Id="rId72"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iagrams/_rels/data12.xml.rels><?xml version="1.0" encoding="UTF-8" standalone="yes"?>
<Relationships xmlns="http://schemas.openxmlformats.org/package/2006/relationships"><Relationship Id="rId3" Type="http://schemas.openxmlformats.org/officeDocument/2006/relationships/image" Target="../media/image17.jpg"/><Relationship Id="rId4" Type="http://schemas.openxmlformats.org/officeDocument/2006/relationships/image" Target="../media/image18.jpg"/><Relationship Id="rId1" Type="http://schemas.openxmlformats.org/officeDocument/2006/relationships/image" Target="../media/image15.jpg"/><Relationship Id="rId2" Type="http://schemas.openxmlformats.org/officeDocument/2006/relationships/image" Target="../media/image16.gif"/></Relationships>
</file>

<file path=ppt/diagrams/_rels/drawing12.xml.rels><?xml version="1.0" encoding="UTF-8" standalone="yes"?>
<Relationships xmlns="http://schemas.openxmlformats.org/package/2006/relationships"><Relationship Id="rId3" Type="http://schemas.openxmlformats.org/officeDocument/2006/relationships/image" Target="../media/image17.jpg"/><Relationship Id="rId4" Type="http://schemas.openxmlformats.org/officeDocument/2006/relationships/image" Target="../media/image18.jpg"/><Relationship Id="rId1" Type="http://schemas.openxmlformats.org/officeDocument/2006/relationships/image" Target="../media/image15.jpg"/><Relationship Id="rId2" Type="http://schemas.openxmlformats.org/officeDocument/2006/relationships/image" Target="../media/image16.gif"/></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E8839C6-5DB5-442C-B034-BBB263BBCE7C}"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s-MX"/>
        </a:p>
      </dgm:t>
    </dgm:pt>
    <dgm:pt modelId="{14973CEB-B10E-40EB-A04A-52A30EBE5978}">
      <dgm:prSet phldrT="[Texto]"/>
      <dgm:spPr/>
      <dgm:t>
        <a:bodyPr/>
        <a:lstStyle/>
        <a:p>
          <a:r>
            <a:rPr lang="es-MX" b="1" dirty="0" smtClean="0"/>
            <a:t>Fase de aceleración del crecimiento en la DA </a:t>
          </a:r>
          <a:endParaRPr lang="es-MX" dirty="0"/>
        </a:p>
      </dgm:t>
    </dgm:pt>
    <dgm:pt modelId="{AD8D4413-EF69-4534-9F9A-BB61474644EB}" type="parTrans" cxnId="{30A8A24B-C6BD-4FFE-BD00-5F4C6F4F1287}">
      <dgm:prSet/>
      <dgm:spPr/>
      <dgm:t>
        <a:bodyPr/>
        <a:lstStyle/>
        <a:p>
          <a:endParaRPr lang="es-MX"/>
        </a:p>
      </dgm:t>
    </dgm:pt>
    <dgm:pt modelId="{81BCD644-3533-4B0D-B3CA-DBB8CB5AC9F3}" type="sibTrans" cxnId="{30A8A24B-C6BD-4FFE-BD00-5F4C6F4F1287}">
      <dgm:prSet/>
      <dgm:spPr/>
      <dgm:t>
        <a:bodyPr/>
        <a:lstStyle/>
        <a:p>
          <a:endParaRPr lang="es-MX"/>
        </a:p>
      </dgm:t>
    </dgm:pt>
    <dgm:pt modelId="{16B840E6-04B1-43D9-829C-574CCD500CF3}">
      <dgm:prSet phldrT="[Texto]" custT="1"/>
      <dgm:spPr/>
      <dgm:t>
        <a:bodyPr/>
        <a:lstStyle/>
        <a:p>
          <a:pPr algn="l"/>
          <a:r>
            <a:rPr lang="es-MX" sz="1200" b="1" dirty="0" smtClean="0"/>
            <a:t>Crecimiento económico, </a:t>
          </a:r>
          <a:endParaRPr lang="es-MX" sz="1200" dirty="0"/>
        </a:p>
      </dgm:t>
    </dgm:pt>
    <dgm:pt modelId="{0DB3B60F-4A25-4A6D-BE36-0959BC1CF5D6}" type="parTrans" cxnId="{CC029E84-3947-4452-B24B-3F667AB41FD5}">
      <dgm:prSet/>
      <dgm:spPr/>
      <dgm:t>
        <a:bodyPr/>
        <a:lstStyle/>
        <a:p>
          <a:endParaRPr lang="es-MX"/>
        </a:p>
      </dgm:t>
    </dgm:pt>
    <dgm:pt modelId="{0C1BE3B5-D9F9-4BAD-AA40-18474E132B62}" type="sibTrans" cxnId="{CC029E84-3947-4452-B24B-3F667AB41FD5}">
      <dgm:prSet/>
      <dgm:spPr/>
      <dgm:t>
        <a:bodyPr/>
        <a:lstStyle/>
        <a:p>
          <a:endParaRPr lang="es-MX"/>
        </a:p>
      </dgm:t>
    </dgm:pt>
    <dgm:pt modelId="{394B5528-26FD-42F2-9007-2664838BC1B6}">
      <dgm:prSet phldrT="[Texto]"/>
      <dgm:spPr/>
      <dgm:t>
        <a:bodyPr/>
        <a:lstStyle/>
        <a:p>
          <a:r>
            <a:rPr lang="es-MX" dirty="0" smtClean="0"/>
            <a:t>La fase anterior no esta respaldada por el sistema financiero</a:t>
          </a:r>
          <a:endParaRPr lang="es-MX" dirty="0"/>
        </a:p>
      </dgm:t>
    </dgm:pt>
    <dgm:pt modelId="{1B86EFBC-C749-4F83-B3EA-AB87E4B12F47}" type="parTrans" cxnId="{34357987-A8C1-4B0D-8607-10F6531F308E}">
      <dgm:prSet/>
      <dgm:spPr/>
      <dgm:t>
        <a:bodyPr/>
        <a:lstStyle/>
        <a:p>
          <a:endParaRPr lang="es-MX"/>
        </a:p>
      </dgm:t>
    </dgm:pt>
    <dgm:pt modelId="{942DA7BB-7EF5-4239-A9E4-56664093B701}" type="sibTrans" cxnId="{34357987-A8C1-4B0D-8607-10F6531F308E}">
      <dgm:prSet/>
      <dgm:spPr/>
      <dgm:t>
        <a:bodyPr/>
        <a:lstStyle/>
        <a:p>
          <a:endParaRPr lang="es-MX"/>
        </a:p>
      </dgm:t>
    </dgm:pt>
    <dgm:pt modelId="{15F4AE2A-F828-4898-98B1-64C94FC50CF1}">
      <dgm:prSet phldrT="[Texto]"/>
      <dgm:spPr/>
      <dgm:t>
        <a:bodyPr/>
        <a:lstStyle/>
        <a:p>
          <a:pPr algn="l"/>
          <a:r>
            <a:rPr lang="es-MX" b="1" dirty="0" smtClean="0"/>
            <a:t>las tasas de interés la magnitud de los desequilibrios acumulados,</a:t>
          </a:r>
          <a:endParaRPr lang="es-MX" dirty="0"/>
        </a:p>
      </dgm:t>
    </dgm:pt>
    <dgm:pt modelId="{4C0BDB1E-7795-4208-A40D-870FB4A39D3D}" type="parTrans" cxnId="{1C19B2B6-3D94-4629-9DF8-62A66A723E0C}">
      <dgm:prSet/>
      <dgm:spPr/>
      <dgm:t>
        <a:bodyPr/>
        <a:lstStyle/>
        <a:p>
          <a:endParaRPr lang="es-MX"/>
        </a:p>
      </dgm:t>
    </dgm:pt>
    <dgm:pt modelId="{A8342E41-E581-461D-A8F0-B2008C6C1D46}" type="sibTrans" cxnId="{1C19B2B6-3D94-4629-9DF8-62A66A723E0C}">
      <dgm:prSet/>
      <dgm:spPr/>
      <dgm:t>
        <a:bodyPr/>
        <a:lstStyle/>
        <a:p>
          <a:endParaRPr lang="es-MX"/>
        </a:p>
      </dgm:t>
    </dgm:pt>
    <dgm:pt modelId="{59CA5227-4B11-45F5-AA45-C6B5719E748F}">
      <dgm:prSet phldrT="[Texto]"/>
      <dgm:spPr/>
      <dgm:t>
        <a:bodyPr/>
        <a:lstStyle/>
        <a:p>
          <a:pPr algn="just"/>
          <a:r>
            <a:rPr lang="es-MX" b="1" dirty="0" smtClean="0"/>
            <a:t>La consecuencia de esas distorsiones, miles de millones de dólares de los créditos al sector público y de la banca comercial son “reciclados” hacia el exterior. </a:t>
          </a:r>
          <a:endParaRPr lang="es-MX" dirty="0"/>
        </a:p>
      </dgm:t>
    </dgm:pt>
    <dgm:pt modelId="{9C963C50-1C59-49E0-8482-A3C4774F65F3}" type="parTrans" cxnId="{56932100-B4AD-4397-9287-122BFB56D1C3}">
      <dgm:prSet/>
      <dgm:spPr/>
      <dgm:t>
        <a:bodyPr/>
        <a:lstStyle/>
        <a:p>
          <a:endParaRPr lang="es-MX"/>
        </a:p>
      </dgm:t>
    </dgm:pt>
    <dgm:pt modelId="{ACC19423-A317-42CD-96EF-4D96F7A37FFF}" type="sibTrans" cxnId="{56932100-B4AD-4397-9287-122BFB56D1C3}">
      <dgm:prSet/>
      <dgm:spPr/>
      <dgm:t>
        <a:bodyPr/>
        <a:lstStyle/>
        <a:p>
          <a:endParaRPr lang="es-MX"/>
        </a:p>
      </dgm:t>
    </dgm:pt>
    <dgm:pt modelId="{36CC29C0-907A-4357-B28C-D87CF5DBD566}">
      <dgm:prSet phldrT="[Texto]"/>
      <dgm:spPr/>
      <dgm:t>
        <a:bodyPr/>
        <a:lstStyle/>
        <a:p>
          <a:pPr algn="just"/>
          <a:r>
            <a:rPr lang="es-MX" b="1" dirty="0" smtClean="0"/>
            <a:t>Se produce una devaluación de los tipos de cambio nominal y real y es necesario buscar en el exterior fondos de emergencia.</a:t>
          </a:r>
          <a:endParaRPr lang="es-MX" dirty="0"/>
        </a:p>
      </dgm:t>
    </dgm:pt>
    <dgm:pt modelId="{8631C01D-0D9F-4E4F-97B9-AB1BA8114ED5}" type="parTrans" cxnId="{FF712864-E92D-45C6-BCA0-37CB235EFBEA}">
      <dgm:prSet/>
      <dgm:spPr/>
      <dgm:t>
        <a:bodyPr/>
        <a:lstStyle/>
        <a:p>
          <a:endParaRPr lang="es-MX"/>
        </a:p>
      </dgm:t>
    </dgm:pt>
    <dgm:pt modelId="{C13A3168-4652-4E47-8F38-DBA1588DC850}" type="sibTrans" cxnId="{FF712864-E92D-45C6-BCA0-37CB235EFBEA}">
      <dgm:prSet/>
      <dgm:spPr/>
      <dgm:t>
        <a:bodyPr/>
        <a:lstStyle/>
        <a:p>
          <a:endParaRPr lang="es-MX"/>
        </a:p>
      </dgm:t>
    </dgm:pt>
    <dgm:pt modelId="{CF9FB7C4-F304-44E7-A258-F4870DAA60E3}">
      <dgm:prSet phldrT="[Texto]" custT="1"/>
      <dgm:spPr/>
      <dgm:t>
        <a:bodyPr/>
        <a:lstStyle/>
        <a:p>
          <a:pPr algn="just"/>
          <a:r>
            <a:rPr lang="es-MX" sz="1200" b="1" dirty="0" smtClean="0"/>
            <a:t>Apreciación del tipo de cambio real </a:t>
          </a:r>
          <a:endParaRPr lang="es-MX" sz="1200" dirty="0"/>
        </a:p>
      </dgm:t>
    </dgm:pt>
    <dgm:pt modelId="{69EA38E5-513D-4EF9-9266-D840DD8EE152}" type="parTrans" cxnId="{3B2EFB1D-2C32-45F6-A360-AB3C5497FD4A}">
      <dgm:prSet/>
      <dgm:spPr/>
      <dgm:t>
        <a:bodyPr/>
        <a:lstStyle/>
        <a:p>
          <a:endParaRPr lang="es-MX"/>
        </a:p>
      </dgm:t>
    </dgm:pt>
    <dgm:pt modelId="{05D38D8E-193A-44D2-B6BE-C5C4ED1461E8}" type="sibTrans" cxnId="{3B2EFB1D-2C32-45F6-A360-AB3C5497FD4A}">
      <dgm:prSet/>
      <dgm:spPr/>
      <dgm:t>
        <a:bodyPr/>
        <a:lstStyle/>
        <a:p>
          <a:endParaRPr lang="es-MX"/>
        </a:p>
      </dgm:t>
    </dgm:pt>
    <dgm:pt modelId="{47184A5F-8586-4A3B-9868-E282291F6E48}">
      <dgm:prSet phldrT="[Texto]" custT="1"/>
      <dgm:spPr/>
      <dgm:t>
        <a:bodyPr/>
        <a:lstStyle/>
        <a:p>
          <a:pPr algn="l"/>
          <a:r>
            <a:rPr lang="es-MX" sz="1200" b="1" dirty="0" smtClean="0"/>
            <a:t>Mejoría en el nivel de vida.</a:t>
          </a:r>
          <a:endParaRPr lang="es-MX" sz="1200" dirty="0"/>
        </a:p>
      </dgm:t>
    </dgm:pt>
    <dgm:pt modelId="{178541FA-9288-46AF-A32D-090C5FFBC549}" type="parTrans" cxnId="{43F54F41-3B0A-43AD-BE01-3121B84F4BA9}">
      <dgm:prSet/>
      <dgm:spPr/>
      <dgm:t>
        <a:bodyPr/>
        <a:lstStyle/>
        <a:p>
          <a:endParaRPr lang="es-MX"/>
        </a:p>
      </dgm:t>
    </dgm:pt>
    <dgm:pt modelId="{2230AD82-DE80-421E-843A-078B335B05B0}" type="sibTrans" cxnId="{43F54F41-3B0A-43AD-BE01-3121B84F4BA9}">
      <dgm:prSet/>
      <dgm:spPr/>
      <dgm:t>
        <a:bodyPr/>
        <a:lstStyle/>
        <a:p>
          <a:endParaRPr lang="es-MX"/>
        </a:p>
      </dgm:t>
    </dgm:pt>
    <dgm:pt modelId="{E5326AE5-3F0E-405F-9825-BA3D7022973B}">
      <dgm:prSet phldrT="[Texto]"/>
      <dgm:spPr/>
      <dgm:t>
        <a:bodyPr/>
        <a:lstStyle/>
        <a:p>
          <a:pPr algn="l"/>
          <a:r>
            <a:rPr lang="es-MX" b="1" dirty="0" smtClean="0"/>
            <a:t> la balanza de pagos comienza a ser dominada por las fugas de capitales. </a:t>
          </a:r>
          <a:endParaRPr lang="es-MX" dirty="0"/>
        </a:p>
      </dgm:t>
    </dgm:pt>
    <dgm:pt modelId="{5554AF35-185D-49D2-A803-7FE9DBA8E90D}" type="parTrans" cxnId="{95852292-08E0-49EF-87CD-5A441B5D5728}">
      <dgm:prSet/>
      <dgm:spPr/>
      <dgm:t>
        <a:bodyPr/>
        <a:lstStyle/>
        <a:p>
          <a:endParaRPr lang="es-MX"/>
        </a:p>
      </dgm:t>
    </dgm:pt>
    <dgm:pt modelId="{D1B4D27A-C534-4071-ADD1-741A78C582B7}" type="sibTrans" cxnId="{95852292-08E0-49EF-87CD-5A441B5D5728}">
      <dgm:prSet/>
      <dgm:spPr/>
      <dgm:t>
        <a:bodyPr/>
        <a:lstStyle/>
        <a:p>
          <a:endParaRPr lang="es-MX"/>
        </a:p>
      </dgm:t>
    </dgm:pt>
    <dgm:pt modelId="{66B80176-8502-4D29-A4D9-CDFEE1108DA9}">
      <dgm:prSet phldrT="[Texto]"/>
      <dgm:spPr/>
      <dgm:t>
        <a:bodyPr/>
        <a:lstStyle/>
        <a:p>
          <a:pPr algn="l"/>
          <a:r>
            <a:rPr lang="es-MX" b="1" dirty="0" smtClean="0"/>
            <a:t>cuando el déficit en cuenta corriente y la fuga de capitales han consumido tanto las reservas internacionales como las nuevas fuentes de financiamiento del exterior</a:t>
          </a:r>
          <a:endParaRPr lang="es-MX" dirty="0"/>
        </a:p>
      </dgm:t>
    </dgm:pt>
    <dgm:pt modelId="{92EE357C-FD36-470E-8C9F-BC01FD847EB9}" type="sibTrans" cxnId="{BAF70C67-28A1-4B12-B2C5-C2F105915508}">
      <dgm:prSet/>
      <dgm:spPr/>
      <dgm:t>
        <a:bodyPr/>
        <a:lstStyle/>
        <a:p>
          <a:endParaRPr lang="es-MX"/>
        </a:p>
      </dgm:t>
    </dgm:pt>
    <dgm:pt modelId="{0AD33C0B-4F56-40DF-A3D3-AF1060CEC785}" type="parTrans" cxnId="{BAF70C67-28A1-4B12-B2C5-C2F105915508}">
      <dgm:prSet/>
      <dgm:spPr/>
      <dgm:t>
        <a:bodyPr/>
        <a:lstStyle/>
        <a:p>
          <a:endParaRPr lang="es-MX"/>
        </a:p>
      </dgm:t>
    </dgm:pt>
    <dgm:pt modelId="{91E30407-14A1-4997-8371-0C2E2DA0E597}">
      <dgm:prSet phldrT="[Texto]"/>
      <dgm:spPr/>
      <dgm:t>
        <a:bodyPr/>
        <a:lstStyle/>
        <a:p>
          <a:r>
            <a:rPr lang="es-MX" b="1" dirty="0" smtClean="0"/>
            <a:t>El banco central se retira del mercado de divisas</a:t>
          </a:r>
          <a:endParaRPr lang="es-MX" dirty="0"/>
        </a:p>
      </dgm:t>
    </dgm:pt>
    <dgm:pt modelId="{1E0F9C8B-DF97-4734-9C9D-F34D652BD020}" type="sibTrans" cxnId="{786A6A76-C3DD-4845-A8B4-35177EF6563C}">
      <dgm:prSet/>
      <dgm:spPr/>
      <dgm:t>
        <a:bodyPr/>
        <a:lstStyle/>
        <a:p>
          <a:endParaRPr lang="es-MX"/>
        </a:p>
      </dgm:t>
    </dgm:pt>
    <dgm:pt modelId="{1FD8C045-DDA4-470C-B59E-7F610C863087}" type="parTrans" cxnId="{786A6A76-C3DD-4845-A8B4-35177EF6563C}">
      <dgm:prSet/>
      <dgm:spPr/>
      <dgm:t>
        <a:bodyPr/>
        <a:lstStyle/>
        <a:p>
          <a:endParaRPr lang="es-MX"/>
        </a:p>
      </dgm:t>
    </dgm:pt>
    <dgm:pt modelId="{179F6590-8E1C-49A9-A71C-0E66DFA213CD}">
      <dgm:prSet phldrT="[Texto]" custT="1"/>
      <dgm:spPr/>
      <dgm:t>
        <a:bodyPr/>
        <a:lstStyle/>
        <a:p>
          <a:pPr algn="l"/>
          <a:r>
            <a:rPr lang="es-MX" sz="1000" b="1" dirty="0" smtClean="0"/>
            <a:t>Se reducen las tasas de desempleo y subempleo.</a:t>
          </a:r>
          <a:endParaRPr lang="es-MX" sz="1200" dirty="0"/>
        </a:p>
      </dgm:t>
    </dgm:pt>
    <dgm:pt modelId="{5B258CAE-6C09-4F69-8EE2-E0D09C511343}" type="parTrans" cxnId="{EC2CA1FC-C758-4E84-8264-A8DBEE656ADF}">
      <dgm:prSet/>
      <dgm:spPr/>
    </dgm:pt>
    <dgm:pt modelId="{3F1A9D0A-566F-4BC6-9884-D041F983F0AA}" type="sibTrans" cxnId="{EC2CA1FC-C758-4E84-8264-A8DBEE656ADF}">
      <dgm:prSet/>
      <dgm:spPr/>
    </dgm:pt>
    <dgm:pt modelId="{8D53EF49-C5EF-4FDF-8227-0CEDCD8AB0CA}" type="pres">
      <dgm:prSet presAssocID="{EE8839C6-5DB5-442C-B034-BBB263BBCE7C}" presName="Name0" presStyleCnt="0">
        <dgm:presLayoutVars>
          <dgm:dir/>
          <dgm:animLvl val="lvl"/>
          <dgm:resizeHandles val="exact"/>
        </dgm:presLayoutVars>
      </dgm:prSet>
      <dgm:spPr/>
      <dgm:t>
        <a:bodyPr/>
        <a:lstStyle/>
        <a:p>
          <a:endParaRPr lang="es-MX"/>
        </a:p>
      </dgm:t>
    </dgm:pt>
    <dgm:pt modelId="{522FB9D6-CFFE-42E8-979F-EF0A8F1F7735}" type="pres">
      <dgm:prSet presAssocID="{14973CEB-B10E-40EB-A04A-52A30EBE5978}" presName="linNode" presStyleCnt="0"/>
      <dgm:spPr/>
    </dgm:pt>
    <dgm:pt modelId="{C5FFC7E1-3780-4874-9D33-CD832226D265}" type="pres">
      <dgm:prSet presAssocID="{14973CEB-B10E-40EB-A04A-52A30EBE5978}" presName="parentText" presStyleLbl="node1" presStyleIdx="0" presStyleCnt="3">
        <dgm:presLayoutVars>
          <dgm:chMax val="1"/>
          <dgm:bulletEnabled val="1"/>
        </dgm:presLayoutVars>
      </dgm:prSet>
      <dgm:spPr/>
      <dgm:t>
        <a:bodyPr/>
        <a:lstStyle/>
        <a:p>
          <a:endParaRPr lang="es-MX"/>
        </a:p>
      </dgm:t>
    </dgm:pt>
    <dgm:pt modelId="{E3C5C5B3-E4D7-45AE-B7D7-E04B8748A65A}" type="pres">
      <dgm:prSet presAssocID="{14973CEB-B10E-40EB-A04A-52A30EBE5978}" presName="descendantText" presStyleLbl="alignAccFollowNode1" presStyleIdx="0" presStyleCnt="3">
        <dgm:presLayoutVars>
          <dgm:bulletEnabled val="1"/>
        </dgm:presLayoutVars>
      </dgm:prSet>
      <dgm:spPr/>
      <dgm:t>
        <a:bodyPr/>
        <a:lstStyle/>
        <a:p>
          <a:endParaRPr lang="es-MX"/>
        </a:p>
      </dgm:t>
    </dgm:pt>
    <dgm:pt modelId="{7273D132-529C-4614-A736-217F1AECFD51}" type="pres">
      <dgm:prSet presAssocID="{81BCD644-3533-4B0D-B3CA-DBB8CB5AC9F3}" presName="sp" presStyleCnt="0"/>
      <dgm:spPr/>
    </dgm:pt>
    <dgm:pt modelId="{8FA5349E-B893-430C-98C7-3454FC866DA9}" type="pres">
      <dgm:prSet presAssocID="{394B5528-26FD-42F2-9007-2664838BC1B6}" presName="linNode" presStyleCnt="0"/>
      <dgm:spPr/>
    </dgm:pt>
    <dgm:pt modelId="{85CC1EFD-7063-466D-AD5C-D41D1F20D434}" type="pres">
      <dgm:prSet presAssocID="{394B5528-26FD-42F2-9007-2664838BC1B6}" presName="parentText" presStyleLbl="node1" presStyleIdx="1" presStyleCnt="3">
        <dgm:presLayoutVars>
          <dgm:chMax val="1"/>
          <dgm:bulletEnabled val="1"/>
        </dgm:presLayoutVars>
      </dgm:prSet>
      <dgm:spPr/>
      <dgm:t>
        <a:bodyPr/>
        <a:lstStyle/>
        <a:p>
          <a:endParaRPr lang="es-MX"/>
        </a:p>
      </dgm:t>
    </dgm:pt>
    <dgm:pt modelId="{3F47B8E3-D6D7-4840-9700-60573DFD3118}" type="pres">
      <dgm:prSet presAssocID="{394B5528-26FD-42F2-9007-2664838BC1B6}" presName="descendantText" presStyleLbl="alignAccFollowNode1" presStyleIdx="1" presStyleCnt="3">
        <dgm:presLayoutVars>
          <dgm:bulletEnabled val="1"/>
        </dgm:presLayoutVars>
      </dgm:prSet>
      <dgm:spPr/>
      <dgm:t>
        <a:bodyPr/>
        <a:lstStyle/>
        <a:p>
          <a:endParaRPr lang="es-MX"/>
        </a:p>
      </dgm:t>
    </dgm:pt>
    <dgm:pt modelId="{70F0FED0-96B9-492D-BD4C-B42931B08C65}" type="pres">
      <dgm:prSet presAssocID="{942DA7BB-7EF5-4239-A9E4-56664093B701}" presName="sp" presStyleCnt="0"/>
      <dgm:spPr/>
    </dgm:pt>
    <dgm:pt modelId="{9F20046D-692C-4B0F-81C3-1A5483DE4AF9}" type="pres">
      <dgm:prSet presAssocID="{91E30407-14A1-4997-8371-0C2E2DA0E597}" presName="linNode" presStyleCnt="0"/>
      <dgm:spPr/>
    </dgm:pt>
    <dgm:pt modelId="{0F7882E9-933D-422C-A15E-52A41761D745}" type="pres">
      <dgm:prSet presAssocID="{91E30407-14A1-4997-8371-0C2E2DA0E597}" presName="parentText" presStyleLbl="node1" presStyleIdx="2" presStyleCnt="3">
        <dgm:presLayoutVars>
          <dgm:chMax val="1"/>
          <dgm:bulletEnabled val="1"/>
        </dgm:presLayoutVars>
      </dgm:prSet>
      <dgm:spPr/>
      <dgm:t>
        <a:bodyPr/>
        <a:lstStyle/>
        <a:p>
          <a:endParaRPr lang="es-MX"/>
        </a:p>
      </dgm:t>
    </dgm:pt>
    <dgm:pt modelId="{888D6975-7A4D-4F86-B3C6-34A4A090C38C}" type="pres">
      <dgm:prSet presAssocID="{91E30407-14A1-4997-8371-0C2E2DA0E597}" presName="descendantText" presStyleLbl="alignAccFollowNode1" presStyleIdx="2" presStyleCnt="3">
        <dgm:presLayoutVars>
          <dgm:bulletEnabled val="1"/>
        </dgm:presLayoutVars>
      </dgm:prSet>
      <dgm:spPr/>
      <dgm:t>
        <a:bodyPr/>
        <a:lstStyle/>
        <a:p>
          <a:endParaRPr lang="es-MX"/>
        </a:p>
      </dgm:t>
    </dgm:pt>
  </dgm:ptLst>
  <dgm:cxnLst>
    <dgm:cxn modelId="{1C19B2B6-3D94-4629-9DF8-62A66A723E0C}" srcId="{394B5528-26FD-42F2-9007-2664838BC1B6}" destId="{15F4AE2A-F828-4898-98B1-64C94FC50CF1}" srcOrd="0" destOrd="0" parTransId="{4C0BDB1E-7795-4208-A40D-870FB4A39D3D}" sibTransId="{A8342E41-E581-461D-A8F0-B2008C6C1D46}"/>
    <dgm:cxn modelId="{14109D9D-B28D-455B-B540-C586E022B038}" type="presOf" srcId="{36CC29C0-907A-4357-B28C-D87CF5DBD566}" destId="{888D6975-7A4D-4F86-B3C6-34A4A090C38C}" srcOrd="0" destOrd="1" presId="urn:microsoft.com/office/officeart/2005/8/layout/vList5"/>
    <dgm:cxn modelId="{56932100-B4AD-4397-9287-122BFB56D1C3}" srcId="{394B5528-26FD-42F2-9007-2664838BC1B6}" destId="{59CA5227-4B11-45F5-AA45-C6B5719E748F}" srcOrd="2" destOrd="0" parTransId="{9C963C50-1C59-49E0-8482-A3C4774F65F3}" sibTransId="{ACC19423-A317-42CD-96EF-4D96F7A37FFF}"/>
    <dgm:cxn modelId="{43F54F41-3B0A-43AD-BE01-3121B84F4BA9}" srcId="{14973CEB-B10E-40EB-A04A-52A30EBE5978}" destId="{47184A5F-8586-4A3B-9868-E282291F6E48}" srcOrd="2" destOrd="0" parTransId="{178541FA-9288-46AF-A32D-090C5FFBC549}" sibTransId="{2230AD82-DE80-421E-843A-078B335B05B0}"/>
    <dgm:cxn modelId="{BAF70C67-28A1-4B12-B2C5-C2F105915508}" srcId="{91E30407-14A1-4997-8371-0C2E2DA0E597}" destId="{66B80176-8502-4D29-A4D9-CDFEE1108DA9}" srcOrd="0" destOrd="0" parTransId="{0AD33C0B-4F56-40DF-A3D3-AF1060CEC785}" sibTransId="{92EE357C-FD36-470E-8C9F-BC01FD847EB9}"/>
    <dgm:cxn modelId="{6947030E-2091-4326-AD4E-1C170B5ACC0B}" type="presOf" srcId="{CF9FB7C4-F304-44E7-A258-F4870DAA60E3}" destId="{E3C5C5B3-E4D7-45AE-B7D7-E04B8748A65A}" srcOrd="0" destOrd="1" presId="urn:microsoft.com/office/officeart/2005/8/layout/vList5"/>
    <dgm:cxn modelId="{F344B9A1-C4BB-4690-8783-6F5E00968118}" type="presOf" srcId="{16B840E6-04B1-43D9-829C-574CCD500CF3}" destId="{E3C5C5B3-E4D7-45AE-B7D7-E04B8748A65A}" srcOrd="0" destOrd="0" presId="urn:microsoft.com/office/officeart/2005/8/layout/vList5"/>
    <dgm:cxn modelId="{3B2EFB1D-2C32-45F6-A360-AB3C5497FD4A}" srcId="{14973CEB-B10E-40EB-A04A-52A30EBE5978}" destId="{CF9FB7C4-F304-44E7-A258-F4870DAA60E3}" srcOrd="1" destOrd="0" parTransId="{69EA38E5-513D-4EF9-9266-D840DD8EE152}" sibTransId="{05D38D8E-193A-44D2-B6BE-C5C4ED1461E8}"/>
    <dgm:cxn modelId="{786A6A76-C3DD-4845-A8B4-35177EF6563C}" srcId="{EE8839C6-5DB5-442C-B034-BBB263BBCE7C}" destId="{91E30407-14A1-4997-8371-0C2E2DA0E597}" srcOrd="2" destOrd="0" parTransId="{1FD8C045-DDA4-470C-B59E-7F610C863087}" sibTransId="{1E0F9C8B-DF97-4734-9C9D-F34D652BD020}"/>
    <dgm:cxn modelId="{95852292-08E0-49EF-87CD-5A441B5D5728}" srcId="{394B5528-26FD-42F2-9007-2664838BC1B6}" destId="{E5326AE5-3F0E-405F-9825-BA3D7022973B}" srcOrd="1" destOrd="0" parTransId="{5554AF35-185D-49D2-A803-7FE9DBA8E90D}" sibTransId="{D1B4D27A-C534-4071-ADD1-741A78C582B7}"/>
    <dgm:cxn modelId="{BC5EEDF9-4F57-4653-B14B-08E9CD8F038A}" type="presOf" srcId="{179F6590-8E1C-49A9-A71C-0E66DFA213CD}" destId="{E3C5C5B3-E4D7-45AE-B7D7-E04B8748A65A}" srcOrd="0" destOrd="3" presId="urn:microsoft.com/office/officeart/2005/8/layout/vList5"/>
    <dgm:cxn modelId="{FF712864-E92D-45C6-BCA0-37CB235EFBEA}" srcId="{91E30407-14A1-4997-8371-0C2E2DA0E597}" destId="{36CC29C0-907A-4357-B28C-D87CF5DBD566}" srcOrd="1" destOrd="0" parTransId="{8631C01D-0D9F-4E4F-97B9-AB1BA8114ED5}" sibTransId="{C13A3168-4652-4E47-8F38-DBA1588DC850}"/>
    <dgm:cxn modelId="{EC2CA1FC-C758-4E84-8264-A8DBEE656ADF}" srcId="{14973CEB-B10E-40EB-A04A-52A30EBE5978}" destId="{179F6590-8E1C-49A9-A71C-0E66DFA213CD}" srcOrd="3" destOrd="0" parTransId="{5B258CAE-6C09-4F69-8EE2-E0D09C511343}" sibTransId="{3F1A9D0A-566F-4BC6-9884-D041F983F0AA}"/>
    <dgm:cxn modelId="{4761E1B7-F0A2-41B3-9684-F4B47D2649B7}" type="presOf" srcId="{66B80176-8502-4D29-A4D9-CDFEE1108DA9}" destId="{888D6975-7A4D-4F86-B3C6-34A4A090C38C}" srcOrd="0" destOrd="0" presId="urn:microsoft.com/office/officeart/2005/8/layout/vList5"/>
    <dgm:cxn modelId="{4A57A62C-324F-47F5-B7AE-7D5318863D76}" type="presOf" srcId="{394B5528-26FD-42F2-9007-2664838BC1B6}" destId="{85CC1EFD-7063-466D-AD5C-D41D1F20D434}" srcOrd="0" destOrd="0" presId="urn:microsoft.com/office/officeart/2005/8/layout/vList5"/>
    <dgm:cxn modelId="{E9B65CBE-7888-48BF-991A-F367BD0FDB55}" type="presOf" srcId="{15F4AE2A-F828-4898-98B1-64C94FC50CF1}" destId="{3F47B8E3-D6D7-4840-9700-60573DFD3118}" srcOrd="0" destOrd="0" presId="urn:microsoft.com/office/officeart/2005/8/layout/vList5"/>
    <dgm:cxn modelId="{1B6273D7-5E74-4FC2-8E84-BC6F0C26771E}" type="presOf" srcId="{E5326AE5-3F0E-405F-9825-BA3D7022973B}" destId="{3F47B8E3-D6D7-4840-9700-60573DFD3118}" srcOrd="0" destOrd="1" presId="urn:microsoft.com/office/officeart/2005/8/layout/vList5"/>
    <dgm:cxn modelId="{A8966CDB-5B5B-4C4A-A682-5CF7F2587217}" type="presOf" srcId="{EE8839C6-5DB5-442C-B034-BBB263BBCE7C}" destId="{8D53EF49-C5EF-4FDF-8227-0CEDCD8AB0CA}" srcOrd="0" destOrd="0" presId="urn:microsoft.com/office/officeart/2005/8/layout/vList5"/>
    <dgm:cxn modelId="{34357987-A8C1-4B0D-8607-10F6531F308E}" srcId="{EE8839C6-5DB5-442C-B034-BBB263BBCE7C}" destId="{394B5528-26FD-42F2-9007-2664838BC1B6}" srcOrd="1" destOrd="0" parTransId="{1B86EFBC-C749-4F83-B3EA-AB87E4B12F47}" sibTransId="{942DA7BB-7EF5-4239-A9E4-56664093B701}"/>
    <dgm:cxn modelId="{EE6EC47E-4273-40FA-A707-35BAB050F2FC}" type="presOf" srcId="{59CA5227-4B11-45F5-AA45-C6B5719E748F}" destId="{3F47B8E3-D6D7-4840-9700-60573DFD3118}" srcOrd="0" destOrd="2" presId="urn:microsoft.com/office/officeart/2005/8/layout/vList5"/>
    <dgm:cxn modelId="{2BB5D7D7-892B-44F8-B074-A88DB6B3404F}" type="presOf" srcId="{47184A5F-8586-4A3B-9868-E282291F6E48}" destId="{E3C5C5B3-E4D7-45AE-B7D7-E04B8748A65A}" srcOrd="0" destOrd="2" presId="urn:microsoft.com/office/officeart/2005/8/layout/vList5"/>
    <dgm:cxn modelId="{30A8A24B-C6BD-4FFE-BD00-5F4C6F4F1287}" srcId="{EE8839C6-5DB5-442C-B034-BBB263BBCE7C}" destId="{14973CEB-B10E-40EB-A04A-52A30EBE5978}" srcOrd="0" destOrd="0" parTransId="{AD8D4413-EF69-4534-9F9A-BB61474644EB}" sibTransId="{81BCD644-3533-4B0D-B3CA-DBB8CB5AC9F3}"/>
    <dgm:cxn modelId="{D19FBB20-AA74-485E-A126-ADF1514C68F0}" type="presOf" srcId="{91E30407-14A1-4997-8371-0C2E2DA0E597}" destId="{0F7882E9-933D-422C-A15E-52A41761D745}" srcOrd="0" destOrd="0" presId="urn:microsoft.com/office/officeart/2005/8/layout/vList5"/>
    <dgm:cxn modelId="{82579E11-8C26-4313-B34A-1B8FA708D91E}" type="presOf" srcId="{14973CEB-B10E-40EB-A04A-52A30EBE5978}" destId="{C5FFC7E1-3780-4874-9D33-CD832226D265}" srcOrd="0" destOrd="0" presId="urn:microsoft.com/office/officeart/2005/8/layout/vList5"/>
    <dgm:cxn modelId="{CC029E84-3947-4452-B24B-3F667AB41FD5}" srcId="{14973CEB-B10E-40EB-A04A-52A30EBE5978}" destId="{16B840E6-04B1-43D9-829C-574CCD500CF3}" srcOrd="0" destOrd="0" parTransId="{0DB3B60F-4A25-4A6D-BE36-0959BC1CF5D6}" sibTransId="{0C1BE3B5-D9F9-4BAD-AA40-18474E132B62}"/>
    <dgm:cxn modelId="{1DA89A9A-8EE1-4B60-836B-09849A0A877D}" type="presParOf" srcId="{8D53EF49-C5EF-4FDF-8227-0CEDCD8AB0CA}" destId="{522FB9D6-CFFE-42E8-979F-EF0A8F1F7735}" srcOrd="0" destOrd="0" presId="urn:microsoft.com/office/officeart/2005/8/layout/vList5"/>
    <dgm:cxn modelId="{AD240DFA-6F36-4A04-9547-051235DA8104}" type="presParOf" srcId="{522FB9D6-CFFE-42E8-979F-EF0A8F1F7735}" destId="{C5FFC7E1-3780-4874-9D33-CD832226D265}" srcOrd="0" destOrd="0" presId="urn:microsoft.com/office/officeart/2005/8/layout/vList5"/>
    <dgm:cxn modelId="{696FA0F7-B8ED-41C7-B85E-9F6143129A7E}" type="presParOf" srcId="{522FB9D6-CFFE-42E8-979F-EF0A8F1F7735}" destId="{E3C5C5B3-E4D7-45AE-B7D7-E04B8748A65A}" srcOrd="1" destOrd="0" presId="urn:microsoft.com/office/officeart/2005/8/layout/vList5"/>
    <dgm:cxn modelId="{86FFAAD6-9ABB-45DA-99D3-9D0E13A3C058}" type="presParOf" srcId="{8D53EF49-C5EF-4FDF-8227-0CEDCD8AB0CA}" destId="{7273D132-529C-4614-A736-217F1AECFD51}" srcOrd="1" destOrd="0" presId="urn:microsoft.com/office/officeart/2005/8/layout/vList5"/>
    <dgm:cxn modelId="{30F73508-7600-404C-A5ED-8DC1F0C9C7ED}" type="presParOf" srcId="{8D53EF49-C5EF-4FDF-8227-0CEDCD8AB0CA}" destId="{8FA5349E-B893-430C-98C7-3454FC866DA9}" srcOrd="2" destOrd="0" presId="urn:microsoft.com/office/officeart/2005/8/layout/vList5"/>
    <dgm:cxn modelId="{8E0980CA-2EF4-4604-AF5B-871C5B1BACB4}" type="presParOf" srcId="{8FA5349E-B893-430C-98C7-3454FC866DA9}" destId="{85CC1EFD-7063-466D-AD5C-D41D1F20D434}" srcOrd="0" destOrd="0" presId="urn:microsoft.com/office/officeart/2005/8/layout/vList5"/>
    <dgm:cxn modelId="{FF13F394-9A3C-456D-AC01-ADE55C803089}" type="presParOf" srcId="{8FA5349E-B893-430C-98C7-3454FC866DA9}" destId="{3F47B8E3-D6D7-4840-9700-60573DFD3118}" srcOrd="1" destOrd="0" presId="urn:microsoft.com/office/officeart/2005/8/layout/vList5"/>
    <dgm:cxn modelId="{8DB9C7DD-F258-4F6B-9174-104CC5A50A8E}" type="presParOf" srcId="{8D53EF49-C5EF-4FDF-8227-0CEDCD8AB0CA}" destId="{70F0FED0-96B9-492D-BD4C-B42931B08C65}" srcOrd="3" destOrd="0" presId="urn:microsoft.com/office/officeart/2005/8/layout/vList5"/>
    <dgm:cxn modelId="{0D2C3010-0953-475A-90F8-61E763224B68}" type="presParOf" srcId="{8D53EF49-C5EF-4FDF-8227-0CEDCD8AB0CA}" destId="{9F20046D-692C-4B0F-81C3-1A5483DE4AF9}" srcOrd="4" destOrd="0" presId="urn:microsoft.com/office/officeart/2005/8/layout/vList5"/>
    <dgm:cxn modelId="{00C95372-8308-4CB5-8FFE-A13971DF3FB8}" type="presParOf" srcId="{9F20046D-692C-4B0F-81C3-1A5483DE4AF9}" destId="{0F7882E9-933D-422C-A15E-52A41761D745}" srcOrd="0" destOrd="0" presId="urn:microsoft.com/office/officeart/2005/8/layout/vList5"/>
    <dgm:cxn modelId="{6FEB6481-FEC8-489D-8F3C-303E8FFED2D5}" type="presParOf" srcId="{9F20046D-692C-4B0F-81C3-1A5483DE4AF9}" destId="{888D6975-7A4D-4F86-B3C6-34A4A090C38C}"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C7CE26D9-DF9E-44BD-99E0-B23BC0BACE0B}"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es-MX"/>
        </a:p>
      </dgm:t>
    </dgm:pt>
    <dgm:pt modelId="{0582EBB1-075D-4387-803F-578BACE63BCE}">
      <dgm:prSet phldrT="[Texto]" custT="1"/>
      <dgm:spPr/>
      <dgm:t>
        <a:bodyPr/>
        <a:lstStyle/>
        <a:p>
          <a:pPr algn="just"/>
          <a:r>
            <a:rPr lang="es-MX" sz="1050" dirty="0" smtClean="0"/>
            <a:t>Objetivos bajo los cuáles se diseño el Pacto de Solidaridad Económica, suscrito en México el 15 de diciembre de 1987:</a:t>
          </a:r>
          <a:endParaRPr lang="es-MX" sz="1050" dirty="0"/>
        </a:p>
      </dgm:t>
    </dgm:pt>
    <dgm:pt modelId="{77BD9DDC-95E9-4CA1-89C2-8FCAE755796C}" type="parTrans" cxnId="{CDA98C57-BEA4-4B2D-AF0C-F1A6F9EF7421}">
      <dgm:prSet/>
      <dgm:spPr/>
      <dgm:t>
        <a:bodyPr/>
        <a:lstStyle/>
        <a:p>
          <a:endParaRPr lang="es-MX"/>
        </a:p>
      </dgm:t>
    </dgm:pt>
    <dgm:pt modelId="{BB92EF0F-B83F-4F90-AC4C-2A9870003621}" type="sibTrans" cxnId="{CDA98C57-BEA4-4B2D-AF0C-F1A6F9EF7421}">
      <dgm:prSet/>
      <dgm:spPr/>
      <dgm:t>
        <a:bodyPr/>
        <a:lstStyle/>
        <a:p>
          <a:endParaRPr lang="es-MX"/>
        </a:p>
      </dgm:t>
    </dgm:pt>
    <dgm:pt modelId="{77B73966-6CC5-43D6-8335-4B907BF71C54}">
      <dgm:prSet phldrT="[Texto]" custT="1"/>
      <dgm:spPr/>
      <dgm:t>
        <a:bodyPr/>
        <a:lstStyle/>
        <a:p>
          <a:r>
            <a:rPr lang="es-MX" sz="1400" dirty="0" smtClean="0"/>
            <a:t>*</a:t>
          </a:r>
          <a:r>
            <a:rPr lang="es-MX" sz="1400" b="1" dirty="0" smtClean="0"/>
            <a:t>Sostener el compromiso de corregir de manera permanente en las finanzas públicas.</a:t>
          </a:r>
        </a:p>
        <a:p>
          <a:r>
            <a:rPr lang="es-MX" sz="1400" b="1" dirty="0" smtClean="0"/>
            <a:t>*Aplicar una política monetaria restrictiva. </a:t>
          </a:r>
        </a:p>
        <a:p>
          <a:r>
            <a:rPr lang="es-MX" sz="1400" b="1" dirty="0" smtClean="0"/>
            <a:t>*Consolidación de  las expectativas y la reactivación del crecimiento.</a:t>
          </a:r>
        </a:p>
        <a:p>
          <a:endParaRPr lang="es-MX" sz="700" dirty="0"/>
        </a:p>
      </dgm:t>
    </dgm:pt>
    <dgm:pt modelId="{CE90731D-7E6E-4A94-96CD-E3381D9BB52B}" type="parTrans" cxnId="{C1F652C7-C00F-42A1-9B70-D1AB6243C459}">
      <dgm:prSet/>
      <dgm:spPr/>
      <dgm:t>
        <a:bodyPr/>
        <a:lstStyle/>
        <a:p>
          <a:endParaRPr lang="es-MX"/>
        </a:p>
      </dgm:t>
    </dgm:pt>
    <dgm:pt modelId="{F7CBED24-3862-45E2-AB4F-E02EA252A8D4}" type="sibTrans" cxnId="{C1F652C7-C00F-42A1-9B70-D1AB6243C459}">
      <dgm:prSet/>
      <dgm:spPr/>
      <dgm:t>
        <a:bodyPr/>
        <a:lstStyle/>
        <a:p>
          <a:endParaRPr lang="es-MX"/>
        </a:p>
      </dgm:t>
    </dgm:pt>
    <dgm:pt modelId="{81C4F516-AA3F-4CFC-A8CC-B5156E5F870D}">
      <dgm:prSet phldrT="[Texto]" custT="1"/>
      <dgm:spPr/>
      <dgm:t>
        <a:bodyPr/>
        <a:lstStyle/>
        <a:p>
          <a:r>
            <a:rPr lang="es-MX" sz="700" dirty="0" smtClean="0"/>
            <a:t>*</a:t>
          </a:r>
          <a:r>
            <a:rPr lang="es-MX" sz="1400" b="1" dirty="0" smtClean="0"/>
            <a:t>Corregir la inercia salarial. </a:t>
          </a:r>
        </a:p>
        <a:p>
          <a:r>
            <a:rPr lang="es-MX" sz="1400" b="1" dirty="0" smtClean="0"/>
            <a:t>*Definir acuerdos sobre precios líderes (desinflación).</a:t>
          </a:r>
        </a:p>
        <a:p>
          <a:r>
            <a:rPr lang="es-MX" sz="1400" b="1" dirty="0" smtClean="0"/>
            <a:t>*La apertura comercial. La “Ley de un solo precio” .</a:t>
          </a:r>
          <a:endParaRPr lang="es-MX" sz="1400" dirty="0"/>
        </a:p>
      </dgm:t>
    </dgm:pt>
    <dgm:pt modelId="{E24BD2F0-EF83-49BC-B630-411D941C4BF9}" type="parTrans" cxnId="{BD5A5AB2-5645-4707-96D1-33628E6B25BB}">
      <dgm:prSet/>
      <dgm:spPr/>
      <dgm:t>
        <a:bodyPr/>
        <a:lstStyle/>
        <a:p>
          <a:endParaRPr lang="es-MX"/>
        </a:p>
      </dgm:t>
    </dgm:pt>
    <dgm:pt modelId="{CAE5E005-4491-43E6-ADAD-27DEF45EF60F}" type="sibTrans" cxnId="{BD5A5AB2-5645-4707-96D1-33628E6B25BB}">
      <dgm:prSet/>
      <dgm:spPr/>
      <dgm:t>
        <a:bodyPr/>
        <a:lstStyle/>
        <a:p>
          <a:endParaRPr lang="es-MX"/>
        </a:p>
      </dgm:t>
    </dgm:pt>
    <dgm:pt modelId="{E22A1DC8-345A-4E60-BB84-C282489AEB40}">
      <dgm:prSet phldrT="[Texto]" custT="1"/>
      <dgm:spPr/>
      <dgm:t>
        <a:bodyPr/>
        <a:lstStyle/>
        <a:p>
          <a:r>
            <a:rPr lang="es-MX" sz="1050" b="1" dirty="0" smtClean="0"/>
            <a:t>Resultados:</a:t>
          </a:r>
        </a:p>
        <a:p>
          <a:r>
            <a:rPr lang="es-MX" sz="1050" b="1" dirty="0" smtClean="0"/>
            <a:t>*Una reducción del gasto corriente, </a:t>
          </a:r>
        </a:p>
        <a:p>
          <a:r>
            <a:rPr lang="es-MX" sz="1050" b="1" dirty="0" smtClean="0"/>
            <a:t>*Un sólido programa de privatización y en el cierre de compañías deficitarias manejadas por el Estado. </a:t>
          </a:r>
        </a:p>
        <a:p>
          <a:r>
            <a:rPr lang="es-MX" sz="1050" b="1" dirty="0" smtClean="0"/>
            <a:t>Por su parte, el sector privado debía comprometerse a sacrificar sus márgenes de ganancia mientras que los sectores obrero y campesino prescindirían de un incremento adicional en sus salarios reales. </a:t>
          </a:r>
        </a:p>
        <a:p>
          <a:endParaRPr lang="es-MX" sz="700" b="1" dirty="0" smtClean="0"/>
        </a:p>
        <a:p>
          <a:r>
            <a:rPr lang="es-MX" sz="700" b="1" dirty="0" smtClean="0"/>
            <a:t> </a:t>
          </a:r>
          <a:endParaRPr lang="es-MX" sz="700" dirty="0"/>
        </a:p>
      </dgm:t>
    </dgm:pt>
    <dgm:pt modelId="{161CE028-149D-41A8-9C8C-DA46878DE3D3}" type="parTrans" cxnId="{D80F4527-1BDF-4998-9AC2-0C1EB66BEB8D}">
      <dgm:prSet/>
      <dgm:spPr/>
      <dgm:t>
        <a:bodyPr/>
        <a:lstStyle/>
        <a:p>
          <a:endParaRPr lang="es-MX"/>
        </a:p>
      </dgm:t>
    </dgm:pt>
    <dgm:pt modelId="{14D4BBC1-D414-43E3-99F7-3A9592F2A139}" type="sibTrans" cxnId="{D80F4527-1BDF-4998-9AC2-0C1EB66BEB8D}">
      <dgm:prSet/>
      <dgm:spPr/>
      <dgm:t>
        <a:bodyPr/>
        <a:lstStyle/>
        <a:p>
          <a:endParaRPr lang="es-MX"/>
        </a:p>
      </dgm:t>
    </dgm:pt>
    <dgm:pt modelId="{419454B7-66A8-4791-A259-94CCDD79EBCF}" type="pres">
      <dgm:prSet presAssocID="{C7CE26D9-DF9E-44BD-99E0-B23BC0BACE0B}" presName="outerComposite" presStyleCnt="0">
        <dgm:presLayoutVars>
          <dgm:chMax val="5"/>
          <dgm:dir/>
          <dgm:resizeHandles val="exact"/>
        </dgm:presLayoutVars>
      </dgm:prSet>
      <dgm:spPr/>
      <dgm:t>
        <a:bodyPr/>
        <a:lstStyle/>
        <a:p>
          <a:endParaRPr lang="es-MX"/>
        </a:p>
      </dgm:t>
    </dgm:pt>
    <dgm:pt modelId="{3E83B506-24FD-4782-B37A-F822911D553E}" type="pres">
      <dgm:prSet presAssocID="{C7CE26D9-DF9E-44BD-99E0-B23BC0BACE0B}" presName="dummyMaxCanvas" presStyleCnt="0">
        <dgm:presLayoutVars/>
      </dgm:prSet>
      <dgm:spPr/>
    </dgm:pt>
    <dgm:pt modelId="{D90E2AF9-FD5B-4077-98AF-A85DECE2C123}" type="pres">
      <dgm:prSet presAssocID="{C7CE26D9-DF9E-44BD-99E0-B23BC0BACE0B}" presName="FourNodes_1" presStyleLbl="node1" presStyleIdx="0" presStyleCnt="4" custScaleY="71654" custLinFactNeighborX="-928" custLinFactNeighborY="-6719">
        <dgm:presLayoutVars>
          <dgm:bulletEnabled val="1"/>
        </dgm:presLayoutVars>
      </dgm:prSet>
      <dgm:spPr/>
      <dgm:t>
        <a:bodyPr/>
        <a:lstStyle/>
        <a:p>
          <a:endParaRPr lang="es-MX"/>
        </a:p>
      </dgm:t>
    </dgm:pt>
    <dgm:pt modelId="{CB4268B0-BB27-4FFD-B94E-3A75E8994567}" type="pres">
      <dgm:prSet presAssocID="{C7CE26D9-DF9E-44BD-99E0-B23BC0BACE0B}" presName="FourNodes_2" presStyleLbl="node1" presStyleIdx="1" presStyleCnt="4" custLinFactNeighborX="-3743" custLinFactNeighborY="-11455">
        <dgm:presLayoutVars>
          <dgm:bulletEnabled val="1"/>
        </dgm:presLayoutVars>
      </dgm:prSet>
      <dgm:spPr/>
      <dgm:t>
        <a:bodyPr/>
        <a:lstStyle/>
        <a:p>
          <a:endParaRPr lang="es-MX"/>
        </a:p>
      </dgm:t>
    </dgm:pt>
    <dgm:pt modelId="{EBEFA9BB-8C7D-4F8C-92DE-1083CD5626D0}" type="pres">
      <dgm:prSet presAssocID="{C7CE26D9-DF9E-44BD-99E0-B23BC0BACE0B}" presName="FourNodes_3" presStyleLbl="node1" presStyleIdx="2" presStyleCnt="4" custLinFactNeighborX="-2839" custLinFactNeighborY="-4240">
        <dgm:presLayoutVars>
          <dgm:bulletEnabled val="1"/>
        </dgm:presLayoutVars>
      </dgm:prSet>
      <dgm:spPr/>
      <dgm:t>
        <a:bodyPr/>
        <a:lstStyle/>
        <a:p>
          <a:endParaRPr lang="es-MX"/>
        </a:p>
      </dgm:t>
    </dgm:pt>
    <dgm:pt modelId="{A57337FD-9E7B-41DA-9D04-E9E15CAB85D8}" type="pres">
      <dgm:prSet presAssocID="{C7CE26D9-DF9E-44BD-99E0-B23BC0BACE0B}" presName="FourNodes_4" presStyleLbl="node1" presStyleIdx="3" presStyleCnt="4" custScaleY="108995">
        <dgm:presLayoutVars>
          <dgm:bulletEnabled val="1"/>
        </dgm:presLayoutVars>
      </dgm:prSet>
      <dgm:spPr/>
      <dgm:t>
        <a:bodyPr/>
        <a:lstStyle/>
        <a:p>
          <a:endParaRPr lang="es-MX"/>
        </a:p>
      </dgm:t>
    </dgm:pt>
    <dgm:pt modelId="{9B275214-DF21-4506-95DC-302AF5D872CE}" type="pres">
      <dgm:prSet presAssocID="{C7CE26D9-DF9E-44BD-99E0-B23BC0BACE0B}" presName="FourConn_1-2" presStyleLbl="fgAccFollowNode1" presStyleIdx="0" presStyleCnt="3" custLinFactNeighborX="-8144" custLinFactNeighborY="-25982">
        <dgm:presLayoutVars>
          <dgm:bulletEnabled val="1"/>
        </dgm:presLayoutVars>
      </dgm:prSet>
      <dgm:spPr/>
      <dgm:t>
        <a:bodyPr/>
        <a:lstStyle/>
        <a:p>
          <a:endParaRPr lang="es-MX"/>
        </a:p>
      </dgm:t>
    </dgm:pt>
    <dgm:pt modelId="{4778FC06-17DE-4552-B752-CD88A35AEB2B}" type="pres">
      <dgm:prSet presAssocID="{C7CE26D9-DF9E-44BD-99E0-B23BC0BACE0B}" presName="FourConn_2-3" presStyleLbl="fgAccFollowNode1" presStyleIdx="1" presStyleCnt="3" custLinFactNeighborX="-18282" custLinFactNeighborY="-6843">
        <dgm:presLayoutVars>
          <dgm:bulletEnabled val="1"/>
        </dgm:presLayoutVars>
      </dgm:prSet>
      <dgm:spPr/>
      <dgm:t>
        <a:bodyPr/>
        <a:lstStyle/>
        <a:p>
          <a:endParaRPr lang="es-MX"/>
        </a:p>
      </dgm:t>
    </dgm:pt>
    <dgm:pt modelId="{13C8A0F9-AE22-4349-9EEF-B6AF9E2481A4}" type="pres">
      <dgm:prSet presAssocID="{C7CE26D9-DF9E-44BD-99E0-B23BC0BACE0B}" presName="FourConn_3-4" presStyleLbl="fgAccFollowNode1" presStyleIdx="2" presStyleCnt="3" custLinFactNeighborX="-11591" custLinFactNeighborY="-3780">
        <dgm:presLayoutVars>
          <dgm:bulletEnabled val="1"/>
        </dgm:presLayoutVars>
      </dgm:prSet>
      <dgm:spPr/>
      <dgm:t>
        <a:bodyPr/>
        <a:lstStyle/>
        <a:p>
          <a:endParaRPr lang="es-MX"/>
        </a:p>
      </dgm:t>
    </dgm:pt>
    <dgm:pt modelId="{70AF5762-86E4-4E46-AFE3-E32D644EEF3A}" type="pres">
      <dgm:prSet presAssocID="{C7CE26D9-DF9E-44BD-99E0-B23BC0BACE0B}" presName="FourNodes_1_text" presStyleLbl="node1" presStyleIdx="3" presStyleCnt="4">
        <dgm:presLayoutVars>
          <dgm:bulletEnabled val="1"/>
        </dgm:presLayoutVars>
      </dgm:prSet>
      <dgm:spPr/>
      <dgm:t>
        <a:bodyPr/>
        <a:lstStyle/>
        <a:p>
          <a:endParaRPr lang="es-MX"/>
        </a:p>
      </dgm:t>
    </dgm:pt>
    <dgm:pt modelId="{CC9DF1B0-FEAC-4D71-915B-2365840E9328}" type="pres">
      <dgm:prSet presAssocID="{C7CE26D9-DF9E-44BD-99E0-B23BC0BACE0B}" presName="FourNodes_2_text" presStyleLbl="node1" presStyleIdx="3" presStyleCnt="4">
        <dgm:presLayoutVars>
          <dgm:bulletEnabled val="1"/>
        </dgm:presLayoutVars>
      </dgm:prSet>
      <dgm:spPr/>
      <dgm:t>
        <a:bodyPr/>
        <a:lstStyle/>
        <a:p>
          <a:endParaRPr lang="es-MX"/>
        </a:p>
      </dgm:t>
    </dgm:pt>
    <dgm:pt modelId="{3895AE0E-87C1-4CE8-9CE5-3BDC22092C3D}" type="pres">
      <dgm:prSet presAssocID="{C7CE26D9-DF9E-44BD-99E0-B23BC0BACE0B}" presName="FourNodes_3_text" presStyleLbl="node1" presStyleIdx="3" presStyleCnt="4">
        <dgm:presLayoutVars>
          <dgm:bulletEnabled val="1"/>
        </dgm:presLayoutVars>
      </dgm:prSet>
      <dgm:spPr/>
      <dgm:t>
        <a:bodyPr/>
        <a:lstStyle/>
        <a:p>
          <a:endParaRPr lang="es-MX"/>
        </a:p>
      </dgm:t>
    </dgm:pt>
    <dgm:pt modelId="{DBC4F676-F1D7-4B14-B4E5-1242D31FCAA3}" type="pres">
      <dgm:prSet presAssocID="{C7CE26D9-DF9E-44BD-99E0-B23BC0BACE0B}" presName="FourNodes_4_text" presStyleLbl="node1" presStyleIdx="3" presStyleCnt="4">
        <dgm:presLayoutVars>
          <dgm:bulletEnabled val="1"/>
        </dgm:presLayoutVars>
      </dgm:prSet>
      <dgm:spPr/>
      <dgm:t>
        <a:bodyPr/>
        <a:lstStyle/>
        <a:p>
          <a:endParaRPr lang="es-MX"/>
        </a:p>
      </dgm:t>
    </dgm:pt>
  </dgm:ptLst>
  <dgm:cxnLst>
    <dgm:cxn modelId="{C1F652C7-C00F-42A1-9B70-D1AB6243C459}" srcId="{C7CE26D9-DF9E-44BD-99E0-B23BC0BACE0B}" destId="{77B73966-6CC5-43D6-8335-4B907BF71C54}" srcOrd="1" destOrd="0" parTransId="{CE90731D-7E6E-4A94-96CD-E3381D9BB52B}" sibTransId="{F7CBED24-3862-45E2-AB4F-E02EA252A8D4}"/>
    <dgm:cxn modelId="{E8636184-7C71-44EA-AFDD-3B36D45F31E4}" type="presOf" srcId="{E22A1DC8-345A-4E60-BB84-C282489AEB40}" destId="{DBC4F676-F1D7-4B14-B4E5-1242D31FCAA3}" srcOrd="1" destOrd="0" presId="urn:microsoft.com/office/officeart/2005/8/layout/vProcess5"/>
    <dgm:cxn modelId="{EFA9DDCD-F802-4637-A24A-11BE3AABAF8D}" type="presOf" srcId="{77B73966-6CC5-43D6-8335-4B907BF71C54}" destId="{CB4268B0-BB27-4FFD-B94E-3A75E8994567}" srcOrd="0" destOrd="0" presId="urn:microsoft.com/office/officeart/2005/8/layout/vProcess5"/>
    <dgm:cxn modelId="{BA6BD440-67DA-4FC8-AF64-4A7F63FA8DF9}" type="presOf" srcId="{77B73966-6CC5-43D6-8335-4B907BF71C54}" destId="{CC9DF1B0-FEAC-4D71-915B-2365840E9328}" srcOrd="1" destOrd="0" presId="urn:microsoft.com/office/officeart/2005/8/layout/vProcess5"/>
    <dgm:cxn modelId="{E3D57A2E-6B5F-4FEC-BDA9-FBD346681F89}" type="presOf" srcId="{C7CE26D9-DF9E-44BD-99E0-B23BC0BACE0B}" destId="{419454B7-66A8-4791-A259-94CCDD79EBCF}" srcOrd="0" destOrd="0" presId="urn:microsoft.com/office/officeart/2005/8/layout/vProcess5"/>
    <dgm:cxn modelId="{1DBB7ECC-55CD-4220-9D38-BEB955CA4F29}" type="presOf" srcId="{0582EBB1-075D-4387-803F-578BACE63BCE}" destId="{70AF5762-86E4-4E46-AFE3-E32D644EEF3A}" srcOrd="1" destOrd="0" presId="urn:microsoft.com/office/officeart/2005/8/layout/vProcess5"/>
    <dgm:cxn modelId="{A34A8DE3-823C-4694-BF2D-E6A23E141F6B}" type="presOf" srcId="{E22A1DC8-345A-4E60-BB84-C282489AEB40}" destId="{A57337FD-9E7B-41DA-9D04-E9E15CAB85D8}" srcOrd="0" destOrd="0" presId="urn:microsoft.com/office/officeart/2005/8/layout/vProcess5"/>
    <dgm:cxn modelId="{CDA98C57-BEA4-4B2D-AF0C-F1A6F9EF7421}" srcId="{C7CE26D9-DF9E-44BD-99E0-B23BC0BACE0B}" destId="{0582EBB1-075D-4387-803F-578BACE63BCE}" srcOrd="0" destOrd="0" parTransId="{77BD9DDC-95E9-4CA1-89C2-8FCAE755796C}" sibTransId="{BB92EF0F-B83F-4F90-AC4C-2A9870003621}"/>
    <dgm:cxn modelId="{2A7FF485-28C6-4E66-9333-AF4B0A7CE1ED}" type="presOf" srcId="{BB92EF0F-B83F-4F90-AC4C-2A9870003621}" destId="{9B275214-DF21-4506-95DC-302AF5D872CE}" srcOrd="0" destOrd="0" presId="urn:microsoft.com/office/officeart/2005/8/layout/vProcess5"/>
    <dgm:cxn modelId="{20B7151D-427F-4F76-8B92-B9320E5CE035}" type="presOf" srcId="{F7CBED24-3862-45E2-AB4F-E02EA252A8D4}" destId="{4778FC06-17DE-4552-B752-CD88A35AEB2B}" srcOrd="0" destOrd="0" presId="urn:microsoft.com/office/officeart/2005/8/layout/vProcess5"/>
    <dgm:cxn modelId="{8902770E-5513-4503-B401-D5C41BE8F4C6}" type="presOf" srcId="{81C4F516-AA3F-4CFC-A8CC-B5156E5F870D}" destId="{3895AE0E-87C1-4CE8-9CE5-3BDC22092C3D}" srcOrd="1" destOrd="0" presId="urn:microsoft.com/office/officeart/2005/8/layout/vProcess5"/>
    <dgm:cxn modelId="{C406B683-97D1-4F21-A9CF-C43613912E41}" type="presOf" srcId="{81C4F516-AA3F-4CFC-A8CC-B5156E5F870D}" destId="{EBEFA9BB-8C7D-4F8C-92DE-1083CD5626D0}" srcOrd="0" destOrd="0" presId="urn:microsoft.com/office/officeart/2005/8/layout/vProcess5"/>
    <dgm:cxn modelId="{7310060C-62A7-4F1C-8EB5-6B308D7D3C83}" type="presOf" srcId="{0582EBB1-075D-4387-803F-578BACE63BCE}" destId="{D90E2AF9-FD5B-4077-98AF-A85DECE2C123}" srcOrd="0" destOrd="0" presId="urn:microsoft.com/office/officeart/2005/8/layout/vProcess5"/>
    <dgm:cxn modelId="{D80F4527-1BDF-4998-9AC2-0C1EB66BEB8D}" srcId="{C7CE26D9-DF9E-44BD-99E0-B23BC0BACE0B}" destId="{E22A1DC8-345A-4E60-BB84-C282489AEB40}" srcOrd="3" destOrd="0" parTransId="{161CE028-149D-41A8-9C8C-DA46878DE3D3}" sibTransId="{14D4BBC1-D414-43E3-99F7-3A9592F2A139}"/>
    <dgm:cxn modelId="{3A058D01-F39E-4616-8787-87CD1A419C43}" type="presOf" srcId="{CAE5E005-4491-43E6-ADAD-27DEF45EF60F}" destId="{13C8A0F9-AE22-4349-9EEF-B6AF9E2481A4}" srcOrd="0" destOrd="0" presId="urn:microsoft.com/office/officeart/2005/8/layout/vProcess5"/>
    <dgm:cxn modelId="{BD5A5AB2-5645-4707-96D1-33628E6B25BB}" srcId="{C7CE26D9-DF9E-44BD-99E0-B23BC0BACE0B}" destId="{81C4F516-AA3F-4CFC-A8CC-B5156E5F870D}" srcOrd="2" destOrd="0" parTransId="{E24BD2F0-EF83-49BC-B630-411D941C4BF9}" sibTransId="{CAE5E005-4491-43E6-ADAD-27DEF45EF60F}"/>
    <dgm:cxn modelId="{2B496C16-EEBC-421F-9022-A45C52E2F8B5}" type="presParOf" srcId="{419454B7-66A8-4791-A259-94CCDD79EBCF}" destId="{3E83B506-24FD-4782-B37A-F822911D553E}" srcOrd="0" destOrd="0" presId="urn:microsoft.com/office/officeart/2005/8/layout/vProcess5"/>
    <dgm:cxn modelId="{4CE4243E-44BC-4D2B-B33F-0566BEAF0D8A}" type="presParOf" srcId="{419454B7-66A8-4791-A259-94CCDD79EBCF}" destId="{D90E2AF9-FD5B-4077-98AF-A85DECE2C123}" srcOrd="1" destOrd="0" presId="urn:microsoft.com/office/officeart/2005/8/layout/vProcess5"/>
    <dgm:cxn modelId="{0FD0408E-7948-4123-B88B-F7DF5B338F0E}" type="presParOf" srcId="{419454B7-66A8-4791-A259-94CCDD79EBCF}" destId="{CB4268B0-BB27-4FFD-B94E-3A75E8994567}" srcOrd="2" destOrd="0" presId="urn:microsoft.com/office/officeart/2005/8/layout/vProcess5"/>
    <dgm:cxn modelId="{5BC5701A-8140-4A81-99A1-93841327D42C}" type="presParOf" srcId="{419454B7-66A8-4791-A259-94CCDD79EBCF}" destId="{EBEFA9BB-8C7D-4F8C-92DE-1083CD5626D0}" srcOrd="3" destOrd="0" presId="urn:microsoft.com/office/officeart/2005/8/layout/vProcess5"/>
    <dgm:cxn modelId="{F596C589-CBA1-472B-BF9C-98E0B0E864FE}" type="presParOf" srcId="{419454B7-66A8-4791-A259-94CCDD79EBCF}" destId="{A57337FD-9E7B-41DA-9D04-E9E15CAB85D8}" srcOrd="4" destOrd="0" presId="urn:microsoft.com/office/officeart/2005/8/layout/vProcess5"/>
    <dgm:cxn modelId="{E4F8847A-C2D5-46EC-BFD5-C806AB876842}" type="presParOf" srcId="{419454B7-66A8-4791-A259-94CCDD79EBCF}" destId="{9B275214-DF21-4506-95DC-302AF5D872CE}" srcOrd="5" destOrd="0" presId="urn:microsoft.com/office/officeart/2005/8/layout/vProcess5"/>
    <dgm:cxn modelId="{1407D508-B18E-4EA8-95D3-3545A531476F}" type="presParOf" srcId="{419454B7-66A8-4791-A259-94CCDD79EBCF}" destId="{4778FC06-17DE-4552-B752-CD88A35AEB2B}" srcOrd="6" destOrd="0" presId="urn:microsoft.com/office/officeart/2005/8/layout/vProcess5"/>
    <dgm:cxn modelId="{7592CA0A-8D3B-4042-9E40-BF11FC3231DE}" type="presParOf" srcId="{419454B7-66A8-4791-A259-94CCDD79EBCF}" destId="{13C8A0F9-AE22-4349-9EEF-B6AF9E2481A4}" srcOrd="7" destOrd="0" presId="urn:microsoft.com/office/officeart/2005/8/layout/vProcess5"/>
    <dgm:cxn modelId="{FD9C3D79-00B0-4286-813B-A974525B87A8}" type="presParOf" srcId="{419454B7-66A8-4791-A259-94CCDD79EBCF}" destId="{70AF5762-86E4-4E46-AFE3-E32D644EEF3A}" srcOrd="8" destOrd="0" presId="urn:microsoft.com/office/officeart/2005/8/layout/vProcess5"/>
    <dgm:cxn modelId="{92EF557A-9AB9-4AFE-BB06-F0AC4578DBEF}" type="presParOf" srcId="{419454B7-66A8-4791-A259-94CCDD79EBCF}" destId="{CC9DF1B0-FEAC-4D71-915B-2365840E9328}" srcOrd="9" destOrd="0" presId="urn:microsoft.com/office/officeart/2005/8/layout/vProcess5"/>
    <dgm:cxn modelId="{39FF6595-4C0C-4F77-ABEE-DE98E0F124FC}" type="presParOf" srcId="{419454B7-66A8-4791-A259-94CCDD79EBCF}" destId="{3895AE0E-87C1-4CE8-9CE5-3BDC22092C3D}" srcOrd="10" destOrd="0" presId="urn:microsoft.com/office/officeart/2005/8/layout/vProcess5"/>
    <dgm:cxn modelId="{827E8052-8CAD-42A9-9C6C-AF29C373BE8F}" type="presParOf" srcId="{419454B7-66A8-4791-A259-94CCDD79EBCF}" destId="{DBC4F676-F1D7-4B14-B4E5-1242D31FCAA3}" srcOrd="11"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49AC815B-52A3-4F9E-920A-E890AF984E69}"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es-MX"/>
        </a:p>
      </dgm:t>
    </dgm:pt>
    <dgm:pt modelId="{8A38ABB6-CABB-4778-8962-075FCADADCAA}">
      <dgm:prSet phldrT="[Texto]"/>
      <dgm:spPr/>
      <dgm:t>
        <a:bodyPr/>
        <a:lstStyle/>
        <a:p>
          <a:r>
            <a:rPr lang="es-MX" b="1" dirty="0" smtClean="0"/>
            <a:t>Las instituciones financieras pueden: </a:t>
          </a:r>
          <a:endParaRPr lang="es-MX" dirty="0"/>
        </a:p>
      </dgm:t>
    </dgm:pt>
    <dgm:pt modelId="{0FEE8106-ED32-4FA2-B310-0A47F45BAE0D}" type="parTrans" cxnId="{D1ACD7A6-D2F7-45ED-A234-DB6BFA546D4A}">
      <dgm:prSet/>
      <dgm:spPr/>
      <dgm:t>
        <a:bodyPr/>
        <a:lstStyle/>
        <a:p>
          <a:endParaRPr lang="es-MX"/>
        </a:p>
      </dgm:t>
    </dgm:pt>
    <dgm:pt modelId="{7E8B2445-1DCC-41C7-8DEF-595B1E87351E}" type="sibTrans" cxnId="{D1ACD7A6-D2F7-45ED-A234-DB6BFA546D4A}">
      <dgm:prSet/>
      <dgm:spPr/>
      <dgm:t>
        <a:bodyPr/>
        <a:lstStyle/>
        <a:p>
          <a:endParaRPr lang="es-MX"/>
        </a:p>
      </dgm:t>
    </dgm:pt>
    <dgm:pt modelId="{87F34818-CE12-4B43-8137-50020EDF5B3C}">
      <dgm:prSet phldrT="[Texto]"/>
      <dgm:spPr/>
      <dgm:t>
        <a:bodyPr/>
        <a:lstStyle/>
        <a:p>
          <a:pPr algn="l"/>
          <a:r>
            <a:rPr lang="es-MX" b="1" dirty="0" smtClean="0"/>
            <a:t>Eleva o amortiguar los choques internos y externos de la economía.</a:t>
          </a:r>
          <a:endParaRPr lang="es-MX" dirty="0"/>
        </a:p>
      </dgm:t>
    </dgm:pt>
    <dgm:pt modelId="{238583D6-BC8C-4822-83A7-D8F2D74ACB7F}" type="parTrans" cxnId="{3F92224E-3D19-4622-8363-571B2E8625CB}">
      <dgm:prSet/>
      <dgm:spPr/>
      <dgm:t>
        <a:bodyPr/>
        <a:lstStyle/>
        <a:p>
          <a:endParaRPr lang="es-MX"/>
        </a:p>
      </dgm:t>
    </dgm:pt>
    <dgm:pt modelId="{534E1BDB-8BB5-42F2-B0EF-D287578CDCFB}" type="sibTrans" cxnId="{3F92224E-3D19-4622-8363-571B2E8625CB}">
      <dgm:prSet/>
      <dgm:spPr/>
      <dgm:t>
        <a:bodyPr/>
        <a:lstStyle/>
        <a:p>
          <a:endParaRPr lang="es-MX"/>
        </a:p>
      </dgm:t>
    </dgm:pt>
    <dgm:pt modelId="{4746FB16-D608-4A55-B3DE-8E6B551E527F}">
      <dgm:prSet phldrT="[Texto]"/>
      <dgm:spPr/>
      <dgm:t>
        <a:bodyPr/>
        <a:lstStyle/>
        <a:p>
          <a:pPr algn="just"/>
          <a:r>
            <a:rPr lang="es-MX" b="1" dirty="0" smtClean="0"/>
            <a:t>En la medida en que el crecimiento requiere de inversión y éste requiere de ahorro, los intermediarios financieros pueden obstruir o facilitar este proceso, proporcionando los instrumentos para que la gente ahorre y canalizando esos ahorros a actividades con tasas de rendimiento atractivas.</a:t>
          </a:r>
          <a:endParaRPr lang="es-MX" dirty="0"/>
        </a:p>
      </dgm:t>
    </dgm:pt>
    <dgm:pt modelId="{8636B74C-3238-41B0-8250-88DECDF7B3AB}" type="parTrans" cxnId="{B1B2D2EF-71C6-47DE-9D9A-F90231647F01}">
      <dgm:prSet/>
      <dgm:spPr/>
      <dgm:t>
        <a:bodyPr/>
        <a:lstStyle/>
        <a:p>
          <a:endParaRPr lang="es-MX"/>
        </a:p>
      </dgm:t>
    </dgm:pt>
    <dgm:pt modelId="{1392C5F9-F659-4D09-A0AB-E3ED7AF49A3C}" type="sibTrans" cxnId="{B1B2D2EF-71C6-47DE-9D9A-F90231647F01}">
      <dgm:prSet/>
      <dgm:spPr/>
      <dgm:t>
        <a:bodyPr/>
        <a:lstStyle/>
        <a:p>
          <a:endParaRPr lang="es-MX"/>
        </a:p>
      </dgm:t>
    </dgm:pt>
    <dgm:pt modelId="{CC3C6A47-2ECC-4210-AA62-6C65657E0498}" type="pres">
      <dgm:prSet presAssocID="{49AC815B-52A3-4F9E-920A-E890AF984E69}" presName="Name0" presStyleCnt="0">
        <dgm:presLayoutVars>
          <dgm:dir/>
          <dgm:animLvl val="lvl"/>
          <dgm:resizeHandles/>
        </dgm:presLayoutVars>
      </dgm:prSet>
      <dgm:spPr/>
      <dgm:t>
        <a:bodyPr/>
        <a:lstStyle/>
        <a:p>
          <a:endParaRPr lang="es-MX"/>
        </a:p>
      </dgm:t>
    </dgm:pt>
    <dgm:pt modelId="{0863B333-94DB-4404-A3B0-BF1AEDD7D49C}" type="pres">
      <dgm:prSet presAssocID="{8A38ABB6-CABB-4778-8962-075FCADADCAA}" presName="linNode" presStyleCnt="0"/>
      <dgm:spPr/>
    </dgm:pt>
    <dgm:pt modelId="{577B9C33-0902-412D-AF2D-C8587C274071}" type="pres">
      <dgm:prSet presAssocID="{8A38ABB6-CABB-4778-8962-075FCADADCAA}" presName="parentShp" presStyleLbl="node1" presStyleIdx="0" presStyleCnt="1" custLinFactNeighborX="-37393" custLinFactNeighborY="-28006">
        <dgm:presLayoutVars>
          <dgm:bulletEnabled val="1"/>
        </dgm:presLayoutVars>
      </dgm:prSet>
      <dgm:spPr/>
      <dgm:t>
        <a:bodyPr/>
        <a:lstStyle/>
        <a:p>
          <a:endParaRPr lang="es-MX"/>
        </a:p>
      </dgm:t>
    </dgm:pt>
    <dgm:pt modelId="{657DCB2B-7E83-4827-9954-EA69F866939C}" type="pres">
      <dgm:prSet presAssocID="{8A38ABB6-CABB-4778-8962-075FCADADCAA}" presName="childShp" presStyleLbl="bgAccFollowNode1" presStyleIdx="0" presStyleCnt="1">
        <dgm:presLayoutVars>
          <dgm:bulletEnabled val="1"/>
        </dgm:presLayoutVars>
      </dgm:prSet>
      <dgm:spPr/>
      <dgm:t>
        <a:bodyPr/>
        <a:lstStyle/>
        <a:p>
          <a:endParaRPr lang="es-MX"/>
        </a:p>
      </dgm:t>
    </dgm:pt>
  </dgm:ptLst>
  <dgm:cxnLst>
    <dgm:cxn modelId="{F449510E-3E91-4405-B494-41F87C0C8F3B}" type="presOf" srcId="{49AC815B-52A3-4F9E-920A-E890AF984E69}" destId="{CC3C6A47-2ECC-4210-AA62-6C65657E0498}" srcOrd="0" destOrd="0" presId="urn:microsoft.com/office/officeart/2005/8/layout/vList6"/>
    <dgm:cxn modelId="{7E6139BC-73CF-49FE-8A8A-F092252C23A7}" type="presOf" srcId="{87F34818-CE12-4B43-8137-50020EDF5B3C}" destId="{657DCB2B-7E83-4827-9954-EA69F866939C}" srcOrd="0" destOrd="0" presId="urn:microsoft.com/office/officeart/2005/8/layout/vList6"/>
    <dgm:cxn modelId="{B1B2D2EF-71C6-47DE-9D9A-F90231647F01}" srcId="{8A38ABB6-CABB-4778-8962-075FCADADCAA}" destId="{4746FB16-D608-4A55-B3DE-8E6B551E527F}" srcOrd="1" destOrd="0" parTransId="{8636B74C-3238-41B0-8250-88DECDF7B3AB}" sibTransId="{1392C5F9-F659-4D09-A0AB-E3ED7AF49A3C}"/>
    <dgm:cxn modelId="{3F92224E-3D19-4622-8363-571B2E8625CB}" srcId="{8A38ABB6-CABB-4778-8962-075FCADADCAA}" destId="{87F34818-CE12-4B43-8137-50020EDF5B3C}" srcOrd="0" destOrd="0" parTransId="{238583D6-BC8C-4822-83A7-D8F2D74ACB7F}" sibTransId="{534E1BDB-8BB5-42F2-B0EF-D287578CDCFB}"/>
    <dgm:cxn modelId="{ACBD3E2D-9124-4EAA-9DBD-19CF6F5CAB12}" type="presOf" srcId="{8A38ABB6-CABB-4778-8962-075FCADADCAA}" destId="{577B9C33-0902-412D-AF2D-C8587C274071}" srcOrd="0" destOrd="0" presId="urn:microsoft.com/office/officeart/2005/8/layout/vList6"/>
    <dgm:cxn modelId="{D1ACD7A6-D2F7-45ED-A234-DB6BFA546D4A}" srcId="{49AC815B-52A3-4F9E-920A-E890AF984E69}" destId="{8A38ABB6-CABB-4778-8962-075FCADADCAA}" srcOrd="0" destOrd="0" parTransId="{0FEE8106-ED32-4FA2-B310-0A47F45BAE0D}" sibTransId="{7E8B2445-1DCC-41C7-8DEF-595B1E87351E}"/>
    <dgm:cxn modelId="{B3BB1ECF-66E0-4B76-A00A-06DB18068546}" type="presOf" srcId="{4746FB16-D608-4A55-B3DE-8E6B551E527F}" destId="{657DCB2B-7E83-4827-9954-EA69F866939C}" srcOrd="0" destOrd="1" presId="urn:microsoft.com/office/officeart/2005/8/layout/vList6"/>
    <dgm:cxn modelId="{CF66EAF8-5B01-43A7-BA62-A4C8EAE0746E}" type="presParOf" srcId="{CC3C6A47-2ECC-4210-AA62-6C65657E0498}" destId="{0863B333-94DB-4404-A3B0-BF1AEDD7D49C}" srcOrd="0" destOrd="0" presId="urn:microsoft.com/office/officeart/2005/8/layout/vList6"/>
    <dgm:cxn modelId="{285738E1-815A-4767-A797-33F3F0AAC965}" type="presParOf" srcId="{0863B333-94DB-4404-A3B0-BF1AEDD7D49C}" destId="{577B9C33-0902-412D-AF2D-C8587C274071}" srcOrd="0" destOrd="0" presId="urn:microsoft.com/office/officeart/2005/8/layout/vList6"/>
    <dgm:cxn modelId="{ED9F21F6-D23A-49D5-A7C2-5086CCB12FD3}" type="presParOf" srcId="{0863B333-94DB-4404-A3B0-BF1AEDD7D49C}" destId="{657DCB2B-7E83-4827-9954-EA69F866939C}"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8E88430D-2EC3-449C-B1DB-7C7DD39832F9}" type="doc">
      <dgm:prSet loTypeId="urn:microsoft.com/office/officeart/2008/layout/AscendingPictureAccentProcess" loCatId="process" qsTypeId="urn:microsoft.com/office/officeart/2005/8/quickstyle/simple1" qsCatId="simple" csTypeId="urn:microsoft.com/office/officeart/2005/8/colors/accent1_2" csCatId="accent1" phldr="1"/>
      <dgm:spPr/>
      <dgm:t>
        <a:bodyPr/>
        <a:lstStyle/>
        <a:p>
          <a:endParaRPr lang="es-MX"/>
        </a:p>
      </dgm:t>
    </dgm:pt>
    <dgm:pt modelId="{E3C101D7-75CC-4A84-8A07-10E46830BDCA}">
      <dgm:prSet phldrT="[Texto]" custT="1"/>
      <dgm:spPr/>
      <dgm:t>
        <a:bodyPr/>
        <a:lstStyle/>
        <a:p>
          <a:pPr algn="ctr"/>
          <a:r>
            <a:rPr lang="es-MX" sz="1200" dirty="0" smtClean="0"/>
            <a:t>EL éxito de la Reforma Financiera :  </a:t>
          </a:r>
          <a:endParaRPr lang="es-MX" sz="1200" dirty="0"/>
        </a:p>
      </dgm:t>
    </dgm:pt>
    <dgm:pt modelId="{CDE37C4F-BBEB-451B-8ACC-D0D27054F261}" type="parTrans" cxnId="{F99E08CC-32C1-4694-B643-BDE7350969F7}">
      <dgm:prSet/>
      <dgm:spPr/>
      <dgm:t>
        <a:bodyPr/>
        <a:lstStyle/>
        <a:p>
          <a:endParaRPr lang="es-MX"/>
        </a:p>
      </dgm:t>
    </dgm:pt>
    <dgm:pt modelId="{8C0BBCDA-8B46-4F91-A402-6E4CCC9B4AC0}" type="sibTrans" cxnId="{F99E08CC-32C1-4694-B643-BDE7350969F7}">
      <dgm:prSet/>
      <dgm:spPr>
        <a:blipFill>
          <a:blip xmlns:r="http://schemas.openxmlformats.org/officeDocument/2006/relationships" r:embed="rId1">
            <a:extLst>
              <a:ext uri="{28A0092B-C50C-407E-A947-70E740481C1C}">
                <a14:useLocalDpi xmlns:a14="http://schemas.microsoft.com/office/drawing/2010/main" val="0"/>
              </a:ext>
            </a:extLst>
          </a:blip>
          <a:srcRect/>
          <a:stretch>
            <a:fillRect t="-24000" b="-24000"/>
          </a:stretch>
        </a:blipFill>
      </dgm:spPr>
      <dgm:t>
        <a:bodyPr/>
        <a:lstStyle/>
        <a:p>
          <a:endParaRPr lang="es-MX"/>
        </a:p>
      </dgm:t>
    </dgm:pt>
    <dgm:pt modelId="{C8DB460D-B709-4157-8EB6-F98777642115}">
      <dgm:prSet phldrT="[Texto]" custT="1"/>
      <dgm:spPr/>
      <dgm:t>
        <a:bodyPr/>
        <a:lstStyle/>
        <a:p>
          <a:pPr algn="ctr"/>
          <a:r>
            <a:rPr lang="es-MX" sz="1100" b="1" dirty="0" smtClean="0"/>
            <a:t>Debe incluir medidas para respaldar la creación de nuevos instrumentos financieros,</a:t>
          </a:r>
          <a:endParaRPr lang="es-MX" sz="1100" dirty="0"/>
        </a:p>
      </dgm:t>
    </dgm:pt>
    <dgm:pt modelId="{B7C81409-4499-4704-8E11-9B1D00BA098B}" type="parTrans" cxnId="{0D684A9D-3CF1-489F-9BBF-19F2B7ECD446}">
      <dgm:prSet/>
      <dgm:spPr/>
      <dgm:t>
        <a:bodyPr/>
        <a:lstStyle/>
        <a:p>
          <a:endParaRPr lang="es-MX"/>
        </a:p>
      </dgm:t>
    </dgm:pt>
    <dgm:pt modelId="{742D0087-D10B-4AD8-A56E-40E8282AFA73}" type="sibTrans" cxnId="{0D684A9D-3CF1-489F-9BBF-19F2B7ECD446}">
      <dgm:prSet/>
      <dgm:spPr>
        <a:blipFill>
          <a:blip xmlns:r="http://schemas.openxmlformats.org/officeDocument/2006/relationships" r:embed="rId2">
            <a:extLst>
              <a:ext uri="{28A0092B-C50C-407E-A947-70E740481C1C}">
                <a14:useLocalDpi xmlns:a14="http://schemas.microsoft.com/office/drawing/2010/main" val="0"/>
              </a:ext>
            </a:extLst>
          </a:blip>
          <a:srcRect/>
          <a:stretch>
            <a:fillRect l="-30000" r="-30000"/>
          </a:stretch>
        </a:blipFill>
      </dgm:spPr>
      <dgm:t>
        <a:bodyPr/>
        <a:lstStyle/>
        <a:p>
          <a:endParaRPr lang="es-MX"/>
        </a:p>
      </dgm:t>
    </dgm:pt>
    <dgm:pt modelId="{BDA366EB-E069-4EE6-9A74-6CDB5B8CB2BA}">
      <dgm:prSet phldrT="[Texto]" custT="1"/>
      <dgm:spPr/>
      <dgm:t>
        <a:bodyPr/>
        <a:lstStyle/>
        <a:p>
          <a:pPr algn="ctr"/>
          <a:r>
            <a:rPr lang="es-MX" sz="1100" b="1" dirty="0" smtClean="0"/>
            <a:t>Redefinir el papel de los bancos de desarrollo y comerciables.</a:t>
          </a:r>
          <a:endParaRPr lang="es-MX" sz="1100" dirty="0"/>
        </a:p>
      </dgm:t>
    </dgm:pt>
    <dgm:pt modelId="{390D3D7F-D0DB-49EF-8A4D-C830BCC06C82}" type="parTrans" cxnId="{6C932DEF-D4BD-4AF7-882E-9344F8778229}">
      <dgm:prSet/>
      <dgm:spPr/>
      <dgm:t>
        <a:bodyPr/>
        <a:lstStyle/>
        <a:p>
          <a:endParaRPr lang="es-MX"/>
        </a:p>
      </dgm:t>
    </dgm:pt>
    <dgm:pt modelId="{2E6EDD1C-4E04-4D22-BA84-E93901F571AA}" type="sibTrans" cxnId="{6C932DEF-D4BD-4AF7-882E-9344F8778229}">
      <dgm:prSet/>
      <dgm:spPr>
        <a:blipFill>
          <a:blip xmlns:r="http://schemas.openxmlformats.org/officeDocument/2006/relationships" r:embed="rId3">
            <a:extLst>
              <a:ext uri="{28A0092B-C50C-407E-A947-70E740481C1C}">
                <a14:useLocalDpi xmlns:a14="http://schemas.microsoft.com/office/drawing/2010/main" val="0"/>
              </a:ext>
            </a:extLst>
          </a:blip>
          <a:srcRect/>
          <a:stretch>
            <a:fillRect t="-21000" b="-21000"/>
          </a:stretch>
        </a:blipFill>
      </dgm:spPr>
      <dgm:t>
        <a:bodyPr/>
        <a:lstStyle/>
        <a:p>
          <a:endParaRPr lang="es-MX"/>
        </a:p>
      </dgm:t>
    </dgm:pt>
    <dgm:pt modelId="{D64DC4B8-1AB5-4CA8-B830-3A47E6E5EC2C}">
      <dgm:prSet phldrT="[Texto]" custT="1"/>
      <dgm:spPr/>
      <dgm:t>
        <a:bodyPr/>
        <a:lstStyle/>
        <a:p>
          <a:pPr algn="ctr"/>
          <a:r>
            <a:rPr lang="es-MX" sz="1200" b="1" dirty="0" smtClean="0"/>
            <a:t>Así como implementar  las políticas fiscales y monetarias apropiadas al nuevo marco regulador.</a:t>
          </a:r>
        </a:p>
        <a:p>
          <a:pPr algn="l"/>
          <a:endParaRPr lang="es-MX" sz="1000" dirty="0"/>
        </a:p>
      </dgm:t>
    </dgm:pt>
    <dgm:pt modelId="{79F40B79-C10D-4134-A77A-D335022BEC86}" type="parTrans" cxnId="{38A1EE10-58D9-4FB9-9949-506984E9B8CE}">
      <dgm:prSet/>
      <dgm:spPr/>
      <dgm:t>
        <a:bodyPr/>
        <a:lstStyle/>
        <a:p>
          <a:endParaRPr lang="es-MX"/>
        </a:p>
      </dgm:t>
    </dgm:pt>
    <dgm:pt modelId="{DFE9755F-E38D-48EA-B8A1-96C16904CFDB}" type="sibTrans" cxnId="{38A1EE10-58D9-4FB9-9949-506984E9B8CE}">
      <dgm:prSet/>
      <dgm:spPr>
        <a:blipFill>
          <a:blip xmlns:r="http://schemas.openxmlformats.org/officeDocument/2006/relationships" r:embed="rId4">
            <a:extLst>
              <a:ext uri="{28A0092B-C50C-407E-A947-70E740481C1C}">
                <a14:useLocalDpi xmlns:a14="http://schemas.microsoft.com/office/drawing/2010/main" val="0"/>
              </a:ext>
            </a:extLst>
          </a:blip>
          <a:srcRect/>
          <a:stretch>
            <a:fillRect l="-21000" r="-21000"/>
          </a:stretch>
        </a:blipFill>
      </dgm:spPr>
      <dgm:t>
        <a:bodyPr/>
        <a:lstStyle/>
        <a:p>
          <a:endParaRPr lang="es-MX"/>
        </a:p>
      </dgm:t>
    </dgm:pt>
    <dgm:pt modelId="{F6AF2431-2407-4F89-9797-46DCCD0573A4}" type="pres">
      <dgm:prSet presAssocID="{8E88430D-2EC3-449C-B1DB-7C7DD39832F9}" presName="Name0" presStyleCnt="0">
        <dgm:presLayoutVars>
          <dgm:chMax val="7"/>
          <dgm:chPref val="7"/>
          <dgm:dir/>
        </dgm:presLayoutVars>
      </dgm:prSet>
      <dgm:spPr/>
      <dgm:t>
        <a:bodyPr/>
        <a:lstStyle/>
        <a:p>
          <a:endParaRPr lang="es-MX"/>
        </a:p>
      </dgm:t>
    </dgm:pt>
    <dgm:pt modelId="{28D2D5F7-62C1-433E-84C5-51487EF986BE}" type="pres">
      <dgm:prSet presAssocID="{8E88430D-2EC3-449C-B1DB-7C7DD39832F9}" presName="dot1" presStyleLbl="alignNode1" presStyleIdx="0" presStyleCnt="13" custLinFactX="-200000" custLinFactNeighborX="-200319" custLinFactNeighborY="66054"/>
      <dgm:spPr/>
    </dgm:pt>
    <dgm:pt modelId="{ED18C50F-E298-4DED-A23B-88F71A0039DC}" type="pres">
      <dgm:prSet presAssocID="{8E88430D-2EC3-449C-B1DB-7C7DD39832F9}" presName="dot2" presStyleLbl="alignNode1" presStyleIdx="1" presStyleCnt="13" custLinFactX="-201276" custLinFactY="80289" custLinFactNeighborX="-300000" custLinFactNeighborY="100000"/>
      <dgm:spPr/>
    </dgm:pt>
    <dgm:pt modelId="{FA40AFC6-B30F-4AEC-B18E-83BFDB030CEA}" type="pres">
      <dgm:prSet presAssocID="{8E88430D-2EC3-449C-B1DB-7C7DD39832F9}" presName="dot3" presStyleLbl="alignNode1" presStyleIdx="2" presStyleCnt="13" custLinFactX="-303551" custLinFactY="112477" custLinFactNeighborX="-400000" custLinFactNeighborY="200000"/>
      <dgm:spPr/>
    </dgm:pt>
    <dgm:pt modelId="{A3187AA0-5A80-4282-BC9D-5C1DA52924E4}" type="pres">
      <dgm:prSet presAssocID="{8E88430D-2EC3-449C-B1DB-7C7DD39832F9}" presName="dot4" presStyleLbl="alignNode1" presStyleIdx="3" presStyleCnt="13" custLinFactX="-391335" custLinFactY="155186" custLinFactNeighborX="-400000" custLinFactNeighborY="200000"/>
      <dgm:spPr/>
      <dgm:t>
        <a:bodyPr/>
        <a:lstStyle/>
        <a:p>
          <a:endParaRPr lang="es-MX"/>
        </a:p>
      </dgm:t>
    </dgm:pt>
    <dgm:pt modelId="{74F6C7F6-CC68-467A-B162-17D070573AB0}" type="pres">
      <dgm:prSet presAssocID="{8E88430D-2EC3-449C-B1DB-7C7DD39832F9}" presName="dot5" presStyleLbl="alignNode1" presStyleIdx="4" presStyleCnt="13"/>
      <dgm:spPr/>
    </dgm:pt>
    <dgm:pt modelId="{D55F6B4B-F627-4407-BCAD-8A7E1E83EF86}" type="pres">
      <dgm:prSet presAssocID="{8E88430D-2EC3-449C-B1DB-7C7DD39832F9}" presName="dot6" presStyleLbl="alignNode1" presStyleIdx="5" presStyleCnt="13"/>
      <dgm:spPr/>
    </dgm:pt>
    <dgm:pt modelId="{A57E321E-BD7A-4216-9A48-9AD67A5DFB43}" type="pres">
      <dgm:prSet presAssocID="{8E88430D-2EC3-449C-B1DB-7C7DD39832F9}" presName="dotArrow1" presStyleLbl="alignNode1" presStyleIdx="6" presStyleCnt="13" custLinFactX="282487" custLinFactNeighborX="300000" custLinFactNeighborY="-63911"/>
      <dgm:spPr/>
    </dgm:pt>
    <dgm:pt modelId="{507A1F77-722C-45A7-9C34-5BB74E20586D}" type="pres">
      <dgm:prSet presAssocID="{8E88430D-2EC3-449C-B1DB-7C7DD39832F9}" presName="dotArrow2" presStyleLbl="alignNode1" presStyleIdx="7" presStyleCnt="13" custLinFactX="300000" custLinFactNeighborX="355780" custLinFactNeighborY="-70716"/>
      <dgm:spPr/>
    </dgm:pt>
    <dgm:pt modelId="{73629632-3989-404F-8C19-FBADC88881B4}" type="pres">
      <dgm:prSet presAssocID="{8E88430D-2EC3-449C-B1DB-7C7DD39832F9}" presName="dotArrow3" presStyleLbl="alignNode1" presStyleIdx="8" presStyleCnt="13" custLinFactX="329073" custLinFactNeighborX="400000" custLinFactNeighborY="-77520"/>
      <dgm:spPr/>
    </dgm:pt>
    <dgm:pt modelId="{FBC59A2C-A710-41A3-96A3-859B8692A434}" type="pres">
      <dgm:prSet presAssocID="{8E88430D-2EC3-449C-B1DB-7C7DD39832F9}" presName="dotArrow4" presStyleLbl="alignNode1" presStyleIdx="9" presStyleCnt="13" custLinFactX="286559" custLinFactNeighborX="300000" custLinFactNeighborY="37188"/>
      <dgm:spPr/>
    </dgm:pt>
    <dgm:pt modelId="{BA7302CA-6F2D-42F2-9C6F-6AB28F486C37}" type="pres">
      <dgm:prSet presAssocID="{8E88430D-2EC3-449C-B1DB-7C7DD39832F9}" presName="dotArrow5" presStyleLbl="alignNode1" presStyleIdx="10" presStyleCnt="13" custLinFactX="200000" custLinFactY="51897" custLinFactNeighborX="243445" custLinFactNeighborY="100000"/>
      <dgm:spPr/>
    </dgm:pt>
    <dgm:pt modelId="{294B6526-A3F1-493A-A40C-2FA0A3B0F750}" type="pres">
      <dgm:prSet presAssocID="{8E88430D-2EC3-449C-B1DB-7C7DD39832F9}" presName="dotArrow6" presStyleLbl="alignNode1" presStyleIdx="11" presStyleCnt="13" custLinFactX="213266" custLinFactNeighborX="300000" custLinFactNeighborY="32655"/>
      <dgm:spPr/>
    </dgm:pt>
    <dgm:pt modelId="{2F2D5201-AA49-4549-9033-1651E7720346}" type="pres">
      <dgm:prSet presAssocID="{8E88430D-2EC3-449C-B1DB-7C7DD39832F9}" presName="dotArrow7" presStyleLbl="alignNode1" presStyleIdx="12" presStyleCnt="13" custLinFactX="200000" custLinFactNeighborX="205362" custLinFactNeighborY="34924"/>
      <dgm:spPr/>
    </dgm:pt>
    <dgm:pt modelId="{59AD96C9-F62C-412A-AEA0-EEF425CA9773}" type="pres">
      <dgm:prSet presAssocID="{E3C101D7-75CC-4A84-8A07-10E46830BDCA}" presName="parTx1" presStyleLbl="node1" presStyleIdx="0" presStyleCnt="4" custScaleX="120550" custScaleY="168015" custLinFactY="72912" custLinFactNeighborX="-60140" custLinFactNeighborY="100000"/>
      <dgm:spPr/>
      <dgm:t>
        <a:bodyPr/>
        <a:lstStyle/>
        <a:p>
          <a:endParaRPr lang="es-MX"/>
        </a:p>
      </dgm:t>
    </dgm:pt>
    <dgm:pt modelId="{AF32CFFA-0AC8-422E-9FBF-65B2C9795E85}" type="pres">
      <dgm:prSet presAssocID="{8C0BBCDA-8B46-4F91-A402-6E4CCC9B4AC0}" presName="picture1" presStyleCnt="0"/>
      <dgm:spPr/>
    </dgm:pt>
    <dgm:pt modelId="{85165C2C-7A4F-4838-AE2E-B52FC3028EE2}" type="pres">
      <dgm:prSet presAssocID="{8C0BBCDA-8B46-4F91-A402-6E4CCC9B4AC0}" presName="imageRepeatNode" presStyleLbl="fgImgPlace1" presStyleIdx="0" presStyleCnt="4" custScaleX="148074" custScaleY="186475" custLinFactX="-56936" custLinFactNeighborX="-100000" custLinFactNeighborY="61386"/>
      <dgm:spPr/>
      <dgm:t>
        <a:bodyPr/>
        <a:lstStyle/>
        <a:p>
          <a:endParaRPr lang="es-MX"/>
        </a:p>
      </dgm:t>
    </dgm:pt>
    <dgm:pt modelId="{0FBCD89B-0815-47B8-B671-358342FC24B6}" type="pres">
      <dgm:prSet presAssocID="{C8DB460D-B709-4157-8EB6-F98777642115}" presName="parTx2" presStyleLbl="node1" presStyleIdx="1" presStyleCnt="4" custScaleX="108284" custScaleY="328420" custLinFactY="49527" custLinFactNeighborX="-11795" custLinFactNeighborY="100000"/>
      <dgm:spPr/>
      <dgm:t>
        <a:bodyPr/>
        <a:lstStyle/>
        <a:p>
          <a:endParaRPr lang="es-MX"/>
        </a:p>
      </dgm:t>
    </dgm:pt>
    <dgm:pt modelId="{90DC1432-97FA-429F-8D94-B035D67A1928}" type="pres">
      <dgm:prSet presAssocID="{742D0087-D10B-4AD8-A56E-40E8282AFA73}" presName="picture2" presStyleCnt="0"/>
      <dgm:spPr/>
    </dgm:pt>
    <dgm:pt modelId="{4D0B4B02-74DA-41D7-BFDB-51E9C664FDAB}" type="pres">
      <dgm:prSet presAssocID="{742D0087-D10B-4AD8-A56E-40E8282AFA73}" presName="imageRepeatNode" presStyleLbl="fgImgPlace1" presStyleIdx="1" presStyleCnt="4" custScaleX="193730" custScaleY="202664" custLinFactNeighborX="-69462" custLinFactNeighborY="3273"/>
      <dgm:spPr/>
      <dgm:t>
        <a:bodyPr/>
        <a:lstStyle/>
        <a:p>
          <a:endParaRPr lang="es-MX"/>
        </a:p>
      </dgm:t>
    </dgm:pt>
    <dgm:pt modelId="{8827AF30-14E3-43F3-8697-0208C7703E95}" type="pres">
      <dgm:prSet presAssocID="{BDA366EB-E069-4EE6-9A74-6CDB5B8CB2BA}" presName="parTx3" presStyleLbl="node1" presStyleIdx="2" presStyleCnt="4" custScaleX="150935" custScaleY="239178" custLinFactNeighborX="32022" custLinFactNeighborY="14886"/>
      <dgm:spPr/>
      <dgm:t>
        <a:bodyPr/>
        <a:lstStyle/>
        <a:p>
          <a:endParaRPr lang="es-MX"/>
        </a:p>
      </dgm:t>
    </dgm:pt>
    <dgm:pt modelId="{113CEF0F-CFCC-4159-A78F-093DF120ACB5}" type="pres">
      <dgm:prSet presAssocID="{2E6EDD1C-4E04-4D22-BA84-E93901F571AA}" presName="picture3" presStyleCnt="0"/>
      <dgm:spPr/>
    </dgm:pt>
    <dgm:pt modelId="{44A1233E-CAEC-4481-92EC-AAF7542214C0}" type="pres">
      <dgm:prSet presAssocID="{2E6EDD1C-4E04-4D22-BA84-E93901F571AA}" presName="imageRepeatNode" presStyleLbl="fgImgPlace1" presStyleIdx="2" presStyleCnt="4" custScaleX="194325" custScaleY="100000" custLinFactNeighborX="-21619" custLinFactNeighborY="-2835"/>
      <dgm:spPr/>
      <dgm:t>
        <a:bodyPr/>
        <a:lstStyle/>
        <a:p>
          <a:endParaRPr lang="es-MX"/>
        </a:p>
      </dgm:t>
    </dgm:pt>
    <dgm:pt modelId="{AD06817A-B4BA-4563-9CA1-CB6BCDE08F7D}" type="pres">
      <dgm:prSet presAssocID="{D64DC4B8-1AB5-4CA8-B830-3A47E6E5EC2C}" presName="parTx4" presStyleLbl="node1" presStyleIdx="3" presStyleCnt="4" custScaleX="153146" custScaleY="353995" custLinFactNeighborX="60345" custLinFactNeighborY="-66967"/>
      <dgm:spPr/>
      <dgm:t>
        <a:bodyPr/>
        <a:lstStyle/>
        <a:p>
          <a:endParaRPr lang="es-MX"/>
        </a:p>
      </dgm:t>
    </dgm:pt>
    <dgm:pt modelId="{0387639A-D440-41AC-A630-94A0E147A514}" type="pres">
      <dgm:prSet presAssocID="{DFE9755F-E38D-48EA-B8A1-96C16904CFDB}" presName="picture4" presStyleCnt="0"/>
      <dgm:spPr/>
    </dgm:pt>
    <dgm:pt modelId="{EC6B5523-AB73-4CF7-ABFC-16ECD7059FA3}" type="pres">
      <dgm:prSet presAssocID="{DFE9755F-E38D-48EA-B8A1-96C16904CFDB}" presName="imageRepeatNode" presStyleLbl="fgImgPlace1" presStyleIdx="3" presStyleCnt="4" custScaleX="130563" custScaleY="112602" custLinFactNeighborX="17328" custLinFactNeighborY="-5916"/>
      <dgm:spPr/>
      <dgm:t>
        <a:bodyPr/>
        <a:lstStyle/>
        <a:p>
          <a:endParaRPr lang="es-MX"/>
        </a:p>
      </dgm:t>
    </dgm:pt>
  </dgm:ptLst>
  <dgm:cxnLst>
    <dgm:cxn modelId="{6C932DEF-D4BD-4AF7-882E-9344F8778229}" srcId="{8E88430D-2EC3-449C-B1DB-7C7DD39832F9}" destId="{BDA366EB-E069-4EE6-9A74-6CDB5B8CB2BA}" srcOrd="2" destOrd="0" parTransId="{390D3D7F-D0DB-49EF-8A4D-C830BCC06C82}" sibTransId="{2E6EDD1C-4E04-4D22-BA84-E93901F571AA}"/>
    <dgm:cxn modelId="{F99E08CC-32C1-4694-B643-BDE7350969F7}" srcId="{8E88430D-2EC3-449C-B1DB-7C7DD39832F9}" destId="{E3C101D7-75CC-4A84-8A07-10E46830BDCA}" srcOrd="0" destOrd="0" parTransId="{CDE37C4F-BBEB-451B-8ACC-D0D27054F261}" sibTransId="{8C0BBCDA-8B46-4F91-A402-6E4CCC9B4AC0}"/>
    <dgm:cxn modelId="{CF548730-EA29-41FC-BF29-2936F70A7371}" type="presOf" srcId="{D64DC4B8-1AB5-4CA8-B830-3A47E6E5EC2C}" destId="{AD06817A-B4BA-4563-9CA1-CB6BCDE08F7D}" srcOrd="0" destOrd="0" presId="urn:microsoft.com/office/officeart/2008/layout/AscendingPictureAccentProcess"/>
    <dgm:cxn modelId="{D252F92A-4C67-40CC-835A-AD159646AFAE}" type="presOf" srcId="{BDA366EB-E069-4EE6-9A74-6CDB5B8CB2BA}" destId="{8827AF30-14E3-43F3-8697-0208C7703E95}" srcOrd="0" destOrd="0" presId="urn:microsoft.com/office/officeart/2008/layout/AscendingPictureAccentProcess"/>
    <dgm:cxn modelId="{73A24756-7322-4B1A-9852-C04373BA679B}" type="presOf" srcId="{DFE9755F-E38D-48EA-B8A1-96C16904CFDB}" destId="{EC6B5523-AB73-4CF7-ABFC-16ECD7059FA3}" srcOrd="0" destOrd="0" presId="urn:microsoft.com/office/officeart/2008/layout/AscendingPictureAccentProcess"/>
    <dgm:cxn modelId="{DAEEF603-6E49-4153-AD46-0C6580F2F04E}" type="presOf" srcId="{E3C101D7-75CC-4A84-8A07-10E46830BDCA}" destId="{59AD96C9-F62C-412A-AEA0-EEF425CA9773}" srcOrd="0" destOrd="0" presId="urn:microsoft.com/office/officeart/2008/layout/AscendingPictureAccentProcess"/>
    <dgm:cxn modelId="{0D684A9D-3CF1-489F-9BBF-19F2B7ECD446}" srcId="{8E88430D-2EC3-449C-B1DB-7C7DD39832F9}" destId="{C8DB460D-B709-4157-8EB6-F98777642115}" srcOrd="1" destOrd="0" parTransId="{B7C81409-4499-4704-8E11-9B1D00BA098B}" sibTransId="{742D0087-D10B-4AD8-A56E-40E8282AFA73}"/>
    <dgm:cxn modelId="{210B850F-F1C3-466E-801C-D17D4781425D}" type="presOf" srcId="{C8DB460D-B709-4157-8EB6-F98777642115}" destId="{0FBCD89B-0815-47B8-B671-358342FC24B6}" srcOrd="0" destOrd="0" presId="urn:microsoft.com/office/officeart/2008/layout/AscendingPictureAccentProcess"/>
    <dgm:cxn modelId="{9DDCC5B2-131C-445E-9340-C4DFA6A298EB}" type="presOf" srcId="{8C0BBCDA-8B46-4F91-A402-6E4CCC9B4AC0}" destId="{85165C2C-7A4F-4838-AE2E-B52FC3028EE2}" srcOrd="0" destOrd="0" presId="urn:microsoft.com/office/officeart/2008/layout/AscendingPictureAccentProcess"/>
    <dgm:cxn modelId="{38A1EE10-58D9-4FB9-9949-506984E9B8CE}" srcId="{8E88430D-2EC3-449C-B1DB-7C7DD39832F9}" destId="{D64DC4B8-1AB5-4CA8-B830-3A47E6E5EC2C}" srcOrd="3" destOrd="0" parTransId="{79F40B79-C10D-4134-A77A-D335022BEC86}" sibTransId="{DFE9755F-E38D-48EA-B8A1-96C16904CFDB}"/>
    <dgm:cxn modelId="{3034FFC7-F5BA-4FBA-89CE-25D98C3B21AF}" type="presOf" srcId="{2E6EDD1C-4E04-4D22-BA84-E93901F571AA}" destId="{44A1233E-CAEC-4481-92EC-AAF7542214C0}" srcOrd="0" destOrd="0" presId="urn:microsoft.com/office/officeart/2008/layout/AscendingPictureAccentProcess"/>
    <dgm:cxn modelId="{C11FA251-671F-410E-A712-975848B9D4B8}" type="presOf" srcId="{742D0087-D10B-4AD8-A56E-40E8282AFA73}" destId="{4D0B4B02-74DA-41D7-BFDB-51E9C664FDAB}" srcOrd="0" destOrd="0" presId="urn:microsoft.com/office/officeart/2008/layout/AscendingPictureAccentProcess"/>
    <dgm:cxn modelId="{DD94D5F9-BF32-40D3-9203-A6FD3C301889}" type="presOf" srcId="{8E88430D-2EC3-449C-B1DB-7C7DD39832F9}" destId="{F6AF2431-2407-4F89-9797-46DCCD0573A4}" srcOrd="0" destOrd="0" presId="urn:microsoft.com/office/officeart/2008/layout/AscendingPictureAccentProcess"/>
    <dgm:cxn modelId="{B7484B7F-BC79-4533-B75E-2CE4541C3E13}" type="presParOf" srcId="{F6AF2431-2407-4F89-9797-46DCCD0573A4}" destId="{28D2D5F7-62C1-433E-84C5-51487EF986BE}" srcOrd="0" destOrd="0" presId="urn:microsoft.com/office/officeart/2008/layout/AscendingPictureAccentProcess"/>
    <dgm:cxn modelId="{8E5ADDC6-0CA9-472D-9501-301F7FB5678A}" type="presParOf" srcId="{F6AF2431-2407-4F89-9797-46DCCD0573A4}" destId="{ED18C50F-E298-4DED-A23B-88F71A0039DC}" srcOrd="1" destOrd="0" presId="urn:microsoft.com/office/officeart/2008/layout/AscendingPictureAccentProcess"/>
    <dgm:cxn modelId="{1C19F590-4F6C-4767-A326-8439F5131EDE}" type="presParOf" srcId="{F6AF2431-2407-4F89-9797-46DCCD0573A4}" destId="{FA40AFC6-B30F-4AEC-B18E-83BFDB030CEA}" srcOrd="2" destOrd="0" presId="urn:microsoft.com/office/officeart/2008/layout/AscendingPictureAccentProcess"/>
    <dgm:cxn modelId="{593CAE7D-5FD5-4EA9-9B3F-BE685B000805}" type="presParOf" srcId="{F6AF2431-2407-4F89-9797-46DCCD0573A4}" destId="{A3187AA0-5A80-4282-BC9D-5C1DA52924E4}" srcOrd="3" destOrd="0" presId="urn:microsoft.com/office/officeart/2008/layout/AscendingPictureAccentProcess"/>
    <dgm:cxn modelId="{7053C39F-802D-471C-A092-459C6FF0DDCD}" type="presParOf" srcId="{F6AF2431-2407-4F89-9797-46DCCD0573A4}" destId="{74F6C7F6-CC68-467A-B162-17D070573AB0}" srcOrd="4" destOrd="0" presId="urn:microsoft.com/office/officeart/2008/layout/AscendingPictureAccentProcess"/>
    <dgm:cxn modelId="{CB67E3F3-4730-4BE8-9CB9-F1BB4935D2F7}" type="presParOf" srcId="{F6AF2431-2407-4F89-9797-46DCCD0573A4}" destId="{D55F6B4B-F627-4407-BCAD-8A7E1E83EF86}" srcOrd="5" destOrd="0" presId="urn:microsoft.com/office/officeart/2008/layout/AscendingPictureAccentProcess"/>
    <dgm:cxn modelId="{8457D418-F8F8-4C6D-86F9-89E50A9EF448}" type="presParOf" srcId="{F6AF2431-2407-4F89-9797-46DCCD0573A4}" destId="{A57E321E-BD7A-4216-9A48-9AD67A5DFB43}" srcOrd="6" destOrd="0" presId="urn:microsoft.com/office/officeart/2008/layout/AscendingPictureAccentProcess"/>
    <dgm:cxn modelId="{BCC23E3A-0CB7-4BE7-8352-971E2BF81C10}" type="presParOf" srcId="{F6AF2431-2407-4F89-9797-46DCCD0573A4}" destId="{507A1F77-722C-45A7-9C34-5BB74E20586D}" srcOrd="7" destOrd="0" presId="urn:microsoft.com/office/officeart/2008/layout/AscendingPictureAccentProcess"/>
    <dgm:cxn modelId="{06B5FE49-086D-4AC9-97DF-3AC4B5C2B80D}" type="presParOf" srcId="{F6AF2431-2407-4F89-9797-46DCCD0573A4}" destId="{73629632-3989-404F-8C19-FBADC88881B4}" srcOrd="8" destOrd="0" presId="urn:microsoft.com/office/officeart/2008/layout/AscendingPictureAccentProcess"/>
    <dgm:cxn modelId="{E0E133D4-4867-4E3B-A3F0-70C6CFC507A6}" type="presParOf" srcId="{F6AF2431-2407-4F89-9797-46DCCD0573A4}" destId="{FBC59A2C-A710-41A3-96A3-859B8692A434}" srcOrd="9" destOrd="0" presId="urn:microsoft.com/office/officeart/2008/layout/AscendingPictureAccentProcess"/>
    <dgm:cxn modelId="{03CD99F9-2E21-4021-8758-FDB1C049ED04}" type="presParOf" srcId="{F6AF2431-2407-4F89-9797-46DCCD0573A4}" destId="{BA7302CA-6F2D-42F2-9C6F-6AB28F486C37}" srcOrd="10" destOrd="0" presId="urn:microsoft.com/office/officeart/2008/layout/AscendingPictureAccentProcess"/>
    <dgm:cxn modelId="{CA5D6076-5188-42C6-8E31-844C6928FC41}" type="presParOf" srcId="{F6AF2431-2407-4F89-9797-46DCCD0573A4}" destId="{294B6526-A3F1-493A-A40C-2FA0A3B0F750}" srcOrd="11" destOrd="0" presId="urn:microsoft.com/office/officeart/2008/layout/AscendingPictureAccentProcess"/>
    <dgm:cxn modelId="{A45D0315-61DC-4E8B-8E33-BC30FDC3959D}" type="presParOf" srcId="{F6AF2431-2407-4F89-9797-46DCCD0573A4}" destId="{2F2D5201-AA49-4549-9033-1651E7720346}" srcOrd="12" destOrd="0" presId="urn:microsoft.com/office/officeart/2008/layout/AscendingPictureAccentProcess"/>
    <dgm:cxn modelId="{A5D50188-14F1-4400-A50B-B30A0C1F6FF4}" type="presParOf" srcId="{F6AF2431-2407-4F89-9797-46DCCD0573A4}" destId="{59AD96C9-F62C-412A-AEA0-EEF425CA9773}" srcOrd="13" destOrd="0" presId="urn:microsoft.com/office/officeart/2008/layout/AscendingPictureAccentProcess"/>
    <dgm:cxn modelId="{75681E3B-430A-4E13-9C7B-9B852A4EDFB6}" type="presParOf" srcId="{F6AF2431-2407-4F89-9797-46DCCD0573A4}" destId="{AF32CFFA-0AC8-422E-9FBF-65B2C9795E85}" srcOrd="14" destOrd="0" presId="urn:microsoft.com/office/officeart/2008/layout/AscendingPictureAccentProcess"/>
    <dgm:cxn modelId="{EAD26CFE-3C4C-40CB-860A-485DEA6FB856}" type="presParOf" srcId="{AF32CFFA-0AC8-422E-9FBF-65B2C9795E85}" destId="{85165C2C-7A4F-4838-AE2E-B52FC3028EE2}" srcOrd="0" destOrd="0" presId="urn:microsoft.com/office/officeart/2008/layout/AscendingPictureAccentProcess"/>
    <dgm:cxn modelId="{594F0DBE-2BF1-4DCC-846E-E81CB542F1BD}" type="presParOf" srcId="{F6AF2431-2407-4F89-9797-46DCCD0573A4}" destId="{0FBCD89B-0815-47B8-B671-358342FC24B6}" srcOrd="15" destOrd="0" presId="urn:microsoft.com/office/officeart/2008/layout/AscendingPictureAccentProcess"/>
    <dgm:cxn modelId="{E52D927C-9DEF-4AAA-AEAC-D04CDEEB0119}" type="presParOf" srcId="{F6AF2431-2407-4F89-9797-46DCCD0573A4}" destId="{90DC1432-97FA-429F-8D94-B035D67A1928}" srcOrd="16" destOrd="0" presId="urn:microsoft.com/office/officeart/2008/layout/AscendingPictureAccentProcess"/>
    <dgm:cxn modelId="{887BF0BF-AC48-4AE0-9647-3CF650F513CF}" type="presParOf" srcId="{90DC1432-97FA-429F-8D94-B035D67A1928}" destId="{4D0B4B02-74DA-41D7-BFDB-51E9C664FDAB}" srcOrd="0" destOrd="0" presId="urn:microsoft.com/office/officeart/2008/layout/AscendingPictureAccentProcess"/>
    <dgm:cxn modelId="{8B23C676-7F59-438D-AFB3-322A484F9368}" type="presParOf" srcId="{F6AF2431-2407-4F89-9797-46DCCD0573A4}" destId="{8827AF30-14E3-43F3-8697-0208C7703E95}" srcOrd="17" destOrd="0" presId="urn:microsoft.com/office/officeart/2008/layout/AscendingPictureAccentProcess"/>
    <dgm:cxn modelId="{4108DE91-9D6D-4A6D-9FF6-32746876EC09}" type="presParOf" srcId="{F6AF2431-2407-4F89-9797-46DCCD0573A4}" destId="{113CEF0F-CFCC-4159-A78F-093DF120ACB5}" srcOrd="18" destOrd="0" presId="urn:microsoft.com/office/officeart/2008/layout/AscendingPictureAccentProcess"/>
    <dgm:cxn modelId="{AE9F595C-A190-406E-96B6-4309A8E434AA}" type="presParOf" srcId="{113CEF0F-CFCC-4159-A78F-093DF120ACB5}" destId="{44A1233E-CAEC-4481-92EC-AAF7542214C0}" srcOrd="0" destOrd="0" presId="urn:microsoft.com/office/officeart/2008/layout/AscendingPictureAccentProcess"/>
    <dgm:cxn modelId="{4679E7EC-F5BC-4E29-8232-4F4A7F5CB246}" type="presParOf" srcId="{F6AF2431-2407-4F89-9797-46DCCD0573A4}" destId="{AD06817A-B4BA-4563-9CA1-CB6BCDE08F7D}" srcOrd="19" destOrd="0" presId="urn:microsoft.com/office/officeart/2008/layout/AscendingPictureAccentProcess"/>
    <dgm:cxn modelId="{99B695CF-CF05-47A4-89CB-5DE27B8BBA74}" type="presParOf" srcId="{F6AF2431-2407-4F89-9797-46DCCD0573A4}" destId="{0387639A-D440-41AC-A630-94A0E147A514}" srcOrd="20" destOrd="0" presId="urn:microsoft.com/office/officeart/2008/layout/AscendingPictureAccentProcess"/>
    <dgm:cxn modelId="{7B852789-BE8F-487E-AA56-ECD716AD1E62}" type="presParOf" srcId="{0387639A-D440-41AC-A630-94A0E147A514}" destId="{EC6B5523-AB73-4CF7-ABFC-16ECD7059FA3}" srcOrd="0" destOrd="0" presId="urn:microsoft.com/office/officeart/2008/layout/AscendingPictureAccent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21773E9A-F2B5-42BC-8FD1-6915EF9AA9D2}"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s-MX"/>
        </a:p>
      </dgm:t>
    </dgm:pt>
    <dgm:pt modelId="{2A569B66-86DF-464F-A37C-BA6C1D1567D4}">
      <dgm:prSet phldrT="[Texto]"/>
      <dgm:spPr/>
      <dgm:t>
        <a:bodyPr/>
        <a:lstStyle/>
        <a:p>
          <a:r>
            <a:rPr lang="es-MX" b="1" dirty="0" smtClean="0"/>
            <a:t>1. Bancos comerciables</a:t>
          </a:r>
          <a:endParaRPr lang="es-MX" dirty="0"/>
        </a:p>
      </dgm:t>
    </dgm:pt>
    <dgm:pt modelId="{D9098AD6-6F70-4AFD-B17C-6A64AA84EF8A}" type="parTrans" cxnId="{44DAE6F6-DAC9-4E42-8282-B9DA9490D5FD}">
      <dgm:prSet/>
      <dgm:spPr/>
      <dgm:t>
        <a:bodyPr/>
        <a:lstStyle/>
        <a:p>
          <a:endParaRPr lang="es-MX"/>
        </a:p>
      </dgm:t>
    </dgm:pt>
    <dgm:pt modelId="{9FF0A48B-74CF-4F1E-B263-CBBD87F627AA}" type="sibTrans" cxnId="{44DAE6F6-DAC9-4E42-8282-B9DA9490D5FD}">
      <dgm:prSet/>
      <dgm:spPr/>
      <dgm:t>
        <a:bodyPr/>
        <a:lstStyle/>
        <a:p>
          <a:endParaRPr lang="es-MX"/>
        </a:p>
      </dgm:t>
    </dgm:pt>
    <dgm:pt modelId="{B5C417B9-F948-4C2D-B47B-C8E79964B8A6}">
      <dgm:prSet phldrT="[Texto]"/>
      <dgm:spPr/>
      <dgm:t>
        <a:bodyPr/>
        <a:lstStyle/>
        <a:p>
          <a:r>
            <a:rPr lang="es-MX" b="1" dirty="0" smtClean="0"/>
            <a:t>Su función consistía en captar depósitos a corto plazo y otorgar créditos a favor de empresas.</a:t>
          </a:r>
          <a:endParaRPr lang="es-MX" dirty="0"/>
        </a:p>
      </dgm:t>
    </dgm:pt>
    <dgm:pt modelId="{A4BBE1FB-7E6C-4033-BE01-293370A3BBBF}" type="parTrans" cxnId="{07A553F3-9C9F-458B-88D4-8B665717AA3D}">
      <dgm:prSet/>
      <dgm:spPr/>
      <dgm:t>
        <a:bodyPr/>
        <a:lstStyle/>
        <a:p>
          <a:endParaRPr lang="es-MX"/>
        </a:p>
      </dgm:t>
    </dgm:pt>
    <dgm:pt modelId="{55FA9E10-5D73-4418-946F-00AC9C1E2546}" type="sibTrans" cxnId="{07A553F3-9C9F-458B-88D4-8B665717AA3D}">
      <dgm:prSet/>
      <dgm:spPr/>
      <dgm:t>
        <a:bodyPr/>
        <a:lstStyle/>
        <a:p>
          <a:endParaRPr lang="es-MX"/>
        </a:p>
      </dgm:t>
    </dgm:pt>
    <dgm:pt modelId="{CA3C0D01-2A6E-4691-8AD5-65CF78115838}">
      <dgm:prSet phldrT="[Texto]"/>
      <dgm:spPr/>
      <dgm:t>
        <a:bodyPr/>
        <a:lstStyle/>
        <a:p>
          <a:r>
            <a:rPr lang="es-MX" b="1" dirty="0" smtClean="0"/>
            <a:t>Financiaban las necesidades de crédito del Estado.</a:t>
          </a:r>
          <a:endParaRPr lang="es-MX" dirty="0"/>
        </a:p>
      </dgm:t>
    </dgm:pt>
    <dgm:pt modelId="{BE26A18A-4F02-49AF-BEDC-53FD91E07C82}" type="parTrans" cxnId="{FCB14FE6-D74C-404D-9280-E27F369838A5}">
      <dgm:prSet/>
      <dgm:spPr/>
      <dgm:t>
        <a:bodyPr/>
        <a:lstStyle/>
        <a:p>
          <a:endParaRPr lang="es-MX"/>
        </a:p>
      </dgm:t>
    </dgm:pt>
    <dgm:pt modelId="{DBC38D2B-22A1-4FAD-A61E-E2E5F1611BC7}" type="sibTrans" cxnId="{FCB14FE6-D74C-404D-9280-E27F369838A5}">
      <dgm:prSet/>
      <dgm:spPr/>
      <dgm:t>
        <a:bodyPr/>
        <a:lstStyle/>
        <a:p>
          <a:endParaRPr lang="es-MX"/>
        </a:p>
      </dgm:t>
    </dgm:pt>
    <dgm:pt modelId="{9DFAC9CE-D3F6-4DC6-87EC-5BC423A22469}">
      <dgm:prSet phldrT="[Texto]"/>
      <dgm:spPr/>
      <dgm:t>
        <a:bodyPr/>
        <a:lstStyle/>
        <a:p>
          <a:r>
            <a:rPr lang="es-MX" b="1" dirty="0" smtClean="0"/>
            <a:t>2. Instituciones auxiliares (seguros, fianzas y compañías almacenadoras) y las financieras.</a:t>
          </a:r>
          <a:endParaRPr lang="es-MX" dirty="0"/>
        </a:p>
      </dgm:t>
    </dgm:pt>
    <dgm:pt modelId="{E8A4FE94-5B81-4E56-A97B-266B24246260}" type="parTrans" cxnId="{F4B1D714-B3E6-4393-859C-344BC549CF2B}">
      <dgm:prSet/>
      <dgm:spPr/>
      <dgm:t>
        <a:bodyPr/>
        <a:lstStyle/>
        <a:p>
          <a:endParaRPr lang="es-MX"/>
        </a:p>
      </dgm:t>
    </dgm:pt>
    <dgm:pt modelId="{B10B4BD6-CAAE-44F7-9693-376BFDD15359}" type="sibTrans" cxnId="{F4B1D714-B3E6-4393-859C-344BC549CF2B}">
      <dgm:prSet/>
      <dgm:spPr/>
      <dgm:t>
        <a:bodyPr/>
        <a:lstStyle/>
        <a:p>
          <a:endParaRPr lang="es-MX"/>
        </a:p>
      </dgm:t>
    </dgm:pt>
    <dgm:pt modelId="{EC0AF0F1-2295-445E-8ED0-38FDA817A273}">
      <dgm:prSet phldrT="[Texto]"/>
      <dgm:spPr/>
      <dgm:t>
        <a:bodyPr/>
        <a:lstStyle/>
        <a:p>
          <a:r>
            <a:rPr lang="es-MX" b="1" dirty="0" smtClean="0"/>
            <a:t>Captaban el ahorro a largo plazo proveniente a veces de los bancos pero sobre todo del público. </a:t>
          </a:r>
          <a:endParaRPr lang="es-MX" dirty="0"/>
        </a:p>
      </dgm:t>
    </dgm:pt>
    <dgm:pt modelId="{0AD00AA2-D8BD-4156-9F38-26FF7DBF8C22}" type="parTrans" cxnId="{60065267-A5AD-4925-98C9-1CBFCB50BF1B}">
      <dgm:prSet/>
      <dgm:spPr/>
      <dgm:t>
        <a:bodyPr/>
        <a:lstStyle/>
        <a:p>
          <a:endParaRPr lang="es-MX"/>
        </a:p>
      </dgm:t>
    </dgm:pt>
    <dgm:pt modelId="{B798B1A1-8A26-464C-9F76-DFA4B8074589}" type="sibTrans" cxnId="{60065267-A5AD-4925-98C9-1CBFCB50BF1B}">
      <dgm:prSet/>
      <dgm:spPr/>
      <dgm:t>
        <a:bodyPr/>
        <a:lstStyle/>
        <a:p>
          <a:endParaRPr lang="es-MX"/>
        </a:p>
      </dgm:t>
    </dgm:pt>
    <dgm:pt modelId="{99B96337-B016-4C30-B0C1-CAEA549C4026}">
      <dgm:prSet phldrT="[Texto]"/>
      <dgm:spPr/>
      <dgm:t>
        <a:bodyPr/>
        <a:lstStyle/>
        <a:p>
          <a:r>
            <a:rPr lang="es-MX" b="1" dirty="0" smtClean="0"/>
            <a:t>Que sería utilizado para proveer financiamiento a largo plazo tanto a empresas como consumidores.</a:t>
          </a:r>
          <a:endParaRPr lang="es-MX" dirty="0"/>
        </a:p>
      </dgm:t>
    </dgm:pt>
    <dgm:pt modelId="{795EA60F-B7DB-4268-9FB8-595E11041766}" type="parTrans" cxnId="{0EBF4119-9EE5-4692-89AB-82AE32FE0FD5}">
      <dgm:prSet/>
      <dgm:spPr/>
      <dgm:t>
        <a:bodyPr/>
        <a:lstStyle/>
        <a:p>
          <a:endParaRPr lang="es-MX"/>
        </a:p>
      </dgm:t>
    </dgm:pt>
    <dgm:pt modelId="{766F2841-8958-4714-AD12-7512CC3D9A8A}" type="sibTrans" cxnId="{0EBF4119-9EE5-4692-89AB-82AE32FE0FD5}">
      <dgm:prSet/>
      <dgm:spPr/>
      <dgm:t>
        <a:bodyPr/>
        <a:lstStyle/>
        <a:p>
          <a:endParaRPr lang="es-MX"/>
        </a:p>
      </dgm:t>
    </dgm:pt>
    <dgm:pt modelId="{59EE4E86-954B-4B75-BC33-22BEB4FDE31E}">
      <dgm:prSet phldrT="[Texto]"/>
      <dgm:spPr/>
      <dgm:t>
        <a:bodyPr/>
        <a:lstStyle/>
        <a:p>
          <a:r>
            <a:rPr lang="es-MX" b="1" dirty="0" smtClean="0"/>
            <a:t>3. Bancos de fomento</a:t>
          </a:r>
          <a:endParaRPr lang="es-MX" dirty="0"/>
        </a:p>
      </dgm:t>
    </dgm:pt>
    <dgm:pt modelId="{65968633-4263-4C5D-9310-5D64C0CA6F17}" type="parTrans" cxnId="{BCAB67C9-4845-49F2-B5C7-C3095FA8F914}">
      <dgm:prSet/>
      <dgm:spPr/>
      <dgm:t>
        <a:bodyPr/>
        <a:lstStyle/>
        <a:p>
          <a:endParaRPr lang="es-MX"/>
        </a:p>
      </dgm:t>
    </dgm:pt>
    <dgm:pt modelId="{8A789583-E934-4A96-A265-25D12AC2898F}" type="sibTrans" cxnId="{BCAB67C9-4845-49F2-B5C7-C3095FA8F914}">
      <dgm:prSet/>
      <dgm:spPr/>
      <dgm:t>
        <a:bodyPr/>
        <a:lstStyle/>
        <a:p>
          <a:endParaRPr lang="es-MX"/>
        </a:p>
      </dgm:t>
    </dgm:pt>
    <dgm:pt modelId="{E9D402AE-63F1-4CF0-B2F7-B8F6FA37978B}">
      <dgm:prSet phldrT="[Texto]"/>
      <dgm:spPr/>
      <dgm:t>
        <a:bodyPr/>
        <a:lstStyle/>
        <a:p>
          <a:r>
            <a:rPr lang="es-MX" b="1" dirty="0" smtClean="0"/>
            <a:t>Cuyos fondos provenían de los recursos públicos bajo la forma de asignaciones presupuestales, recursos externos o créditos recibidos del Banco de México. </a:t>
          </a:r>
          <a:endParaRPr lang="es-MX" dirty="0"/>
        </a:p>
      </dgm:t>
    </dgm:pt>
    <dgm:pt modelId="{F3BBBEAF-10FB-4CF2-BFBB-4D9910ECECD8}" type="parTrans" cxnId="{32860101-DDE5-45D2-AE7F-13AE2C40DD69}">
      <dgm:prSet/>
      <dgm:spPr/>
      <dgm:t>
        <a:bodyPr/>
        <a:lstStyle/>
        <a:p>
          <a:endParaRPr lang="es-MX"/>
        </a:p>
      </dgm:t>
    </dgm:pt>
    <dgm:pt modelId="{46C6AA4C-847C-4D1E-A911-C87075685923}" type="sibTrans" cxnId="{32860101-DDE5-45D2-AE7F-13AE2C40DD69}">
      <dgm:prSet/>
      <dgm:spPr/>
      <dgm:t>
        <a:bodyPr/>
        <a:lstStyle/>
        <a:p>
          <a:endParaRPr lang="es-MX"/>
        </a:p>
      </dgm:t>
    </dgm:pt>
    <dgm:pt modelId="{45DF13A1-EC07-4D6D-9CA1-792DA110ADCC}">
      <dgm:prSet phldrT="[Texto]"/>
      <dgm:spPr/>
      <dgm:t>
        <a:bodyPr/>
        <a:lstStyle/>
        <a:p>
          <a:r>
            <a:rPr lang="es-MX" b="1" dirty="0" smtClean="0"/>
            <a:t>Estos fondos se usaban para el financiamiento de pequeñas empresas, agricultores privados y ejidatarios, obras publicas o créditos de largo plazo como los hipotecarios.</a:t>
          </a:r>
          <a:endParaRPr lang="es-MX" dirty="0"/>
        </a:p>
      </dgm:t>
    </dgm:pt>
    <dgm:pt modelId="{D741980D-F404-4CBC-B87C-240262CDA9A9}" type="parTrans" cxnId="{523035D2-A30F-4DF1-97FE-7FD3B30FCA46}">
      <dgm:prSet/>
      <dgm:spPr/>
      <dgm:t>
        <a:bodyPr/>
        <a:lstStyle/>
        <a:p>
          <a:endParaRPr lang="es-MX"/>
        </a:p>
      </dgm:t>
    </dgm:pt>
    <dgm:pt modelId="{10194FEB-9E4E-44D7-9DBC-309F5F5F2BD5}" type="sibTrans" cxnId="{523035D2-A30F-4DF1-97FE-7FD3B30FCA46}">
      <dgm:prSet/>
      <dgm:spPr/>
      <dgm:t>
        <a:bodyPr/>
        <a:lstStyle/>
        <a:p>
          <a:endParaRPr lang="es-MX"/>
        </a:p>
      </dgm:t>
    </dgm:pt>
    <dgm:pt modelId="{BBCE1737-B548-4C9D-B1D2-5F6C60236E4F}" type="pres">
      <dgm:prSet presAssocID="{21773E9A-F2B5-42BC-8FD1-6915EF9AA9D2}" presName="Name0" presStyleCnt="0">
        <dgm:presLayoutVars>
          <dgm:chPref val="3"/>
          <dgm:dir/>
          <dgm:animLvl val="lvl"/>
          <dgm:resizeHandles/>
        </dgm:presLayoutVars>
      </dgm:prSet>
      <dgm:spPr/>
      <dgm:t>
        <a:bodyPr/>
        <a:lstStyle/>
        <a:p>
          <a:endParaRPr lang="es-MX"/>
        </a:p>
      </dgm:t>
    </dgm:pt>
    <dgm:pt modelId="{8352F9F3-99AF-4F07-B84E-35A85CBF6B23}" type="pres">
      <dgm:prSet presAssocID="{2A569B66-86DF-464F-A37C-BA6C1D1567D4}" presName="horFlow" presStyleCnt="0"/>
      <dgm:spPr/>
    </dgm:pt>
    <dgm:pt modelId="{3E4DE9CC-FD96-4330-AD6F-174BCA325D54}" type="pres">
      <dgm:prSet presAssocID="{2A569B66-86DF-464F-A37C-BA6C1D1567D4}" presName="bigChev" presStyleLbl="node1" presStyleIdx="0" presStyleCnt="3"/>
      <dgm:spPr/>
      <dgm:t>
        <a:bodyPr/>
        <a:lstStyle/>
        <a:p>
          <a:endParaRPr lang="es-MX"/>
        </a:p>
      </dgm:t>
    </dgm:pt>
    <dgm:pt modelId="{047D8CF2-615B-4BC1-8FDA-DF66560FDCA4}" type="pres">
      <dgm:prSet presAssocID="{A4BBE1FB-7E6C-4033-BE01-293370A3BBBF}" presName="parTrans" presStyleCnt="0"/>
      <dgm:spPr/>
    </dgm:pt>
    <dgm:pt modelId="{B9391865-5626-4ACD-997E-8F3513A31639}" type="pres">
      <dgm:prSet presAssocID="{B5C417B9-F948-4C2D-B47B-C8E79964B8A6}" presName="node" presStyleLbl="alignAccFollowNode1" presStyleIdx="0" presStyleCnt="6">
        <dgm:presLayoutVars>
          <dgm:bulletEnabled val="1"/>
        </dgm:presLayoutVars>
      </dgm:prSet>
      <dgm:spPr/>
      <dgm:t>
        <a:bodyPr/>
        <a:lstStyle/>
        <a:p>
          <a:endParaRPr lang="es-MX"/>
        </a:p>
      </dgm:t>
    </dgm:pt>
    <dgm:pt modelId="{C7A6526F-E67B-4AC8-8F0C-4CA9A10D047F}" type="pres">
      <dgm:prSet presAssocID="{55FA9E10-5D73-4418-946F-00AC9C1E2546}" presName="sibTrans" presStyleCnt="0"/>
      <dgm:spPr/>
    </dgm:pt>
    <dgm:pt modelId="{A232A8B2-455B-4500-BD55-1C16BF0BE621}" type="pres">
      <dgm:prSet presAssocID="{CA3C0D01-2A6E-4691-8AD5-65CF78115838}" presName="node" presStyleLbl="alignAccFollowNode1" presStyleIdx="1" presStyleCnt="6">
        <dgm:presLayoutVars>
          <dgm:bulletEnabled val="1"/>
        </dgm:presLayoutVars>
      </dgm:prSet>
      <dgm:spPr/>
      <dgm:t>
        <a:bodyPr/>
        <a:lstStyle/>
        <a:p>
          <a:endParaRPr lang="es-MX"/>
        </a:p>
      </dgm:t>
    </dgm:pt>
    <dgm:pt modelId="{9A434E7B-9BED-4E60-8A27-B90D89C4F41D}" type="pres">
      <dgm:prSet presAssocID="{2A569B66-86DF-464F-A37C-BA6C1D1567D4}" presName="vSp" presStyleCnt="0"/>
      <dgm:spPr/>
    </dgm:pt>
    <dgm:pt modelId="{DE33934D-8E27-4AD5-A34C-CB53F2A68333}" type="pres">
      <dgm:prSet presAssocID="{9DFAC9CE-D3F6-4DC6-87EC-5BC423A22469}" presName="horFlow" presStyleCnt="0"/>
      <dgm:spPr/>
    </dgm:pt>
    <dgm:pt modelId="{51622056-E467-4F34-A958-D215C4C9EAD7}" type="pres">
      <dgm:prSet presAssocID="{9DFAC9CE-D3F6-4DC6-87EC-5BC423A22469}" presName="bigChev" presStyleLbl="node1" presStyleIdx="1" presStyleCnt="3"/>
      <dgm:spPr/>
      <dgm:t>
        <a:bodyPr/>
        <a:lstStyle/>
        <a:p>
          <a:endParaRPr lang="es-MX"/>
        </a:p>
      </dgm:t>
    </dgm:pt>
    <dgm:pt modelId="{1BA3F239-1CC4-4340-AA06-9EB2E256F882}" type="pres">
      <dgm:prSet presAssocID="{0AD00AA2-D8BD-4156-9F38-26FF7DBF8C22}" presName="parTrans" presStyleCnt="0"/>
      <dgm:spPr/>
    </dgm:pt>
    <dgm:pt modelId="{4B6714C1-BCB4-44E6-A417-D7B83F31EB77}" type="pres">
      <dgm:prSet presAssocID="{EC0AF0F1-2295-445E-8ED0-38FDA817A273}" presName="node" presStyleLbl="alignAccFollowNode1" presStyleIdx="2" presStyleCnt="6">
        <dgm:presLayoutVars>
          <dgm:bulletEnabled val="1"/>
        </dgm:presLayoutVars>
      </dgm:prSet>
      <dgm:spPr/>
      <dgm:t>
        <a:bodyPr/>
        <a:lstStyle/>
        <a:p>
          <a:endParaRPr lang="es-MX"/>
        </a:p>
      </dgm:t>
    </dgm:pt>
    <dgm:pt modelId="{4912D4D8-E9F0-4BF0-B8B7-BC8EF9F7C6CA}" type="pres">
      <dgm:prSet presAssocID="{B798B1A1-8A26-464C-9F76-DFA4B8074589}" presName="sibTrans" presStyleCnt="0"/>
      <dgm:spPr/>
    </dgm:pt>
    <dgm:pt modelId="{1EDD8F38-AB60-4755-9DD9-95FD31DF03F1}" type="pres">
      <dgm:prSet presAssocID="{99B96337-B016-4C30-B0C1-CAEA549C4026}" presName="node" presStyleLbl="alignAccFollowNode1" presStyleIdx="3" presStyleCnt="6">
        <dgm:presLayoutVars>
          <dgm:bulletEnabled val="1"/>
        </dgm:presLayoutVars>
      </dgm:prSet>
      <dgm:spPr/>
      <dgm:t>
        <a:bodyPr/>
        <a:lstStyle/>
        <a:p>
          <a:endParaRPr lang="es-MX"/>
        </a:p>
      </dgm:t>
    </dgm:pt>
    <dgm:pt modelId="{1252A7A3-78D3-4FB7-9E77-A200D55E3A59}" type="pres">
      <dgm:prSet presAssocID="{9DFAC9CE-D3F6-4DC6-87EC-5BC423A22469}" presName="vSp" presStyleCnt="0"/>
      <dgm:spPr/>
    </dgm:pt>
    <dgm:pt modelId="{8401AF71-6CB3-4C88-8686-F393711D0593}" type="pres">
      <dgm:prSet presAssocID="{59EE4E86-954B-4B75-BC33-22BEB4FDE31E}" presName="horFlow" presStyleCnt="0"/>
      <dgm:spPr/>
    </dgm:pt>
    <dgm:pt modelId="{681D96C2-DEAF-456F-AC6A-85D9514EBFDF}" type="pres">
      <dgm:prSet presAssocID="{59EE4E86-954B-4B75-BC33-22BEB4FDE31E}" presName="bigChev" presStyleLbl="node1" presStyleIdx="2" presStyleCnt="3"/>
      <dgm:spPr/>
      <dgm:t>
        <a:bodyPr/>
        <a:lstStyle/>
        <a:p>
          <a:endParaRPr lang="es-MX"/>
        </a:p>
      </dgm:t>
    </dgm:pt>
    <dgm:pt modelId="{C8CAC200-F3BF-4999-B3B2-88CB066D9407}" type="pres">
      <dgm:prSet presAssocID="{F3BBBEAF-10FB-4CF2-BFBB-4D9910ECECD8}" presName="parTrans" presStyleCnt="0"/>
      <dgm:spPr/>
    </dgm:pt>
    <dgm:pt modelId="{B40083BB-0E65-4D52-B96B-C1C4AD74C5F8}" type="pres">
      <dgm:prSet presAssocID="{E9D402AE-63F1-4CF0-B2F7-B8F6FA37978B}" presName="node" presStyleLbl="alignAccFollowNode1" presStyleIdx="4" presStyleCnt="6">
        <dgm:presLayoutVars>
          <dgm:bulletEnabled val="1"/>
        </dgm:presLayoutVars>
      </dgm:prSet>
      <dgm:spPr/>
      <dgm:t>
        <a:bodyPr/>
        <a:lstStyle/>
        <a:p>
          <a:endParaRPr lang="es-MX"/>
        </a:p>
      </dgm:t>
    </dgm:pt>
    <dgm:pt modelId="{AD3F32A7-C28E-46C0-8D86-BD15210DE3ED}" type="pres">
      <dgm:prSet presAssocID="{46C6AA4C-847C-4D1E-A911-C87075685923}" presName="sibTrans" presStyleCnt="0"/>
      <dgm:spPr/>
    </dgm:pt>
    <dgm:pt modelId="{E1912005-E1DD-4530-A51D-88AAEB8B81EC}" type="pres">
      <dgm:prSet presAssocID="{45DF13A1-EC07-4D6D-9CA1-792DA110ADCC}" presName="node" presStyleLbl="alignAccFollowNode1" presStyleIdx="5" presStyleCnt="6">
        <dgm:presLayoutVars>
          <dgm:bulletEnabled val="1"/>
        </dgm:presLayoutVars>
      </dgm:prSet>
      <dgm:spPr/>
      <dgm:t>
        <a:bodyPr/>
        <a:lstStyle/>
        <a:p>
          <a:endParaRPr lang="es-MX"/>
        </a:p>
      </dgm:t>
    </dgm:pt>
  </dgm:ptLst>
  <dgm:cxnLst>
    <dgm:cxn modelId="{77116A45-D10E-40E9-9EA9-481957876BDE}" type="presOf" srcId="{B5C417B9-F948-4C2D-B47B-C8E79964B8A6}" destId="{B9391865-5626-4ACD-997E-8F3513A31639}" srcOrd="0" destOrd="0" presId="urn:microsoft.com/office/officeart/2005/8/layout/lProcess3"/>
    <dgm:cxn modelId="{245ABD0B-695F-4EB3-ADB9-2DBE228F8E46}" type="presOf" srcId="{CA3C0D01-2A6E-4691-8AD5-65CF78115838}" destId="{A232A8B2-455B-4500-BD55-1C16BF0BE621}" srcOrd="0" destOrd="0" presId="urn:microsoft.com/office/officeart/2005/8/layout/lProcess3"/>
    <dgm:cxn modelId="{32860101-DDE5-45D2-AE7F-13AE2C40DD69}" srcId="{59EE4E86-954B-4B75-BC33-22BEB4FDE31E}" destId="{E9D402AE-63F1-4CF0-B2F7-B8F6FA37978B}" srcOrd="0" destOrd="0" parTransId="{F3BBBEAF-10FB-4CF2-BFBB-4D9910ECECD8}" sibTransId="{46C6AA4C-847C-4D1E-A911-C87075685923}"/>
    <dgm:cxn modelId="{2B281DA3-B308-4990-BC51-6D018BFA348A}" type="presOf" srcId="{9DFAC9CE-D3F6-4DC6-87EC-5BC423A22469}" destId="{51622056-E467-4F34-A958-D215C4C9EAD7}" srcOrd="0" destOrd="0" presId="urn:microsoft.com/office/officeart/2005/8/layout/lProcess3"/>
    <dgm:cxn modelId="{F55942C7-D788-4016-935D-EF0DB209ADFB}" type="presOf" srcId="{2A569B66-86DF-464F-A37C-BA6C1D1567D4}" destId="{3E4DE9CC-FD96-4330-AD6F-174BCA325D54}" srcOrd="0" destOrd="0" presId="urn:microsoft.com/office/officeart/2005/8/layout/lProcess3"/>
    <dgm:cxn modelId="{FCB14FE6-D74C-404D-9280-E27F369838A5}" srcId="{2A569B66-86DF-464F-A37C-BA6C1D1567D4}" destId="{CA3C0D01-2A6E-4691-8AD5-65CF78115838}" srcOrd="1" destOrd="0" parTransId="{BE26A18A-4F02-49AF-BEDC-53FD91E07C82}" sibTransId="{DBC38D2B-22A1-4FAD-A61E-E2E5F1611BC7}"/>
    <dgm:cxn modelId="{60065267-A5AD-4925-98C9-1CBFCB50BF1B}" srcId="{9DFAC9CE-D3F6-4DC6-87EC-5BC423A22469}" destId="{EC0AF0F1-2295-445E-8ED0-38FDA817A273}" srcOrd="0" destOrd="0" parTransId="{0AD00AA2-D8BD-4156-9F38-26FF7DBF8C22}" sibTransId="{B798B1A1-8A26-464C-9F76-DFA4B8074589}"/>
    <dgm:cxn modelId="{D15AB337-B820-4D52-BBC6-108AC14C934F}" type="presOf" srcId="{E9D402AE-63F1-4CF0-B2F7-B8F6FA37978B}" destId="{B40083BB-0E65-4D52-B96B-C1C4AD74C5F8}" srcOrd="0" destOrd="0" presId="urn:microsoft.com/office/officeart/2005/8/layout/lProcess3"/>
    <dgm:cxn modelId="{F4B1D714-B3E6-4393-859C-344BC549CF2B}" srcId="{21773E9A-F2B5-42BC-8FD1-6915EF9AA9D2}" destId="{9DFAC9CE-D3F6-4DC6-87EC-5BC423A22469}" srcOrd="1" destOrd="0" parTransId="{E8A4FE94-5B81-4E56-A97B-266B24246260}" sibTransId="{B10B4BD6-CAAE-44F7-9693-376BFDD15359}"/>
    <dgm:cxn modelId="{B0AF71E4-A516-4CF4-B220-9C173C55F013}" type="presOf" srcId="{21773E9A-F2B5-42BC-8FD1-6915EF9AA9D2}" destId="{BBCE1737-B548-4C9D-B1D2-5F6C60236E4F}" srcOrd="0" destOrd="0" presId="urn:microsoft.com/office/officeart/2005/8/layout/lProcess3"/>
    <dgm:cxn modelId="{523035D2-A30F-4DF1-97FE-7FD3B30FCA46}" srcId="{59EE4E86-954B-4B75-BC33-22BEB4FDE31E}" destId="{45DF13A1-EC07-4D6D-9CA1-792DA110ADCC}" srcOrd="1" destOrd="0" parTransId="{D741980D-F404-4CBC-B87C-240262CDA9A9}" sibTransId="{10194FEB-9E4E-44D7-9DBC-309F5F5F2BD5}"/>
    <dgm:cxn modelId="{CB6BD5BC-7ED1-4345-9268-F417A73E57C8}" type="presOf" srcId="{45DF13A1-EC07-4D6D-9CA1-792DA110ADCC}" destId="{E1912005-E1DD-4530-A51D-88AAEB8B81EC}" srcOrd="0" destOrd="0" presId="urn:microsoft.com/office/officeart/2005/8/layout/lProcess3"/>
    <dgm:cxn modelId="{44DAE6F6-DAC9-4E42-8282-B9DA9490D5FD}" srcId="{21773E9A-F2B5-42BC-8FD1-6915EF9AA9D2}" destId="{2A569B66-86DF-464F-A37C-BA6C1D1567D4}" srcOrd="0" destOrd="0" parTransId="{D9098AD6-6F70-4AFD-B17C-6A64AA84EF8A}" sibTransId="{9FF0A48B-74CF-4F1E-B263-CBBD87F627AA}"/>
    <dgm:cxn modelId="{76C6224D-1D4B-4265-8B7E-CE6A680CED15}" type="presOf" srcId="{59EE4E86-954B-4B75-BC33-22BEB4FDE31E}" destId="{681D96C2-DEAF-456F-AC6A-85D9514EBFDF}" srcOrd="0" destOrd="0" presId="urn:microsoft.com/office/officeart/2005/8/layout/lProcess3"/>
    <dgm:cxn modelId="{0EBF4119-9EE5-4692-89AB-82AE32FE0FD5}" srcId="{9DFAC9CE-D3F6-4DC6-87EC-5BC423A22469}" destId="{99B96337-B016-4C30-B0C1-CAEA549C4026}" srcOrd="1" destOrd="0" parTransId="{795EA60F-B7DB-4268-9FB8-595E11041766}" sibTransId="{766F2841-8958-4714-AD12-7512CC3D9A8A}"/>
    <dgm:cxn modelId="{BCAB67C9-4845-49F2-B5C7-C3095FA8F914}" srcId="{21773E9A-F2B5-42BC-8FD1-6915EF9AA9D2}" destId="{59EE4E86-954B-4B75-BC33-22BEB4FDE31E}" srcOrd="2" destOrd="0" parTransId="{65968633-4263-4C5D-9310-5D64C0CA6F17}" sibTransId="{8A789583-E934-4A96-A265-25D12AC2898F}"/>
    <dgm:cxn modelId="{07A553F3-9C9F-458B-88D4-8B665717AA3D}" srcId="{2A569B66-86DF-464F-A37C-BA6C1D1567D4}" destId="{B5C417B9-F948-4C2D-B47B-C8E79964B8A6}" srcOrd="0" destOrd="0" parTransId="{A4BBE1FB-7E6C-4033-BE01-293370A3BBBF}" sibTransId="{55FA9E10-5D73-4418-946F-00AC9C1E2546}"/>
    <dgm:cxn modelId="{C9BB4632-A520-4F47-BF65-319AD4E72EA0}" type="presOf" srcId="{EC0AF0F1-2295-445E-8ED0-38FDA817A273}" destId="{4B6714C1-BCB4-44E6-A417-D7B83F31EB77}" srcOrd="0" destOrd="0" presId="urn:microsoft.com/office/officeart/2005/8/layout/lProcess3"/>
    <dgm:cxn modelId="{E19AB1F7-E6EB-41CE-A984-36DD677F416C}" type="presOf" srcId="{99B96337-B016-4C30-B0C1-CAEA549C4026}" destId="{1EDD8F38-AB60-4755-9DD9-95FD31DF03F1}" srcOrd="0" destOrd="0" presId="urn:microsoft.com/office/officeart/2005/8/layout/lProcess3"/>
    <dgm:cxn modelId="{9429F0B9-9BEB-4AAA-83DF-6490A6770627}" type="presParOf" srcId="{BBCE1737-B548-4C9D-B1D2-5F6C60236E4F}" destId="{8352F9F3-99AF-4F07-B84E-35A85CBF6B23}" srcOrd="0" destOrd="0" presId="urn:microsoft.com/office/officeart/2005/8/layout/lProcess3"/>
    <dgm:cxn modelId="{576E3434-9A43-430B-8D15-815420902A67}" type="presParOf" srcId="{8352F9F3-99AF-4F07-B84E-35A85CBF6B23}" destId="{3E4DE9CC-FD96-4330-AD6F-174BCA325D54}" srcOrd="0" destOrd="0" presId="urn:microsoft.com/office/officeart/2005/8/layout/lProcess3"/>
    <dgm:cxn modelId="{0A2A71E2-2A48-4D4D-83AA-9E6C02A637FF}" type="presParOf" srcId="{8352F9F3-99AF-4F07-B84E-35A85CBF6B23}" destId="{047D8CF2-615B-4BC1-8FDA-DF66560FDCA4}" srcOrd="1" destOrd="0" presId="urn:microsoft.com/office/officeart/2005/8/layout/lProcess3"/>
    <dgm:cxn modelId="{1CD5DC3D-62B1-4161-8924-E1886A2391D3}" type="presParOf" srcId="{8352F9F3-99AF-4F07-B84E-35A85CBF6B23}" destId="{B9391865-5626-4ACD-997E-8F3513A31639}" srcOrd="2" destOrd="0" presId="urn:microsoft.com/office/officeart/2005/8/layout/lProcess3"/>
    <dgm:cxn modelId="{DD64F697-A932-43B1-93EB-166331D54818}" type="presParOf" srcId="{8352F9F3-99AF-4F07-B84E-35A85CBF6B23}" destId="{C7A6526F-E67B-4AC8-8F0C-4CA9A10D047F}" srcOrd="3" destOrd="0" presId="urn:microsoft.com/office/officeart/2005/8/layout/lProcess3"/>
    <dgm:cxn modelId="{8181B5E2-CADF-4CD8-BE65-78D7E14784AA}" type="presParOf" srcId="{8352F9F3-99AF-4F07-B84E-35A85CBF6B23}" destId="{A232A8B2-455B-4500-BD55-1C16BF0BE621}" srcOrd="4" destOrd="0" presId="urn:microsoft.com/office/officeart/2005/8/layout/lProcess3"/>
    <dgm:cxn modelId="{14A4A644-9765-42A9-818C-AD0CB9856FBD}" type="presParOf" srcId="{BBCE1737-B548-4C9D-B1D2-5F6C60236E4F}" destId="{9A434E7B-9BED-4E60-8A27-B90D89C4F41D}" srcOrd="1" destOrd="0" presId="urn:microsoft.com/office/officeart/2005/8/layout/lProcess3"/>
    <dgm:cxn modelId="{DB063DCF-0CB4-4234-93EA-110C668600E4}" type="presParOf" srcId="{BBCE1737-B548-4C9D-B1D2-5F6C60236E4F}" destId="{DE33934D-8E27-4AD5-A34C-CB53F2A68333}" srcOrd="2" destOrd="0" presId="urn:microsoft.com/office/officeart/2005/8/layout/lProcess3"/>
    <dgm:cxn modelId="{7801576D-8165-4831-BD5D-691FD1F39F13}" type="presParOf" srcId="{DE33934D-8E27-4AD5-A34C-CB53F2A68333}" destId="{51622056-E467-4F34-A958-D215C4C9EAD7}" srcOrd="0" destOrd="0" presId="urn:microsoft.com/office/officeart/2005/8/layout/lProcess3"/>
    <dgm:cxn modelId="{A5B7A47C-3BFA-4603-8529-7B13CFC6F4E0}" type="presParOf" srcId="{DE33934D-8E27-4AD5-A34C-CB53F2A68333}" destId="{1BA3F239-1CC4-4340-AA06-9EB2E256F882}" srcOrd="1" destOrd="0" presId="urn:microsoft.com/office/officeart/2005/8/layout/lProcess3"/>
    <dgm:cxn modelId="{BBB21E89-EF3E-4FA4-8D62-DD65D7E32CC4}" type="presParOf" srcId="{DE33934D-8E27-4AD5-A34C-CB53F2A68333}" destId="{4B6714C1-BCB4-44E6-A417-D7B83F31EB77}" srcOrd="2" destOrd="0" presId="urn:microsoft.com/office/officeart/2005/8/layout/lProcess3"/>
    <dgm:cxn modelId="{572D8A0D-DECD-46FD-AE23-7FDBB7907512}" type="presParOf" srcId="{DE33934D-8E27-4AD5-A34C-CB53F2A68333}" destId="{4912D4D8-E9F0-4BF0-B8B7-BC8EF9F7C6CA}" srcOrd="3" destOrd="0" presId="urn:microsoft.com/office/officeart/2005/8/layout/lProcess3"/>
    <dgm:cxn modelId="{D4FDD70C-7D72-4131-9E64-5D7D838E5140}" type="presParOf" srcId="{DE33934D-8E27-4AD5-A34C-CB53F2A68333}" destId="{1EDD8F38-AB60-4755-9DD9-95FD31DF03F1}" srcOrd="4" destOrd="0" presId="urn:microsoft.com/office/officeart/2005/8/layout/lProcess3"/>
    <dgm:cxn modelId="{872983EC-5AB6-42B7-8803-B2F595263551}" type="presParOf" srcId="{BBCE1737-B548-4C9D-B1D2-5F6C60236E4F}" destId="{1252A7A3-78D3-4FB7-9E77-A200D55E3A59}" srcOrd="3" destOrd="0" presId="urn:microsoft.com/office/officeart/2005/8/layout/lProcess3"/>
    <dgm:cxn modelId="{962ED44A-0275-4A2F-AB6F-934D20830FF8}" type="presParOf" srcId="{BBCE1737-B548-4C9D-B1D2-5F6C60236E4F}" destId="{8401AF71-6CB3-4C88-8686-F393711D0593}" srcOrd="4" destOrd="0" presId="urn:microsoft.com/office/officeart/2005/8/layout/lProcess3"/>
    <dgm:cxn modelId="{3670D54E-478F-451C-AD34-9FE304AB1673}" type="presParOf" srcId="{8401AF71-6CB3-4C88-8686-F393711D0593}" destId="{681D96C2-DEAF-456F-AC6A-85D9514EBFDF}" srcOrd="0" destOrd="0" presId="urn:microsoft.com/office/officeart/2005/8/layout/lProcess3"/>
    <dgm:cxn modelId="{9E5035CF-211B-4A03-8B4C-DBEA6208B987}" type="presParOf" srcId="{8401AF71-6CB3-4C88-8686-F393711D0593}" destId="{C8CAC200-F3BF-4999-B3B2-88CB066D9407}" srcOrd="1" destOrd="0" presId="urn:microsoft.com/office/officeart/2005/8/layout/lProcess3"/>
    <dgm:cxn modelId="{AEF8CF35-80CC-4D72-B613-E792DF48DDF5}" type="presParOf" srcId="{8401AF71-6CB3-4C88-8686-F393711D0593}" destId="{B40083BB-0E65-4D52-B96B-C1C4AD74C5F8}" srcOrd="2" destOrd="0" presId="urn:microsoft.com/office/officeart/2005/8/layout/lProcess3"/>
    <dgm:cxn modelId="{4ACE2402-4CC2-4094-8200-16EAD8D2EB60}" type="presParOf" srcId="{8401AF71-6CB3-4C88-8686-F393711D0593}" destId="{AD3F32A7-C28E-46C0-8D86-BD15210DE3ED}" srcOrd="3" destOrd="0" presId="urn:microsoft.com/office/officeart/2005/8/layout/lProcess3"/>
    <dgm:cxn modelId="{D88ECD39-47DC-44E8-A805-14C01D92BDED}" type="presParOf" srcId="{8401AF71-6CB3-4C88-8686-F393711D0593}" destId="{E1912005-E1DD-4530-A51D-88AAEB8B81EC}" srcOrd="4" destOrd="0" presId="urn:microsoft.com/office/officeart/2005/8/layout/l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551A165D-C388-4036-A596-4B3D9456D32D}" type="doc">
      <dgm:prSet loTypeId="urn:microsoft.com/office/officeart/2005/8/layout/process2" loCatId="process" qsTypeId="urn:microsoft.com/office/officeart/2005/8/quickstyle/simple1" qsCatId="simple" csTypeId="urn:microsoft.com/office/officeart/2005/8/colors/accent1_2" csCatId="accent1" phldr="1"/>
      <dgm:spPr/>
    </dgm:pt>
    <dgm:pt modelId="{0F6FFCB4-3094-4F1A-98B3-E00B038DA39E}">
      <dgm:prSet phldrT="[Texto]"/>
      <dgm:spPr/>
      <dgm:t>
        <a:bodyPr/>
        <a:lstStyle/>
        <a:p>
          <a:r>
            <a:rPr lang="es-MX" b="1" dirty="0" smtClean="0"/>
            <a:t>Instrumentos bajo los cuales estaban reguladas las instituciones de crédito que pertenecían a la iniciativa privada:</a:t>
          </a:r>
          <a:endParaRPr lang="es-MX" b="1" dirty="0"/>
        </a:p>
      </dgm:t>
    </dgm:pt>
    <dgm:pt modelId="{1BA8AF28-E092-4545-9CE9-1C4A9F88B64C}" type="parTrans" cxnId="{659518B3-23AB-48BB-A445-59FAB95F662E}">
      <dgm:prSet/>
      <dgm:spPr/>
      <dgm:t>
        <a:bodyPr/>
        <a:lstStyle/>
        <a:p>
          <a:endParaRPr lang="es-MX"/>
        </a:p>
      </dgm:t>
    </dgm:pt>
    <dgm:pt modelId="{B0C826F0-33A3-4336-A92D-07DB10198E37}" type="sibTrans" cxnId="{659518B3-23AB-48BB-A445-59FAB95F662E}">
      <dgm:prSet/>
      <dgm:spPr/>
      <dgm:t>
        <a:bodyPr/>
        <a:lstStyle/>
        <a:p>
          <a:endParaRPr lang="es-MX"/>
        </a:p>
      </dgm:t>
    </dgm:pt>
    <dgm:pt modelId="{F7588013-EAF2-4364-BF59-F0E433162324}">
      <dgm:prSet phldrT="[Texto]"/>
      <dgm:spPr/>
      <dgm:t>
        <a:bodyPr/>
        <a:lstStyle/>
        <a:p>
          <a:r>
            <a:rPr lang="es-MX" b="1" dirty="0" smtClean="0"/>
            <a:t>1. Encaje legal: crédito obligatorio a favor del sector público de costo o a tasas bajas.</a:t>
          </a:r>
          <a:endParaRPr lang="es-MX" dirty="0"/>
        </a:p>
      </dgm:t>
    </dgm:pt>
    <dgm:pt modelId="{197D36D2-9063-4659-AD1F-4D4928D0C48B}" type="parTrans" cxnId="{C745F914-9CA3-420C-8F08-C369D4952828}">
      <dgm:prSet/>
      <dgm:spPr/>
      <dgm:t>
        <a:bodyPr/>
        <a:lstStyle/>
        <a:p>
          <a:endParaRPr lang="es-MX"/>
        </a:p>
      </dgm:t>
    </dgm:pt>
    <dgm:pt modelId="{73EE0A8C-D2D3-44BE-BDBD-C0703585C14F}" type="sibTrans" cxnId="{C745F914-9CA3-420C-8F08-C369D4952828}">
      <dgm:prSet/>
      <dgm:spPr/>
      <dgm:t>
        <a:bodyPr/>
        <a:lstStyle/>
        <a:p>
          <a:endParaRPr lang="es-MX"/>
        </a:p>
      </dgm:t>
    </dgm:pt>
    <dgm:pt modelId="{E79B9A7A-CA3B-4894-B5DA-C00484033E2D}">
      <dgm:prSet phldrT="[Texto]"/>
      <dgm:spPr/>
      <dgm:t>
        <a:bodyPr/>
        <a:lstStyle/>
        <a:p>
          <a:r>
            <a:rPr lang="es-MX" b="1" dirty="0" smtClean="0"/>
            <a:t>2. Sistema de cajones selectivos: los intermediarios tenían la obligación de mantener una determinada proporción de sus carteras de préstamo asignada a ciertos sectores.</a:t>
          </a:r>
          <a:endParaRPr lang="es-MX" dirty="0"/>
        </a:p>
      </dgm:t>
    </dgm:pt>
    <dgm:pt modelId="{0F470A6B-348C-4B36-8170-60C3BA54AE41}" type="parTrans" cxnId="{2F666A4E-D3BE-47EE-833C-26DA58B16EFD}">
      <dgm:prSet/>
      <dgm:spPr/>
      <dgm:t>
        <a:bodyPr/>
        <a:lstStyle/>
        <a:p>
          <a:endParaRPr lang="es-MX"/>
        </a:p>
      </dgm:t>
    </dgm:pt>
    <dgm:pt modelId="{DA9FDE55-3E9D-460D-A509-6C6AAEE23AE8}" type="sibTrans" cxnId="{2F666A4E-D3BE-47EE-833C-26DA58B16EFD}">
      <dgm:prSet/>
      <dgm:spPr/>
      <dgm:t>
        <a:bodyPr/>
        <a:lstStyle/>
        <a:p>
          <a:endParaRPr lang="es-MX"/>
        </a:p>
      </dgm:t>
    </dgm:pt>
    <dgm:pt modelId="{CF0A6E13-F650-4BF4-A193-7DA41315EBD8}">
      <dgm:prSet phldrT="[Texto]"/>
      <dgm:spPr/>
      <dgm:t>
        <a:bodyPr/>
        <a:lstStyle/>
        <a:p>
          <a:r>
            <a:rPr lang="es-MX" b="1" dirty="0" smtClean="0"/>
            <a:t>3. Las tasas activas y pasivas eran determinadas por las autoridades y solían permanecer fijas por periodos muy largos.</a:t>
          </a:r>
          <a:endParaRPr lang="es-MX" dirty="0"/>
        </a:p>
      </dgm:t>
    </dgm:pt>
    <dgm:pt modelId="{DDB49505-08AD-4EE8-A3B6-D003D7CC083D}" type="parTrans" cxnId="{E375DDEC-F613-4F98-AE0C-3913F0F68F21}">
      <dgm:prSet/>
      <dgm:spPr/>
      <dgm:t>
        <a:bodyPr/>
        <a:lstStyle/>
        <a:p>
          <a:endParaRPr lang="es-MX"/>
        </a:p>
      </dgm:t>
    </dgm:pt>
    <dgm:pt modelId="{7FD2D598-6C4B-488E-B390-288AFBAD393B}" type="sibTrans" cxnId="{E375DDEC-F613-4F98-AE0C-3913F0F68F21}">
      <dgm:prSet/>
      <dgm:spPr/>
      <dgm:t>
        <a:bodyPr/>
        <a:lstStyle/>
        <a:p>
          <a:endParaRPr lang="es-MX"/>
        </a:p>
      </dgm:t>
    </dgm:pt>
    <dgm:pt modelId="{40BE3DDE-C461-4615-9B42-20B033323C49}" type="pres">
      <dgm:prSet presAssocID="{551A165D-C388-4036-A596-4B3D9456D32D}" presName="linearFlow" presStyleCnt="0">
        <dgm:presLayoutVars>
          <dgm:resizeHandles val="exact"/>
        </dgm:presLayoutVars>
      </dgm:prSet>
      <dgm:spPr/>
    </dgm:pt>
    <dgm:pt modelId="{59436A10-1B7E-4EF6-8B4F-90373BB09C76}" type="pres">
      <dgm:prSet presAssocID="{0F6FFCB4-3094-4F1A-98B3-E00B038DA39E}" presName="node" presStyleLbl="node1" presStyleIdx="0" presStyleCnt="4">
        <dgm:presLayoutVars>
          <dgm:bulletEnabled val="1"/>
        </dgm:presLayoutVars>
      </dgm:prSet>
      <dgm:spPr/>
      <dgm:t>
        <a:bodyPr/>
        <a:lstStyle/>
        <a:p>
          <a:endParaRPr lang="es-MX"/>
        </a:p>
      </dgm:t>
    </dgm:pt>
    <dgm:pt modelId="{0774E2EF-CAB8-4A61-854F-DD68CCD58B31}" type="pres">
      <dgm:prSet presAssocID="{B0C826F0-33A3-4336-A92D-07DB10198E37}" presName="sibTrans" presStyleLbl="sibTrans2D1" presStyleIdx="0" presStyleCnt="3"/>
      <dgm:spPr/>
      <dgm:t>
        <a:bodyPr/>
        <a:lstStyle/>
        <a:p>
          <a:endParaRPr lang="es-MX"/>
        </a:p>
      </dgm:t>
    </dgm:pt>
    <dgm:pt modelId="{219F340C-71FB-4CC0-A4EF-63276B10236D}" type="pres">
      <dgm:prSet presAssocID="{B0C826F0-33A3-4336-A92D-07DB10198E37}" presName="connectorText" presStyleLbl="sibTrans2D1" presStyleIdx="0" presStyleCnt="3"/>
      <dgm:spPr/>
      <dgm:t>
        <a:bodyPr/>
        <a:lstStyle/>
        <a:p>
          <a:endParaRPr lang="es-MX"/>
        </a:p>
      </dgm:t>
    </dgm:pt>
    <dgm:pt modelId="{10C99AC3-745E-41DF-B57B-726BD6DEE1E3}" type="pres">
      <dgm:prSet presAssocID="{F7588013-EAF2-4364-BF59-F0E433162324}" presName="node" presStyleLbl="node1" presStyleIdx="1" presStyleCnt="4">
        <dgm:presLayoutVars>
          <dgm:bulletEnabled val="1"/>
        </dgm:presLayoutVars>
      </dgm:prSet>
      <dgm:spPr/>
      <dgm:t>
        <a:bodyPr/>
        <a:lstStyle/>
        <a:p>
          <a:endParaRPr lang="es-MX"/>
        </a:p>
      </dgm:t>
    </dgm:pt>
    <dgm:pt modelId="{4C72C44B-AF44-48FC-9E85-9F221BA47DCB}" type="pres">
      <dgm:prSet presAssocID="{73EE0A8C-D2D3-44BE-BDBD-C0703585C14F}" presName="sibTrans" presStyleLbl="sibTrans2D1" presStyleIdx="1" presStyleCnt="3"/>
      <dgm:spPr/>
      <dgm:t>
        <a:bodyPr/>
        <a:lstStyle/>
        <a:p>
          <a:endParaRPr lang="es-MX"/>
        </a:p>
      </dgm:t>
    </dgm:pt>
    <dgm:pt modelId="{50E78476-01A7-4989-8F3E-33052544D490}" type="pres">
      <dgm:prSet presAssocID="{73EE0A8C-D2D3-44BE-BDBD-C0703585C14F}" presName="connectorText" presStyleLbl="sibTrans2D1" presStyleIdx="1" presStyleCnt="3"/>
      <dgm:spPr/>
      <dgm:t>
        <a:bodyPr/>
        <a:lstStyle/>
        <a:p>
          <a:endParaRPr lang="es-MX"/>
        </a:p>
      </dgm:t>
    </dgm:pt>
    <dgm:pt modelId="{A206ED48-7392-4629-849C-2D30906A60FA}" type="pres">
      <dgm:prSet presAssocID="{E79B9A7A-CA3B-4894-B5DA-C00484033E2D}" presName="node" presStyleLbl="node1" presStyleIdx="2" presStyleCnt="4">
        <dgm:presLayoutVars>
          <dgm:bulletEnabled val="1"/>
        </dgm:presLayoutVars>
      </dgm:prSet>
      <dgm:spPr/>
      <dgm:t>
        <a:bodyPr/>
        <a:lstStyle/>
        <a:p>
          <a:endParaRPr lang="es-MX"/>
        </a:p>
      </dgm:t>
    </dgm:pt>
    <dgm:pt modelId="{1CBA2A8F-39DA-4C30-9B75-C8AEEDEE5EC3}" type="pres">
      <dgm:prSet presAssocID="{DA9FDE55-3E9D-460D-A509-6C6AAEE23AE8}" presName="sibTrans" presStyleLbl="sibTrans2D1" presStyleIdx="2" presStyleCnt="3"/>
      <dgm:spPr/>
      <dgm:t>
        <a:bodyPr/>
        <a:lstStyle/>
        <a:p>
          <a:endParaRPr lang="es-MX"/>
        </a:p>
      </dgm:t>
    </dgm:pt>
    <dgm:pt modelId="{A49BC1D6-B0FF-48D4-B25E-283014368166}" type="pres">
      <dgm:prSet presAssocID="{DA9FDE55-3E9D-460D-A509-6C6AAEE23AE8}" presName="connectorText" presStyleLbl="sibTrans2D1" presStyleIdx="2" presStyleCnt="3"/>
      <dgm:spPr/>
      <dgm:t>
        <a:bodyPr/>
        <a:lstStyle/>
        <a:p>
          <a:endParaRPr lang="es-MX"/>
        </a:p>
      </dgm:t>
    </dgm:pt>
    <dgm:pt modelId="{29314738-2A46-4BBB-A8F3-BADC502EB5B2}" type="pres">
      <dgm:prSet presAssocID="{CF0A6E13-F650-4BF4-A193-7DA41315EBD8}" presName="node" presStyleLbl="node1" presStyleIdx="3" presStyleCnt="4">
        <dgm:presLayoutVars>
          <dgm:bulletEnabled val="1"/>
        </dgm:presLayoutVars>
      </dgm:prSet>
      <dgm:spPr/>
      <dgm:t>
        <a:bodyPr/>
        <a:lstStyle/>
        <a:p>
          <a:endParaRPr lang="es-MX"/>
        </a:p>
      </dgm:t>
    </dgm:pt>
  </dgm:ptLst>
  <dgm:cxnLst>
    <dgm:cxn modelId="{F3113233-C0D2-438B-8A4A-994878FD3E2C}" type="presOf" srcId="{B0C826F0-33A3-4336-A92D-07DB10198E37}" destId="{0774E2EF-CAB8-4A61-854F-DD68CCD58B31}" srcOrd="0" destOrd="0" presId="urn:microsoft.com/office/officeart/2005/8/layout/process2"/>
    <dgm:cxn modelId="{FA82C9AB-9375-4BA8-8C25-F2ADDCD41C1C}" type="presOf" srcId="{CF0A6E13-F650-4BF4-A193-7DA41315EBD8}" destId="{29314738-2A46-4BBB-A8F3-BADC502EB5B2}" srcOrd="0" destOrd="0" presId="urn:microsoft.com/office/officeart/2005/8/layout/process2"/>
    <dgm:cxn modelId="{C45B1FAC-E2C9-42C8-9B66-1833C80B807F}" type="presOf" srcId="{0F6FFCB4-3094-4F1A-98B3-E00B038DA39E}" destId="{59436A10-1B7E-4EF6-8B4F-90373BB09C76}" srcOrd="0" destOrd="0" presId="urn:microsoft.com/office/officeart/2005/8/layout/process2"/>
    <dgm:cxn modelId="{66F8FABF-71B5-417C-9A27-DD22180C48D7}" type="presOf" srcId="{B0C826F0-33A3-4336-A92D-07DB10198E37}" destId="{219F340C-71FB-4CC0-A4EF-63276B10236D}" srcOrd="1" destOrd="0" presId="urn:microsoft.com/office/officeart/2005/8/layout/process2"/>
    <dgm:cxn modelId="{DC8D4445-0D7C-4743-9759-5F93296A5406}" type="presOf" srcId="{E79B9A7A-CA3B-4894-B5DA-C00484033E2D}" destId="{A206ED48-7392-4629-849C-2D30906A60FA}" srcOrd="0" destOrd="0" presId="urn:microsoft.com/office/officeart/2005/8/layout/process2"/>
    <dgm:cxn modelId="{DA4EA480-7BE2-4F3C-B6F0-35CBCB53F513}" type="presOf" srcId="{DA9FDE55-3E9D-460D-A509-6C6AAEE23AE8}" destId="{1CBA2A8F-39DA-4C30-9B75-C8AEEDEE5EC3}" srcOrd="0" destOrd="0" presId="urn:microsoft.com/office/officeart/2005/8/layout/process2"/>
    <dgm:cxn modelId="{C745F914-9CA3-420C-8F08-C369D4952828}" srcId="{551A165D-C388-4036-A596-4B3D9456D32D}" destId="{F7588013-EAF2-4364-BF59-F0E433162324}" srcOrd="1" destOrd="0" parTransId="{197D36D2-9063-4659-AD1F-4D4928D0C48B}" sibTransId="{73EE0A8C-D2D3-44BE-BDBD-C0703585C14F}"/>
    <dgm:cxn modelId="{D707985D-0416-4274-8277-B59E01C5D967}" type="presOf" srcId="{F7588013-EAF2-4364-BF59-F0E433162324}" destId="{10C99AC3-745E-41DF-B57B-726BD6DEE1E3}" srcOrd="0" destOrd="0" presId="urn:microsoft.com/office/officeart/2005/8/layout/process2"/>
    <dgm:cxn modelId="{F2AA3649-ED29-443B-92A2-B0E9EE352868}" type="presOf" srcId="{73EE0A8C-D2D3-44BE-BDBD-C0703585C14F}" destId="{50E78476-01A7-4989-8F3E-33052544D490}" srcOrd="1" destOrd="0" presId="urn:microsoft.com/office/officeart/2005/8/layout/process2"/>
    <dgm:cxn modelId="{E375DDEC-F613-4F98-AE0C-3913F0F68F21}" srcId="{551A165D-C388-4036-A596-4B3D9456D32D}" destId="{CF0A6E13-F650-4BF4-A193-7DA41315EBD8}" srcOrd="3" destOrd="0" parTransId="{DDB49505-08AD-4EE8-A3B6-D003D7CC083D}" sibTransId="{7FD2D598-6C4B-488E-B390-288AFBAD393B}"/>
    <dgm:cxn modelId="{FD3462F2-5720-4C56-985B-C465EAE4A071}" type="presOf" srcId="{DA9FDE55-3E9D-460D-A509-6C6AAEE23AE8}" destId="{A49BC1D6-B0FF-48D4-B25E-283014368166}" srcOrd="1" destOrd="0" presId="urn:microsoft.com/office/officeart/2005/8/layout/process2"/>
    <dgm:cxn modelId="{92CE69FE-BED2-4797-9D57-2194D5284F62}" type="presOf" srcId="{73EE0A8C-D2D3-44BE-BDBD-C0703585C14F}" destId="{4C72C44B-AF44-48FC-9E85-9F221BA47DCB}" srcOrd="0" destOrd="0" presId="urn:microsoft.com/office/officeart/2005/8/layout/process2"/>
    <dgm:cxn modelId="{6903D341-9979-421D-ACB7-6A88FC5D338D}" type="presOf" srcId="{551A165D-C388-4036-A596-4B3D9456D32D}" destId="{40BE3DDE-C461-4615-9B42-20B033323C49}" srcOrd="0" destOrd="0" presId="urn:microsoft.com/office/officeart/2005/8/layout/process2"/>
    <dgm:cxn modelId="{659518B3-23AB-48BB-A445-59FAB95F662E}" srcId="{551A165D-C388-4036-A596-4B3D9456D32D}" destId="{0F6FFCB4-3094-4F1A-98B3-E00B038DA39E}" srcOrd="0" destOrd="0" parTransId="{1BA8AF28-E092-4545-9CE9-1C4A9F88B64C}" sibTransId="{B0C826F0-33A3-4336-A92D-07DB10198E37}"/>
    <dgm:cxn modelId="{2F666A4E-D3BE-47EE-833C-26DA58B16EFD}" srcId="{551A165D-C388-4036-A596-4B3D9456D32D}" destId="{E79B9A7A-CA3B-4894-B5DA-C00484033E2D}" srcOrd="2" destOrd="0" parTransId="{0F470A6B-348C-4B36-8170-60C3BA54AE41}" sibTransId="{DA9FDE55-3E9D-460D-A509-6C6AAEE23AE8}"/>
    <dgm:cxn modelId="{A2E3B213-9C6A-4B1F-9339-2589F2F59B8B}" type="presParOf" srcId="{40BE3DDE-C461-4615-9B42-20B033323C49}" destId="{59436A10-1B7E-4EF6-8B4F-90373BB09C76}" srcOrd="0" destOrd="0" presId="urn:microsoft.com/office/officeart/2005/8/layout/process2"/>
    <dgm:cxn modelId="{1927C61F-3CD8-4E7F-B289-8CEF53903DE7}" type="presParOf" srcId="{40BE3DDE-C461-4615-9B42-20B033323C49}" destId="{0774E2EF-CAB8-4A61-854F-DD68CCD58B31}" srcOrd="1" destOrd="0" presId="urn:microsoft.com/office/officeart/2005/8/layout/process2"/>
    <dgm:cxn modelId="{B9BA3C8A-83EC-493D-A6B8-71AA880EA449}" type="presParOf" srcId="{0774E2EF-CAB8-4A61-854F-DD68CCD58B31}" destId="{219F340C-71FB-4CC0-A4EF-63276B10236D}" srcOrd="0" destOrd="0" presId="urn:microsoft.com/office/officeart/2005/8/layout/process2"/>
    <dgm:cxn modelId="{873491E3-ED46-4C50-B8F0-3B9AB4155522}" type="presParOf" srcId="{40BE3DDE-C461-4615-9B42-20B033323C49}" destId="{10C99AC3-745E-41DF-B57B-726BD6DEE1E3}" srcOrd="2" destOrd="0" presId="urn:microsoft.com/office/officeart/2005/8/layout/process2"/>
    <dgm:cxn modelId="{F6FC647D-0F40-4B63-A819-3548356E971C}" type="presParOf" srcId="{40BE3DDE-C461-4615-9B42-20B033323C49}" destId="{4C72C44B-AF44-48FC-9E85-9F221BA47DCB}" srcOrd="3" destOrd="0" presId="urn:microsoft.com/office/officeart/2005/8/layout/process2"/>
    <dgm:cxn modelId="{81A37246-DF48-438E-8927-BFF3FDE78FEC}" type="presParOf" srcId="{4C72C44B-AF44-48FC-9E85-9F221BA47DCB}" destId="{50E78476-01A7-4989-8F3E-33052544D490}" srcOrd="0" destOrd="0" presId="urn:microsoft.com/office/officeart/2005/8/layout/process2"/>
    <dgm:cxn modelId="{CB7D6D0B-7AFB-454D-8876-B217982AB44B}" type="presParOf" srcId="{40BE3DDE-C461-4615-9B42-20B033323C49}" destId="{A206ED48-7392-4629-849C-2D30906A60FA}" srcOrd="4" destOrd="0" presId="urn:microsoft.com/office/officeart/2005/8/layout/process2"/>
    <dgm:cxn modelId="{A7587A39-113D-4306-B748-7A228F49A548}" type="presParOf" srcId="{40BE3DDE-C461-4615-9B42-20B033323C49}" destId="{1CBA2A8F-39DA-4C30-9B75-C8AEEDEE5EC3}" srcOrd="5" destOrd="0" presId="urn:microsoft.com/office/officeart/2005/8/layout/process2"/>
    <dgm:cxn modelId="{58D562BA-3728-4835-BFF6-A3E4F212B763}" type="presParOf" srcId="{1CBA2A8F-39DA-4C30-9B75-C8AEEDEE5EC3}" destId="{A49BC1D6-B0FF-48D4-B25E-283014368166}" srcOrd="0" destOrd="0" presId="urn:microsoft.com/office/officeart/2005/8/layout/process2"/>
    <dgm:cxn modelId="{3E9A2A06-127C-4E25-8320-F78D3114935E}" type="presParOf" srcId="{40BE3DDE-C461-4615-9B42-20B033323C49}" destId="{29314738-2A46-4BBB-A8F3-BADC502EB5B2}" srcOrd="6" destOrd="0" presId="urn:microsoft.com/office/officeart/2005/8/layout/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EE6DA01F-B33E-4BDD-9E6F-2A94B06FD358}" type="doc">
      <dgm:prSet loTypeId="urn:microsoft.com/office/officeart/2005/8/layout/hProcess9" loCatId="process" qsTypeId="urn:microsoft.com/office/officeart/2005/8/quickstyle/simple1" qsCatId="simple" csTypeId="urn:microsoft.com/office/officeart/2005/8/colors/accent1_2" csCatId="accent1" phldr="1"/>
      <dgm:spPr/>
    </dgm:pt>
    <dgm:pt modelId="{2E93215E-EB7F-4AB6-AA23-5BEA433E4F52}">
      <dgm:prSet phldrT="[Texto]"/>
      <dgm:spPr/>
      <dgm:t>
        <a:bodyPr/>
        <a:lstStyle/>
        <a:p>
          <a:r>
            <a:rPr lang="es-MX" b="1" dirty="0" smtClean="0"/>
            <a:t>Condiciones para promover mayor ahorro, inversión y crecimiento:</a:t>
          </a:r>
          <a:endParaRPr lang="es-MX" b="1" dirty="0"/>
        </a:p>
      </dgm:t>
    </dgm:pt>
    <dgm:pt modelId="{62C29110-5FBE-49F5-A425-A63B34C24A77}" type="parTrans" cxnId="{C0D3493F-F9D7-441D-9A7D-23FC4B3B9E4F}">
      <dgm:prSet/>
      <dgm:spPr/>
      <dgm:t>
        <a:bodyPr/>
        <a:lstStyle/>
        <a:p>
          <a:endParaRPr lang="es-MX"/>
        </a:p>
      </dgm:t>
    </dgm:pt>
    <dgm:pt modelId="{1D5B6542-9DF6-47E2-A84E-4B1B7DCCE01F}" type="sibTrans" cxnId="{C0D3493F-F9D7-441D-9A7D-23FC4B3B9E4F}">
      <dgm:prSet/>
      <dgm:spPr/>
      <dgm:t>
        <a:bodyPr/>
        <a:lstStyle/>
        <a:p>
          <a:endParaRPr lang="es-MX"/>
        </a:p>
      </dgm:t>
    </dgm:pt>
    <dgm:pt modelId="{15010AB0-957A-4396-B056-4C95C55B4E0F}">
      <dgm:prSet phldrT="[Texto]"/>
      <dgm:spPr/>
      <dgm:t>
        <a:bodyPr/>
        <a:lstStyle/>
        <a:p>
          <a:r>
            <a:rPr lang="es-MX" b="1" dirty="0" smtClean="0"/>
            <a:t>Es necesaria una política de tasas de interés reales positivas.</a:t>
          </a:r>
          <a:endParaRPr lang="es-MX" dirty="0"/>
        </a:p>
      </dgm:t>
    </dgm:pt>
    <dgm:pt modelId="{A9DFEEE6-631F-4557-8C8E-38B432E783FC}" type="parTrans" cxnId="{A6EB5561-5415-42A8-9D9C-C1B121AAF9B5}">
      <dgm:prSet/>
      <dgm:spPr/>
      <dgm:t>
        <a:bodyPr/>
        <a:lstStyle/>
        <a:p>
          <a:endParaRPr lang="es-MX"/>
        </a:p>
      </dgm:t>
    </dgm:pt>
    <dgm:pt modelId="{E9B0AC45-432D-4A41-B330-343662F815D7}" type="sibTrans" cxnId="{A6EB5561-5415-42A8-9D9C-C1B121AAF9B5}">
      <dgm:prSet/>
      <dgm:spPr/>
      <dgm:t>
        <a:bodyPr/>
        <a:lstStyle/>
        <a:p>
          <a:endParaRPr lang="es-MX"/>
        </a:p>
      </dgm:t>
    </dgm:pt>
    <dgm:pt modelId="{D5B6B886-07C8-4F8C-868F-EFD23E219CF6}">
      <dgm:prSet phldrT="[Texto]"/>
      <dgm:spPr/>
      <dgm:t>
        <a:bodyPr/>
        <a:lstStyle/>
        <a:p>
          <a:r>
            <a:rPr lang="es-MX" b="1" dirty="0" smtClean="0"/>
            <a:t>Combinada con la creación de nuevos instrumentos financieros y una política fiscal activa para recaudar más impuestos y mejorar la distribución del ingreso.</a:t>
          </a:r>
          <a:endParaRPr lang="es-MX" dirty="0"/>
        </a:p>
      </dgm:t>
    </dgm:pt>
    <dgm:pt modelId="{E8F1527F-4814-4FA8-92B3-C7CB9B374AF6}" type="parTrans" cxnId="{5F7D7351-F069-4013-A50E-54D965370A34}">
      <dgm:prSet/>
      <dgm:spPr/>
      <dgm:t>
        <a:bodyPr/>
        <a:lstStyle/>
        <a:p>
          <a:endParaRPr lang="es-MX"/>
        </a:p>
      </dgm:t>
    </dgm:pt>
    <dgm:pt modelId="{F02D8C28-E0F6-48CD-A7BE-1112659E093D}" type="sibTrans" cxnId="{5F7D7351-F069-4013-A50E-54D965370A34}">
      <dgm:prSet/>
      <dgm:spPr/>
      <dgm:t>
        <a:bodyPr/>
        <a:lstStyle/>
        <a:p>
          <a:endParaRPr lang="es-MX"/>
        </a:p>
      </dgm:t>
    </dgm:pt>
    <dgm:pt modelId="{5533B5EF-809A-4871-BB41-822581BD1D62}" type="pres">
      <dgm:prSet presAssocID="{EE6DA01F-B33E-4BDD-9E6F-2A94B06FD358}" presName="CompostProcess" presStyleCnt="0">
        <dgm:presLayoutVars>
          <dgm:dir/>
          <dgm:resizeHandles val="exact"/>
        </dgm:presLayoutVars>
      </dgm:prSet>
      <dgm:spPr/>
    </dgm:pt>
    <dgm:pt modelId="{64D84EA7-7C56-4059-9016-A86EA2AADADE}" type="pres">
      <dgm:prSet presAssocID="{EE6DA01F-B33E-4BDD-9E6F-2A94B06FD358}" presName="arrow" presStyleLbl="bgShp" presStyleIdx="0" presStyleCnt="1"/>
      <dgm:spPr/>
    </dgm:pt>
    <dgm:pt modelId="{02C598A1-698C-4265-AD37-C8DEBC981DFB}" type="pres">
      <dgm:prSet presAssocID="{EE6DA01F-B33E-4BDD-9E6F-2A94B06FD358}" presName="linearProcess" presStyleCnt="0"/>
      <dgm:spPr/>
    </dgm:pt>
    <dgm:pt modelId="{97DFE840-31B4-4E1D-AABE-8FF99D41015B}" type="pres">
      <dgm:prSet presAssocID="{2E93215E-EB7F-4AB6-AA23-5BEA433E4F52}" presName="textNode" presStyleLbl="node1" presStyleIdx="0" presStyleCnt="3">
        <dgm:presLayoutVars>
          <dgm:bulletEnabled val="1"/>
        </dgm:presLayoutVars>
      </dgm:prSet>
      <dgm:spPr/>
      <dgm:t>
        <a:bodyPr/>
        <a:lstStyle/>
        <a:p>
          <a:endParaRPr lang="es-MX"/>
        </a:p>
      </dgm:t>
    </dgm:pt>
    <dgm:pt modelId="{D191FECE-AEE3-4BEE-A7B8-CC30D4637C6D}" type="pres">
      <dgm:prSet presAssocID="{1D5B6542-9DF6-47E2-A84E-4B1B7DCCE01F}" presName="sibTrans" presStyleCnt="0"/>
      <dgm:spPr/>
    </dgm:pt>
    <dgm:pt modelId="{3E30FA56-0B0A-46F6-B256-932970602A0C}" type="pres">
      <dgm:prSet presAssocID="{15010AB0-957A-4396-B056-4C95C55B4E0F}" presName="textNode" presStyleLbl="node1" presStyleIdx="1" presStyleCnt="3">
        <dgm:presLayoutVars>
          <dgm:bulletEnabled val="1"/>
        </dgm:presLayoutVars>
      </dgm:prSet>
      <dgm:spPr/>
      <dgm:t>
        <a:bodyPr/>
        <a:lstStyle/>
        <a:p>
          <a:endParaRPr lang="es-MX"/>
        </a:p>
      </dgm:t>
    </dgm:pt>
    <dgm:pt modelId="{5240BA41-3307-45EC-8036-CFEB52CE7A76}" type="pres">
      <dgm:prSet presAssocID="{E9B0AC45-432D-4A41-B330-343662F815D7}" presName="sibTrans" presStyleCnt="0"/>
      <dgm:spPr/>
    </dgm:pt>
    <dgm:pt modelId="{C116598D-9036-4757-A0E8-5573A8225FD8}" type="pres">
      <dgm:prSet presAssocID="{D5B6B886-07C8-4F8C-868F-EFD23E219CF6}" presName="textNode" presStyleLbl="node1" presStyleIdx="2" presStyleCnt="3">
        <dgm:presLayoutVars>
          <dgm:bulletEnabled val="1"/>
        </dgm:presLayoutVars>
      </dgm:prSet>
      <dgm:spPr/>
      <dgm:t>
        <a:bodyPr/>
        <a:lstStyle/>
        <a:p>
          <a:endParaRPr lang="es-MX"/>
        </a:p>
      </dgm:t>
    </dgm:pt>
  </dgm:ptLst>
  <dgm:cxnLst>
    <dgm:cxn modelId="{DF53BA15-4516-4CE8-B3C9-70D3548A5E8E}" type="presOf" srcId="{D5B6B886-07C8-4F8C-868F-EFD23E219CF6}" destId="{C116598D-9036-4757-A0E8-5573A8225FD8}" srcOrd="0" destOrd="0" presId="urn:microsoft.com/office/officeart/2005/8/layout/hProcess9"/>
    <dgm:cxn modelId="{ECA0A537-DCEA-4685-919C-D28EF68BC760}" type="presOf" srcId="{15010AB0-957A-4396-B056-4C95C55B4E0F}" destId="{3E30FA56-0B0A-46F6-B256-932970602A0C}" srcOrd="0" destOrd="0" presId="urn:microsoft.com/office/officeart/2005/8/layout/hProcess9"/>
    <dgm:cxn modelId="{5F7D7351-F069-4013-A50E-54D965370A34}" srcId="{EE6DA01F-B33E-4BDD-9E6F-2A94B06FD358}" destId="{D5B6B886-07C8-4F8C-868F-EFD23E219CF6}" srcOrd="2" destOrd="0" parTransId="{E8F1527F-4814-4FA8-92B3-C7CB9B374AF6}" sibTransId="{F02D8C28-E0F6-48CD-A7BE-1112659E093D}"/>
    <dgm:cxn modelId="{6436BFE2-8A67-4BE2-82F5-8F2B85C179D9}" type="presOf" srcId="{2E93215E-EB7F-4AB6-AA23-5BEA433E4F52}" destId="{97DFE840-31B4-4E1D-AABE-8FF99D41015B}" srcOrd="0" destOrd="0" presId="urn:microsoft.com/office/officeart/2005/8/layout/hProcess9"/>
    <dgm:cxn modelId="{A6EB5561-5415-42A8-9D9C-C1B121AAF9B5}" srcId="{EE6DA01F-B33E-4BDD-9E6F-2A94B06FD358}" destId="{15010AB0-957A-4396-B056-4C95C55B4E0F}" srcOrd="1" destOrd="0" parTransId="{A9DFEEE6-631F-4557-8C8E-38B432E783FC}" sibTransId="{E9B0AC45-432D-4A41-B330-343662F815D7}"/>
    <dgm:cxn modelId="{4F47C6D4-3898-4F27-A1A1-19D62E81C6FB}" type="presOf" srcId="{EE6DA01F-B33E-4BDD-9E6F-2A94B06FD358}" destId="{5533B5EF-809A-4871-BB41-822581BD1D62}" srcOrd="0" destOrd="0" presId="urn:microsoft.com/office/officeart/2005/8/layout/hProcess9"/>
    <dgm:cxn modelId="{C0D3493F-F9D7-441D-9A7D-23FC4B3B9E4F}" srcId="{EE6DA01F-B33E-4BDD-9E6F-2A94B06FD358}" destId="{2E93215E-EB7F-4AB6-AA23-5BEA433E4F52}" srcOrd="0" destOrd="0" parTransId="{62C29110-5FBE-49F5-A425-A63B34C24A77}" sibTransId="{1D5B6542-9DF6-47E2-A84E-4B1B7DCCE01F}"/>
    <dgm:cxn modelId="{C128DFE2-4CF9-4AE5-9310-B9887C1365EC}" type="presParOf" srcId="{5533B5EF-809A-4871-BB41-822581BD1D62}" destId="{64D84EA7-7C56-4059-9016-A86EA2AADADE}" srcOrd="0" destOrd="0" presId="urn:microsoft.com/office/officeart/2005/8/layout/hProcess9"/>
    <dgm:cxn modelId="{6B0CCAC3-25E4-4592-A15D-37D8D59CF7B6}" type="presParOf" srcId="{5533B5EF-809A-4871-BB41-822581BD1D62}" destId="{02C598A1-698C-4265-AD37-C8DEBC981DFB}" srcOrd="1" destOrd="0" presId="urn:microsoft.com/office/officeart/2005/8/layout/hProcess9"/>
    <dgm:cxn modelId="{F8BE5F1E-D872-4148-A11A-45DED8EB8A57}" type="presParOf" srcId="{02C598A1-698C-4265-AD37-C8DEBC981DFB}" destId="{97DFE840-31B4-4E1D-AABE-8FF99D41015B}" srcOrd="0" destOrd="0" presId="urn:microsoft.com/office/officeart/2005/8/layout/hProcess9"/>
    <dgm:cxn modelId="{975C428F-C456-4B08-AB9F-74F6F9DC0DB8}" type="presParOf" srcId="{02C598A1-698C-4265-AD37-C8DEBC981DFB}" destId="{D191FECE-AEE3-4BEE-A7B8-CC30D4637C6D}" srcOrd="1" destOrd="0" presId="urn:microsoft.com/office/officeart/2005/8/layout/hProcess9"/>
    <dgm:cxn modelId="{E495854F-1EBC-4793-89B9-EFD42142CC8B}" type="presParOf" srcId="{02C598A1-698C-4265-AD37-C8DEBC981DFB}" destId="{3E30FA56-0B0A-46F6-B256-932970602A0C}" srcOrd="2" destOrd="0" presId="urn:microsoft.com/office/officeart/2005/8/layout/hProcess9"/>
    <dgm:cxn modelId="{0D065D90-6DD4-435F-B31E-2E4B2518C28F}" type="presParOf" srcId="{02C598A1-698C-4265-AD37-C8DEBC981DFB}" destId="{5240BA41-3307-45EC-8036-CFEB52CE7A76}" srcOrd="3" destOrd="0" presId="urn:microsoft.com/office/officeart/2005/8/layout/hProcess9"/>
    <dgm:cxn modelId="{29C43D0B-6599-4C2E-A236-BB22563745ED}" type="presParOf" srcId="{02C598A1-698C-4265-AD37-C8DEBC981DFB}" destId="{C116598D-9036-4757-A0E8-5573A8225FD8}" srcOrd="4"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18D36686-FC31-493B-9790-FE0027B20F8F}" type="doc">
      <dgm:prSet loTypeId="urn:microsoft.com/office/officeart/2005/8/layout/cycle3" loCatId="cycle" qsTypeId="urn:microsoft.com/office/officeart/2005/8/quickstyle/simple1" qsCatId="simple" csTypeId="urn:microsoft.com/office/officeart/2005/8/colors/accent1_2" csCatId="accent1" phldr="1"/>
      <dgm:spPr/>
      <dgm:t>
        <a:bodyPr/>
        <a:lstStyle/>
        <a:p>
          <a:endParaRPr lang="es-MX"/>
        </a:p>
      </dgm:t>
    </dgm:pt>
    <dgm:pt modelId="{45E0C2D7-CA8A-49EE-AFC5-48271EF96752}">
      <dgm:prSet phldrT="[Texto]" custT="1"/>
      <dgm:spPr/>
      <dgm:t>
        <a:bodyPr/>
        <a:lstStyle/>
        <a:p>
          <a:r>
            <a:rPr lang="es-MX" sz="1200" dirty="0" smtClean="0"/>
            <a:t>Las instituciones financieras sufrieron modificaciones desde el punto de vista de la estabilidad macroeconómica a corto y mediano plazo:</a:t>
          </a:r>
          <a:endParaRPr lang="es-MX" sz="1200" dirty="0"/>
        </a:p>
      </dgm:t>
    </dgm:pt>
    <dgm:pt modelId="{AAD248EC-E63F-4C60-B90B-BBC26A1538D8}" type="parTrans" cxnId="{90BBA0DF-A901-4687-9FD4-37AA860E630D}">
      <dgm:prSet/>
      <dgm:spPr/>
      <dgm:t>
        <a:bodyPr/>
        <a:lstStyle/>
        <a:p>
          <a:endParaRPr lang="es-MX"/>
        </a:p>
      </dgm:t>
    </dgm:pt>
    <dgm:pt modelId="{39A982F0-559A-4899-A8A2-694E087D5A5B}" type="sibTrans" cxnId="{90BBA0DF-A901-4687-9FD4-37AA860E630D}">
      <dgm:prSet/>
      <dgm:spPr/>
      <dgm:t>
        <a:bodyPr/>
        <a:lstStyle/>
        <a:p>
          <a:endParaRPr lang="es-MX"/>
        </a:p>
      </dgm:t>
    </dgm:pt>
    <dgm:pt modelId="{CDF5EDCB-57E2-4554-9509-E5BB20F5B937}">
      <dgm:prSet phldrT="[Texto]"/>
      <dgm:spPr/>
      <dgm:t>
        <a:bodyPr/>
        <a:lstStyle/>
        <a:p>
          <a:r>
            <a:rPr lang="es-MX" b="1" i="1" dirty="0" smtClean="0"/>
            <a:t>Liberalización financiera</a:t>
          </a:r>
          <a:r>
            <a:rPr lang="es-MX" b="1" dirty="0" smtClean="0"/>
            <a:t>, la política monetaria debía llevarse a cabo a través de operaciones de mercado abierto, y se permitía que las tasas de interés respondieran de manera rápida a los choques internos y externos.</a:t>
          </a:r>
          <a:endParaRPr lang="es-MX" dirty="0"/>
        </a:p>
      </dgm:t>
    </dgm:pt>
    <dgm:pt modelId="{678674BB-C77A-415C-B7E2-76EB70CB6BA7}" type="parTrans" cxnId="{B537F6CA-EABA-4482-AF7D-0172D713F746}">
      <dgm:prSet/>
      <dgm:spPr/>
      <dgm:t>
        <a:bodyPr/>
        <a:lstStyle/>
        <a:p>
          <a:endParaRPr lang="es-MX"/>
        </a:p>
      </dgm:t>
    </dgm:pt>
    <dgm:pt modelId="{D759939E-4DE1-4536-80B8-759C8BA1364A}" type="sibTrans" cxnId="{B537F6CA-EABA-4482-AF7D-0172D713F746}">
      <dgm:prSet/>
      <dgm:spPr/>
      <dgm:t>
        <a:bodyPr/>
        <a:lstStyle/>
        <a:p>
          <a:endParaRPr lang="es-MX"/>
        </a:p>
      </dgm:t>
    </dgm:pt>
    <dgm:pt modelId="{97FA91B2-C56F-44FE-8870-6739A3F0CF7A}">
      <dgm:prSet phldrT="[Texto]"/>
      <dgm:spPr/>
      <dgm:t>
        <a:bodyPr/>
        <a:lstStyle/>
        <a:p>
          <a:r>
            <a:rPr lang="es-MX" b="1" i="1" dirty="0" smtClean="0"/>
            <a:t>Innovación financiera</a:t>
          </a:r>
          <a:r>
            <a:rPr lang="es-MX" b="1" dirty="0" smtClean="0"/>
            <a:t>: la creación de instrumentos que hicieran posible que la gente se protegiera contra la inflación y la incertidumbre cambiara.</a:t>
          </a:r>
          <a:endParaRPr lang="es-MX" dirty="0"/>
        </a:p>
      </dgm:t>
    </dgm:pt>
    <dgm:pt modelId="{70198AF1-84BB-4589-B229-8CE985B86EEB}" type="parTrans" cxnId="{B764CFCC-0291-4808-BF42-59743E97ED78}">
      <dgm:prSet/>
      <dgm:spPr/>
      <dgm:t>
        <a:bodyPr/>
        <a:lstStyle/>
        <a:p>
          <a:endParaRPr lang="es-MX"/>
        </a:p>
      </dgm:t>
    </dgm:pt>
    <dgm:pt modelId="{9DA7F709-D425-4D66-AB88-B4DD28659726}" type="sibTrans" cxnId="{B764CFCC-0291-4808-BF42-59743E97ED78}">
      <dgm:prSet/>
      <dgm:spPr/>
      <dgm:t>
        <a:bodyPr/>
        <a:lstStyle/>
        <a:p>
          <a:endParaRPr lang="es-MX"/>
        </a:p>
      </dgm:t>
    </dgm:pt>
    <dgm:pt modelId="{BB82C586-2F16-4239-BE28-88173387F32B}">
      <dgm:prSet phldrT="[Texto]"/>
      <dgm:spPr/>
      <dgm:t>
        <a:bodyPr/>
        <a:lstStyle/>
        <a:p>
          <a:r>
            <a:rPr lang="es-MX" b="1" i="1" dirty="0" smtClean="0"/>
            <a:t>Fortalecimiento de los intermediarios financieros</a:t>
          </a:r>
          <a:r>
            <a:rPr lang="es-MX" b="1" dirty="0" smtClean="0"/>
            <a:t>: adopción de medidas que permitan a las instituciones financieras captar un mayor número de clientes y darles el acceso a una variedad de servicios al menor costo posible.</a:t>
          </a:r>
          <a:endParaRPr lang="es-MX" dirty="0"/>
        </a:p>
      </dgm:t>
    </dgm:pt>
    <dgm:pt modelId="{1DEB65B0-7640-470A-97DD-064A6968DF5E}" type="parTrans" cxnId="{D62363F7-7551-440F-BCC7-E946CB18FFFB}">
      <dgm:prSet/>
      <dgm:spPr/>
      <dgm:t>
        <a:bodyPr/>
        <a:lstStyle/>
        <a:p>
          <a:endParaRPr lang="es-MX"/>
        </a:p>
      </dgm:t>
    </dgm:pt>
    <dgm:pt modelId="{B77F3727-3319-4322-AC95-064EBD5CDA14}" type="sibTrans" cxnId="{D62363F7-7551-440F-BCC7-E946CB18FFFB}">
      <dgm:prSet/>
      <dgm:spPr/>
      <dgm:t>
        <a:bodyPr/>
        <a:lstStyle/>
        <a:p>
          <a:endParaRPr lang="es-MX"/>
        </a:p>
      </dgm:t>
    </dgm:pt>
    <dgm:pt modelId="{0C77A391-41A2-4901-84BF-E5517F2DB3A2}">
      <dgm:prSet phldrT="[Texto]"/>
      <dgm:spPr/>
      <dgm:t>
        <a:bodyPr/>
        <a:lstStyle/>
        <a:p>
          <a:r>
            <a:rPr lang="es-MX" b="1" i="1" dirty="0" smtClean="0"/>
            <a:t>Privatización de la banca comercial</a:t>
          </a:r>
          <a:r>
            <a:rPr lang="es-MX" dirty="0" smtClean="0"/>
            <a:t>.</a:t>
          </a:r>
          <a:endParaRPr lang="es-MX" dirty="0"/>
        </a:p>
      </dgm:t>
    </dgm:pt>
    <dgm:pt modelId="{07D33F48-7C7A-4B56-9F95-D3FE157555FB}" type="parTrans" cxnId="{510745E8-267A-4C75-B8F2-9CC41DA33ACC}">
      <dgm:prSet/>
      <dgm:spPr/>
      <dgm:t>
        <a:bodyPr/>
        <a:lstStyle/>
        <a:p>
          <a:endParaRPr lang="es-MX"/>
        </a:p>
      </dgm:t>
    </dgm:pt>
    <dgm:pt modelId="{D874F96E-CB64-4131-8FF1-AA8742E915C9}" type="sibTrans" cxnId="{510745E8-267A-4C75-B8F2-9CC41DA33ACC}">
      <dgm:prSet/>
      <dgm:spPr/>
      <dgm:t>
        <a:bodyPr/>
        <a:lstStyle/>
        <a:p>
          <a:endParaRPr lang="es-MX"/>
        </a:p>
      </dgm:t>
    </dgm:pt>
    <dgm:pt modelId="{20F1E207-1780-4A31-93B3-3AACAE8F6EC6}">
      <dgm:prSet phldrT="[Texto]"/>
      <dgm:spPr/>
      <dgm:t>
        <a:bodyPr/>
        <a:lstStyle/>
        <a:p>
          <a:r>
            <a:rPr lang="es-MX" b="1" i="1" dirty="0" smtClean="0"/>
            <a:t>Financiamiento del déficit gubernamental</a:t>
          </a:r>
          <a:r>
            <a:rPr lang="es-MX" b="1" dirty="0" smtClean="0"/>
            <a:t>, el gobierno debía financiarse mediante una mayor colocación de instrumentos de deuda no inflacionarios en los mercados de crédito</a:t>
          </a:r>
          <a:r>
            <a:rPr lang="es-MX" dirty="0" smtClean="0"/>
            <a:t>.</a:t>
          </a:r>
          <a:endParaRPr lang="es-MX" dirty="0"/>
        </a:p>
      </dgm:t>
    </dgm:pt>
    <dgm:pt modelId="{305BF405-4D6B-476D-A447-794DF6FA8DEE}" type="parTrans" cxnId="{8E762D30-57D6-4792-85AF-7EECFDF949C9}">
      <dgm:prSet/>
      <dgm:spPr/>
      <dgm:t>
        <a:bodyPr/>
        <a:lstStyle/>
        <a:p>
          <a:endParaRPr lang="es-MX"/>
        </a:p>
      </dgm:t>
    </dgm:pt>
    <dgm:pt modelId="{474E06C2-7A74-497F-8EFA-40AE258B5A5B}" type="sibTrans" cxnId="{8E762D30-57D6-4792-85AF-7EECFDF949C9}">
      <dgm:prSet/>
      <dgm:spPr/>
      <dgm:t>
        <a:bodyPr/>
        <a:lstStyle/>
        <a:p>
          <a:endParaRPr lang="es-MX"/>
        </a:p>
      </dgm:t>
    </dgm:pt>
    <dgm:pt modelId="{A6E92B77-15BA-49F2-A8BE-BF9D095EB5F2}" type="pres">
      <dgm:prSet presAssocID="{18D36686-FC31-493B-9790-FE0027B20F8F}" presName="Name0" presStyleCnt="0">
        <dgm:presLayoutVars>
          <dgm:dir/>
          <dgm:resizeHandles val="exact"/>
        </dgm:presLayoutVars>
      </dgm:prSet>
      <dgm:spPr/>
      <dgm:t>
        <a:bodyPr/>
        <a:lstStyle/>
        <a:p>
          <a:endParaRPr lang="es-MX"/>
        </a:p>
      </dgm:t>
    </dgm:pt>
    <dgm:pt modelId="{413556D3-AB49-4BF0-93F5-40FE692361E5}" type="pres">
      <dgm:prSet presAssocID="{18D36686-FC31-493B-9790-FE0027B20F8F}" presName="cycle" presStyleCnt="0"/>
      <dgm:spPr/>
    </dgm:pt>
    <dgm:pt modelId="{24B96F50-4687-4B64-A796-31B0258FDD59}" type="pres">
      <dgm:prSet presAssocID="{45E0C2D7-CA8A-49EE-AFC5-48271EF96752}" presName="nodeFirstNode" presStyleLbl="node1" presStyleIdx="0" presStyleCnt="6">
        <dgm:presLayoutVars>
          <dgm:bulletEnabled val="1"/>
        </dgm:presLayoutVars>
      </dgm:prSet>
      <dgm:spPr/>
      <dgm:t>
        <a:bodyPr/>
        <a:lstStyle/>
        <a:p>
          <a:endParaRPr lang="es-MX"/>
        </a:p>
      </dgm:t>
    </dgm:pt>
    <dgm:pt modelId="{DFF25288-1A4E-4EAB-82C6-FD449EE8E3F0}" type="pres">
      <dgm:prSet presAssocID="{39A982F0-559A-4899-A8A2-694E087D5A5B}" presName="sibTransFirstNode" presStyleLbl="bgShp" presStyleIdx="0" presStyleCnt="1"/>
      <dgm:spPr/>
      <dgm:t>
        <a:bodyPr/>
        <a:lstStyle/>
        <a:p>
          <a:endParaRPr lang="es-MX"/>
        </a:p>
      </dgm:t>
    </dgm:pt>
    <dgm:pt modelId="{4725237C-996E-45C1-9C34-387A86E292BC}" type="pres">
      <dgm:prSet presAssocID="{CDF5EDCB-57E2-4554-9509-E5BB20F5B937}" presName="nodeFollowingNodes" presStyleLbl="node1" presStyleIdx="1" presStyleCnt="6">
        <dgm:presLayoutVars>
          <dgm:bulletEnabled val="1"/>
        </dgm:presLayoutVars>
      </dgm:prSet>
      <dgm:spPr/>
      <dgm:t>
        <a:bodyPr/>
        <a:lstStyle/>
        <a:p>
          <a:endParaRPr lang="es-MX"/>
        </a:p>
      </dgm:t>
    </dgm:pt>
    <dgm:pt modelId="{508862B3-263F-42C0-8CB3-BDEC98D4C023}" type="pres">
      <dgm:prSet presAssocID="{97FA91B2-C56F-44FE-8870-6739A3F0CF7A}" presName="nodeFollowingNodes" presStyleLbl="node1" presStyleIdx="2" presStyleCnt="6">
        <dgm:presLayoutVars>
          <dgm:bulletEnabled val="1"/>
        </dgm:presLayoutVars>
      </dgm:prSet>
      <dgm:spPr/>
      <dgm:t>
        <a:bodyPr/>
        <a:lstStyle/>
        <a:p>
          <a:endParaRPr lang="es-MX"/>
        </a:p>
      </dgm:t>
    </dgm:pt>
    <dgm:pt modelId="{77C6EB23-5904-4197-A6DF-9B65536BBAB7}" type="pres">
      <dgm:prSet presAssocID="{BB82C586-2F16-4239-BE28-88173387F32B}" presName="nodeFollowingNodes" presStyleLbl="node1" presStyleIdx="3" presStyleCnt="6">
        <dgm:presLayoutVars>
          <dgm:bulletEnabled val="1"/>
        </dgm:presLayoutVars>
      </dgm:prSet>
      <dgm:spPr/>
      <dgm:t>
        <a:bodyPr/>
        <a:lstStyle/>
        <a:p>
          <a:endParaRPr lang="es-MX"/>
        </a:p>
      </dgm:t>
    </dgm:pt>
    <dgm:pt modelId="{F820FDE9-B287-441D-A7D0-B0670B268795}" type="pres">
      <dgm:prSet presAssocID="{0C77A391-41A2-4901-84BF-E5517F2DB3A2}" presName="nodeFollowingNodes" presStyleLbl="node1" presStyleIdx="4" presStyleCnt="6">
        <dgm:presLayoutVars>
          <dgm:bulletEnabled val="1"/>
        </dgm:presLayoutVars>
      </dgm:prSet>
      <dgm:spPr/>
      <dgm:t>
        <a:bodyPr/>
        <a:lstStyle/>
        <a:p>
          <a:endParaRPr lang="es-MX"/>
        </a:p>
      </dgm:t>
    </dgm:pt>
    <dgm:pt modelId="{ED3610D8-36AC-4A5C-9095-2083A5572972}" type="pres">
      <dgm:prSet presAssocID="{20F1E207-1780-4A31-93B3-3AACAE8F6EC6}" presName="nodeFollowingNodes" presStyleLbl="node1" presStyleIdx="5" presStyleCnt="6">
        <dgm:presLayoutVars>
          <dgm:bulletEnabled val="1"/>
        </dgm:presLayoutVars>
      </dgm:prSet>
      <dgm:spPr/>
      <dgm:t>
        <a:bodyPr/>
        <a:lstStyle/>
        <a:p>
          <a:endParaRPr lang="es-MX"/>
        </a:p>
      </dgm:t>
    </dgm:pt>
  </dgm:ptLst>
  <dgm:cxnLst>
    <dgm:cxn modelId="{2EE8E77A-9D58-45EF-A014-4AEA0D88EAE7}" type="presOf" srcId="{20F1E207-1780-4A31-93B3-3AACAE8F6EC6}" destId="{ED3610D8-36AC-4A5C-9095-2083A5572972}" srcOrd="0" destOrd="0" presId="urn:microsoft.com/office/officeart/2005/8/layout/cycle3"/>
    <dgm:cxn modelId="{D209324A-DBFD-4006-82C9-453D29C1E752}" type="presOf" srcId="{CDF5EDCB-57E2-4554-9509-E5BB20F5B937}" destId="{4725237C-996E-45C1-9C34-387A86E292BC}" srcOrd="0" destOrd="0" presId="urn:microsoft.com/office/officeart/2005/8/layout/cycle3"/>
    <dgm:cxn modelId="{8B899D46-F3BD-40E3-B86D-199F28539C66}" type="presOf" srcId="{BB82C586-2F16-4239-BE28-88173387F32B}" destId="{77C6EB23-5904-4197-A6DF-9B65536BBAB7}" srcOrd="0" destOrd="0" presId="urn:microsoft.com/office/officeart/2005/8/layout/cycle3"/>
    <dgm:cxn modelId="{23E8CE4F-A322-4447-B763-00665F2D101B}" type="presOf" srcId="{45E0C2D7-CA8A-49EE-AFC5-48271EF96752}" destId="{24B96F50-4687-4B64-A796-31B0258FDD59}" srcOrd="0" destOrd="0" presId="urn:microsoft.com/office/officeart/2005/8/layout/cycle3"/>
    <dgm:cxn modelId="{90BBA0DF-A901-4687-9FD4-37AA860E630D}" srcId="{18D36686-FC31-493B-9790-FE0027B20F8F}" destId="{45E0C2D7-CA8A-49EE-AFC5-48271EF96752}" srcOrd="0" destOrd="0" parTransId="{AAD248EC-E63F-4C60-B90B-BBC26A1538D8}" sibTransId="{39A982F0-559A-4899-A8A2-694E087D5A5B}"/>
    <dgm:cxn modelId="{B764CFCC-0291-4808-BF42-59743E97ED78}" srcId="{18D36686-FC31-493B-9790-FE0027B20F8F}" destId="{97FA91B2-C56F-44FE-8870-6739A3F0CF7A}" srcOrd="2" destOrd="0" parTransId="{70198AF1-84BB-4589-B229-8CE985B86EEB}" sibTransId="{9DA7F709-D425-4D66-AB88-B4DD28659726}"/>
    <dgm:cxn modelId="{D62363F7-7551-440F-BCC7-E946CB18FFFB}" srcId="{18D36686-FC31-493B-9790-FE0027B20F8F}" destId="{BB82C586-2F16-4239-BE28-88173387F32B}" srcOrd="3" destOrd="0" parTransId="{1DEB65B0-7640-470A-97DD-064A6968DF5E}" sibTransId="{B77F3727-3319-4322-AC95-064EBD5CDA14}"/>
    <dgm:cxn modelId="{8E762D30-57D6-4792-85AF-7EECFDF949C9}" srcId="{18D36686-FC31-493B-9790-FE0027B20F8F}" destId="{20F1E207-1780-4A31-93B3-3AACAE8F6EC6}" srcOrd="5" destOrd="0" parTransId="{305BF405-4D6B-476D-A447-794DF6FA8DEE}" sibTransId="{474E06C2-7A74-497F-8EFA-40AE258B5A5B}"/>
    <dgm:cxn modelId="{4501B29C-DE0D-4F57-886A-DFB990F34A1A}" type="presOf" srcId="{39A982F0-559A-4899-A8A2-694E087D5A5B}" destId="{DFF25288-1A4E-4EAB-82C6-FD449EE8E3F0}" srcOrd="0" destOrd="0" presId="urn:microsoft.com/office/officeart/2005/8/layout/cycle3"/>
    <dgm:cxn modelId="{B537F6CA-EABA-4482-AF7D-0172D713F746}" srcId="{18D36686-FC31-493B-9790-FE0027B20F8F}" destId="{CDF5EDCB-57E2-4554-9509-E5BB20F5B937}" srcOrd="1" destOrd="0" parTransId="{678674BB-C77A-415C-B7E2-76EB70CB6BA7}" sibTransId="{D759939E-4DE1-4536-80B8-759C8BA1364A}"/>
    <dgm:cxn modelId="{0CFA1B7F-33EA-4A93-87C5-4F500B32EE1E}" type="presOf" srcId="{97FA91B2-C56F-44FE-8870-6739A3F0CF7A}" destId="{508862B3-263F-42C0-8CB3-BDEC98D4C023}" srcOrd="0" destOrd="0" presId="urn:microsoft.com/office/officeart/2005/8/layout/cycle3"/>
    <dgm:cxn modelId="{510745E8-267A-4C75-B8F2-9CC41DA33ACC}" srcId="{18D36686-FC31-493B-9790-FE0027B20F8F}" destId="{0C77A391-41A2-4901-84BF-E5517F2DB3A2}" srcOrd="4" destOrd="0" parTransId="{07D33F48-7C7A-4B56-9F95-D3FE157555FB}" sibTransId="{D874F96E-CB64-4131-8FF1-AA8742E915C9}"/>
    <dgm:cxn modelId="{F48DA0C1-019F-4178-B86F-5D47FEA40962}" type="presOf" srcId="{18D36686-FC31-493B-9790-FE0027B20F8F}" destId="{A6E92B77-15BA-49F2-A8BE-BF9D095EB5F2}" srcOrd="0" destOrd="0" presId="urn:microsoft.com/office/officeart/2005/8/layout/cycle3"/>
    <dgm:cxn modelId="{4CA30226-AD5A-4434-82BA-D53529AE90CB}" type="presOf" srcId="{0C77A391-41A2-4901-84BF-E5517F2DB3A2}" destId="{F820FDE9-B287-441D-A7D0-B0670B268795}" srcOrd="0" destOrd="0" presId="urn:microsoft.com/office/officeart/2005/8/layout/cycle3"/>
    <dgm:cxn modelId="{231250F7-0C04-4B2E-97BE-244CFF7696C4}" type="presParOf" srcId="{A6E92B77-15BA-49F2-A8BE-BF9D095EB5F2}" destId="{413556D3-AB49-4BF0-93F5-40FE692361E5}" srcOrd="0" destOrd="0" presId="urn:microsoft.com/office/officeart/2005/8/layout/cycle3"/>
    <dgm:cxn modelId="{4EECC5FF-2863-4068-9289-DA1021AEAB05}" type="presParOf" srcId="{413556D3-AB49-4BF0-93F5-40FE692361E5}" destId="{24B96F50-4687-4B64-A796-31B0258FDD59}" srcOrd="0" destOrd="0" presId="urn:microsoft.com/office/officeart/2005/8/layout/cycle3"/>
    <dgm:cxn modelId="{4BE4284D-4F3F-4A79-8AFB-A8566DA675A8}" type="presParOf" srcId="{413556D3-AB49-4BF0-93F5-40FE692361E5}" destId="{DFF25288-1A4E-4EAB-82C6-FD449EE8E3F0}" srcOrd="1" destOrd="0" presId="urn:microsoft.com/office/officeart/2005/8/layout/cycle3"/>
    <dgm:cxn modelId="{731A325D-7628-4CCA-94AB-B92A492F811C}" type="presParOf" srcId="{413556D3-AB49-4BF0-93F5-40FE692361E5}" destId="{4725237C-996E-45C1-9C34-387A86E292BC}" srcOrd="2" destOrd="0" presId="urn:microsoft.com/office/officeart/2005/8/layout/cycle3"/>
    <dgm:cxn modelId="{4C816A45-3C9F-43C3-BBB5-AA73F2EE6852}" type="presParOf" srcId="{413556D3-AB49-4BF0-93F5-40FE692361E5}" destId="{508862B3-263F-42C0-8CB3-BDEC98D4C023}" srcOrd="3" destOrd="0" presId="urn:microsoft.com/office/officeart/2005/8/layout/cycle3"/>
    <dgm:cxn modelId="{1DDA123C-7214-4EA2-B06E-7D5936B49DFF}" type="presParOf" srcId="{413556D3-AB49-4BF0-93F5-40FE692361E5}" destId="{77C6EB23-5904-4197-A6DF-9B65536BBAB7}" srcOrd="4" destOrd="0" presId="urn:microsoft.com/office/officeart/2005/8/layout/cycle3"/>
    <dgm:cxn modelId="{CB34C5D6-9481-4E53-B63E-074274E42449}" type="presParOf" srcId="{413556D3-AB49-4BF0-93F5-40FE692361E5}" destId="{F820FDE9-B287-441D-A7D0-B0670B268795}" srcOrd="5" destOrd="0" presId="urn:microsoft.com/office/officeart/2005/8/layout/cycle3"/>
    <dgm:cxn modelId="{1204130D-BE01-4740-9010-3F547BF82043}" type="presParOf" srcId="{413556D3-AB49-4BF0-93F5-40FE692361E5}" destId="{ED3610D8-36AC-4A5C-9095-2083A5572972}" srcOrd="6" destOrd="0" presId="urn:microsoft.com/office/officeart/2005/8/layout/cycle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2B3C9D8A-D7DB-4629-9F2F-AADD0FF29C42}"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s-MX"/>
        </a:p>
      </dgm:t>
    </dgm:pt>
    <dgm:pt modelId="{E1011ED4-5475-4973-8F1F-8C661423FF30}">
      <dgm:prSet phldrT="[Texto]"/>
      <dgm:spPr>
        <a:scene3d>
          <a:camera prst="orthographicFront"/>
          <a:lightRig rig="threePt" dir="t"/>
        </a:scene3d>
        <a:sp3d>
          <a:bevelT prst="relaxedInset"/>
        </a:sp3d>
      </dgm:spPr>
      <dgm:t>
        <a:bodyPr/>
        <a:lstStyle/>
        <a:p>
          <a:r>
            <a:rPr lang="es-MX" b="1" dirty="0" smtClean="0"/>
            <a:t>3. Valores del sector privado: aceptaciones bancarias, papel comercial y obligaciones.</a:t>
          </a:r>
          <a:endParaRPr lang="es-MX" dirty="0"/>
        </a:p>
      </dgm:t>
    </dgm:pt>
    <dgm:pt modelId="{E5539DF8-AB9C-4575-B064-ABC9B497F156}" type="parTrans" cxnId="{106D481C-C515-4025-B4E1-6A178634FE88}">
      <dgm:prSet/>
      <dgm:spPr/>
      <dgm:t>
        <a:bodyPr/>
        <a:lstStyle/>
        <a:p>
          <a:endParaRPr lang="es-MX"/>
        </a:p>
      </dgm:t>
    </dgm:pt>
    <dgm:pt modelId="{CC90B9CD-4A3B-4744-83B2-85F8F29A8716}" type="sibTrans" cxnId="{106D481C-C515-4025-B4E1-6A178634FE88}">
      <dgm:prSet/>
      <dgm:spPr/>
      <dgm:t>
        <a:bodyPr/>
        <a:lstStyle/>
        <a:p>
          <a:endParaRPr lang="es-MX"/>
        </a:p>
      </dgm:t>
    </dgm:pt>
    <dgm:pt modelId="{94AC11CC-BDED-4730-B1F3-07C34C10AE57}">
      <dgm:prSet phldrT="[Texto]"/>
      <dgm:spPr>
        <a:scene3d>
          <a:camera prst="orthographicFront"/>
          <a:lightRig rig="threePt" dir="t"/>
        </a:scene3d>
        <a:sp3d>
          <a:bevelT prst="relaxedInset"/>
        </a:sp3d>
      </dgm:spPr>
      <dgm:t>
        <a:bodyPr/>
        <a:lstStyle/>
        <a:p>
          <a:r>
            <a:rPr lang="es-MX" b="1" dirty="0" smtClean="0"/>
            <a:t>2. Valores del sector público: Cetes, Bondes, Tesobono y Ajustabono.</a:t>
          </a:r>
          <a:endParaRPr lang="es-MX" dirty="0"/>
        </a:p>
      </dgm:t>
    </dgm:pt>
    <dgm:pt modelId="{C129A806-9D4A-41E9-B706-87CB6EB6AC8C}" type="parTrans" cxnId="{60181109-D965-477A-B079-3F118A48DECD}">
      <dgm:prSet/>
      <dgm:spPr/>
      <dgm:t>
        <a:bodyPr/>
        <a:lstStyle/>
        <a:p>
          <a:endParaRPr lang="es-MX"/>
        </a:p>
      </dgm:t>
    </dgm:pt>
    <dgm:pt modelId="{1F19BD79-3761-4758-A49A-4D037131D7BB}" type="sibTrans" cxnId="{60181109-D965-477A-B079-3F118A48DECD}">
      <dgm:prSet/>
      <dgm:spPr/>
      <dgm:t>
        <a:bodyPr/>
        <a:lstStyle/>
        <a:p>
          <a:endParaRPr lang="es-MX"/>
        </a:p>
      </dgm:t>
    </dgm:pt>
    <dgm:pt modelId="{E6740B43-EE70-4F4A-BE75-F263909CC3CF}">
      <dgm:prSet phldrT="[Texto]"/>
      <dgm:spPr>
        <a:scene3d>
          <a:camera prst="orthographicFront"/>
          <a:lightRig rig="threePt" dir="t"/>
        </a:scene3d>
        <a:sp3d>
          <a:bevelT prst="relaxedInset"/>
        </a:sp3d>
      </dgm:spPr>
      <dgm:t>
        <a:bodyPr/>
        <a:lstStyle/>
        <a:p>
          <a:r>
            <a:rPr lang="es-MX" b="1" dirty="0" smtClean="0"/>
            <a:t>4. Instrumentos para inversión extranjera en el mercado bursátil: Acciones de suscripción libre y Fondos neutros.</a:t>
          </a:r>
          <a:endParaRPr lang="es-MX" dirty="0"/>
        </a:p>
      </dgm:t>
    </dgm:pt>
    <dgm:pt modelId="{08EFC7E9-D876-4D19-917F-46B3170043B3}" type="parTrans" cxnId="{9CE95AB5-F72F-4198-BD0F-FF0085A0D5D8}">
      <dgm:prSet/>
      <dgm:spPr/>
      <dgm:t>
        <a:bodyPr/>
        <a:lstStyle/>
        <a:p>
          <a:endParaRPr lang="es-MX"/>
        </a:p>
      </dgm:t>
    </dgm:pt>
    <dgm:pt modelId="{821E86CC-91F4-4009-903B-6BDA6014CF10}" type="sibTrans" cxnId="{9CE95AB5-F72F-4198-BD0F-FF0085A0D5D8}">
      <dgm:prSet/>
      <dgm:spPr/>
      <dgm:t>
        <a:bodyPr/>
        <a:lstStyle/>
        <a:p>
          <a:endParaRPr lang="es-MX"/>
        </a:p>
      </dgm:t>
    </dgm:pt>
    <dgm:pt modelId="{F30FE731-32C8-4C2F-9AEB-6B390E109BCC}">
      <dgm:prSet phldrT="[Texto]"/>
      <dgm:spPr>
        <a:scene3d>
          <a:camera prst="orthographicFront"/>
          <a:lightRig rig="threePt" dir="t"/>
        </a:scene3d>
        <a:sp3d>
          <a:bevelT prst="relaxedInset"/>
        </a:sp3d>
      </dgm:spPr>
      <dgm:t>
        <a:bodyPr/>
        <a:lstStyle/>
        <a:p>
          <a:r>
            <a:rPr lang="es-MX" b="1" dirty="0" smtClean="0"/>
            <a:t>1. Instrumentos del sector bancario: cuenta maestra, preestablecidos, certificados de depósito – no negociables y pagarés.</a:t>
          </a:r>
          <a:endParaRPr lang="es-MX" dirty="0"/>
        </a:p>
      </dgm:t>
    </dgm:pt>
    <dgm:pt modelId="{7162E783-6EB2-475E-BD86-41F35B245C26}" type="parTrans" cxnId="{5A329213-8C5C-48FC-9896-4FE91CA7ABDE}">
      <dgm:prSet/>
      <dgm:spPr/>
      <dgm:t>
        <a:bodyPr/>
        <a:lstStyle/>
        <a:p>
          <a:endParaRPr lang="es-MX"/>
        </a:p>
      </dgm:t>
    </dgm:pt>
    <dgm:pt modelId="{CA72DA76-E8E6-47EC-A904-B5A63C99CC43}" type="sibTrans" cxnId="{5A329213-8C5C-48FC-9896-4FE91CA7ABDE}">
      <dgm:prSet/>
      <dgm:spPr/>
      <dgm:t>
        <a:bodyPr/>
        <a:lstStyle/>
        <a:p>
          <a:endParaRPr lang="es-MX"/>
        </a:p>
      </dgm:t>
    </dgm:pt>
    <dgm:pt modelId="{802C19FC-9F0F-436C-9440-29FDA0BE1117}">
      <dgm:prSet phldrT="[Texto]"/>
      <dgm:spPr>
        <a:scene3d>
          <a:camera prst="orthographicFront"/>
          <a:lightRig rig="threePt" dir="t"/>
        </a:scene3d>
        <a:sp3d>
          <a:bevelT prst="relaxedInset"/>
        </a:sp3d>
      </dgm:spPr>
      <dgm:t>
        <a:bodyPr/>
        <a:lstStyle/>
        <a:p>
          <a:r>
            <a:rPr lang="es-MX" dirty="0" smtClean="0"/>
            <a:t>Instrumentos implementados en México dentro de la innovación financiera:</a:t>
          </a:r>
          <a:endParaRPr lang="es-MX" dirty="0"/>
        </a:p>
      </dgm:t>
    </dgm:pt>
    <dgm:pt modelId="{A23937CF-855C-4564-A684-555FD6F7305C}" type="parTrans" cxnId="{38B11018-D86A-45C3-B732-FDC8138F7B19}">
      <dgm:prSet/>
      <dgm:spPr/>
      <dgm:t>
        <a:bodyPr/>
        <a:lstStyle/>
        <a:p>
          <a:endParaRPr lang="es-MX"/>
        </a:p>
      </dgm:t>
    </dgm:pt>
    <dgm:pt modelId="{81B5E16B-07D6-4EFD-86C1-98F527A2754C}" type="sibTrans" cxnId="{38B11018-D86A-45C3-B732-FDC8138F7B19}">
      <dgm:prSet/>
      <dgm:spPr/>
      <dgm:t>
        <a:bodyPr/>
        <a:lstStyle/>
        <a:p>
          <a:endParaRPr lang="es-MX"/>
        </a:p>
      </dgm:t>
    </dgm:pt>
    <dgm:pt modelId="{AE164A95-98E7-493D-AFAA-D151B218C83D}" type="pres">
      <dgm:prSet presAssocID="{2B3C9D8A-D7DB-4629-9F2F-AADD0FF29C42}" presName="diagram" presStyleCnt="0">
        <dgm:presLayoutVars>
          <dgm:dir/>
          <dgm:resizeHandles val="exact"/>
        </dgm:presLayoutVars>
      </dgm:prSet>
      <dgm:spPr/>
      <dgm:t>
        <a:bodyPr/>
        <a:lstStyle/>
        <a:p>
          <a:endParaRPr lang="es-MX"/>
        </a:p>
      </dgm:t>
    </dgm:pt>
    <dgm:pt modelId="{58E0363B-D942-45BF-8872-E1AFA7A1CF39}" type="pres">
      <dgm:prSet presAssocID="{E1011ED4-5475-4973-8F1F-8C661423FF30}" presName="node" presStyleLbl="node1" presStyleIdx="0" presStyleCnt="5" custLinFactNeighborX="-26" custLinFactNeighborY="5423">
        <dgm:presLayoutVars>
          <dgm:bulletEnabled val="1"/>
        </dgm:presLayoutVars>
      </dgm:prSet>
      <dgm:spPr/>
      <dgm:t>
        <a:bodyPr/>
        <a:lstStyle/>
        <a:p>
          <a:endParaRPr lang="es-MX"/>
        </a:p>
      </dgm:t>
    </dgm:pt>
    <dgm:pt modelId="{3AFDED4D-7445-496D-9C94-54A0957637DB}" type="pres">
      <dgm:prSet presAssocID="{CC90B9CD-4A3B-4744-83B2-85F8F29A8716}" presName="sibTrans" presStyleCnt="0"/>
      <dgm:spPr>
        <a:scene3d>
          <a:camera prst="orthographicFront"/>
          <a:lightRig rig="threePt" dir="t"/>
        </a:scene3d>
        <a:sp3d>
          <a:bevelT prst="relaxedInset"/>
        </a:sp3d>
      </dgm:spPr>
    </dgm:pt>
    <dgm:pt modelId="{AC4AAB04-8811-48AB-A22B-98DF5B431E92}" type="pres">
      <dgm:prSet presAssocID="{94AC11CC-BDED-4730-B1F3-07C34C10AE57}" presName="node" presStyleLbl="node1" presStyleIdx="1" presStyleCnt="5" custLinFactNeighborX="-2298" custLinFactNeighborY="5423">
        <dgm:presLayoutVars>
          <dgm:bulletEnabled val="1"/>
        </dgm:presLayoutVars>
      </dgm:prSet>
      <dgm:spPr/>
      <dgm:t>
        <a:bodyPr/>
        <a:lstStyle/>
        <a:p>
          <a:endParaRPr lang="es-MX"/>
        </a:p>
      </dgm:t>
    </dgm:pt>
    <dgm:pt modelId="{2850ADBA-58C9-4D1E-8744-A71617D54537}" type="pres">
      <dgm:prSet presAssocID="{1F19BD79-3761-4758-A49A-4D037131D7BB}" presName="sibTrans" presStyleCnt="0"/>
      <dgm:spPr>
        <a:scene3d>
          <a:camera prst="orthographicFront"/>
          <a:lightRig rig="threePt" dir="t"/>
        </a:scene3d>
        <a:sp3d>
          <a:bevelT prst="relaxedInset"/>
        </a:sp3d>
      </dgm:spPr>
    </dgm:pt>
    <dgm:pt modelId="{4D17F5C4-1A24-453B-AEC8-2282EDB106A6}" type="pres">
      <dgm:prSet presAssocID="{E6740B43-EE70-4F4A-BE75-F263909CC3CF}" presName="node" presStyleLbl="node1" presStyleIdx="2" presStyleCnt="5">
        <dgm:presLayoutVars>
          <dgm:bulletEnabled val="1"/>
        </dgm:presLayoutVars>
      </dgm:prSet>
      <dgm:spPr/>
      <dgm:t>
        <a:bodyPr/>
        <a:lstStyle/>
        <a:p>
          <a:endParaRPr lang="es-MX"/>
        </a:p>
      </dgm:t>
    </dgm:pt>
    <dgm:pt modelId="{381EB1A4-DFDB-42D2-9860-149A3227CD59}" type="pres">
      <dgm:prSet presAssocID="{821E86CC-91F4-4009-903B-6BDA6014CF10}" presName="sibTrans" presStyleCnt="0"/>
      <dgm:spPr>
        <a:scene3d>
          <a:camera prst="orthographicFront"/>
          <a:lightRig rig="threePt" dir="t"/>
        </a:scene3d>
        <a:sp3d>
          <a:bevelT prst="relaxedInset"/>
        </a:sp3d>
      </dgm:spPr>
    </dgm:pt>
    <dgm:pt modelId="{B616E1B6-DEA3-4E5D-83CA-FBE393D58509}" type="pres">
      <dgm:prSet presAssocID="{F30FE731-32C8-4C2F-9AEB-6B390E109BCC}" presName="node" presStyleLbl="node1" presStyleIdx="3" presStyleCnt="5">
        <dgm:presLayoutVars>
          <dgm:bulletEnabled val="1"/>
        </dgm:presLayoutVars>
      </dgm:prSet>
      <dgm:spPr/>
      <dgm:t>
        <a:bodyPr/>
        <a:lstStyle/>
        <a:p>
          <a:endParaRPr lang="es-MX"/>
        </a:p>
      </dgm:t>
    </dgm:pt>
    <dgm:pt modelId="{A187B8D0-1C98-4582-83D6-FF2B6FE851E4}" type="pres">
      <dgm:prSet presAssocID="{CA72DA76-E8E6-47EC-A904-B5A63C99CC43}" presName="sibTrans" presStyleCnt="0"/>
      <dgm:spPr>
        <a:scene3d>
          <a:camera prst="orthographicFront"/>
          <a:lightRig rig="threePt" dir="t"/>
        </a:scene3d>
        <a:sp3d>
          <a:bevelT prst="relaxedInset"/>
        </a:sp3d>
      </dgm:spPr>
    </dgm:pt>
    <dgm:pt modelId="{6574991C-A77F-4FBE-9080-B16B7879EB5A}" type="pres">
      <dgm:prSet presAssocID="{802C19FC-9F0F-436C-9440-29FDA0BE1117}" presName="node" presStyleLbl="node1" presStyleIdx="4" presStyleCnt="5">
        <dgm:presLayoutVars>
          <dgm:bulletEnabled val="1"/>
        </dgm:presLayoutVars>
      </dgm:prSet>
      <dgm:spPr/>
      <dgm:t>
        <a:bodyPr/>
        <a:lstStyle/>
        <a:p>
          <a:endParaRPr lang="es-MX"/>
        </a:p>
      </dgm:t>
    </dgm:pt>
  </dgm:ptLst>
  <dgm:cxnLst>
    <dgm:cxn modelId="{41AA9D46-AEE7-423A-8CA6-65665FEBD12E}" type="presOf" srcId="{2B3C9D8A-D7DB-4629-9F2F-AADD0FF29C42}" destId="{AE164A95-98E7-493D-AFAA-D151B218C83D}" srcOrd="0" destOrd="0" presId="urn:microsoft.com/office/officeart/2005/8/layout/default"/>
    <dgm:cxn modelId="{44488D7F-583F-47A3-BBB3-F1A1EEF33C3D}" type="presOf" srcId="{F30FE731-32C8-4C2F-9AEB-6B390E109BCC}" destId="{B616E1B6-DEA3-4E5D-83CA-FBE393D58509}" srcOrd="0" destOrd="0" presId="urn:microsoft.com/office/officeart/2005/8/layout/default"/>
    <dgm:cxn modelId="{106D481C-C515-4025-B4E1-6A178634FE88}" srcId="{2B3C9D8A-D7DB-4629-9F2F-AADD0FF29C42}" destId="{E1011ED4-5475-4973-8F1F-8C661423FF30}" srcOrd="0" destOrd="0" parTransId="{E5539DF8-AB9C-4575-B064-ABC9B497F156}" sibTransId="{CC90B9CD-4A3B-4744-83B2-85F8F29A8716}"/>
    <dgm:cxn modelId="{9B3DEE77-450D-4B38-BB39-30DA52C84644}" type="presOf" srcId="{94AC11CC-BDED-4730-B1F3-07C34C10AE57}" destId="{AC4AAB04-8811-48AB-A22B-98DF5B431E92}" srcOrd="0" destOrd="0" presId="urn:microsoft.com/office/officeart/2005/8/layout/default"/>
    <dgm:cxn modelId="{5A329213-8C5C-48FC-9896-4FE91CA7ABDE}" srcId="{2B3C9D8A-D7DB-4629-9F2F-AADD0FF29C42}" destId="{F30FE731-32C8-4C2F-9AEB-6B390E109BCC}" srcOrd="3" destOrd="0" parTransId="{7162E783-6EB2-475E-BD86-41F35B245C26}" sibTransId="{CA72DA76-E8E6-47EC-A904-B5A63C99CC43}"/>
    <dgm:cxn modelId="{A8A34A89-E3C5-49C6-94FC-801792293E42}" type="presOf" srcId="{E1011ED4-5475-4973-8F1F-8C661423FF30}" destId="{58E0363B-D942-45BF-8872-E1AFA7A1CF39}" srcOrd="0" destOrd="0" presId="urn:microsoft.com/office/officeart/2005/8/layout/default"/>
    <dgm:cxn modelId="{9CE95AB5-F72F-4198-BD0F-FF0085A0D5D8}" srcId="{2B3C9D8A-D7DB-4629-9F2F-AADD0FF29C42}" destId="{E6740B43-EE70-4F4A-BE75-F263909CC3CF}" srcOrd="2" destOrd="0" parTransId="{08EFC7E9-D876-4D19-917F-46B3170043B3}" sibTransId="{821E86CC-91F4-4009-903B-6BDA6014CF10}"/>
    <dgm:cxn modelId="{60181109-D965-477A-B079-3F118A48DECD}" srcId="{2B3C9D8A-D7DB-4629-9F2F-AADD0FF29C42}" destId="{94AC11CC-BDED-4730-B1F3-07C34C10AE57}" srcOrd="1" destOrd="0" parTransId="{C129A806-9D4A-41E9-B706-87CB6EB6AC8C}" sibTransId="{1F19BD79-3761-4758-A49A-4D037131D7BB}"/>
    <dgm:cxn modelId="{FECB02B9-AF43-40D5-988B-5F484795BB67}" type="presOf" srcId="{E6740B43-EE70-4F4A-BE75-F263909CC3CF}" destId="{4D17F5C4-1A24-453B-AEC8-2282EDB106A6}" srcOrd="0" destOrd="0" presId="urn:microsoft.com/office/officeart/2005/8/layout/default"/>
    <dgm:cxn modelId="{D4DC462E-FCE6-4161-8058-C1642AA0ED71}" type="presOf" srcId="{802C19FC-9F0F-436C-9440-29FDA0BE1117}" destId="{6574991C-A77F-4FBE-9080-B16B7879EB5A}" srcOrd="0" destOrd="0" presId="urn:microsoft.com/office/officeart/2005/8/layout/default"/>
    <dgm:cxn modelId="{38B11018-D86A-45C3-B732-FDC8138F7B19}" srcId="{2B3C9D8A-D7DB-4629-9F2F-AADD0FF29C42}" destId="{802C19FC-9F0F-436C-9440-29FDA0BE1117}" srcOrd="4" destOrd="0" parTransId="{A23937CF-855C-4564-A684-555FD6F7305C}" sibTransId="{81B5E16B-07D6-4EFD-86C1-98F527A2754C}"/>
    <dgm:cxn modelId="{5F1153C3-6CC1-4FA3-BA00-4CCA2F1CCBDE}" type="presParOf" srcId="{AE164A95-98E7-493D-AFAA-D151B218C83D}" destId="{58E0363B-D942-45BF-8872-E1AFA7A1CF39}" srcOrd="0" destOrd="0" presId="urn:microsoft.com/office/officeart/2005/8/layout/default"/>
    <dgm:cxn modelId="{7D150A38-62A7-4D10-BFC3-A2921F9BF630}" type="presParOf" srcId="{AE164A95-98E7-493D-AFAA-D151B218C83D}" destId="{3AFDED4D-7445-496D-9C94-54A0957637DB}" srcOrd="1" destOrd="0" presId="urn:microsoft.com/office/officeart/2005/8/layout/default"/>
    <dgm:cxn modelId="{B87A6472-8DE4-477C-B607-C90B7FD19A59}" type="presParOf" srcId="{AE164A95-98E7-493D-AFAA-D151B218C83D}" destId="{AC4AAB04-8811-48AB-A22B-98DF5B431E92}" srcOrd="2" destOrd="0" presId="urn:microsoft.com/office/officeart/2005/8/layout/default"/>
    <dgm:cxn modelId="{A30D19AE-0732-4D58-BCF4-BC18C55B1663}" type="presParOf" srcId="{AE164A95-98E7-493D-AFAA-D151B218C83D}" destId="{2850ADBA-58C9-4D1E-8744-A71617D54537}" srcOrd="3" destOrd="0" presId="urn:microsoft.com/office/officeart/2005/8/layout/default"/>
    <dgm:cxn modelId="{F93CAF3D-E970-4E8F-A25C-1220521631AF}" type="presParOf" srcId="{AE164A95-98E7-493D-AFAA-D151B218C83D}" destId="{4D17F5C4-1A24-453B-AEC8-2282EDB106A6}" srcOrd="4" destOrd="0" presId="urn:microsoft.com/office/officeart/2005/8/layout/default"/>
    <dgm:cxn modelId="{979FA881-257A-47B4-9CEF-AE02E84C245D}" type="presParOf" srcId="{AE164A95-98E7-493D-AFAA-D151B218C83D}" destId="{381EB1A4-DFDB-42D2-9860-149A3227CD59}" srcOrd="5" destOrd="0" presId="urn:microsoft.com/office/officeart/2005/8/layout/default"/>
    <dgm:cxn modelId="{E8DD4425-A7E4-4598-AB5F-6E369F121F55}" type="presParOf" srcId="{AE164A95-98E7-493D-AFAA-D151B218C83D}" destId="{B616E1B6-DEA3-4E5D-83CA-FBE393D58509}" srcOrd="6" destOrd="0" presId="urn:microsoft.com/office/officeart/2005/8/layout/default"/>
    <dgm:cxn modelId="{7E053F07-DD7E-4210-BE52-D5DF00F5C81D}" type="presParOf" srcId="{AE164A95-98E7-493D-AFAA-D151B218C83D}" destId="{A187B8D0-1C98-4582-83D6-FF2B6FE851E4}" srcOrd="7" destOrd="0" presId="urn:microsoft.com/office/officeart/2005/8/layout/default"/>
    <dgm:cxn modelId="{61ECEB8B-2579-4EB4-A1E1-5BF1B590FC82}" type="presParOf" srcId="{AE164A95-98E7-493D-AFAA-D151B218C83D}" destId="{6574991C-A77F-4FBE-9080-B16B7879EB5A}" srcOrd="8" destOrd="0" presId="urn:microsoft.com/office/officeart/2005/8/layout/default"/>
  </dgm:cxnLst>
  <dgm:bg/>
  <dgm:whole>
    <a:ln>
      <a:solidFill>
        <a:schemeClr val="accent1">
          <a:lumMod val="75000"/>
        </a:schemeClr>
      </a:solidFill>
    </a:ln>
  </dgm:whole>
  <dgm:extLst>
    <a:ext uri="http://schemas.microsoft.com/office/drawing/2008/diagram">
      <dsp:dataModelExt xmlns:dsp="http://schemas.microsoft.com/office/drawing/2008/diagram" relId="rId7"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FC61805F-8047-4403-BE4D-EE62D84CE9F9}"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es-MX"/>
        </a:p>
      </dgm:t>
    </dgm:pt>
    <dgm:pt modelId="{F8F51B8E-BC71-4A8D-9D47-7D99B29F17A0}">
      <dgm:prSet phldrT="[Texto]"/>
      <dgm:spPr/>
      <dgm:t>
        <a:bodyPr/>
        <a:lstStyle/>
        <a:p>
          <a:r>
            <a:rPr lang="es-MX" dirty="0" smtClean="0"/>
            <a:t>En que consiste la Ley de Instituciones de Crédito </a:t>
          </a:r>
        </a:p>
        <a:p>
          <a:r>
            <a:rPr lang="es-MX" dirty="0" smtClean="0"/>
            <a:t>(1989-90)</a:t>
          </a:r>
          <a:endParaRPr lang="es-MX" dirty="0"/>
        </a:p>
      </dgm:t>
    </dgm:pt>
    <dgm:pt modelId="{AF76652A-7556-4807-9079-92992C08A103}" type="parTrans" cxnId="{2EEDFEF0-7B82-481D-B907-D3090DDEB1E0}">
      <dgm:prSet/>
      <dgm:spPr/>
      <dgm:t>
        <a:bodyPr/>
        <a:lstStyle/>
        <a:p>
          <a:endParaRPr lang="es-MX"/>
        </a:p>
      </dgm:t>
    </dgm:pt>
    <dgm:pt modelId="{ECAF98EA-9749-4AE9-B108-54061BD70E94}" type="sibTrans" cxnId="{2EEDFEF0-7B82-481D-B907-D3090DDEB1E0}">
      <dgm:prSet/>
      <dgm:spPr/>
      <dgm:t>
        <a:bodyPr/>
        <a:lstStyle/>
        <a:p>
          <a:endParaRPr lang="es-MX"/>
        </a:p>
      </dgm:t>
    </dgm:pt>
    <dgm:pt modelId="{982DB2ED-7467-4C52-AE52-59302BB8D367}">
      <dgm:prSet phldrT="[Texto]"/>
      <dgm:spPr/>
      <dgm:t>
        <a:bodyPr/>
        <a:lstStyle/>
        <a:p>
          <a:r>
            <a:rPr lang="es-MX" b="1" dirty="0" smtClean="0"/>
            <a:t>Mediante estos cambios se procura promover la capitalización de los intermediarios financieros, a través nuevas tecnologías y proporcionar una red más amplia de vínculos con los mercados internacionales. </a:t>
          </a:r>
          <a:endParaRPr lang="es-MX" dirty="0"/>
        </a:p>
      </dgm:t>
    </dgm:pt>
    <dgm:pt modelId="{1633BCFF-E73E-454A-A81B-DB727C4F8EAF}" type="parTrans" cxnId="{F8AEC690-6F2C-4C50-BF0E-898AEDD6A57F}">
      <dgm:prSet/>
      <dgm:spPr/>
      <dgm:t>
        <a:bodyPr/>
        <a:lstStyle/>
        <a:p>
          <a:endParaRPr lang="es-MX"/>
        </a:p>
      </dgm:t>
    </dgm:pt>
    <dgm:pt modelId="{666FE166-3F47-432F-A179-58800B6E234E}" type="sibTrans" cxnId="{F8AEC690-6F2C-4C50-BF0E-898AEDD6A57F}">
      <dgm:prSet/>
      <dgm:spPr/>
      <dgm:t>
        <a:bodyPr/>
        <a:lstStyle/>
        <a:p>
          <a:endParaRPr lang="es-MX"/>
        </a:p>
      </dgm:t>
    </dgm:pt>
    <dgm:pt modelId="{925E68B2-C7FA-4164-BF9F-120237CCAF5A}">
      <dgm:prSet phldrT="[Texto]"/>
      <dgm:spPr/>
      <dgm:t>
        <a:bodyPr/>
        <a:lstStyle/>
        <a:p>
          <a:r>
            <a:rPr lang="es-MX" b="1" dirty="0" smtClean="0"/>
            <a:t>Los bancos comerciales están legalmente constituidos como sociedades anónimas y de capital fijo y no se requiere concesión alguna.</a:t>
          </a:r>
          <a:endParaRPr lang="es-MX" dirty="0"/>
        </a:p>
      </dgm:t>
    </dgm:pt>
    <dgm:pt modelId="{6AE31317-0323-4983-8CFF-8716D6A980FF}" type="parTrans" cxnId="{778F5833-0EB2-4E3E-B2F9-1C3FF3A9D1AA}">
      <dgm:prSet/>
      <dgm:spPr/>
      <dgm:t>
        <a:bodyPr/>
        <a:lstStyle/>
        <a:p>
          <a:endParaRPr lang="es-MX"/>
        </a:p>
      </dgm:t>
    </dgm:pt>
    <dgm:pt modelId="{AD86EB32-4525-490F-B48B-F55BB7690BF2}" type="sibTrans" cxnId="{778F5833-0EB2-4E3E-B2F9-1C3FF3A9D1AA}">
      <dgm:prSet/>
      <dgm:spPr/>
      <dgm:t>
        <a:bodyPr/>
        <a:lstStyle/>
        <a:p>
          <a:endParaRPr lang="es-MX"/>
        </a:p>
      </dgm:t>
    </dgm:pt>
    <dgm:pt modelId="{1CE500B9-3522-442E-9D6B-5BD9D09B8E8F}">
      <dgm:prSet phldrT="[Texto]"/>
      <dgm:spPr/>
      <dgm:t>
        <a:bodyPr/>
        <a:lstStyle/>
        <a:p>
          <a:r>
            <a:rPr lang="es-MX" b="1" dirty="0" smtClean="0"/>
            <a:t>Regula a la banca, lo mismo que las actividades del resto de los intermediarios financieros y bancarios. </a:t>
          </a:r>
          <a:endParaRPr lang="es-MX" dirty="0"/>
        </a:p>
      </dgm:t>
    </dgm:pt>
    <dgm:pt modelId="{64A52488-77CC-4C9A-9397-0D63BCA276CE}" type="parTrans" cxnId="{A274B339-0754-4502-8033-B925FC63DF47}">
      <dgm:prSet/>
      <dgm:spPr/>
      <dgm:t>
        <a:bodyPr/>
        <a:lstStyle/>
        <a:p>
          <a:endParaRPr lang="es-MX"/>
        </a:p>
      </dgm:t>
    </dgm:pt>
    <dgm:pt modelId="{28D000BA-DBB6-481F-B2E8-C339B6874A24}" type="sibTrans" cxnId="{A274B339-0754-4502-8033-B925FC63DF47}">
      <dgm:prSet/>
      <dgm:spPr/>
      <dgm:t>
        <a:bodyPr/>
        <a:lstStyle/>
        <a:p>
          <a:endParaRPr lang="es-MX"/>
        </a:p>
      </dgm:t>
    </dgm:pt>
    <dgm:pt modelId="{1F63FBBB-D2EA-42A6-8362-A5E537DEC145}" type="pres">
      <dgm:prSet presAssocID="{FC61805F-8047-4403-BE4D-EE62D84CE9F9}" presName="cycle" presStyleCnt="0">
        <dgm:presLayoutVars>
          <dgm:chMax val="1"/>
          <dgm:dir/>
          <dgm:animLvl val="ctr"/>
          <dgm:resizeHandles val="exact"/>
        </dgm:presLayoutVars>
      </dgm:prSet>
      <dgm:spPr/>
      <dgm:t>
        <a:bodyPr/>
        <a:lstStyle/>
        <a:p>
          <a:endParaRPr lang="es-MX"/>
        </a:p>
      </dgm:t>
    </dgm:pt>
    <dgm:pt modelId="{1FC92A1D-9588-4B6C-94A2-C39AC39FDDA9}" type="pres">
      <dgm:prSet presAssocID="{F8F51B8E-BC71-4A8D-9D47-7D99B29F17A0}" presName="centerShape" presStyleLbl="node0" presStyleIdx="0" presStyleCnt="1"/>
      <dgm:spPr/>
      <dgm:t>
        <a:bodyPr/>
        <a:lstStyle/>
        <a:p>
          <a:endParaRPr lang="es-MX"/>
        </a:p>
      </dgm:t>
    </dgm:pt>
    <dgm:pt modelId="{D188FD07-0CC2-458E-8D56-F3FD9759AA6F}" type="pres">
      <dgm:prSet presAssocID="{1633BCFF-E73E-454A-A81B-DB727C4F8EAF}" presName="parTrans" presStyleLbl="bgSibTrans2D1" presStyleIdx="0" presStyleCnt="3"/>
      <dgm:spPr/>
      <dgm:t>
        <a:bodyPr/>
        <a:lstStyle/>
        <a:p>
          <a:endParaRPr lang="es-MX"/>
        </a:p>
      </dgm:t>
    </dgm:pt>
    <dgm:pt modelId="{A5EFACAD-DEE6-4AAE-8FA8-D14566B35FA6}" type="pres">
      <dgm:prSet presAssocID="{982DB2ED-7467-4C52-AE52-59302BB8D367}" presName="node" presStyleLbl="node1" presStyleIdx="0" presStyleCnt="3">
        <dgm:presLayoutVars>
          <dgm:bulletEnabled val="1"/>
        </dgm:presLayoutVars>
      </dgm:prSet>
      <dgm:spPr/>
      <dgm:t>
        <a:bodyPr/>
        <a:lstStyle/>
        <a:p>
          <a:endParaRPr lang="es-MX"/>
        </a:p>
      </dgm:t>
    </dgm:pt>
    <dgm:pt modelId="{FB481DD6-DD23-469F-A244-F75F267A9C3E}" type="pres">
      <dgm:prSet presAssocID="{6AE31317-0323-4983-8CFF-8716D6A980FF}" presName="parTrans" presStyleLbl="bgSibTrans2D1" presStyleIdx="1" presStyleCnt="3"/>
      <dgm:spPr/>
      <dgm:t>
        <a:bodyPr/>
        <a:lstStyle/>
        <a:p>
          <a:endParaRPr lang="es-MX"/>
        </a:p>
      </dgm:t>
    </dgm:pt>
    <dgm:pt modelId="{7E2AECA0-0366-4B47-B069-B318A3AD15FE}" type="pres">
      <dgm:prSet presAssocID="{925E68B2-C7FA-4164-BF9F-120237CCAF5A}" presName="node" presStyleLbl="node1" presStyleIdx="1" presStyleCnt="3">
        <dgm:presLayoutVars>
          <dgm:bulletEnabled val="1"/>
        </dgm:presLayoutVars>
      </dgm:prSet>
      <dgm:spPr/>
      <dgm:t>
        <a:bodyPr/>
        <a:lstStyle/>
        <a:p>
          <a:endParaRPr lang="es-MX"/>
        </a:p>
      </dgm:t>
    </dgm:pt>
    <dgm:pt modelId="{BD75710F-7C52-4F23-ACE3-D07E86753A7C}" type="pres">
      <dgm:prSet presAssocID="{64A52488-77CC-4C9A-9397-0D63BCA276CE}" presName="parTrans" presStyleLbl="bgSibTrans2D1" presStyleIdx="2" presStyleCnt="3"/>
      <dgm:spPr/>
      <dgm:t>
        <a:bodyPr/>
        <a:lstStyle/>
        <a:p>
          <a:endParaRPr lang="es-MX"/>
        </a:p>
      </dgm:t>
    </dgm:pt>
    <dgm:pt modelId="{04B0B857-18BF-4A04-8CF6-CE0B0D6B923C}" type="pres">
      <dgm:prSet presAssocID="{1CE500B9-3522-442E-9D6B-5BD9D09B8E8F}" presName="node" presStyleLbl="node1" presStyleIdx="2" presStyleCnt="3">
        <dgm:presLayoutVars>
          <dgm:bulletEnabled val="1"/>
        </dgm:presLayoutVars>
      </dgm:prSet>
      <dgm:spPr/>
      <dgm:t>
        <a:bodyPr/>
        <a:lstStyle/>
        <a:p>
          <a:endParaRPr lang="es-MX"/>
        </a:p>
      </dgm:t>
    </dgm:pt>
  </dgm:ptLst>
  <dgm:cxnLst>
    <dgm:cxn modelId="{FE2192DD-E883-4C3F-9DFC-554270ACB144}" type="presOf" srcId="{982DB2ED-7467-4C52-AE52-59302BB8D367}" destId="{A5EFACAD-DEE6-4AAE-8FA8-D14566B35FA6}" srcOrd="0" destOrd="0" presId="urn:microsoft.com/office/officeart/2005/8/layout/radial4"/>
    <dgm:cxn modelId="{F8AEC690-6F2C-4C50-BF0E-898AEDD6A57F}" srcId="{F8F51B8E-BC71-4A8D-9D47-7D99B29F17A0}" destId="{982DB2ED-7467-4C52-AE52-59302BB8D367}" srcOrd="0" destOrd="0" parTransId="{1633BCFF-E73E-454A-A81B-DB727C4F8EAF}" sibTransId="{666FE166-3F47-432F-A179-58800B6E234E}"/>
    <dgm:cxn modelId="{2EEDFEF0-7B82-481D-B907-D3090DDEB1E0}" srcId="{FC61805F-8047-4403-BE4D-EE62D84CE9F9}" destId="{F8F51B8E-BC71-4A8D-9D47-7D99B29F17A0}" srcOrd="0" destOrd="0" parTransId="{AF76652A-7556-4807-9079-92992C08A103}" sibTransId="{ECAF98EA-9749-4AE9-B108-54061BD70E94}"/>
    <dgm:cxn modelId="{778F5833-0EB2-4E3E-B2F9-1C3FF3A9D1AA}" srcId="{F8F51B8E-BC71-4A8D-9D47-7D99B29F17A0}" destId="{925E68B2-C7FA-4164-BF9F-120237CCAF5A}" srcOrd="1" destOrd="0" parTransId="{6AE31317-0323-4983-8CFF-8716D6A980FF}" sibTransId="{AD86EB32-4525-490F-B48B-F55BB7690BF2}"/>
    <dgm:cxn modelId="{81340EB2-C098-4719-98DB-74318E0301E3}" type="presOf" srcId="{1633BCFF-E73E-454A-A81B-DB727C4F8EAF}" destId="{D188FD07-0CC2-458E-8D56-F3FD9759AA6F}" srcOrd="0" destOrd="0" presId="urn:microsoft.com/office/officeart/2005/8/layout/radial4"/>
    <dgm:cxn modelId="{BACF6263-0B5D-4313-9869-5A44193C6EB6}" type="presOf" srcId="{1CE500B9-3522-442E-9D6B-5BD9D09B8E8F}" destId="{04B0B857-18BF-4A04-8CF6-CE0B0D6B923C}" srcOrd="0" destOrd="0" presId="urn:microsoft.com/office/officeart/2005/8/layout/radial4"/>
    <dgm:cxn modelId="{56D5F582-654C-4AD5-AB98-36B63F92EAC7}" type="presOf" srcId="{F8F51B8E-BC71-4A8D-9D47-7D99B29F17A0}" destId="{1FC92A1D-9588-4B6C-94A2-C39AC39FDDA9}" srcOrd="0" destOrd="0" presId="urn:microsoft.com/office/officeart/2005/8/layout/radial4"/>
    <dgm:cxn modelId="{E3509180-861E-4A64-A61A-45F0D72EADEC}" type="presOf" srcId="{FC61805F-8047-4403-BE4D-EE62D84CE9F9}" destId="{1F63FBBB-D2EA-42A6-8362-A5E537DEC145}" srcOrd="0" destOrd="0" presId="urn:microsoft.com/office/officeart/2005/8/layout/radial4"/>
    <dgm:cxn modelId="{3FBA750E-070C-412B-8D95-6D21BF801C80}" type="presOf" srcId="{64A52488-77CC-4C9A-9397-0D63BCA276CE}" destId="{BD75710F-7C52-4F23-ACE3-D07E86753A7C}" srcOrd="0" destOrd="0" presId="urn:microsoft.com/office/officeart/2005/8/layout/radial4"/>
    <dgm:cxn modelId="{FA485DF6-0223-484E-A473-8103EF6F3050}" type="presOf" srcId="{925E68B2-C7FA-4164-BF9F-120237CCAF5A}" destId="{7E2AECA0-0366-4B47-B069-B318A3AD15FE}" srcOrd="0" destOrd="0" presId="urn:microsoft.com/office/officeart/2005/8/layout/radial4"/>
    <dgm:cxn modelId="{A274B339-0754-4502-8033-B925FC63DF47}" srcId="{F8F51B8E-BC71-4A8D-9D47-7D99B29F17A0}" destId="{1CE500B9-3522-442E-9D6B-5BD9D09B8E8F}" srcOrd="2" destOrd="0" parTransId="{64A52488-77CC-4C9A-9397-0D63BCA276CE}" sibTransId="{28D000BA-DBB6-481F-B2E8-C339B6874A24}"/>
    <dgm:cxn modelId="{154BC936-E365-4059-B2DA-31CA833D5F07}" type="presOf" srcId="{6AE31317-0323-4983-8CFF-8716D6A980FF}" destId="{FB481DD6-DD23-469F-A244-F75F267A9C3E}" srcOrd="0" destOrd="0" presId="urn:microsoft.com/office/officeart/2005/8/layout/radial4"/>
    <dgm:cxn modelId="{7662EF46-0068-4A61-B270-6B06C3CEA0AE}" type="presParOf" srcId="{1F63FBBB-D2EA-42A6-8362-A5E537DEC145}" destId="{1FC92A1D-9588-4B6C-94A2-C39AC39FDDA9}" srcOrd="0" destOrd="0" presId="urn:microsoft.com/office/officeart/2005/8/layout/radial4"/>
    <dgm:cxn modelId="{183114C1-531C-4D9A-B6F1-06D0C9709916}" type="presParOf" srcId="{1F63FBBB-D2EA-42A6-8362-A5E537DEC145}" destId="{D188FD07-0CC2-458E-8D56-F3FD9759AA6F}" srcOrd="1" destOrd="0" presId="urn:microsoft.com/office/officeart/2005/8/layout/radial4"/>
    <dgm:cxn modelId="{D0160058-5332-45D3-8406-6A8459A498DF}" type="presParOf" srcId="{1F63FBBB-D2EA-42A6-8362-A5E537DEC145}" destId="{A5EFACAD-DEE6-4AAE-8FA8-D14566B35FA6}" srcOrd="2" destOrd="0" presId="urn:microsoft.com/office/officeart/2005/8/layout/radial4"/>
    <dgm:cxn modelId="{1FE24937-E0A0-4467-A4AE-BE72806AE193}" type="presParOf" srcId="{1F63FBBB-D2EA-42A6-8362-A5E537DEC145}" destId="{FB481DD6-DD23-469F-A244-F75F267A9C3E}" srcOrd="3" destOrd="0" presId="urn:microsoft.com/office/officeart/2005/8/layout/radial4"/>
    <dgm:cxn modelId="{C2200AEC-FC53-4FAF-AA78-2E104FF15617}" type="presParOf" srcId="{1F63FBBB-D2EA-42A6-8362-A5E537DEC145}" destId="{7E2AECA0-0366-4B47-B069-B318A3AD15FE}" srcOrd="4" destOrd="0" presId="urn:microsoft.com/office/officeart/2005/8/layout/radial4"/>
    <dgm:cxn modelId="{7F04C838-2F7F-4F6B-8785-BE9ACB05A6FE}" type="presParOf" srcId="{1F63FBBB-D2EA-42A6-8362-A5E537DEC145}" destId="{BD75710F-7C52-4F23-ACE3-D07E86753A7C}" srcOrd="5" destOrd="0" presId="urn:microsoft.com/office/officeart/2005/8/layout/radial4"/>
    <dgm:cxn modelId="{DFEAC658-70E9-4BEE-A08C-3EED3858D848}" type="presParOf" srcId="{1F63FBBB-D2EA-42A6-8362-A5E537DEC145}" destId="{04B0B857-18BF-4A04-8CF6-CE0B0D6B923C}" srcOrd="6"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CBFAA3C0-39CB-4653-82D3-A9CD524B18B4}"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s-MX"/>
        </a:p>
      </dgm:t>
    </dgm:pt>
    <dgm:pt modelId="{2C981337-63D3-45EB-A869-29B1F5E86B95}">
      <dgm:prSet phldrT="[Texto]"/>
      <dgm:spPr/>
      <dgm:t>
        <a:bodyPr/>
        <a:lstStyle/>
        <a:p>
          <a:r>
            <a:rPr lang="es-MX" dirty="0" smtClean="0"/>
            <a:t>Función de la Ley del Mercado de Valores</a:t>
          </a:r>
          <a:endParaRPr lang="es-MX" dirty="0"/>
        </a:p>
      </dgm:t>
    </dgm:pt>
    <dgm:pt modelId="{35CFEA95-DECE-435D-95C5-9E73971039C2}" type="parTrans" cxnId="{10A416BF-EA82-44DC-B01E-8A38D0654438}">
      <dgm:prSet/>
      <dgm:spPr/>
      <dgm:t>
        <a:bodyPr/>
        <a:lstStyle/>
        <a:p>
          <a:endParaRPr lang="es-MX"/>
        </a:p>
      </dgm:t>
    </dgm:pt>
    <dgm:pt modelId="{59FFBEB4-3BCA-4245-B3B1-91ECA497D747}" type="sibTrans" cxnId="{10A416BF-EA82-44DC-B01E-8A38D0654438}">
      <dgm:prSet/>
      <dgm:spPr/>
      <dgm:t>
        <a:bodyPr/>
        <a:lstStyle/>
        <a:p>
          <a:endParaRPr lang="es-MX"/>
        </a:p>
      </dgm:t>
    </dgm:pt>
    <dgm:pt modelId="{157EC5EB-7BF6-4CCF-A2F0-EFD45A7B702E}">
      <dgm:prSet phldrT="[Texto]"/>
      <dgm:spPr/>
      <dgm:t>
        <a:bodyPr/>
        <a:lstStyle/>
        <a:p>
          <a:pPr algn="just"/>
          <a:r>
            <a:rPr lang="es-MX" b="1" dirty="0" smtClean="0"/>
            <a:t>Regula la operación de instituciones encargadas de negociar valores, y</a:t>
          </a:r>
          <a:endParaRPr lang="es-MX" dirty="0"/>
        </a:p>
      </dgm:t>
    </dgm:pt>
    <dgm:pt modelId="{26F6086D-E43E-4536-B730-25589C643AEA}" type="parTrans" cxnId="{571EA868-C9DC-4BFB-8997-8A2AD440BA59}">
      <dgm:prSet/>
      <dgm:spPr/>
      <dgm:t>
        <a:bodyPr/>
        <a:lstStyle/>
        <a:p>
          <a:endParaRPr lang="es-MX"/>
        </a:p>
      </dgm:t>
    </dgm:pt>
    <dgm:pt modelId="{799BE55F-68AC-4A31-84A4-B174E239A863}" type="sibTrans" cxnId="{571EA868-C9DC-4BFB-8997-8A2AD440BA59}">
      <dgm:prSet/>
      <dgm:spPr/>
      <dgm:t>
        <a:bodyPr/>
        <a:lstStyle/>
        <a:p>
          <a:endParaRPr lang="es-MX"/>
        </a:p>
      </dgm:t>
    </dgm:pt>
    <dgm:pt modelId="{0002DC17-B741-4A29-B690-D26B9C12D80C}">
      <dgm:prSet phldrT="[Texto]"/>
      <dgm:spPr/>
      <dgm:t>
        <a:bodyPr/>
        <a:lstStyle/>
        <a:p>
          <a:pPr algn="just"/>
          <a:r>
            <a:rPr lang="es-MX" b="1" dirty="0" smtClean="0"/>
            <a:t>Las reformas promueven una mayor comercialización de estos títulos en el mercado secundario.</a:t>
          </a:r>
          <a:endParaRPr lang="es-MX" dirty="0"/>
        </a:p>
      </dgm:t>
    </dgm:pt>
    <dgm:pt modelId="{95B816F3-814A-486A-ADC6-972032972796}" type="parTrans" cxnId="{89F5EE65-35B8-4064-9FAD-B24A8EE8519F}">
      <dgm:prSet/>
      <dgm:spPr/>
      <dgm:t>
        <a:bodyPr/>
        <a:lstStyle/>
        <a:p>
          <a:endParaRPr lang="es-MX"/>
        </a:p>
      </dgm:t>
    </dgm:pt>
    <dgm:pt modelId="{D7040A5D-1224-4973-BAD5-4F8F38505F0D}" type="sibTrans" cxnId="{89F5EE65-35B8-4064-9FAD-B24A8EE8519F}">
      <dgm:prSet/>
      <dgm:spPr/>
      <dgm:t>
        <a:bodyPr/>
        <a:lstStyle/>
        <a:p>
          <a:endParaRPr lang="es-MX"/>
        </a:p>
      </dgm:t>
    </dgm:pt>
    <dgm:pt modelId="{131064B3-109E-465E-8AA4-CB968F4BD2F0}">
      <dgm:prSet phldrT="[Texto]"/>
      <dgm:spPr/>
      <dgm:t>
        <a:bodyPr/>
        <a:lstStyle/>
        <a:p>
          <a:pPr algn="just"/>
          <a:r>
            <a:rPr lang="es-MX" b="1" dirty="0" smtClean="0"/>
            <a:t>Esta nueva ley introduce la figura del especialista bursátil.</a:t>
          </a:r>
          <a:endParaRPr lang="es-MX" dirty="0"/>
        </a:p>
      </dgm:t>
    </dgm:pt>
    <dgm:pt modelId="{888430BC-B480-41EF-A65C-97B90B7CA3BB}" type="parTrans" cxnId="{0F4F078E-CCF2-432D-8002-3709D3502BAF}">
      <dgm:prSet/>
      <dgm:spPr/>
      <dgm:t>
        <a:bodyPr/>
        <a:lstStyle/>
        <a:p>
          <a:endParaRPr lang="es-MX"/>
        </a:p>
      </dgm:t>
    </dgm:pt>
    <dgm:pt modelId="{1D35F814-0211-4ED9-92A3-2698E7987EE9}" type="sibTrans" cxnId="{0F4F078E-CCF2-432D-8002-3709D3502BAF}">
      <dgm:prSet/>
      <dgm:spPr/>
      <dgm:t>
        <a:bodyPr/>
        <a:lstStyle/>
        <a:p>
          <a:endParaRPr lang="es-MX"/>
        </a:p>
      </dgm:t>
    </dgm:pt>
    <dgm:pt modelId="{C97BAF4D-9274-4848-AD9B-F92797FF1484}" type="pres">
      <dgm:prSet presAssocID="{CBFAA3C0-39CB-4653-82D3-A9CD524B18B4}" presName="Name0" presStyleCnt="0">
        <dgm:presLayoutVars>
          <dgm:dir/>
          <dgm:animLvl val="lvl"/>
          <dgm:resizeHandles val="exact"/>
        </dgm:presLayoutVars>
      </dgm:prSet>
      <dgm:spPr/>
      <dgm:t>
        <a:bodyPr/>
        <a:lstStyle/>
        <a:p>
          <a:endParaRPr lang="es-MX"/>
        </a:p>
      </dgm:t>
    </dgm:pt>
    <dgm:pt modelId="{CE656C09-6354-43C3-AA28-545FBCDDF658}" type="pres">
      <dgm:prSet presAssocID="{2C981337-63D3-45EB-A869-29B1F5E86B95}" presName="linNode" presStyleCnt="0"/>
      <dgm:spPr/>
    </dgm:pt>
    <dgm:pt modelId="{778C3A58-47AA-4108-B285-92CC5A0146AB}" type="pres">
      <dgm:prSet presAssocID="{2C981337-63D3-45EB-A869-29B1F5E86B95}" presName="parentText" presStyleLbl="node1" presStyleIdx="0" presStyleCnt="1" custLinFactNeighborX="-162" custLinFactNeighborY="1809">
        <dgm:presLayoutVars>
          <dgm:chMax val="1"/>
          <dgm:bulletEnabled val="1"/>
        </dgm:presLayoutVars>
      </dgm:prSet>
      <dgm:spPr/>
      <dgm:t>
        <a:bodyPr/>
        <a:lstStyle/>
        <a:p>
          <a:endParaRPr lang="es-MX"/>
        </a:p>
      </dgm:t>
    </dgm:pt>
    <dgm:pt modelId="{43D492E9-A492-46C8-8283-290922A29589}" type="pres">
      <dgm:prSet presAssocID="{2C981337-63D3-45EB-A869-29B1F5E86B95}" presName="descendantText" presStyleLbl="alignAccFollowNode1" presStyleIdx="0" presStyleCnt="1">
        <dgm:presLayoutVars>
          <dgm:bulletEnabled val="1"/>
        </dgm:presLayoutVars>
      </dgm:prSet>
      <dgm:spPr/>
      <dgm:t>
        <a:bodyPr/>
        <a:lstStyle/>
        <a:p>
          <a:endParaRPr lang="es-MX"/>
        </a:p>
      </dgm:t>
    </dgm:pt>
  </dgm:ptLst>
  <dgm:cxnLst>
    <dgm:cxn modelId="{A5092A32-150E-41CD-96CD-A383FCFB2F5B}" type="presOf" srcId="{157EC5EB-7BF6-4CCF-A2F0-EFD45A7B702E}" destId="{43D492E9-A492-46C8-8283-290922A29589}" srcOrd="0" destOrd="0" presId="urn:microsoft.com/office/officeart/2005/8/layout/vList5"/>
    <dgm:cxn modelId="{0F4F078E-CCF2-432D-8002-3709D3502BAF}" srcId="{2C981337-63D3-45EB-A869-29B1F5E86B95}" destId="{131064B3-109E-465E-8AA4-CB968F4BD2F0}" srcOrd="2" destOrd="0" parTransId="{888430BC-B480-41EF-A65C-97B90B7CA3BB}" sibTransId="{1D35F814-0211-4ED9-92A3-2698E7987EE9}"/>
    <dgm:cxn modelId="{81F5D4DA-6B87-499E-AC0D-9C23BA1B12A9}" type="presOf" srcId="{131064B3-109E-465E-8AA4-CB968F4BD2F0}" destId="{43D492E9-A492-46C8-8283-290922A29589}" srcOrd="0" destOrd="2" presId="urn:microsoft.com/office/officeart/2005/8/layout/vList5"/>
    <dgm:cxn modelId="{89F5EE65-35B8-4064-9FAD-B24A8EE8519F}" srcId="{2C981337-63D3-45EB-A869-29B1F5E86B95}" destId="{0002DC17-B741-4A29-B690-D26B9C12D80C}" srcOrd="1" destOrd="0" parTransId="{95B816F3-814A-486A-ADC6-972032972796}" sibTransId="{D7040A5D-1224-4973-BAD5-4F8F38505F0D}"/>
    <dgm:cxn modelId="{10A416BF-EA82-44DC-B01E-8A38D0654438}" srcId="{CBFAA3C0-39CB-4653-82D3-A9CD524B18B4}" destId="{2C981337-63D3-45EB-A869-29B1F5E86B95}" srcOrd="0" destOrd="0" parTransId="{35CFEA95-DECE-435D-95C5-9E73971039C2}" sibTransId="{59FFBEB4-3BCA-4245-B3B1-91ECA497D747}"/>
    <dgm:cxn modelId="{3497795F-6A8D-40B8-BE46-8655150C375A}" type="presOf" srcId="{CBFAA3C0-39CB-4653-82D3-A9CD524B18B4}" destId="{C97BAF4D-9274-4848-AD9B-F92797FF1484}" srcOrd="0" destOrd="0" presId="urn:microsoft.com/office/officeart/2005/8/layout/vList5"/>
    <dgm:cxn modelId="{571EA868-C9DC-4BFB-8997-8A2AD440BA59}" srcId="{2C981337-63D3-45EB-A869-29B1F5E86B95}" destId="{157EC5EB-7BF6-4CCF-A2F0-EFD45A7B702E}" srcOrd="0" destOrd="0" parTransId="{26F6086D-E43E-4536-B730-25589C643AEA}" sibTransId="{799BE55F-68AC-4A31-84A4-B174E239A863}"/>
    <dgm:cxn modelId="{2AE02833-729B-444D-9A64-249C62D4CA8A}" type="presOf" srcId="{0002DC17-B741-4A29-B690-D26B9C12D80C}" destId="{43D492E9-A492-46C8-8283-290922A29589}" srcOrd="0" destOrd="1" presId="urn:microsoft.com/office/officeart/2005/8/layout/vList5"/>
    <dgm:cxn modelId="{4B957865-4871-4186-A240-E515A80007EC}" type="presOf" srcId="{2C981337-63D3-45EB-A869-29B1F5E86B95}" destId="{778C3A58-47AA-4108-B285-92CC5A0146AB}" srcOrd="0" destOrd="0" presId="urn:microsoft.com/office/officeart/2005/8/layout/vList5"/>
    <dgm:cxn modelId="{DDCA0A4B-0030-489A-A6DF-3322A7E57B0F}" type="presParOf" srcId="{C97BAF4D-9274-4848-AD9B-F92797FF1484}" destId="{CE656C09-6354-43C3-AA28-545FBCDDF658}" srcOrd="0" destOrd="0" presId="urn:microsoft.com/office/officeart/2005/8/layout/vList5"/>
    <dgm:cxn modelId="{5A379854-F3E7-486C-8D4C-56862A0F2C8A}" type="presParOf" srcId="{CE656C09-6354-43C3-AA28-545FBCDDF658}" destId="{778C3A58-47AA-4108-B285-92CC5A0146AB}" srcOrd="0" destOrd="0" presId="urn:microsoft.com/office/officeart/2005/8/layout/vList5"/>
    <dgm:cxn modelId="{77FD4E92-0B34-41B4-BCEA-72DE4EBB9DB2}" type="presParOf" srcId="{CE656C09-6354-43C3-AA28-545FBCDDF658}" destId="{43D492E9-A492-46C8-8283-290922A29589}"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FE2AE8E-3FC9-4617-841A-83B17FF78A67}" type="doc">
      <dgm:prSet loTypeId="urn:microsoft.com/office/officeart/2005/8/layout/hList3" loCatId="list" qsTypeId="urn:microsoft.com/office/officeart/2005/8/quickstyle/simple1" qsCatId="simple" csTypeId="urn:microsoft.com/office/officeart/2005/8/colors/accent1_2" csCatId="accent1" phldr="1"/>
      <dgm:spPr/>
      <dgm:t>
        <a:bodyPr/>
        <a:lstStyle/>
        <a:p>
          <a:endParaRPr lang="es-MX"/>
        </a:p>
      </dgm:t>
    </dgm:pt>
    <dgm:pt modelId="{B080043B-8BD7-46D7-801A-18CAC795C6F4}">
      <dgm:prSet phldrT="[Texto]"/>
      <dgm:spPr/>
      <dgm:t>
        <a:bodyPr/>
        <a:lstStyle/>
        <a:p>
          <a:r>
            <a:rPr lang="es-MX" dirty="0" smtClean="0"/>
            <a:t>La necesidad del  Banco Central en  buscar fondos de emergencia en el exterior, se realizo con:</a:t>
          </a:r>
          <a:endParaRPr lang="es-MX" dirty="0"/>
        </a:p>
      </dgm:t>
    </dgm:pt>
    <dgm:pt modelId="{839A3EA9-352C-41D3-8EC0-2884EE1FC427}" type="parTrans" cxnId="{9F6DFBB9-B3C7-4139-8B3D-B0A935673BA2}">
      <dgm:prSet/>
      <dgm:spPr/>
      <dgm:t>
        <a:bodyPr/>
        <a:lstStyle/>
        <a:p>
          <a:endParaRPr lang="es-MX"/>
        </a:p>
      </dgm:t>
    </dgm:pt>
    <dgm:pt modelId="{42B49FA0-9E80-4DF2-98A8-FD9EA47D3738}" type="sibTrans" cxnId="{9F6DFBB9-B3C7-4139-8B3D-B0A935673BA2}">
      <dgm:prSet/>
      <dgm:spPr/>
      <dgm:t>
        <a:bodyPr/>
        <a:lstStyle/>
        <a:p>
          <a:endParaRPr lang="es-MX"/>
        </a:p>
      </dgm:t>
    </dgm:pt>
    <dgm:pt modelId="{432BEDC0-3BA5-417D-BC8E-2C22E8F9CABE}">
      <dgm:prSet phldrT="[Texto]"/>
      <dgm:spPr/>
      <dgm:t>
        <a:bodyPr/>
        <a:lstStyle/>
        <a:p>
          <a:r>
            <a:rPr lang="es-MX" b="1" dirty="0" smtClean="0"/>
            <a:t>La adopción de programas de estabilización concertados con el Fondo Monetario Internacional (FMI).</a:t>
          </a:r>
          <a:endParaRPr lang="es-MX" dirty="0"/>
        </a:p>
      </dgm:t>
    </dgm:pt>
    <dgm:pt modelId="{B8DD574A-B9E9-46C5-89AA-0B2B76D0E954}" type="parTrans" cxnId="{A4E334C2-9FF5-4702-BAE8-8610E51F7803}">
      <dgm:prSet/>
      <dgm:spPr/>
      <dgm:t>
        <a:bodyPr/>
        <a:lstStyle/>
        <a:p>
          <a:endParaRPr lang="es-MX"/>
        </a:p>
      </dgm:t>
    </dgm:pt>
    <dgm:pt modelId="{54F37C8F-BA92-4A22-B874-7594D6FAABFA}" type="sibTrans" cxnId="{A4E334C2-9FF5-4702-BAE8-8610E51F7803}">
      <dgm:prSet/>
      <dgm:spPr/>
      <dgm:t>
        <a:bodyPr/>
        <a:lstStyle/>
        <a:p>
          <a:endParaRPr lang="es-MX"/>
        </a:p>
      </dgm:t>
    </dgm:pt>
    <dgm:pt modelId="{5BD259DB-9F95-4EAE-B635-07C875578A07}">
      <dgm:prSet phldrT="[Texto]"/>
      <dgm:spPr/>
      <dgm:t>
        <a:bodyPr/>
        <a:lstStyle/>
        <a:p>
          <a:r>
            <a:rPr lang="es-MX" b="1" dirty="0" smtClean="0"/>
            <a:t>En los cuales se plantean recortes considerables en el gasto público, realineación de precios relativos, incluyendo precios y tarifas del sector público, Y</a:t>
          </a:r>
          <a:endParaRPr lang="es-MX" dirty="0"/>
        </a:p>
      </dgm:t>
    </dgm:pt>
    <dgm:pt modelId="{4832C456-AC0B-4BE8-B644-32287039394E}" type="parTrans" cxnId="{AB81F56B-51B5-4B36-BFA0-BBC20F6BABC5}">
      <dgm:prSet/>
      <dgm:spPr/>
      <dgm:t>
        <a:bodyPr/>
        <a:lstStyle/>
        <a:p>
          <a:endParaRPr lang="es-MX"/>
        </a:p>
      </dgm:t>
    </dgm:pt>
    <dgm:pt modelId="{AA5A740C-BC06-4645-A2A3-E68E068CF48A}" type="sibTrans" cxnId="{AB81F56B-51B5-4B36-BFA0-BBC20F6BABC5}">
      <dgm:prSet/>
      <dgm:spPr/>
      <dgm:t>
        <a:bodyPr/>
        <a:lstStyle/>
        <a:p>
          <a:endParaRPr lang="es-MX"/>
        </a:p>
      </dgm:t>
    </dgm:pt>
    <dgm:pt modelId="{A86D4E99-900C-4B31-9268-8FCA2B25DE59}">
      <dgm:prSet phldrT="[Texto]"/>
      <dgm:spPr/>
      <dgm:t>
        <a:bodyPr/>
        <a:lstStyle/>
        <a:p>
          <a:r>
            <a:rPr lang="es-MX" b="1" dirty="0" smtClean="0"/>
            <a:t>mantener políticas de crédito restrictivas, así como un tipo de cambio real subvaluado.  </a:t>
          </a:r>
          <a:endParaRPr lang="es-MX" dirty="0"/>
        </a:p>
      </dgm:t>
    </dgm:pt>
    <dgm:pt modelId="{2BCDF5FE-7A30-40E2-8B8C-B17A00E41CC1}" type="parTrans" cxnId="{3E1B3E32-4BD9-4BCE-BE09-F4D5496EDAEC}">
      <dgm:prSet/>
      <dgm:spPr/>
      <dgm:t>
        <a:bodyPr/>
        <a:lstStyle/>
        <a:p>
          <a:endParaRPr lang="es-MX"/>
        </a:p>
      </dgm:t>
    </dgm:pt>
    <dgm:pt modelId="{59E803B9-3439-4599-867F-E13E2E5B3C4C}" type="sibTrans" cxnId="{3E1B3E32-4BD9-4BCE-BE09-F4D5496EDAEC}">
      <dgm:prSet/>
      <dgm:spPr/>
      <dgm:t>
        <a:bodyPr/>
        <a:lstStyle/>
        <a:p>
          <a:endParaRPr lang="es-MX"/>
        </a:p>
      </dgm:t>
    </dgm:pt>
    <dgm:pt modelId="{D0B85AA1-9ECE-47B0-BAD1-BACE8B463C21}" type="pres">
      <dgm:prSet presAssocID="{FFE2AE8E-3FC9-4617-841A-83B17FF78A67}" presName="composite" presStyleCnt="0">
        <dgm:presLayoutVars>
          <dgm:chMax val="1"/>
          <dgm:dir/>
          <dgm:resizeHandles val="exact"/>
        </dgm:presLayoutVars>
      </dgm:prSet>
      <dgm:spPr/>
      <dgm:t>
        <a:bodyPr/>
        <a:lstStyle/>
        <a:p>
          <a:endParaRPr lang="es-MX"/>
        </a:p>
      </dgm:t>
    </dgm:pt>
    <dgm:pt modelId="{ECAAAEA7-DBCE-4472-BEF7-6A13E5FE7774}" type="pres">
      <dgm:prSet presAssocID="{B080043B-8BD7-46D7-801A-18CAC795C6F4}" presName="roof" presStyleLbl="dkBgShp" presStyleIdx="0" presStyleCnt="2"/>
      <dgm:spPr/>
      <dgm:t>
        <a:bodyPr/>
        <a:lstStyle/>
        <a:p>
          <a:endParaRPr lang="es-MX"/>
        </a:p>
      </dgm:t>
    </dgm:pt>
    <dgm:pt modelId="{DEF041BD-7060-481A-8BFD-ED005D4E2DA4}" type="pres">
      <dgm:prSet presAssocID="{B080043B-8BD7-46D7-801A-18CAC795C6F4}" presName="pillars" presStyleCnt="0"/>
      <dgm:spPr/>
    </dgm:pt>
    <dgm:pt modelId="{DDCB11C7-844D-4290-922B-17A3CF80E221}" type="pres">
      <dgm:prSet presAssocID="{B080043B-8BD7-46D7-801A-18CAC795C6F4}" presName="pillar1" presStyleLbl="node1" presStyleIdx="0" presStyleCnt="3">
        <dgm:presLayoutVars>
          <dgm:bulletEnabled val="1"/>
        </dgm:presLayoutVars>
      </dgm:prSet>
      <dgm:spPr/>
      <dgm:t>
        <a:bodyPr/>
        <a:lstStyle/>
        <a:p>
          <a:endParaRPr lang="es-MX"/>
        </a:p>
      </dgm:t>
    </dgm:pt>
    <dgm:pt modelId="{A3CD4F7B-445A-4D90-B9B3-0D07C2111FBA}" type="pres">
      <dgm:prSet presAssocID="{5BD259DB-9F95-4EAE-B635-07C875578A07}" presName="pillarX" presStyleLbl="node1" presStyleIdx="1" presStyleCnt="3">
        <dgm:presLayoutVars>
          <dgm:bulletEnabled val="1"/>
        </dgm:presLayoutVars>
      </dgm:prSet>
      <dgm:spPr/>
      <dgm:t>
        <a:bodyPr/>
        <a:lstStyle/>
        <a:p>
          <a:endParaRPr lang="es-MX"/>
        </a:p>
      </dgm:t>
    </dgm:pt>
    <dgm:pt modelId="{1073B938-B058-43A4-8742-F499995F3930}" type="pres">
      <dgm:prSet presAssocID="{A86D4E99-900C-4B31-9268-8FCA2B25DE59}" presName="pillarX" presStyleLbl="node1" presStyleIdx="2" presStyleCnt="3">
        <dgm:presLayoutVars>
          <dgm:bulletEnabled val="1"/>
        </dgm:presLayoutVars>
      </dgm:prSet>
      <dgm:spPr/>
      <dgm:t>
        <a:bodyPr/>
        <a:lstStyle/>
        <a:p>
          <a:endParaRPr lang="es-MX"/>
        </a:p>
      </dgm:t>
    </dgm:pt>
    <dgm:pt modelId="{3A5480C0-9243-40EA-AA94-FEB7E3AC3E85}" type="pres">
      <dgm:prSet presAssocID="{B080043B-8BD7-46D7-801A-18CAC795C6F4}" presName="base" presStyleLbl="dkBgShp" presStyleIdx="1" presStyleCnt="2"/>
      <dgm:spPr/>
    </dgm:pt>
  </dgm:ptLst>
  <dgm:cxnLst>
    <dgm:cxn modelId="{DF9275DA-DB03-44C0-B7EA-3BC1D1B8B1EF}" type="presOf" srcId="{FFE2AE8E-3FC9-4617-841A-83B17FF78A67}" destId="{D0B85AA1-9ECE-47B0-BAD1-BACE8B463C21}" srcOrd="0" destOrd="0" presId="urn:microsoft.com/office/officeart/2005/8/layout/hList3"/>
    <dgm:cxn modelId="{3E1B3E32-4BD9-4BCE-BE09-F4D5496EDAEC}" srcId="{B080043B-8BD7-46D7-801A-18CAC795C6F4}" destId="{A86D4E99-900C-4B31-9268-8FCA2B25DE59}" srcOrd="2" destOrd="0" parTransId="{2BCDF5FE-7A30-40E2-8B8C-B17A00E41CC1}" sibTransId="{59E803B9-3439-4599-867F-E13E2E5B3C4C}"/>
    <dgm:cxn modelId="{5381A254-4674-41D0-953C-7DD949784623}" type="presOf" srcId="{5BD259DB-9F95-4EAE-B635-07C875578A07}" destId="{A3CD4F7B-445A-4D90-B9B3-0D07C2111FBA}" srcOrd="0" destOrd="0" presId="urn:microsoft.com/office/officeart/2005/8/layout/hList3"/>
    <dgm:cxn modelId="{A4E334C2-9FF5-4702-BAE8-8610E51F7803}" srcId="{B080043B-8BD7-46D7-801A-18CAC795C6F4}" destId="{432BEDC0-3BA5-417D-BC8E-2C22E8F9CABE}" srcOrd="0" destOrd="0" parTransId="{B8DD574A-B9E9-46C5-89AA-0B2B76D0E954}" sibTransId="{54F37C8F-BA92-4A22-B874-7594D6FAABFA}"/>
    <dgm:cxn modelId="{CA21F82D-0D4E-4E0D-A559-F1519547C1E3}" type="presOf" srcId="{B080043B-8BD7-46D7-801A-18CAC795C6F4}" destId="{ECAAAEA7-DBCE-4472-BEF7-6A13E5FE7774}" srcOrd="0" destOrd="0" presId="urn:microsoft.com/office/officeart/2005/8/layout/hList3"/>
    <dgm:cxn modelId="{AB81F56B-51B5-4B36-BFA0-BBC20F6BABC5}" srcId="{B080043B-8BD7-46D7-801A-18CAC795C6F4}" destId="{5BD259DB-9F95-4EAE-B635-07C875578A07}" srcOrd="1" destOrd="0" parTransId="{4832C456-AC0B-4BE8-B644-32287039394E}" sibTransId="{AA5A740C-BC06-4645-A2A3-E68E068CF48A}"/>
    <dgm:cxn modelId="{9F6DFBB9-B3C7-4139-8B3D-B0A935673BA2}" srcId="{FFE2AE8E-3FC9-4617-841A-83B17FF78A67}" destId="{B080043B-8BD7-46D7-801A-18CAC795C6F4}" srcOrd="0" destOrd="0" parTransId="{839A3EA9-352C-41D3-8EC0-2884EE1FC427}" sibTransId="{42B49FA0-9E80-4DF2-98A8-FD9EA47D3738}"/>
    <dgm:cxn modelId="{4970F831-921D-4BF2-ACE3-CC6B9DD17562}" type="presOf" srcId="{A86D4E99-900C-4B31-9268-8FCA2B25DE59}" destId="{1073B938-B058-43A4-8742-F499995F3930}" srcOrd="0" destOrd="0" presId="urn:microsoft.com/office/officeart/2005/8/layout/hList3"/>
    <dgm:cxn modelId="{07269C04-8872-4BCF-BD71-E1EA13B15686}" type="presOf" srcId="{432BEDC0-3BA5-417D-BC8E-2C22E8F9CABE}" destId="{DDCB11C7-844D-4290-922B-17A3CF80E221}" srcOrd="0" destOrd="0" presId="urn:microsoft.com/office/officeart/2005/8/layout/hList3"/>
    <dgm:cxn modelId="{362AD072-F05F-47EA-959C-77F33A7BA4E7}" type="presParOf" srcId="{D0B85AA1-9ECE-47B0-BAD1-BACE8B463C21}" destId="{ECAAAEA7-DBCE-4472-BEF7-6A13E5FE7774}" srcOrd="0" destOrd="0" presId="urn:microsoft.com/office/officeart/2005/8/layout/hList3"/>
    <dgm:cxn modelId="{FEE59352-970E-46A4-AECE-89D23966BA28}" type="presParOf" srcId="{D0B85AA1-9ECE-47B0-BAD1-BACE8B463C21}" destId="{DEF041BD-7060-481A-8BFD-ED005D4E2DA4}" srcOrd="1" destOrd="0" presId="urn:microsoft.com/office/officeart/2005/8/layout/hList3"/>
    <dgm:cxn modelId="{9E71F6EA-6669-4DAA-9E10-19AAC7666D2C}" type="presParOf" srcId="{DEF041BD-7060-481A-8BFD-ED005D4E2DA4}" destId="{DDCB11C7-844D-4290-922B-17A3CF80E221}" srcOrd="0" destOrd="0" presId="urn:microsoft.com/office/officeart/2005/8/layout/hList3"/>
    <dgm:cxn modelId="{81EBD2A5-CC1A-4413-ABD9-CD0EC6374C54}" type="presParOf" srcId="{DEF041BD-7060-481A-8BFD-ED005D4E2DA4}" destId="{A3CD4F7B-445A-4D90-B9B3-0D07C2111FBA}" srcOrd="1" destOrd="0" presId="urn:microsoft.com/office/officeart/2005/8/layout/hList3"/>
    <dgm:cxn modelId="{86396092-D26A-4248-BEFA-F013AD245EBF}" type="presParOf" srcId="{DEF041BD-7060-481A-8BFD-ED005D4E2DA4}" destId="{1073B938-B058-43A4-8742-F499995F3930}" srcOrd="2" destOrd="0" presId="urn:microsoft.com/office/officeart/2005/8/layout/hList3"/>
    <dgm:cxn modelId="{78C896A5-5567-4F3F-886C-498653D08339}" type="presParOf" srcId="{D0B85AA1-9ECE-47B0-BAD1-BACE8B463C21}" destId="{3A5480C0-9243-40EA-AA94-FEB7E3AC3E85}" srcOrd="2" destOrd="0" presId="urn:microsoft.com/office/officeart/2005/8/layout/h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0E22DDA1-ACD9-4FFB-8478-3C9FF3D9BF5F}"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es-MX"/>
        </a:p>
      </dgm:t>
    </dgm:pt>
    <dgm:pt modelId="{FE333633-E5CB-4198-92A8-ED4C227F78C7}">
      <dgm:prSet phldrT="[Texto]"/>
      <dgm:spPr/>
      <dgm:t>
        <a:bodyPr/>
        <a:lstStyle/>
        <a:p>
          <a:pPr algn="ctr"/>
          <a:r>
            <a:rPr lang="es-MX" dirty="0" smtClean="0"/>
            <a:t>Fases  que implemento Nacional Financiera, pretendían funcionar como un “proceso de evolución”: para tener acceso a los créditos;</a:t>
          </a:r>
          <a:endParaRPr lang="es-MX" dirty="0"/>
        </a:p>
      </dgm:t>
    </dgm:pt>
    <dgm:pt modelId="{D739C785-795D-491B-AC43-32D42A415BC7}" type="parTrans" cxnId="{24636E4D-5923-43BC-A8F2-229D204C360C}">
      <dgm:prSet/>
      <dgm:spPr/>
      <dgm:t>
        <a:bodyPr/>
        <a:lstStyle/>
        <a:p>
          <a:endParaRPr lang="es-MX"/>
        </a:p>
      </dgm:t>
    </dgm:pt>
    <dgm:pt modelId="{4D66158D-2636-44F6-BC1C-917446A617F7}" type="sibTrans" cxnId="{24636E4D-5923-43BC-A8F2-229D204C360C}">
      <dgm:prSet/>
      <dgm:spPr/>
      <dgm:t>
        <a:bodyPr/>
        <a:lstStyle/>
        <a:p>
          <a:endParaRPr lang="es-MX"/>
        </a:p>
      </dgm:t>
    </dgm:pt>
    <dgm:pt modelId="{A6F1E274-1C46-4D1F-8F7E-0844AE6776F5}">
      <dgm:prSet phldrT="[Texto]"/>
      <dgm:spPr/>
      <dgm:t>
        <a:bodyPr/>
        <a:lstStyle/>
        <a:p>
          <a:pPr algn="ctr"/>
          <a:r>
            <a:rPr lang="es-MX" b="1" dirty="0" smtClean="0"/>
            <a:t>1. Programa de financiamiento para microempresas: se diseño para responder a las necesidades de las empresas muy pequeñas. Estas empresas, en los casos más comunes, no pagaban impuestos directos e indirectos, carecían de sistemas de contabilidad y no contaban con acceso al crédito bancario comercial. </a:t>
          </a:r>
          <a:endParaRPr lang="es-MX" dirty="0"/>
        </a:p>
      </dgm:t>
    </dgm:pt>
    <dgm:pt modelId="{87146373-9868-47D3-B29F-91D302E405EA}" type="parTrans" cxnId="{7CC2431D-38F8-4823-8B18-10BFEA6F0ACE}">
      <dgm:prSet/>
      <dgm:spPr/>
      <dgm:t>
        <a:bodyPr/>
        <a:lstStyle/>
        <a:p>
          <a:endParaRPr lang="es-MX"/>
        </a:p>
      </dgm:t>
    </dgm:pt>
    <dgm:pt modelId="{216DD807-64DC-47C9-BD9C-586360CCBE9A}" type="sibTrans" cxnId="{7CC2431D-38F8-4823-8B18-10BFEA6F0ACE}">
      <dgm:prSet/>
      <dgm:spPr/>
      <dgm:t>
        <a:bodyPr/>
        <a:lstStyle/>
        <a:p>
          <a:endParaRPr lang="es-MX"/>
        </a:p>
      </dgm:t>
    </dgm:pt>
    <dgm:pt modelId="{59DABBAE-ADA4-4DEB-B142-C76372F35A87}">
      <dgm:prSet phldrT="[Texto]"/>
      <dgm:spPr/>
      <dgm:t>
        <a:bodyPr/>
        <a:lstStyle/>
        <a:p>
          <a:pPr algn="ctr"/>
          <a:r>
            <a:rPr lang="es-MX" b="1" dirty="0" smtClean="0"/>
            <a:t>2. Financiamiento de las pequeñas empresas: </a:t>
          </a:r>
          <a:r>
            <a:rPr lang="es-MX" b="1" dirty="0" err="1" smtClean="0"/>
            <a:t>Nafinsa</a:t>
          </a:r>
          <a:r>
            <a:rPr lang="es-MX" b="1" dirty="0" smtClean="0"/>
            <a:t> aportó los recursos y los bancos administraban el préstamo e incurrían en el riesgo. </a:t>
          </a:r>
          <a:r>
            <a:rPr lang="es-MX" b="1" dirty="0" err="1" smtClean="0"/>
            <a:t>Nafinsa</a:t>
          </a:r>
          <a:r>
            <a:rPr lang="es-MX" b="1" dirty="0" smtClean="0"/>
            <a:t> descontó todos los préstamos a los bancos comerciales a pequeñas empresas inscritas en el programa de “tarjeta empresarial”.</a:t>
          </a:r>
          <a:endParaRPr lang="es-MX" dirty="0"/>
        </a:p>
      </dgm:t>
    </dgm:pt>
    <dgm:pt modelId="{BACA8A50-0F21-4954-98F4-EFB3E85387D8}" type="parTrans" cxnId="{B04199A1-1162-412F-9FF8-3BF02C026BEE}">
      <dgm:prSet/>
      <dgm:spPr/>
      <dgm:t>
        <a:bodyPr/>
        <a:lstStyle/>
        <a:p>
          <a:endParaRPr lang="es-MX"/>
        </a:p>
      </dgm:t>
    </dgm:pt>
    <dgm:pt modelId="{150FB5B5-28C5-48A4-BE38-0CD5DEC5F1F4}" type="sibTrans" cxnId="{B04199A1-1162-412F-9FF8-3BF02C026BEE}">
      <dgm:prSet/>
      <dgm:spPr/>
      <dgm:t>
        <a:bodyPr/>
        <a:lstStyle/>
        <a:p>
          <a:endParaRPr lang="es-MX"/>
        </a:p>
      </dgm:t>
    </dgm:pt>
    <dgm:pt modelId="{DB485115-CEC3-4214-8597-75F26DA213C2}" type="pres">
      <dgm:prSet presAssocID="{0E22DDA1-ACD9-4FFB-8478-3C9FF3D9BF5F}" presName="outerComposite" presStyleCnt="0">
        <dgm:presLayoutVars>
          <dgm:chMax val="5"/>
          <dgm:dir/>
          <dgm:resizeHandles val="exact"/>
        </dgm:presLayoutVars>
      </dgm:prSet>
      <dgm:spPr/>
      <dgm:t>
        <a:bodyPr/>
        <a:lstStyle/>
        <a:p>
          <a:endParaRPr lang="es-MX"/>
        </a:p>
      </dgm:t>
    </dgm:pt>
    <dgm:pt modelId="{6A9A8581-96B1-4AE5-9D36-2F96D9E6CCD7}" type="pres">
      <dgm:prSet presAssocID="{0E22DDA1-ACD9-4FFB-8478-3C9FF3D9BF5F}" presName="dummyMaxCanvas" presStyleCnt="0">
        <dgm:presLayoutVars/>
      </dgm:prSet>
      <dgm:spPr/>
    </dgm:pt>
    <dgm:pt modelId="{B8145869-A60F-4B72-B744-2A7E38A04AE4}" type="pres">
      <dgm:prSet presAssocID="{0E22DDA1-ACD9-4FFB-8478-3C9FF3D9BF5F}" presName="ThreeNodes_1" presStyleLbl="node1" presStyleIdx="0" presStyleCnt="3">
        <dgm:presLayoutVars>
          <dgm:bulletEnabled val="1"/>
        </dgm:presLayoutVars>
      </dgm:prSet>
      <dgm:spPr/>
      <dgm:t>
        <a:bodyPr/>
        <a:lstStyle/>
        <a:p>
          <a:endParaRPr lang="es-MX"/>
        </a:p>
      </dgm:t>
    </dgm:pt>
    <dgm:pt modelId="{C6A02DE1-386F-493C-8F4B-1D39480571FE}" type="pres">
      <dgm:prSet presAssocID="{0E22DDA1-ACD9-4FFB-8478-3C9FF3D9BF5F}" presName="ThreeNodes_2" presStyleLbl="node1" presStyleIdx="1" presStyleCnt="3" custLinFactNeighborX="1543" custLinFactNeighborY="2006">
        <dgm:presLayoutVars>
          <dgm:bulletEnabled val="1"/>
        </dgm:presLayoutVars>
      </dgm:prSet>
      <dgm:spPr/>
      <dgm:t>
        <a:bodyPr/>
        <a:lstStyle/>
        <a:p>
          <a:endParaRPr lang="es-MX"/>
        </a:p>
      </dgm:t>
    </dgm:pt>
    <dgm:pt modelId="{59B93EB3-67B1-4278-A2D3-5AB72AF87583}" type="pres">
      <dgm:prSet presAssocID="{0E22DDA1-ACD9-4FFB-8478-3C9FF3D9BF5F}" presName="ThreeNodes_3" presStyleLbl="node1" presStyleIdx="2" presStyleCnt="3">
        <dgm:presLayoutVars>
          <dgm:bulletEnabled val="1"/>
        </dgm:presLayoutVars>
      </dgm:prSet>
      <dgm:spPr/>
      <dgm:t>
        <a:bodyPr/>
        <a:lstStyle/>
        <a:p>
          <a:endParaRPr lang="es-MX"/>
        </a:p>
      </dgm:t>
    </dgm:pt>
    <dgm:pt modelId="{1BB95251-B7B0-4D56-AAC6-7793EC00E9CC}" type="pres">
      <dgm:prSet presAssocID="{0E22DDA1-ACD9-4FFB-8478-3C9FF3D9BF5F}" presName="ThreeConn_1-2" presStyleLbl="fgAccFollowNode1" presStyleIdx="0" presStyleCnt="2">
        <dgm:presLayoutVars>
          <dgm:bulletEnabled val="1"/>
        </dgm:presLayoutVars>
      </dgm:prSet>
      <dgm:spPr/>
      <dgm:t>
        <a:bodyPr/>
        <a:lstStyle/>
        <a:p>
          <a:endParaRPr lang="es-MX"/>
        </a:p>
      </dgm:t>
    </dgm:pt>
    <dgm:pt modelId="{2231E4F1-43AD-41FB-9B61-7F3000FB0C4B}" type="pres">
      <dgm:prSet presAssocID="{0E22DDA1-ACD9-4FFB-8478-3C9FF3D9BF5F}" presName="ThreeConn_2-3" presStyleLbl="fgAccFollowNode1" presStyleIdx="1" presStyleCnt="2">
        <dgm:presLayoutVars>
          <dgm:bulletEnabled val="1"/>
        </dgm:presLayoutVars>
      </dgm:prSet>
      <dgm:spPr/>
      <dgm:t>
        <a:bodyPr/>
        <a:lstStyle/>
        <a:p>
          <a:endParaRPr lang="es-MX"/>
        </a:p>
      </dgm:t>
    </dgm:pt>
    <dgm:pt modelId="{C00ABABC-5EEA-4D95-913B-7F5CB1E44E4F}" type="pres">
      <dgm:prSet presAssocID="{0E22DDA1-ACD9-4FFB-8478-3C9FF3D9BF5F}" presName="ThreeNodes_1_text" presStyleLbl="node1" presStyleIdx="2" presStyleCnt="3">
        <dgm:presLayoutVars>
          <dgm:bulletEnabled val="1"/>
        </dgm:presLayoutVars>
      </dgm:prSet>
      <dgm:spPr/>
      <dgm:t>
        <a:bodyPr/>
        <a:lstStyle/>
        <a:p>
          <a:endParaRPr lang="es-MX"/>
        </a:p>
      </dgm:t>
    </dgm:pt>
    <dgm:pt modelId="{76E0712A-2C5B-4E99-8BAA-369AE17D52ED}" type="pres">
      <dgm:prSet presAssocID="{0E22DDA1-ACD9-4FFB-8478-3C9FF3D9BF5F}" presName="ThreeNodes_2_text" presStyleLbl="node1" presStyleIdx="2" presStyleCnt="3">
        <dgm:presLayoutVars>
          <dgm:bulletEnabled val="1"/>
        </dgm:presLayoutVars>
      </dgm:prSet>
      <dgm:spPr/>
      <dgm:t>
        <a:bodyPr/>
        <a:lstStyle/>
        <a:p>
          <a:endParaRPr lang="es-MX"/>
        </a:p>
      </dgm:t>
    </dgm:pt>
    <dgm:pt modelId="{ED9EAB8D-3D6D-4A92-BAB8-875E668666FF}" type="pres">
      <dgm:prSet presAssocID="{0E22DDA1-ACD9-4FFB-8478-3C9FF3D9BF5F}" presName="ThreeNodes_3_text" presStyleLbl="node1" presStyleIdx="2" presStyleCnt="3">
        <dgm:presLayoutVars>
          <dgm:bulletEnabled val="1"/>
        </dgm:presLayoutVars>
      </dgm:prSet>
      <dgm:spPr/>
      <dgm:t>
        <a:bodyPr/>
        <a:lstStyle/>
        <a:p>
          <a:endParaRPr lang="es-MX"/>
        </a:p>
      </dgm:t>
    </dgm:pt>
  </dgm:ptLst>
  <dgm:cxnLst>
    <dgm:cxn modelId="{F229AEC4-F0D1-4BCD-B5C5-A651AD1B1045}" type="presOf" srcId="{0E22DDA1-ACD9-4FFB-8478-3C9FF3D9BF5F}" destId="{DB485115-CEC3-4214-8597-75F26DA213C2}" srcOrd="0" destOrd="0" presId="urn:microsoft.com/office/officeart/2005/8/layout/vProcess5"/>
    <dgm:cxn modelId="{D3F88534-A6C6-403E-9E4B-114715B48E5E}" type="presOf" srcId="{A6F1E274-1C46-4D1F-8F7E-0844AE6776F5}" destId="{C6A02DE1-386F-493C-8F4B-1D39480571FE}" srcOrd="0" destOrd="0" presId="urn:microsoft.com/office/officeart/2005/8/layout/vProcess5"/>
    <dgm:cxn modelId="{7CC2431D-38F8-4823-8B18-10BFEA6F0ACE}" srcId="{0E22DDA1-ACD9-4FFB-8478-3C9FF3D9BF5F}" destId="{A6F1E274-1C46-4D1F-8F7E-0844AE6776F5}" srcOrd="1" destOrd="0" parTransId="{87146373-9868-47D3-B29F-91D302E405EA}" sibTransId="{216DD807-64DC-47C9-BD9C-586360CCBE9A}"/>
    <dgm:cxn modelId="{4CDFAC0D-B37E-4E97-AD8F-DCAC1AF79CBF}" type="presOf" srcId="{FE333633-E5CB-4198-92A8-ED4C227F78C7}" destId="{B8145869-A60F-4B72-B744-2A7E38A04AE4}" srcOrd="0" destOrd="0" presId="urn:microsoft.com/office/officeart/2005/8/layout/vProcess5"/>
    <dgm:cxn modelId="{A90E3E2C-10A3-4950-BB01-891CB184E494}" type="presOf" srcId="{216DD807-64DC-47C9-BD9C-586360CCBE9A}" destId="{2231E4F1-43AD-41FB-9B61-7F3000FB0C4B}" srcOrd="0" destOrd="0" presId="urn:microsoft.com/office/officeart/2005/8/layout/vProcess5"/>
    <dgm:cxn modelId="{E9315BF0-8ECE-4439-8E2A-3B9BE773C2B5}" type="presOf" srcId="{4D66158D-2636-44F6-BC1C-917446A617F7}" destId="{1BB95251-B7B0-4D56-AAC6-7793EC00E9CC}" srcOrd="0" destOrd="0" presId="urn:microsoft.com/office/officeart/2005/8/layout/vProcess5"/>
    <dgm:cxn modelId="{B04199A1-1162-412F-9FF8-3BF02C026BEE}" srcId="{0E22DDA1-ACD9-4FFB-8478-3C9FF3D9BF5F}" destId="{59DABBAE-ADA4-4DEB-B142-C76372F35A87}" srcOrd="2" destOrd="0" parTransId="{BACA8A50-0F21-4954-98F4-EFB3E85387D8}" sibTransId="{150FB5B5-28C5-48A4-BE38-0CD5DEC5F1F4}"/>
    <dgm:cxn modelId="{DBBE6CF4-C6F3-4982-923E-4A68BDDE3FCF}" type="presOf" srcId="{A6F1E274-1C46-4D1F-8F7E-0844AE6776F5}" destId="{76E0712A-2C5B-4E99-8BAA-369AE17D52ED}" srcOrd="1" destOrd="0" presId="urn:microsoft.com/office/officeart/2005/8/layout/vProcess5"/>
    <dgm:cxn modelId="{DB712191-AC62-4455-B2DD-628BBFDF86A4}" type="presOf" srcId="{FE333633-E5CB-4198-92A8-ED4C227F78C7}" destId="{C00ABABC-5EEA-4D95-913B-7F5CB1E44E4F}" srcOrd="1" destOrd="0" presId="urn:microsoft.com/office/officeart/2005/8/layout/vProcess5"/>
    <dgm:cxn modelId="{24636E4D-5923-43BC-A8F2-229D204C360C}" srcId="{0E22DDA1-ACD9-4FFB-8478-3C9FF3D9BF5F}" destId="{FE333633-E5CB-4198-92A8-ED4C227F78C7}" srcOrd="0" destOrd="0" parTransId="{D739C785-795D-491B-AC43-32D42A415BC7}" sibTransId="{4D66158D-2636-44F6-BC1C-917446A617F7}"/>
    <dgm:cxn modelId="{D4EAF815-EFD7-4C4D-8E6F-FCEEA62F74EA}" type="presOf" srcId="{59DABBAE-ADA4-4DEB-B142-C76372F35A87}" destId="{59B93EB3-67B1-4278-A2D3-5AB72AF87583}" srcOrd="0" destOrd="0" presId="urn:microsoft.com/office/officeart/2005/8/layout/vProcess5"/>
    <dgm:cxn modelId="{63D66155-6246-4108-95DF-7E183A2E9B0F}" type="presOf" srcId="{59DABBAE-ADA4-4DEB-B142-C76372F35A87}" destId="{ED9EAB8D-3D6D-4A92-BAB8-875E668666FF}" srcOrd="1" destOrd="0" presId="urn:microsoft.com/office/officeart/2005/8/layout/vProcess5"/>
    <dgm:cxn modelId="{10221AB6-471B-4B7E-A547-385D46426307}" type="presParOf" srcId="{DB485115-CEC3-4214-8597-75F26DA213C2}" destId="{6A9A8581-96B1-4AE5-9D36-2F96D9E6CCD7}" srcOrd="0" destOrd="0" presId="urn:microsoft.com/office/officeart/2005/8/layout/vProcess5"/>
    <dgm:cxn modelId="{A9A2F1C2-14D0-4B49-A075-B19CAD14CE4D}" type="presParOf" srcId="{DB485115-CEC3-4214-8597-75F26DA213C2}" destId="{B8145869-A60F-4B72-B744-2A7E38A04AE4}" srcOrd="1" destOrd="0" presId="urn:microsoft.com/office/officeart/2005/8/layout/vProcess5"/>
    <dgm:cxn modelId="{BE25AC0B-0B0F-45F2-8ECE-CE29584FA652}" type="presParOf" srcId="{DB485115-CEC3-4214-8597-75F26DA213C2}" destId="{C6A02DE1-386F-493C-8F4B-1D39480571FE}" srcOrd="2" destOrd="0" presId="urn:microsoft.com/office/officeart/2005/8/layout/vProcess5"/>
    <dgm:cxn modelId="{E6BB256D-3010-4547-9E21-53C2B8429C78}" type="presParOf" srcId="{DB485115-CEC3-4214-8597-75F26DA213C2}" destId="{59B93EB3-67B1-4278-A2D3-5AB72AF87583}" srcOrd="3" destOrd="0" presId="urn:microsoft.com/office/officeart/2005/8/layout/vProcess5"/>
    <dgm:cxn modelId="{59DF9E26-E3A6-4E7F-B5A4-30AEC1A1AF9E}" type="presParOf" srcId="{DB485115-CEC3-4214-8597-75F26DA213C2}" destId="{1BB95251-B7B0-4D56-AAC6-7793EC00E9CC}" srcOrd="4" destOrd="0" presId="urn:microsoft.com/office/officeart/2005/8/layout/vProcess5"/>
    <dgm:cxn modelId="{16BF3F47-EFB6-4B18-8BB9-1E225E74C50E}" type="presParOf" srcId="{DB485115-CEC3-4214-8597-75F26DA213C2}" destId="{2231E4F1-43AD-41FB-9B61-7F3000FB0C4B}" srcOrd="5" destOrd="0" presId="urn:microsoft.com/office/officeart/2005/8/layout/vProcess5"/>
    <dgm:cxn modelId="{38A00AB6-AECE-44E4-8D2E-7BC910A1E29A}" type="presParOf" srcId="{DB485115-CEC3-4214-8597-75F26DA213C2}" destId="{C00ABABC-5EEA-4D95-913B-7F5CB1E44E4F}" srcOrd="6" destOrd="0" presId="urn:microsoft.com/office/officeart/2005/8/layout/vProcess5"/>
    <dgm:cxn modelId="{8FBBA4CE-526D-4958-8967-EEB98C1E88E8}" type="presParOf" srcId="{DB485115-CEC3-4214-8597-75F26DA213C2}" destId="{76E0712A-2C5B-4E99-8BAA-369AE17D52ED}" srcOrd="7" destOrd="0" presId="urn:microsoft.com/office/officeart/2005/8/layout/vProcess5"/>
    <dgm:cxn modelId="{CCD6146D-474F-4D39-9901-1FE358A5C48F}" type="presParOf" srcId="{DB485115-CEC3-4214-8597-75F26DA213C2}" destId="{ED9EAB8D-3D6D-4A92-BAB8-875E668666FF}" srcOrd="8"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4AF9D378-4A3E-49F5-A2EC-128BE9A5851A}" type="doc">
      <dgm:prSet loTypeId="urn:microsoft.com/office/officeart/2005/8/layout/lProcess1" loCatId="process" qsTypeId="urn:microsoft.com/office/officeart/2005/8/quickstyle/simple1" qsCatId="simple" csTypeId="urn:microsoft.com/office/officeart/2005/8/colors/accent1_2" csCatId="accent1" phldr="1"/>
      <dgm:spPr/>
      <dgm:t>
        <a:bodyPr/>
        <a:lstStyle/>
        <a:p>
          <a:endParaRPr lang="es-MX"/>
        </a:p>
      </dgm:t>
    </dgm:pt>
    <dgm:pt modelId="{9858E0DE-274D-4163-9D34-AD5AB394C935}">
      <dgm:prSet phldrT="[Texto]"/>
      <dgm:spPr/>
      <dgm:t>
        <a:bodyPr/>
        <a:lstStyle/>
        <a:p>
          <a:r>
            <a:rPr lang="es-MX" dirty="0" smtClean="0"/>
            <a:t> Iniciativas dela reforma fiscal enviadas al Congreso entre 1955 y 1972:</a:t>
          </a:r>
          <a:endParaRPr lang="es-MX" dirty="0"/>
        </a:p>
      </dgm:t>
    </dgm:pt>
    <dgm:pt modelId="{BDB5DD96-6EF1-42D0-A575-582E45532B6E}" type="parTrans" cxnId="{0F0FC238-B573-4A09-A682-5496CF8C7850}">
      <dgm:prSet/>
      <dgm:spPr/>
      <dgm:t>
        <a:bodyPr/>
        <a:lstStyle/>
        <a:p>
          <a:endParaRPr lang="es-MX"/>
        </a:p>
      </dgm:t>
    </dgm:pt>
    <dgm:pt modelId="{133180A3-04CC-49F6-B0A0-3B8465C89DF6}" type="sibTrans" cxnId="{0F0FC238-B573-4A09-A682-5496CF8C7850}">
      <dgm:prSet/>
      <dgm:spPr/>
      <dgm:t>
        <a:bodyPr/>
        <a:lstStyle/>
        <a:p>
          <a:endParaRPr lang="es-MX"/>
        </a:p>
      </dgm:t>
    </dgm:pt>
    <dgm:pt modelId="{1F9A7950-8D16-4DC2-870E-14F03DA990B3}">
      <dgm:prSet phldrT="[Texto]"/>
      <dgm:spPr/>
      <dgm:t>
        <a:bodyPr/>
        <a:lstStyle/>
        <a:p>
          <a:pPr algn="just"/>
          <a:r>
            <a:rPr lang="es-MX" b="1" dirty="0" smtClean="0"/>
            <a:t>1.  Incluyó la sustitución de gran numero de impuestos sobre la producción y las ventas por un impuesto sobre ingresos mercantiles único y más fácil de administrar, además de la creación de un registro nacional de contribuyentes, y el establecimiento de un enfoque nuevo del Impuesto Sobre la Renta que vino a sustituir lo que se conocía como un “sistema de cédulas”.</a:t>
          </a:r>
          <a:endParaRPr lang="es-MX" dirty="0"/>
        </a:p>
      </dgm:t>
    </dgm:pt>
    <dgm:pt modelId="{B5469401-301D-4A60-A78A-D0091B57CCB5}" type="parTrans" cxnId="{D2E37DA9-CFE3-475C-8FEF-3B5C5664DD2A}">
      <dgm:prSet/>
      <dgm:spPr/>
      <dgm:t>
        <a:bodyPr/>
        <a:lstStyle/>
        <a:p>
          <a:endParaRPr lang="es-MX"/>
        </a:p>
      </dgm:t>
    </dgm:pt>
    <dgm:pt modelId="{8596C252-EFCC-4884-94C9-6EDC02C58FA5}" type="sibTrans" cxnId="{D2E37DA9-CFE3-475C-8FEF-3B5C5664DD2A}">
      <dgm:prSet/>
      <dgm:spPr/>
      <dgm:t>
        <a:bodyPr/>
        <a:lstStyle/>
        <a:p>
          <a:endParaRPr lang="es-MX"/>
        </a:p>
      </dgm:t>
    </dgm:pt>
    <dgm:pt modelId="{9B0BFBDC-59E9-4A0C-9EAF-F64EB7D671A4}">
      <dgm:prSet phldrT="[Texto]"/>
      <dgm:spPr/>
      <dgm:t>
        <a:bodyPr/>
        <a:lstStyle/>
        <a:p>
          <a:r>
            <a:rPr lang="es-MX" b="1" dirty="0" smtClean="0"/>
            <a:t>2. De  1978 y 1981, fue una respuesta a los adversos efectos distributivos de la inflación proveniente del sistema tributario y en parte con la intención de reducir las distorsiones implicadas por el efecto “cascada” del impuesto sobre ingresos mercantiles.</a:t>
          </a:r>
          <a:endParaRPr lang="es-MX" dirty="0"/>
        </a:p>
      </dgm:t>
    </dgm:pt>
    <dgm:pt modelId="{3693B09A-3656-47C0-8E9A-1FD086FB26FC}" type="parTrans" cxnId="{CD555E9A-4D9F-4156-A0D4-5D3C712472BC}">
      <dgm:prSet/>
      <dgm:spPr/>
      <dgm:t>
        <a:bodyPr/>
        <a:lstStyle/>
        <a:p>
          <a:endParaRPr lang="es-MX"/>
        </a:p>
      </dgm:t>
    </dgm:pt>
    <dgm:pt modelId="{EA60C9EE-A6CE-4D83-9516-11DB2F4507A5}" type="sibTrans" cxnId="{CD555E9A-4D9F-4156-A0D4-5D3C712472BC}">
      <dgm:prSet/>
      <dgm:spPr/>
      <dgm:t>
        <a:bodyPr/>
        <a:lstStyle/>
        <a:p>
          <a:endParaRPr lang="es-MX"/>
        </a:p>
      </dgm:t>
    </dgm:pt>
    <dgm:pt modelId="{857F0F23-93F7-4C1B-994B-FB948912E1A3}" type="pres">
      <dgm:prSet presAssocID="{4AF9D378-4A3E-49F5-A2EC-128BE9A5851A}" presName="Name0" presStyleCnt="0">
        <dgm:presLayoutVars>
          <dgm:dir/>
          <dgm:animLvl val="lvl"/>
          <dgm:resizeHandles val="exact"/>
        </dgm:presLayoutVars>
      </dgm:prSet>
      <dgm:spPr/>
      <dgm:t>
        <a:bodyPr/>
        <a:lstStyle/>
        <a:p>
          <a:endParaRPr lang="es-MX"/>
        </a:p>
      </dgm:t>
    </dgm:pt>
    <dgm:pt modelId="{E089C160-D614-43A1-8FF2-078CEFC7C9F8}" type="pres">
      <dgm:prSet presAssocID="{9858E0DE-274D-4163-9D34-AD5AB394C935}" presName="vertFlow" presStyleCnt="0"/>
      <dgm:spPr/>
    </dgm:pt>
    <dgm:pt modelId="{87495849-5E0F-4A4F-B66C-E2B4ADADCC51}" type="pres">
      <dgm:prSet presAssocID="{9858E0DE-274D-4163-9D34-AD5AB394C935}" presName="header" presStyleLbl="node1" presStyleIdx="0" presStyleCnt="1"/>
      <dgm:spPr/>
      <dgm:t>
        <a:bodyPr/>
        <a:lstStyle/>
        <a:p>
          <a:endParaRPr lang="es-MX"/>
        </a:p>
      </dgm:t>
    </dgm:pt>
    <dgm:pt modelId="{DB69745B-1537-472B-812B-FE085B574628}" type="pres">
      <dgm:prSet presAssocID="{B5469401-301D-4A60-A78A-D0091B57CCB5}" presName="parTrans" presStyleLbl="sibTrans2D1" presStyleIdx="0" presStyleCnt="2"/>
      <dgm:spPr/>
      <dgm:t>
        <a:bodyPr/>
        <a:lstStyle/>
        <a:p>
          <a:endParaRPr lang="es-MX"/>
        </a:p>
      </dgm:t>
    </dgm:pt>
    <dgm:pt modelId="{DE352003-00A1-4F48-B74E-C32A5ECF964D}" type="pres">
      <dgm:prSet presAssocID="{1F9A7950-8D16-4DC2-870E-14F03DA990B3}" presName="child" presStyleLbl="alignAccFollowNode1" presStyleIdx="0" presStyleCnt="2" custScaleY="151269">
        <dgm:presLayoutVars>
          <dgm:chMax val="0"/>
          <dgm:bulletEnabled val="1"/>
        </dgm:presLayoutVars>
      </dgm:prSet>
      <dgm:spPr/>
      <dgm:t>
        <a:bodyPr/>
        <a:lstStyle/>
        <a:p>
          <a:endParaRPr lang="es-MX"/>
        </a:p>
      </dgm:t>
    </dgm:pt>
    <dgm:pt modelId="{ADD099D3-2794-49BF-BEB3-48EABBDCB846}" type="pres">
      <dgm:prSet presAssocID="{8596C252-EFCC-4884-94C9-6EDC02C58FA5}" presName="sibTrans" presStyleLbl="sibTrans2D1" presStyleIdx="1" presStyleCnt="2"/>
      <dgm:spPr/>
      <dgm:t>
        <a:bodyPr/>
        <a:lstStyle/>
        <a:p>
          <a:endParaRPr lang="es-MX"/>
        </a:p>
      </dgm:t>
    </dgm:pt>
    <dgm:pt modelId="{14BB5B0E-AEA9-459F-9AF6-59A6A89B9DB8}" type="pres">
      <dgm:prSet presAssocID="{9B0BFBDC-59E9-4A0C-9EAF-F64EB7D671A4}" presName="child" presStyleLbl="alignAccFollowNode1" presStyleIdx="1" presStyleCnt="2" custScaleY="197467" custLinFactNeighborX="-105" custLinFactNeighborY="95507">
        <dgm:presLayoutVars>
          <dgm:chMax val="0"/>
          <dgm:bulletEnabled val="1"/>
        </dgm:presLayoutVars>
      </dgm:prSet>
      <dgm:spPr/>
      <dgm:t>
        <a:bodyPr/>
        <a:lstStyle/>
        <a:p>
          <a:endParaRPr lang="es-MX"/>
        </a:p>
      </dgm:t>
    </dgm:pt>
  </dgm:ptLst>
  <dgm:cxnLst>
    <dgm:cxn modelId="{494BF42F-016D-49BD-B7BA-81250F0FAA3D}" type="presOf" srcId="{4AF9D378-4A3E-49F5-A2EC-128BE9A5851A}" destId="{857F0F23-93F7-4C1B-994B-FB948912E1A3}" srcOrd="0" destOrd="0" presId="urn:microsoft.com/office/officeart/2005/8/layout/lProcess1"/>
    <dgm:cxn modelId="{D2E37DA9-CFE3-475C-8FEF-3B5C5664DD2A}" srcId="{9858E0DE-274D-4163-9D34-AD5AB394C935}" destId="{1F9A7950-8D16-4DC2-870E-14F03DA990B3}" srcOrd="0" destOrd="0" parTransId="{B5469401-301D-4A60-A78A-D0091B57CCB5}" sibTransId="{8596C252-EFCC-4884-94C9-6EDC02C58FA5}"/>
    <dgm:cxn modelId="{85926CEB-7F7E-4CBF-A076-8D37BABB3278}" type="presOf" srcId="{1F9A7950-8D16-4DC2-870E-14F03DA990B3}" destId="{DE352003-00A1-4F48-B74E-C32A5ECF964D}" srcOrd="0" destOrd="0" presId="urn:microsoft.com/office/officeart/2005/8/layout/lProcess1"/>
    <dgm:cxn modelId="{6BC9A539-B317-4DFD-9802-6C4931E9A45E}" type="presOf" srcId="{9B0BFBDC-59E9-4A0C-9EAF-F64EB7D671A4}" destId="{14BB5B0E-AEA9-459F-9AF6-59A6A89B9DB8}" srcOrd="0" destOrd="0" presId="urn:microsoft.com/office/officeart/2005/8/layout/lProcess1"/>
    <dgm:cxn modelId="{32586309-14D7-42EF-9FB7-F62F22B61258}" type="presOf" srcId="{B5469401-301D-4A60-A78A-D0091B57CCB5}" destId="{DB69745B-1537-472B-812B-FE085B574628}" srcOrd="0" destOrd="0" presId="urn:microsoft.com/office/officeart/2005/8/layout/lProcess1"/>
    <dgm:cxn modelId="{209021A5-7281-49D3-9ED7-FAF58044FA14}" type="presOf" srcId="{8596C252-EFCC-4884-94C9-6EDC02C58FA5}" destId="{ADD099D3-2794-49BF-BEB3-48EABBDCB846}" srcOrd="0" destOrd="0" presId="urn:microsoft.com/office/officeart/2005/8/layout/lProcess1"/>
    <dgm:cxn modelId="{FFAA8242-51E4-4A36-A285-120BD620EEDE}" type="presOf" srcId="{9858E0DE-274D-4163-9D34-AD5AB394C935}" destId="{87495849-5E0F-4A4F-B66C-E2B4ADADCC51}" srcOrd="0" destOrd="0" presId="urn:microsoft.com/office/officeart/2005/8/layout/lProcess1"/>
    <dgm:cxn modelId="{0F0FC238-B573-4A09-A682-5496CF8C7850}" srcId="{4AF9D378-4A3E-49F5-A2EC-128BE9A5851A}" destId="{9858E0DE-274D-4163-9D34-AD5AB394C935}" srcOrd="0" destOrd="0" parTransId="{BDB5DD96-6EF1-42D0-A575-582E45532B6E}" sibTransId="{133180A3-04CC-49F6-B0A0-3B8465C89DF6}"/>
    <dgm:cxn modelId="{CD555E9A-4D9F-4156-A0D4-5D3C712472BC}" srcId="{9858E0DE-274D-4163-9D34-AD5AB394C935}" destId="{9B0BFBDC-59E9-4A0C-9EAF-F64EB7D671A4}" srcOrd="1" destOrd="0" parTransId="{3693B09A-3656-47C0-8E9A-1FD086FB26FC}" sibTransId="{EA60C9EE-A6CE-4D83-9516-11DB2F4507A5}"/>
    <dgm:cxn modelId="{F53140A9-FD60-4946-96B6-DDF6D00D342F}" type="presParOf" srcId="{857F0F23-93F7-4C1B-994B-FB948912E1A3}" destId="{E089C160-D614-43A1-8FF2-078CEFC7C9F8}" srcOrd="0" destOrd="0" presId="urn:microsoft.com/office/officeart/2005/8/layout/lProcess1"/>
    <dgm:cxn modelId="{1CC08075-CF1E-4C13-B19B-536D12EB125D}" type="presParOf" srcId="{E089C160-D614-43A1-8FF2-078CEFC7C9F8}" destId="{87495849-5E0F-4A4F-B66C-E2B4ADADCC51}" srcOrd="0" destOrd="0" presId="urn:microsoft.com/office/officeart/2005/8/layout/lProcess1"/>
    <dgm:cxn modelId="{A56A8606-5C61-461C-B7B0-A759C809804F}" type="presParOf" srcId="{E089C160-D614-43A1-8FF2-078CEFC7C9F8}" destId="{DB69745B-1537-472B-812B-FE085B574628}" srcOrd="1" destOrd="0" presId="urn:microsoft.com/office/officeart/2005/8/layout/lProcess1"/>
    <dgm:cxn modelId="{D6E9AC9A-0D3F-4042-B24C-CE18F47FD9FF}" type="presParOf" srcId="{E089C160-D614-43A1-8FF2-078CEFC7C9F8}" destId="{DE352003-00A1-4F48-B74E-C32A5ECF964D}" srcOrd="2" destOrd="0" presId="urn:microsoft.com/office/officeart/2005/8/layout/lProcess1"/>
    <dgm:cxn modelId="{C0BE896D-82D2-4606-B27B-C40DA967A0E6}" type="presParOf" srcId="{E089C160-D614-43A1-8FF2-078CEFC7C9F8}" destId="{ADD099D3-2794-49BF-BEB3-48EABBDCB846}" srcOrd="3" destOrd="0" presId="urn:microsoft.com/office/officeart/2005/8/layout/lProcess1"/>
    <dgm:cxn modelId="{E84943D1-E090-436B-8E76-0843153B0FCC}" type="presParOf" srcId="{E089C160-D614-43A1-8FF2-078CEFC7C9F8}" destId="{14BB5B0E-AEA9-459F-9AF6-59A6A89B9DB8}" srcOrd="4" destOrd="0" presId="urn:microsoft.com/office/officeart/2005/8/layout/l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6F5D9C73-14AD-4104-8485-39C7231765B0}"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es-MX"/>
        </a:p>
      </dgm:t>
    </dgm:pt>
    <dgm:pt modelId="{33E1B97E-70A7-4D34-B835-BDF19510B084}">
      <dgm:prSet phldrT="[Texto]"/>
      <dgm:spPr/>
      <dgm:t>
        <a:bodyPr/>
        <a:lstStyle/>
        <a:p>
          <a:r>
            <a:rPr lang="es-MX" dirty="0" smtClean="0"/>
            <a:t>Características generales de la Reforma al Impuesto sobre la Renta:</a:t>
          </a:r>
          <a:endParaRPr lang="es-MX" dirty="0"/>
        </a:p>
      </dgm:t>
    </dgm:pt>
    <dgm:pt modelId="{10A4BAA4-F374-46D3-9723-7002341470D1}" type="parTrans" cxnId="{AFFCBFEA-2FF1-46A2-99D0-568A02AE7ADD}">
      <dgm:prSet/>
      <dgm:spPr/>
      <dgm:t>
        <a:bodyPr/>
        <a:lstStyle/>
        <a:p>
          <a:endParaRPr lang="es-MX"/>
        </a:p>
      </dgm:t>
    </dgm:pt>
    <dgm:pt modelId="{A5A8DEA7-C8A7-4252-AC55-7A0AAF35B923}" type="sibTrans" cxnId="{AFFCBFEA-2FF1-46A2-99D0-568A02AE7ADD}">
      <dgm:prSet/>
      <dgm:spPr/>
      <dgm:t>
        <a:bodyPr/>
        <a:lstStyle/>
        <a:p>
          <a:endParaRPr lang="es-MX"/>
        </a:p>
      </dgm:t>
    </dgm:pt>
    <dgm:pt modelId="{0BDB153C-015A-429E-81EA-D59D24ED51D1}">
      <dgm:prSet phldrT="[Texto]"/>
      <dgm:spPr/>
      <dgm:t>
        <a:bodyPr/>
        <a:lstStyle/>
        <a:p>
          <a:pPr algn="just"/>
          <a:r>
            <a:rPr lang="es-MX" b="1" dirty="0" smtClean="0"/>
            <a:t>Su objetivo era reducir en forma significativa las tasas impositivas a las empresas y a las personas físicas a niveles similares a los de Estados Unidos y Canadá. Junto con las reducciones en las tasas, se introdujo un impuesto de 2% sobre los activos totales de las empresas sujetas al Impuesto sobre la Renta. </a:t>
          </a:r>
          <a:endParaRPr lang="es-MX" dirty="0"/>
        </a:p>
      </dgm:t>
    </dgm:pt>
    <dgm:pt modelId="{EBF15EBD-D3EE-4529-BD88-DACBBF14D580}" type="parTrans" cxnId="{C75C82FA-AB68-431E-8DF7-6061ED285841}">
      <dgm:prSet/>
      <dgm:spPr/>
      <dgm:t>
        <a:bodyPr/>
        <a:lstStyle/>
        <a:p>
          <a:endParaRPr lang="es-MX"/>
        </a:p>
      </dgm:t>
    </dgm:pt>
    <dgm:pt modelId="{FACFBC98-F5C0-4C72-905F-D57EE748DEE9}" type="sibTrans" cxnId="{C75C82FA-AB68-431E-8DF7-6061ED285841}">
      <dgm:prSet/>
      <dgm:spPr/>
      <dgm:t>
        <a:bodyPr/>
        <a:lstStyle/>
        <a:p>
          <a:endParaRPr lang="es-MX"/>
        </a:p>
      </dgm:t>
    </dgm:pt>
    <dgm:pt modelId="{4A569730-F2DD-41B5-B003-12F151519D1D}">
      <dgm:prSet phldrT="[Texto]"/>
      <dgm:spPr/>
      <dgm:t>
        <a:bodyPr/>
        <a:lstStyle/>
        <a:p>
          <a:pPr algn="just"/>
          <a:r>
            <a:rPr lang="es-MX" b="1" dirty="0" smtClean="0"/>
            <a:t>Además, para las pequeñas empresas, el régimen tributario especial fue reemplazado por un régimen simplificado. </a:t>
          </a:r>
          <a:endParaRPr lang="es-MX" dirty="0"/>
        </a:p>
      </dgm:t>
    </dgm:pt>
    <dgm:pt modelId="{F88D845D-3654-45E8-B492-1DD39A5C0B7B}" type="parTrans" cxnId="{D40130E8-F368-4FD8-9574-109896307E69}">
      <dgm:prSet/>
      <dgm:spPr/>
      <dgm:t>
        <a:bodyPr/>
        <a:lstStyle/>
        <a:p>
          <a:endParaRPr lang="es-MX"/>
        </a:p>
      </dgm:t>
    </dgm:pt>
    <dgm:pt modelId="{CEFFE333-2BA6-4262-BA48-DCC8C0B5B4BB}" type="sibTrans" cxnId="{D40130E8-F368-4FD8-9574-109896307E69}">
      <dgm:prSet/>
      <dgm:spPr/>
      <dgm:t>
        <a:bodyPr/>
        <a:lstStyle/>
        <a:p>
          <a:endParaRPr lang="es-MX"/>
        </a:p>
      </dgm:t>
    </dgm:pt>
    <dgm:pt modelId="{FC4EE2EA-AF98-4C1E-8D50-086ADCF54E66}">
      <dgm:prSet/>
      <dgm:spPr/>
      <dgm:t>
        <a:bodyPr/>
        <a:lstStyle/>
        <a:p>
          <a:pPr algn="l"/>
          <a:endParaRPr lang="es-MX" dirty="0"/>
        </a:p>
      </dgm:t>
    </dgm:pt>
    <dgm:pt modelId="{5167FFAE-FC09-4873-81A3-E4DE134E9BE2}" type="parTrans" cxnId="{85648571-5A54-44C2-A952-47F66F70A6EF}">
      <dgm:prSet/>
      <dgm:spPr/>
      <dgm:t>
        <a:bodyPr/>
        <a:lstStyle/>
        <a:p>
          <a:endParaRPr lang="es-MX"/>
        </a:p>
      </dgm:t>
    </dgm:pt>
    <dgm:pt modelId="{A393D55D-1B55-4FAC-85C3-053ECED05DCB}" type="sibTrans" cxnId="{85648571-5A54-44C2-A952-47F66F70A6EF}">
      <dgm:prSet/>
      <dgm:spPr/>
      <dgm:t>
        <a:bodyPr/>
        <a:lstStyle/>
        <a:p>
          <a:endParaRPr lang="es-MX"/>
        </a:p>
      </dgm:t>
    </dgm:pt>
    <dgm:pt modelId="{69467B2B-82C4-4BD0-AF40-2630AB7EE88F}" type="pres">
      <dgm:prSet presAssocID="{6F5D9C73-14AD-4104-8485-39C7231765B0}" presName="Name0" presStyleCnt="0">
        <dgm:presLayoutVars>
          <dgm:dir/>
          <dgm:animLvl val="lvl"/>
          <dgm:resizeHandles/>
        </dgm:presLayoutVars>
      </dgm:prSet>
      <dgm:spPr/>
      <dgm:t>
        <a:bodyPr/>
        <a:lstStyle/>
        <a:p>
          <a:endParaRPr lang="es-MX"/>
        </a:p>
      </dgm:t>
    </dgm:pt>
    <dgm:pt modelId="{238F327A-9E0C-455E-B152-3FEDBA9C51D2}" type="pres">
      <dgm:prSet presAssocID="{33E1B97E-70A7-4D34-B835-BDF19510B084}" presName="linNode" presStyleCnt="0"/>
      <dgm:spPr/>
    </dgm:pt>
    <dgm:pt modelId="{9E0A7B2B-C70A-416B-9771-A3874D39A5DD}" type="pres">
      <dgm:prSet presAssocID="{33E1B97E-70A7-4D34-B835-BDF19510B084}" presName="parentShp" presStyleLbl="node1" presStyleIdx="0" presStyleCnt="1">
        <dgm:presLayoutVars>
          <dgm:bulletEnabled val="1"/>
        </dgm:presLayoutVars>
      </dgm:prSet>
      <dgm:spPr/>
      <dgm:t>
        <a:bodyPr/>
        <a:lstStyle/>
        <a:p>
          <a:endParaRPr lang="es-MX"/>
        </a:p>
      </dgm:t>
    </dgm:pt>
    <dgm:pt modelId="{82C0F4E5-9D8F-4B3C-BFC1-2E5BD787200C}" type="pres">
      <dgm:prSet presAssocID="{33E1B97E-70A7-4D34-B835-BDF19510B084}" presName="childShp" presStyleLbl="bgAccFollowNode1" presStyleIdx="0" presStyleCnt="1">
        <dgm:presLayoutVars>
          <dgm:bulletEnabled val="1"/>
        </dgm:presLayoutVars>
      </dgm:prSet>
      <dgm:spPr/>
      <dgm:t>
        <a:bodyPr/>
        <a:lstStyle/>
        <a:p>
          <a:endParaRPr lang="es-MX"/>
        </a:p>
      </dgm:t>
    </dgm:pt>
  </dgm:ptLst>
  <dgm:cxnLst>
    <dgm:cxn modelId="{AFFCBFEA-2FF1-46A2-99D0-568A02AE7ADD}" srcId="{6F5D9C73-14AD-4104-8485-39C7231765B0}" destId="{33E1B97E-70A7-4D34-B835-BDF19510B084}" srcOrd="0" destOrd="0" parTransId="{10A4BAA4-F374-46D3-9723-7002341470D1}" sibTransId="{A5A8DEA7-C8A7-4252-AC55-7A0AAF35B923}"/>
    <dgm:cxn modelId="{336A7638-8715-4B8C-A4C5-5499F66ADE3E}" type="presOf" srcId="{6F5D9C73-14AD-4104-8485-39C7231765B0}" destId="{69467B2B-82C4-4BD0-AF40-2630AB7EE88F}" srcOrd="0" destOrd="0" presId="urn:microsoft.com/office/officeart/2005/8/layout/vList6"/>
    <dgm:cxn modelId="{3386EE48-03E3-4476-9CC0-7819E9814ABD}" type="presOf" srcId="{4A569730-F2DD-41B5-B003-12F151519D1D}" destId="{82C0F4E5-9D8F-4B3C-BFC1-2E5BD787200C}" srcOrd="0" destOrd="1" presId="urn:microsoft.com/office/officeart/2005/8/layout/vList6"/>
    <dgm:cxn modelId="{08DF816B-AA86-4EFF-BB48-C5FEEB0BFCA3}" type="presOf" srcId="{0BDB153C-015A-429E-81EA-D59D24ED51D1}" destId="{82C0F4E5-9D8F-4B3C-BFC1-2E5BD787200C}" srcOrd="0" destOrd="0" presId="urn:microsoft.com/office/officeart/2005/8/layout/vList6"/>
    <dgm:cxn modelId="{7ACC00F6-2F1C-4D45-94E3-CB3760A2CD53}" type="presOf" srcId="{33E1B97E-70A7-4D34-B835-BDF19510B084}" destId="{9E0A7B2B-C70A-416B-9771-A3874D39A5DD}" srcOrd="0" destOrd="0" presId="urn:microsoft.com/office/officeart/2005/8/layout/vList6"/>
    <dgm:cxn modelId="{7F842894-9CD5-4925-9985-9860EC10376D}" type="presOf" srcId="{FC4EE2EA-AF98-4C1E-8D50-086ADCF54E66}" destId="{82C0F4E5-9D8F-4B3C-BFC1-2E5BD787200C}" srcOrd="0" destOrd="2" presId="urn:microsoft.com/office/officeart/2005/8/layout/vList6"/>
    <dgm:cxn modelId="{C75C82FA-AB68-431E-8DF7-6061ED285841}" srcId="{33E1B97E-70A7-4D34-B835-BDF19510B084}" destId="{0BDB153C-015A-429E-81EA-D59D24ED51D1}" srcOrd="0" destOrd="0" parTransId="{EBF15EBD-D3EE-4529-BD88-DACBBF14D580}" sibTransId="{FACFBC98-F5C0-4C72-905F-D57EE748DEE9}"/>
    <dgm:cxn modelId="{D40130E8-F368-4FD8-9574-109896307E69}" srcId="{33E1B97E-70A7-4D34-B835-BDF19510B084}" destId="{4A569730-F2DD-41B5-B003-12F151519D1D}" srcOrd="1" destOrd="0" parTransId="{F88D845D-3654-45E8-B492-1DD39A5C0B7B}" sibTransId="{CEFFE333-2BA6-4262-BA48-DCC8C0B5B4BB}"/>
    <dgm:cxn modelId="{85648571-5A54-44C2-A952-47F66F70A6EF}" srcId="{33E1B97E-70A7-4D34-B835-BDF19510B084}" destId="{FC4EE2EA-AF98-4C1E-8D50-086ADCF54E66}" srcOrd="2" destOrd="0" parTransId="{5167FFAE-FC09-4873-81A3-E4DE134E9BE2}" sibTransId="{A393D55D-1B55-4FAC-85C3-053ECED05DCB}"/>
    <dgm:cxn modelId="{D5779920-31EE-4483-B1AD-C45D85C608F1}" type="presParOf" srcId="{69467B2B-82C4-4BD0-AF40-2630AB7EE88F}" destId="{238F327A-9E0C-455E-B152-3FEDBA9C51D2}" srcOrd="0" destOrd="0" presId="urn:microsoft.com/office/officeart/2005/8/layout/vList6"/>
    <dgm:cxn modelId="{A1231620-0EE3-4D7E-AA8F-C43BF0297BD4}" type="presParOf" srcId="{238F327A-9E0C-455E-B152-3FEDBA9C51D2}" destId="{9E0A7B2B-C70A-416B-9771-A3874D39A5DD}" srcOrd="0" destOrd="0" presId="urn:microsoft.com/office/officeart/2005/8/layout/vList6"/>
    <dgm:cxn modelId="{A31A3CB6-11FC-40AC-AD75-8ABA04997EA9}" type="presParOf" srcId="{238F327A-9E0C-455E-B152-3FEDBA9C51D2}" destId="{82C0F4E5-9D8F-4B3C-BFC1-2E5BD787200C}"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92BB7E39-F8A1-49FB-B3F0-87AEFB61B13E}"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s-MX"/>
        </a:p>
      </dgm:t>
    </dgm:pt>
    <dgm:pt modelId="{79487530-549E-4B2F-AE0E-B09746857682}">
      <dgm:prSet phldrT="[Texto]"/>
      <dgm:spPr/>
      <dgm:t>
        <a:bodyPr/>
        <a:lstStyle/>
        <a:p>
          <a:pPr algn="ctr"/>
          <a:r>
            <a:rPr lang="es-MX" dirty="0" smtClean="0"/>
            <a:t>Objetivo de la repatriación de capitales: </a:t>
          </a:r>
          <a:endParaRPr lang="es-MX" dirty="0"/>
        </a:p>
      </dgm:t>
    </dgm:pt>
    <dgm:pt modelId="{80598F57-AF59-4F03-9607-DA9D833DFAF8}" type="parTrans" cxnId="{5AE36DEB-A491-4A7C-BE2F-5C59CB554965}">
      <dgm:prSet/>
      <dgm:spPr/>
      <dgm:t>
        <a:bodyPr/>
        <a:lstStyle/>
        <a:p>
          <a:endParaRPr lang="es-MX"/>
        </a:p>
      </dgm:t>
    </dgm:pt>
    <dgm:pt modelId="{49070667-5310-44F2-A546-C4019A18A942}" type="sibTrans" cxnId="{5AE36DEB-A491-4A7C-BE2F-5C59CB554965}">
      <dgm:prSet/>
      <dgm:spPr/>
      <dgm:t>
        <a:bodyPr/>
        <a:lstStyle/>
        <a:p>
          <a:endParaRPr lang="es-MX"/>
        </a:p>
      </dgm:t>
    </dgm:pt>
    <dgm:pt modelId="{E9786055-64CE-4A07-BD58-FEACE88AFE59}">
      <dgm:prSet phldrT="[Texto]"/>
      <dgm:spPr/>
      <dgm:t>
        <a:bodyPr/>
        <a:lstStyle/>
        <a:p>
          <a:pPr algn="ctr"/>
          <a:r>
            <a:rPr lang="es-MX" b="1" dirty="0" smtClean="0"/>
            <a:t>El mecanismo debía permitir que el público cumpliera con sus obligaciones fiscales, pero debía también, otorgar el anonimato. </a:t>
          </a:r>
          <a:endParaRPr lang="es-MX" dirty="0"/>
        </a:p>
      </dgm:t>
    </dgm:pt>
    <dgm:pt modelId="{ED395328-F2FC-4CED-BD53-090309612519}" type="parTrans" cxnId="{980A3DFF-1E6E-4234-A8DE-80C02FD616E4}">
      <dgm:prSet/>
      <dgm:spPr/>
      <dgm:t>
        <a:bodyPr/>
        <a:lstStyle/>
        <a:p>
          <a:endParaRPr lang="es-MX"/>
        </a:p>
      </dgm:t>
    </dgm:pt>
    <dgm:pt modelId="{4CE181D4-BEDF-4001-817C-037CB555F391}" type="sibTrans" cxnId="{980A3DFF-1E6E-4234-A8DE-80C02FD616E4}">
      <dgm:prSet/>
      <dgm:spPr/>
      <dgm:t>
        <a:bodyPr/>
        <a:lstStyle/>
        <a:p>
          <a:endParaRPr lang="es-MX"/>
        </a:p>
      </dgm:t>
    </dgm:pt>
    <dgm:pt modelId="{52ECC86F-5E87-4675-89F2-10A687BE0778}">
      <dgm:prSet phldrT="[Texto]"/>
      <dgm:spPr/>
      <dgm:t>
        <a:bodyPr/>
        <a:lstStyle/>
        <a:p>
          <a:pPr algn="ctr"/>
          <a:r>
            <a:rPr lang="es-MX" b="1" dirty="0" smtClean="0"/>
            <a:t>El funcionamiento del esquema era: la persona que deseaba traer su dinero al país no estaba obligada a declarar la operación, pero de manera anónima debía comprar “estampillas fiscales”.</a:t>
          </a:r>
          <a:endParaRPr lang="es-MX" dirty="0"/>
        </a:p>
      </dgm:t>
    </dgm:pt>
    <dgm:pt modelId="{5F29E829-7460-4BBC-ABE8-091330C8ABD0}" type="parTrans" cxnId="{91DBEBB4-0B92-420D-84DC-D68DF30F1B12}">
      <dgm:prSet/>
      <dgm:spPr/>
      <dgm:t>
        <a:bodyPr/>
        <a:lstStyle/>
        <a:p>
          <a:endParaRPr lang="es-MX"/>
        </a:p>
      </dgm:t>
    </dgm:pt>
    <dgm:pt modelId="{008AE4B2-D777-4264-BA54-5273A70673E3}" type="sibTrans" cxnId="{91DBEBB4-0B92-420D-84DC-D68DF30F1B12}">
      <dgm:prSet/>
      <dgm:spPr/>
      <dgm:t>
        <a:bodyPr/>
        <a:lstStyle/>
        <a:p>
          <a:endParaRPr lang="es-MX"/>
        </a:p>
      </dgm:t>
    </dgm:pt>
    <dgm:pt modelId="{AFA57FD1-FF33-4442-8BD3-FAE3C708481B}" type="pres">
      <dgm:prSet presAssocID="{92BB7E39-F8A1-49FB-B3F0-87AEFB61B13E}" presName="linearFlow" presStyleCnt="0">
        <dgm:presLayoutVars>
          <dgm:dir/>
          <dgm:animLvl val="lvl"/>
          <dgm:resizeHandles val="exact"/>
        </dgm:presLayoutVars>
      </dgm:prSet>
      <dgm:spPr/>
      <dgm:t>
        <a:bodyPr/>
        <a:lstStyle/>
        <a:p>
          <a:endParaRPr lang="es-MX"/>
        </a:p>
      </dgm:t>
    </dgm:pt>
    <dgm:pt modelId="{DB1FC911-7623-4DAB-98BC-645FF098D2B6}" type="pres">
      <dgm:prSet presAssocID="{79487530-549E-4B2F-AE0E-B09746857682}" presName="composite" presStyleCnt="0"/>
      <dgm:spPr/>
    </dgm:pt>
    <dgm:pt modelId="{9C42F3A9-C4D5-4DF0-9298-6D03FC4A1200}" type="pres">
      <dgm:prSet presAssocID="{79487530-549E-4B2F-AE0E-B09746857682}" presName="parentText" presStyleLbl="alignNode1" presStyleIdx="0" presStyleCnt="1" custLinFactNeighborX="0" custLinFactNeighborY="1176">
        <dgm:presLayoutVars>
          <dgm:chMax val="1"/>
          <dgm:bulletEnabled val="1"/>
        </dgm:presLayoutVars>
      </dgm:prSet>
      <dgm:spPr/>
      <dgm:t>
        <a:bodyPr/>
        <a:lstStyle/>
        <a:p>
          <a:endParaRPr lang="es-MX"/>
        </a:p>
      </dgm:t>
    </dgm:pt>
    <dgm:pt modelId="{6D1407A8-7FFA-453B-91B3-14EF20065465}" type="pres">
      <dgm:prSet presAssocID="{79487530-549E-4B2F-AE0E-B09746857682}" presName="descendantText" presStyleLbl="alignAcc1" presStyleIdx="0" presStyleCnt="1">
        <dgm:presLayoutVars>
          <dgm:bulletEnabled val="1"/>
        </dgm:presLayoutVars>
      </dgm:prSet>
      <dgm:spPr/>
      <dgm:t>
        <a:bodyPr/>
        <a:lstStyle/>
        <a:p>
          <a:endParaRPr lang="es-MX"/>
        </a:p>
      </dgm:t>
    </dgm:pt>
  </dgm:ptLst>
  <dgm:cxnLst>
    <dgm:cxn modelId="{29324C66-C373-453E-A8E0-4C195166ED45}" type="presOf" srcId="{79487530-549E-4B2F-AE0E-B09746857682}" destId="{9C42F3A9-C4D5-4DF0-9298-6D03FC4A1200}" srcOrd="0" destOrd="0" presId="urn:microsoft.com/office/officeart/2005/8/layout/chevron2"/>
    <dgm:cxn modelId="{0114FE2B-26DD-4D3E-A046-AA5D820444FC}" type="presOf" srcId="{52ECC86F-5E87-4675-89F2-10A687BE0778}" destId="{6D1407A8-7FFA-453B-91B3-14EF20065465}" srcOrd="0" destOrd="1" presId="urn:microsoft.com/office/officeart/2005/8/layout/chevron2"/>
    <dgm:cxn modelId="{91DBEBB4-0B92-420D-84DC-D68DF30F1B12}" srcId="{79487530-549E-4B2F-AE0E-B09746857682}" destId="{52ECC86F-5E87-4675-89F2-10A687BE0778}" srcOrd="1" destOrd="0" parTransId="{5F29E829-7460-4BBC-ABE8-091330C8ABD0}" sibTransId="{008AE4B2-D777-4264-BA54-5273A70673E3}"/>
    <dgm:cxn modelId="{BE748363-360B-4EAE-8B9E-EFF75BBDDDCA}" type="presOf" srcId="{92BB7E39-F8A1-49FB-B3F0-87AEFB61B13E}" destId="{AFA57FD1-FF33-4442-8BD3-FAE3C708481B}" srcOrd="0" destOrd="0" presId="urn:microsoft.com/office/officeart/2005/8/layout/chevron2"/>
    <dgm:cxn modelId="{97EE392C-F265-4F85-A96F-1BDE0568C6C9}" type="presOf" srcId="{E9786055-64CE-4A07-BD58-FEACE88AFE59}" destId="{6D1407A8-7FFA-453B-91B3-14EF20065465}" srcOrd="0" destOrd="0" presId="urn:microsoft.com/office/officeart/2005/8/layout/chevron2"/>
    <dgm:cxn modelId="{5AE36DEB-A491-4A7C-BE2F-5C59CB554965}" srcId="{92BB7E39-F8A1-49FB-B3F0-87AEFB61B13E}" destId="{79487530-549E-4B2F-AE0E-B09746857682}" srcOrd="0" destOrd="0" parTransId="{80598F57-AF59-4F03-9607-DA9D833DFAF8}" sibTransId="{49070667-5310-44F2-A546-C4019A18A942}"/>
    <dgm:cxn modelId="{980A3DFF-1E6E-4234-A8DE-80C02FD616E4}" srcId="{79487530-549E-4B2F-AE0E-B09746857682}" destId="{E9786055-64CE-4A07-BD58-FEACE88AFE59}" srcOrd="0" destOrd="0" parTransId="{ED395328-F2FC-4CED-BD53-090309612519}" sibTransId="{4CE181D4-BEDF-4001-817C-037CB555F391}"/>
    <dgm:cxn modelId="{22091EE5-EEC3-465C-BBBC-7DA6BB712BA2}" type="presParOf" srcId="{AFA57FD1-FF33-4442-8BD3-FAE3C708481B}" destId="{DB1FC911-7623-4DAB-98BC-645FF098D2B6}" srcOrd="0" destOrd="0" presId="urn:microsoft.com/office/officeart/2005/8/layout/chevron2"/>
    <dgm:cxn modelId="{039EBCAC-AC53-41CE-8510-78C1E2E2707A}" type="presParOf" srcId="{DB1FC911-7623-4DAB-98BC-645FF098D2B6}" destId="{9C42F3A9-C4D5-4DF0-9298-6D03FC4A1200}" srcOrd="0" destOrd="0" presId="urn:microsoft.com/office/officeart/2005/8/layout/chevron2"/>
    <dgm:cxn modelId="{D34EDED5-AD8F-45D6-987B-E3995B5293E5}" type="presParOf" srcId="{DB1FC911-7623-4DAB-98BC-645FF098D2B6}" destId="{6D1407A8-7FFA-453B-91B3-14EF20065465}"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356575CB-89BA-4E1C-8E4C-A1EFC47D7B62}" type="doc">
      <dgm:prSet loTypeId="urn:microsoft.com/office/officeart/2005/8/layout/process1" loCatId="process" qsTypeId="urn:microsoft.com/office/officeart/2005/8/quickstyle/simple1" qsCatId="simple" csTypeId="urn:microsoft.com/office/officeart/2005/8/colors/accent1_2" csCatId="accent1" phldr="1"/>
      <dgm:spPr/>
    </dgm:pt>
    <dgm:pt modelId="{6F70E4C1-F9F0-4505-8462-9C00B01EA36E}">
      <dgm:prSet phldrT="[Texto]" custT="1"/>
      <dgm:spPr/>
      <dgm:t>
        <a:bodyPr/>
        <a:lstStyle/>
        <a:p>
          <a:r>
            <a:rPr lang="es-MX" sz="1400" dirty="0" smtClean="0"/>
            <a:t>Principios fundamentales del  programa de Solidaridad:</a:t>
          </a:r>
          <a:endParaRPr lang="es-MX" sz="1400" dirty="0"/>
        </a:p>
      </dgm:t>
    </dgm:pt>
    <dgm:pt modelId="{F2BC880D-BCC5-45FF-8512-894DD4971271}" type="parTrans" cxnId="{C091F158-5BFA-4EE9-8A47-C7FAAC048186}">
      <dgm:prSet/>
      <dgm:spPr/>
      <dgm:t>
        <a:bodyPr/>
        <a:lstStyle/>
        <a:p>
          <a:endParaRPr lang="es-MX"/>
        </a:p>
      </dgm:t>
    </dgm:pt>
    <dgm:pt modelId="{EF4C076F-EE20-4E08-8577-9CE680AB0434}" type="sibTrans" cxnId="{C091F158-5BFA-4EE9-8A47-C7FAAC048186}">
      <dgm:prSet/>
      <dgm:spPr/>
      <dgm:t>
        <a:bodyPr/>
        <a:lstStyle/>
        <a:p>
          <a:endParaRPr lang="es-MX"/>
        </a:p>
      </dgm:t>
    </dgm:pt>
    <dgm:pt modelId="{3E80CFCB-F5AF-4998-B56D-854C00532492}">
      <dgm:prSet phldrT="[Texto]" custT="1"/>
      <dgm:spPr/>
      <dgm:t>
        <a:bodyPr/>
        <a:lstStyle/>
        <a:p>
          <a:r>
            <a:rPr lang="es-MX" sz="1000" dirty="0" smtClean="0"/>
            <a:t>1</a:t>
          </a:r>
          <a:r>
            <a:rPr lang="es-MX" sz="1200" dirty="0" smtClean="0"/>
            <a:t>. </a:t>
          </a:r>
          <a:r>
            <a:rPr lang="es-MX" sz="1200" b="1" dirty="0" smtClean="0"/>
            <a:t>El respeto a la voluntad y a las formas de organización social de los beneficiarios de los programas</a:t>
          </a:r>
          <a:r>
            <a:rPr lang="es-MX" sz="1000" b="1" dirty="0" smtClean="0"/>
            <a:t>.</a:t>
          </a:r>
          <a:endParaRPr lang="es-MX" sz="1000" dirty="0"/>
        </a:p>
      </dgm:t>
    </dgm:pt>
    <dgm:pt modelId="{A332B49F-9AB1-47C9-A5D7-581B6A5275BB}" type="parTrans" cxnId="{16B89356-2D5E-401A-B2DC-0D67278051BC}">
      <dgm:prSet/>
      <dgm:spPr/>
      <dgm:t>
        <a:bodyPr/>
        <a:lstStyle/>
        <a:p>
          <a:endParaRPr lang="es-MX"/>
        </a:p>
      </dgm:t>
    </dgm:pt>
    <dgm:pt modelId="{78FB35DF-9D3F-42CA-AE2B-9D17B5104708}" type="sibTrans" cxnId="{16B89356-2D5E-401A-B2DC-0D67278051BC}">
      <dgm:prSet/>
      <dgm:spPr/>
      <dgm:t>
        <a:bodyPr/>
        <a:lstStyle/>
        <a:p>
          <a:endParaRPr lang="es-MX"/>
        </a:p>
      </dgm:t>
    </dgm:pt>
    <dgm:pt modelId="{149F0261-D311-419A-9B66-763DD01AF402}">
      <dgm:prSet phldrT="[Texto]" custT="1"/>
      <dgm:spPr/>
      <dgm:t>
        <a:bodyPr/>
        <a:lstStyle/>
        <a:p>
          <a:r>
            <a:rPr lang="es-MX" sz="1200" b="1" dirty="0" smtClean="0"/>
            <a:t>2. Las decisiones no se toman de manera unilateral por parte del gobierno sino de acuerdo con las comunidades a las que se pretende beneficiar.</a:t>
          </a:r>
          <a:endParaRPr lang="es-MX" sz="1200" dirty="0"/>
        </a:p>
      </dgm:t>
    </dgm:pt>
    <dgm:pt modelId="{E244681E-D45B-425F-93EB-C75B81B99E08}" type="parTrans" cxnId="{BD0C0DDE-B2EB-4B01-B6EA-DA6A0271CC08}">
      <dgm:prSet/>
      <dgm:spPr/>
      <dgm:t>
        <a:bodyPr/>
        <a:lstStyle/>
        <a:p>
          <a:endParaRPr lang="es-MX"/>
        </a:p>
      </dgm:t>
    </dgm:pt>
    <dgm:pt modelId="{A1B15D0E-406C-4EF0-A9BA-7580653CD5B5}" type="sibTrans" cxnId="{BD0C0DDE-B2EB-4B01-B6EA-DA6A0271CC08}">
      <dgm:prSet/>
      <dgm:spPr/>
      <dgm:t>
        <a:bodyPr/>
        <a:lstStyle/>
        <a:p>
          <a:endParaRPr lang="es-MX"/>
        </a:p>
      </dgm:t>
    </dgm:pt>
    <dgm:pt modelId="{2B1E1748-3FEA-4E88-82AA-43B81B79F279}">
      <dgm:prSet phldrT="[Texto]" custT="1"/>
      <dgm:spPr/>
      <dgm:t>
        <a:bodyPr/>
        <a:lstStyle/>
        <a:p>
          <a:r>
            <a:rPr lang="es-MX" sz="1100" dirty="0" smtClean="0"/>
            <a:t>3.C</a:t>
          </a:r>
          <a:r>
            <a:rPr lang="es-MX" sz="1100" b="1" dirty="0" smtClean="0"/>
            <a:t>ada proyecto se basa en un acuerdo que establece que la parte de los costos que deberá corresponder a cada uno los involucrados, y las responsabilidades que adquieren durante cada una de sus fases.</a:t>
          </a:r>
          <a:endParaRPr lang="es-MX" sz="1100" dirty="0"/>
        </a:p>
      </dgm:t>
    </dgm:pt>
    <dgm:pt modelId="{98F723BA-2C6B-48ED-9F81-76EE63FEFCEA}" type="parTrans" cxnId="{02EA7DBA-1110-4DCB-9B0C-849C2E8B742B}">
      <dgm:prSet/>
      <dgm:spPr/>
      <dgm:t>
        <a:bodyPr/>
        <a:lstStyle/>
        <a:p>
          <a:endParaRPr lang="es-MX"/>
        </a:p>
      </dgm:t>
    </dgm:pt>
    <dgm:pt modelId="{C23661EC-0A13-4786-8E8C-B0B3D7DB46C5}" type="sibTrans" cxnId="{02EA7DBA-1110-4DCB-9B0C-849C2E8B742B}">
      <dgm:prSet/>
      <dgm:spPr/>
      <dgm:t>
        <a:bodyPr/>
        <a:lstStyle/>
        <a:p>
          <a:endParaRPr lang="es-MX"/>
        </a:p>
      </dgm:t>
    </dgm:pt>
    <dgm:pt modelId="{5FECF989-BEDC-4828-8F24-AC52D86ABF8A}">
      <dgm:prSet phldrT="[Texto]" custT="1"/>
      <dgm:spPr/>
      <dgm:t>
        <a:bodyPr/>
        <a:lstStyle/>
        <a:p>
          <a:r>
            <a:rPr lang="es-MX" sz="1100" dirty="0" smtClean="0"/>
            <a:t>4.  </a:t>
          </a:r>
          <a:r>
            <a:rPr lang="es-MX" sz="1100" b="1" dirty="0" smtClean="0"/>
            <a:t>La transparencia según la cual cada participante será plenamente informado y obtendrá una respuesta rápida a sus dudas sin interferencia burocrática.</a:t>
          </a:r>
          <a:endParaRPr lang="es-MX" sz="1100" dirty="0"/>
        </a:p>
      </dgm:t>
    </dgm:pt>
    <dgm:pt modelId="{2ABBF143-0663-4253-A7AC-5F8BB0F7C9C3}" type="parTrans" cxnId="{1B2470D6-69B6-45BD-A781-FA0FB8A1507D}">
      <dgm:prSet/>
      <dgm:spPr/>
      <dgm:t>
        <a:bodyPr/>
        <a:lstStyle/>
        <a:p>
          <a:endParaRPr lang="es-MX"/>
        </a:p>
      </dgm:t>
    </dgm:pt>
    <dgm:pt modelId="{C92C1B65-DB92-44C5-ABAC-F01DCCF30A4D}" type="sibTrans" cxnId="{1B2470D6-69B6-45BD-A781-FA0FB8A1507D}">
      <dgm:prSet/>
      <dgm:spPr/>
      <dgm:t>
        <a:bodyPr/>
        <a:lstStyle/>
        <a:p>
          <a:endParaRPr lang="es-MX"/>
        </a:p>
      </dgm:t>
    </dgm:pt>
    <dgm:pt modelId="{0EFA6A1C-78E2-423F-9C7F-766BE2F4DE1F}" type="pres">
      <dgm:prSet presAssocID="{356575CB-89BA-4E1C-8E4C-A1EFC47D7B62}" presName="Name0" presStyleCnt="0">
        <dgm:presLayoutVars>
          <dgm:dir/>
          <dgm:resizeHandles val="exact"/>
        </dgm:presLayoutVars>
      </dgm:prSet>
      <dgm:spPr/>
    </dgm:pt>
    <dgm:pt modelId="{BC17EC8C-0AAE-432B-A61A-19CAC5EF528B}" type="pres">
      <dgm:prSet presAssocID="{6F70E4C1-F9F0-4505-8462-9C00B01EA36E}" presName="node" presStyleLbl="node1" presStyleIdx="0" presStyleCnt="5" custScaleX="123029">
        <dgm:presLayoutVars>
          <dgm:bulletEnabled val="1"/>
        </dgm:presLayoutVars>
      </dgm:prSet>
      <dgm:spPr/>
      <dgm:t>
        <a:bodyPr/>
        <a:lstStyle/>
        <a:p>
          <a:endParaRPr lang="es-MX"/>
        </a:p>
      </dgm:t>
    </dgm:pt>
    <dgm:pt modelId="{5C773B37-8764-41F6-8E7E-3730467491D1}" type="pres">
      <dgm:prSet presAssocID="{EF4C076F-EE20-4E08-8577-9CE680AB0434}" presName="sibTrans" presStyleLbl="sibTrans2D1" presStyleIdx="0" presStyleCnt="4"/>
      <dgm:spPr/>
      <dgm:t>
        <a:bodyPr/>
        <a:lstStyle/>
        <a:p>
          <a:endParaRPr lang="es-MX"/>
        </a:p>
      </dgm:t>
    </dgm:pt>
    <dgm:pt modelId="{63123254-D6D2-4281-A76A-2C52CB4388A5}" type="pres">
      <dgm:prSet presAssocID="{EF4C076F-EE20-4E08-8577-9CE680AB0434}" presName="connectorText" presStyleLbl="sibTrans2D1" presStyleIdx="0" presStyleCnt="4"/>
      <dgm:spPr/>
      <dgm:t>
        <a:bodyPr/>
        <a:lstStyle/>
        <a:p>
          <a:endParaRPr lang="es-MX"/>
        </a:p>
      </dgm:t>
    </dgm:pt>
    <dgm:pt modelId="{51E019B3-CF26-49D0-8341-9EFA429DE9E2}" type="pres">
      <dgm:prSet presAssocID="{3E80CFCB-F5AF-4998-B56D-854C00532492}" presName="node" presStyleLbl="node1" presStyleIdx="1" presStyleCnt="5">
        <dgm:presLayoutVars>
          <dgm:bulletEnabled val="1"/>
        </dgm:presLayoutVars>
      </dgm:prSet>
      <dgm:spPr/>
      <dgm:t>
        <a:bodyPr/>
        <a:lstStyle/>
        <a:p>
          <a:endParaRPr lang="es-MX"/>
        </a:p>
      </dgm:t>
    </dgm:pt>
    <dgm:pt modelId="{8A88DEF2-6BD5-4B9B-8050-9BEDD9427B9F}" type="pres">
      <dgm:prSet presAssocID="{78FB35DF-9D3F-42CA-AE2B-9D17B5104708}" presName="sibTrans" presStyleLbl="sibTrans2D1" presStyleIdx="1" presStyleCnt="4"/>
      <dgm:spPr/>
      <dgm:t>
        <a:bodyPr/>
        <a:lstStyle/>
        <a:p>
          <a:endParaRPr lang="es-MX"/>
        </a:p>
      </dgm:t>
    </dgm:pt>
    <dgm:pt modelId="{F90F7FA8-87D3-45FE-8D72-054EFE74EF7B}" type="pres">
      <dgm:prSet presAssocID="{78FB35DF-9D3F-42CA-AE2B-9D17B5104708}" presName="connectorText" presStyleLbl="sibTrans2D1" presStyleIdx="1" presStyleCnt="4"/>
      <dgm:spPr/>
      <dgm:t>
        <a:bodyPr/>
        <a:lstStyle/>
        <a:p>
          <a:endParaRPr lang="es-MX"/>
        </a:p>
      </dgm:t>
    </dgm:pt>
    <dgm:pt modelId="{31AC3ED9-E0B2-4B01-91AD-A65B2CEAE666}" type="pres">
      <dgm:prSet presAssocID="{149F0261-D311-419A-9B66-763DD01AF402}" presName="node" presStyleLbl="node1" presStyleIdx="2" presStyleCnt="5">
        <dgm:presLayoutVars>
          <dgm:bulletEnabled val="1"/>
        </dgm:presLayoutVars>
      </dgm:prSet>
      <dgm:spPr/>
      <dgm:t>
        <a:bodyPr/>
        <a:lstStyle/>
        <a:p>
          <a:endParaRPr lang="es-MX"/>
        </a:p>
      </dgm:t>
    </dgm:pt>
    <dgm:pt modelId="{05FA5A6E-200B-49AD-8D4E-D83603BD1377}" type="pres">
      <dgm:prSet presAssocID="{A1B15D0E-406C-4EF0-A9BA-7580653CD5B5}" presName="sibTrans" presStyleLbl="sibTrans2D1" presStyleIdx="2" presStyleCnt="4"/>
      <dgm:spPr/>
      <dgm:t>
        <a:bodyPr/>
        <a:lstStyle/>
        <a:p>
          <a:endParaRPr lang="es-MX"/>
        </a:p>
      </dgm:t>
    </dgm:pt>
    <dgm:pt modelId="{BC263540-06E8-48A4-8D2C-561C5EB4D2DA}" type="pres">
      <dgm:prSet presAssocID="{A1B15D0E-406C-4EF0-A9BA-7580653CD5B5}" presName="connectorText" presStyleLbl="sibTrans2D1" presStyleIdx="2" presStyleCnt="4"/>
      <dgm:spPr/>
      <dgm:t>
        <a:bodyPr/>
        <a:lstStyle/>
        <a:p>
          <a:endParaRPr lang="es-MX"/>
        </a:p>
      </dgm:t>
    </dgm:pt>
    <dgm:pt modelId="{FBDF0FED-FE21-4B28-9E9A-A207AB8368F7}" type="pres">
      <dgm:prSet presAssocID="{2B1E1748-3FEA-4E88-82AA-43B81B79F279}" presName="node" presStyleLbl="node1" presStyleIdx="3" presStyleCnt="5">
        <dgm:presLayoutVars>
          <dgm:bulletEnabled val="1"/>
        </dgm:presLayoutVars>
      </dgm:prSet>
      <dgm:spPr/>
      <dgm:t>
        <a:bodyPr/>
        <a:lstStyle/>
        <a:p>
          <a:endParaRPr lang="es-MX"/>
        </a:p>
      </dgm:t>
    </dgm:pt>
    <dgm:pt modelId="{E89C2479-0DCD-4447-BAB5-7A3BC8EFBBCD}" type="pres">
      <dgm:prSet presAssocID="{C23661EC-0A13-4786-8E8C-B0B3D7DB46C5}" presName="sibTrans" presStyleLbl="sibTrans2D1" presStyleIdx="3" presStyleCnt="4"/>
      <dgm:spPr/>
      <dgm:t>
        <a:bodyPr/>
        <a:lstStyle/>
        <a:p>
          <a:endParaRPr lang="es-MX"/>
        </a:p>
      </dgm:t>
    </dgm:pt>
    <dgm:pt modelId="{F6CE79E2-DF57-43A6-B625-6E5734264CF1}" type="pres">
      <dgm:prSet presAssocID="{C23661EC-0A13-4786-8E8C-B0B3D7DB46C5}" presName="connectorText" presStyleLbl="sibTrans2D1" presStyleIdx="3" presStyleCnt="4"/>
      <dgm:spPr/>
      <dgm:t>
        <a:bodyPr/>
        <a:lstStyle/>
        <a:p>
          <a:endParaRPr lang="es-MX"/>
        </a:p>
      </dgm:t>
    </dgm:pt>
    <dgm:pt modelId="{4BB915A9-94DB-4C98-A5A2-D9F4D534FE1E}" type="pres">
      <dgm:prSet presAssocID="{5FECF989-BEDC-4828-8F24-AC52D86ABF8A}" presName="node" presStyleLbl="node1" presStyleIdx="4" presStyleCnt="5">
        <dgm:presLayoutVars>
          <dgm:bulletEnabled val="1"/>
        </dgm:presLayoutVars>
      </dgm:prSet>
      <dgm:spPr/>
      <dgm:t>
        <a:bodyPr/>
        <a:lstStyle/>
        <a:p>
          <a:endParaRPr lang="es-MX"/>
        </a:p>
      </dgm:t>
    </dgm:pt>
  </dgm:ptLst>
  <dgm:cxnLst>
    <dgm:cxn modelId="{6359ABDB-A2F6-45D6-8CF5-7E7882BA59E1}" type="presOf" srcId="{C23661EC-0A13-4786-8E8C-B0B3D7DB46C5}" destId="{F6CE79E2-DF57-43A6-B625-6E5734264CF1}" srcOrd="1" destOrd="0" presId="urn:microsoft.com/office/officeart/2005/8/layout/process1"/>
    <dgm:cxn modelId="{5A31D2AA-C710-4CC3-8987-6AAB69698C9E}" type="presOf" srcId="{78FB35DF-9D3F-42CA-AE2B-9D17B5104708}" destId="{F90F7FA8-87D3-45FE-8D72-054EFE74EF7B}" srcOrd="1" destOrd="0" presId="urn:microsoft.com/office/officeart/2005/8/layout/process1"/>
    <dgm:cxn modelId="{F65C75C8-6A0B-401E-B041-AD678FD5C1FC}" type="presOf" srcId="{5FECF989-BEDC-4828-8F24-AC52D86ABF8A}" destId="{4BB915A9-94DB-4C98-A5A2-D9F4D534FE1E}" srcOrd="0" destOrd="0" presId="urn:microsoft.com/office/officeart/2005/8/layout/process1"/>
    <dgm:cxn modelId="{A114F138-15F3-463A-BEC8-1ECCA9A57C12}" type="presOf" srcId="{6F70E4C1-F9F0-4505-8462-9C00B01EA36E}" destId="{BC17EC8C-0AAE-432B-A61A-19CAC5EF528B}" srcOrd="0" destOrd="0" presId="urn:microsoft.com/office/officeart/2005/8/layout/process1"/>
    <dgm:cxn modelId="{1B2470D6-69B6-45BD-A781-FA0FB8A1507D}" srcId="{356575CB-89BA-4E1C-8E4C-A1EFC47D7B62}" destId="{5FECF989-BEDC-4828-8F24-AC52D86ABF8A}" srcOrd="4" destOrd="0" parTransId="{2ABBF143-0663-4253-A7AC-5F8BB0F7C9C3}" sibTransId="{C92C1B65-DB92-44C5-ABAC-F01DCCF30A4D}"/>
    <dgm:cxn modelId="{71558613-5FA2-475A-B5F3-F7890F936D58}" type="presOf" srcId="{A1B15D0E-406C-4EF0-A9BA-7580653CD5B5}" destId="{BC263540-06E8-48A4-8D2C-561C5EB4D2DA}" srcOrd="1" destOrd="0" presId="urn:microsoft.com/office/officeart/2005/8/layout/process1"/>
    <dgm:cxn modelId="{8E949270-79C5-47AC-8407-83204EFA7EF1}" type="presOf" srcId="{EF4C076F-EE20-4E08-8577-9CE680AB0434}" destId="{63123254-D6D2-4281-A76A-2C52CB4388A5}" srcOrd="1" destOrd="0" presId="urn:microsoft.com/office/officeart/2005/8/layout/process1"/>
    <dgm:cxn modelId="{40F4D6BB-F80A-4C29-BA74-6290E446CD97}" type="presOf" srcId="{3E80CFCB-F5AF-4998-B56D-854C00532492}" destId="{51E019B3-CF26-49D0-8341-9EFA429DE9E2}" srcOrd="0" destOrd="0" presId="urn:microsoft.com/office/officeart/2005/8/layout/process1"/>
    <dgm:cxn modelId="{16B89356-2D5E-401A-B2DC-0D67278051BC}" srcId="{356575CB-89BA-4E1C-8E4C-A1EFC47D7B62}" destId="{3E80CFCB-F5AF-4998-B56D-854C00532492}" srcOrd="1" destOrd="0" parTransId="{A332B49F-9AB1-47C9-A5D7-581B6A5275BB}" sibTransId="{78FB35DF-9D3F-42CA-AE2B-9D17B5104708}"/>
    <dgm:cxn modelId="{C019CB06-D4C6-4B5D-9E0B-65E3F3283F32}" type="presOf" srcId="{EF4C076F-EE20-4E08-8577-9CE680AB0434}" destId="{5C773B37-8764-41F6-8E7E-3730467491D1}" srcOrd="0" destOrd="0" presId="urn:microsoft.com/office/officeart/2005/8/layout/process1"/>
    <dgm:cxn modelId="{94A357CF-B39A-4BE3-8177-DD1E5370F065}" type="presOf" srcId="{356575CB-89BA-4E1C-8E4C-A1EFC47D7B62}" destId="{0EFA6A1C-78E2-423F-9C7F-766BE2F4DE1F}" srcOrd="0" destOrd="0" presId="urn:microsoft.com/office/officeart/2005/8/layout/process1"/>
    <dgm:cxn modelId="{DA425CB2-C5AF-4744-A298-4AA2A6F631E3}" type="presOf" srcId="{2B1E1748-3FEA-4E88-82AA-43B81B79F279}" destId="{FBDF0FED-FE21-4B28-9E9A-A207AB8368F7}" srcOrd="0" destOrd="0" presId="urn:microsoft.com/office/officeart/2005/8/layout/process1"/>
    <dgm:cxn modelId="{BD0C0DDE-B2EB-4B01-B6EA-DA6A0271CC08}" srcId="{356575CB-89BA-4E1C-8E4C-A1EFC47D7B62}" destId="{149F0261-D311-419A-9B66-763DD01AF402}" srcOrd="2" destOrd="0" parTransId="{E244681E-D45B-425F-93EB-C75B81B99E08}" sibTransId="{A1B15D0E-406C-4EF0-A9BA-7580653CD5B5}"/>
    <dgm:cxn modelId="{C091F158-5BFA-4EE9-8A47-C7FAAC048186}" srcId="{356575CB-89BA-4E1C-8E4C-A1EFC47D7B62}" destId="{6F70E4C1-F9F0-4505-8462-9C00B01EA36E}" srcOrd="0" destOrd="0" parTransId="{F2BC880D-BCC5-45FF-8512-894DD4971271}" sibTransId="{EF4C076F-EE20-4E08-8577-9CE680AB0434}"/>
    <dgm:cxn modelId="{AC669733-ECFC-4A64-86C5-22017EC4BC98}" type="presOf" srcId="{149F0261-D311-419A-9B66-763DD01AF402}" destId="{31AC3ED9-E0B2-4B01-91AD-A65B2CEAE666}" srcOrd="0" destOrd="0" presId="urn:microsoft.com/office/officeart/2005/8/layout/process1"/>
    <dgm:cxn modelId="{EC25D4DB-EF4E-4B3F-ADB0-C0656CD97F1E}" type="presOf" srcId="{C23661EC-0A13-4786-8E8C-B0B3D7DB46C5}" destId="{E89C2479-0DCD-4447-BAB5-7A3BC8EFBBCD}" srcOrd="0" destOrd="0" presId="urn:microsoft.com/office/officeart/2005/8/layout/process1"/>
    <dgm:cxn modelId="{E30FEDF3-4726-4722-9686-B691ABC9FA5D}" type="presOf" srcId="{78FB35DF-9D3F-42CA-AE2B-9D17B5104708}" destId="{8A88DEF2-6BD5-4B9B-8050-9BEDD9427B9F}" srcOrd="0" destOrd="0" presId="urn:microsoft.com/office/officeart/2005/8/layout/process1"/>
    <dgm:cxn modelId="{506D96C7-2AB1-4C42-A93B-6A9A687EF3F2}" type="presOf" srcId="{A1B15D0E-406C-4EF0-A9BA-7580653CD5B5}" destId="{05FA5A6E-200B-49AD-8D4E-D83603BD1377}" srcOrd="0" destOrd="0" presId="urn:microsoft.com/office/officeart/2005/8/layout/process1"/>
    <dgm:cxn modelId="{02EA7DBA-1110-4DCB-9B0C-849C2E8B742B}" srcId="{356575CB-89BA-4E1C-8E4C-A1EFC47D7B62}" destId="{2B1E1748-3FEA-4E88-82AA-43B81B79F279}" srcOrd="3" destOrd="0" parTransId="{98F723BA-2C6B-48ED-9F81-76EE63FEFCEA}" sibTransId="{C23661EC-0A13-4786-8E8C-B0B3D7DB46C5}"/>
    <dgm:cxn modelId="{CB2FF392-8350-4D24-A753-F55EC92678A7}" type="presParOf" srcId="{0EFA6A1C-78E2-423F-9C7F-766BE2F4DE1F}" destId="{BC17EC8C-0AAE-432B-A61A-19CAC5EF528B}" srcOrd="0" destOrd="0" presId="urn:microsoft.com/office/officeart/2005/8/layout/process1"/>
    <dgm:cxn modelId="{E23885A3-A5A1-4395-A922-0D29F1988389}" type="presParOf" srcId="{0EFA6A1C-78E2-423F-9C7F-766BE2F4DE1F}" destId="{5C773B37-8764-41F6-8E7E-3730467491D1}" srcOrd="1" destOrd="0" presId="urn:microsoft.com/office/officeart/2005/8/layout/process1"/>
    <dgm:cxn modelId="{FCA3AFF4-A8A3-4FB2-8BBD-C6ECD31CDC79}" type="presParOf" srcId="{5C773B37-8764-41F6-8E7E-3730467491D1}" destId="{63123254-D6D2-4281-A76A-2C52CB4388A5}" srcOrd="0" destOrd="0" presId="urn:microsoft.com/office/officeart/2005/8/layout/process1"/>
    <dgm:cxn modelId="{361543A2-7F85-4F91-BEBA-F2D9E88B4632}" type="presParOf" srcId="{0EFA6A1C-78E2-423F-9C7F-766BE2F4DE1F}" destId="{51E019B3-CF26-49D0-8341-9EFA429DE9E2}" srcOrd="2" destOrd="0" presId="urn:microsoft.com/office/officeart/2005/8/layout/process1"/>
    <dgm:cxn modelId="{050F9DA2-E268-41E2-BDD4-993760E80D4C}" type="presParOf" srcId="{0EFA6A1C-78E2-423F-9C7F-766BE2F4DE1F}" destId="{8A88DEF2-6BD5-4B9B-8050-9BEDD9427B9F}" srcOrd="3" destOrd="0" presId="urn:microsoft.com/office/officeart/2005/8/layout/process1"/>
    <dgm:cxn modelId="{5B2AFF64-B069-4710-BAC1-3C4E32C1B9C1}" type="presParOf" srcId="{8A88DEF2-6BD5-4B9B-8050-9BEDD9427B9F}" destId="{F90F7FA8-87D3-45FE-8D72-054EFE74EF7B}" srcOrd="0" destOrd="0" presId="urn:microsoft.com/office/officeart/2005/8/layout/process1"/>
    <dgm:cxn modelId="{AF7D1387-5D7B-4588-9BE8-954D8B63CDB0}" type="presParOf" srcId="{0EFA6A1C-78E2-423F-9C7F-766BE2F4DE1F}" destId="{31AC3ED9-E0B2-4B01-91AD-A65B2CEAE666}" srcOrd="4" destOrd="0" presId="urn:microsoft.com/office/officeart/2005/8/layout/process1"/>
    <dgm:cxn modelId="{FFA37F5B-FAAB-4F37-B264-175134885002}" type="presParOf" srcId="{0EFA6A1C-78E2-423F-9C7F-766BE2F4DE1F}" destId="{05FA5A6E-200B-49AD-8D4E-D83603BD1377}" srcOrd="5" destOrd="0" presId="urn:microsoft.com/office/officeart/2005/8/layout/process1"/>
    <dgm:cxn modelId="{F975F854-65D7-47FD-82E5-FE33B791ED4A}" type="presParOf" srcId="{05FA5A6E-200B-49AD-8D4E-D83603BD1377}" destId="{BC263540-06E8-48A4-8D2C-561C5EB4D2DA}" srcOrd="0" destOrd="0" presId="urn:microsoft.com/office/officeart/2005/8/layout/process1"/>
    <dgm:cxn modelId="{CCAE0C05-8C7D-4C5E-8951-98F8DDF6EAE6}" type="presParOf" srcId="{0EFA6A1C-78E2-423F-9C7F-766BE2F4DE1F}" destId="{FBDF0FED-FE21-4B28-9E9A-A207AB8368F7}" srcOrd="6" destOrd="0" presId="urn:microsoft.com/office/officeart/2005/8/layout/process1"/>
    <dgm:cxn modelId="{19BA2F16-35EF-4887-8DD7-AFAB0C518711}" type="presParOf" srcId="{0EFA6A1C-78E2-423F-9C7F-766BE2F4DE1F}" destId="{E89C2479-0DCD-4447-BAB5-7A3BC8EFBBCD}" srcOrd="7" destOrd="0" presId="urn:microsoft.com/office/officeart/2005/8/layout/process1"/>
    <dgm:cxn modelId="{900F9838-D5F4-45F9-BE42-4619F6C4252E}" type="presParOf" srcId="{E89C2479-0DCD-4447-BAB5-7A3BC8EFBBCD}" destId="{F6CE79E2-DF57-43A6-B625-6E5734264CF1}" srcOrd="0" destOrd="0" presId="urn:microsoft.com/office/officeart/2005/8/layout/process1"/>
    <dgm:cxn modelId="{500DD835-A4F8-439A-ABEB-1C53D309C17F}" type="presParOf" srcId="{0EFA6A1C-78E2-423F-9C7F-766BE2F4DE1F}" destId="{4BB915A9-94DB-4C98-A5A2-D9F4D534FE1E}" srcOrd="8"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610D8198-2B9F-432A-854D-F412CE0B2BB7}" type="doc">
      <dgm:prSet loTypeId="urn:microsoft.com/office/officeart/2005/8/layout/radial5" loCatId="cycle" qsTypeId="urn:microsoft.com/office/officeart/2005/8/quickstyle/simple1" qsCatId="simple" csTypeId="urn:microsoft.com/office/officeart/2005/8/colors/accent1_2" csCatId="accent1" phldr="1"/>
      <dgm:spPr/>
      <dgm:t>
        <a:bodyPr/>
        <a:lstStyle/>
        <a:p>
          <a:endParaRPr lang="es-MX"/>
        </a:p>
      </dgm:t>
    </dgm:pt>
    <dgm:pt modelId="{39EBC3EF-2A83-480B-BB88-6FBEADF49005}">
      <dgm:prSet phldrT="[Texto]"/>
      <dgm:spPr/>
      <dgm:t>
        <a:bodyPr/>
        <a:lstStyle/>
        <a:p>
          <a:r>
            <a:rPr lang="es-MX" dirty="0" smtClean="0"/>
            <a:t>Clasificación de los proyectos realizados por medio del programa de  Solidaridad: </a:t>
          </a:r>
          <a:endParaRPr lang="es-MX" dirty="0"/>
        </a:p>
      </dgm:t>
    </dgm:pt>
    <dgm:pt modelId="{DB9F255D-6A61-466B-81D9-8FAE16AC61FC}" type="parTrans" cxnId="{FEF716DE-7C3C-4B89-8D71-5AB9A1140278}">
      <dgm:prSet/>
      <dgm:spPr/>
      <dgm:t>
        <a:bodyPr/>
        <a:lstStyle/>
        <a:p>
          <a:endParaRPr lang="es-MX"/>
        </a:p>
      </dgm:t>
    </dgm:pt>
    <dgm:pt modelId="{3A9F5438-F7CB-45F2-AEDA-51E878E61196}" type="sibTrans" cxnId="{FEF716DE-7C3C-4B89-8D71-5AB9A1140278}">
      <dgm:prSet/>
      <dgm:spPr/>
      <dgm:t>
        <a:bodyPr/>
        <a:lstStyle/>
        <a:p>
          <a:endParaRPr lang="es-MX"/>
        </a:p>
      </dgm:t>
    </dgm:pt>
    <dgm:pt modelId="{75675B00-3278-4A73-9302-EE30A3E8F148}">
      <dgm:prSet phldrT="[Texto]"/>
      <dgm:spPr/>
      <dgm:t>
        <a:bodyPr/>
        <a:lstStyle/>
        <a:p>
          <a:r>
            <a:rPr lang="es-MX" dirty="0" smtClean="0"/>
            <a:t>1. </a:t>
          </a:r>
          <a:r>
            <a:rPr lang="es-MX" b="1" dirty="0" smtClean="0"/>
            <a:t>Solidaridad para el Bienestar social</a:t>
          </a:r>
          <a:endParaRPr lang="es-MX" dirty="0"/>
        </a:p>
      </dgm:t>
    </dgm:pt>
    <dgm:pt modelId="{17BFD83F-FCC2-4D36-9341-2790536EB439}" type="parTrans" cxnId="{B81150EF-7793-4AEB-A294-2E32181D7FEC}">
      <dgm:prSet/>
      <dgm:spPr/>
      <dgm:t>
        <a:bodyPr/>
        <a:lstStyle/>
        <a:p>
          <a:endParaRPr lang="es-MX"/>
        </a:p>
      </dgm:t>
    </dgm:pt>
    <dgm:pt modelId="{1B611F1C-C725-46E8-8E5B-49F47AF1FABF}" type="sibTrans" cxnId="{B81150EF-7793-4AEB-A294-2E32181D7FEC}">
      <dgm:prSet/>
      <dgm:spPr/>
      <dgm:t>
        <a:bodyPr/>
        <a:lstStyle/>
        <a:p>
          <a:endParaRPr lang="es-MX"/>
        </a:p>
      </dgm:t>
    </dgm:pt>
    <dgm:pt modelId="{E6A34E2C-DC2E-4932-92F5-EABCF3E6AF22}">
      <dgm:prSet phldrT="[Texto]"/>
      <dgm:spPr/>
      <dgm:t>
        <a:bodyPr/>
        <a:lstStyle/>
        <a:p>
          <a:r>
            <a:rPr lang="es-MX" dirty="0" smtClean="0"/>
            <a:t>2. </a:t>
          </a:r>
          <a:r>
            <a:rPr lang="es-MX" b="1" dirty="0" smtClean="0"/>
            <a:t>Solidaridad para la Producción .</a:t>
          </a:r>
          <a:endParaRPr lang="es-MX" dirty="0"/>
        </a:p>
      </dgm:t>
    </dgm:pt>
    <dgm:pt modelId="{50191082-E7EE-4C77-928C-958A89016EDA}" type="parTrans" cxnId="{82428382-B5BF-4B09-9CFA-C495097A52E9}">
      <dgm:prSet/>
      <dgm:spPr/>
      <dgm:t>
        <a:bodyPr/>
        <a:lstStyle/>
        <a:p>
          <a:endParaRPr lang="es-MX"/>
        </a:p>
      </dgm:t>
    </dgm:pt>
    <dgm:pt modelId="{D41288DF-80FC-4A58-9DA3-DC6DF6FC9765}" type="sibTrans" cxnId="{82428382-B5BF-4B09-9CFA-C495097A52E9}">
      <dgm:prSet/>
      <dgm:spPr/>
      <dgm:t>
        <a:bodyPr/>
        <a:lstStyle/>
        <a:p>
          <a:endParaRPr lang="es-MX"/>
        </a:p>
      </dgm:t>
    </dgm:pt>
    <dgm:pt modelId="{DEEF77AD-29A9-4D9C-A969-B01FC8535EBB}">
      <dgm:prSet phldrT="[Texto]"/>
      <dgm:spPr/>
      <dgm:t>
        <a:bodyPr/>
        <a:lstStyle/>
        <a:p>
          <a:r>
            <a:rPr lang="es-MX" dirty="0" smtClean="0"/>
            <a:t>3. </a:t>
          </a:r>
          <a:r>
            <a:rPr lang="es-MX" b="1" dirty="0" smtClean="0"/>
            <a:t>Solidaridad para el Desarrollo Regional</a:t>
          </a:r>
          <a:endParaRPr lang="es-MX" dirty="0"/>
        </a:p>
      </dgm:t>
    </dgm:pt>
    <dgm:pt modelId="{54C818DC-3F7A-4992-9F4F-B8D108FE0D1D}" type="parTrans" cxnId="{C5A242C0-C1F5-4BB8-B347-E9675F157B8C}">
      <dgm:prSet/>
      <dgm:spPr/>
      <dgm:t>
        <a:bodyPr/>
        <a:lstStyle/>
        <a:p>
          <a:endParaRPr lang="es-MX"/>
        </a:p>
      </dgm:t>
    </dgm:pt>
    <dgm:pt modelId="{F130371E-0D2A-4636-AAEE-EC6A4B4CC027}" type="sibTrans" cxnId="{C5A242C0-C1F5-4BB8-B347-E9675F157B8C}">
      <dgm:prSet/>
      <dgm:spPr/>
      <dgm:t>
        <a:bodyPr/>
        <a:lstStyle/>
        <a:p>
          <a:endParaRPr lang="es-MX"/>
        </a:p>
      </dgm:t>
    </dgm:pt>
    <dgm:pt modelId="{6B55FF1F-4784-4141-9DEB-655D8219AA4D}" type="pres">
      <dgm:prSet presAssocID="{610D8198-2B9F-432A-854D-F412CE0B2BB7}" presName="Name0" presStyleCnt="0">
        <dgm:presLayoutVars>
          <dgm:chMax val="1"/>
          <dgm:dir/>
          <dgm:animLvl val="ctr"/>
          <dgm:resizeHandles val="exact"/>
        </dgm:presLayoutVars>
      </dgm:prSet>
      <dgm:spPr/>
      <dgm:t>
        <a:bodyPr/>
        <a:lstStyle/>
        <a:p>
          <a:endParaRPr lang="es-MX"/>
        </a:p>
      </dgm:t>
    </dgm:pt>
    <dgm:pt modelId="{5E99DE6A-FBAD-4814-9E15-2057CB156B93}" type="pres">
      <dgm:prSet presAssocID="{39EBC3EF-2A83-480B-BB88-6FBEADF49005}" presName="centerShape" presStyleLbl="node0" presStyleIdx="0" presStyleCnt="1"/>
      <dgm:spPr/>
      <dgm:t>
        <a:bodyPr/>
        <a:lstStyle/>
        <a:p>
          <a:endParaRPr lang="es-MX"/>
        </a:p>
      </dgm:t>
    </dgm:pt>
    <dgm:pt modelId="{E36A9CE2-D400-4956-A592-71CA5F049C1A}" type="pres">
      <dgm:prSet presAssocID="{17BFD83F-FCC2-4D36-9341-2790536EB439}" presName="parTrans" presStyleLbl="sibTrans2D1" presStyleIdx="0" presStyleCnt="3"/>
      <dgm:spPr/>
      <dgm:t>
        <a:bodyPr/>
        <a:lstStyle/>
        <a:p>
          <a:endParaRPr lang="es-MX"/>
        </a:p>
      </dgm:t>
    </dgm:pt>
    <dgm:pt modelId="{9C4645D5-C660-4A88-A59C-C01522F17980}" type="pres">
      <dgm:prSet presAssocID="{17BFD83F-FCC2-4D36-9341-2790536EB439}" presName="connectorText" presStyleLbl="sibTrans2D1" presStyleIdx="0" presStyleCnt="3"/>
      <dgm:spPr/>
      <dgm:t>
        <a:bodyPr/>
        <a:lstStyle/>
        <a:p>
          <a:endParaRPr lang="es-MX"/>
        </a:p>
      </dgm:t>
    </dgm:pt>
    <dgm:pt modelId="{891C6D3C-0C51-418B-889A-200A9B768FDB}" type="pres">
      <dgm:prSet presAssocID="{75675B00-3278-4A73-9302-EE30A3E8F148}" presName="node" presStyleLbl="node1" presStyleIdx="0" presStyleCnt="3">
        <dgm:presLayoutVars>
          <dgm:bulletEnabled val="1"/>
        </dgm:presLayoutVars>
      </dgm:prSet>
      <dgm:spPr/>
      <dgm:t>
        <a:bodyPr/>
        <a:lstStyle/>
        <a:p>
          <a:endParaRPr lang="es-MX"/>
        </a:p>
      </dgm:t>
    </dgm:pt>
    <dgm:pt modelId="{BDD8B001-DBBA-4468-A6EF-9ED741509A2B}" type="pres">
      <dgm:prSet presAssocID="{50191082-E7EE-4C77-928C-958A89016EDA}" presName="parTrans" presStyleLbl="sibTrans2D1" presStyleIdx="1" presStyleCnt="3"/>
      <dgm:spPr/>
      <dgm:t>
        <a:bodyPr/>
        <a:lstStyle/>
        <a:p>
          <a:endParaRPr lang="es-MX"/>
        </a:p>
      </dgm:t>
    </dgm:pt>
    <dgm:pt modelId="{446BB331-655B-44CF-9A31-B18B76AB0E29}" type="pres">
      <dgm:prSet presAssocID="{50191082-E7EE-4C77-928C-958A89016EDA}" presName="connectorText" presStyleLbl="sibTrans2D1" presStyleIdx="1" presStyleCnt="3"/>
      <dgm:spPr/>
      <dgm:t>
        <a:bodyPr/>
        <a:lstStyle/>
        <a:p>
          <a:endParaRPr lang="es-MX"/>
        </a:p>
      </dgm:t>
    </dgm:pt>
    <dgm:pt modelId="{13F366E1-4D53-4A97-B8A2-3BC73C930415}" type="pres">
      <dgm:prSet presAssocID="{E6A34E2C-DC2E-4932-92F5-EABCF3E6AF22}" presName="node" presStyleLbl="node1" presStyleIdx="1" presStyleCnt="3">
        <dgm:presLayoutVars>
          <dgm:bulletEnabled val="1"/>
        </dgm:presLayoutVars>
      </dgm:prSet>
      <dgm:spPr/>
      <dgm:t>
        <a:bodyPr/>
        <a:lstStyle/>
        <a:p>
          <a:endParaRPr lang="es-MX"/>
        </a:p>
      </dgm:t>
    </dgm:pt>
    <dgm:pt modelId="{B77BDB43-7A04-4BB9-BEC6-606334A9C5FF}" type="pres">
      <dgm:prSet presAssocID="{54C818DC-3F7A-4992-9F4F-B8D108FE0D1D}" presName="parTrans" presStyleLbl="sibTrans2D1" presStyleIdx="2" presStyleCnt="3"/>
      <dgm:spPr/>
      <dgm:t>
        <a:bodyPr/>
        <a:lstStyle/>
        <a:p>
          <a:endParaRPr lang="es-MX"/>
        </a:p>
      </dgm:t>
    </dgm:pt>
    <dgm:pt modelId="{2D500DC5-EF75-48BA-A056-CF1958DFF927}" type="pres">
      <dgm:prSet presAssocID="{54C818DC-3F7A-4992-9F4F-B8D108FE0D1D}" presName="connectorText" presStyleLbl="sibTrans2D1" presStyleIdx="2" presStyleCnt="3"/>
      <dgm:spPr/>
      <dgm:t>
        <a:bodyPr/>
        <a:lstStyle/>
        <a:p>
          <a:endParaRPr lang="es-MX"/>
        </a:p>
      </dgm:t>
    </dgm:pt>
    <dgm:pt modelId="{C5E409B2-D176-4A3E-9FB5-ED8E3EA423E8}" type="pres">
      <dgm:prSet presAssocID="{DEEF77AD-29A9-4D9C-A969-B01FC8535EBB}" presName="node" presStyleLbl="node1" presStyleIdx="2" presStyleCnt="3">
        <dgm:presLayoutVars>
          <dgm:bulletEnabled val="1"/>
        </dgm:presLayoutVars>
      </dgm:prSet>
      <dgm:spPr/>
      <dgm:t>
        <a:bodyPr/>
        <a:lstStyle/>
        <a:p>
          <a:endParaRPr lang="es-MX"/>
        </a:p>
      </dgm:t>
    </dgm:pt>
  </dgm:ptLst>
  <dgm:cxnLst>
    <dgm:cxn modelId="{B88ADBF6-CAD6-4F5F-B6E2-1AC4A8813523}" type="presOf" srcId="{54C818DC-3F7A-4992-9F4F-B8D108FE0D1D}" destId="{B77BDB43-7A04-4BB9-BEC6-606334A9C5FF}" srcOrd="0" destOrd="0" presId="urn:microsoft.com/office/officeart/2005/8/layout/radial5"/>
    <dgm:cxn modelId="{ECEB16E1-91CA-4E7A-A228-57850E576134}" type="presOf" srcId="{610D8198-2B9F-432A-854D-F412CE0B2BB7}" destId="{6B55FF1F-4784-4141-9DEB-655D8219AA4D}" srcOrd="0" destOrd="0" presId="urn:microsoft.com/office/officeart/2005/8/layout/radial5"/>
    <dgm:cxn modelId="{B81150EF-7793-4AEB-A294-2E32181D7FEC}" srcId="{39EBC3EF-2A83-480B-BB88-6FBEADF49005}" destId="{75675B00-3278-4A73-9302-EE30A3E8F148}" srcOrd="0" destOrd="0" parTransId="{17BFD83F-FCC2-4D36-9341-2790536EB439}" sibTransId="{1B611F1C-C725-46E8-8E5B-49F47AF1FABF}"/>
    <dgm:cxn modelId="{EE183E30-2CF4-4C69-8F67-20223696CA73}" type="presOf" srcId="{50191082-E7EE-4C77-928C-958A89016EDA}" destId="{446BB331-655B-44CF-9A31-B18B76AB0E29}" srcOrd="1" destOrd="0" presId="urn:microsoft.com/office/officeart/2005/8/layout/radial5"/>
    <dgm:cxn modelId="{9AB9B0A6-8FB7-4BE3-9083-9B0E8EBC4938}" type="presOf" srcId="{54C818DC-3F7A-4992-9F4F-B8D108FE0D1D}" destId="{2D500DC5-EF75-48BA-A056-CF1958DFF927}" srcOrd="1" destOrd="0" presId="urn:microsoft.com/office/officeart/2005/8/layout/radial5"/>
    <dgm:cxn modelId="{79D1A962-894F-40E4-B711-F6E4859BBCBA}" type="presOf" srcId="{E6A34E2C-DC2E-4932-92F5-EABCF3E6AF22}" destId="{13F366E1-4D53-4A97-B8A2-3BC73C930415}" srcOrd="0" destOrd="0" presId="urn:microsoft.com/office/officeart/2005/8/layout/radial5"/>
    <dgm:cxn modelId="{317B05B9-4EAB-433B-9A2F-E29CA7C3F48C}" type="presOf" srcId="{50191082-E7EE-4C77-928C-958A89016EDA}" destId="{BDD8B001-DBBA-4468-A6EF-9ED741509A2B}" srcOrd="0" destOrd="0" presId="urn:microsoft.com/office/officeart/2005/8/layout/radial5"/>
    <dgm:cxn modelId="{0DA014D5-B4B3-4538-9207-579A2C718378}" type="presOf" srcId="{75675B00-3278-4A73-9302-EE30A3E8F148}" destId="{891C6D3C-0C51-418B-889A-200A9B768FDB}" srcOrd="0" destOrd="0" presId="urn:microsoft.com/office/officeart/2005/8/layout/radial5"/>
    <dgm:cxn modelId="{1820FEFD-0B88-4186-9343-0D1B25CD4911}" type="presOf" srcId="{17BFD83F-FCC2-4D36-9341-2790536EB439}" destId="{E36A9CE2-D400-4956-A592-71CA5F049C1A}" srcOrd="0" destOrd="0" presId="urn:microsoft.com/office/officeart/2005/8/layout/radial5"/>
    <dgm:cxn modelId="{0BCF2A3C-C145-4821-AFF9-A85B5456D1BD}" type="presOf" srcId="{39EBC3EF-2A83-480B-BB88-6FBEADF49005}" destId="{5E99DE6A-FBAD-4814-9E15-2057CB156B93}" srcOrd="0" destOrd="0" presId="urn:microsoft.com/office/officeart/2005/8/layout/radial5"/>
    <dgm:cxn modelId="{E00238A4-4E91-44AF-B666-ED3B82F9867E}" type="presOf" srcId="{DEEF77AD-29A9-4D9C-A969-B01FC8535EBB}" destId="{C5E409B2-D176-4A3E-9FB5-ED8E3EA423E8}" srcOrd="0" destOrd="0" presId="urn:microsoft.com/office/officeart/2005/8/layout/radial5"/>
    <dgm:cxn modelId="{C5A242C0-C1F5-4BB8-B347-E9675F157B8C}" srcId="{39EBC3EF-2A83-480B-BB88-6FBEADF49005}" destId="{DEEF77AD-29A9-4D9C-A969-B01FC8535EBB}" srcOrd="2" destOrd="0" parTransId="{54C818DC-3F7A-4992-9F4F-B8D108FE0D1D}" sibTransId="{F130371E-0D2A-4636-AAEE-EC6A4B4CC027}"/>
    <dgm:cxn modelId="{FEF716DE-7C3C-4B89-8D71-5AB9A1140278}" srcId="{610D8198-2B9F-432A-854D-F412CE0B2BB7}" destId="{39EBC3EF-2A83-480B-BB88-6FBEADF49005}" srcOrd="0" destOrd="0" parTransId="{DB9F255D-6A61-466B-81D9-8FAE16AC61FC}" sibTransId="{3A9F5438-F7CB-45F2-AEDA-51E878E61196}"/>
    <dgm:cxn modelId="{82428382-B5BF-4B09-9CFA-C495097A52E9}" srcId="{39EBC3EF-2A83-480B-BB88-6FBEADF49005}" destId="{E6A34E2C-DC2E-4932-92F5-EABCF3E6AF22}" srcOrd="1" destOrd="0" parTransId="{50191082-E7EE-4C77-928C-958A89016EDA}" sibTransId="{D41288DF-80FC-4A58-9DA3-DC6DF6FC9765}"/>
    <dgm:cxn modelId="{110A69D8-2598-4991-92FA-F7560319CF39}" type="presOf" srcId="{17BFD83F-FCC2-4D36-9341-2790536EB439}" destId="{9C4645D5-C660-4A88-A59C-C01522F17980}" srcOrd="1" destOrd="0" presId="urn:microsoft.com/office/officeart/2005/8/layout/radial5"/>
    <dgm:cxn modelId="{E5307498-B5D7-42D0-A69C-A4CC3731B10F}" type="presParOf" srcId="{6B55FF1F-4784-4141-9DEB-655D8219AA4D}" destId="{5E99DE6A-FBAD-4814-9E15-2057CB156B93}" srcOrd="0" destOrd="0" presId="urn:microsoft.com/office/officeart/2005/8/layout/radial5"/>
    <dgm:cxn modelId="{2907AE03-8E4D-47A5-860C-5C2A5F6D0F8C}" type="presParOf" srcId="{6B55FF1F-4784-4141-9DEB-655D8219AA4D}" destId="{E36A9CE2-D400-4956-A592-71CA5F049C1A}" srcOrd="1" destOrd="0" presId="urn:microsoft.com/office/officeart/2005/8/layout/radial5"/>
    <dgm:cxn modelId="{CC487E93-0215-427F-B91A-5AEAC00420EE}" type="presParOf" srcId="{E36A9CE2-D400-4956-A592-71CA5F049C1A}" destId="{9C4645D5-C660-4A88-A59C-C01522F17980}" srcOrd="0" destOrd="0" presId="urn:microsoft.com/office/officeart/2005/8/layout/radial5"/>
    <dgm:cxn modelId="{D0E9CCE4-96FC-4CCA-94BD-658AB633BC55}" type="presParOf" srcId="{6B55FF1F-4784-4141-9DEB-655D8219AA4D}" destId="{891C6D3C-0C51-418B-889A-200A9B768FDB}" srcOrd="2" destOrd="0" presId="urn:microsoft.com/office/officeart/2005/8/layout/radial5"/>
    <dgm:cxn modelId="{6412EB4B-D535-451E-92F0-3E753F358C15}" type="presParOf" srcId="{6B55FF1F-4784-4141-9DEB-655D8219AA4D}" destId="{BDD8B001-DBBA-4468-A6EF-9ED741509A2B}" srcOrd="3" destOrd="0" presId="urn:microsoft.com/office/officeart/2005/8/layout/radial5"/>
    <dgm:cxn modelId="{6B24A153-0C37-4934-99F3-1A5C1A2D4261}" type="presParOf" srcId="{BDD8B001-DBBA-4468-A6EF-9ED741509A2B}" destId="{446BB331-655B-44CF-9A31-B18B76AB0E29}" srcOrd="0" destOrd="0" presId="urn:microsoft.com/office/officeart/2005/8/layout/radial5"/>
    <dgm:cxn modelId="{9628CE11-54F0-47B0-9241-80907B44C04B}" type="presParOf" srcId="{6B55FF1F-4784-4141-9DEB-655D8219AA4D}" destId="{13F366E1-4D53-4A97-B8A2-3BC73C930415}" srcOrd="4" destOrd="0" presId="urn:microsoft.com/office/officeart/2005/8/layout/radial5"/>
    <dgm:cxn modelId="{CB42898F-ABD5-4F3E-B709-9E14B6E8FFE6}" type="presParOf" srcId="{6B55FF1F-4784-4141-9DEB-655D8219AA4D}" destId="{B77BDB43-7A04-4BB9-BEC6-606334A9C5FF}" srcOrd="5" destOrd="0" presId="urn:microsoft.com/office/officeart/2005/8/layout/radial5"/>
    <dgm:cxn modelId="{3746DC5D-37C5-40A2-BDE0-210DBB448234}" type="presParOf" srcId="{B77BDB43-7A04-4BB9-BEC6-606334A9C5FF}" destId="{2D500DC5-EF75-48BA-A056-CF1958DFF927}" srcOrd="0" destOrd="0" presId="urn:microsoft.com/office/officeart/2005/8/layout/radial5"/>
    <dgm:cxn modelId="{88BEE201-72D8-4E22-80D6-6B74DBB75364}" type="presParOf" srcId="{6B55FF1F-4784-4141-9DEB-655D8219AA4D}" destId="{C5E409B2-D176-4A3E-9FB5-ED8E3EA423E8}" srcOrd="6"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043FC5AC-C9C2-4B0E-8A2B-1015EBEA4AA2}" type="doc">
      <dgm:prSet loTypeId="urn:microsoft.com/office/officeart/2005/8/layout/hierarchy3" loCatId="list" qsTypeId="urn:microsoft.com/office/officeart/2005/8/quickstyle/simple1" qsCatId="simple" csTypeId="urn:microsoft.com/office/officeart/2005/8/colors/accent1_2" csCatId="accent1" phldr="1"/>
      <dgm:spPr/>
      <dgm:t>
        <a:bodyPr/>
        <a:lstStyle/>
        <a:p>
          <a:endParaRPr lang="es-MX"/>
        </a:p>
      </dgm:t>
    </dgm:pt>
    <dgm:pt modelId="{8461EFD1-D24F-4D1B-8879-79995DBB9DB7}">
      <dgm:prSet phldrT="[Texto]"/>
      <dgm:spPr/>
      <dgm:t>
        <a:bodyPr/>
        <a:lstStyle/>
        <a:p>
          <a:r>
            <a:rPr lang="es-MX" dirty="0" smtClean="0"/>
            <a:t>En que se debe basar la política nacional para que sea exitosa:</a:t>
          </a:r>
          <a:endParaRPr lang="es-MX" dirty="0"/>
        </a:p>
      </dgm:t>
    </dgm:pt>
    <dgm:pt modelId="{4783FBF5-8FE5-4161-8DE2-2B54C2545303}" type="parTrans" cxnId="{EE108488-7C35-4C57-9E1F-17B683BC3965}">
      <dgm:prSet/>
      <dgm:spPr/>
      <dgm:t>
        <a:bodyPr/>
        <a:lstStyle/>
        <a:p>
          <a:endParaRPr lang="es-MX"/>
        </a:p>
      </dgm:t>
    </dgm:pt>
    <dgm:pt modelId="{529C100D-4ACE-48D8-874B-DBB42788ED2D}" type="sibTrans" cxnId="{EE108488-7C35-4C57-9E1F-17B683BC3965}">
      <dgm:prSet/>
      <dgm:spPr/>
      <dgm:t>
        <a:bodyPr/>
        <a:lstStyle/>
        <a:p>
          <a:endParaRPr lang="es-MX"/>
        </a:p>
      </dgm:t>
    </dgm:pt>
    <dgm:pt modelId="{AEB61772-8414-4AC3-B5B5-6F7CC6B91255}">
      <dgm:prSet phldrT="[Texto]"/>
      <dgm:spPr/>
      <dgm:t>
        <a:bodyPr/>
        <a:lstStyle/>
        <a:p>
          <a:r>
            <a:rPr lang="es-MX" b="1" dirty="0" smtClean="0"/>
            <a:t>En la creación de un ambiente económico que ofrezca a empresas nacionales y extranjeras la combinación adecuada de regulación, infraestructura, mano de obra calificada y estabilidad macroeconómica.</a:t>
          </a:r>
          <a:endParaRPr lang="es-MX" dirty="0"/>
        </a:p>
      </dgm:t>
    </dgm:pt>
    <dgm:pt modelId="{E49D5FE1-779F-46E1-BB0A-D246B822EE36}" type="parTrans" cxnId="{904D8361-4831-4535-8374-B371D06C3EA8}">
      <dgm:prSet/>
      <dgm:spPr/>
      <dgm:t>
        <a:bodyPr/>
        <a:lstStyle/>
        <a:p>
          <a:endParaRPr lang="es-MX"/>
        </a:p>
      </dgm:t>
    </dgm:pt>
    <dgm:pt modelId="{6B9502F3-41B2-44DD-A66D-0682EEBB68CC}" type="sibTrans" cxnId="{904D8361-4831-4535-8374-B371D06C3EA8}">
      <dgm:prSet/>
      <dgm:spPr/>
      <dgm:t>
        <a:bodyPr/>
        <a:lstStyle/>
        <a:p>
          <a:endParaRPr lang="es-MX"/>
        </a:p>
      </dgm:t>
    </dgm:pt>
    <dgm:pt modelId="{628500FB-6052-45DF-958D-050E0A453868}">
      <dgm:prSet phldrT="[Texto]"/>
      <dgm:spPr/>
      <dgm:t>
        <a:bodyPr/>
        <a:lstStyle/>
        <a:p>
          <a:r>
            <a:rPr lang="es-MX" b="1" dirty="0" smtClean="0"/>
            <a:t>Para producir con eficiencia y ser competitivas en el mercado laboral.</a:t>
          </a:r>
          <a:endParaRPr lang="es-MX" dirty="0"/>
        </a:p>
      </dgm:t>
    </dgm:pt>
    <dgm:pt modelId="{9D4DD950-C599-4CD1-BB79-81E08595089A}" type="parTrans" cxnId="{18F00532-5281-432E-9ED4-089CD9FC6EBE}">
      <dgm:prSet/>
      <dgm:spPr/>
      <dgm:t>
        <a:bodyPr/>
        <a:lstStyle/>
        <a:p>
          <a:endParaRPr lang="es-MX"/>
        </a:p>
      </dgm:t>
    </dgm:pt>
    <dgm:pt modelId="{2B319B02-2D43-4C74-BD72-3BABAA5AE0A3}" type="sibTrans" cxnId="{18F00532-5281-432E-9ED4-089CD9FC6EBE}">
      <dgm:prSet/>
      <dgm:spPr/>
      <dgm:t>
        <a:bodyPr/>
        <a:lstStyle/>
        <a:p>
          <a:endParaRPr lang="es-MX"/>
        </a:p>
      </dgm:t>
    </dgm:pt>
    <dgm:pt modelId="{F77F03A7-5522-4454-A3E8-642BB96E33B8}" type="pres">
      <dgm:prSet presAssocID="{043FC5AC-C9C2-4B0E-8A2B-1015EBEA4AA2}" presName="diagram" presStyleCnt="0">
        <dgm:presLayoutVars>
          <dgm:chPref val="1"/>
          <dgm:dir/>
          <dgm:animOne val="branch"/>
          <dgm:animLvl val="lvl"/>
          <dgm:resizeHandles/>
        </dgm:presLayoutVars>
      </dgm:prSet>
      <dgm:spPr/>
      <dgm:t>
        <a:bodyPr/>
        <a:lstStyle/>
        <a:p>
          <a:endParaRPr lang="es-MX"/>
        </a:p>
      </dgm:t>
    </dgm:pt>
    <dgm:pt modelId="{AD495CC8-AA8D-4F07-BFFD-689D399603C1}" type="pres">
      <dgm:prSet presAssocID="{8461EFD1-D24F-4D1B-8879-79995DBB9DB7}" presName="root" presStyleCnt="0"/>
      <dgm:spPr/>
    </dgm:pt>
    <dgm:pt modelId="{2E730F3C-90FF-4046-AB75-22C8CC7890F2}" type="pres">
      <dgm:prSet presAssocID="{8461EFD1-D24F-4D1B-8879-79995DBB9DB7}" presName="rootComposite" presStyleCnt="0"/>
      <dgm:spPr/>
    </dgm:pt>
    <dgm:pt modelId="{D6BB84D0-4145-4A61-A8BB-2A49182D1EF4}" type="pres">
      <dgm:prSet presAssocID="{8461EFD1-D24F-4D1B-8879-79995DBB9DB7}" presName="rootText" presStyleLbl="node1" presStyleIdx="0" presStyleCnt="1"/>
      <dgm:spPr/>
      <dgm:t>
        <a:bodyPr/>
        <a:lstStyle/>
        <a:p>
          <a:endParaRPr lang="es-MX"/>
        </a:p>
      </dgm:t>
    </dgm:pt>
    <dgm:pt modelId="{EF4AB178-622E-4088-8834-254DFDD36E48}" type="pres">
      <dgm:prSet presAssocID="{8461EFD1-D24F-4D1B-8879-79995DBB9DB7}" presName="rootConnector" presStyleLbl="node1" presStyleIdx="0" presStyleCnt="1"/>
      <dgm:spPr/>
      <dgm:t>
        <a:bodyPr/>
        <a:lstStyle/>
        <a:p>
          <a:endParaRPr lang="es-MX"/>
        </a:p>
      </dgm:t>
    </dgm:pt>
    <dgm:pt modelId="{5AC1BB60-5497-44C5-BF29-28EDCF5078BB}" type="pres">
      <dgm:prSet presAssocID="{8461EFD1-D24F-4D1B-8879-79995DBB9DB7}" presName="childShape" presStyleCnt="0"/>
      <dgm:spPr/>
    </dgm:pt>
    <dgm:pt modelId="{FE58128F-71F4-4D50-87AD-2A4F79F7BE24}" type="pres">
      <dgm:prSet presAssocID="{E49D5FE1-779F-46E1-BB0A-D246B822EE36}" presName="Name13" presStyleLbl="parChTrans1D2" presStyleIdx="0" presStyleCnt="2"/>
      <dgm:spPr/>
      <dgm:t>
        <a:bodyPr/>
        <a:lstStyle/>
        <a:p>
          <a:endParaRPr lang="es-MX"/>
        </a:p>
      </dgm:t>
    </dgm:pt>
    <dgm:pt modelId="{BEEA9E5A-9B6E-48E0-96A8-9327632E1F85}" type="pres">
      <dgm:prSet presAssocID="{AEB61772-8414-4AC3-B5B5-6F7CC6B91255}" presName="childText" presStyleLbl="bgAcc1" presStyleIdx="0" presStyleCnt="2">
        <dgm:presLayoutVars>
          <dgm:bulletEnabled val="1"/>
        </dgm:presLayoutVars>
      </dgm:prSet>
      <dgm:spPr/>
      <dgm:t>
        <a:bodyPr/>
        <a:lstStyle/>
        <a:p>
          <a:endParaRPr lang="es-MX"/>
        </a:p>
      </dgm:t>
    </dgm:pt>
    <dgm:pt modelId="{821CD7E1-CCE4-4B18-B3D6-EC6208115E82}" type="pres">
      <dgm:prSet presAssocID="{9D4DD950-C599-4CD1-BB79-81E08595089A}" presName="Name13" presStyleLbl="parChTrans1D2" presStyleIdx="1" presStyleCnt="2"/>
      <dgm:spPr/>
      <dgm:t>
        <a:bodyPr/>
        <a:lstStyle/>
        <a:p>
          <a:endParaRPr lang="es-MX"/>
        </a:p>
      </dgm:t>
    </dgm:pt>
    <dgm:pt modelId="{7B8FAF69-946C-44A1-95A5-B5A99196C961}" type="pres">
      <dgm:prSet presAssocID="{628500FB-6052-45DF-958D-050E0A453868}" presName="childText" presStyleLbl="bgAcc1" presStyleIdx="1" presStyleCnt="2">
        <dgm:presLayoutVars>
          <dgm:bulletEnabled val="1"/>
        </dgm:presLayoutVars>
      </dgm:prSet>
      <dgm:spPr/>
      <dgm:t>
        <a:bodyPr/>
        <a:lstStyle/>
        <a:p>
          <a:endParaRPr lang="es-MX"/>
        </a:p>
      </dgm:t>
    </dgm:pt>
  </dgm:ptLst>
  <dgm:cxnLst>
    <dgm:cxn modelId="{F664DE22-9393-47D1-84C5-BC14A1601394}" type="presOf" srcId="{043FC5AC-C9C2-4B0E-8A2B-1015EBEA4AA2}" destId="{F77F03A7-5522-4454-A3E8-642BB96E33B8}" srcOrd="0" destOrd="0" presId="urn:microsoft.com/office/officeart/2005/8/layout/hierarchy3"/>
    <dgm:cxn modelId="{8D2BC91D-4BC5-4F98-BFCC-60A5F22D5C67}" type="presOf" srcId="{628500FB-6052-45DF-958D-050E0A453868}" destId="{7B8FAF69-946C-44A1-95A5-B5A99196C961}" srcOrd="0" destOrd="0" presId="urn:microsoft.com/office/officeart/2005/8/layout/hierarchy3"/>
    <dgm:cxn modelId="{8988A011-DF9B-438C-A257-5406D3B7B4AD}" type="presOf" srcId="{8461EFD1-D24F-4D1B-8879-79995DBB9DB7}" destId="{EF4AB178-622E-4088-8834-254DFDD36E48}" srcOrd="1" destOrd="0" presId="urn:microsoft.com/office/officeart/2005/8/layout/hierarchy3"/>
    <dgm:cxn modelId="{EE108488-7C35-4C57-9E1F-17B683BC3965}" srcId="{043FC5AC-C9C2-4B0E-8A2B-1015EBEA4AA2}" destId="{8461EFD1-D24F-4D1B-8879-79995DBB9DB7}" srcOrd="0" destOrd="0" parTransId="{4783FBF5-8FE5-4161-8DE2-2B54C2545303}" sibTransId="{529C100D-4ACE-48D8-874B-DBB42788ED2D}"/>
    <dgm:cxn modelId="{90106915-DBEC-4D03-ABD2-86C8D685577D}" type="presOf" srcId="{8461EFD1-D24F-4D1B-8879-79995DBB9DB7}" destId="{D6BB84D0-4145-4A61-A8BB-2A49182D1EF4}" srcOrd="0" destOrd="0" presId="urn:microsoft.com/office/officeart/2005/8/layout/hierarchy3"/>
    <dgm:cxn modelId="{7A67110A-6272-42FF-B9D5-F715A7019AA3}" type="presOf" srcId="{E49D5FE1-779F-46E1-BB0A-D246B822EE36}" destId="{FE58128F-71F4-4D50-87AD-2A4F79F7BE24}" srcOrd="0" destOrd="0" presId="urn:microsoft.com/office/officeart/2005/8/layout/hierarchy3"/>
    <dgm:cxn modelId="{904D8361-4831-4535-8374-B371D06C3EA8}" srcId="{8461EFD1-D24F-4D1B-8879-79995DBB9DB7}" destId="{AEB61772-8414-4AC3-B5B5-6F7CC6B91255}" srcOrd="0" destOrd="0" parTransId="{E49D5FE1-779F-46E1-BB0A-D246B822EE36}" sibTransId="{6B9502F3-41B2-44DD-A66D-0682EEBB68CC}"/>
    <dgm:cxn modelId="{CF73EA69-EA31-472F-8340-029ADA63D598}" type="presOf" srcId="{9D4DD950-C599-4CD1-BB79-81E08595089A}" destId="{821CD7E1-CCE4-4B18-B3D6-EC6208115E82}" srcOrd="0" destOrd="0" presId="urn:microsoft.com/office/officeart/2005/8/layout/hierarchy3"/>
    <dgm:cxn modelId="{18F00532-5281-432E-9ED4-089CD9FC6EBE}" srcId="{8461EFD1-D24F-4D1B-8879-79995DBB9DB7}" destId="{628500FB-6052-45DF-958D-050E0A453868}" srcOrd="1" destOrd="0" parTransId="{9D4DD950-C599-4CD1-BB79-81E08595089A}" sibTransId="{2B319B02-2D43-4C74-BD72-3BABAA5AE0A3}"/>
    <dgm:cxn modelId="{9416FB86-C616-4D5D-A80D-586361B255EB}" type="presOf" srcId="{AEB61772-8414-4AC3-B5B5-6F7CC6B91255}" destId="{BEEA9E5A-9B6E-48E0-96A8-9327632E1F85}" srcOrd="0" destOrd="0" presId="urn:microsoft.com/office/officeart/2005/8/layout/hierarchy3"/>
    <dgm:cxn modelId="{342431DF-2DE1-4FEC-983C-05E8E75B156C}" type="presParOf" srcId="{F77F03A7-5522-4454-A3E8-642BB96E33B8}" destId="{AD495CC8-AA8D-4F07-BFFD-689D399603C1}" srcOrd="0" destOrd="0" presId="urn:microsoft.com/office/officeart/2005/8/layout/hierarchy3"/>
    <dgm:cxn modelId="{FC4CCC60-7B4B-4E6E-A170-2CF4ABC723B9}" type="presParOf" srcId="{AD495CC8-AA8D-4F07-BFFD-689D399603C1}" destId="{2E730F3C-90FF-4046-AB75-22C8CC7890F2}" srcOrd="0" destOrd="0" presId="urn:microsoft.com/office/officeart/2005/8/layout/hierarchy3"/>
    <dgm:cxn modelId="{4A952877-3624-4105-A43F-915DE6D86794}" type="presParOf" srcId="{2E730F3C-90FF-4046-AB75-22C8CC7890F2}" destId="{D6BB84D0-4145-4A61-A8BB-2A49182D1EF4}" srcOrd="0" destOrd="0" presId="urn:microsoft.com/office/officeart/2005/8/layout/hierarchy3"/>
    <dgm:cxn modelId="{65B36718-8031-4E8E-93C6-2A69061EAFA4}" type="presParOf" srcId="{2E730F3C-90FF-4046-AB75-22C8CC7890F2}" destId="{EF4AB178-622E-4088-8834-254DFDD36E48}" srcOrd="1" destOrd="0" presId="urn:microsoft.com/office/officeart/2005/8/layout/hierarchy3"/>
    <dgm:cxn modelId="{E7B03670-439D-4129-B5ED-823B3225C09D}" type="presParOf" srcId="{AD495CC8-AA8D-4F07-BFFD-689D399603C1}" destId="{5AC1BB60-5497-44C5-BF29-28EDCF5078BB}" srcOrd="1" destOrd="0" presId="urn:microsoft.com/office/officeart/2005/8/layout/hierarchy3"/>
    <dgm:cxn modelId="{2F406508-E05B-4F54-BA58-2E9252401364}" type="presParOf" srcId="{5AC1BB60-5497-44C5-BF29-28EDCF5078BB}" destId="{FE58128F-71F4-4D50-87AD-2A4F79F7BE24}" srcOrd="0" destOrd="0" presId="urn:microsoft.com/office/officeart/2005/8/layout/hierarchy3"/>
    <dgm:cxn modelId="{A0356318-1788-4288-B3C7-C3FB843EB9BF}" type="presParOf" srcId="{5AC1BB60-5497-44C5-BF29-28EDCF5078BB}" destId="{BEEA9E5A-9B6E-48E0-96A8-9327632E1F85}" srcOrd="1" destOrd="0" presId="urn:microsoft.com/office/officeart/2005/8/layout/hierarchy3"/>
    <dgm:cxn modelId="{D70ACE60-DC38-4D31-B3CC-0B20D06C9757}" type="presParOf" srcId="{5AC1BB60-5497-44C5-BF29-28EDCF5078BB}" destId="{821CD7E1-CCE4-4B18-B3D6-EC6208115E82}" srcOrd="2" destOrd="0" presId="urn:microsoft.com/office/officeart/2005/8/layout/hierarchy3"/>
    <dgm:cxn modelId="{2A285CD6-A568-40FE-95C7-0BA1F1E4F934}" type="presParOf" srcId="{5AC1BB60-5497-44C5-BF29-28EDCF5078BB}" destId="{7B8FAF69-946C-44A1-95A5-B5A99196C961}" srcOrd="3"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19EFD9C6-7F29-400F-8F3F-793EF9765D1F}" type="doc">
      <dgm:prSet loTypeId="urn:microsoft.com/office/officeart/2005/8/layout/matrix1" loCatId="matrix" qsTypeId="urn:microsoft.com/office/officeart/2005/8/quickstyle/simple1" qsCatId="simple" csTypeId="urn:microsoft.com/office/officeart/2005/8/colors/accent1_2" csCatId="accent1" phldr="1"/>
      <dgm:spPr/>
      <dgm:t>
        <a:bodyPr/>
        <a:lstStyle/>
        <a:p>
          <a:endParaRPr lang="es-MX"/>
        </a:p>
      </dgm:t>
    </dgm:pt>
    <dgm:pt modelId="{7A16C8BA-91A2-4186-973D-4C2129362AED}">
      <dgm:prSet phldrT="[Texto]"/>
      <dgm:spPr/>
      <dgm:t>
        <a:bodyPr/>
        <a:lstStyle/>
        <a:p>
          <a:r>
            <a:rPr lang="es-MX" dirty="0" smtClean="0"/>
            <a:t>Los elementos considerados en el paquete financiero derivado del convenio con el Comité Asesor de Bancos y las instituciones financieras internacionales para la renegociación de la deuda de 1982-1983</a:t>
          </a:r>
          <a:endParaRPr lang="es-MX" dirty="0"/>
        </a:p>
      </dgm:t>
    </dgm:pt>
    <dgm:pt modelId="{27C66DF1-DFE6-4642-A754-0694FC8053C4}" type="parTrans" cxnId="{5FCED1A7-F114-4554-B59B-8493D3928BDF}">
      <dgm:prSet/>
      <dgm:spPr/>
      <dgm:t>
        <a:bodyPr/>
        <a:lstStyle/>
        <a:p>
          <a:endParaRPr lang="es-MX"/>
        </a:p>
      </dgm:t>
    </dgm:pt>
    <dgm:pt modelId="{C31F476F-BADB-4DCE-9F47-A1E4386DEE89}" type="sibTrans" cxnId="{5FCED1A7-F114-4554-B59B-8493D3928BDF}">
      <dgm:prSet/>
      <dgm:spPr/>
      <dgm:t>
        <a:bodyPr/>
        <a:lstStyle/>
        <a:p>
          <a:endParaRPr lang="es-MX"/>
        </a:p>
      </dgm:t>
    </dgm:pt>
    <dgm:pt modelId="{DF488B25-0A71-4E92-9D8A-E0F5260F5271}">
      <dgm:prSet phldrT="[Texto]"/>
      <dgm:spPr/>
      <dgm:t>
        <a:bodyPr/>
        <a:lstStyle/>
        <a:p>
          <a:r>
            <a:rPr lang="es-MX" dirty="0" smtClean="0"/>
            <a:t>1. </a:t>
          </a:r>
          <a:r>
            <a:rPr lang="es-MX" b="1" dirty="0" smtClean="0"/>
            <a:t>Recalendarización de todos los pagos vencidos o a vencer entre el 23 de agosto de 1981 y el 31 de diciembre de 1984, que debían cubrirse en un periodo de 8 años con un periodo de gracia de 4 años a un costo muy alto.</a:t>
          </a:r>
          <a:endParaRPr lang="es-MX" dirty="0"/>
        </a:p>
      </dgm:t>
    </dgm:pt>
    <dgm:pt modelId="{38D95DC6-09D0-4267-B55E-766EF3E259BA}" type="parTrans" cxnId="{69DD6B24-699A-4088-B15E-93A948AE4549}">
      <dgm:prSet/>
      <dgm:spPr/>
      <dgm:t>
        <a:bodyPr/>
        <a:lstStyle/>
        <a:p>
          <a:endParaRPr lang="es-MX"/>
        </a:p>
      </dgm:t>
    </dgm:pt>
    <dgm:pt modelId="{2278DF7B-3D0C-4E2F-8263-F201BCA439BA}" type="sibTrans" cxnId="{69DD6B24-699A-4088-B15E-93A948AE4549}">
      <dgm:prSet/>
      <dgm:spPr/>
      <dgm:t>
        <a:bodyPr/>
        <a:lstStyle/>
        <a:p>
          <a:endParaRPr lang="es-MX"/>
        </a:p>
      </dgm:t>
    </dgm:pt>
    <dgm:pt modelId="{69FB3DC0-A1EA-43F3-AC0A-C9F4ECBE44E3}">
      <dgm:prSet phldrT="[Texto]"/>
      <dgm:spPr/>
      <dgm:t>
        <a:bodyPr/>
        <a:lstStyle/>
        <a:p>
          <a:r>
            <a:rPr lang="es-MX" dirty="0" smtClean="0"/>
            <a:t>2. </a:t>
          </a:r>
          <a:r>
            <a:rPr lang="es-MX" b="1" dirty="0" smtClean="0"/>
            <a:t>El financiamiento adicional canalizado mediante un convenio stand-</a:t>
          </a:r>
          <a:r>
            <a:rPr lang="es-MX" b="1" dirty="0" err="1" smtClean="0"/>
            <a:t>by</a:t>
          </a:r>
          <a:r>
            <a:rPr lang="es-MX" b="1" dirty="0" smtClean="0"/>
            <a:t> del FMI y la concertación de un préstamo sindicado con más de 500 bancos, por un periodo de 6 años con 3 de gracia</a:t>
          </a:r>
          <a:endParaRPr lang="es-MX" dirty="0"/>
        </a:p>
      </dgm:t>
    </dgm:pt>
    <dgm:pt modelId="{664544C2-C86E-49CF-B2C9-E72FB6946DD0}" type="parTrans" cxnId="{19A0EE84-2806-41BC-92D2-C1173F4C39C5}">
      <dgm:prSet/>
      <dgm:spPr/>
      <dgm:t>
        <a:bodyPr/>
        <a:lstStyle/>
        <a:p>
          <a:endParaRPr lang="es-MX"/>
        </a:p>
      </dgm:t>
    </dgm:pt>
    <dgm:pt modelId="{2ADF608B-A9E9-4431-A27A-736A7DB6F123}" type="sibTrans" cxnId="{19A0EE84-2806-41BC-92D2-C1173F4C39C5}">
      <dgm:prSet/>
      <dgm:spPr/>
      <dgm:t>
        <a:bodyPr/>
        <a:lstStyle/>
        <a:p>
          <a:endParaRPr lang="es-MX"/>
        </a:p>
      </dgm:t>
    </dgm:pt>
    <dgm:pt modelId="{643E4DCD-D637-478E-BD74-57977BCFF329}">
      <dgm:prSet phldrT="[Texto]" phldr="1"/>
      <dgm:spPr/>
      <dgm:t>
        <a:bodyPr/>
        <a:lstStyle/>
        <a:p>
          <a:endParaRPr lang="es-MX" dirty="0"/>
        </a:p>
      </dgm:t>
    </dgm:pt>
    <dgm:pt modelId="{749B37D8-E285-4801-AE61-FE7896D4D2DC}" type="parTrans" cxnId="{01812429-AB24-4FFF-AAC3-D3EBFFBC2123}">
      <dgm:prSet/>
      <dgm:spPr/>
      <dgm:t>
        <a:bodyPr/>
        <a:lstStyle/>
        <a:p>
          <a:endParaRPr lang="es-MX"/>
        </a:p>
      </dgm:t>
    </dgm:pt>
    <dgm:pt modelId="{FEC91AA0-37D6-4770-868A-E98733540C4A}" type="sibTrans" cxnId="{01812429-AB24-4FFF-AAC3-D3EBFFBC2123}">
      <dgm:prSet/>
      <dgm:spPr/>
      <dgm:t>
        <a:bodyPr/>
        <a:lstStyle/>
        <a:p>
          <a:endParaRPr lang="es-MX"/>
        </a:p>
      </dgm:t>
    </dgm:pt>
    <dgm:pt modelId="{CC9B64E5-CA1E-405A-AAAA-17A648F23B8C}">
      <dgm:prSet phldrT="[Texto]"/>
      <dgm:spPr/>
      <dgm:t>
        <a:bodyPr/>
        <a:lstStyle/>
        <a:p>
          <a:r>
            <a:rPr lang="es-MX" dirty="0" smtClean="0"/>
            <a:t>3. </a:t>
          </a:r>
          <a:r>
            <a:rPr lang="es-MX" b="1" dirty="0" smtClean="0"/>
            <a:t>Reestructuración de la deuda externa privada.</a:t>
          </a:r>
          <a:endParaRPr lang="es-MX" dirty="0"/>
        </a:p>
      </dgm:t>
    </dgm:pt>
    <dgm:pt modelId="{E9CB0CF6-17C3-4434-A0BA-C3BF67FB7A57}" type="parTrans" cxnId="{315F3974-D0BC-4F4E-B373-005B30120743}">
      <dgm:prSet/>
      <dgm:spPr/>
      <dgm:t>
        <a:bodyPr/>
        <a:lstStyle/>
        <a:p>
          <a:endParaRPr lang="es-MX"/>
        </a:p>
      </dgm:t>
    </dgm:pt>
    <dgm:pt modelId="{6C75B6AF-4EFA-41EC-B764-33A714B541E3}" type="sibTrans" cxnId="{315F3974-D0BC-4F4E-B373-005B30120743}">
      <dgm:prSet/>
      <dgm:spPr/>
      <dgm:t>
        <a:bodyPr/>
        <a:lstStyle/>
        <a:p>
          <a:endParaRPr lang="es-MX"/>
        </a:p>
      </dgm:t>
    </dgm:pt>
    <dgm:pt modelId="{56D6B71D-0E24-4C36-9650-D556AB499F29}" type="pres">
      <dgm:prSet presAssocID="{19EFD9C6-7F29-400F-8F3F-793EF9765D1F}" presName="diagram" presStyleCnt="0">
        <dgm:presLayoutVars>
          <dgm:chMax val="1"/>
          <dgm:dir/>
          <dgm:animLvl val="ctr"/>
          <dgm:resizeHandles val="exact"/>
        </dgm:presLayoutVars>
      </dgm:prSet>
      <dgm:spPr/>
      <dgm:t>
        <a:bodyPr/>
        <a:lstStyle/>
        <a:p>
          <a:endParaRPr lang="es-MX"/>
        </a:p>
      </dgm:t>
    </dgm:pt>
    <dgm:pt modelId="{B8AAECCF-CB78-4914-B4CB-80CC8567C3AC}" type="pres">
      <dgm:prSet presAssocID="{19EFD9C6-7F29-400F-8F3F-793EF9765D1F}" presName="matrix" presStyleCnt="0"/>
      <dgm:spPr/>
    </dgm:pt>
    <dgm:pt modelId="{5C573EFD-9555-4B25-A49D-99E8DE03D27C}" type="pres">
      <dgm:prSet presAssocID="{19EFD9C6-7F29-400F-8F3F-793EF9765D1F}" presName="tile1" presStyleLbl="node1" presStyleIdx="0" presStyleCnt="4" custLinFactNeighborX="-1586" custLinFactNeighborY="776"/>
      <dgm:spPr/>
      <dgm:t>
        <a:bodyPr/>
        <a:lstStyle/>
        <a:p>
          <a:endParaRPr lang="es-MX"/>
        </a:p>
      </dgm:t>
    </dgm:pt>
    <dgm:pt modelId="{20D9F999-D055-41CF-A2A4-91937D959BD7}" type="pres">
      <dgm:prSet presAssocID="{19EFD9C6-7F29-400F-8F3F-793EF9765D1F}" presName="tile1text" presStyleLbl="node1" presStyleIdx="0" presStyleCnt="4">
        <dgm:presLayoutVars>
          <dgm:chMax val="0"/>
          <dgm:chPref val="0"/>
          <dgm:bulletEnabled val="1"/>
        </dgm:presLayoutVars>
      </dgm:prSet>
      <dgm:spPr/>
      <dgm:t>
        <a:bodyPr/>
        <a:lstStyle/>
        <a:p>
          <a:endParaRPr lang="es-MX"/>
        </a:p>
      </dgm:t>
    </dgm:pt>
    <dgm:pt modelId="{97B3B4C2-0FAB-4FB7-8041-2E0C258455C5}" type="pres">
      <dgm:prSet presAssocID="{19EFD9C6-7F29-400F-8F3F-793EF9765D1F}" presName="tile2" presStyleLbl="node1" presStyleIdx="1" presStyleCnt="4"/>
      <dgm:spPr/>
      <dgm:t>
        <a:bodyPr/>
        <a:lstStyle/>
        <a:p>
          <a:endParaRPr lang="es-MX"/>
        </a:p>
      </dgm:t>
    </dgm:pt>
    <dgm:pt modelId="{0053B679-B927-4AE1-847B-D4770AEE6F09}" type="pres">
      <dgm:prSet presAssocID="{19EFD9C6-7F29-400F-8F3F-793EF9765D1F}" presName="tile2text" presStyleLbl="node1" presStyleIdx="1" presStyleCnt="4">
        <dgm:presLayoutVars>
          <dgm:chMax val="0"/>
          <dgm:chPref val="0"/>
          <dgm:bulletEnabled val="1"/>
        </dgm:presLayoutVars>
      </dgm:prSet>
      <dgm:spPr/>
      <dgm:t>
        <a:bodyPr/>
        <a:lstStyle/>
        <a:p>
          <a:endParaRPr lang="es-MX"/>
        </a:p>
      </dgm:t>
    </dgm:pt>
    <dgm:pt modelId="{93AFC185-41E7-4C9A-B3D7-6981241976FB}" type="pres">
      <dgm:prSet presAssocID="{19EFD9C6-7F29-400F-8F3F-793EF9765D1F}" presName="tile3" presStyleLbl="node1" presStyleIdx="2" presStyleCnt="4"/>
      <dgm:spPr/>
      <dgm:t>
        <a:bodyPr/>
        <a:lstStyle/>
        <a:p>
          <a:endParaRPr lang="es-MX"/>
        </a:p>
      </dgm:t>
    </dgm:pt>
    <dgm:pt modelId="{18CA0278-85BA-4E7D-A89F-307302BAE565}" type="pres">
      <dgm:prSet presAssocID="{19EFD9C6-7F29-400F-8F3F-793EF9765D1F}" presName="tile3text" presStyleLbl="node1" presStyleIdx="2" presStyleCnt="4">
        <dgm:presLayoutVars>
          <dgm:chMax val="0"/>
          <dgm:chPref val="0"/>
          <dgm:bulletEnabled val="1"/>
        </dgm:presLayoutVars>
      </dgm:prSet>
      <dgm:spPr/>
      <dgm:t>
        <a:bodyPr/>
        <a:lstStyle/>
        <a:p>
          <a:endParaRPr lang="es-MX"/>
        </a:p>
      </dgm:t>
    </dgm:pt>
    <dgm:pt modelId="{5B68B31A-63CA-45C8-A427-1FBDEC92DA7A}" type="pres">
      <dgm:prSet presAssocID="{19EFD9C6-7F29-400F-8F3F-793EF9765D1F}" presName="tile4" presStyleLbl="node1" presStyleIdx="3" presStyleCnt="4"/>
      <dgm:spPr/>
      <dgm:t>
        <a:bodyPr/>
        <a:lstStyle/>
        <a:p>
          <a:endParaRPr lang="es-MX"/>
        </a:p>
      </dgm:t>
    </dgm:pt>
    <dgm:pt modelId="{001C2821-D348-4D36-93E2-C0239B910907}" type="pres">
      <dgm:prSet presAssocID="{19EFD9C6-7F29-400F-8F3F-793EF9765D1F}" presName="tile4text" presStyleLbl="node1" presStyleIdx="3" presStyleCnt="4">
        <dgm:presLayoutVars>
          <dgm:chMax val="0"/>
          <dgm:chPref val="0"/>
          <dgm:bulletEnabled val="1"/>
        </dgm:presLayoutVars>
      </dgm:prSet>
      <dgm:spPr/>
      <dgm:t>
        <a:bodyPr/>
        <a:lstStyle/>
        <a:p>
          <a:endParaRPr lang="es-MX"/>
        </a:p>
      </dgm:t>
    </dgm:pt>
    <dgm:pt modelId="{676672CF-4B01-447D-9BEB-B052ECC0B0C5}" type="pres">
      <dgm:prSet presAssocID="{19EFD9C6-7F29-400F-8F3F-793EF9765D1F}" presName="centerTile" presStyleLbl="fgShp" presStyleIdx="0" presStyleCnt="1" custScaleX="151997" custScaleY="170875" custLinFactNeighborX="-82793" custLinFactNeighborY="98060">
        <dgm:presLayoutVars>
          <dgm:chMax val="0"/>
          <dgm:chPref val="0"/>
        </dgm:presLayoutVars>
      </dgm:prSet>
      <dgm:spPr/>
      <dgm:t>
        <a:bodyPr/>
        <a:lstStyle/>
        <a:p>
          <a:endParaRPr lang="es-MX"/>
        </a:p>
      </dgm:t>
    </dgm:pt>
  </dgm:ptLst>
  <dgm:cxnLst>
    <dgm:cxn modelId="{C23A7303-756E-4DB4-A3F7-33A0E0779AAA}" type="presOf" srcId="{643E4DCD-D637-478E-BD74-57977BCFF329}" destId="{93AFC185-41E7-4C9A-B3D7-6981241976FB}" srcOrd="0" destOrd="0" presId="urn:microsoft.com/office/officeart/2005/8/layout/matrix1"/>
    <dgm:cxn modelId="{E46E6F67-5A13-41A2-90D5-0CF1969651A1}" type="presOf" srcId="{CC9B64E5-CA1E-405A-AAAA-17A648F23B8C}" destId="{001C2821-D348-4D36-93E2-C0239B910907}" srcOrd="1" destOrd="0" presId="urn:microsoft.com/office/officeart/2005/8/layout/matrix1"/>
    <dgm:cxn modelId="{01812429-AB24-4FFF-AAC3-D3EBFFBC2123}" srcId="{7A16C8BA-91A2-4186-973D-4C2129362AED}" destId="{643E4DCD-D637-478E-BD74-57977BCFF329}" srcOrd="2" destOrd="0" parTransId="{749B37D8-E285-4801-AE61-FE7896D4D2DC}" sibTransId="{FEC91AA0-37D6-4770-868A-E98733540C4A}"/>
    <dgm:cxn modelId="{19A0EE84-2806-41BC-92D2-C1173F4C39C5}" srcId="{7A16C8BA-91A2-4186-973D-4C2129362AED}" destId="{69FB3DC0-A1EA-43F3-AC0A-C9F4ECBE44E3}" srcOrd="1" destOrd="0" parTransId="{664544C2-C86E-49CF-B2C9-E72FB6946DD0}" sibTransId="{2ADF608B-A9E9-4431-A27A-736A7DB6F123}"/>
    <dgm:cxn modelId="{96B28F36-EC6F-4D76-B08F-69C797A565AF}" type="presOf" srcId="{69FB3DC0-A1EA-43F3-AC0A-C9F4ECBE44E3}" destId="{97B3B4C2-0FAB-4FB7-8041-2E0C258455C5}" srcOrd="0" destOrd="0" presId="urn:microsoft.com/office/officeart/2005/8/layout/matrix1"/>
    <dgm:cxn modelId="{2C801959-4C66-4738-86E0-00FFDB88BADD}" type="presOf" srcId="{DF488B25-0A71-4E92-9D8A-E0F5260F5271}" destId="{5C573EFD-9555-4B25-A49D-99E8DE03D27C}" srcOrd="0" destOrd="0" presId="urn:microsoft.com/office/officeart/2005/8/layout/matrix1"/>
    <dgm:cxn modelId="{5FCED1A7-F114-4554-B59B-8493D3928BDF}" srcId="{19EFD9C6-7F29-400F-8F3F-793EF9765D1F}" destId="{7A16C8BA-91A2-4186-973D-4C2129362AED}" srcOrd="0" destOrd="0" parTransId="{27C66DF1-DFE6-4642-A754-0694FC8053C4}" sibTransId="{C31F476F-BADB-4DCE-9F47-A1E4386DEE89}"/>
    <dgm:cxn modelId="{B622F4CC-5B04-4618-9165-2BFE81BF6474}" type="presOf" srcId="{19EFD9C6-7F29-400F-8F3F-793EF9765D1F}" destId="{56D6B71D-0E24-4C36-9650-D556AB499F29}" srcOrd="0" destOrd="0" presId="urn:microsoft.com/office/officeart/2005/8/layout/matrix1"/>
    <dgm:cxn modelId="{092EFEFF-C0D5-4A00-9AC0-CCE2880FAD26}" type="presOf" srcId="{643E4DCD-D637-478E-BD74-57977BCFF329}" destId="{18CA0278-85BA-4E7D-A89F-307302BAE565}" srcOrd="1" destOrd="0" presId="urn:microsoft.com/office/officeart/2005/8/layout/matrix1"/>
    <dgm:cxn modelId="{315F3974-D0BC-4F4E-B373-005B30120743}" srcId="{7A16C8BA-91A2-4186-973D-4C2129362AED}" destId="{CC9B64E5-CA1E-405A-AAAA-17A648F23B8C}" srcOrd="3" destOrd="0" parTransId="{E9CB0CF6-17C3-4434-A0BA-C3BF67FB7A57}" sibTransId="{6C75B6AF-4EFA-41EC-B764-33A714B541E3}"/>
    <dgm:cxn modelId="{C1B97F3C-17F5-481C-B7C2-555996BA2F3A}" type="presOf" srcId="{CC9B64E5-CA1E-405A-AAAA-17A648F23B8C}" destId="{5B68B31A-63CA-45C8-A427-1FBDEC92DA7A}" srcOrd="0" destOrd="0" presId="urn:microsoft.com/office/officeart/2005/8/layout/matrix1"/>
    <dgm:cxn modelId="{69DD6B24-699A-4088-B15E-93A948AE4549}" srcId="{7A16C8BA-91A2-4186-973D-4C2129362AED}" destId="{DF488B25-0A71-4E92-9D8A-E0F5260F5271}" srcOrd="0" destOrd="0" parTransId="{38D95DC6-09D0-4267-B55E-766EF3E259BA}" sibTransId="{2278DF7B-3D0C-4E2F-8263-F201BCA439BA}"/>
    <dgm:cxn modelId="{C0CCB3D6-B2BB-4104-9E92-24601C9EB9AC}" type="presOf" srcId="{7A16C8BA-91A2-4186-973D-4C2129362AED}" destId="{676672CF-4B01-447D-9BEB-B052ECC0B0C5}" srcOrd="0" destOrd="0" presId="urn:microsoft.com/office/officeart/2005/8/layout/matrix1"/>
    <dgm:cxn modelId="{90C51944-1726-49C0-8058-685AEA2D3A96}" type="presOf" srcId="{69FB3DC0-A1EA-43F3-AC0A-C9F4ECBE44E3}" destId="{0053B679-B927-4AE1-847B-D4770AEE6F09}" srcOrd="1" destOrd="0" presId="urn:microsoft.com/office/officeart/2005/8/layout/matrix1"/>
    <dgm:cxn modelId="{6016A66B-41CA-4379-A1E5-C63F5EBD5B67}" type="presOf" srcId="{DF488B25-0A71-4E92-9D8A-E0F5260F5271}" destId="{20D9F999-D055-41CF-A2A4-91937D959BD7}" srcOrd="1" destOrd="0" presId="urn:microsoft.com/office/officeart/2005/8/layout/matrix1"/>
    <dgm:cxn modelId="{EF5942F1-7A2B-4BDD-9E46-5EBB68273582}" type="presParOf" srcId="{56D6B71D-0E24-4C36-9650-D556AB499F29}" destId="{B8AAECCF-CB78-4914-B4CB-80CC8567C3AC}" srcOrd="0" destOrd="0" presId="urn:microsoft.com/office/officeart/2005/8/layout/matrix1"/>
    <dgm:cxn modelId="{3ACB85CD-08C3-48F3-BA0B-812C369CA523}" type="presParOf" srcId="{B8AAECCF-CB78-4914-B4CB-80CC8567C3AC}" destId="{5C573EFD-9555-4B25-A49D-99E8DE03D27C}" srcOrd="0" destOrd="0" presId="urn:microsoft.com/office/officeart/2005/8/layout/matrix1"/>
    <dgm:cxn modelId="{877CE789-A7EC-4538-9587-0EFAD4AB1925}" type="presParOf" srcId="{B8AAECCF-CB78-4914-B4CB-80CC8567C3AC}" destId="{20D9F999-D055-41CF-A2A4-91937D959BD7}" srcOrd="1" destOrd="0" presId="urn:microsoft.com/office/officeart/2005/8/layout/matrix1"/>
    <dgm:cxn modelId="{22D625C3-BA8E-4024-90CF-D463E8E0561C}" type="presParOf" srcId="{B8AAECCF-CB78-4914-B4CB-80CC8567C3AC}" destId="{97B3B4C2-0FAB-4FB7-8041-2E0C258455C5}" srcOrd="2" destOrd="0" presId="urn:microsoft.com/office/officeart/2005/8/layout/matrix1"/>
    <dgm:cxn modelId="{86C856A0-113B-43AF-8819-2390BD690927}" type="presParOf" srcId="{B8AAECCF-CB78-4914-B4CB-80CC8567C3AC}" destId="{0053B679-B927-4AE1-847B-D4770AEE6F09}" srcOrd="3" destOrd="0" presId="urn:microsoft.com/office/officeart/2005/8/layout/matrix1"/>
    <dgm:cxn modelId="{74230DC2-1086-472C-8D4C-BD65F271850B}" type="presParOf" srcId="{B8AAECCF-CB78-4914-B4CB-80CC8567C3AC}" destId="{93AFC185-41E7-4C9A-B3D7-6981241976FB}" srcOrd="4" destOrd="0" presId="urn:microsoft.com/office/officeart/2005/8/layout/matrix1"/>
    <dgm:cxn modelId="{7A5BA0C0-00A2-43AA-92C0-3783F8892312}" type="presParOf" srcId="{B8AAECCF-CB78-4914-B4CB-80CC8567C3AC}" destId="{18CA0278-85BA-4E7D-A89F-307302BAE565}" srcOrd="5" destOrd="0" presId="urn:microsoft.com/office/officeart/2005/8/layout/matrix1"/>
    <dgm:cxn modelId="{C0819D60-D244-4720-A4A4-712D57F9F495}" type="presParOf" srcId="{B8AAECCF-CB78-4914-B4CB-80CC8567C3AC}" destId="{5B68B31A-63CA-45C8-A427-1FBDEC92DA7A}" srcOrd="6" destOrd="0" presId="urn:microsoft.com/office/officeart/2005/8/layout/matrix1"/>
    <dgm:cxn modelId="{77A0D5E9-7698-4D2D-AA7D-5FEBA5576355}" type="presParOf" srcId="{B8AAECCF-CB78-4914-B4CB-80CC8567C3AC}" destId="{001C2821-D348-4D36-93E2-C0239B910907}" srcOrd="7" destOrd="0" presId="urn:microsoft.com/office/officeart/2005/8/layout/matrix1"/>
    <dgm:cxn modelId="{C768DBE1-48A9-453A-A1D3-61F33BD5F96E}" type="presParOf" srcId="{56D6B71D-0E24-4C36-9650-D556AB499F29}" destId="{676672CF-4B01-447D-9BEB-B052ECC0B0C5}" srcOrd="1" destOrd="0" presId="urn:microsoft.com/office/officeart/2005/8/layout/matrix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03ABAC8D-08CE-446B-8F76-22016D4C1952}"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es-MX"/>
        </a:p>
      </dgm:t>
    </dgm:pt>
    <dgm:pt modelId="{EED61D8D-800F-462D-9842-A5FF13A96D8A}">
      <dgm:prSet phldrT="[Texto]"/>
      <dgm:spPr/>
      <dgm:t>
        <a:bodyPr/>
        <a:lstStyle/>
        <a:p>
          <a:pPr algn="just"/>
          <a:r>
            <a:rPr lang="es-MX" dirty="0" smtClean="0"/>
            <a:t>Los lineamientos establecidos en la renegociación de la deuda:</a:t>
          </a:r>
          <a:endParaRPr lang="es-MX" dirty="0"/>
        </a:p>
      </dgm:t>
    </dgm:pt>
    <dgm:pt modelId="{4A194FCB-A824-40F9-91AD-2FF0B111898C}" type="parTrans" cxnId="{E83B01E2-6ABD-413D-839A-81267D8FB9E5}">
      <dgm:prSet/>
      <dgm:spPr/>
      <dgm:t>
        <a:bodyPr/>
        <a:lstStyle/>
        <a:p>
          <a:endParaRPr lang="es-MX"/>
        </a:p>
      </dgm:t>
    </dgm:pt>
    <dgm:pt modelId="{29CA90F4-C1A0-4110-A783-608481E69425}" type="sibTrans" cxnId="{E83B01E2-6ABD-413D-839A-81267D8FB9E5}">
      <dgm:prSet/>
      <dgm:spPr/>
      <dgm:t>
        <a:bodyPr/>
        <a:lstStyle/>
        <a:p>
          <a:endParaRPr lang="es-MX"/>
        </a:p>
      </dgm:t>
    </dgm:pt>
    <dgm:pt modelId="{0E853D71-AB53-4BE3-831B-2908FFA40825}">
      <dgm:prSet phldrT="[Texto]"/>
      <dgm:spPr/>
      <dgm:t>
        <a:bodyPr/>
        <a:lstStyle/>
        <a:p>
          <a:pPr algn="l"/>
          <a:r>
            <a:rPr lang="es-MX" dirty="0" smtClean="0"/>
            <a:t>1. L</a:t>
          </a:r>
          <a:r>
            <a:rPr lang="es-MX" b="1" dirty="0" smtClean="0"/>
            <a:t>a operación debería ser de grandes dimensiones y global; tendría que incluir toda la deuda renegociable. </a:t>
          </a:r>
          <a:r>
            <a:rPr lang="es-MX" dirty="0" smtClean="0"/>
            <a:t> </a:t>
          </a:r>
        </a:p>
      </dgm:t>
    </dgm:pt>
    <dgm:pt modelId="{343DB447-8259-4BB2-ABEB-C50F1A8994E6}" type="parTrans" cxnId="{935DEC19-6CAD-4FC1-81BF-13CF985DCAB3}">
      <dgm:prSet/>
      <dgm:spPr/>
      <dgm:t>
        <a:bodyPr/>
        <a:lstStyle/>
        <a:p>
          <a:endParaRPr lang="es-MX"/>
        </a:p>
      </dgm:t>
    </dgm:pt>
    <dgm:pt modelId="{4565655C-2C05-48A7-B18B-FEE8089CAA64}" type="sibTrans" cxnId="{935DEC19-6CAD-4FC1-81BF-13CF985DCAB3}">
      <dgm:prSet/>
      <dgm:spPr/>
      <dgm:t>
        <a:bodyPr/>
        <a:lstStyle/>
        <a:p>
          <a:endParaRPr lang="es-MX"/>
        </a:p>
      </dgm:t>
    </dgm:pt>
    <dgm:pt modelId="{AF2FAED6-F07C-4814-A47B-82997D732BBB}">
      <dgm:prSet phldrT="[Texto]"/>
      <dgm:spPr/>
      <dgm:t>
        <a:bodyPr/>
        <a:lstStyle/>
        <a:p>
          <a:pPr algn="just"/>
          <a:r>
            <a:rPr lang="es-MX" dirty="0" smtClean="0"/>
            <a:t>2. L</a:t>
          </a:r>
          <a:r>
            <a:rPr lang="es-MX" b="1" dirty="0" smtClean="0"/>
            <a:t>a operación requería de una negociación directa con el Comité Asesor de Bancos, así como la cooperación absoluta de las instituciones financieras internacionales y de los gobiernos del Grupo de los 7.</a:t>
          </a:r>
          <a:r>
            <a:rPr lang="es-MX" dirty="0" smtClean="0"/>
            <a:t> </a:t>
          </a:r>
        </a:p>
      </dgm:t>
    </dgm:pt>
    <dgm:pt modelId="{F2327A12-FE26-473B-9B58-80DFE0B94F99}" type="parTrans" cxnId="{A438363A-1ED6-4E38-BDC3-AFB0DCC38C01}">
      <dgm:prSet/>
      <dgm:spPr/>
      <dgm:t>
        <a:bodyPr/>
        <a:lstStyle/>
        <a:p>
          <a:endParaRPr lang="es-MX"/>
        </a:p>
      </dgm:t>
    </dgm:pt>
    <dgm:pt modelId="{0E6BBD2A-ED46-49C0-9E2D-6B8E1746F0BD}" type="sibTrans" cxnId="{A438363A-1ED6-4E38-BDC3-AFB0DCC38C01}">
      <dgm:prSet/>
      <dgm:spPr/>
      <dgm:t>
        <a:bodyPr/>
        <a:lstStyle/>
        <a:p>
          <a:endParaRPr lang="es-MX"/>
        </a:p>
      </dgm:t>
    </dgm:pt>
    <dgm:pt modelId="{F436899F-8AE6-4A31-A3EC-20B32748E8D4}">
      <dgm:prSet phldrT="[Texto]"/>
      <dgm:spPr/>
      <dgm:t>
        <a:bodyPr/>
        <a:lstStyle/>
        <a:p>
          <a:pPr algn="just"/>
          <a:r>
            <a:rPr lang="es-MX" dirty="0" smtClean="0"/>
            <a:t>3. P</a:t>
          </a:r>
          <a:r>
            <a:rPr lang="es-MX" b="1" dirty="0" smtClean="0"/>
            <a:t>ara hacer posible la participación de todos los bancos, el paquete financiero debía reconocer las diferencias en materia de regulación existentes entre los países, así como la heterogeneidad financiera de los bancos, presentándoles un menú de opciones equivalentes en valor, en lugar de una sola.</a:t>
          </a:r>
          <a:endParaRPr lang="es-MX" dirty="0" smtClean="0"/>
        </a:p>
      </dgm:t>
    </dgm:pt>
    <dgm:pt modelId="{F665FAD0-9055-4801-AC0F-BA4D03C8BCEF}" type="parTrans" cxnId="{B01CAB4A-2377-42A5-B5FD-04B502E6D901}">
      <dgm:prSet/>
      <dgm:spPr/>
      <dgm:t>
        <a:bodyPr/>
        <a:lstStyle/>
        <a:p>
          <a:endParaRPr lang="es-MX"/>
        </a:p>
      </dgm:t>
    </dgm:pt>
    <dgm:pt modelId="{74A4E580-76FC-44A6-9E76-974352D50852}" type="sibTrans" cxnId="{B01CAB4A-2377-42A5-B5FD-04B502E6D901}">
      <dgm:prSet/>
      <dgm:spPr/>
      <dgm:t>
        <a:bodyPr/>
        <a:lstStyle/>
        <a:p>
          <a:endParaRPr lang="es-MX"/>
        </a:p>
      </dgm:t>
    </dgm:pt>
    <dgm:pt modelId="{A52846AB-FA2D-4F0D-B620-DA3BAF81C71C}" type="pres">
      <dgm:prSet presAssocID="{03ABAC8D-08CE-446B-8F76-22016D4C1952}" presName="outerComposite" presStyleCnt="0">
        <dgm:presLayoutVars>
          <dgm:chMax val="5"/>
          <dgm:dir/>
          <dgm:resizeHandles val="exact"/>
        </dgm:presLayoutVars>
      </dgm:prSet>
      <dgm:spPr/>
      <dgm:t>
        <a:bodyPr/>
        <a:lstStyle/>
        <a:p>
          <a:endParaRPr lang="es-MX"/>
        </a:p>
      </dgm:t>
    </dgm:pt>
    <dgm:pt modelId="{B585DD39-1E0E-4758-AB41-3D3F1F7CDB0F}" type="pres">
      <dgm:prSet presAssocID="{03ABAC8D-08CE-446B-8F76-22016D4C1952}" presName="dummyMaxCanvas" presStyleCnt="0">
        <dgm:presLayoutVars/>
      </dgm:prSet>
      <dgm:spPr/>
    </dgm:pt>
    <dgm:pt modelId="{FD624C57-2B74-44A3-AC6D-B23D8D1A6523}" type="pres">
      <dgm:prSet presAssocID="{03ABAC8D-08CE-446B-8F76-22016D4C1952}" presName="FourNodes_1" presStyleLbl="node1" presStyleIdx="0" presStyleCnt="4">
        <dgm:presLayoutVars>
          <dgm:bulletEnabled val="1"/>
        </dgm:presLayoutVars>
      </dgm:prSet>
      <dgm:spPr/>
      <dgm:t>
        <a:bodyPr/>
        <a:lstStyle/>
        <a:p>
          <a:endParaRPr lang="es-MX"/>
        </a:p>
      </dgm:t>
    </dgm:pt>
    <dgm:pt modelId="{21FDEA28-51A5-4F9D-8228-1FB385C00D64}" type="pres">
      <dgm:prSet presAssocID="{03ABAC8D-08CE-446B-8F76-22016D4C1952}" presName="FourNodes_2" presStyleLbl="node1" presStyleIdx="1" presStyleCnt="4">
        <dgm:presLayoutVars>
          <dgm:bulletEnabled val="1"/>
        </dgm:presLayoutVars>
      </dgm:prSet>
      <dgm:spPr/>
      <dgm:t>
        <a:bodyPr/>
        <a:lstStyle/>
        <a:p>
          <a:endParaRPr lang="es-MX"/>
        </a:p>
      </dgm:t>
    </dgm:pt>
    <dgm:pt modelId="{95D7296C-4A1C-4804-A7CB-118223B7FDE6}" type="pres">
      <dgm:prSet presAssocID="{03ABAC8D-08CE-446B-8F76-22016D4C1952}" presName="FourNodes_3" presStyleLbl="node1" presStyleIdx="2" presStyleCnt="4">
        <dgm:presLayoutVars>
          <dgm:bulletEnabled val="1"/>
        </dgm:presLayoutVars>
      </dgm:prSet>
      <dgm:spPr/>
      <dgm:t>
        <a:bodyPr/>
        <a:lstStyle/>
        <a:p>
          <a:endParaRPr lang="es-MX"/>
        </a:p>
      </dgm:t>
    </dgm:pt>
    <dgm:pt modelId="{AD6C1E28-B44D-43E2-AACC-626BCB26F018}" type="pres">
      <dgm:prSet presAssocID="{03ABAC8D-08CE-446B-8F76-22016D4C1952}" presName="FourNodes_4" presStyleLbl="node1" presStyleIdx="3" presStyleCnt="4">
        <dgm:presLayoutVars>
          <dgm:bulletEnabled val="1"/>
        </dgm:presLayoutVars>
      </dgm:prSet>
      <dgm:spPr/>
      <dgm:t>
        <a:bodyPr/>
        <a:lstStyle/>
        <a:p>
          <a:endParaRPr lang="es-MX"/>
        </a:p>
      </dgm:t>
    </dgm:pt>
    <dgm:pt modelId="{E4752143-0956-41B9-A641-C514EEE02F88}" type="pres">
      <dgm:prSet presAssocID="{03ABAC8D-08CE-446B-8F76-22016D4C1952}" presName="FourConn_1-2" presStyleLbl="fgAccFollowNode1" presStyleIdx="0" presStyleCnt="3">
        <dgm:presLayoutVars>
          <dgm:bulletEnabled val="1"/>
        </dgm:presLayoutVars>
      </dgm:prSet>
      <dgm:spPr/>
      <dgm:t>
        <a:bodyPr/>
        <a:lstStyle/>
        <a:p>
          <a:endParaRPr lang="es-MX"/>
        </a:p>
      </dgm:t>
    </dgm:pt>
    <dgm:pt modelId="{8E0E6B7F-AFCC-48DC-9F85-9C37CE9B5EA8}" type="pres">
      <dgm:prSet presAssocID="{03ABAC8D-08CE-446B-8F76-22016D4C1952}" presName="FourConn_2-3" presStyleLbl="fgAccFollowNode1" presStyleIdx="1" presStyleCnt="3">
        <dgm:presLayoutVars>
          <dgm:bulletEnabled val="1"/>
        </dgm:presLayoutVars>
      </dgm:prSet>
      <dgm:spPr/>
      <dgm:t>
        <a:bodyPr/>
        <a:lstStyle/>
        <a:p>
          <a:endParaRPr lang="es-MX"/>
        </a:p>
      </dgm:t>
    </dgm:pt>
    <dgm:pt modelId="{48B8AD9C-5A33-42D3-852C-62FFB44C057A}" type="pres">
      <dgm:prSet presAssocID="{03ABAC8D-08CE-446B-8F76-22016D4C1952}" presName="FourConn_3-4" presStyleLbl="fgAccFollowNode1" presStyleIdx="2" presStyleCnt="3">
        <dgm:presLayoutVars>
          <dgm:bulletEnabled val="1"/>
        </dgm:presLayoutVars>
      </dgm:prSet>
      <dgm:spPr/>
      <dgm:t>
        <a:bodyPr/>
        <a:lstStyle/>
        <a:p>
          <a:endParaRPr lang="es-MX"/>
        </a:p>
      </dgm:t>
    </dgm:pt>
    <dgm:pt modelId="{6F6B793C-F154-4E29-8022-30E742107E81}" type="pres">
      <dgm:prSet presAssocID="{03ABAC8D-08CE-446B-8F76-22016D4C1952}" presName="FourNodes_1_text" presStyleLbl="node1" presStyleIdx="3" presStyleCnt="4">
        <dgm:presLayoutVars>
          <dgm:bulletEnabled val="1"/>
        </dgm:presLayoutVars>
      </dgm:prSet>
      <dgm:spPr/>
      <dgm:t>
        <a:bodyPr/>
        <a:lstStyle/>
        <a:p>
          <a:endParaRPr lang="es-MX"/>
        </a:p>
      </dgm:t>
    </dgm:pt>
    <dgm:pt modelId="{C37EE989-85D4-42D6-939A-6C05249D2E5C}" type="pres">
      <dgm:prSet presAssocID="{03ABAC8D-08CE-446B-8F76-22016D4C1952}" presName="FourNodes_2_text" presStyleLbl="node1" presStyleIdx="3" presStyleCnt="4">
        <dgm:presLayoutVars>
          <dgm:bulletEnabled val="1"/>
        </dgm:presLayoutVars>
      </dgm:prSet>
      <dgm:spPr/>
      <dgm:t>
        <a:bodyPr/>
        <a:lstStyle/>
        <a:p>
          <a:endParaRPr lang="es-MX"/>
        </a:p>
      </dgm:t>
    </dgm:pt>
    <dgm:pt modelId="{C69A7751-0A50-48C0-AB40-188C83F87C9C}" type="pres">
      <dgm:prSet presAssocID="{03ABAC8D-08CE-446B-8F76-22016D4C1952}" presName="FourNodes_3_text" presStyleLbl="node1" presStyleIdx="3" presStyleCnt="4">
        <dgm:presLayoutVars>
          <dgm:bulletEnabled val="1"/>
        </dgm:presLayoutVars>
      </dgm:prSet>
      <dgm:spPr/>
      <dgm:t>
        <a:bodyPr/>
        <a:lstStyle/>
        <a:p>
          <a:endParaRPr lang="es-MX"/>
        </a:p>
      </dgm:t>
    </dgm:pt>
    <dgm:pt modelId="{637775F3-19CC-4A4C-BFB5-86538D65ABCC}" type="pres">
      <dgm:prSet presAssocID="{03ABAC8D-08CE-446B-8F76-22016D4C1952}" presName="FourNodes_4_text" presStyleLbl="node1" presStyleIdx="3" presStyleCnt="4">
        <dgm:presLayoutVars>
          <dgm:bulletEnabled val="1"/>
        </dgm:presLayoutVars>
      </dgm:prSet>
      <dgm:spPr/>
      <dgm:t>
        <a:bodyPr/>
        <a:lstStyle/>
        <a:p>
          <a:endParaRPr lang="es-MX"/>
        </a:p>
      </dgm:t>
    </dgm:pt>
  </dgm:ptLst>
  <dgm:cxnLst>
    <dgm:cxn modelId="{730DAEBA-D3EE-4B71-B5C9-7980CABA1E25}" type="presOf" srcId="{EED61D8D-800F-462D-9842-A5FF13A96D8A}" destId="{FD624C57-2B74-44A3-AC6D-B23D8D1A6523}" srcOrd="0" destOrd="0" presId="urn:microsoft.com/office/officeart/2005/8/layout/vProcess5"/>
    <dgm:cxn modelId="{15DAB002-8AB7-43AB-8CBC-6188B0BFFC47}" type="presOf" srcId="{03ABAC8D-08CE-446B-8F76-22016D4C1952}" destId="{A52846AB-FA2D-4F0D-B620-DA3BAF81C71C}" srcOrd="0" destOrd="0" presId="urn:microsoft.com/office/officeart/2005/8/layout/vProcess5"/>
    <dgm:cxn modelId="{644BD522-5C81-4F79-9CD6-FA2DC79AA5ED}" type="presOf" srcId="{F436899F-8AE6-4A31-A3EC-20B32748E8D4}" destId="{AD6C1E28-B44D-43E2-AACC-626BCB26F018}" srcOrd="0" destOrd="0" presId="urn:microsoft.com/office/officeart/2005/8/layout/vProcess5"/>
    <dgm:cxn modelId="{E808F9E4-1E5F-4500-A891-74176684BBD8}" type="presOf" srcId="{F436899F-8AE6-4A31-A3EC-20B32748E8D4}" destId="{637775F3-19CC-4A4C-BFB5-86538D65ABCC}" srcOrd="1" destOrd="0" presId="urn:microsoft.com/office/officeart/2005/8/layout/vProcess5"/>
    <dgm:cxn modelId="{A438363A-1ED6-4E38-BDC3-AFB0DCC38C01}" srcId="{03ABAC8D-08CE-446B-8F76-22016D4C1952}" destId="{AF2FAED6-F07C-4814-A47B-82997D732BBB}" srcOrd="2" destOrd="0" parTransId="{F2327A12-FE26-473B-9B58-80DFE0B94F99}" sibTransId="{0E6BBD2A-ED46-49C0-9E2D-6B8E1746F0BD}"/>
    <dgm:cxn modelId="{E83B01E2-6ABD-413D-839A-81267D8FB9E5}" srcId="{03ABAC8D-08CE-446B-8F76-22016D4C1952}" destId="{EED61D8D-800F-462D-9842-A5FF13A96D8A}" srcOrd="0" destOrd="0" parTransId="{4A194FCB-A824-40F9-91AD-2FF0B111898C}" sibTransId="{29CA90F4-C1A0-4110-A783-608481E69425}"/>
    <dgm:cxn modelId="{84E34D70-C3DC-4974-96CA-39187ED7B936}" type="presOf" srcId="{AF2FAED6-F07C-4814-A47B-82997D732BBB}" destId="{C69A7751-0A50-48C0-AB40-188C83F87C9C}" srcOrd="1" destOrd="0" presId="urn:microsoft.com/office/officeart/2005/8/layout/vProcess5"/>
    <dgm:cxn modelId="{84598605-F69D-4954-AB50-C59356BB9574}" type="presOf" srcId="{4565655C-2C05-48A7-B18B-FEE8089CAA64}" destId="{8E0E6B7F-AFCC-48DC-9F85-9C37CE9B5EA8}" srcOrd="0" destOrd="0" presId="urn:microsoft.com/office/officeart/2005/8/layout/vProcess5"/>
    <dgm:cxn modelId="{B01CAB4A-2377-42A5-B5FD-04B502E6D901}" srcId="{03ABAC8D-08CE-446B-8F76-22016D4C1952}" destId="{F436899F-8AE6-4A31-A3EC-20B32748E8D4}" srcOrd="3" destOrd="0" parTransId="{F665FAD0-9055-4801-AC0F-BA4D03C8BCEF}" sibTransId="{74A4E580-76FC-44A6-9E76-974352D50852}"/>
    <dgm:cxn modelId="{1908DC4E-79C1-4972-8015-DF095F2FF227}" type="presOf" srcId="{0E853D71-AB53-4BE3-831B-2908FFA40825}" destId="{21FDEA28-51A5-4F9D-8228-1FB385C00D64}" srcOrd="0" destOrd="0" presId="urn:microsoft.com/office/officeart/2005/8/layout/vProcess5"/>
    <dgm:cxn modelId="{17AAD280-8B01-40DA-8988-16A890C297E2}" type="presOf" srcId="{EED61D8D-800F-462D-9842-A5FF13A96D8A}" destId="{6F6B793C-F154-4E29-8022-30E742107E81}" srcOrd="1" destOrd="0" presId="urn:microsoft.com/office/officeart/2005/8/layout/vProcess5"/>
    <dgm:cxn modelId="{FB74BC3D-F546-43FE-AEC1-1C3378EA08A7}" type="presOf" srcId="{29CA90F4-C1A0-4110-A783-608481E69425}" destId="{E4752143-0956-41B9-A641-C514EEE02F88}" srcOrd="0" destOrd="0" presId="urn:microsoft.com/office/officeart/2005/8/layout/vProcess5"/>
    <dgm:cxn modelId="{285E9F28-AB41-4D0B-91A1-52701CDD8537}" type="presOf" srcId="{0E853D71-AB53-4BE3-831B-2908FFA40825}" destId="{C37EE989-85D4-42D6-939A-6C05249D2E5C}" srcOrd="1" destOrd="0" presId="urn:microsoft.com/office/officeart/2005/8/layout/vProcess5"/>
    <dgm:cxn modelId="{935DEC19-6CAD-4FC1-81BF-13CF985DCAB3}" srcId="{03ABAC8D-08CE-446B-8F76-22016D4C1952}" destId="{0E853D71-AB53-4BE3-831B-2908FFA40825}" srcOrd="1" destOrd="0" parTransId="{343DB447-8259-4BB2-ABEB-C50F1A8994E6}" sibTransId="{4565655C-2C05-48A7-B18B-FEE8089CAA64}"/>
    <dgm:cxn modelId="{7500BFF2-1D3F-49F5-B668-DDA667810297}" type="presOf" srcId="{AF2FAED6-F07C-4814-A47B-82997D732BBB}" destId="{95D7296C-4A1C-4804-A7CB-118223B7FDE6}" srcOrd="0" destOrd="0" presId="urn:microsoft.com/office/officeart/2005/8/layout/vProcess5"/>
    <dgm:cxn modelId="{5E2A1A21-285D-4295-A8BE-AA5B84F66A4E}" type="presOf" srcId="{0E6BBD2A-ED46-49C0-9E2D-6B8E1746F0BD}" destId="{48B8AD9C-5A33-42D3-852C-62FFB44C057A}" srcOrd="0" destOrd="0" presId="urn:microsoft.com/office/officeart/2005/8/layout/vProcess5"/>
    <dgm:cxn modelId="{1120EFD3-A653-412A-BD45-A2D920C756F4}" type="presParOf" srcId="{A52846AB-FA2D-4F0D-B620-DA3BAF81C71C}" destId="{B585DD39-1E0E-4758-AB41-3D3F1F7CDB0F}" srcOrd="0" destOrd="0" presId="urn:microsoft.com/office/officeart/2005/8/layout/vProcess5"/>
    <dgm:cxn modelId="{077DD7F4-8018-4361-B825-FFEF7213F0F3}" type="presParOf" srcId="{A52846AB-FA2D-4F0D-B620-DA3BAF81C71C}" destId="{FD624C57-2B74-44A3-AC6D-B23D8D1A6523}" srcOrd="1" destOrd="0" presId="urn:microsoft.com/office/officeart/2005/8/layout/vProcess5"/>
    <dgm:cxn modelId="{01190F09-124B-4BC1-89EE-DB813CAD2A3B}" type="presParOf" srcId="{A52846AB-FA2D-4F0D-B620-DA3BAF81C71C}" destId="{21FDEA28-51A5-4F9D-8228-1FB385C00D64}" srcOrd="2" destOrd="0" presId="urn:microsoft.com/office/officeart/2005/8/layout/vProcess5"/>
    <dgm:cxn modelId="{A2B6BAC1-E30A-488C-9FFE-13B65A44D5C4}" type="presParOf" srcId="{A52846AB-FA2D-4F0D-B620-DA3BAF81C71C}" destId="{95D7296C-4A1C-4804-A7CB-118223B7FDE6}" srcOrd="3" destOrd="0" presId="urn:microsoft.com/office/officeart/2005/8/layout/vProcess5"/>
    <dgm:cxn modelId="{8CFB9690-C3B5-4732-BCD4-AA5AFB9940B7}" type="presParOf" srcId="{A52846AB-FA2D-4F0D-B620-DA3BAF81C71C}" destId="{AD6C1E28-B44D-43E2-AACC-626BCB26F018}" srcOrd="4" destOrd="0" presId="urn:microsoft.com/office/officeart/2005/8/layout/vProcess5"/>
    <dgm:cxn modelId="{933FB731-7073-4757-8640-99F1BA670DA4}" type="presParOf" srcId="{A52846AB-FA2D-4F0D-B620-DA3BAF81C71C}" destId="{E4752143-0956-41B9-A641-C514EEE02F88}" srcOrd="5" destOrd="0" presId="urn:microsoft.com/office/officeart/2005/8/layout/vProcess5"/>
    <dgm:cxn modelId="{EA9C54BE-F2CA-4150-A015-E90750CB3CB5}" type="presParOf" srcId="{A52846AB-FA2D-4F0D-B620-DA3BAF81C71C}" destId="{8E0E6B7F-AFCC-48DC-9F85-9C37CE9B5EA8}" srcOrd="6" destOrd="0" presId="urn:microsoft.com/office/officeart/2005/8/layout/vProcess5"/>
    <dgm:cxn modelId="{4276539D-C152-4877-97B0-D995E50A0158}" type="presParOf" srcId="{A52846AB-FA2D-4F0D-B620-DA3BAF81C71C}" destId="{48B8AD9C-5A33-42D3-852C-62FFB44C057A}" srcOrd="7" destOrd="0" presId="urn:microsoft.com/office/officeart/2005/8/layout/vProcess5"/>
    <dgm:cxn modelId="{7EA68780-3356-49F2-9474-72E5501064A1}" type="presParOf" srcId="{A52846AB-FA2D-4F0D-B620-DA3BAF81C71C}" destId="{6F6B793C-F154-4E29-8022-30E742107E81}" srcOrd="8" destOrd="0" presId="urn:microsoft.com/office/officeart/2005/8/layout/vProcess5"/>
    <dgm:cxn modelId="{7B900D3C-C9E3-40B2-8992-E2964332653B}" type="presParOf" srcId="{A52846AB-FA2D-4F0D-B620-DA3BAF81C71C}" destId="{C37EE989-85D4-42D6-939A-6C05249D2E5C}" srcOrd="9" destOrd="0" presId="urn:microsoft.com/office/officeart/2005/8/layout/vProcess5"/>
    <dgm:cxn modelId="{F3F35884-9C37-4D56-AC56-5A81FF797AFA}" type="presParOf" srcId="{A52846AB-FA2D-4F0D-B620-DA3BAF81C71C}" destId="{C69A7751-0A50-48C0-AB40-188C83F87C9C}" srcOrd="10" destOrd="0" presId="urn:microsoft.com/office/officeart/2005/8/layout/vProcess5"/>
    <dgm:cxn modelId="{6E271748-D197-4754-9947-716122B79DB4}" type="presParOf" srcId="{A52846AB-FA2D-4F0D-B620-DA3BAF81C71C}" destId="{637775F3-19CC-4A4C-BFB5-86538D65ABCC}" srcOrd="11"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9CBB95A8-363A-487A-9AD9-F2D022972D78}" type="doc">
      <dgm:prSet loTypeId="urn:microsoft.com/office/officeart/2005/8/layout/process5" loCatId="process" qsTypeId="urn:microsoft.com/office/officeart/2005/8/quickstyle/simple1" qsCatId="simple" csTypeId="urn:microsoft.com/office/officeart/2005/8/colors/accent1_2" csCatId="accent1" phldr="1"/>
      <dgm:spPr/>
      <dgm:t>
        <a:bodyPr/>
        <a:lstStyle/>
        <a:p>
          <a:endParaRPr lang="es-MX"/>
        </a:p>
      </dgm:t>
    </dgm:pt>
    <dgm:pt modelId="{EB04DF5F-D085-44B0-B66C-1DE370393433}">
      <dgm:prSet phldrT="[Texto]"/>
      <dgm:spPr/>
      <dgm:t>
        <a:bodyPr/>
        <a:lstStyle/>
        <a:p>
          <a:r>
            <a:rPr lang="es-MX" dirty="0" smtClean="0"/>
            <a:t>Criterios bajo los cuales se comenzó la renegociación de la deuda externa en 1988:</a:t>
          </a:r>
          <a:endParaRPr lang="es-MX" dirty="0"/>
        </a:p>
      </dgm:t>
    </dgm:pt>
    <dgm:pt modelId="{808C5DC1-EB08-4F8C-8A20-E2EBFBD59ED1}" type="parTrans" cxnId="{D60F495C-FE2D-4AAD-A347-D68B15E6EC7A}">
      <dgm:prSet/>
      <dgm:spPr/>
      <dgm:t>
        <a:bodyPr/>
        <a:lstStyle/>
        <a:p>
          <a:endParaRPr lang="es-MX"/>
        </a:p>
      </dgm:t>
    </dgm:pt>
    <dgm:pt modelId="{84BB88B9-D7DE-441A-A7C8-ED2278EE466D}" type="sibTrans" cxnId="{D60F495C-FE2D-4AAD-A347-D68B15E6EC7A}">
      <dgm:prSet/>
      <dgm:spPr/>
      <dgm:t>
        <a:bodyPr/>
        <a:lstStyle/>
        <a:p>
          <a:endParaRPr lang="es-MX"/>
        </a:p>
      </dgm:t>
    </dgm:pt>
    <dgm:pt modelId="{6AC001C9-772D-4980-877B-D11D694AD772}">
      <dgm:prSet phldrT="[Texto]"/>
      <dgm:spPr/>
      <dgm:t>
        <a:bodyPr/>
        <a:lstStyle/>
        <a:p>
          <a:r>
            <a:rPr lang="es-MX" b="1" dirty="0" smtClean="0"/>
            <a:t>1. Reducción inmediata de la deuda; </a:t>
          </a:r>
          <a:endParaRPr lang="es-MX" dirty="0"/>
        </a:p>
      </dgm:t>
    </dgm:pt>
    <dgm:pt modelId="{49F134D2-71F2-4011-9066-65FCE2FDB17E}" type="parTrans" cxnId="{2C5E5125-3F91-42F0-A8D5-C77E549CE2A4}">
      <dgm:prSet/>
      <dgm:spPr/>
      <dgm:t>
        <a:bodyPr/>
        <a:lstStyle/>
        <a:p>
          <a:endParaRPr lang="es-MX"/>
        </a:p>
      </dgm:t>
    </dgm:pt>
    <dgm:pt modelId="{66B0A448-E296-4DEB-9191-1494AC9B473D}" type="sibTrans" cxnId="{2C5E5125-3F91-42F0-A8D5-C77E549CE2A4}">
      <dgm:prSet/>
      <dgm:spPr/>
      <dgm:t>
        <a:bodyPr/>
        <a:lstStyle/>
        <a:p>
          <a:endParaRPr lang="es-MX"/>
        </a:p>
      </dgm:t>
    </dgm:pt>
    <dgm:pt modelId="{194129FB-CE52-4C4D-B859-D444DB085805}">
      <dgm:prSet phldrT="[Texto]"/>
      <dgm:spPr/>
      <dgm:t>
        <a:bodyPr/>
        <a:lstStyle/>
        <a:p>
          <a:r>
            <a:rPr lang="es-MX" b="1" dirty="0" smtClean="0"/>
            <a:t>2. Reducción a largo plazo en la carga de la deuda externa definida en términos de la razón deuda/PIB;</a:t>
          </a:r>
          <a:endParaRPr lang="es-MX" dirty="0"/>
        </a:p>
      </dgm:t>
    </dgm:pt>
    <dgm:pt modelId="{A924EE9C-9DC1-44A1-BE63-A00BB9D0EC7C}" type="parTrans" cxnId="{597DE0C9-D034-4000-9286-ABAF7163223C}">
      <dgm:prSet/>
      <dgm:spPr/>
      <dgm:t>
        <a:bodyPr/>
        <a:lstStyle/>
        <a:p>
          <a:endParaRPr lang="es-MX"/>
        </a:p>
      </dgm:t>
    </dgm:pt>
    <dgm:pt modelId="{296FDA4F-FC60-4919-A73C-85DA9C74FD08}" type="sibTrans" cxnId="{597DE0C9-D034-4000-9286-ABAF7163223C}">
      <dgm:prSet/>
      <dgm:spPr/>
      <dgm:t>
        <a:bodyPr/>
        <a:lstStyle/>
        <a:p>
          <a:endParaRPr lang="es-MX"/>
        </a:p>
      </dgm:t>
    </dgm:pt>
    <dgm:pt modelId="{96FF3B79-B6E1-417B-B4A9-FD1F8E51E696}">
      <dgm:prSet phldrT="[Texto]"/>
      <dgm:spPr/>
      <dgm:t>
        <a:bodyPr/>
        <a:lstStyle/>
        <a:p>
          <a:r>
            <a:rPr lang="es-MX" b="1" dirty="0" smtClean="0"/>
            <a:t>3. Reducción en la transferencia netas de recursos al exterior; y </a:t>
          </a:r>
          <a:endParaRPr lang="es-MX" dirty="0"/>
        </a:p>
      </dgm:t>
    </dgm:pt>
    <dgm:pt modelId="{7E24E4BC-3CA6-4BCA-A56B-6F2E5E442C9C}" type="parTrans" cxnId="{8D22641B-9BC5-4D43-A7F1-97F03A611998}">
      <dgm:prSet/>
      <dgm:spPr/>
      <dgm:t>
        <a:bodyPr/>
        <a:lstStyle/>
        <a:p>
          <a:endParaRPr lang="es-MX"/>
        </a:p>
      </dgm:t>
    </dgm:pt>
    <dgm:pt modelId="{0F03A88C-0E9E-4C53-BAC4-E2458C207B13}" type="sibTrans" cxnId="{8D22641B-9BC5-4D43-A7F1-97F03A611998}">
      <dgm:prSet/>
      <dgm:spPr/>
      <dgm:t>
        <a:bodyPr/>
        <a:lstStyle/>
        <a:p>
          <a:endParaRPr lang="es-MX"/>
        </a:p>
      </dgm:t>
    </dgm:pt>
    <dgm:pt modelId="{341B909F-FB44-4107-BDFD-EFC426B26A6A}">
      <dgm:prSet phldrT="[Texto]"/>
      <dgm:spPr/>
      <dgm:t>
        <a:bodyPr/>
        <a:lstStyle/>
        <a:p>
          <a:r>
            <a:rPr lang="es-MX" b="1" dirty="0" smtClean="0"/>
            <a:t>4. Arreglo multianual que eliminaría la incertidumbre de renegociaciones recurrentes.</a:t>
          </a:r>
          <a:endParaRPr lang="es-MX" dirty="0"/>
        </a:p>
      </dgm:t>
    </dgm:pt>
    <dgm:pt modelId="{822EC8CE-93E5-4967-9479-4A9AD490E576}" type="parTrans" cxnId="{D5D097B7-53F5-4E9D-81CF-C5FCBBBDED01}">
      <dgm:prSet/>
      <dgm:spPr/>
      <dgm:t>
        <a:bodyPr/>
        <a:lstStyle/>
        <a:p>
          <a:endParaRPr lang="es-MX"/>
        </a:p>
      </dgm:t>
    </dgm:pt>
    <dgm:pt modelId="{BDF2C160-5737-4AB9-BD00-E26E9F1D2DAC}" type="sibTrans" cxnId="{D5D097B7-53F5-4E9D-81CF-C5FCBBBDED01}">
      <dgm:prSet/>
      <dgm:spPr/>
      <dgm:t>
        <a:bodyPr/>
        <a:lstStyle/>
        <a:p>
          <a:endParaRPr lang="es-MX"/>
        </a:p>
      </dgm:t>
    </dgm:pt>
    <dgm:pt modelId="{03412F7D-E0BB-4C05-9CF1-3F0746F9BFB0}" type="pres">
      <dgm:prSet presAssocID="{9CBB95A8-363A-487A-9AD9-F2D022972D78}" presName="diagram" presStyleCnt="0">
        <dgm:presLayoutVars>
          <dgm:dir/>
          <dgm:resizeHandles val="exact"/>
        </dgm:presLayoutVars>
      </dgm:prSet>
      <dgm:spPr/>
      <dgm:t>
        <a:bodyPr/>
        <a:lstStyle/>
        <a:p>
          <a:endParaRPr lang="es-MX"/>
        </a:p>
      </dgm:t>
    </dgm:pt>
    <dgm:pt modelId="{41A62F29-0CF5-4B99-A939-B07401D4A1D1}" type="pres">
      <dgm:prSet presAssocID="{EB04DF5F-D085-44B0-B66C-1DE370393433}" presName="node" presStyleLbl="node1" presStyleIdx="0" presStyleCnt="5">
        <dgm:presLayoutVars>
          <dgm:bulletEnabled val="1"/>
        </dgm:presLayoutVars>
      </dgm:prSet>
      <dgm:spPr/>
      <dgm:t>
        <a:bodyPr/>
        <a:lstStyle/>
        <a:p>
          <a:endParaRPr lang="es-MX"/>
        </a:p>
      </dgm:t>
    </dgm:pt>
    <dgm:pt modelId="{6D571888-3A04-4A5A-AFFE-22946F33564E}" type="pres">
      <dgm:prSet presAssocID="{84BB88B9-D7DE-441A-A7C8-ED2278EE466D}" presName="sibTrans" presStyleLbl="sibTrans2D1" presStyleIdx="0" presStyleCnt="4"/>
      <dgm:spPr/>
      <dgm:t>
        <a:bodyPr/>
        <a:lstStyle/>
        <a:p>
          <a:endParaRPr lang="es-MX"/>
        </a:p>
      </dgm:t>
    </dgm:pt>
    <dgm:pt modelId="{E4639894-B982-4CFB-B537-4E35141091B2}" type="pres">
      <dgm:prSet presAssocID="{84BB88B9-D7DE-441A-A7C8-ED2278EE466D}" presName="connectorText" presStyleLbl="sibTrans2D1" presStyleIdx="0" presStyleCnt="4"/>
      <dgm:spPr/>
      <dgm:t>
        <a:bodyPr/>
        <a:lstStyle/>
        <a:p>
          <a:endParaRPr lang="es-MX"/>
        </a:p>
      </dgm:t>
    </dgm:pt>
    <dgm:pt modelId="{A0AE3B19-D407-42F9-B170-9CEEA7BF4363}" type="pres">
      <dgm:prSet presAssocID="{6AC001C9-772D-4980-877B-D11D694AD772}" presName="node" presStyleLbl="node1" presStyleIdx="1" presStyleCnt="5">
        <dgm:presLayoutVars>
          <dgm:bulletEnabled val="1"/>
        </dgm:presLayoutVars>
      </dgm:prSet>
      <dgm:spPr/>
      <dgm:t>
        <a:bodyPr/>
        <a:lstStyle/>
        <a:p>
          <a:endParaRPr lang="es-MX"/>
        </a:p>
      </dgm:t>
    </dgm:pt>
    <dgm:pt modelId="{F09F60A1-707C-4729-95E7-362D9338791F}" type="pres">
      <dgm:prSet presAssocID="{66B0A448-E296-4DEB-9191-1494AC9B473D}" presName="sibTrans" presStyleLbl="sibTrans2D1" presStyleIdx="1" presStyleCnt="4"/>
      <dgm:spPr/>
      <dgm:t>
        <a:bodyPr/>
        <a:lstStyle/>
        <a:p>
          <a:endParaRPr lang="es-MX"/>
        </a:p>
      </dgm:t>
    </dgm:pt>
    <dgm:pt modelId="{902A2F7E-64B3-4289-AF67-82BAAC73DA2A}" type="pres">
      <dgm:prSet presAssocID="{66B0A448-E296-4DEB-9191-1494AC9B473D}" presName="connectorText" presStyleLbl="sibTrans2D1" presStyleIdx="1" presStyleCnt="4"/>
      <dgm:spPr/>
      <dgm:t>
        <a:bodyPr/>
        <a:lstStyle/>
        <a:p>
          <a:endParaRPr lang="es-MX"/>
        </a:p>
      </dgm:t>
    </dgm:pt>
    <dgm:pt modelId="{F893DC4C-1B3D-492D-A563-AE389164AFF5}" type="pres">
      <dgm:prSet presAssocID="{194129FB-CE52-4C4D-B859-D444DB085805}" presName="node" presStyleLbl="node1" presStyleIdx="2" presStyleCnt="5">
        <dgm:presLayoutVars>
          <dgm:bulletEnabled val="1"/>
        </dgm:presLayoutVars>
      </dgm:prSet>
      <dgm:spPr/>
      <dgm:t>
        <a:bodyPr/>
        <a:lstStyle/>
        <a:p>
          <a:endParaRPr lang="es-MX"/>
        </a:p>
      </dgm:t>
    </dgm:pt>
    <dgm:pt modelId="{1571E4EF-B00A-4FE2-9CB7-14443BF6AE92}" type="pres">
      <dgm:prSet presAssocID="{296FDA4F-FC60-4919-A73C-85DA9C74FD08}" presName="sibTrans" presStyleLbl="sibTrans2D1" presStyleIdx="2" presStyleCnt="4"/>
      <dgm:spPr/>
      <dgm:t>
        <a:bodyPr/>
        <a:lstStyle/>
        <a:p>
          <a:endParaRPr lang="es-MX"/>
        </a:p>
      </dgm:t>
    </dgm:pt>
    <dgm:pt modelId="{4552C0E3-89AF-4007-B863-2F0C214A9FBC}" type="pres">
      <dgm:prSet presAssocID="{296FDA4F-FC60-4919-A73C-85DA9C74FD08}" presName="connectorText" presStyleLbl="sibTrans2D1" presStyleIdx="2" presStyleCnt="4"/>
      <dgm:spPr/>
      <dgm:t>
        <a:bodyPr/>
        <a:lstStyle/>
        <a:p>
          <a:endParaRPr lang="es-MX"/>
        </a:p>
      </dgm:t>
    </dgm:pt>
    <dgm:pt modelId="{A11A3C5A-751F-4536-B710-98AF27C03091}" type="pres">
      <dgm:prSet presAssocID="{96FF3B79-B6E1-417B-B4A9-FD1F8E51E696}" presName="node" presStyleLbl="node1" presStyleIdx="3" presStyleCnt="5">
        <dgm:presLayoutVars>
          <dgm:bulletEnabled val="1"/>
        </dgm:presLayoutVars>
      </dgm:prSet>
      <dgm:spPr/>
      <dgm:t>
        <a:bodyPr/>
        <a:lstStyle/>
        <a:p>
          <a:endParaRPr lang="es-MX"/>
        </a:p>
      </dgm:t>
    </dgm:pt>
    <dgm:pt modelId="{35121A16-7D6D-447B-AF3E-851AA897D387}" type="pres">
      <dgm:prSet presAssocID="{0F03A88C-0E9E-4C53-BAC4-E2458C207B13}" presName="sibTrans" presStyleLbl="sibTrans2D1" presStyleIdx="3" presStyleCnt="4"/>
      <dgm:spPr/>
      <dgm:t>
        <a:bodyPr/>
        <a:lstStyle/>
        <a:p>
          <a:endParaRPr lang="es-MX"/>
        </a:p>
      </dgm:t>
    </dgm:pt>
    <dgm:pt modelId="{29CE6056-41E3-450D-9C34-C3C69F0B7776}" type="pres">
      <dgm:prSet presAssocID="{0F03A88C-0E9E-4C53-BAC4-E2458C207B13}" presName="connectorText" presStyleLbl="sibTrans2D1" presStyleIdx="3" presStyleCnt="4"/>
      <dgm:spPr/>
      <dgm:t>
        <a:bodyPr/>
        <a:lstStyle/>
        <a:p>
          <a:endParaRPr lang="es-MX"/>
        </a:p>
      </dgm:t>
    </dgm:pt>
    <dgm:pt modelId="{478A805A-A4C5-4AA8-845C-9B96FFA4F39A}" type="pres">
      <dgm:prSet presAssocID="{341B909F-FB44-4107-BDFD-EFC426B26A6A}" presName="node" presStyleLbl="node1" presStyleIdx="4" presStyleCnt="5">
        <dgm:presLayoutVars>
          <dgm:bulletEnabled val="1"/>
        </dgm:presLayoutVars>
      </dgm:prSet>
      <dgm:spPr/>
      <dgm:t>
        <a:bodyPr/>
        <a:lstStyle/>
        <a:p>
          <a:endParaRPr lang="es-MX"/>
        </a:p>
      </dgm:t>
    </dgm:pt>
  </dgm:ptLst>
  <dgm:cxnLst>
    <dgm:cxn modelId="{20462100-6AC2-47E5-835D-3C011C49EEDA}" type="presOf" srcId="{66B0A448-E296-4DEB-9191-1494AC9B473D}" destId="{902A2F7E-64B3-4289-AF67-82BAAC73DA2A}" srcOrd="1" destOrd="0" presId="urn:microsoft.com/office/officeart/2005/8/layout/process5"/>
    <dgm:cxn modelId="{07DD4F6B-5047-4B9B-89D5-1E8617A1D030}" type="presOf" srcId="{0F03A88C-0E9E-4C53-BAC4-E2458C207B13}" destId="{35121A16-7D6D-447B-AF3E-851AA897D387}" srcOrd="0" destOrd="0" presId="urn:microsoft.com/office/officeart/2005/8/layout/process5"/>
    <dgm:cxn modelId="{527C7AEF-A82E-4BC7-8B9E-CD6F0E8C6692}" type="presOf" srcId="{341B909F-FB44-4107-BDFD-EFC426B26A6A}" destId="{478A805A-A4C5-4AA8-845C-9B96FFA4F39A}" srcOrd="0" destOrd="0" presId="urn:microsoft.com/office/officeart/2005/8/layout/process5"/>
    <dgm:cxn modelId="{D60F495C-FE2D-4AAD-A347-D68B15E6EC7A}" srcId="{9CBB95A8-363A-487A-9AD9-F2D022972D78}" destId="{EB04DF5F-D085-44B0-B66C-1DE370393433}" srcOrd="0" destOrd="0" parTransId="{808C5DC1-EB08-4F8C-8A20-E2EBFBD59ED1}" sibTransId="{84BB88B9-D7DE-441A-A7C8-ED2278EE466D}"/>
    <dgm:cxn modelId="{597DE0C9-D034-4000-9286-ABAF7163223C}" srcId="{9CBB95A8-363A-487A-9AD9-F2D022972D78}" destId="{194129FB-CE52-4C4D-B859-D444DB085805}" srcOrd="2" destOrd="0" parTransId="{A924EE9C-9DC1-44A1-BE63-A00BB9D0EC7C}" sibTransId="{296FDA4F-FC60-4919-A73C-85DA9C74FD08}"/>
    <dgm:cxn modelId="{DE11D57F-5F2F-4FEB-BFA7-266B35AC91B0}" type="presOf" srcId="{9CBB95A8-363A-487A-9AD9-F2D022972D78}" destId="{03412F7D-E0BB-4C05-9CF1-3F0746F9BFB0}" srcOrd="0" destOrd="0" presId="urn:microsoft.com/office/officeart/2005/8/layout/process5"/>
    <dgm:cxn modelId="{787159BB-531F-4BD2-B96F-68AAE712EEE7}" type="presOf" srcId="{84BB88B9-D7DE-441A-A7C8-ED2278EE466D}" destId="{6D571888-3A04-4A5A-AFFE-22946F33564E}" srcOrd="0" destOrd="0" presId="urn:microsoft.com/office/officeart/2005/8/layout/process5"/>
    <dgm:cxn modelId="{074CAFA4-7D0C-414A-8704-CE01E28D1E18}" type="presOf" srcId="{66B0A448-E296-4DEB-9191-1494AC9B473D}" destId="{F09F60A1-707C-4729-95E7-362D9338791F}" srcOrd="0" destOrd="0" presId="urn:microsoft.com/office/officeart/2005/8/layout/process5"/>
    <dgm:cxn modelId="{2F7865A6-DE3C-4A7D-B2AB-B027DAF22302}" type="presOf" srcId="{84BB88B9-D7DE-441A-A7C8-ED2278EE466D}" destId="{E4639894-B982-4CFB-B537-4E35141091B2}" srcOrd="1" destOrd="0" presId="urn:microsoft.com/office/officeart/2005/8/layout/process5"/>
    <dgm:cxn modelId="{B63C1652-5EB3-4442-B314-A1BD70D2AFC8}" type="presOf" srcId="{0F03A88C-0E9E-4C53-BAC4-E2458C207B13}" destId="{29CE6056-41E3-450D-9C34-C3C69F0B7776}" srcOrd="1" destOrd="0" presId="urn:microsoft.com/office/officeart/2005/8/layout/process5"/>
    <dgm:cxn modelId="{D7318CEF-BD78-43AB-B47D-8F7312CF172E}" type="presOf" srcId="{296FDA4F-FC60-4919-A73C-85DA9C74FD08}" destId="{1571E4EF-B00A-4FE2-9CB7-14443BF6AE92}" srcOrd="0" destOrd="0" presId="urn:microsoft.com/office/officeart/2005/8/layout/process5"/>
    <dgm:cxn modelId="{39DD3AE7-67DB-4FBB-BA81-31871AD28C18}" type="presOf" srcId="{296FDA4F-FC60-4919-A73C-85DA9C74FD08}" destId="{4552C0E3-89AF-4007-B863-2F0C214A9FBC}" srcOrd="1" destOrd="0" presId="urn:microsoft.com/office/officeart/2005/8/layout/process5"/>
    <dgm:cxn modelId="{2C5E5125-3F91-42F0-A8D5-C77E549CE2A4}" srcId="{9CBB95A8-363A-487A-9AD9-F2D022972D78}" destId="{6AC001C9-772D-4980-877B-D11D694AD772}" srcOrd="1" destOrd="0" parTransId="{49F134D2-71F2-4011-9066-65FCE2FDB17E}" sibTransId="{66B0A448-E296-4DEB-9191-1494AC9B473D}"/>
    <dgm:cxn modelId="{D60D4E27-7083-4367-830E-724A0BA80051}" type="presOf" srcId="{6AC001C9-772D-4980-877B-D11D694AD772}" destId="{A0AE3B19-D407-42F9-B170-9CEEA7BF4363}" srcOrd="0" destOrd="0" presId="urn:microsoft.com/office/officeart/2005/8/layout/process5"/>
    <dgm:cxn modelId="{E5AD6DE6-059B-4F86-A349-F2E5C846C096}" type="presOf" srcId="{EB04DF5F-D085-44B0-B66C-1DE370393433}" destId="{41A62F29-0CF5-4B99-A939-B07401D4A1D1}" srcOrd="0" destOrd="0" presId="urn:microsoft.com/office/officeart/2005/8/layout/process5"/>
    <dgm:cxn modelId="{C7D00EB1-3E33-49F7-9C3F-26BABEE93532}" type="presOf" srcId="{194129FB-CE52-4C4D-B859-D444DB085805}" destId="{F893DC4C-1B3D-492D-A563-AE389164AFF5}" srcOrd="0" destOrd="0" presId="urn:microsoft.com/office/officeart/2005/8/layout/process5"/>
    <dgm:cxn modelId="{8D22641B-9BC5-4D43-A7F1-97F03A611998}" srcId="{9CBB95A8-363A-487A-9AD9-F2D022972D78}" destId="{96FF3B79-B6E1-417B-B4A9-FD1F8E51E696}" srcOrd="3" destOrd="0" parTransId="{7E24E4BC-3CA6-4BCA-A56B-6F2E5E442C9C}" sibTransId="{0F03A88C-0E9E-4C53-BAC4-E2458C207B13}"/>
    <dgm:cxn modelId="{5AAD4E08-4AAA-43C9-8664-C0A1AC214624}" type="presOf" srcId="{96FF3B79-B6E1-417B-B4A9-FD1F8E51E696}" destId="{A11A3C5A-751F-4536-B710-98AF27C03091}" srcOrd="0" destOrd="0" presId="urn:microsoft.com/office/officeart/2005/8/layout/process5"/>
    <dgm:cxn modelId="{D5D097B7-53F5-4E9D-81CF-C5FCBBBDED01}" srcId="{9CBB95A8-363A-487A-9AD9-F2D022972D78}" destId="{341B909F-FB44-4107-BDFD-EFC426B26A6A}" srcOrd="4" destOrd="0" parTransId="{822EC8CE-93E5-4967-9479-4A9AD490E576}" sibTransId="{BDF2C160-5737-4AB9-BD00-E26E9F1D2DAC}"/>
    <dgm:cxn modelId="{E8CB19E9-6B30-400C-B3E1-83C1CAD75070}" type="presParOf" srcId="{03412F7D-E0BB-4C05-9CF1-3F0746F9BFB0}" destId="{41A62F29-0CF5-4B99-A939-B07401D4A1D1}" srcOrd="0" destOrd="0" presId="urn:microsoft.com/office/officeart/2005/8/layout/process5"/>
    <dgm:cxn modelId="{F1C47744-0EFC-4A8D-8F7E-E6F591AE11A8}" type="presParOf" srcId="{03412F7D-E0BB-4C05-9CF1-3F0746F9BFB0}" destId="{6D571888-3A04-4A5A-AFFE-22946F33564E}" srcOrd="1" destOrd="0" presId="urn:microsoft.com/office/officeart/2005/8/layout/process5"/>
    <dgm:cxn modelId="{34EAFBFE-E339-4B44-95DF-88A87D34CCFD}" type="presParOf" srcId="{6D571888-3A04-4A5A-AFFE-22946F33564E}" destId="{E4639894-B982-4CFB-B537-4E35141091B2}" srcOrd="0" destOrd="0" presId="urn:microsoft.com/office/officeart/2005/8/layout/process5"/>
    <dgm:cxn modelId="{051FEE64-70F8-4FC1-82FE-6C9112863B07}" type="presParOf" srcId="{03412F7D-E0BB-4C05-9CF1-3F0746F9BFB0}" destId="{A0AE3B19-D407-42F9-B170-9CEEA7BF4363}" srcOrd="2" destOrd="0" presId="urn:microsoft.com/office/officeart/2005/8/layout/process5"/>
    <dgm:cxn modelId="{AB03D05D-B7A3-448C-ADF0-6526A8F90346}" type="presParOf" srcId="{03412F7D-E0BB-4C05-9CF1-3F0746F9BFB0}" destId="{F09F60A1-707C-4729-95E7-362D9338791F}" srcOrd="3" destOrd="0" presId="urn:microsoft.com/office/officeart/2005/8/layout/process5"/>
    <dgm:cxn modelId="{5D966132-B6AD-490E-94F1-E7FD255C2D38}" type="presParOf" srcId="{F09F60A1-707C-4729-95E7-362D9338791F}" destId="{902A2F7E-64B3-4289-AF67-82BAAC73DA2A}" srcOrd="0" destOrd="0" presId="urn:microsoft.com/office/officeart/2005/8/layout/process5"/>
    <dgm:cxn modelId="{E985BF1B-2B3A-46E3-B75F-0CBA606E20F1}" type="presParOf" srcId="{03412F7D-E0BB-4C05-9CF1-3F0746F9BFB0}" destId="{F893DC4C-1B3D-492D-A563-AE389164AFF5}" srcOrd="4" destOrd="0" presId="urn:microsoft.com/office/officeart/2005/8/layout/process5"/>
    <dgm:cxn modelId="{BE2BDAE6-E929-4780-B4DD-19433A4E2C68}" type="presParOf" srcId="{03412F7D-E0BB-4C05-9CF1-3F0746F9BFB0}" destId="{1571E4EF-B00A-4FE2-9CB7-14443BF6AE92}" srcOrd="5" destOrd="0" presId="urn:microsoft.com/office/officeart/2005/8/layout/process5"/>
    <dgm:cxn modelId="{2E7A3C63-5B06-4283-AA54-EEBBC6AA62C8}" type="presParOf" srcId="{1571E4EF-B00A-4FE2-9CB7-14443BF6AE92}" destId="{4552C0E3-89AF-4007-B863-2F0C214A9FBC}" srcOrd="0" destOrd="0" presId="urn:microsoft.com/office/officeart/2005/8/layout/process5"/>
    <dgm:cxn modelId="{23824F12-4378-4166-9482-649D77B16F4E}" type="presParOf" srcId="{03412F7D-E0BB-4C05-9CF1-3F0746F9BFB0}" destId="{A11A3C5A-751F-4536-B710-98AF27C03091}" srcOrd="6" destOrd="0" presId="urn:microsoft.com/office/officeart/2005/8/layout/process5"/>
    <dgm:cxn modelId="{728A0B0A-5B1C-497E-B998-E80FEC03AB88}" type="presParOf" srcId="{03412F7D-E0BB-4C05-9CF1-3F0746F9BFB0}" destId="{35121A16-7D6D-447B-AF3E-851AA897D387}" srcOrd="7" destOrd="0" presId="urn:microsoft.com/office/officeart/2005/8/layout/process5"/>
    <dgm:cxn modelId="{C5C2DB6A-A1AC-424D-8047-E87FFBCC53D2}" type="presParOf" srcId="{35121A16-7D6D-447B-AF3E-851AA897D387}" destId="{29CE6056-41E3-450D-9C34-C3C69F0B7776}" srcOrd="0" destOrd="0" presId="urn:microsoft.com/office/officeart/2005/8/layout/process5"/>
    <dgm:cxn modelId="{F51F86F1-4BE8-4FE1-A687-D4FE8EDEA35A}" type="presParOf" srcId="{03412F7D-E0BB-4C05-9CF1-3F0746F9BFB0}" destId="{478A805A-A4C5-4AA8-845C-9B96FFA4F39A}" srcOrd="8" destOrd="0" presId="urn:microsoft.com/office/officeart/2005/8/layout/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111DBCF-1E53-40D6-9173-EB469D97CDE9}"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s-MX"/>
        </a:p>
      </dgm:t>
    </dgm:pt>
    <dgm:pt modelId="{83EF66D8-8517-4A88-A270-FD115C3A8223}">
      <dgm:prSet phldrT="[Texto]"/>
      <dgm:spPr/>
      <dgm:t>
        <a:bodyPr/>
        <a:lstStyle/>
        <a:p>
          <a:pPr algn="just"/>
          <a:r>
            <a:rPr lang="es-MX" dirty="0" smtClean="0"/>
            <a:t>Aspectos institucionales que explican a la inflación elevada y  más volátil, en la teoría macroeconómica neoclásica;</a:t>
          </a:r>
          <a:endParaRPr lang="es-MX" dirty="0"/>
        </a:p>
      </dgm:t>
    </dgm:pt>
    <dgm:pt modelId="{3F7754FD-BBBE-4937-B2A8-F6D6105D2400}" type="parTrans" cxnId="{02F10A0E-8AEF-44D2-A579-99B207597D2E}">
      <dgm:prSet/>
      <dgm:spPr/>
      <dgm:t>
        <a:bodyPr/>
        <a:lstStyle/>
        <a:p>
          <a:endParaRPr lang="es-MX"/>
        </a:p>
      </dgm:t>
    </dgm:pt>
    <dgm:pt modelId="{762FBD23-F96F-4BE9-A4A4-E1CD0F5445D4}" type="sibTrans" cxnId="{02F10A0E-8AEF-44D2-A579-99B207597D2E}">
      <dgm:prSet/>
      <dgm:spPr/>
      <dgm:t>
        <a:bodyPr/>
        <a:lstStyle/>
        <a:p>
          <a:endParaRPr lang="es-MX"/>
        </a:p>
      </dgm:t>
    </dgm:pt>
    <dgm:pt modelId="{D90F9A27-05FB-4231-949A-513D9C50756B}">
      <dgm:prSet phldrT="[Texto]"/>
      <dgm:spPr/>
      <dgm:t>
        <a:bodyPr/>
        <a:lstStyle/>
        <a:p>
          <a:r>
            <a:rPr lang="es-MX" b="1" dirty="0" smtClean="0"/>
            <a:t>1. La volatilidad de la inflación</a:t>
          </a:r>
          <a:endParaRPr lang="es-MX" dirty="0"/>
        </a:p>
      </dgm:t>
    </dgm:pt>
    <dgm:pt modelId="{D1F916D7-F2BD-453F-B85C-167BF3C8EC85}" type="parTrans" cxnId="{DFB5DA22-E2F3-4AA8-800B-4901E6DFFD00}">
      <dgm:prSet/>
      <dgm:spPr/>
      <dgm:t>
        <a:bodyPr/>
        <a:lstStyle/>
        <a:p>
          <a:endParaRPr lang="es-MX"/>
        </a:p>
      </dgm:t>
    </dgm:pt>
    <dgm:pt modelId="{9A3B5ACB-29EA-4654-8B48-8F4C8D01DC2B}" type="sibTrans" cxnId="{DFB5DA22-E2F3-4AA8-800B-4901E6DFFD00}">
      <dgm:prSet/>
      <dgm:spPr/>
      <dgm:t>
        <a:bodyPr/>
        <a:lstStyle/>
        <a:p>
          <a:endParaRPr lang="es-MX"/>
        </a:p>
      </dgm:t>
    </dgm:pt>
    <dgm:pt modelId="{29964081-27D9-41F9-A43B-5575EA1116CA}">
      <dgm:prSet phldrT="[Texto]"/>
      <dgm:spPr/>
      <dgm:t>
        <a:bodyPr/>
        <a:lstStyle/>
        <a:p>
          <a:pPr algn="just"/>
          <a:r>
            <a:rPr lang="es-MX" b="1" dirty="0" smtClean="0"/>
            <a:t>Los países en vías de desarrollo son muy sensibles a las variaciones en los términos de intercambio y a las interrupciones en los flujos de fondos provenientes del exterior.</a:t>
          </a:r>
          <a:endParaRPr lang="es-MX" dirty="0"/>
        </a:p>
      </dgm:t>
    </dgm:pt>
    <dgm:pt modelId="{19FB36D8-7CDB-4B5D-A8D4-1B7CC3B83847}" type="parTrans" cxnId="{463FF9E4-76EE-4D7A-A2AF-F17D9D1499F3}">
      <dgm:prSet/>
      <dgm:spPr/>
      <dgm:t>
        <a:bodyPr/>
        <a:lstStyle/>
        <a:p>
          <a:endParaRPr lang="es-MX"/>
        </a:p>
      </dgm:t>
    </dgm:pt>
    <dgm:pt modelId="{97F9C811-9A43-4513-B1D3-C0872160E991}" type="sibTrans" cxnId="{463FF9E4-76EE-4D7A-A2AF-F17D9D1499F3}">
      <dgm:prSet/>
      <dgm:spPr/>
      <dgm:t>
        <a:bodyPr/>
        <a:lstStyle/>
        <a:p>
          <a:endParaRPr lang="es-MX"/>
        </a:p>
      </dgm:t>
    </dgm:pt>
    <dgm:pt modelId="{9AB7533A-FD62-422F-BC79-4767041804E7}">
      <dgm:prSet phldrT="[Texto]"/>
      <dgm:spPr/>
      <dgm:t>
        <a:bodyPr/>
        <a:lstStyle/>
        <a:p>
          <a:pPr algn="just"/>
          <a:r>
            <a:rPr lang="es-MX" b="1" dirty="0" smtClean="0"/>
            <a:t>Ya que dependen en gran medida de la inversión extranjera y exportan sólo una gama limitada de productos.  </a:t>
          </a:r>
          <a:endParaRPr lang="es-MX" dirty="0"/>
        </a:p>
      </dgm:t>
    </dgm:pt>
    <dgm:pt modelId="{CEF5B508-A987-47A6-A612-971989A9C535}" type="parTrans" cxnId="{48AFF61E-0E13-41D4-98D0-15C18A128B70}">
      <dgm:prSet/>
      <dgm:spPr/>
      <dgm:t>
        <a:bodyPr/>
        <a:lstStyle/>
        <a:p>
          <a:endParaRPr lang="es-MX"/>
        </a:p>
      </dgm:t>
    </dgm:pt>
    <dgm:pt modelId="{8708735A-4623-42B6-BC2C-2DCE4FDE8F33}" type="sibTrans" cxnId="{48AFF61E-0E13-41D4-98D0-15C18A128B70}">
      <dgm:prSet/>
      <dgm:spPr/>
      <dgm:t>
        <a:bodyPr/>
        <a:lstStyle/>
        <a:p>
          <a:endParaRPr lang="es-MX"/>
        </a:p>
      </dgm:t>
    </dgm:pt>
    <dgm:pt modelId="{6B93286F-CF69-462D-9560-F0D6F151ED3E}">
      <dgm:prSet phldrT="[Texto]"/>
      <dgm:spPr/>
      <dgm:t>
        <a:bodyPr/>
        <a:lstStyle/>
        <a:p>
          <a:r>
            <a:rPr lang="es-MX" b="1" dirty="0" smtClean="0"/>
            <a:t>2. Las estructuras financieras en los países en desarrollo </a:t>
          </a:r>
          <a:endParaRPr lang="es-MX" dirty="0"/>
        </a:p>
      </dgm:t>
    </dgm:pt>
    <dgm:pt modelId="{BEDE6EBA-DC84-4CAA-AFC8-F4508A3D7CCF}" type="parTrans" cxnId="{B52CF18B-CB4F-4BF2-B8E1-A73245E98609}">
      <dgm:prSet/>
      <dgm:spPr/>
      <dgm:t>
        <a:bodyPr/>
        <a:lstStyle/>
        <a:p>
          <a:endParaRPr lang="es-MX"/>
        </a:p>
      </dgm:t>
    </dgm:pt>
    <dgm:pt modelId="{A14C84A9-47D0-4625-8851-DF00EBBA67B6}" type="sibTrans" cxnId="{B52CF18B-CB4F-4BF2-B8E1-A73245E98609}">
      <dgm:prSet/>
      <dgm:spPr/>
      <dgm:t>
        <a:bodyPr/>
        <a:lstStyle/>
        <a:p>
          <a:endParaRPr lang="es-MX"/>
        </a:p>
      </dgm:t>
    </dgm:pt>
    <dgm:pt modelId="{4E1D3E3D-37AC-43E1-86B1-AD92E216FB14}">
      <dgm:prSet phldrT="[Texto]"/>
      <dgm:spPr/>
      <dgm:t>
        <a:bodyPr/>
        <a:lstStyle/>
        <a:p>
          <a:pPr algn="just"/>
          <a:r>
            <a:rPr lang="es-MX" b="1" dirty="0" smtClean="0"/>
            <a:t>Hizo  depender más del impuesto inflacionario para cubrir sus déficit públicos. </a:t>
          </a:r>
          <a:endParaRPr lang="es-MX" dirty="0"/>
        </a:p>
      </dgm:t>
    </dgm:pt>
    <dgm:pt modelId="{9A67A23C-BA63-4715-9F4B-304F44E2F6F8}" type="parTrans" cxnId="{FDD73F0E-474A-4ADA-94A7-3DBA37C29783}">
      <dgm:prSet/>
      <dgm:spPr/>
      <dgm:t>
        <a:bodyPr/>
        <a:lstStyle/>
        <a:p>
          <a:endParaRPr lang="es-MX"/>
        </a:p>
      </dgm:t>
    </dgm:pt>
    <dgm:pt modelId="{E8CD6FA9-0BF7-4C3B-91E1-15BCDD32068B}" type="sibTrans" cxnId="{FDD73F0E-474A-4ADA-94A7-3DBA37C29783}">
      <dgm:prSet/>
      <dgm:spPr/>
      <dgm:t>
        <a:bodyPr/>
        <a:lstStyle/>
        <a:p>
          <a:endParaRPr lang="es-MX"/>
        </a:p>
      </dgm:t>
    </dgm:pt>
    <dgm:pt modelId="{0687124B-2D76-4BEE-8625-CC4C341303F5}" type="pres">
      <dgm:prSet presAssocID="{7111DBCF-1E53-40D6-9173-EB469D97CDE9}" presName="hierChild1" presStyleCnt="0">
        <dgm:presLayoutVars>
          <dgm:chPref val="1"/>
          <dgm:dir/>
          <dgm:animOne val="branch"/>
          <dgm:animLvl val="lvl"/>
          <dgm:resizeHandles/>
        </dgm:presLayoutVars>
      </dgm:prSet>
      <dgm:spPr/>
      <dgm:t>
        <a:bodyPr/>
        <a:lstStyle/>
        <a:p>
          <a:endParaRPr lang="es-MX"/>
        </a:p>
      </dgm:t>
    </dgm:pt>
    <dgm:pt modelId="{D0750C46-4EED-4D9B-A14A-D69EE3369052}" type="pres">
      <dgm:prSet presAssocID="{83EF66D8-8517-4A88-A270-FD115C3A8223}" presName="hierRoot1" presStyleCnt="0"/>
      <dgm:spPr/>
    </dgm:pt>
    <dgm:pt modelId="{8B81DEF1-8E03-45E2-A306-0100404761F5}" type="pres">
      <dgm:prSet presAssocID="{83EF66D8-8517-4A88-A270-FD115C3A8223}" presName="composite" presStyleCnt="0"/>
      <dgm:spPr/>
    </dgm:pt>
    <dgm:pt modelId="{83B41A95-D6AD-48FD-95F6-D75BD0ECF8DE}" type="pres">
      <dgm:prSet presAssocID="{83EF66D8-8517-4A88-A270-FD115C3A8223}" presName="background" presStyleLbl="node0" presStyleIdx="0" presStyleCnt="1"/>
      <dgm:spPr/>
    </dgm:pt>
    <dgm:pt modelId="{1F6D7E72-A649-4BD3-A75B-678B398EB8C5}" type="pres">
      <dgm:prSet presAssocID="{83EF66D8-8517-4A88-A270-FD115C3A8223}" presName="text" presStyleLbl="fgAcc0" presStyleIdx="0" presStyleCnt="1">
        <dgm:presLayoutVars>
          <dgm:chPref val="3"/>
        </dgm:presLayoutVars>
      </dgm:prSet>
      <dgm:spPr/>
      <dgm:t>
        <a:bodyPr/>
        <a:lstStyle/>
        <a:p>
          <a:endParaRPr lang="es-MX"/>
        </a:p>
      </dgm:t>
    </dgm:pt>
    <dgm:pt modelId="{7C40474A-6394-4043-B092-139C05FE047E}" type="pres">
      <dgm:prSet presAssocID="{83EF66D8-8517-4A88-A270-FD115C3A8223}" presName="hierChild2" presStyleCnt="0"/>
      <dgm:spPr/>
    </dgm:pt>
    <dgm:pt modelId="{E308F612-2A29-412F-994A-549C5B5946C2}" type="pres">
      <dgm:prSet presAssocID="{D1F916D7-F2BD-453F-B85C-167BF3C8EC85}" presName="Name10" presStyleLbl="parChTrans1D2" presStyleIdx="0" presStyleCnt="2"/>
      <dgm:spPr/>
      <dgm:t>
        <a:bodyPr/>
        <a:lstStyle/>
        <a:p>
          <a:endParaRPr lang="es-MX"/>
        </a:p>
      </dgm:t>
    </dgm:pt>
    <dgm:pt modelId="{EAA58477-E622-4D0C-BFA6-01B38B621233}" type="pres">
      <dgm:prSet presAssocID="{D90F9A27-05FB-4231-949A-513D9C50756B}" presName="hierRoot2" presStyleCnt="0"/>
      <dgm:spPr/>
    </dgm:pt>
    <dgm:pt modelId="{65AC8287-11BF-41C0-B6EA-8C3E21CB5101}" type="pres">
      <dgm:prSet presAssocID="{D90F9A27-05FB-4231-949A-513D9C50756B}" presName="composite2" presStyleCnt="0"/>
      <dgm:spPr/>
    </dgm:pt>
    <dgm:pt modelId="{D247A60E-6B65-4719-9931-092305B317F4}" type="pres">
      <dgm:prSet presAssocID="{D90F9A27-05FB-4231-949A-513D9C50756B}" presName="background2" presStyleLbl="node2" presStyleIdx="0" presStyleCnt="2"/>
      <dgm:spPr/>
    </dgm:pt>
    <dgm:pt modelId="{C5DAE0ED-265B-46DB-9D18-722B6031D87E}" type="pres">
      <dgm:prSet presAssocID="{D90F9A27-05FB-4231-949A-513D9C50756B}" presName="text2" presStyleLbl="fgAcc2" presStyleIdx="0" presStyleCnt="2">
        <dgm:presLayoutVars>
          <dgm:chPref val="3"/>
        </dgm:presLayoutVars>
      </dgm:prSet>
      <dgm:spPr/>
      <dgm:t>
        <a:bodyPr/>
        <a:lstStyle/>
        <a:p>
          <a:endParaRPr lang="es-MX"/>
        </a:p>
      </dgm:t>
    </dgm:pt>
    <dgm:pt modelId="{DF3848A3-D62A-470F-B5EC-4E780B73EB49}" type="pres">
      <dgm:prSet presAssocID="{D90F9A27-05FB-4231-949A-513D9C50756B}" presName="hierChild3" presStyleCnt="0"/>
      <dgm:spPr/>
    </dgm:pt>
    <dgm:pt modelId="{DF4C66B0-11C5-4167-95DA-336AFA512886}" type="pres">
      <dgm:prSet presAssocID="{19FB36D8-7CDB-4B5D-A8D4-1B7CC3B83847}" presName="Name17" presStyleLbl="parChTrans1D3" presStyleIdx="0" presStyleCnt="3"/>
      <dgm:spPr/>
      <dgm:t>
        <a:bodyPr/>
        <a:lstStyle/>
        <a:p>
          <a:endParaRPr lang="es-MX"/>
        </a:p>
      </dgm:t>
    </dgm:pt>
    <dgm:pt modelId="{C20C6E6D-C44B-49CD-8742-48A09E615187}" type="pres">
      <dgm:prSet presAssocID="{29964081-27D9-41F9-A43B-5575EA1116CA}" presName="hierRoot3" presStyleCnt="0"/>
      <dgm:spPr/>
    </dgm:pt>
    <dgm:pt modelId="{0EBA0C6D-B742-4180-B34D-9A432B3B324C}" type="pres">
      <dgm:prSet presAssocID="{29964081-27D9-41F9-A43B-5575EA1116CA}" presName="composite3" presStyleCnt="0"/>
      <dgm:spPr/>
    </dgm:pt>
    <dgm:pt modelId="{15690A6E-D937-43EE-A634-F473CAF4BE7B}" type="pres">
      <dgm:prSet presAssocID="{29964081-27D9-41F9-A43B-5575EA1116CA}" presName="background3" presStyleLbl="node3" presStyleIdx="0" presStyleCnt="3"/>
      <dgm:spPr/>
    </dgm:pt>
    <dgm:pt modelId="{73F4B0E8-49DC-4A6C-A694-D9B14EB6D72F}" type="pres">
      <dgm:prSet presAssocID="{29964081-27D9-41F9-A43B-5575EA1116CA}" presName="text3" presStyleLbl="fgAcc3" presStyleIdx="0" presStyleCnt="3">
        <dgm:presLayoutVars>
          <dgm:chPref val="3"/>
        </dgm:presLayoutVars>
      </dgm:prSet>
      <dgm:spPr/>
      <dgm:t>
        <a:bodyPr/>
        <a:lstStyle/>
        <a:p>
          <a:endParaRPr lang="es-MX"/>
        </a:p>
      </dgm:t>
    </dgm:pt>
    <dgm:pt modelId="{E2CA474E-D162-4A12-A0F4-75E5CA5CA7B3}" type="pres">
      <dgm:prSet presAssocID="{29964081-27D9-41F9-A43B-5575EA1116CA}" presName="hierChild4" presStyleCnt="0"/>
      <dgm:spPr/>
    </dgm:pt>
    <dgm:pt modelId="{99B7AD9F-E1D0-4AB9-A1D3-E193A202C69A}" type="pres">
      <dgm:prSet presAssocID="{CEF5B508-A987-47A6-A612-971989A9C535}" presName="Name17" presStyleLbl="parChTrans1D3" presStyleIdx="1" presStyleCnt="3"/>
      <dgm:spPr/>
      <dgm:t>
        <a:bodyPr/>
        <a:lstStyle/>
        <a:p>
          <a:endParaRPr lang="es-MX"/>
        </a:p>
      </dgm:t>
    </dgm:pt>
    <dgm:pt modelId="{BC6064CF-3488-4940-88DA-B5A733699010}" type="pres">
      <dgm:prSet presAssocID="{9AB7533A-FD62-422F-BC79-4767041804E7}" presName="hierRoot3" presStyleCnt="0"/>
      <dgm:spPr/>
    </dgm:pt>
    <dgm:pt modelId="{52E6E462-13CE-4EC3-8C3E-C23BB585A446}" type="pres">
      <dgm:prSet presAssocID="{9AB7533A-FD62-422F-BC79-4767041804E7}" presName="composite3" presStyleCnt="0"/>
      <dgm:spPr/>
    </dgm:pt>
    <dgm:pt modelId="{A4499F3E-EE7D-47E3-BE18-19A950975C25}" type="pres">
      <dgm:prSet presAssocID="{9AB7533A-FD62-422F-BC79-4767041804E7}" presName="background3" presStyleLbl="node3" presStyleIdx="1" presStyleCnt="3"/>
      <dgm:spPr/>
    </dgm:pt>
    <dgm:pt modelId="{AD4CC099-3509-4EE9-AA1A-ED01C3576DF8}" type="pres">
      <dgm:prSet presAssocID="{9AB7533A-FD62-422F-BC79-4767041804E7}" presName="text3" presStyleLbl="fgAcc3" presStyleIdx="1" presStyleCnt="3">
        <dgm:presLayoutVars>
          <dgm:chPref val="3"/>
        </dgm:presLayoutVars>
      </dgm:prSet>
      <dgm:spPr/>
      <dgm:t>
        <a:bodyPr/>
        <a:lstStyle/>
        <a:p>
          <a:endParaRPr lang="es-MX"/>
        </a:p>
      </dgm:t>
    </dgm:pt>
    <dgm:pt modelId="{9049675F-EBD6-43D8-B2FD-EC32F13D8D19}" type="pres">
      <dgm:prSet presAssocID="{9AB7533A-FD62-422F-BC79-4767041804E7}" presName="hierChild4" presStyleCnt="0"/>
      <dgm:spPr/>
    </dgm:pt>
    <dgm:pt modelId="{D4288EBA-BE39-455C-ADF9-8568B285F388}" type="pres">
      <dgm:prSet presAssocID="{BEDE6EBA-DC84-4CAA-AFC8-F4508A3D7CCF}" presName="Name10" presStyleLbl="parChTrans1D2" presStyleIdx="1" presStyleCnt="2"/>
      <dgm:spPr/>
      <dgm:t>
        <a:bodyPr/>
        <a:lstStyle/>
        <a:p>
          <a:endParaRPr lang="es-MX"/>
        </a:p>
      </dgm:t>
    </dgm:pt>
    <dgm:pt modelId="{92F67E34-D709-4ADE-B6B2-8F09B80A09B9}" type="pres">
      <dgm:prSet presAssocID="{6B93286F-CF69-462D-9560-F0D6F151ED3E}" presName="hierRoot2" presStyleCnt="0"/>
      <dgm:spPr/>
    </dgm:pt>
    <dgm:pt modelId="{EE55BA55-EE8B-442A-AE94-6CFCCF578916}" type="pres">
      <dgm:prSet presAssocID="{6B93286F-CF69-462D-9560-F0D6F151ED3E}" presName="composite2" presStyleCnt="0"/>
      <dgm:spPr/>
    </dgm:pt>
    <dgm:pt modelId="{AA3DFA2C-7F6D-4672-938F-FC5A6FB077C0}" type="pres">
      <dgm:prSet presAssocID="{6B93286F-CF69-462D-9560-F0D6F151ED3E}" presName="background2" presStyleLbl="node2" presStyleIdx="1" presStyleCnt="2"/>
      <dgm:spPr/>
    </dgm:pt>
    <dgm:pt modelId="{8A06FA83-F06A-40F1-9E05-5457F8CE1AA6}" type="pres">
      <dgm:prSet presAssocID="{6B93286F-CF69-462D-9560-F0D6F151ED3E}" presName="text2" presStyleLbl="fgAcc2" presStyleIdx="1" presStyleCnt="2">
        <dgm:presLayoutVars>
          <dgm:chPref val="3"/>
        </dgm:presLayoutVars>
      </dgm:prSet>
      <dgm:spPr/>
      <dgm:t>
        <a:bodyPr/>
        <a:lstStyle/>
        <a:p>
          <a:endParaRPr lang="es-MX"/>
        </a:p>
      </dgm:t>
    </dgm:pt>
    <dgm:pt modelId="{7DA0C5F8-2CF0-4743-8964-8E6BB6EACD60}" type="pres">
      <dgm:prSet presAssocID="{6B93286F-CF69-462D-9560-F0D6F151ED3E}" presName="hierChild3" presStyleCnt="0"/>
      <dgm:spPr/>
    </dgm:pt>
    <dgm:pt modelId="{16B1C31C-E867-45BE-AF84-6BE25E59B110}" type="pres">
      <dgm:prSet presAssocID="{9A67A23C-BA63-4715-9F4B-304F44E2F6F8}" presName="Name17" presStyleLbl="parChTrans1D3" presStyleIdx="2" presStyleCnt="3"/>
      <dgm:spPr/>
      <dgm:t>
        <a:bodyPr/>
        <a:lstStyle/>
        <a:p>
          <a:endParaRPr lang="es-MX"/>
        </a:p>
      </dgm:t>
    </dgm:pt>
    <dgm:pt modelId="{40B9A71B-E4F4-4DFF-975B-5CBF54BD4480}" type="pres">
      <dgm:prSet presAssocID="{4E1D3E3D-37AC-43E1-86B1-AD92E216FB14}" presName="hierRoot3" presStyleCnt="0"/>
      <dgm:spPr/>
    </dgm:pt>
    <dgm:pt modelId="{136B72CB-AA3F-48C2-BABB-06CACAE0FD7F}" type="pres">
      <dgm:prSet presAssocID="{4E1D3E3D-37AC-43E1-86B1-AD92E216FB14}" presName="composite3" presStyleCnt="0"/>
      <dgm:spPr/>
    </dgm:pt>
    <dgm:pt modelId="{C71DF0AD-8D83-43CD-8CD8-44D8FA241FC4}" type="pres">
      <dgm:prSet presAssocID="{4E1D3E3D-37AC-43E1-86B1-AD92E216FB14}" presName="background3" presStyleLbl="node3" presStyleIdx="2" presStyleCnt="3"/>
      <dgm:spPr/>
    </dgm:pt>
    <dgm:pt modelId="{3D8ABD54-74EA-4BDB-8367-1A90FCEB4B3B}" type="pres">
      <dgm:prSet presAssocID="{4E1D3E3D-37AC-43E1-86B1-AD92E216FB14}" presName="text3" presStyleLbl="fgAcc3" presStyleIdx="2" presStyleCnt="3">
        <dgm:presLayoutVars>
          <dgm:chPref val="3"/>
        </dgm:presLayoutVars>
      </dgm:prSet>
      <dgm:spPr/>
      <dgm:t>
        <a:bodyPr/>
        <a:lstStyle/>
        <a:p>
          <a:endParaRPr lang="es-MX"/>
        </a:p>
      </dgm:t>
    </dgm:pt>
    <dgm:pt modelId="{C8980C5E-CEA8-43D4-AEBD-E13B77CA3A23}" type="pres">
      <dgm:prSet presAssocID="{4E1D3E3D-37AC-43E1-86B1-AD92E216FB14}" presName="hierChild4" presStyleCnt="0"/>
      <dgm:spPr/>
    </dgm:pt>
  </dgm:ptLst>
  <dgm:cxnLst>
    <dgm:cxn modelId="{DE3CB070-59D9-4D0B-B04C-D60C85D6028D}" type="presOf" srcId="{19FB36D8-7CDB-4B5D-A8D4-1B7CC3B83847}" destId="{DF4C66B0-11C5-4167-95DA-336AFA512886}" srcOrd="0" destOrd="0" presId="urn:microsoft.com/office/officeart/2005/8/layout/hierarchy1"/>
    <dgm:cxn modelId="{02F10A0E-8AEF-44D2-A579-99B207597D2E}" srcId="{7111DBCF-1E53-40D6-9173-EB469D97CDE9}" destId="{83EF66D8-8517-4A88-A270-FD115C3A8223}" srcOrd="0" destOrd="0" parTransId="{3F7754FD-BBBE-4937-B2A8-F6D6105D2400}" sibTransId="{762FBD23-F96F-4BE9-A4A4-E1CD0F5445D4}"/>
    <dgm:cxn modelId="{9C0A90D6-E034-453C-A487-4C146047266A}" type="presOf" srcId="{BEDE6EBA-DC84-4CAA-AFC8-F4508A3D7CCF}" destId="{D4288EBA-BE39-455C-ADF9-8568B285F388}" srcOrd="0" destOrd="0" presId="urn:microsoft.com/office/officeart/2005/8/layout/hierarchy1"/>
    <dgm:cxn modelId="{FDD73F0E-474A-4ADA-94A7-3DBA37C29783}" srcId="{6B93286F-CF69-462D-9560-F0D6F151ED3E}" destId="{4E1D3E3D-37AC-43E1-86B1-AD92E216FB14}" srcOrd="0" destOrd="0" parTransId="{9A67A23C-BA63-4715-9F4B-304F44E2F6F8}" sibTransId="{E8CD6FA9-0BF7-4C3B-91E1-15BCDD32068B}"/>
    <dgm:cxn modelId="{086204D6-F17B-4405-AC01-71AC462BF3E0}" type="presOf" srcId="{D90F9A27-05FB-4231-949A-513D9C50756B}" destId="{C5DAE0ED-265B-46DB-9D18-722B6031D87E}" srcOrd="0" destOrd="0" presId="urn:microsoft.com/office/officeart/2005/8/layout/hierarchy1"/>
    <dgm:cxn modelId="{0CDF8E42-2736-4E80-8809-A21A80D90AC3}" type="presOf" srcId="{29964081-27D9-41F9-A43B-5575EA1116CA}" destId="{73F4B0E8-49DC-4A6C-A694-D9B14EB6D72F}" srcOrd="0" destOrd="0" presId="urn:microsoft.com/office/officeart/2005/8/layout/hierarchy1"/>
    <dgm:cxn modelId="{3DE703CE-29BD-4FEA-9EBE-0F88C3DC2DA9}" type="presOf" srcId="{7111DBCF-1E53-40D6-9173-EB469D97CDE9}" destId="{0687124B-2D76-4BEE-8625-CC4C341303F5}" srcOrd="0" destOrd="0" presId="urn:microsoft.com/office/officeart/2005/8/layout/hierarchy1"/>
    <dgm:cxn modelId="{DFB5DA22-E2F3-4AA8-800B-4901E6DFFD00}" srcId="{83EF66D8-8517-4A88-A270-FD115C3A8223}" destId="{D90F9A27-05FB-4231-949A-513D9C50756B}" srcOrd="0" destOrd="0" parTransId="{D1F916D7-F2BD-453F-B85C-167BF3C8EC85}" sibTransId="{9A3B5ACB-29EA-4654-8B48-8F4C8D01DC2B}"/>
    <dgm:cxn modelId="{F719A7A8-38FC-49F0-A82F-536EFF1D7C0E}" type="presOf" srcId="{4E1D3E3D-37AC-43E1-86B1-AD92E216FB14}" destId="{3D8ABD54-74EA-4BDB-8367-1A90FCEB4B3B}" srcOrd="0" destOrd="0" presId="urn:microsoft.com/office/officeart/2005/8/layout/hierarchy1"/>
    <dgm:cxn modelId="{48DD8A2D-48EB-4B84-9ADE-69906E46837F}" type="presOf" srcId="{6B93286F-CF69-462D-9560-F0D6F151ED3E}" destId="{8A06FA83-F06A-40F1-9E05-5457F8CE1AA6}" srcOrd="0" destOrd="0" presId="urn:microsoft.com/office/officeart/2005/8/layout/hierarchy1"/>
    <dgm:cxn modelId="{E86EC6A8-4BC3-4EA1-85C5-A43572C363E2}" type="presOf" srcId="{D1F916D7-F2BD-453F-B85C-167BF3C8EC85}" destId="{E308F612-2A29-412F-994A-549C5B5946C2}" srcOrd="0" destOrd="0" presId="urn:microsoft.com/office/officeart/2005/8/layout/hierarchy1"/>
    <dgm:cxn modelId="{51F6FDC8-C35D-4415-9A26-5FC5D9341459}" type="presOf" srcId="{83EF66D8-8517-4A88-A270-FD115C3A8223}" destId="{1F6D7E72-A649-4BD3-A75B-678B398EB8C5}" srcOrd="0" destOrd="0" presId="urn:microsoft.com/office/officeart/2005/8/layout/hierarchy1"/>
    <dgm:cxn modelId="{48AFF61E-0E13-41D4-98D0-15C18A128B70}" srcId="{D90F9A27-05FB-4231-949A-513D9C50756B}" destId="{9AB7533A-FD62-422F-BC79-4767041804E7}" srcOrd="1" destOrd="0" parTransId="{CEF5B508-A987-47A6-A612-971989A9C535}" sibTransId="{8708735A-4623-42B6-BC2C-2DCE4FDE8F33}"/>
    <dgm:cxn modelId="{B52CF18B-CB4F-4BF2-B8E1-A73245E98609}" srcId="{83EF66D8-8517-4A88-A270-FD115C3A8223}" destId="{6B93286F-CF69-462D-9560-F0D6F151ED3E}" srcOrd="1" destOrd="0" parTransId="{BEDE6EBA-DC84-4CAA-AFC8-F4508A3D7CCF}" sibTransId="{A14C84A9-47D0-4625-8851-DF00EBBA67B6}"/>
    <dgm:cxn modelId="{02BA62C8-BEBF-4657-B97D-29EC7182D472}" type="presOf" srcId="{CEF5B508-A987-47A6-A612-971989A9C535}" destId="{99B7AD9F-E1D0-4AB9-A1D3-E193A202C69A}" srcOrd="0" destOrd="0" presId="urn:microsoft.com/office/officeart/2005/8/layout/hierarchy1"/>
    <dgm:cxn modelId="{C9C374D8-F50A-473C-A6D1-239707371F13}" type="presOf" srcId="{9AB7533A-FD62-422F-BC79-4767041804E7}" destId="{AD4CC099-3509-4EE9-AA1A-ED01C3576DF8}" srcOrd="0" destOrd="0" presId="urn:microsoft.com/office/officeart/2005/8/layout/hierarchy1"/>
    <dgm:cxn modelId="{463FF9E4-76EE-4D7A-A2AF-F17D9D1499F3}" srcId="{D90F9A27-05FB-4231-949A-513D9C50756B}" destId="{29964081-27D9-41F9-A43B-5575EA1116CA}" srcOrd="0" destOrd="0" parTransId="{19FB36D8-7CDB-4B5D-A8D4-1B7CC3B83847}" sibTransId="{97F9C811-9A43-4513-B1D3-C0872160E991}"/>
    <dgm:cxn modelId="{51FB0BB4-0C2D-4903-9AA4-D1946B90A562}" type="presOf" srcId="{9A67A23C-BA63-4715-9F4B-304F44E2F6F8}" destId="{16B1C31C-E867-45BE-AF84-6BE25E59B110}" srcOrd="0" destOrd="0" presId="urn:microsoft.com/office/officeart/2005/8/layout/hierarchy1"/>
    <dgm:cxn modelId="{2BDA9AF5-596F-46C0-B6B4-2237FF2B5D54}" type="presParOf" srcId="{0687124B-2D76-4BEE-8625-CC4C341303F5}" destId="{D0750C46-4EED-4D9B-A14A-D69EE3369052}" srcOrd="0" destOrd="0" presId="urn:microsoft.com/office/officeart/2005/8/layout/hierarchy1"/>
    <dgm:cxn modelId="{3DF07865-D6BF-4873-9B43-3E53BE28A1A7}" type="presParOf" srcId="{D0750C46-4EED-4D9B-A14A-D69EE3369052}" destId="{8B81DEF1-8E03-45E2-A306-0100404761F5}" srcOrd="0" destOrd="0" presId="urn:microsoft.com/office/officeart/2005/8/layout/hierarchy1"/>
    <dgm:cxn modelId="{2D378A4C-712C-41EF-A101-509EE6B2A447}" type="presParOf" srcId="{8B81DEF1-8E03-45E2-A306-0100404761F5}" destId="{83B41A95-D6AD-48FD-95F6-D75BD0ECF8DE}" srcOrd="0" destOrd="0" presId="urn:microsoft.com/office/officeart/2005/8/layout/hierarchy1"/>
    <dgm:cxn modelId="{20E1416F-74A2-4D17-A40E-F35AC74AB1C3}" type="presParOf" srcId="{8B81DEF1-8E03-45E2-A306-0100404761F5}" destId="{1F6D7E72-A649-4BD3-A75B-678B398EB8C5}" srcOrd="1" destOrd="0" presId="urn:microsoft.com/office/officeart/2005/8/layout/hierarchy1"/>
    <dgm:cxn modelId="{4F4E526E-76C8-41AE-BDAA-39E2BAB17FD6}" type="presParOf" srcId="{D0750C46-4EED-4D9B-A14A-D69EE3369052}" destId="{7C40474A-6394-4043-B092-139C05FE047E}" srcOrd="1" destOrd="0" presId="urn:microsoft.com/office/officeart/2005/8/layout/hierarchy1"/>
    <dgm:cxn modelId="{955ACD5C-B1F2-418D-AD65-EB721C1EC931}" type="presParOf" srcId="{7C40474A-6394-4043-B092-139C05FE047E}" destId="{E308F612-2A29-412F-994A-549C5B5946C2}" srcOrd="0" destOrd="0" presId="urn:microsoft.com/office/officeart/2005/8/layout/hierarchy1"/>
    <dgm:cxn modelId="{E35E2634-6FA4-41F7-9078-46FFB93F83E6}" type="presParOf" srcId="{7C40474A-6394-4043-B092-139C05FE047E}" destId="{EAA58477-E622-4D0C-BFA6-01B38B621233}" srcOrd="1" destOrd="0" presId="urn:microsoft.com/office/officeart/2005/8/layout/hierarchy1"/>
    <dgm:cxn modelId="{42C6531C-765C-409E-AAAD-F677452AD313}" type="presParOf" srcId="{EAA58477-E622-4D0C-BFA6-01B38B621233}" destId="{65AC8287-11BF-41C0-B6EA-8C3E21CB5101}" srcOrd="0" destOrd="0" presId="urn:microsoft.com/office/officeart/2005/8/layout/hierarchy1"/>
    <dgm:cxn modelId="{977B8022-F30E-46C8-9040-06677157F25D}" type="presParOf" srcId="{65AC8287-11BF-41C0-B6EA-8C3E21CB5101}" destId="{D247A60E-6B65-4719-9931-092305B317F4}" srcOrd="0" destOrd="0" presId="urn:microsoft.com/office/officeart/2005/8/layout/hierarchy1"/>
    <dgm:cxn modelId="{A98063AD-45E2-4D26-BEF2-32CB879524D3}" type="presParOf" srcId="{65AC8287-11BF-41C0-B6EA-8C3E21CB5101}" destId="{C5DAE0ED-265B-46DB-9D18-722B6031D87E}" srcOrd="1" destOrd="0" presId="urn:microsoft.com/office/officeart/2005/8/layout/hierarchy1"/>
    <dgm:cxn modelId="{54E602F2-D418-4EDE-80CE-0B3474ED1AD1}" type="presParOf" srcId="{EAA58477-E622-4D0C-BFA6-01B38B621233}" destId="{DF3848A3-D62A-470F-B5EC-4E780B73EB49}" srcOrd="1" destOrd="0" presId="urn:microsoft.com/office/officeart/2005/8/layout/hierarchy1"/>
    <dgm:cxn modelId="{5B6A071E-07EB-4D54-BB7B-A2DFDC8D4A87}" type="presParOf" srcId="{DF3848A3-D62A-470F-B5EC-4E780B73EB49}" destId="{DF4C66B0-11C5-4167-95DA-336AFA512886}" srcOrd="0" destOrd="0" presId="urn:microsoft.com/office/officeart/2005/8/layout/hierarchy1"/>
    <dgm:cxn modelId="{F40DFAD1-F830-434F-AA9A-47B8FEF97240}" type="presParOf" srcId="{DF3848A3-D62A-470F-B5EC-4E780B73EB49}" destId="{C20C6E6D-C44B-49CD-8742-48A09E615187}" srcOrd="1" destOrd="0" presId="urn:microsoft.com/office/officeart/2005/8/layout/hierarchy1"/>
    <dgm:cxn modelId="{B7B9AAA2-ED5D-405F-B351-DFE6A1BA390B}" type="presParOf" srcId="{C20C6E6D-C44B-49CD-8742-48A09E615187}" destId="{0EBA0C6D-B742-4180-B34D-9A432B3B324C}" srcOrd="0" destOrd="0" presId="urn:microsoft.com/office/officeart/2005/8/layout/hierarchy1"/>
    <dgm:cxn modelId="{473189BB-9137-41D7-91D5-6D0706F7024D}" type="presParOf" srcId="{0EBA0C6D-B742-4180-B34D-9A432B3B324C}" destId="{15690A6E-D937-43EE-A634-F473CAF4BE7B}" srcOrd="0" destOrd="0" presId="urn:microsoft.com/office/officeart/2005/8/layout/hierarchy1"/>
    <dgm:cxn modelId="{ABDB8E8A-FE79-4424-9D0D-DEEE16F5B6A4}" type="presParOf" srcId="{0EBA0C6D-B742-4180-B34D-9A432B3B324C}" destId="{73F4B0E8-49DC-4A6C-A694-D9B14EB6D72F}" srcOrd="1" destOrd="0" presId="urn:microsoft.com/office/officeart/2005/8/layout/hierarchy1"/>
    <dgm:cxn modelId="{109A5F81-4C22-4159-8DF7-05E8B2D56316}" type="presParOf" srcId="{C20C6E6D-C44B-49CD-8742-48A09E615187}" destId="{E2CA474E-D162-4A12-A0F4-75E5CA5CA7B3}" srcOrd="1" destOrd="0" presId="urn:microsoft.com/office/officeart/2005/8/layout/hierarchy1"/>
    <dgm:cxn modelId="{977BEE27-9C48-46DD-BE76-F2975A3C6AAC}" type="presParOf" srcId="{DF3848A3-D62A-470F-B5EC-4E780B73EB49}" destId="{99B7AD9F-E1D0-4AB9-A1D3-E193A202C69A}" srcOrd="2" destOrd="0" presId="urn:microsoft.com/office/officeart/2005/8/layout/hierarchy1"/>
    <dgm:cxn modelId="{F9B4CD5B-4D91-4DCC-A5E2-950CD9A96843}" type="presParOf" srcId="{DF3848A3-D62A-470F-B5EC-4E780B73EB49}" destId="{BC6064CF-3488-4940-88DA-B5A733699010}" srcOrd="3" destOrd="0" presId="urn:microsoft.com/office/officeart/2005/8/layout/hierarchy1"/>
    <dgm:cxn modelId="{D9D5D76F-65F6-48ED-A6D2-40AEADA8AFC0}" type="presParOf" srcId="{BC6064CF-3488-4940-88DA-B5A733699010}" destId="{52E6E462-13CE-4EC3-8C3E-C23BB585A446}" srcOrd="0" destOrd="0" presId="urn:microsoft.com/office/officeart/2005/8/layout/hierarchy1"/>
    <dgm:cxn modelId="{46F85BDA-B9D1-4B77-B7C9-2019B87BB698}" type="presParOf" srcId="{52E6E462-13CE-4EC3-8C3E-C23BB585A446}" destId="{A4499F3E-EE7D-47E3-BE18-19A950975C25}" srcOrd="0" destOrd="0" presId="urn:microsoft.com/office/officeart/2005/8/layout/hierarchy1"/>
    <dgm:cxn modelId="{EDE16B16-7711-4C99-A034-611B1DBC6DF2}" type="presParOf" srcId="{52E6E462-13CE-4EC3-8C3E-C23BB585A446}" destId="{AD4CC099-3509-4EE9-AA1A-ED01C3576DF8}" srcOrd="1" destOrd="0" presId="urn:microsoft.com/office/officeart/2005/8/layout/hierarchy1"/>
    <dgm:cxn modelId="{E2ECD78F-A4ED-4B28-9670-430E6B57AD58}" type="presParOf" srcId="{BC6064CF-3488-4940-88DA-B5A733699010}" destId="{9049675F-EBD6-43D8-B2FD-EC32F13D8D19}" srcOrd="1" destOrd="0" presId="urn:microsoft.com/office/officeart/2005/8/layout/hierarchy1"/>
    <dgm:cxn modelId="{E80A4799-31C0-49C3-A24F-8783FE0600F3}" type="presParOf" srcId="{7C40474A-6394-4043-B092-139C05FE047E}" destId="{D4288EBA-BE39-455C-ADF9-8568B285F388}" srcOrd="2" destOrd="0" presId="urn:microsoft.com/office/officeart/2005/8/layout/hierarchy1"/>
    <dgm:cxn modelId="{5157231B-28F5-4FEB-99B7-68DEABF7DEC9}" type="presParOf" srcId="{7C40474A-6394-4043-B092-139C05FE047E}" destId="{92F67E34-D709-4ADE-B6B2-8F09B80A09B9}" srcOrd="3" destOrd="0" presId="urn:microsoft.com/office/officeart/2005/8/layout/hierarchy1"/>
    <dgm:cxn modelId="{BFFE370B-0921-4094-8700-39973F2338E2}" type="presParOf" srcId="{92F67E34-D709-4ADE-B6B2-8F09B80A09B9}" destId="{EE55BA55-EE8B-442A-AE94-6CFCCF578916}" srcOrd="0" destOrd="0" presId="urn:microsoft.com/office/officeart/2005/8/layout/hierarchy1"/>
    <dgm:cxn modelId="{FB4BA958-A79A-49F4-89E1-B153E17C130E}" type="presParOf" srcId="{EE55BA55-EE8B-442A-AE94-6CFCCF578916}" destId="{AA3DFA2C-7F6D-4672-938F-FC5A6FB077C0}" srcOrd="0" destOrd="0" presId="urn:microsoft.com/office/officeart/2005/8/layout/hierarchy1"/>
    <dgm:cxn modelId="{A5345CCB-3732-42EC-AC37-A5BD50417B14}" type="presParOf" srcId="{EE55BA55-EE8B-442A-AE94-6CFCCF578916}" destId="{8A06FA83-F06A-40F1-9E05-5457F8CE1AA6}" srcOrd="1" destOrd="0" presId="urn:microsoft.com/office/officeart/2005/8/layout/hierarchy1"/>
    <dgm:cxn modelId="{A6355BF5-A5E3-43D7-99B7-3B8E0A43187A}" type="presParOf" srcId="{92F67E34-D709-4ADE-B6B2-8F09B80A09B9}" destId="{7DA0C5F8-2CF0-4743-8964-8E6BB6EACD60}" srcOrd="1" destOrd="0" presId="urn:microsoft.com/office/officeart/2005/8/layout/hierarchy1"/>
    <dgm:cxn modelId="{99C1B22F-E677-4C51-A4A0-0C4457FCD57F}" type="presParOf" srcId="{7DA0C5F8-2CF0-4743-8964-8E6BB6EACD60}" destId="{16B1C31C-E867-45BE-AF84-6BE25E59B110}" srcOrd="0" destOrd="0" presId="urn:microsoft.com/office/officeart/2005/8/layout/hierarchy1"/>
    <dgm:cxn modelId="{DCF1D4C0-5BCA-4EAC-87BF-04C89F9E9679}" type="presParOf" srcId="{7DA0C5F8-2CF0-4743-8964-8E6BB6EACD60}" destId="{40B9A71B-E4F4-4DFF-975B-5CBF54BD4480}" srcOrd="1" destOrd="0" presId="urn:microsoft.com/office/officeart/2005/8/layout/hierarchy1"/>
    <dgm:cxn modelId="{AFB4679B-E627-4D80-936B-4E9DB7F039A9}" type="presParOf" srcId="{40B9A71B-E4F4-4DFF-975B-5CBF54BD4480}" destId="{136B72CB-AA3F-48C2-BABB-06CACAE0FD7F}" srcOrd="0" destOrd="0" presId="urn:microsoft.com/office/officeart/2005/8/layout/hierarchy1"/>
    <dgm:cxn modelId="{4381D8BE-8340-4920-A9D1-D5A3CAC30DBE}" type="presParOf" srcId="{136B72CB-AA3F-48C2-BABB-06CACAE0FD7F}" destId="{C71DF0AD-8D83-43CD-8CD8-44D8FA241FC4}" srcOrd="0" destOrd="0" presId="urn:microsoft.com/office/officeart/2005/8/layout/hierarchy1"/>
    <dgm:cxn modelId="{524F3D37-07E8-4D1C-AE24-94CF9374A8CC}" type="presParOf" srcId="{136B72CB-AA3F-48C2-BABB-06CACAE0FD7F}" destId="{3D8ABD54-74EA-4BDB-8367-1A90FCEB4B3B}" srcOrd="1" destOrd="0" presId="urn:microsoft.com/office/officeart/2005/8/layout/hierarchy1"/>
    <dgm:cxn modelId="{C7878DA2-A45B-4162-8F5E-44397A6A8A15}" type="presParOf" srcId="{40B9A71B-E4F4-4DFF-975B-5CBF54BD4480}" destId="{C8980C5E-CEA8-43D4-AEBD-E13B77CA3A23}"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427543D7-30DA-4F1F-B397-5EC63276F14B}" type="doc">
      <dgm:prSet loTypeId="urn:microsoft.com/office/officeart/2005/8/layout/hList3" loCatId="list" qsTypeId="urn:microsoft.com/office/officeart/2005/8/quickstyle/simple1" qsCatId="simple" csTypeId="urn:microsoft.com/office/officeart/2005/8/colors/accent1_2" csCatId="accent1" phldr="1"/>
      <dgm:spPr/>
      <dgm:t>
        <a:bodyPr/>
        <a:lstStyle/>
        <a:p>
          <a:endParaRPr lang="es-MX"/>
        </a:p>
      </dgm:t>
    </dgm:pt>
    <dgm:pt modelId="{8D43CE08-273C-406D-AA3C-2F6F2283BF3B}">
      <dgm:prSet phldrT="[Texto]"/>
      <dgm:spPr/>
      <dgm:t>
        <a:bodyPr/>
        <a:lstStyle/>
        <a:p>
          <a:r>
            <a:rPr lang="es-MX" dirty="0" smtClean="0"/>
            <a:t>Etapas desarrolladas en México para lograr la eliminación de barreras no arancelarias y la reducción de aranceles:</a:t>
          </a:r>
          <a:endParaRPr lang="es-MX" dirty="0"/>
        </a:p>
      </dgm:t>
    </dgm:pt>
    <dgm:pt modelId="{D1AE3CC8-3D8D-4FB0-A969-42EE7D853854}" type="parTrans" cxnId="{64B06FD1-96D8-4045-8744-E153B5748CA6}">
      <dgm:prSet/>
      <dgm:spPr/>
      <dgm:t>
        <a:bodyPr/>
        <a:lstStyle/>
        <a:p>
          <a:endParaRPr lang="es-MX"/>
        </a:p>
      </dgm:t>
    </dgm:pt>
    <dgm:pt modelId="{47685E9C-D229-48E3-AC74-A1B6F3493004}" type="sibTrans" cxnId="{64B06FD1-96D8-4045-8744-E153B5748CA6}">
      <dgm:prSet/>
      <dgm:spPr/>
      <dgm:t>
        <a:bodyPr/>
        <a:lstStyle/>
        <a:p>
          <a:endParaRPr lang="es-MX"/>
        </a:p>
      </dgm:t>
    </dgm:pt>
    <dgm:pt modelId="{25578CC9-3EF1-4411-8837-E9498487CA5E}">
      <dgm:prSet phldrT="[Texto]"/>
      <dgm:spPr/>
      <dgm:t>
        <a:bodyPr/>
        <a:lstStyle/>
        <a:p>
          <a:r>
            <a:rPr lang="es-MX" dirty="0" smtClean="0"/>
            <a:t>1.</a:t>
          </a:r>
          <a:r>
            <a:rPr lang="es-MX" b="1" dirty="0" smtClean="0"/>
            <a:t>Implicó dos decisiones importantes que se adoptaron en 1985. Antes que nada, México suprimiría unilateralmente los permisos previos de importación sobre casi 80% de las fracciones arancelarias sujetas a restricciones cuantitativas, para comenzar después un proceso gradual de eliminación de las cuotas restantes.</a:t>
          </a:r>
          <a:r>
            <a:rPr lang="es-MX" dirty="0" smtClean="0"/>
            <a:t> </a:t>
          </a:r>
          <a:endParaRPr lang="es-MX" dirty="0"/>
        </a:p>
      </dgm:t>
    </dgm:pt>
    <dgm:pt modelId="{F2C4035F-A2B7-4119-B00F-B6F7B9F2563F}" type="parTrans" cxnId="{8EE54358-DB34-4EAC-A2BA-98DA3D5EEEEB}">
      <dgm:prSet/>
      <dgm:spPr/>
      <dgm:t>
        <a:bodyPr/>
        <a:lstStyle/>
        <a:p>
          <a:endParaRPr lang="es-MX"/>
        </a:p>
      </dgm:t>
    </dgm:pt>
    <dgm:pt modelId="{A0953D6D-5022-484E-8746-86986466D1F9}" type="sibTrans" cxnId="{8EE54358-DB34-4EAC-A2BA-98DA3D5EEEEB}">
      <dgm:prSet/>
      <dgm:spPr/>
      <dgm:t>
        <a:bodyPr/>
        <a:lstStyle/>
        <a:p>
          <a:endParaRPr lang="es-MX"/>
        </a:p>
      </dgm:t>
    </dgm:pt>
    <dgm:pt modelId="{249A8521-9F20-4C80-A652-298D12087A18}">
      <dgm:prSet phldrT="[Texto]"/>
      <dgm:spPr/>
      <dgm:t>
        <a:bodyPr/>
        <a:lstStyle/>
        <a:p>
          <a:r>
            <a:rPr lang="es-MX" dirty="0" smtClean="0"/>
            <a:t>2. </a:t>
          </a:r>
          <a:r>
            <a:rPr lang="es-MX" b="1" dirty="0" smtClean="0"/>
            <a:t>Implantación del Pacto de Solidaridad Económica, se consideró que la competencia externa contribuiría también al esfuerzo de reducir la inflación. En consecuencia, se decidió que la política de apertura ya en proceso debería acelerarse significativamente como parte integral del programa de estabilización. </a:t>
          </a:r>
          <a:endParaRPr lang="es-MX" dirty="0"/>
        </a:p>
      </dgm:t>
    </dgm:pt>
    <dgm:pt modelId="{0DE05A19-AFCE-4BF4-B0BB-247047DBB3C7}" type="parTrans" cxnId="{88CC48AD-4F3F-4E90-AE6E-BB01D59B5223}">
      <dgm:prSet/>
      <dgm:spPr/>
      <dgm:t>
        <a:bodyPr/>
        <a:lstStyle/>
        <a:p>
          <a:endParaRPr lang="es-MX"/>
        </a:p>
      </dgm:t>
    </dgm:pt>
    <dgm:pt modelId="{21D7F7D1-E0E8-49A1-A2BD-689998E87999}" type="sibTrans" cxnId="{88CC48AD-4F3F-4E90-AE6E-BB01D59B5223}">
      <dgm:prSet/>
      <dgm:spPr/>
      <dgm:t>
        <a:bodyPr/>
        <a:lstStyle/>
        <a:p>
          <a:endParaRPr lang="es-MX"/>
        </a:p>
      </dgm:t>
    </dgm:pt>
    <dgm:pt modelId="{D2FC6EDD-8D32-4F29-AC3F-5A9BF8D43575}">
      <dgm:prSet phldrT="[Texto]"/>
      <dgm:spPr/>
      <dgm:t>
        <a:bodyPr/>
        <a:lstStyle/>
        <a:p>
          <a:r>
            <a:rPr lang="es-MX" dirty="0" smtClean="0"/>
            <a:t>3. </a:t>
          </a:r>
          <a:r>
            <a:rPr lang="es-MX" b="1" dirty="0" smtClean="0"/>
            <a:t>El fortalecimiento de las relaciones bilaterales con nuestros principales socios comerciales.</a:t>
          </a:r>
          <a:endParaRPr lang="es-MX" dirty="0"/>
        </a:p>
      </dgm:t>
    </dgm:pt>
    <dgm:pt modelId="{341CC296-2474-4FBA-A1A2-F79896545BEE}" type="parTrans" cxnId="{7B990719-33A2-4544-8F07-1F336854BFFA}">
      <dgm:prSet/>
      <dgm:spPr/>
      <dgm:t>
        <a:bodyPr/>
        <a:lstStyle/>
        <a:p>
          <a:endParaRPr lang="es-MX"/>
        </a:p>
      </dgm:t>
    </dgm:pt>
    <dgm:pt modelId="{1AB7C2A1-4E2A-4129-ABFE-E4B05D01A575}" type="sibTrans" cxnId="{7B990719-33A2-4544-8F07-1F336854BFFA}">
      <dgm:prSet/>
      <dgm:spPr/>
      <dgm:t>
        <a:bodyPr/>
        <a:lstStyle/>
        <a:p>
          <a:endParaRPr lang="es-MX"/>
        </a:p>
      </dgm:t>
    </dgm:pt>
    <dgm:pt modelId="{2FF5C833-A442-4743-A29B-4F53CB49CAA1}" type="pres">
      <dgm:prSet presAssocID="{427543D7-30DA-4F1F-B397-5EC63276F14B}" presName="composite" presStyleCnt="0">
        <dgm:presLayoutVars>
          <dgm:chMax val="1"/>
          <dgm:dir/>
          <dgm:resizeHandles val="exact"/>
        </dgm:presLayoutVars>
      </dgm:prSet>
      <dgm:spPr/>
      <dgm:t>
        <a:bodyPr/>
        <a:lstStyle/>
        <a:p>
          <a:endParaRPr lang="es-MX"/>
        </a:p>
      </dgm:t>
    </dgm:pt>
    <dgm:pt modelId="{530B67F0-7862-46C4-8D7B-7269E1A30645}" type="pres">
      <dgm:prSet presAssocID="{8D43CE08-273C-406D-AA3C-2F6F2283BF3B}" presName="roof" presStyleLbl="dkBgShp" presStyleIdx="0" presStyleCnt="2"/>
      <dgm:spPr/>
      <dgm:t>
        <a:bodyPr/>
        <a:lstStyle/>
        <a:p>
          <a:endParaRPr lang="es-MX"/>
        </a:p>
      </dgm:t>
    </dgm:pt>
    <dgm:pt modelId="{F2B57168-C55F-4A8E-BB15-69FBE0E9E51B}" type="pres">
      <dgm:prSet presAssocID="{8D43CE08-273C-406D-AA3C-2F6F2283BF3B}" presName="pillars" presStyleCnt="0"/>
      <dgm:spPr/>
    </dgm:pt>
    <dgm:pt modelId="{8C3AE9EE-69DC-4D42-B774-7F78F11904B9}" type="pres">
      <dgm:prSet presAssocID="{8D43CE08-273C-406D-AA3C-2F6F2283BF3B}" presName="pillar1" presStyleLbl="node1" presStyleIdx="0" presStyleCnt="3">
        <dgm:presLayoutVars>
          <dgm:bulletEnabled val="1"/>
        </dgm:presLayoutVars>
      </dgm:prSet>
      <dgm:spPr/>
      <dgm:t>
        <a:bodyPr/>
        <a:lstStyle/>
        <a:p>
          <a:endParaRPr lang="es-MX"/>
        </a:p>
      </dgm:t>
    </dgm:pt>
    <dgm:pt modelId="{16AA56C1-E22F-43A6-A7E4-D9A076A8B211}" type="pres">
      <dgm:prSet presAssocID="{249A8521-9F20-4C80-A652-298D12087A18}" presName="pillarX" presStyleLbl="node1" presStyleIdx="1" presStyleCnt="3">
        <dgm:presLayoutVars>
          <dgm:bulletEnabled val="1"/>
        </dgm:presLayoutVars>
      </dgm:prSet>
      <dgm:spPr/>
      <dgm:t>
        <a:bodyPr/>
        <a:lstStyle/>
        <a:p>
          <a:endParaRPr lang="es-MX"/>
        </a:p>
      </dgm:t>
    </dgm:pt>
    <dgm:pt modelId="{8093CCEC-47E7-4238-9CA5-A617FE6347CA}" type="pres">
      <dgm:prSet presAssocID="{D2FC6EDD-8D32-4F29-AC3F-5A9BF8D43575}" presName="pillarX" presStyleLbl="node1" presStyleIdx="2" presStyleCnt="3">
        <dgm:presLayoutVars>
          <dgm:bulletEnabled val="1"/>
        </dgm:presLayoutVars>
      </dgm:prSet>
      <dgm:spPr/>
      <dgm:t>
        <a:bodyPr/>
        <a:lstStyle/>
        <a:p>
          <a:endParaRPr lang="es-MX"/>
        </a:p>
      </dgm:t>
    </dgm:pt>
    <dgm:pt modelId="{201D469A-56B6-4ADD-ABAA-BD7F4ED2A123}" type="pres">
      <dgm:prSet presAssocID="{8D43CE08-273C-406D-AA3C-2F6F2283BF3B}" presName="base" presStyleLbl="dkBgShp" presStyleIdx="1" presStyleCnt="2"/>
      <dgm:spPr/>
    </dgm:pt>
  </dgm:ptLst>
  <dgm:cxnLst>
    <dgm:cxn modelId="{88CC48AD-4F3F-4E90-AE6E-BB01D59B5223}" srcId="{8D43CE08-273C-406D-AA3C-2F6F2283BF3B}" destId="{249A8521-9F20-4C80-A652-298D12087A18}" srcOrd="1" destOrd="0" parTransId="{0DE05A19-AFCE-4BF4-B0BB-247047DBB3C7}" sibTransId="{21D7F7D1-E0E8-49A1-A2BD-689998E87999}"/>
    <dgm:cxn modelId="{F15EDF47-253B-43AB-B707-AD9D5DD2AE84}" type="presOf" srcId="{D2FC6EDD-8D32-4F29-AC3F-5A9BF8D43575}" destId="{8093CCEC-47E7-4238-9CA5-A617FE6347CA}" srcOrd="0" destOrd="0" presId="urn:microsoft.com/office/officeart/2005/8/layout/hList3"/>
    <dgm:cxn modelId="{890F28FD-1B4D-4134-A6FF-D712F2561F49}" type="presOf" srcId="{8D43CE08-273C-406D-AA3C-2F6F2283BF3B}" destId="{530B67F0-7862-46C4-8D7B-7269E1A30645}" srcOrd="0" destOrd="0" presId="urn:microsoft.com/office/officeart/2005/8/layout/hList3"/>
    <dgm:cxn modelId="{7B990719-33A2-4544-8F07-1F336854BFFA}" srcId="{8D43CE08-273C-406D-AA3C-2F6F2283BF3B}" destId="{D2FC6EDD-8D32-4F29-AC3F-5A9BF8D43575}" srcOrd="2" destOrd="0" parTransId="{341CC296-2474-4FBA-A1A2-F79896545BEE}" sibTransId="{1AB7C2A1-4E2A-4129-ABFE-E4B05D01A575}"/>
    <dgm:cxn modelId="{3E301F38-8F38-4E77-9BC2-0B338EB4ACA3}" type="presOf" srcId="{25578CC9-3EF1-4411-8837-E9498487CA5E}" destId="{8C3AE9EE-69DC-4D42-B774-7F78F11904B9}" srcOrd="0" destOrd="0" presId="urn:microsoft.com/office/officeart/2005/8/layout/hList3"/>
    <dgm:cxn modelId="{64B06FD1-96D8-4045-8744-E153B5748CA6}" srcId="{427543D7-30DA-4F1F-B397-5EC63276F14B}" destId="{8D43CE08-273C-406D-AA3C-2F6F2283BF3B}" srcOrd="0" destOrd="0" parTransId="{D1AE3CC8-3D8D-4FB0-A969-42EE7D853854}" sibTransId="{47685E9C-D229-48E3-AC74-A1B6F3493004}"/>
    <dgm:cxn modelId="{E3009709-2AC6-44C9-BF83-A6586C5B3A9C}" type="presOf" srcId="{427543D7-30DA-4F1F-B397-5EC63276F14B}" destId="{2FF5C833-A442-4743-A29B-4F53CB49CAA1}" srcOrd="0" destOrd="0" presId="urn:microsoft.com/office/officeart/2005/8/layout/hList3"/>
    <dgm:cxn modelId="{8EE54358-DB34-4EAC-A2BA-98DA3D5EEEEB}" srcId="{8D43CE08-273C-406D-AA3C-2F6F2283BF3B}" destId="{25578CC9-3EF1-4411-8837-E9498487CA5E}" srcOrd="0" destOrd="0" parTransId="{F2C4035F-A2B7-4119-B00F-B6F7B9F2563F}" sibTransId="{A0953D6D-5022-484E-8746-86986466D1F9}"/>
    <dgm:cxn modelId="{037813FD-88CB-4B00-8C86-2853A41ED633}" type="presOf" srcId="{249A8521-9F20-4C80-A652-298D12087A18}" destId="{16AA56C1-E22F-43A6-A7E4-D9A076A8B211}" srcOrd="0" destOrd="0" presId="urn:microsoft.com/office/officeart/2005/8/layout/hList3"/>
    <dgm:cxn modelId="{9B7C9041-ED66-4C40-9AF1-04400C5F34DE}" type="presParOf" srcId="{2FF5C833-A442-4743-A29B-4F53CB49CAA1}" destId="{530B67F0-7862-46C4-8D7B-7269E1A30645}" srcOrd="0" destOrd="0" presId="urn:microsoft.com/office/officeart/2005/8/layout/hList3"/>
    <dgm:cxn modelId="{3FFAA1EB-8D11-4975-809A-1459840B12A5}" type="presParOf" srcId="{2FF5C833-A442-4743-A29B-4F53CB49CAA1}" destId="{F2B57168-C55F-4A8E-BB15-69FBE0E9E51B}" srcOrd="1" destOrd="0" presId="urn:microsoft.com/office/officeart/2005/8/layout/hList3"/>
    <dgm:cxn modelId="{9C0242E8-4FC9-441D-98CC-1BBDA6DBFEB0}" type="presParOf" srcId="{F2B57168-C55F-4A8E-BB15-69FBE0E9E51B}" destId="{8C3AE9EE-69DC-4D42-B774-7F78F11904B9}" srcOrd="0" destOrd="0" presId="urn:microsoft.com/office/officeart/2005/8/layout/hList3"/>
    <dgm:cxn modelId="{627B9E73-4DE7-4BB0-8E7D-585C51770E8B}" type="presParOf" srcId="{F2B57168-C55F-4A8E-BB15-69FBE0E9E51B}" destId="{16AA56C1-E22F-43A6-A7E4-D9A076A8B211}" srcOrd="1" destOrd="0" presId="urn:microsoft.com/office/officeart/2005/8/layout/hList3"/>
    <dgm:cxn modelId="{69B9475C-3C94-4026-B964-49DB9CA3D0C1}" type="presParOf" srcId="{F2B57168-C55F-4A8E-BB15-69FBE0E9E51B}" destId="{8093CCEC-47E7-4238-9CA5-A617FE6347CA}" srcOrd="2" destOrd="0" presId="urn:microsoft.com/office/officeart/2005/8/layout/hList3"/>
    <dgm:cxn modelId="{0E52E10A-D5A3-42C1-8C84-6E1B25737BA8}" type="presParOf" srcId="{2FF5C833-A442-4743-A29B-4F53CB49CAA1}" destId="{201D469A-56B6-4ADD-ABAA-BD7F4ED2A123}" srcOrd="2" destOrd="0" presId="urn:microsoft.com/office/officeart/2005/8/layout/h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E3B06E98-4195-42D7-982A-44721355A6B0}" type="doc">
      <dgm:prSet loTypeId="urn:microsoft.com/office/officeart/2005/8/layout/vList6" loCatId="process" qsTypeId="urn:microsoft.com/office/officeart/2005/8/quickstyle/simple1" qsCatId="simple" csTypeId="urn:microsoft.com/office/officeart/2005/8/colors/accent1_2" csCatId="accent1" phldr="1"/>
      <dgm:spPr/>
      <dgm:t>
        <a:bodyPr/>
        <a:lstStyle/>
        <a:p>
          <a:endParaRPr lang="es-MX"/>
        </a:p>
      </dgm:t>
    </dgm:pt>
    <dgm:pt modelId="{5A8E18FC-1437-486C-92CC-99EECCC83B82}">
      <dgm:prSet phldrT="[Texto]"/>
      <dgm:spPr/>
      <dgm:t>
        <a:bodyPr/>
        <a:lstStyle/>
        <a:p>
          <a:r>
            <a:rPr lang="es-MX" dirty="0" smtClean="0"/>
            <a:t>Áreas de discusión sobre las cuales se centró la negociación comercial México, Estados Unidos, y Canadá:</a:t>
          </a:r>
          <a:endParaRPr lang="es-MX" dirty="0"/>
        </a:p>
      </dgm:t>
    </dgm:pt>
    <dgm:pt modelId="{01F36AF4-7DA1-4CEE-BE98-9AEA4D892950}" type="parTrans" cxnId="{E8A35822-2F2A-4387-99A7-74B197AA882A}">
      <dgm:prSet/>
      <dgm:spPr/>
      <dgm:t>
        <a:bodyPr/>
        <a:lstStyle/>
        <a:p>
          <a:endParaRPr lang="es-MX"/>
        </a:p>
      </dgm:t>
    </dgm:pt>
    <dgm:pt modelId="{1CF64FBF-DD40-4D6A-9F05-651179CF823F}" type="sibTrans" cxnId="{E8A35822-2F2A-4387-99A7-74B197AA882A}">
      <dgm:prSet/>
      <dgm:spPr/>
      <dgm:t>
        <a:bodyPr/>
        <a:lstStyle/>
        <a:p>
          <a:endParaRPr lang="es-MX"/>
        </a:p>
      </dgm:t>
    </dgm:pt>
    <dgm:pt modelId="{1446EC31-1154-4AA5-936D-181AF56253F5}">
      <dgm:prSet phldrT="[Texto]" custT="1"/>
      <dgm:spPr/>
      <dgm:t>
        <a:bodyPr/>
        <a:lstStyle/>
        <a:p>
          <a:pPr algn="ctr"/>
          <a:r>
            <a:rPr lang="es-MX" sz="1500" b="1" dirty="0" smtClean="0"/>
            <a:t>Aspectos de acceso al mercado, incluyendo barreras arancelarias y no arancelarias, reglas de origen, compras de gobierno, agricultura, industria automotriz y otras industrias.</a:t>
          </a:r>
          <a:endParaRPr lang="es-MX" sz="1500" dirty="0"/>
        </a:p>
      </dgm:t>
    </dgm:pt>
    <dgm:pt modelId="{0C416F08-EFAE-4F93-90E6-50CE4FC473EF}" type="parTrans" cxnId="{88C06553-1E05-4151-BA49-77316C6C0E91}">
      <dgm:prSet/>
      <dgm:spPr/>
      <dgm:t>
        <a:bodyPr/>
        <a:lstStyle/>
        <a:p>
          <a:endParaRPr lang="es-MX"/>
        </a:p>
      </dgm:t>
    </dgm:pt>
    <dgm:pt modelId="{3724F68D-98B2-4CC7-BDAC-78D6C2A68E40}" type="sibTrans" cxnId="{88C06553-1E05-4151-BA49-77316C6C0E91}">
      <dgm:prSet/>
      <dgm:spPr/>
      <dgm:t>
        <a:bodyPr/>
        <a:lstStyle/>
        <a:p>
          <a:endParaRPr lang="es-MX"/>
        </a:p>
      </dgm:t>
    </dgm:pt>
    <dgm:pt modelId="{D0C1C27D-C564-4441-B961-A4CB356903F2}">
      <dgm:prSet phldrT="[Texto]" custT="1"/>
      <dgm:spPr/>
      <dgm:t>
        <a:bodyPr/>
        <a:lstStyle/>
        <a:p>
          <a:pPr algn="ctr"/>
          <a:r>
            <a:rPr lang="es-MX" sz="1500" b="1" dirty="0" smtClean="0"/>
            <a:t>Regulación comercial como normas, subsidios y prácticas antidumping.</a:t>
          </a:r>
          <a:endParaRPr lang="es-MX" sz="1500" dirty="0"/>
        </a:p>
      </dgm:t>
    </dgm:pt>
    <dgm:pt modelId="{DB1EA319-F638-40DE-986D-0B2ED8004354}" type="parTrans" cxnId="{B0A8AB9D-5DB5-479C-BBDF-484E35DD2203}">
      <dgm:prSet/>
      <dgm:spPr/>
      <dgm:t>
        <a:bodyPr/>
        <a:lstStyle/>
        <a:p>
          <a:endParaRPr lang="es-MX"/>
        </a:p>
      </dgm:t>
    </dgm:pt>
    <dgm:pt modelId="{2A3960EA-AD27-412C-AFAF-120E0758235C}" type="sibTrans" cxnId="{B0A8AB9D-5DB5-479C-BBDF-484E35DD2203}">
      <dgm:prSet/>
      <dgm:spPr/>
      <dgm:t>
        <a:bodyPr/>
        <a:lstStyle/>
        <a:p>
          <a:endParaRPr lang="es-MX"/>
        </a:p>
      </dgm:t>
    </dgm:pt>
    <dgm:pt modelId="{FE57C2B4-C246-4219-9F10-00164E1C7BBD}">
      <dgm:prSet phldrT="[Texto]"/>
      <dgm:spPr/>
      <dgm:t>
        <a:bodyPr/>
        <a:lstStyle/>
        <a:p>
          <a:pPr algn="l"/>
          <a:endParaRPr lang="es-MX" sz="1300" dirty="0"/>
        </a:p>
      </dgm:t>
    </dgm:pt>
    <dgm:pt modelId="{F94039E7-A4A8-4D7A-908D-049448E04647}" type="parTrans" cxnId="{0C9D7BDD-9607-47A0-BFF8-E702AF6B3B49}">
      <dgm:prSet/>
      <dgm:spPr/>
      <dgm:t>
        <a:bodyPr/>
        <a:lstStyle/>
        <a:p>
          <a:endParaRPr lang="es-MX"/>
        </a:p>
      </dgm:t>
    </dgm:pt>
    <dgm:pt modelId="{C4E0F909-FE5C-43AD-91DD-DFC32607CA6D}" type="sibTrans" cxnId="{0C9D7BDD-9607-47A0-BFF8-E702AF6B3B49}">
      <dgm:prSet/>
      <dgm:spPr/>
      <dgm:t>
        <a:bodyPr/>
        <a:lstStyle/>
        <a:p>
          <a:endParaRPr lang="es-MX"/>
        </a:p>
      </dgm:t>
    </dgm:pt>
    <dgm:pt modelId="{8CC067B4-AD0C-485F-9093-6CF63F5657EE}">
      <dgm:prSet phldrT="[Texto]"/>
      <dgm:spPr/>
      <dgm:t>
        <a:bodyPr/>
        <a:lstStyle/>
        <a:p>
          <a:pPr algn="l"/>
          <a:endParaRPr lang="es-MX" sz="1300" dirty="0"/>
        </a:p>
      </dgm:t>
    </dgm:pt>
    <dgm:pt modelId="{A2B4EBAE-CB8C-476C-ADE1-0217C4808630}" type="parTrans" cxnId="{40156E4D-AB4A-4DC2-AA3A-74C999589FE2}">
      <dgm:prSet/>
      <dgm:spPr/>
      <dgm:t>
        <a:bodyPr/>
        <a:lstStyle/>
        <a:p>
          <a:endParaRPr lang="es-MX"/>
        </a:p>
      </dgm:t>
    </dgm:pt>
    <dgm:pt modelId="{D6646693-078C-4200-AC35-E780CFC2086D}" type="sibTrans" cxnId="{40156E4D-AB4A-4DC2-AA3A-74C999589FE2}">
      <dgm:prSet/>
      <dgm:spPr/>
      <dgm:t>
        <a:bodyPr/>
        <a:lstStyle/>
        <a:p>
          <a:endParaRPr lang="es-MX"/>
        </a:p>
      </dgm:t>
    </dgm:pt>
    <dgm:pt modelId="{90109D1B-A07D-410D-8B26-0F52D60787A3}">
      <dgm:prSet phldrT="[Texto]"/>
      <dgm:spPr/>
      <dgm:t>
        <a:bodyPr/>
        <a:lstStyle/>
        <a:p>
          <a:pPr algn="l"/>
          <a:endParaRPr lang="es-MX" sz="1300" dirty="0"/>
        </a:p>
      </dgm:t>
    </dgm:pt>
    <dgm:pt modelId="{214AB2D8-A27A-40B9-B031-D16C7CBF4305}" type="parTrans" cxnId="{B2B89768-3228-4D7F-9EBF-DA5C3EF67AE4}">
      <dgm:prSet/>
      <dgm:spPr/>
      <dgm:t>
        <a:bodyPr/>
        <a:lstStyle/>
        <a:p>
          <a:endParaRPr lang="es-MX"/>
        </a:p>
      </dgm:t>
    </dgm:pt>
    <dgm:pt modelId="{9DD5C7A9-8052-41CC-B77F-F3534069F801}" type="sibTrans" cxnId="{B2B89768-3228-4D7F-9EBF-DA5C3EF67AE4}">
      <dgm:prSet/>
      <dgm:spPr/>
      <dgm:t>
        <a:bodyPr/>
        <a:lstStyle/>
        <a:p>
          <a:endParaRPr lang="es-MX"/>
        </a:p>
      </dgm:t>
    </dgm:pt>
    <dgm:pt modelId="{4B640075-69EB-4560-B60A-B48D12B9DE7A}">
      <dgm:prSet phldrT="[Texto]"/>
      <dgm:spPr/>
      <dgm:t>
        <a:bodyPr/>
        <a:lstStyle/>
        <a:p>
          <a:pPr algn="l"/>
          <a:endParaRPr lang="es-MX" sz="1300" dirty="0"/>
        </a:p>
      </dgm:t>
    </dgm:pt>
    <dgm:pt modelId="{BA60EEFA-44FB-45A1-A1FC-ABF4DA53817F}" type="parTrans" cxnId="{E9425C40-1359-4CCE-8BB9-7BB00CD650B5}">
      <dgm:prSet/>
      <dgm:spPr/>
      <dgm:t>
        <a:bodyPr/>
        <a:lstStyle/>
        <a:p>
          <a:endParaRPr lang="es-MX"/>
        </a:p>
      </dgm:t>
    </dgm:pt>
    <dgm:pt modelId="{3F5CF9D7-BDA9-44FE-B624-10D0960ECB4F}" type="sibTrans" cxnId="{E9425C40-1359-4CCE-8BB9-7BB00CD650B5}">
      <dgm:prSet/>
      <dgm:spPr/>
      <dgm:t>
        <a:bodyPr/>
        <a:lstStyle/>
        <a:p>
          <a:endParaRPr lang="es-MX"/>
        </a:p>
      </dgm:t>
    </dgm:pt>
    <dgm:pt modelId="{68F792EB-030A-4C65-8259-06AF6A85613E}">
      <dgm:prSet phldrT="[Texto]" custT="1"/>
      <dgm:spPr/>
      <dgm:t>
        <a:bodyPr/>
        <a:lstStyle/>
        <a:p>
          <a:pPr algn="ctr"/>
          <a:r>
            <a:rPr lang="es-MX" sz="1500" b="1" dirty="0" smtClean="0"/>
            <a:t>Servicios en los sectores financieros y de seguros, transportación terrestre, telecomunicaciones y otros.</a:t>
          </a:r>
          <a:endParaRPr lang="es-MX" sz="1500" dirty="0"/>
        </a:p>
      </dgm:t>
    </dgm:pt>
    <dgm:pt modelId="{B037ADBB-0BF3-4FAD-977F-98A22DF818A4}" type="parTrans" cxnId="{98363468-1893-4DCF-8F5D-53FCC5C43D5C}">
      <dgm:prSet/>
      <dgm:spPr/>
      <dgm:t>
        <a:bodyPr/>
        <a:lstStyle/>
        <a:p>
          <a:endParaRPr lang="es-MX"/>
        </a:p>
      </dgm:t>
    </dgm:pt>
    <dgm:pt modelId="{DC577253-C7CA-4B52-ACD7-009BC2098222}" type="sibTrans" cxnId="{98363468-1893-4DCF-8F5D-53FCC5C43D5C}">
      <dgm:prSet/>
      <dgm:spPr/>
      <dgm:t>
        <a:bodyPr/>
        <a:lstStyle/>
        <a:p>
          <a:endParaRPr lang="es-MX"/>
        </a:p>
      </dgm:t>
    </dgm:pt>
    <dgm:pt modelId="{B42CB621-ECFF-4550-B117-CD6317BED2C3}">
      <dgm:prSet phldrT="[Texto]" custT="1"/>
      <dgm:spPr/>
      <dgm:t>
        <a:bodyPr/>
        <a:lstStyle/>
        <a:p>
          <a:pPr algn="ctr"/>
          <a:r>
            <a:rPr lang="es-MX" sz="1500" b="1" dirty="0" smtClean="0"/>
            <a:t>Inversión.</a:t>
          </a:r>
          <a:endParaRPr lang="es-MX" sz="1500" dirty="0"/>
        </a:p>
      </dgm:t>
    </dgm:pt>
    <dgm:pt modelId="{8DC061D7-5269-426A-997A-8EC91A1E9A6A}" type="parTrans" cxnId="{A578C9FF-5878-40A0-A2EF-C885C5B61A63}">
      <dgm:prSet/>
      <dgm:spPr/>
      <dgm:t>
        <a:bodyPr/>
        <a:lstStyle/>
        <a:p>
          <a:endParaRPr lang="es-MX"/>
        </a:p>
      </dgm:t>
    </dgm:pt>
    <dgm:pt modelId="{1532FA5E-43BF-42AE-8E6C-EB36481F1AD7}" type="sibTrans" cxnId="{A578C9FF-5878-40A0-A2EF-C885C5B61A63}">
      <dgm:prSet/>
      <dgm:spPr/>
      <dgm:t>
        <a:bodyPr/>
        <a:lstStyle/>
        <a:p>
          <a:endParaRPr lang="es-MX"/>
        </a:p>
      </dgm:t>
    </dgm:pt>
    <dgm:pt modelId="{BDD79A90-4073-48F6-9245-1DB5F82924E9}">
      <dgm:prSet custT="1"/>
      <dgm:spPr/>
      <dgm:t>
        <a:bodyPr/>
        <a:lstStyle/>
        <a:p>
          <a:pPr algn="ctr"/>
          <a:r>
            <a:rPr lang="es-MX" sz="1500" b="1" dirty="0" smtClean="0"/>
            <a:t>Patentes y de propiedad intelectual.</a:t>
          </a:r>
          <a:endParaRPr lang="es-MX" sz="1500" dirty="0"/>
        </a:p>
      </dgm:t>
    </dgm:pt>
    <dgm:pt modelId="{2A92ACA2-CF22-4DB6-8144-86D8F4D8572F}" type="parTrans" cxnId="{841535CA-367F-419C-8762-9135E38A6490}">
      <dgm:prSet/>
      <dgm:spPr/>
      <dgm:t>
        <a:bodyPr/>
        <a:lstStyle/>
        <a:p>
          <a:endParaRPr lang="es-MX"/>
        </a:p>
      </dgm:t>
    </dgm:pt>
    <dgm:pt modelId="{99940647-A214-4675-A290-2FE9727D4E10}" type="sibTrans" cxnId="{841535CA-367F-419C-8762-9135E38A6490}">
      <dgm:prSet/>
      <dgm:spPr/>
      <dgm:t>
        <a:bodyPr/>
        <a:lstStyle/>
        <a:p>
          <a:endParaRPr lang="es-MX"/>
        </a:p>
      </dgm:t>
    </dgm:pt>
    <dgm:pt modelId="{0B57E1E7-669F-4619-8BD7-E615FA345740}">
      <dgm:prSet custT="1"/>
      <dgm:spPr/>
      <dgm:t>
        <a:bodyPr/>
        <a:lstStyle/>
        <a:p>
          <a:pPr algn="ctr"/>
          <a:r>
            <a:rPr lang="es-MX" sz="1500" b="1" dirty="0" smtClean="0"/>
            <a:t>Solución de controversias.</a:t>
          </a:r>
          <a:endParaRPr lang="es-MX" sz="1500" dirty="0"/>
        </a:p>
      </dgm:t>
    </dgm:pt>
    <dgm:pt modelId="{B89CE5DB-D9A1-4E66-BFA5-FDE037304539}" type="parTrans" cxnId="{3E697E52-DA9A-454A-9C76-0C4EDAF9C482}">
      <dgm:prSet/>
      <dgm:spPr/>
      <dgm:t>
        <a:bodyPr/>
        <a:lstStyle/>
        <a:p>
          <a:endParaRPr lang="es-MX"/>
        </a:p>
      </dgm:t>
    </dgm:pt>
    <dgm:pt modelId="{04C1ED68-84E1-4FD0-A76C-9F16979D1201}" type="sibTrans" cxnId="{3E697E52-DA9A-454A-9C76-0C4EDAF9C482}">
      <dgm:prSet/>
      <dgm:spPr/>
      <dgm:t>
        <a:bodyPr/>
        <a:lstStyle/>
        <a:p>
          <a:endParaRPr lang="es-MX"/>
        </a:p>
      </dgm:t>
    </dgm:pt>
    <dgm:pt modelId="{7DE03E85-2258-4563-BA8B-86CE48A66191}" type="pres">
      <dgm:prSet presAssocID="{E3B06E98-4195-42D7-982A-44721355A6B0}" presName="Name0" presStyleCnt="0">
        <dgm:presLayoutVars>
          <dgm:dir/>
          <dgm:animLvl val="lvl"/>
          <dgm:resizeHandles/>
        </dgm:presLayoutVars>
      </dgm:prSet>
      <dgm:spPr/>
      <dgm:t>
        <a:bodyPr/>
        <a:lstStyle/>
        <a:p>
          <a:endParaRPr lang="es-MX"/>
        </a:p>
      </dgm:t>
    </dgm:pt>
    <dgm:pt modelId="{B86543D3-2AA8-4B8A-8EDA-F63FC45663A9}" type="pres">
      <dgm:prSet presAssocID="{5A8E18FC-1437-486C-92CC-99EECCC83B82}" presName="linNode" presStyleCnt="0"/>
      <dgm:spPr/>
    </dgm:pt>
    <dgm:pt modelId="{8521FAE2-B0B2-4B1A-94E0-C7EFFF552119}" type="pres">
      <dgm:prSet presAssocID="{5A8E18FC-1437-486C-92CC-99EECCC83B82}" presName="parentShp" presStyleLbl="node1" presStyleIdx="0" presStyleCnt="1">
        <dgm:presLayoutVars>
          <dgm:bulletEnabled val="1"/>
        </dgm:presLayoutVars>
      </dgm:prSet>
      <dgm:spPr/>
      <dgm:t>
        <a:bodyPr/>
        <a:lstStyle/>
        <a:p>
          <a:endParaRPr lang="es-MX"/>
        </a:p>
      </dgm:t>
    </dgm:pt>
    <dgm:pt modelId="{21DA39DE-2357-4EC3-8C77-08A76AC8DC33}" type="pres">
      <dgm:prSet presAssocID="{5A8E18FC-1437-486C-92CC-99EECCC83B82}" presName="childShp" presStyleLbl="bgAccFollowNode1" presStyleIdx="0" presStyleCnt="1">
        <dgm:presLayoutVars>
          <dgm:bulletEnabled val="1"/>
        </dgm:presLayoutVars>
      </dgm:prSet>
      <dgm:spPr/>
      <dgm:t>
        <a:bodyPr/>
        <a:lstStyle/>
        <a:p>
          <a:endParaRPr lang="es-MX"/>
        </a:p>
      </dgm:t>
    </dgm:pt>
  </dgm:ptLst>
  <dgm:cxnLst>
    <dgm:cxn modelId="{E9425C40-1359-4CCE-8BB9-7BB00CD650B5}" srcId="{5A8E18FC-1437-486C-92CC-99EECCC83B82}" destId="{4B640075-69EB-4560-B60A-B48D12B9DE7A}" srcOrd="6" destOrd="0" parTransId="{BA60EEFA-44FB-45A1-A1FC-ABF4DA53817F}" sibTransId="{3F5CF9D7-BDA9-44FE-B624-10D0960ECB4F}"/>
    <dgm:cxn modelId="{A578C9FF-5878-40A0-A2EF-C885C5B61A63}" srcId="{5A8E18FC-1437-486C-92CC-99EECCC83B82}" destId="{B42CB621-ECFF-4550-B117-CD6317BED2C3}" srcOrd="3" destOrd="0" parTransId="{8DC061D7-5269-426A-997A-8EC91A1E9A6A}" sibTransId="{1532FA5E-43BF-42AE-8E6C-EB36481F1AD7}"/>
    <dgm:cxn modelId="{EFCE8598-7EB5-4345-973B-F2E7594EA51B}" type="presOf" srcId="{BDD79A90-4073-48F6-9245-1DB5F82924E9}" destId="{21DA39DE-2357-4EC3-8C77-08A76AC8DC33}" srcOrd="0" destOrd="4" presId="urn:microsoft.com/office/officeart/2005/8/layout/vList6"/>
    <dgm:cxn modelId="{5CEA3323-175F-45F7-A840-BC318C6618B1}" type="presOf" srcId="{68F792EB-030A-4C65-8259-06AF6A85613E}" destId="{21DA39DE-2357-4EC3-8C77-08A76AC8DC33}" srcOrd="0" destOrd="2" presId="urn:microsoft.com/office/officeart/2005/8/layout/vList6"/>
    <dgm:cxn modelId="{226609E6-EE53-47C9-9CC8-CA021FEB4C96}" type="presOf" srcId="{FE57C2B4-C246-4219-9F10-00164E1C7BBD}" destId="{21DA39DE-2357-4EC3-8C77-08A76AC8DC33}" srcOrd="0" destOrd="9" presId="urn:microsoft.com/office/officeart/2005/8/layout/vList6"/>
    <dgm:cxn modelId="{3E697E52-DA9A-454A-9C76-0C4EDAF9C482}" srcId="{5A8E18FC-1437-486C-92CC-99EECCC83B82}" destId="{0B57E1E7-669F-4619-8BD7-E615FA345740}" srcOrd="5" destOrd="0" parTransId="{B89CE5DB-D9A1-4E66-BFA5-FDE037304539}" sibTransId="{04C1ED68-84E1-4FD0-A76C-9F16979D1201}"/>
    <dgm:cxn modelId="{BE74AF81-C617-40BF-8837-FDF603BB6F4E}" type="presOf" srcId="{0B57E1E7-669F-4619-8BD7-E615FA345740}" destId="{21DA39DE-2357-4EC3-8C77-08A76AC8DC33}" srcOrd="0" destOrd="5" presId="urn:microsoft.com/office/officeart/2005/8/layout/vList6"/>
    <dgm:cxn modelId="{B2B89768-3228-4D7F-9EBF-DA5C3EF67AE4}" srcId="{5A8E18FC-1437-486C-92CC-99EECCC83B82}" destId="{90109D1B-A07D-410D-8B26-0F52D60787A3}" srcOrd="8" destOrd="0" parTransId="{214AB2D8-A27A-40B9-B031-D16C7CBF4305}" sibTransId="{9DD5C7A9-8052-41CC-B77F-F3534069F801}"/>
    <dgm:cxn modelId="{071CEAAC-0A15-4148-AA26-61CE7B6E167D}" type="presOf" srcId="{B42CB621-ECFF-4550-B117-CD6317BED2C3}" destId="{21DA39DE-2357-4EC3-8C77-08A76AC8DC33}" srcOrd="0" destOrd="3" presId="urn:microsoft.com/office/officeart/2005/8/layout/vList6"/>
    <dgm:cxn modelId="{84FC5673-AB04-4FE0-A6D9-76F141909888}" type="presOf" srcId="{1446EC31-1154-4AA5-936D-181AF56253F5}" destId="{21DA39DE-2357-4EC3-8C77-08A76AC8DC33}" srcOrd="0" destOrd="0" presId="urn:microsoft.com/office/officeart/2005/8/layout/vList6"/>
    <dgm:cxn modelId="{B0A8AB9D-5DB5-479C-BBDF-484E35DD2203}" srcId="{5A8E18FC-1437-486C-92CC-99EECCC83B82}" destId="{D0C1C27D-C564-4441-B961-A4CB356903F2}" srcOrd="1" destOrd="0" parTransId="{DB1EA319-F638-40DE-986D-0B2ED8004354}" sibTransId="{2A3960EA-AD27-412C-AFAF-120E0758235C}"/>
    <dgm:cxn modelId="{366059D0-8F50-4098-A76F-5A3413BDFC8A}" type="presOf" srcId="{D0C1C27D-C564-4441-B961-A4CB356903F2}" destId="{21DA39DE-2357-4EC3-8C77-08A76AC8DC33}" srcOrd="0" destOrd="1" presId="urn:microsoft.com/office/officeart/2005/8/layout/vList6"/>
    <dgm:cxn modelId="{841535CA-367F-419C-8762-9135E38A6490}" srcId="{5A8E18FC-1437-486C-92CC-99EECCC83B82}" destId="{BDD79A90-4073-48F6-9245-1DB5F82924E9}" srcOrd="4" destOrd="0" parTransId="{2A92ACA2-CF22-4DB6-8144-86D8F4D8572F}" sibTransId="{99940647-A214-4675-A290-2FE9727D4E10}"/>
    <dgm:cxn modelId="{E8A35822-2F2A-4387-99A7-74B197AA882A}" srcId="{E3B06E98-4195-42D7-982A-44721355A6B0}" destId="{5A8E18FC-1437-486C-92CC-99EECCC83B82}" srcOrd="0" destOrd="0" parTransId="{01F36AF4-7DA1-4CEE-BE98-9AEA4D892950}" sibTransId="{1CF64FBF-DD40-4D6A-9F05-651179CF823F}"/>
    <dgm:cxn modelId="{0EBFF783-5727-43B0-89D6-97A4D6A864E6}" type="presOf" srcId="{5A8E18FC-1437-486C-92CC-99EECCC83B82}" destId="{8521FAE2-B0B2-4B1A-94E0-C7EFFF552119}" srcOrd="0" destOrd="0" presId="urn:microsoft.com/office/officeart/2005/8/layout/vList6"/>
    <dgm:cxn modelId="{40156E4D-AB4A-4DC2-AA3A-74C999589FE2}" srcId="{5A8E18FC-1437-486C-92CC-99EECCC83B82}" destId="{8CC067B4-AD0C-485F-9093-6CF63F5657EE}" srcOrd="7" destOrd="0" parTransId="{A2B4EBAE-CB8C-476C-ADE1-0217C4808630}" sibTransId="{D6646693-078C-4200-AC35-E780CFC2086D}"/>
    <dgm:cxn modelId="{98363468-1893-4DCF-8F5D-53FCC5C43D5C}" srcId="{5A8E18FC-1437-486C-92CC-99EECCC83B82}" destId="{68F792EB-030A-4C65-8259-06AF6A85613E}" srcOrd="2" destOrd="0" parTransId="{B037ADBB-0BF3-4FAD-977F-98A22DF818A4}" sibTransId="{DC577253-C7CA-4B52-ACD7-009BC2098222}"/>
    <dgm:cxn modelId="{0C9D7BDD-9607-47A0-BFF8-E702AF6B3B49}" srcId="{5A8E18FC-1437-486C-92CC-99EECCC83B82}" destId="{FE57C2B4-C246-4219-9F10-00164E1C7BBD}" srcOrd="9" destOrd="0" parTransId="{F94039E7-A4A8-4D7A-908D-049448E04647}" sibTransId="{C4E0F909-FE5C-43AD-91DD-DFC32607CA6D}"/>
    <dgm:cxn modelId="{88C06553-1E05-4151-BA49-77316C6C0E91}" srcId="{5A8E18FC-1437-486C-92CC-99EECCC83B82}" destId="{1446EC31-1154-4AA5-936D-181AF56253F5}" srcOrd="0" destOrd="0" parTransId="{0C416F08-EFAE-4F93-90E6-50CE4FC473EF}" sibTransId="{3724F68D-98B2-4CC7-BDAC-78D6C2A68E40}"/>
    <dgm:cxn modelId="{8B644720-B250-4265-9A77-1022FBDF7B39}" type="presOf" srcId="{8CC067B4-AD0C-485F-9093-6CF63F5657EE}" destId="{21DA39DE-2357-4EC3-8C77-08A76AC8DC33}" srcOrd="0" destOrd="7" presId="urn:microsoft.com/office/officeart/2005/8/layout/vList6"/>
    <dgm:cxn modelId="{1C3A2BF7-86F4-4E2B-B7C1-8BFDB92DFA59}" type="presOf" srcId="{E3B06E98-4195-42D7-982A-44721355A6B0}" destId="{7DE03E85-2258-4563-BA8B-86CE48A66191}" srcOrd="0" destOrd="0" presId="urn:microsoft.com/office/officeart/2005/8/layout/vList6"/>
    <dgm:cxn modelId="{5A915EC4-FFEC-40D2-8486-FCCB422C8382}" type="presOf" srcId="{4B640075-69EB-4560-B60A-B48D12B9DE7A}" destId="{21DA39DE-2357-4EC3-8C77-08A76AC8DC33}" srcOrd="0" destOrd="6" presId="urn:microsoft.com/office/officeart/2005/8/layout/vList6"/>
    <dgm:cxn modelId="{11AAF4F3-9F16-4F1C-A374-DECB3FBEDC75}" type="presOf" srcId="{90109D1B-A07D-410D-8B26-0F52D60787A3}" destId="{21DA39DE-2357-4EC3-8C77-08A76AC8DC33}" srcOrd="0" destOrd="8" presId="urn:microsoft.com/office/officeart/2005/8/layout/vList6"/>
    <dgm:cxn modelId="{EF988603-46EB-4258-A5E0-C55C30A1CE7F}" type="presParOf" srcId="{7DE03E85-2258-4563-BA8B-86CE48A66191}" destId="{B86543D3-2AA8-4B8A-8EDA-F63FC45663A9}" srcOrd="0" destOrd="0" presId="urn:microsoft.com/office/officeart/2005/8/layout/vList6"/>
    <dgm:cxn modelId="{8F5FF27B-179B-481D-98B4-9F96607A5B41}" type="presParOf" srcId="{B86543D3-2AA8-4B8A-8EDA-F63FC45663A9}" destId="{8521FAE2-B0B2-4B1A-94E0-C7EFFF552119}" srcOrd="0" destOrd="0" presId="urn:microsoft.com/office/officeart/2005/8/layout/vList6"/>
    <dgm:cxn modelId="{C6D1FEFD-0FF0-4A91-9EC8-1166A60FE1EB}" type="presParOf" srcId="{B86543D3-2AA8-4B8A-8EDA-F63FC45663A9}" destId="{21DA39DE-2357-4EC3-8C77-08A76AC8DC33}" srcOrd="1" destOrd="0" presId="urn:microsoft.com/office/officeart/2005/8/layout/v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1D2D058A-ADED-405A-A6AF-6A22D141CE81}" type="doc">
      <dgm:prSet loTypeId="urn:microsoft.com/office/officeart/2005/8/layout/process5" loCatId="process" qsTypeId="urn:microsoft.com/office/officeart/2005/8/quickstyle/simple1" qsCatId="simple" csTypeId="urn:microsoft.com/office/officeart/2005/8/colors/accent1_2" csCatId="accent1" phldr="1"/>
      <dgm:spPr/>
      <dgm:t>
        <a:bodyPr/>
        <a:lstStyle/>
        <a:p>
          <a:endParaRPr lang="es-MX"/>
        </a:p>
      </dgm:t>
    </dgm:pt>
    <dgm:pt modelId="{CF2DE987-CD91-4E3F-ACB4-A9529A069775}">
      <dgm:prSet phldrT="[Texto]"/>
      <dgm:spPr/>
      <dgm:t>
        <a:bodyPr/>
        <a:lstStyle/>
        <a:p>
          <a:r>
            <a:rPr lang="es-MX" dirty="0" smtClean="0"/>
            <a:t>Criterios que debían cumplirse para lograr la a probación automática, al momento de inscribir un proyecto en el Registro Nacional de Inversiones Extranjeras:</a:t>
          </a:r>
          <a:endParaRPr lang="es-MX" dirty="0"/>
        </a:p>
      </dgm:t>
    </dgm:pt>
    <dgm:pt modelId="{CA53D345-A8DD-4D59-A796-369C6190224E}" type="parTrans" cxnId="{F5BF72F3-C156-44E2-8073-8074F292F9CE}">
      <dgm:prSet/>
      <dgm:spPr/>
      <dgm:t>
        <a:bodyPr/>
        <a:lstStyle/>
        <a:p>
          <a:endParaRPr lang="es-MX"/>
        </a:p>
      </dgm:t>
    </dgm:pt>
    <dgm:pt modelId="{8016D353-CFD3-41F6-81E1-387D6B127404}" type="sibTrans" cxnId="{F5BF72F3-C156-44E2-8073-8074F292F9CE}">
      <dgm:prSet/>
      <dgm:spPr/>
      <dgm:t>
        <a:bodyPr/>
        <a:lstStyle/>
        <a:p>
          <a:endParaRPr lang="es-MX"/>
        </a:p>
      </dgm:t>
    </dgm:pt>
    <dgm:pt modelId="{F22C9449-2D7D-40E4-BF78-BCE123404DEB}">
      <dgm:prSet phldrT="[Texto]"/>
      <dgm:spPr/>
      <dgm:t>
        <a:bodyPr/>
        <a:lstStyle/>
        <a:p>
          <a:r>
            <a:rPr lang="es-MX" dirty="0" smtClean="0"/>
            <a:t>1. </a:t>
          </a:r>
          <a:r>
            <a:rPr lang="es-MX" b="1" dirty="0" smtClean="0"/>
            <a:t>Que la inversión en activos fijos al inicio de las operaciones, no sobrepasará el equivalente en pesos de 100 millones de dólares estadounidenses; </a:t>
          </a:r>
          <a:endParaRPr lang="es-MX" dirty="0"/>
        </a:p>
      </dgm:t>
    </dgm:pt>
    <dgm:pt modelId="{30B73C58-2061-470B-B7EE-A7CFE6F5A3DA}" type="parTrans" cxnId="{F1AE1910-6EC3-49B8-8AD1-7344EAD7D76F}">
      <dgm:prSet/>
      <dgm:spPr/>
      <dgm:t>
        <a:bodyPr/>
        <a:lstStyle/>
        <a:p>
          <a:endParaRPr lang="es-MX"/>
        </a:p>
      </dgm:t>
    </dgm:pt>
    <dgm:pt modelId="{CCB638F6-4AD6-4D41-A073-9DBBD4D94E38}" type="sibTrans" cxnId="{F1AE1910-6EC3-49B8-8AD1-7344EAD7D76F}">
      <dgm:prSet/>
      <dgm:spPr/>
      <dgm:t>
        <a:bodyPr/>
        <a:lstStyle/>
        <a:p>
          <a:endParaRPr lang="es-MX"/>
        </a:p>
      </dgm:t>
    </dgm:pt>
    <dgm:pt modelId="{0B5E8C2B-D215-497F-A753-30B2B256FA4B}">
      <dgm:prSet phldrT="[Texto]"/>
      <dgm:spPr/>
      <dgm:t>
        <a:bodyPr/>
        <a:lstStyle/>
        <a:p>
          <a:r>
            <a:rPr lang="es-MX" b="1" dirty="0" smtClean="0"/>
            <a:t>2. Que los proyectos industriales se ubiquen fuera de las tres grandes zonas metropolitanas de México: Ciudad de México, Guadalajara y Monterrey; </a:t>
          </a:r>
          <a:endParaRPr lang="es-MX" dirty="0"/>
        </a:p>
      </dgm:t>
    </dgm:pt>
    <dgm:pt modelId="{5E935096-E26B-4331-8818-105933581DFA}" type="parTrans" cxnId="{C3613E59-A42D-4307-AC92-40730F9F2B18}">
      <dgm:prSet/>
      <dgm:spPr/>
      <dgm:t>
        <a:bodyPr/>
        <a:lstStyle/>
        <a:p>
          <a:endParaRPr lang="es-MX"/>
        </a:p>
      </dgm:t>
    </dgm:pt>
    <dgm:pt modelId="{322354E1-AC36-4A02-9118-871D4F1CDEEC}" type="sibTrans" cxnId="{C3613E59-A42D-4307-AC92-40730F9F2B18}">
      <dgm:prSet/>
      <dgm:spPr/>
      <dgm:t>
        <a:bodyPr/>
        <a:lstStyle/>
        <a:p>
          <a:endParaRPr lang="es-MX"/>
        </a:p>
      </dgm:t>
    </dgm:pt>
    <dgm:pt modelId="{73948B02-4D6D-4730-918D-752FBEF7D5F4}">
      <dgm:prSet phldrT="[Texto]"/>
      <dgm:spPr/>
      <dgm:t>
        <a:bodyPr/>
        <a:lstStyle/>
        <a:p>
          <a:r>
            <a:rPr lang="es-MX" b="1" dirty="0" smtClean="0"/>
            <a:t>3. Que la compañía mantenga un saldo positivo global en divisas durante los primeros 3 años de operación; </a:t>
          </a:r>
          <a:endParaRPr lang="es-MX" dirty="0"/>
        </a:p>
      </dgm:t>
    </dgm:pt>
    <dgm:pt modelId="{23839E5E-8CA6-4F6B-BBEB-A9199A52E2E7}" type="parTrans" cxnId="{118FB024-4AAC-4C05-BCD6-46F7EBCB5C7C}">
      <dgm:prSet/>
      <dgm:spPr/>
      <dgm:t>
        <a:bodyPr/>
        <a:lstStyle/>
        <a:p>
          <a:endParaRPr lang="es-MX"/>
        </a:p>
      </dgm:t>
    </dgm:pt>
    <dgm:pt modelId="{259D8EBD-60D3-4C7C-B8A4-9542D89237D5}" type="sibTrans" cxnId="{118FB024-4AAC-4C05-BCD6-46F7EBCB5C7C}">
      <dgm:prSet/>
      <dgm:spPr/>
      <dgm:t>
        <a:bodyPr/>
        <a:lstStyle/>
        <a:p>
          <a:endParaRPr lang="es-MX"/>
        </a:p>
      </dgm:t>
    </dgm:pt>
    <dgm:pt modelId="{219AD0A6-50D9-4779-93C1-7761F58BEFDE}">
      <dgm:prSet phldrT="[Texto]"/>
      <dgm:spPr/>
      <dgm:t>
        <a:bodyPr/>
        <a:lstStyle/>
        <a:p>
          <a:r>
            <a:rPr lang="es-MX" b="1" dirty="0" smtClean="0"/>
            <a:t>4. Que la inversión tenga el potencial para la creación de puestos de trabajo permanentes y el establecimiento de programas de capacitación de mano de obra; y </a:t>
          </a:r>
          <a:endParaRPr lang="es-MX" dirty="0"/>
        </a:p>
      </dgm:t>
    </dgm:pt>
    <dgm:pt modelId="{19839F28-F79A-48F0-A937-66D803E53B9E}" type="parTrans" cxnId="{395100EB-5B81-4814-862A-D9E2A3F59E26}">
      <dgm:prSet/>
      <dgm:spPr/>
      <dgm:t>
        <a:bodyPr/>
        <a:lstStyle/>
        <a:p>
          <a:endParaRPr lang="es-MX"/>
        </a:p>
      </dgm:t>
    </dgm:pt>
    <dgm:pt modelId="{D29F3230-F64B-418D-9BDD-5C83435DFA89}" type="sibTrans" cxnId="{395100EB-5B81-4814-862A-D9E2A3F59E26}">
      <dgm:prSet/>
      <dgm:spPr/>
      <dgm:t>
        <a:bodyPr/>
        <a:lstStyle/>
        <a:p>
          <a:endParaRPr lang="es-MX"/>
        </a:p>
      </dgm:t>
    </dgm:pt>
    <dgm:pt modelId="{5BFC7BAC-5DFE-441A-AD49-CA1B40785D36}">
      <dgm:prSet phldrT="[Texto]"/>
      <dgm:spPr/>
      <dgm:t>
        <a:bodyPr/>
        <a:lstStyle/>
        <a:p>
          <a:r>
            <a:rPr lang="es-MX" b="1" dirty="0" smtClean="0"/>
            <a:t>6. Que el proyecto utilice tecnología que cumpla con los requisitos de protección al medio ambiente.</a:t>
          </a:r>
          <a:endParaRPr lang="es-MX" dirty="0"/>
        </a:p>
      </dgm:t>
    </dgm:pt>
    <dgm:pt modelId="{DBEB5749-BE87-4F0C-8B0C-C024F3DBD471}" type="parTrans" cxnId="{A62CC243-008A-4EF9-BBBF-42C64A28C83B}">
      <dgm:prSet/>
      <dgm:spPr/>
      <dgm:t>
        <a:bodyPr/>
        <a:lstStyle/>
        <a:p>
          <a:endParaRPr lang="es-MX"/>
        </a:p>
      </dgm:t>
    </dgm:pt>
    <dgm:pt modelId="{B7E3509E-AF68-451C-9FF0-99661719B083}" type="sibTrans" cxnId="{A62CC243-008A-4EF9-BBBF-42C64A28C83B}">
      <dgm:prSet/>
      <dgm:spPr/>
      <dgm:t>
        <a:bodyPr/>
        <a:lstStyle/>
        <a:p>
          <a:endParaRPr lang="es-MX"/>
        </a:p>
      </dgm:t>
    </dgm:pt>
    <dgm:pt modelId="{3F1FF646-D0A9-4F4E-8C07-7343C4D1D171}" type="pres">
      <dgm:prSet presAssocID="{1D2D058A-ADED-405A-A6AF-6A22D141CE81}" presName="diagram" presStyleCnt="0">
        <dgm:presLayoutVars>
          <dgm:dir/>
          <dgm:resizeHandles val="exact"/>
        </dgm:presLayoutVars>
      </dgm:prSet>
      <dgm:spPr/>
      <dgm:t>
        <a:bodyPr/>
        <a:lstStyle/>
        <a:p>
          <a:endParaRPr lang="es-MX"/>
        </a:p>
      </dgm:t>
    </dgm:pt>
    <dgm:pt modelId="{9D193688-2ADC-4720-8ACE-CEA6724BA1F9}" type="pres">
      <dgm:prSet presAssocID="{CF2DE987-CD91-4E3F-ACB4-A9529A069775}" presName="node" presStyleLbl="node1" presStyleIdx="0" presStyleCnt="6">
        <dgm:presLayoutVars>
          <dgm:bulletEnabled val="1"/>
        </dgm:presLayoutVars>
      </dgm:prSet>
      <dgm:spPr/>
      <dgm:t>
        <a:bodyPr/>
        <a:lstStyle/>
        <a:p>
          <a:endParaRPr lang="es-MX"/>
        </a:p>
      </dgm:t>
    </dgm:pt>
    <dgm:pt modelId="{8F0E436A-DCDE-4DD4-84CE-3889B84A7193}" type="pres">
      <dgm:prSet presAssocID="{8016D353-CFD3-41F6-81E1-387D6B127404}" presName="sibTrans" presStyleLbl="sibTrans2D1" presStyleIdx="0" presStyleCnt="5"/>
      <dgm:spPr/>
      <dgm:t>
        <a:bodyPr/>
        <a:lstStyle/>
        <a:p>
          <a:endParaRPr lang="es-MX"/>
        </a:p>
      </dgm:t>
    </dgm:pt>
    <dgm:pt modelId="{A9901851-3A81-4001-B2C2-CE34052D91B9}" type="pres">
      <dgm:prSet presAssocID="{8016D353-CFD3-41F6-81E1-387D6B127404}" presName="connectorText" presStyleLbl="sibTrans2D1" presStyleIdx="0" presStyleCnt="5"/>
      <dgm:spPr/>
      <dgm:t>
        <a:bodyPr/>
        <a:lstStyle/>
        <a:p>
          <a:endParaRPr lang="es-MX"/>
        </a:p>
      </dgm:t>
    </dgm:pt>
    <dgm:pt modelId="{B41669C3-6D0B-4164-B54B-FED8EDCF23CE}" type="pres">
      <dgm:prSet presAssocID="{F22C9449-2D7D-40E4-BF78-BCE123404DEB}" presName="node" presStyleLbl="node1" presStyleIdx="1" presStyleCnt="6">
        <dgm:presLayoutVars>
          <dgm:bulletEnabled val="1"/>
        </dgm:presLayoutVars>
      </dgm:prSet>
      <dgm:spPr/>
      <dgm:t>
        <a:bodyPr/>
        <a:lstStyle/>
        <a:p>
          <a:endParaRPr lang="es-MX"/>
        </a:p>
      </dgm:t>
    </dgm:pt>
    <dgm:pt modelId="{C1493B01-4378-400D-9EC2-04AF78AB12AE}" type="pres">
      <dgm:prSet presAssocID="{CCB638F6-4AD6-4D41-A073-9DBBD4D94E38}" presName="sibTrans" presStyleLbl="sibTrans2D1" presStyleIdx="1" presStyleCnt="5"/>
      <dgm:spPr/>
      <dgm:t>
        <a:bodyPr/>
        <a:lstStyle/>
        <a:p>
          <a:endParaRPr lang="es-MX"/>
        </a:p>
      </dgm:t>
    </dgm:pt>
    <dgm:pt modelId="{16345A2D-1B66-4AA3-BEF8-4C091C65B082}" type="pres">
      <dgm:prSet presAssocID="{CCB638F6-4AD6-4D41-A073-9DBBD4D94E38}" presName="connectorText" presStyleLbl="sibTrans2D1" presStyleIdx="1" presStyleCnt="5"/>
      <dgm:spPr/>
      <dgm:t>
        <a:bodyPr/>
        <a:lstStyle/>
        <a:p>
          <a:endParaRPr lang="es-MX"/>
        </a:p>
      </dgm:t>
    </dgm:pt>
    <dgm:pt modelId="{965799F7-1C60-490A-A63E-AB2B145A9190}" type="pres">
      <dgm:prSet presAssocID="{0B5E8C2B-D215-497F-A753-30B2B256FA4B}" presName="node" presStyleLbl="node1" presStyleIdx="2" presStyleCnt="6">
        <dgm:presLayoutVars>
          <dgm:bulletEnabled val="1"/>
        </dgm:presLayoutVars>
      </dgm:prSet>
      <dgm:spPr/>
      <dgm:t>
        <a:bodyPr/>
        <a:lstStyle/>
        <a:p>
          <a:endParaRPr lang="es-MX"/>
        </a:p>
      </dgm:t>
    </dgm:pt>
    <dgm:pt modelId="{7552FF9C-9EEF-4D7C-B776-FABE5AF4715B}" type="pres">
      <dgm:prSet presAssocID="{322354E1-AC36-4A02-9118-871D4F1CDEEC}" presName="sibTrans" presStyleLbl="sibTrans2D1" presStyleIdx="2" presStyleCnt="5"/>
      <dgm:spPr/>
      <dgm:t>
        <a:bodyPr/>
        <a:lstStyle/>
        <a:p>
          <a:endParaRPr lang="es-MX"/>
        </a:p>
      </dgm:t>
    </dgm:pt>
    <dgm:pt modelId="{F06F4559-FE9D-4652-8E5E-9E189A3275DA}" type="pres">
      <dgm:prSet presAssocID="{322354E1-AC36-4A02-9118-871D4F1CDEEC}" presName="connectorText" presStyleLbl="sibTrans2D1" presStyleIdx="2" presStyleCnt="5"/>
      <dgm:spPr/>
      <dgm:t>
        <a:bodyPr/>
        <a:lstStyle/>
        <a:p>
          <a:endParaRPr lang="es-MX"/>
        </a:p>
      </dgm:t>
    </dgm:pt>
    <dgm:pt modelId="{5817DC50-1F29-404C-B28C-D814511B30D4}" type="pres">
      <dgm:prSet presAssocID="{73948B02-4D6D-4730-918D-752FBEF7D5F4}" presName="node" presStyleLbl="node1" presStyleIdx="3" presStyleCnt="6">
        <dgm:presLayoutVars>
          <dgm:bulletEnabled val="1"/>
        </dgm:presLayoutVars>
      </dgm:prSet>
      <dgm:spPr/>
      <dgm:t>
        <a:bodyPr/>
        <a:lstStyle/>
        <a:p>
          <a:endParaRPr lang="es-MX"/>
        </a:p>
      </dgm:t>
    </dgm:pt>
    <dgm:pt modelId="{D3CFE7BC-659B-4675-A2C8-E8479C556630}" type="pres">
      <dgm:prSet presAssocID="{259D8EBD-60D3-4C7C-B8A4-9542D89237D5}" presName="sibTrans" presStyleLbl="sibTrans2D1" presStyleIdx="3" presStyleCnt="5"/>
      <dgm:spPr/>
      <dgm:t>
        <a:bodyPr/>
        <a:lstStyle/>
        <a:p>
          <a:endParaRPr lang="es-MX"/>
        </a:p>
      </dgm:t>
    </dgm:pt>
    <dgm:pt modelId="{93899827-C30F-41E9-A5FF-543DD2ABCF46}" type="pres">
      <dgm:prSet presAssocID="{259D8EBD-60D3-4C7C-B8A4-9542D89237D5}" presName="connectorText" presStyleLbl="sibTrans2D1" presStyleIdx="3" presStyleCnt="5"/>
      <dgm:spPr/>
      <dgm:t>
        <a:bodyPr/>
        <a:lstStyle/>
        <a:p>
          <a:endParaRPr lang="es-MX"/>
        </a:p>
      </dgm:t>
    </dgm:pt>
    <dgm:pt modelId="{0E6CCED7-2527-4D43-8E98-99A91CD40C4C}" type="pres">
      <dgm:prSet presAssocID="{219AD0A6-50D9-4779-93C1-7761F58BEFDE}" presName="node" presStyleLbl="node1" presStyleIdx="4" presStyleCnt="6">
        <dgm:presLayoutVars>
          <dgm:bulletEnabled val="1"/>
        </dgm:presLayoutVars>
      </dgm:prSet>
      <dgm:spPr/>
      <dgm:t>
        <a:bodyPr/>
        <a:lstStyle/>
        <a:p>
          <a:endParaRPr lang="es-MX"/>
        </a:p>
      </dgm:t>
    </dgm:pt>
    <dgm:pt modelId="{D52757C1-7DC8-4D1E-9F1D-552B48B583DC}" type="pres">
      <dgm:prSet presAssocID="{D29F3230-F64B-418D-9BDD-5C83435DFA89}" presName="sibTrans" presStyleLbl="sibTrans2D1" presStyleIdx="4" presStyleCnt="5"/>
      <dgm:spPr/>
      <dgm:t>
        <a:bodyPr/>
        <a:lstStyle/>
        <a:p>
          <a:endParaRPr lang="es-MX"/>
        </a:p>
      </dgm:t>
    </dgm:pt>
    <dgm:pt modelId="{15FBFEC1-B140-4DBF-87CD-52702F80EF7E}" type="pres">
      <dgm:prSet presAssocID="{D29F3230-F64B-418D-9BDD-5C83435DFA89}" presName="connectorText" presStyleLbl="sibTrans2D1" presStyleIdx="4" presStyleCnt="5"/>
      <dgm:spPr/>
      <dgm:t>
        <a:bodyPr/>
        <a:lstStyle/>
        <a:p>
          <a:endParaRPr lang="es-MX"/>
        </a:p>
      </dgm:t>
    </dgm:pt>
    <dgm:pt modelId="{AADCA155-DB81-44D4-AB85-00F51DFC19D8}" type="pres">
      <dgm:prSet presAssocID="{5BFC7BAC-5DFE-441A-AD49-CA1B40785D36}" presName="node" presStyleLbl="node1" presStyleIdx="5" presStyleCnt="6">
        <dgm:presLayoutVars>
          <dgm:bulletEnabled val="1"/>
        </dgm:presLayoutVars>
      </dgm:prSet>
      <dgm:spPr/>
      <dgm:t>
        <a:bodyPr/>
        <a:lstStyle/>
        <a:p>
          <a:endParaRPr lang="es-MX"/>
        </a:p>
      </dgm:t>
    </dgm:pt>
  </dgm:ptLst>
  <dgm:cxnLst>
    <dgm:cxn modelId="{395100EB-5B81-4814-862A-D9E2A3F59E26}" srcId="{1D2D058A-ADED-405A-A6AF-6A22D141CE81}" destId="{219AD0A6-50D9-4779-93C1-7761F58BEFDE}" srcOrd="4" destOrd="0" parTransId="{19839F28-F79A-48F0-A937-66D803E53B9E}" sibTransId="{D29F3230-F64B-418D-9BDD-5C83435DFA89}"/>
    <dgm:cxn modelId="{A33A1D4B-67B9-49EA-A624-791A76C61DDC}" type="presOf" srcId="{D29F3230-F64B-418D-9BDD-5C83435DFA89}" destId="{D52757C1-7DC8-4D1E-9F1D-552B48B583DC}" srcOrd="0" destOrd="0" presId="urn:microsoft.com/office/officeart/2005/8/layout/process5"/>
    <dgm:cxn modelId="{07700655-C955-46AB-912D-646F967756B8}" type="presOf" srcId="{5BFC7BAC-5DFE-441A-AD49-CA1B40785D36}" destId="{AADCA155-DB81-44D4-AB85-00F51DFC19D8}" srcOrd="0" destOrd="0" presId="urn:microsoft.com/office/officeart/2005/8/layout/process5"/>
    <dgm:cxn modelId="{78BDCEAA-6402-4D4B-BFFE-E123C1671413}" type="presOf" srcId="{259D8EBD-60D3-4C7C-B8A4-9542D89237D5}" destId="{D3CFE7BC-659B-4675-A2C8-E8479C556630}" srcOrd="0" destOrd="0" presId="urn:microsoft.com/office/officeart/2005/8/layout/process5"/>
    <dgm:cxn modelId="{4B0B6993-7CF9-45AA-9440-E5110B9C7137}" type="presOf" srcId="{8016D353-CFD3-41F6-81E1-387D6B127404}" destId="{8F0E436A-DCDE-4DD4-84CE-3889B84A7193}" srcOrd="0" destOrd="0" presId="urn:microsoft.com/office/officeart/2005/8/layout/process5"/>
    <dgm:cxn modelId="{E494CCF7-A238-4615-B9A4-9837A6BD386B}" type="presOf" srcId="{322354E1-AC36-4A02-9118-871D4F1CDEEC}" destId="{F06F4559-FE9D-4652-8E5E-9E189A3275DA}" srcOrd="1" destOrd="0" presId="urn:microsoft.com/office/officeart/2005/8/layout/process5"/>
    <dgm:cxn modelId="{A62CC243-008A-4EF9-BBBF-42C64A28C83B}" srcId="{1D2D058A-ADED-405A-A6AF-6A22D141CE81}" destId="{5BFC7BAC-5DFE-441A-AD49-CA1B40785D36}" srcOrd="5" destOrd="0" parTransId="{DBEB5749-BE87-4F0C-8B0C-C024F3DBD471}" sibTransId="{B7E3509E-AF68-451C-9FF0-99661719B083}"/>
    <dgm:cxn modelId="{EFCFD921-2B31-4FDF-8EAD-038D4A0B1B18}" type="presOf" srcId="{259D8EBD-60D3-4C7C-B8A4-9542D89237D5}" destId="{93899827-C30F-41E9-A5FF-543DD2ABCF46}" srcOrd="1" destOrd="0" presId="urn:microsoft.com/office/officeart/2005/8/layout/process5"/>
    <dgm:cxn modelId="{118FB024-4AAC-4C05-BCD6-46F7EBCB5C7C}" srcId="{1D2D058A-ADED-405A-A6AF-6A22D141CE81}" destId="{73948B02-4D6D-4730-918D-752FBEF7D5F4}" srcOrd="3" destOrd="0" parTransId="{23839E5E-8CA6-4F6B-BBEB-A9199A52E2E7}" sibTransId="{259D8EBD-60D3-4C7C-B8A4-9542D89237D5}"/>
    <dgm:cxn modelId="{1545A5F0-7D10-4AE2-8505-39FEFF669A93}" type="presOf" srcId="{CCB638F6-4AD6-4D41-A073-9DBBD4D94E38}" destId="{C1493B01-4378-400D-9EC2-04AF78AB12AE}" srcOrd="0" destOrd="0" presId="urn:microsoft.com/office/officeart/2005/8/layout/process5"/>
    <dgm:cxn modelId="{D42A2514-F980-4542-8DC4-CA4DF7550C07}" type="presOf" srcId="{CCB638F6-4AD6-4D41-A073-9DBBD4D94E38}" destId="{16345A2D-1B66-4AA3-BEF8-4C091C65B082}" srcOrd="1" destOrd="0" presId="urn:microsoft.com/office/officeart/2005/8/layout/process5"/>
    <dgm:cxn modelId="{B2F65ABC-CC23-47A1-86AC-D338ED89D983}" type="presOf" srcId="{F22C9449-2D7D-40E4-BF78-BCE123404DEB}" destId="{B41669C3-6D0B-4164-B54B-FED8EDCF23CE}" srcOrd="0" destOrd="0" presId="urn:microsoft.com/office/officeart/2005/8/layout/process5"/>
    <dgm:cxn modelId="{F1AE1910-6EC3-49B8-8AD1-7344EAD7D76F}" srcId="{1D2D058A-ADED-405A-A6AF-6A22D141CE81}" destId="{F22C9449-2D7D-40E4-BF78-BCE123404DEB}" srcOrd="1" destOrd="0" parTransId="{30B73C58-2061-470B-B7EE-A7CFE6F5A3DA}" sibTransId="{CCB638F6-4AD6-4D41-A073-9DBBD4D94E38}"/>
    <dgm:cxn modelId="{0B70CBED-5086-4737-9B7C-F3DD93D438D7}" type="presOf" srcId="{322354E1-AC36-4A02-9118-871D4F1CDEEC}" destId="{7552FF9C-9EEF-4D7C-B776-FABE5AF4715B}" srcOrd="0" destOrd="0" presId="urn:microsoft.com/office/officeart/2005/8/layout/process5"/>
    <dgm:cxn modelId="{27BBB61B-1ADE-4151-B104-F083F90CC2EB}" type="presOf" srcId="{CF2DE987-CD91-4E3F-ACB4-A9529A069775}" destId="{9D193688-2ADC-4720-8ACE-CEA6724BA1F9}" srcOrd="0" destOrd="0" presId="urn:microsoft.com/office/officeart/2005/8/layout/process5"/>
    <dgm:cxn modelId="{C3613E59-A42D-4307-AC92-40730F9F2B18}" srcId="{1D2D058A-ADED-405A-A6AF-6A22D141CE81}" destId="{0B5E8C2B-D215-497F-A753-30B2B256FA4B}" srcOrd="2" destOrd="0" parTransId="{5E935096-E26B-4331-8818-105933581DFA}" sibTransId="{322354E1-AC36-4A02-9118-871D4F1CDEEC}"/>
    <dgm:cxn modelId="{BBA7DA19-E23A-448F-99B8-C53CA5A3509A}" type="presOf" srcId="{219AD0A6-50D9-4779-93C1-7761F58BEFDE}" destId="{0E6CCED7-2527-4D43-8E98-99A91CD40C4C}" srcOrd="0" destOrd="0" presId="urn:microsoft.com/office/officeart/2005/8/layout/process5"/>
    <dgm:cxn modelId="{37E44BCD-6CBA-43A3-A06F-FC10CF423344}" type="presOf" srcId="{8016D353-CFD3-41F6-81E1-387D6B127404}" destId="{A9901851-3A81-4001-B2C2-CE34052D91B9}" srcOrd="1" destOrd="0" presId="urn:microsoft.com/office/officeart/2005/8/layout/process5"/>
    <dgm:cxn modelId="{14BA44EE-A2C2-4BD6-BF9F-54F782E17127}" type="presOf" srcId="{73948B02-4D6D-4730-918D-752FBEF7D5F4}" destId="{5817DC50-1F29-404C-B28C-D814511B30D4}" srcOrd="0" destOrd="0" presId="urn:microsoft.com/office/officeart/2005/8/layout/process5"/>
    <dgm:cxn modelId="{C265DFEC-5BD2-4DDA-BE7E-EC7103124790}" type="presOf" srcId="{1D2D058A-ADED-405A-A6AF-6A22D141CE81}" destId="{3F1FF646-D0A9-4F4E-8C07-7343C4D1D171}" srcOrd="0" destOrd="0" presId="urn:microsoft.com/office/officeart/2005/8/layout/process5"/>
    <dgm:cxn modelId="{C381167E-7FE2-4725-930E-2FADCC79B879}" type="presOf" srcId="{0B5E8C2B-D215-497F-A753-30B2B256FA4B}" destId="{965799F7-1C60-490A-A63E-AB2B145A9190}" srcOrd="0" destOrd="0" presId="urn:microsoft.com/office/officeart/2005/8/layout/process5"/>
    <dgm:cxn modelId="{F5BF72F3-C156-44E2-8073-8074F292F9CE}" srcId="{1D2D058A-ADED-405A-A6AF-6A22D141CE81}" destId="{CF2DE987-CD91-4E3F-ACB4-A9529A069775}" srcOrd="0" destOrd="0" parTransId="{CA53D345-A8DD-4D59-A796-369C6190224E}" sibTransId="{8016D353-CFD3-41F6-81E1-387D6B127404}"/>
    <dgm:cxn modelId="{2D623922-C061-4477-8708-D8D4EC8A5C1E}" type="presOf" srcId="{D29F3230-F64B-418D-9BDD-5C83435DFA89}" destId="{15FBFEC1-B140-4DBF-87CD-52702F80EF7E}" srcOrd="1" destOrd="0" presId="urn:microsoft.com/office/officeart/2005/8/layout/process5"/>
    <dgm:cxn modelId="{D2947001-3453-4D01-98F9-29E419B5D54D}" type="presParOf" srcId="{3F1FF646-D0A9-4F4E-8C07-7343C4D1D171}" destId="{9D193688-2ADC-4720-8ACE-CEA6724BA1F9}" srcOrd="0" destOrd="0" presId="urn:microsoft.com/office/officeart/2005/8/layout/process5"/>
    <dgm:cxn modelId="{9AD95277-6C15-41F1-8A99-583805202FA1}" type="presParOf" srcId="{3F1FF646-D0A9-4F4E-8C07-7343C4D1D171}" destId="{8F0E436A-DCDE-4DD4-84CE-3889B84A7193}" srcOrd="1" destOrd="0" presId="urn:microsoft.com/office/officeart/2005/8/layout/process5"/>
    <dgm:cxn modelId="{707E8CAC-504E-43B6-BA29-7DC4A10A3C4F}" type="presParOf" srcId="{8F0E436A-DCDE-4DD4-84CE-3889B84A7193}" destId="{A9901851-3A81-4001-B2C2-CE34052D91B9}" srcOrd="0" destOrd="0" presId="urn:microsoft.com/office/officeart/2005/8/layout/process5"/>
    <dgm:cxn modelId="{E9A19EC9-D744-4CE8-A558-F48555E369A6}" type="presParOf" srcId="{3F1FF646-D0A9-4F4E-8C07-7343C4D1D171}" destId="{B41669C3-6D0B-4164-B54B-FED8EDCF23CE}" srcOrd="2" destOrd="0" presId="urn:microsoft.com/office/officeart/2005/8/layout/process5"/>
    <dgm:cxn modelId="{8EAF00B0-70D4-4320-B989-299DDC5D0F03}" type="presParOf" srcId="{3F1FF646-D0A9-4F4E-8C07-7343C4D1D171}" destId="{C1493B01-4378-400D-9EC2-04AF78AB12AE}" srcOrd="3" destOrd="0" presId="urn:microsoft.com/office/officeart/2005/8/layout/process5"/>
    <dgm:cxn modelId="{F0BA2F88-AF72-4A50-9831-BBE6D5E19F65}" type="presParOf" srcId="{C1493B01-4378-400D-9EC2-04AF78AB12AE}" destId="{16345A2D-1B66-4AA3-BEF8-4C091C65B082}" srcOrd="0" destOrd="0" presId="urn:microsoft.com/office/officeart/2005/8/layout/process5"/>
    <dgm:cxn modelId="{C6CFF467-0146-40D9-996D-3D51994D232A}" type="presParOf" srcId="{3F1FF646-D0A9-4F4E-8C07-7343C4D1D171}" destId="{965799F7-1C60-490A-A63E-AB2B145A9190}" srcOrd="4" destOrd="0" presId="urn:microsoft.com/office/officeart/2005/8/layout/process5"/>
    <dgm:cxn modelId="{BE13C404-E4BC-4FD8-B30E-2DA9D8E1E4CA}" type="presParOf" srcId="{3F1FF646-D0A9-4F4E-8C07-7343C4D1D171}" destId="{7552FF9C-9EEF-4D7C-B776-FABE5AF4715B}" srcOrd="5" destOrd="0" presId="urn:microsoft.com/office/officeart/2005/8/layout/process5"/>
    <dgm:cxn modelId="{AD8A2F13-C91B-48F6-9E71-58061EB0E8F4}" type="presParOf" srcId="{7552FF9C-9EEF-4D7C-B776-FABE5AF4715B}" destId="{F06F4559-FE9D-4652-8E5E-9E189A3275DA}" srcOrd="0" destOrd="0" presId="urn:microsoft.com/office/officeart/2005/8/layout/process5"/>
    <dgm:cxn modelId="{8D7FD98A-1CDE-4C52-91E4-435C512BBD09}" type="presParOf" srcId="{3F1FF646-D0A9-4F4E-8C07-7343C4D1D171}" destId="{5817DC50-1F29-404C-B28C-D814511B30D4}" srcOrd="6" destOrd="0" presId="urn:microsoft.com/office/officeart/2005/8/layout/process5"/>
    <dgm:cxn modelId="{19478E6C-2E3E-42A6-B444-AE7194F7ECAA}" type="presParOf" srcId="{3F1FF646-D0A9-4F4E-8C07-7343C4D1D171}" destId="{D3CFE7BC-659B-4675-A2C8-E8479C556630}" srcOrd="7" destOrd="0" presId="urn:microsoft.com/office/officeart/2005/8/layout/process5"/>
    <dgm:cxn modelId="{F627DDAE-4DFA-498B-891E-43142B4FD7E1}" type="presParOf" srcId="{D3CFE7BC-659B-4675-A2C8-E8479C556630}" destId="{93899827-C30F-41E9-A5FF-543DD2ABCF46}" srcOrd="0" destOrd="0" presId="urn:microsoft.com/office/officeart/2005/8/layout/process5"/>
    <dgm:cxn modelId="{E8D1719C-E3F4-4D8A-9E91-377F9C7BD534}" type="presParOf" srcId="{3F1FF646-D0A9-4F4E-8C07-7343C4D1D171}" destId="{0E6CCED7-2527-4D43-8E98-99A91CD40C4C}" srcOrd="8" destOrd="0" presId="urn:microsoft.com/office/officeart/2005/8/layout/process5"/>
    <dgm:cxn modelId="{2685A36F-5D9A-49BB-893F-8858D3412293}" type="presParOf" srcId="{3F1FF646-D0A9-4F4E-8C07-7343C4D1D171}" destId="{D52757C1-7DC8-4D1E-9F1D-552B48B583DC}" srcOrd="9" destOrd="0" presId="urn:microsoft.com/office/officeart/2005/8/layout/process5"/>
    <dgm:cxn modelId="{AC3C1ECE-4C61-456B-B400-6B83A25088AC}" type="presParOf" srcId="{D52757C1-7DC8-4D1E-9F1D-552B48B583DC}" destId="{15FBFEC1-B140-4DBF-87CD-52702F80EF7E}" srcOrd="0" destOrd="0" presId="urn:microsoft.com/office/officeart/2005/8/layout/process5"/>
    <dgm:cxn modelId="{98FDAA0B-CAD3-4C6A-8AEC-A095607C51F3}" type="presParOf" srcId="{3F1FF646-D0A9-4F4E-8C07-7343C4D1D171}" destId="{AADCA155-DB81-44D4-AB85-00F51DFC19D8}" srcOrd="10" destOrd="0" presId="urn:microsoft.com/office/officeart/2005/8/layout/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3.xml><?xml version="1.0" encoding="utf-8"?>
<dgm:dataModel xmlns:dgm="http://schemas.openxmlformats.org/drawingml/2006/diagram" xmlns:a="http://schemas.openxmlformats.org/drawingml/2006/main">
  <dgm:ptLst>
    <dgm:pt modelId="{E7BBC42A-8C11-4A3E-BCFB-EA733C728E04}"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es-MX"/>
        </a:p>
      </dgm:t>
    </dgm:pt>
    <dgm:pt modelId="{8AE58C9A-0DFE-4CC6-94A2-E61DA224F3AC}">
      <dgm:prSet phldrT="[Texto]"/>
      <dgm:spPr/>
      <dgm:t>
        <a:bodyPr/>
        <a:lstStyle/>
        <a:p>
          <a:r>
            <a:rPr lang="es-MX" dirty="0" smtClean="0"/>
            <a:t>Aspectos sobresalientes para la recuperación de la actividad económica de México en 1994;</a:t>
          </a:r>
          <a:endParaRPr lang="es-MX" dirty="0"/>
        </a:p>
      </dgm:t>
    </dgm:pt>
    <dgm:pt modelId="{5A87708A-9D18-496A-9314-E3F50EDF85ED}" type="parTrans" cxnId="{D59567C2-79F1-429A-9749-27F23B1BA4B2}">
      <dgm:prSet/>
      <dgm:spPr/>
      <dgm:t>
        <a:bodyPr/>
        <a:lstStyle/>
        <a:p>
          <a:endParaRPr lang="es-MX"/>
        </a:p>
      </dgm:t>
    </dgm:pt>
    <dgm:pt modelId="{69308223-E04F-496C-ABEA-356856C027E9}" type="sibTrans" cxnId="{D59567C2-79F1-429A-9749-27F23B1BA4B2}">
      <dgm:prSet/>
      <dgm:spPr/>
      <dgm:t>
        <a:bodyPr/>
        <a:lstStyle/>
        <a:p>
          <a:endParaRPr lang="es-MX"/>
        </a:p>
      </dgm:t>
    </dgm:pt>
    <dgm:pt modelId="{3BE13C15-9B58-4D34-843F-5C174AE674AB}">
      <dgm:prSet phldrT="[Texto]"/>
      <dgm:spPr/>
      <dgm:t>
        <a:bodyPr/>
        <a:lstStyle/>
        <a:p>
          <a:pPr algn="ctr"/>
          <a:r>
            <a:rPr lang="es-MX" b="1" dirty="0" smtClean="0"/>
            <a:t>Incrementos adicionales de la productividad de la mano de obra en el sector manufacturero; y</a:t>
          </a:r>
          <a:endParaRPr lang="es-MX" dirty="0"/>
        </a:p>
      </dgm:t>
    </dgm:pt>
    <dgm:pt modelId="{5C91B70F-FB97-4C67-B1C9-6ADF4C6BA583}" type="parTrans" cxnId="{A681B5BC-2F4D-4565-B757-45211B2F0862}">
      <dgm:prSet/>
      <dgm:spPr/>
      <dgm:t>
        <a:bodyPr/>
        <a:lstStyle/>
        <a:p>
          <a:endParaRPr lang="es-MX"/>
        </a:p>
      </dgm:t>
    </dgm:pt>
    <dgm:pt modelId="{C4A765EA-24D2-4AD9-BC6B-2DF44F95866A}" type="sibTrans" cxnId="{A681B5BC-2F4D-4565-B757-45211B2F0862}">
      <dgm:prSet/>
      <dgm:spPr/>
      <dgm:t>
        <a:bodyPr/>
        <a:lstStyle/>
        <a:p>
          <a:endParaRPr lang="es-MX"/>
        </a:p>
      </dgm:t>
    </dgm:pt>
    <dgm:pt modelId="{AD56222B-AFCD-45C7-B5E7-D8BD8F8D92E1}">
      <dgm:prSet phldrT="[Texto]"/>
      <dgm:spPr/>
      <dgm:t>
        <a:bodyPr/>
        <a:lstStyle/>
        <a:p>
          <a:pPr algn="ctr"/>
          <a:r>
            <a:rPr lang="es-MX" b="1" dirty="0" smtClean="0"/>
            <a:t>Elevación de las remuneraciones medidas en términos reales y un mayor dinamismo de las exportaciones de mercancías. </a:t>
          </a:r>
          <a:endParaRPr lang="es-MX" dirty="0"/>
        </a:p>
      </dgm:t>
    </dgm:pt>
    <dgm:pt modelId="{53C8DE24-629B-4480-8F82-17403F75DA8F}" type="parTrans" cxnId="{0B36B1F4-9E3F-439B-B947-3D3EA87835FB}">
      <dgm:prSet/>
      <dgm:spPr/>
      <dgm:t>
        <a:bodyPr/>
        <a:lstStyle/>
        <a:p>
          <a:endParaRPr lang="es-MX"/>
        </a:p>
      </dgm:t>
    </dgm:pt>
    <dgm:pt modelId="{0C162E0F-1C39-45CC-99C1-7AA638D60BEE}" type="sibTrans" cxnId="{0B36B1F4-9E3F-439B-B947-3D3EA87835FB}">
      <dgm:prSet/>
      <dgm:spPr/>
      <dgm:t>
        <a:bodyPr/>
        <a:lstStyle/>
        <a:p>
          <a:endParaRPr lang="es-MX"/>
        </a:p>
      </dgm:t>
    </dgm:pt>
    <dgm:pt modelId="{BB04B64B-EFDA-4281-822E-C697FCC578F4}" type="pres">
      <dgm:prSet presAssocID="{E7BBC42A-8C11-4A3E-BCFB-EA733C728E04}" presName="Name0" presStyleCnt="0">
        <dgm:presLayoutVars>
          <dgm:dir/>
          <dgm:animLvl val="lvl"/>
          <dgm:resizeHandles/>
        </dgm:presLayoutVars>
      </dgm:prSet>
      <dgm:spPr/>
      <dgm:t>
        <a:bodyPr/>
        <a:lstStyle/>
        <a:p>
          <a:endParaRPr lang="es-MX"/>
        </a:p>
      </dgm:t>
    </dgm:pt>
    <dgm:pt modelId="{28F8BF08-1DCF-4608-9E9B-6A767A0B91DF}" type="pres">
      <dgm:prSet presAssocID="{8AE58C9A-0DFE-4CC6-94A2-E61DA224F3AC}" presName="linNode" presStyleCnt="0"/>
      <dgm:spPr/>
    </dgm:pt>
    <dgm:pt modelId="{2023EEF2-C953-4834-8ABA-80DA78AD2822}" type="pres">
      <dgm:prSet presAssocID="{8AE58C9A-0DFE-4CC6-94A2-E61DA224F3AC}" presName="parentShp" presStyleLbl="node1" presStyleIdx="0" presStyleCnt="1">
        <dgm:presLayoutVars>
          <dgm:bulletEnabled val="1"/>
        </dgm:presLayoutVars>
      </dgm:prSet>
      <dgm:spPr/>
      <dgm:t>
        <a:bodyPr/>
        <a:lstStyle/>
        <a:p>
          <a:endParaRPr lang="es-MX"/>
        </a:p>
      </dgm:t>
    </dgm:pt>
    <dgm:pt modelId="{6E8A2D5D-BB40-4A49-ABFC-8FEFA0698E09}" type="pres">
      <dgm:prSet presAssocID="{8AE58C9A-0DFE-4CC6-94A2-E61DA224F3AC}" presName="childShp" presStyleLbl="bgAccFollowNode1" presStyleIdx="0" presStyleCnt="1">
        <dgm:presLayoutVars>
          <dgm:bulletEnabled val="1"/>
        </dgm:presLayoutVars>
      </dgm:prSet>
      <dgm:spPr/>
      <dgm:t>
        <a:bodyPr/>
        <a:lstStyle/>
        <a:p>
          <a:endParaRPr lang="es-MX"/>
        </a:p>
      </dgm:t>
    </dgm:pt>
  </dgm:ptLst>
  <dgm:cxnLst>
    <dgm:cxn modelId="{B10C2B21-41E8-4D19-9BA0-DC4E98C61977}" type="presOf" srcId="{8AE58C9A-0DFE-4CC6-94A2-E61DA224F3AC}" destId="{2023EEF2-C953-4834-8ABA-80DA78AD2822}" srcOrd="0" destOrd="0" presId="urn:microsoft.com/office/officeart/2005/8/layout/vList6"/>
    <dgm:cxn modelId="{0B36B1F4-9E3F-439B-B947-3D3EA87835FB}" srcId="{8AE58C9A-0DFE-4CC6-94A2-E61DA224F3AC}" destId="{AD56222B-AFCD-45C7-B5E7-D8BD8F8D92E1}" srcOrd="1" destOrd="0" parTransId="{53C8DE24-629B-4480-8F82-17403F75DA8F}" sibTransId="{0C162E0F-1C39-45CC-99C1-7AA638D60BEE}"/>
    <dgm:cxn modelId="{5235F0DB-68B7-4306-8F34-613ED6300A41}" type="presOf" srcId="{E7BBC42A-8C11-4A3E-BCFB-EA733C728E04}" destId="{BB04B64B-EFDA-4281-822E-C697FCC578F4}" srcOrd="0" destOrd="0" presId="urn:microsoft.com/office/officeart/2005/8/layout/vList6"/>
    <dgm:cxn modelId="{F0FD82EA-0855-48C8-B804-BFA1C404BFD6}" type="presOf" srcId="{3BE13C15-9B58-4D34-843F-5C174AE674AB}" destId="{6E8A2D5D-BB40-4A49-ABFC-8FEFA0698E09}" srcOrd="0" destOrd="0" presId="urn:microsoft.com/office/officeart/2005/8/layout/vList6"/>
    <dgm:cxn modelId="{F1F1158E-463D-4701-9172-BB7B0C48A61E}" type="presOf" srcId="{AD56222B-AFCD-45C7-B5E7-D8BD8F8D92E1}" destId="{6E8A2D5D-BB40-4A49-ABFC-8FEFA0698E09}" srcOrd="0" destOrd="1" presId="urn:microsoft.com/office/officeart/2005/8/layout/vList6"/>
    <dgm:cxn modelId="{D59567C2-79F1-429A-9749-27F23B1BA4B2}" srcId="{E7BBC42A-8C11-4A3E-BCFB-EA733C728E04}" destId="{8AE58C9A-0DFE-4CC6-94A2-E61DA224F3AC}" srcOrd="0" destOrd="0" parTransId="{5A87708A-9D18-496A-9314-E3F50EDF85ED}" sibTransId="{69308223-E04F-496C-ABEA-356856C027E9}"/>
    <dgm:cxn modelId="{A681B5BC-2F4D-4565-B757-45211B2F0862}" srcId="{8AE58C9A-0DFE-4CC6-94A2-E61DA224F3AC}" destId="{3BE13C15-9B58-4D34-843F-5C174AE674AB}" srcOrd="0" destOrd="0" parTransId="{5C91B70F-FB97-4C67-B1C9-6ADF4C6BA583}" sibTransId="{C4A765EA-24D2-4AD9-BC6B-2DF44F95866A}"/>
    <dgm:cxn modelId="{3F31AE5E-5897-4F5D-A429-924BD553F867}" type="presParOf" srcId="{BB04B64B-EFDA-4281-822E-C697FCC578F4}" destId="{28F8BF08-1DCF-4608-9E9B-6A767A0B91DF}" srcOrd="0" destOrd="0" presId="urn:microsoft.com/office/officeart/2005/8/layout/vList6"/>
    <dgm:cxn modelId="{5BADD08F-6E18-402F-93B7-B70CC4C51ADF}" type="presParOf" srcId="{28F8BF08-1DCF-4608-9E9B-6A767A0B91DF}" destId="{2023EEF2-C953-4834-8ABA-80DA78AD2822}" srcOrd="0" destOrd="0" presId="urn:microsoft.com/office/officeart/2005/8/layout/vList6"/>
    <dgm:cxn modelId="{4DDFCD1D-EABF-421E-B6C5-800C5512A53C}" type="presParOf" srcId="{28F8BF08-1DCF-4608-9E9B-6A767A0B91DF}" destId="{6E8A2D5D-BB40-4A49-ABFC-8FEFA0698E09}"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4.xml><?xml version="1.0" encoding="utf-8"?>
<dgm:dataModel xmlns:dgm="http://schemas.openxmlformats.org/drawingml/2006/diagram" xmlns:a="http://schemas.openxmlformats.org/drawingml/2006/main">
  <dgm:ptLst>
    <dgm:pt modelId="{59662AA4-A9E1-47B5-9B07-85962595C6F9}" type="doc">
      <dgm:prSet loTypeId="urn:microsoft.com/office/officeart/2005/8/layout/hList3" loCatId="list" qsTypeId="urn:microsoft.com/office/officeart/2005/8/quickstyle/simple1" qsCatId="simple" csTypeId="urn:microsoft.com/office/officeart/2005/8/colors/accent1_2" csCatId="accent1" phldr="1"/>
      <dgm:spPr/>
      <dgm:t>
        <a:bodyPr/>
        <a:lstStyle/>
        <a:p>
          <a:endParaRPr lang="es-MX"/>
        </a:p>
      </dgm:t>
    </dgm:pt>
    <dgm:pt modelId="{10A3388F-4ED7-4C10-BCB1-496A0E93FBB5}">
      <dgm:prSet phldrT="[Texto]"/>
      <dgm:spPr/>
      <dgm:t>
        <a:bodyPr/>
        <a:lstStyle/>
        <a:p>
          <a:r>
            <a:rPr lang="es-MX" dirty="0" smtClean="0"/>
            <a:t>Factores por los que el Índice Nacional de Precios al Consumidor alcanzo, en 1994, el nivel más bajo registrado:</a:t>
          </a:r>
          <a:endParaRPr lang="es-MX" dirty="0"/>
        </a:p>
      </dgm:t>
    </dgm:pt>
    <dgm:pt modelId="{94A2B784-CB41-459F-AB90-7D292D4EAB8F}" type="parTrans" cxnId="{774F2763-370C-438A-ADBA-88D1510F3270}">
      <dgm:prSet/>
      <dgm:spPr/>
      <dgm:t>
        <a:bodyPr/>
        <a:lstStyle/>
        <a:p>
          <a:endParaRPr lang="es-MX"/>
        </a:p>
      </dgm:t>
    </dgm:pt>
    <dgm:pt modelId="{65B62B71-E3AD-44F7-9B3C-99A58D21E8AD}" type="sibTrans" cxnId="{774F2763-370C-438A-ADBA-88D1510F3270}">
      <dgm:prSet/>
      <dgm:spPr/>
      <dgm:t>
        <a:bodyPr/>
        <a:lstStyle/>
        <a:p>
          <a:endParaRPr lang="es-MX"/>
        </a:p>
      </dgm:t>
    </dgm:pt>
    <dgm:pt modelId="{ED7C3AE3-4E49-486E-8C01-BE244D771E4B}">
      <dgm:prSet phldrT="[Texto]"/>
      <dgm:spPr/>
      <dgm:t>
        <a:bodyPr/>
        <a:lstStyle/>
        <a:p>
          <a:r>
            <a:rPr lang="es-MX" b="1" dirty="0" smtClean="0"/>
            <a:t>La consolidación de la apertura comercial en la economía, que ha roto situaciones monopólicas y ha dado una mayor flexibilidad a la oferta de bienes y servicios para responder con rapidez aumentos de la demanda interna sin provocar variaciones en los precios; </a:t>
          </a:r>
          <a:endParaRPr lang="es-MX" dirty="0"/>
        </a:p>
      </dgm:t>
    </dgm:pt>
    <dgm:pt modelId="{9905B348-9B8C-49F0-B5C1-FEADEC7B3FE0}" type="parTrans" cxnId="{91A5B071-2458-49A4-A78B-795A990CAA60}">
      <dgm:prSet/>
      <dgm:spPr/>
      <dgm:t>
        <a:bodyPr/>
        <a:lstStyle/>
        <a:p>
          <a:endParaRPr lang="es-MX"/>
        </a:p>
      </dgm:t>
    </dgm:pt>
    <dgm:pt modelId="{49117F01-938D-4610-8518-09C121E285A6}" type="sibTrans" cxnId="{91A5B071-2458-49A4-A78B-795A990CAA60}">
      <dgm:prSet/>
      <dgm:spPr/>
      <dgm:t>
        <a:bodyPr/>
        <a:lstStyle/>
        <a:p>
          <a:endParaRPr lang="es-MX"/>
        </a:p>
      </dgm:t>
    </dgm:pt>
    <dgm:pt modelId="{ACB5271B-AC4F-47A0-B284-ED2CEC3CD058}">
      <dgm:prSet phldrT="[Texto]"/>
      <dgm:spPr/>
      <dgm:t>
        <a:bodyPr/>
        <a:lstStyle/>
        <a:p>
          <a:r>
            <a:rPr lang="es-MX" b="1" dirty="0" smtClean="0"/>
            <a:t>La reducción de los márgenes de comercialización de las mercancías importadas y de las producidas internamente y la aplicación de una política monetaria orientada a disminuir la inflación.</a:t>
          </a:r>
          <a:endParaRPr lang="es-MX" dirty="0"/>
        </a:p>
      </dgm:t>
    </dgm:pt>
    <dgm:pt modelId="{D3F7E24A-3DEF-4BED-9916-3963284D236B}" type="parTrans" cxnId="{FA2AF9E2-79FD-4328-B824-19426343FE07}">
      <dgm:prSet/>
      <dgm:spPr/>
      <dgm:t>
        <a:bodyPr/>
        <a:lstStyle/>
        <a:p>
          <a:endParaRPr lang="es-MX"/>
        </a:p>
      </dgm:t>
    </dgm:pt>
    <dgm:pt modelId="{09C3F535-1155-41C8-A881-71679572D99B}" type="sibTrans" cxnId="{FA2AF9E2-79FD-4328-B824-19426343FE07}">
      <dgm:prSet/>
      <dgm:spPr/>
      <dgm:t>
        <a:bodyPr/>
        <a:lstStyle/>
        <a:p>
          <a:endParaRPr lang="es-MX"/>
        </a:p>
      </dgm:t>
    </dgm:pt>
    <dgm:pt modelId="{A9069E6C-C777-48C4-9FA7-A839F2964FCC}">
      <dgm:prSet phldrT="[Texto]"/>
      <dgm:spPr/>
      <dgm:t>
        <a:bodyPr/>
        <a:lstStyle/>
        <a:p>
          <a:endParaRPr lang="es-MX" dirty="0"/>
        </a:p>
      </dgm:t>
    </dgm:pt>
    <dgm:pt modelId="{0C022EA3-6FB4-4AB8-8A31-B75021644E59}" type="parTrans" cxnId="{7F06CBD7-0F58-4F6E-AD4D-41E45365B5E1}">
      <dgm:prSet/>
      <dgm:spPr/>
      <dgm:t>
        <a:bodyPr/>
        <a:lstStyle/>
        <a:p>
          <a:endParaRPr lang="es-MX"/>
        </a:p>
      </dgm:t>
    </dgm:pt>
    <dgm:pt modelId="{28D8C9C8-B1E1-4F0E-BBB4-D03C638CC2FE}" type="sibTrans" cxnId="{7F06CBD7-0F58-4F6E-AD4D-41E45365B5E1}">
      <dgm:prSet/>
      <dgm:spPr/>
      <dgm:t>
        <a:bodyPr/>
        <a:lstStyle/>
        <a:p>
          <a:endParaRPr lang="es-MX"/>
        </a:p>
      </dgm:t>
    </dgm:pt>
    <dgm:pt modelId="{5BD4F1AF-3FFB-4832-B432-361B9CB44067}" type="pres">
      <dgm:prSet presAssocID="{59662AA4-A9E1-47B5-9B07-85962595C6F9}" presName="composite" presStyleCnt="0">
        <dgm:presLayoutVars>
          <dgm:chMax val="1"/>
          <dgm:dir/>
          <dgm:resizeHandles val="exact"/>
        </dgm:presLayoutVars>
      </dgm:prSet>
      <dgm:spPr/>
      <dgm:t>
        <a:bodyPr/>
        <a:lstStyle/>
        <a:p>
          <a:endParaRPr lang="es-MX"/>
        </a:p>
      </dgm:t>
    </dgm:pt>
    <dgm:pt modelId="{592EAEC5-5938-47F9-AF03-70133F56258A}" type="pres">
      <dgm:prSet presAssocID="{10A3388F-4ED7-4C10-BCB1-496A0E93FBB5}" presName="roof" presStyleLbl="dkBgShp" presStyleIdx="0" presStyleCnt="2"/>
      <dgm:spPr/>
      <dgm:t>
        <a:bodyPr/>
        <a:lstStyle/>
        <a:p>
          <a:endParaRPr lang="es-MX"/>
        </a:p>
      </dgm:t>
    </dgm:pt>
    <dgm:pt modelId="{45E79E2F-C035-4164-AE6F-DF93B08E0E8E}" type="pres">
      <dgm:prSet presAssocID="{10A3388F-4ED7-4C10-BCB1-496A0E93FBB5}" presName="pillars" presStyleCnt="0"/>
      <dgm:spPr/>
    </dgm:pt>
    <dgm:pt modelId="{70A924F3-651D-48F2-8E19-C19631241305}" type="pres">
      <dgm:prSet presAssocID="{10A3388F-4ED7-4C10-BCB1-496A0E93FBB5}" presName="pillar1" presStyleLbl="node1" presStyleIdx="0" presStyleCnt="2">
        <dgm:presLayoutVars>
          <dgm:bulletEnabled val="1"/>
        </dgm:presLayoutVars>
      </dgm:prSet>
      <dgm:spPr/>
      <dgm:t>
        <a:bodyPr/>
        <a:lstStyle/>
        <a:p>
          <a:endParaRPr lang="es-MX"/>
        </a:p>
      </dgm:t>
    </dgm:pt>
    <dgm:pt modelId="{1F9717A4-B4BD-4041-95A2-BC4AD27F27FE}" type="pres">
      <dgm:prSet presAssocID="{ACB5271B-AC4F-47A0-B284-ED2CEC3CD058}" presName="pillarX" presStyleLbl="node1" presStyleIdx="1" presStyleCnt="2">
        <dgm:presLayoutVars>
          <dgm:bulletEnabled val="1"/>
        </dgm:presLayoutVars>
      </dgm:prSet>
      <dgm:spPr/>
      <dgm:t>
        <a:bodyPr/>
        <a:lstStyle/>
        <a:p>
          <a:endParaRPr lang="es-MX"/>
        </a:p>
      </dgm:t>
    </dgm:pt>
    <dgm:pt modelId="{8F20ADE7-1977-467A-A5EA-CBD1CA044805}" type="pres">
      <dgm:prSet presAssocID="{10A3388F-4ED7-4C10-BCB1-496A0E93FBB5}" presName="base" presStyleLbl="dkBgShp" presStyleIdx="1" presStyleCnt="2"/>
      <dgm:spPr/>
    </dgm:pt>
  </dgm:ptLst>
  <dgm:cxnLst>
    <dgm:cxn modelId="{7F06CBD7-0F58-4F6E-AD4D-41E45365B5E1}" srcId="{59662AA4-A9E1-47B5-9B07-85962595C6F9}" destId="{A9069E6C-C777-48C4-9FA7-A839F2964FCC}" srcOrd="1" destOrd="0" parTransId="{0C022EA3-6FB4-4AB8-8A31-B75021644E59}" sibTransId="{28D8C9C8-B1E1-4F0E-BBB4-D03C638CC2FE}"/>
    <dgm:cxn modelId="{9F642178-8FA3-429B-9DA0-AB582790271F}" type="presOf" srcId="{ED7C3AE3-4E49-486E-8C01-BE244D771E4B}" destId="{70A924F3-651D-48F2-8E19-C19631241305}" srcOrd="0" destOrd="0" presId="urn:microsoft.com/office/officeart/2005/8/layout/hList3"/>
    <dgm:cxn modelId="{0515AA5C-2E03-498F-8823-B3BEE417110D}" type="presOf" srcId="{10A3388F-4ED7-4C10-BCB1-496A0E93FBB5}" destId="{592EAEC5-5938-47F9-AF03-70133F56258A}" srcOrd="0" destOrd="0" presId="urn:microsoft.com/office/officeart/2005/8/layout/hList3"/>
    <dgm:cxn modelId="{FA2AF9E2-79FD-4328-B824-19426343FE07}" srcId="{10A3388F-4ED7-4C10-BCB1-496A0E93FBB5}" destId="{ACB5271B-AC4F-47A0-B284-ED2CEC3CD058}" srcOrd="1" destOrd="0" parTransId="{D3F7E24A-3DEF-4BED-9916-3963284D236B}" sibTransId="{09C3F535-1155-41C8-A881-71679572D99B}"/>
    <dgm:cxn modelId="{46140CED-B053-45DB-A8F3-04B3BCF4A243}" type="presOf" srcId="{59662AA4-A9E1-47B5-9B07-85962595C6F9}" destId="{5BD4F1AF-3FFB-4832-B432-361B9CB44067}" srcOrd="0" destOrd="0" presId="urn:microsoft.com/office/officeart/2005/8/layout/hList3"/>
    <dgm:cxn modelId="{91A5B071-2458-49A4-A78B-795A990CAA60}" srcId="{10A3388F-4ED7-4C10-BCB1-496A0E93FBB5}" destId="{ED7C3AE3-4E49-486E-8C01-BE244D771E4B}" srcOrd="0" destOrd="0" parTransId="{9905B348-9B8C-49F0-B5C1-FEADEC7B3FE0}" sibTransId="{49117F01-938D-4610-8518-09C121E285A6}"/>
    <dgm:cxn modelId="{774F2763-370C-438A-ADBA-88D1510F3270}" srcId="{59662AA4-A9E1-47B5-9B07-85962595C6F9}" destId="{10A3388F-4ED7-4C10-BCB1-496A0E93FBB5}" srcOrd="0" destOrd="0" parTransId="{94A2B784-CB41-459F-AB90-7D292D4EAB8F}" sibTransId="{65B62B71-E3AD-44F7-9B3C-99A58D21E8AD}"/>
    <dgm:cxn modelId="{E7E40A6E-A7B2-45AA-AA76-2214A79FF2E4}" type="presOf" srcId="{ACB5271B-AC4F-47A0-B284-ED2CEC3CD058}" destId="{1F9717A4-B4BD-4041-95A2-BC4AD27F27FE}" srcOrd="0" destOrd="0" presId="urn:microsoft.com/office/officeart/2005/8/layout/hList3"/>
    <dgm:cxn modelId="{28CAE218-FED1-4C49-B83B-F4E0A083E850}" type="presParOf" srcId="{5BD4F1AF-3FFB-4832-B432-361B9CB44067}" destId="{592EAEC5-5938-47F9-AF03-70133F56258A}" srcOrd="0" destOrd="0" presId="urn:microsoft.com/office/officeart/2005/8/layout/hList3"/>
    <dgm:cxn modelId="{D5582A37-11A5-4DDC-B002-A1ECD62E47B8}" type="presParOf" srcId="{5BD4F1AF-3FFB-4832-B432-361B9CB44067}" destId="{45E79E2F-C035-4164-AE6F-DF93B08E0E8E}" srcOrd="1" destOrd="0" presId="urn:microsoft.com/office/officeart/2005/8/layout/hList3"/>
    <dgm:cxn modelId="{2E5604EF-CF17-4225-974A-591D4F95F6F9}" type="presParOf" srcId="{45E79E2F-C035-4164-AE6F-DF93B08E0E8E}" destId="{70A924F3-651D-48F2-8E19-C19631241305}" srcOrd="0" destOrd="0" presId="urn:microsoft.com/office/officeart/2005/8/layout/hList3"/>
    <dgm:cxn modelId="{23595F49-5717-45FA-9505-BD78746D766B}" type="presParOf" srcId="{45E79E2F-C035-4164-AE6F-DF93B08E0E8E}" destId="{1F9717A4-B4BD-4041-95A2-BC4AD27F27FE}" srcOrd="1" destOrd="0" presId="urn:microsoft.com/office/officeart/2005/8/layout/hList3"/>
    <dgm:cxn modelId="{BB5ADE4F-5185-4CD0-8404-C3F8BCA02F26}" type="presParOf" srcId="{5BD4F1AF-3FFB-4832-B432-361B9CB44067}" destId="{8F20ADE7-1977-467A-A5EA-CBD1CA044805}" srcOrd="2" destOrd="0" presId="urn:microsoft.com/office/officeart/2005/8/layout/h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5.xml><?xml version="1.0" encoding="utf-8"?>
<dgm:dataModel xmlns:dgm="http://schemas.openxmlformats.org/drawingml/2006/diagram" xmlns:a="http://schemas.openxmlformats.org/drawingml/2006/main">
  <dgm:ptLst>
    <dgm:pt modelId="{AA547734-4C03-4ABB-97A6-7980576ED2CA}" type="doc">
      <dgm:prSet loTypeId="urn:microsoft.com/office/officeart/2005/8/layout/arrow5" loCatId="process" qsTypeId="urn:microsoft.com/office/officeart/2005/8/quickstyle/simple1" qsCatId="simple" csTypeId="urn:microsoft.com/office/officeart/2005/8/colors/accent1_2" csCatId="accent1" phldr="1"/>
      <dgm:spPr/>
      <dgm:t>
        <a:bodyPr/>
        <a:lstStyle/>
        <a:p>
          <a:endParaRPr lang="es-MX"/>
        </a:p>
      </dgm:t>
    </dgm:pt>
    <dgm:pt modelId="{924325A4-96B2-4207-8F3A-465FC0E8D8DE}">
      <dgm:prSet phldrT="[Texto]"/>
      <dgm:spPr/>
      <dgm:t>
        <a:bodyPr/>
        <a:lstStyle/>
        <a:p>
          <a:r>
            <a:rPr lang="es-MX" dirty="0" smtClean="0"/>
            <a:t>Otra forma denominar al déficit de la cuenta corriente de la balanza de pagos, que en 1994 aumentó;</a:t>
          </a:r>
          <a:endParaRPr lang="es-MX" dirty="0"/>
        </a:p>
      </dgm:t>
    </dgm:pt>
    <dgm:pt modelId="{A84B412F-A5EE-4A2A-91F8-9527DBA72564}" type="parTrans" cxnId="{5ECFCB8A-A655-449A-BB7A-29BF5E8A6120}">
      <dgm:prSet/>
      <dgm:spPr/>
      <dgm:t>
        <a:bodyPr/>
        <a:lstStyle/>
        <a:p>
          <a:endParaRPr lang="es-MX"/>
        </a:p>
      </dgm:t>
    </dgm:pt>
    <dgm:pt modelId="{7B1E128B-2EBB-4743-B552-C832D7E83DCF}" type="sibTrans" cxnId="{5ECFCB8A-A655-449A-BB7A-29BF5E8A6120}">
      <dgm:prSet/>
      <dgm:spPr/>
      <dgm:t>
        <a:bodyPr/>
        <a:lstStyle/>
        <a:p>
          <a:endParaRPr lang="es-MX"/>
        </a:p>
      </dgm:t>
    </dgm:pt>
    <dgm:pt modelId="{B4C83AB3-FA84-4AA7-A10D-29E6990C368C}">
      <dgm:prSet phldrT="[Texto]"/>
      <dgm:spPr/>
      <dgm:t>
        <a:bodyPr/>
        <a:lstStyle/>
        <a:p>
          <a:r>
            <a:rPr lang="es-MX" b="1" dirty="0" smtClean="0"/>
            <a:t>También se le denomina ahorro externo, ya que indica el monto de recursos del exterior utilizados para el financiamiento de la </a:t>
          </a:r>
          <a:r>
            <a:rPr lang="es-MX" b="1" smtClean="0"/>
            <a:t>inversión interna</a:t>
          </a:r>
          <a:endParaRPr lang="es-MX" dirty="0"/>
        </a:p>
      </dgm:t>
    </dgm:pt>
    <dgm:pt modelId="{E72ED598-416E-4175-9BED-FB4B9C95A6E1}" type="parTrans" cxnId="{64B500DE-C346-49C1-A4ED-5A7C20F794FC}">
      <dgm:prSet/>
      <dgm:spPr/>
      <dgm:t>
        <a:bodyPr/>
        <a:lstStyle/>
        <a:p>
          <a:endParaRPr lang="es-MX"/>
        </a:p>
      </dgm:t>
    </dgm:pt>
    <dgm:pt modelId="{D9A1B0F7-56CA-4047-BD30-5C48FFF44227}" type="sibTrans" cxnId="{64B500DE-C346-49C1-A4ED-5A7C20F794FC}">
      <dgm:prSet/>
      <dgm:spPr/>
      <dgm:t>
        <a:bodyPr/>
        <a:lstStyle/>
        <a:p>
          <a:endParaRPr lang="es-MX"/>
        </a:p>
      </dgm:t>
    </dgm:pt>
    <dgm:pt modelId="{E8936886-BB42-4D6D-89EA-CA1C32FD161C}" type="pres">
      <dgm:prSet presAssocID="{AA547734-4C03-4ABB-97A6-7980576ED2CA}" presName="diagram" presStyleCnt="0">
        <dgm:presLayoutVars>
          <dgm:dir/>
          <dgm:resizeHandles val="exact"/>
        </dgm:presLayoutVars>
      </dgm:prSet>
      <dgm:spPr/>
      <dgm:t>
        <a:bodyPr/>
        <a:lstStyle/>
        <a:p>
          <a:endParaRPr lang="es-MX"/>
        </a:p>
      </dgm:t>
    </dgm:pt>
    <dgm:pt modelId="{5CE587E6-1AB9-4BF7-A4E2-18F020483B41}" type="pres">
      <dgm:prSet presAssocID="{924325A4-96B2-4207-8F3A-465FC0E8D8DE}" presName="arrow" presStyleLbl="node1" presStyleIdx="0" presStyleCnt="2">
        <dgm:presLayoutVars>
          <dgm:bulletEnabled val="1"/>
        </dgm:presLayoutVars>
      </dgm:prSet>
      <dgm:spPr/>
      <dgm:t>
        <a:bodyPr/>
        <a:lstStyle/>
        <a:p>
          <a:endParaRPr lang="es-MX"/>
        </a:p>
      </dgm:t>
    </dgm:pt>
    <dgm:pt modelId="{88C4DF7E-3866-48DD-8F71-4D66968952DF}" type="pres">
      <dgm:prSet presAssocID="{B4C83AB3-FA84-4AA7-A10D-29E6990C368C}" presName="arrow" presStyleLbl="node1" presStyleIdx="1" presStyleCnt="2">
        <dgm:presLayoutVars>
          <dgm:bulletEnabled val="1"/>
        </dgm:presLayoutVars>
      </dgm:prSet>
      <dgm:spPr/>
      <dgm:t>
        <a:bodyPr/>
        <a:lstStyle/>
        <a:p>
          <a:endParaRPr lang="es-MX"/>
        </a:p>
      </dgm:t>
    </dgm:pt>
  </dgm:ptLst>
  <dgm:cxnLst>
    <dgm:cxn modelId="{5ECFCB8A-A655-449A-BB7A-29BF5E8A6120}" srcId="{AA547734-4C03-4ABB-97A6-7980576ED2CA}" destId="{924325A4-96B2-4207-8F3A-465FC0E8D8DE}" srcOrd="0" destOrd="0" parTransId="{A84B412F-A5EE-4A2A-91F8-9527DBA72564}" sibTransId="{7B1E128B-2EBB-4743-B552-C832D7E83DCF}"/>
    <dgm:cxn modelId="{F31B1AB7-E8E8-4206-8172-8AE71E4BC936}" type="presOf" srcId="{AA547734-4C03-4ABB-97A6-7980576ED2CA}" destId="{E8936886-BB42-4D6D-89EA-CA1C32FD161C}" srcOrd="0" destOrd="0" presId="urn:microsoft.com/office/officeart/2005/8/layout/arrow5"/>
    <dgm:cxn modelId="{64B500DE-C346-49C1-A4ED-5A7C20F794FC}" srcId="{AA547734-4C03-4ABB-97A6-7980576ED2CA}" destId="{B4C83AB3-FA84-4AA7-A10D-29E6990C368C}" srcOrd="1" destOrd="0" parTransId="{E72ED598-416E-4175-9BED-FB4B9C95A6E1}" sibTransId="{D9A1B0F7-56CA-4047-BD30-5C48FFF44227}"/>
    <dgm:cxn modelId="{8B5FC7C5-1FCF-4058-9C99-FA6B7FD3E7F3}" type="presOf" srcId="{924325A4-96B2-4207-8F3A-465FC0E8D8DE}" destId="{5CE587E6-1AB9-4BF7-A4E2-18F020483B41}" srcOrd="0" destOrd="0" presId="urn:microsoft.com/office/officeart/2005/8/layout/arrow5"/>
    <dgm:cxn modelId="{7E18202F-B6D7-42C0-A108-9E7283B1C3A4}" type="presOf" srcId="{B4C83AB3-FA84-4AA7-A10D-29E6990C368C}" destId="{88C4DF7E-3866-48DD-8F71-4D66968952DF}" srcOrd="0" destOrd="0" presId="urn:microsoft.com/office/officeart/2005/8/layout/arrow5"/>
    <dgm:cxn modelId="{4CDE9147-65E4-4EAB-8328-BFC626B7B668}" type="presParOf" srcId="{E8936886-BB42-4D6D-89EA-CA1C32FD161C}" destId="{5CE587E6-1AB9-4BF7-A4E2-18F020483B41}" srcOrd="0" destOrd="0" presId="urn:microsoft.com/office/officeart/2005/8/layout/arrow5"/>
    <dgm:cxn modelId="{4AAF2A30-25B1-418E-AFC1-3DE5DE6F4762}" type="presParOf" srcId="{E8936886-BB42-4D6D-89EA-CA1C32FD161C}" destId="{88C4DF7E-3866-48DD-8F71-4D66968952DF}" srcOrd="1" destOrd="0" presId="urn:microsoft.com/office/officeart/2005/8/layout/arrow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6.xml><?xml version="1.0" encoding="utf-8"?>
<dgm:dataModel xmlns:dgm="http://schemas.openxmlformats.org/drawingml/2006/diagram" xmlns:a="http://schemas.openxmlformats.org/drawingml/2006/main">
  <dgm:ptLst>
    <dgm:pt modelId="{F3C9F0E4-05C8-4011-B91D-5036C0488D00}"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s-MX"/>
        </a:p>
      </dgm:t>
    </dgm:pt>
    <dgm:pt modelId="{EF490AF2-AF25-4452-AA4E-BCD3F894DEEB}">
      <dgm:prSet phldrT="[Texto]"/>
      <dgm:spPr/>
      <dgm:t>
        <a:bodyPr/>
        <a:lstStyle/>
        <a:p>
          <a:r>
            <a:rPr lang="es-MX" b="1" dirty="0" smtClean="0"/>
            <a:t>3. El Banco de México intervino en el mercado con objeto de que el tipo de cambio no saliera de los límites de su banda de flotación.</a:t>
          </a:r>
          <a:endParaRPr lang="es-MX" dirty="0"/>
        </a:p>
      </dgm:t>
    </dgm:pt>
    <dgm:pt modelId="{DDAC5997-50A6-422E-AB8F-185EC584D329}" type="parTrans" cxnId="{81FC9AA1-09B0-4E42-975D-376C3E4DB317}">
      <dgm:prSet/>
      <dgm:spPr/>
      <dgm:t>
        <a:bodyPr/>
        <a:lstStyle/>
        <a:p>
          <a:endParaRPr lang="es-MX"/>
        </a:p>
      </dgm:t>
    </dgm:pt>
    <dgm:pt modelId="{7FEEC475-9C33-48DB-8397-584A48AA8BDE}" type="sibTrans" cxnId="{81FC9AA1-09B0-4E42-975D-376C3E4DB317}">
      <dgm:prSet/>
      <dgm:spPr/>
      <dgm:t>
        <a:bodyPr/>
        <a:lstStyle/>
        <a:p>
          <a:endParaRPr lang="es-MX"/>
        </a:p>
      </dgm:t>
    </dgm:pt>
    <dgm:pt modelId="{F3412BBA-ADCA-419C-9AF7-05CF24AADD07}">
      <dgm:prSet phldrT="[Texto]"/>
      <dgm:spPr/>
      <dgm:t>
        <a:bodyPr/>
        <a:lstStyle/>
        <a:p>
          <a:r>
            <a:rPr lang="es-MX" b="1" dirty="0" smtClean="0"/>
            <a:t>2. La elevación del tipo de cambio continuo en el mes de marzo, se dio en respuesta al trágico asesinato del candidato presidencial del PRI. </a:t>
          </a:r>
          <a:endParaRPr lang="es-MX" dirty="0"/>
        </a:p>
      </dgm:t>
    </dgm:pt>
    <dgm:pt modelId="{C1AEC1DD-A2BA-4485-8BC3-821811BDAFB6}" type="parTrans" cxnId="{2DF89B4D-B652-48E6-87A2-86CD08D39B4E}">
      <dgm:prSet/>
      <dgm:spPr/>
      <dgm:t>
        <a:bodyPr/>
        <a:lstStyle/>
        <a:p>
          <a:endParaRPr lang="es-MX"/>
        </a:p>
      </dgm:t>
    </dgm:pt>
    <dgm:pt modelId="{EFF25AB3-E5E8-429F-9ECD-569D3D02F0FA}" type="sibTrans" cxnId="{2DF89B4D-B652-48E6-87A2-86CD08D39B4E}">
      <dgm:prSet/>
      <dgm:spPr/>
      <dgm:t>
        <a:bodyPr/>
        <a:lstStyle/>
        <a:p>
          <a:endParaRPr lang="es-MX"/>
        </a:p>
      </dgm:t>
    </dgm:pt>
    <dgm:pt modelId="{DFC6C187-D2DF-4225-92D0-FDCC0556E9F1}">
      <dgm:prSet phldrT="[Texto]"/>
      <dgm:spPr/>
      <dgm:t>
        <a:bodyPr/>
        <a:lstStyle/>
        <a:p>
          <a:r>
            <a:rPr lang="es-MX" b="1" dirty="0" smtClean="0"/>
            <a:t>1. La moneda nacional se deprecio dentro de la banda de flotación. </a:t>
          </a:r>
          <a:endParaRPr lang="es-MX" dirty="0"/>
        </a:p>
      </dgm:t>
    </dgm:pt>
    <dgm:pt modelId="{DE9E7270-C93D-4B3B-8343-EE6212BE7183}" type="parTrans" cxnId="{3F95681C-DB64-4E95-A93F-111A5B282282}">
      <dgm:prSet/>
      <dgm:spPr/>
      <dgm:t>
        <a:bodyPr/>
        <a:lstStyle/>
        <a:p>
          <a:endParaRPr lang="es-MX"/>
        </a:p>
      </dgm:t>
    </dgm:pt>
    <dgm:pt modelId="{12BD1E93-599F-4300-A47C-FF200D13ABF9}" type="sibTrans" cxnId="{3F95681C-DB64-4E95-A93F-111A5B282282}">
      <dgm:prSet/>
      <dgm:spPr/>
      <dgm:t>
        <a:bodyPr/>
        <a:lstStyle/>
        <a:p>
          <a:endParaRPr lang="es-MX"/>
        </a:p>
      </dgm:t>
    </dgm:pt>
    <dgm:pt modelId="{B405FEBB-F974-4596-9800-2FA945DB1925}">
      <dgm:prSet phldrT="[Texto]"/>
      <dgm:spPr/>
      <dgm:t>
        <a:bodyPr/>
        <a:lstStyle/>
        <a:p>
          <a:r>
            <a:rPr lang="es-MX" dirty="0" smtClean="0"/>
            <a:t>Acontecimientos ocurridos en México, que causaron gran inquietud, no solo porque las tasas de interés externas subieron, sino porque se tuvo duda en la estabilidad del país</a:t>
          </a:r>
          <a:endParaRPr lang="es-MX" dirty="0"/>
        </a:p>
      </dgm:t>
    </dgm:pt>
    <dgm:pt modelId="{B014FBFE-E3DF-4D49-89E9-0136170BB530}" type="parTrans" cxnId="{E12E721A-EAD3-413D-9824-7BB86A8872C9}">
      <dgm:prSet/>
      <dgm:spPr/>
      <dgm:t>
        <a:bodyPr/>
        <a:lstStyle/>
        <a:p>
          <a:endParaRPr lang="es-MX"/>
        </a:p>
      </dgm:t>
    </dgm:pt>
    <dgm:pt modelId="{A8E09CD7-E4B4-4AB1-B461-644DFCB2B998}" type="sibTrans" cxnId="{E12E721A-EAD3-413D-9824-7BB86A8872C9}">
      <dgm:prSet/>
      <dgm:spPr/>
      <dgm:t>
        <a:bodyPr/>
        <a:lstStyle/>
        <a:p>
          <a:endParaRPr lang="es-MX"/>
        </a:p>
      </dgm:t>
    </dgm:pt>
    <dgm:pt modelId="{D0C0F145-F146-4077-9FFA-8341BC6A5535}" type="pres">
      <dgm:prSet presAssocID="{F3C9F0E4-05C8-4011-B91D-5036C0488D00}" presName="diagram" presStyleCnt="0">
        <dgm:presLayoutVars>
          <dgm:dir/>
          <dgm:resizeHandles val="exact"/>
        </dgm:presLayoutVars>
      </dgm:prSet>
      <dgm:spPr/>
      <dgm:t>
        <a:bodyPr/>
        <a:lstStyle/>
        <a:p>
          <a:endParaRPr lang="es-MX"/>
        </a:p>
      </dgm:t>
    </dgm:pt>
    <dgm:pt modelId="{78823BA0-EF17-4416-A6BB-258631D67CF8}" type="pres">
      <dgm:prSet presAssocID="{EF490AF2-AF25-4452-AA4E-BCD3F894DEEB}" presName="node" presStyleLbl="node1" presStyleIdx="0" presStyleCnt="4">
        <dgm:presLayoutVars>
          <dgm:bulletEnabled val="1"/>
        </dgm:presLayoutVars>
      </dgm:prSet>
      <dgm:spPr/>
      <dgm:t>
        <a:bodyPr/>
        <a:lstStyle/>
        <a:p>
          <a:endParaRPr lang="es-MX"/>
        </a:p>
      </dgm:t>
    </dgm:pt>
    <dgm:pt modelId="{46E74743-2F7D-4DDF-8400-A4CFC287BD50}" type="pres">
      <dgm:prSet presAssocID="{7FEEC475-9C33-48DB-8397-584A48AA8BDE}" presName="sibTrans" presStyleCnt="0"/>
      <dgm:spPr/>
    </dgm:pt>
    <dgm:pt modelId="{76C02417-2F03-40E2-99FB-C42DAAF697C1}" type="pres">
      <dgm:prSet presAssocID="{F3412BBA-ADCA-419C-9AF7-05CF24AADD07}" presName="node" presStyleLbl="node1" presStyleIdx="1" presStyleCnt="4">
        <dgm:presLayoutVars>
          <dgm:bulletEnabled val="1"/>
        </dgm:presLayoutVars>
      </dgm:prSet>
      <dgm:spPr/>
      <dgm:t>
        <a:bodyPr/>
        <a:lstStyle/>
        <a:p>
          <a:endParaRPr lang="es-MX"/>
        </a:p>
      </dgm:t>
    </dgm:pt>
    <dgm:pt modelId="{C8137A42-3514-47CA-9A58-0141553A9302}" type="pres">
      <dgm:prSet presAssocID="{EFF25AB3-E5E8-429F-9ECD-569D3D02F0FA}" presName="sibTrans" presStyleCnt="0"/>
      <dgm:spPr/>
    </dgm:pt>
    <dgm:pt modelId="{DFD3964C-94F1-4957-B1BC-5DD03D6AA469}" type="pres">
      <dgm:prSet presAssocID="{DFC6C187-D2DF-4225-92D0-FDCC0556E9F1}" presName="node" presStyleLbl="node1" presStyleIdx="2" presStyleCnt="4">
        <dgm:presLayoutVars>
          <dgm:bulletEnabled val="1"/>
        </dgm:presLayoutVars>
      </dgm:prSet>
      <dgm:spPr/>
      <dgm:t>
        <a:bodyPr/>
        <a:lstStyle/>
        <a:p>
          <a:endParaRPr lang="es-MX"/>
        </a:p>
      </dgm:t>
    </dgm:pt>
    <dgm:pt modelId="{3FD794A0-2F15-4089-A406-496B4245294C}" type="pres">
      <dgm:prSet presAssocID="{12BD1E93-599F-4300-A47C-FF200D13ABF9}" presName="sibTrans" presStyleCnt="0"/>
      <dgm:spPr/>
    </dgm:pt>
    <dgm:pt modelId="{E2308720-1ED4-43F4-B57C-22D9920FC002}" type="pres">
      <dgm:prSet presAssocID="{B405FEBB-F974-4596-9800-2FA945DB1925}" presName="node" presStyleLbl="node1" presStyleIdx="3" presStyleCnt="4">
        <dgm:presLayoutVars>
          <dgm:bulletEnabled val="1"/>
        </dgm:presLayoutVars>
      </dgm:prSet>
      <dgm:spPr/>
      <dgm:t>
        <a:bodyPr/>
        <a:lstStyle/>
        <a:p>
          <a:endParaRPr lang="es-MX"/>
        </a:p>
      </dgm:t>
    </dgm:pt>
  </dgm:ptLst>
  <dgm:cxnLst>
    <dgm:cxn modelId="{E12E721A-EAD3-413D-9824-7BB86A8872C9}" srcId="{F3C9F0E4-05C8-4011-B91D-5036C0488D00}" destId="{B405FEBB-F974-4596-9800-2FA945DB1925}" srcOrd="3" destOrd="0" parTransId="{B014FBFE-E3DF-4D49-89E9-0136170BB530}" sibTransId="{A8E09CD7-E4B4-4AB1-B461-644DFCB2B998}"/>
    <dgm:cxn modelId="{2C7918A1-B00C-4B5B-89CD-50013C420F16}" type="presOf" srcId="{F3C9F0E4-05C8-4011-B91D-5036C0488D00}" destId="{D0C0F145-F146-4077-9FFA-8341BC6A5535}" srcOrd="0" destOrd="0" presId="urn:microsoft.com/office/officeart/2005/8/layout/default"/>
    <dgm:cxn modelId="{CE1FEF4B-5DE8-463E-BD34-F1783942049B}" type="presOf" srcId="{B405FEBB-F974-4596-9800-2FA945DB1925}" destId="{E2308720-1ED4-43F4-B57C-22D9920FC002}" srcOrd="0" destOrd="0" presId="urn:microsoft.com/office/officeart/2005/8/layout/default"/>
    <dgm:cxn modelId="{81FC9AA1-09B0-4E42-975D-376C3E4DB317}" srcId="{F3C9F0E4-05C8-4011-B91D-5036C0488D00}" destId="{EF490AF2-AF25-4452-AA4E-BCD3F894DEEB}" srcOrd="0" destOrd="0" parTransId="{DDAC5997-50A6-422E-AB8F-185EC584D329}" sibTransId="{7FEEC475-9C33-48DB-8397-584A48AA8BDE}"/>
    <dgm:cxn modelId="{A55B9CAB-D3ED-4B19-A3A3-345C92D17ED9}" type="presOf" srcId="{DFC6C187-D2DF-4225-92D0-FDCC0556E9F1}" destId="{DFD3964C-94F1-4957-B1BC-5DD03D6AA469}" srcOrd="0" destOrd="0" presId="urn:microsoft.com/office/officeart/2005/8/layout/default"/>
    <dgm:cxn modelId="{5093E5C9-955E-44F4-AE72-9B6E1190E32B}" type="presOf" srcId="{EF490AF2-AF25-4452-AA4E-BCD3F894DEEB}" destId="{78823BA0-EF17-4416-A6BB-258631D67CF8}" srcOrd="0" destOrd="0" presId="urn:microsoft.com/office/officeart/2005/8/layout/default"/>
    <dgm:cxn modelId="{909E6F06-67BD-4DEB-97F0-03040FEBFE2E}" type="presOf" srcId="{F3412BBA-ADCA-419C-9AF7-05CF24AADD07}" destId="{76C02417-2F03-40E2-99FB-C42DAAF697C1}" srcOrd="0" destOrd="0" presId="urn:microsoft.com/office/officeart/2005/8/layout/default"/>
    <dgm:cxn modelId="{2DF89B4D-B652-48E6-87A2-86CD08D39B4E}" srcId="{F3C9F0E4-05C8-4011-B91D-5036C0488D00}" destId="{F3412BBA-ADCA-419C-9AF7-05CF24AADD07}" srcOrd="1" destOrd="0" parTransId="{C1AEC1DD-A2BA-4485-8BC3-821811BDAFB6}" sibTransId="{EFF25AB3-E5E8-429F-9ECD-569D3D02F0FA}"/>
    <dgm:cxn modelId="{3F95681C-DB64-4E95-A93F-111A5B282282}" srcId="{F3C9F0E4-05C8-4011-B91D-5036C0488D00}" destId="{DFC6C187-D2DF-4225-92D0-FDCC0556E9F1}" srcOrd="2" destOrd="0" parTransId="{DE9E7270-C93D-4B3B-8343-EE6212BE7183}" sibTransId="{12BD1E93-599F-4300-A47C-FF200D13ABF9}"/>
    <dgm:cxn modelId="{5B585198-2AF8-4BD1-8EDA-93DA50D0384D}" type="presParOf" srcId="{D0C0F145-F146-4077-9FFA-8341BC6A5535}" destId="{78823BA0-EF17-4416-A6BB-258631D67CF8}" srcOrd="0" destOrd="0" presId="urn:microsoft.com/office/officeart/2005/8/layout/default"/>
    <dgm:cxn modelId="{1AEEB1E4-D8E5-4371-9586-108199B6717A}" type="presParOf" srcId="{D0C0F145-F146-4077-9FFA-8341BC6A5535}" destId="{46E74743-2F7D-4DDF-8400-A4CFC287BD50}" srcOrd="1" destOrd="0" presId="urn:microsoft.com/office/officeart/2005/8/layout/default"/>
    <dgm:cxn modelId="{2E85D552-5ADE-4696-B24D-7626DD82C7E6}" type="presParOf" srcId="{D0C0F145-F146-4077-9FFA-8341BC6A5535}" destId="{76C02417-2F03-40E2-99FB-C42DAAF697C1}" srcOrd="2" destOrd="0" presId="urn:microsoft.com/office/officeart/2005/8/layout/default"/>
    <dgm:cxn modelId="{117519B7-353E-4CF8-AEF6-300AE9AC31EA}" type="presParOf" srcId="{D0C0F145-F146-4077-9FFA-8341BC6A5535}" destId="{C8137A42-3514-47CA-9A58-0141553A9302}" srcOrd="3" destOrd="0" presId="urn:microsoft.com/office/officeart/2005/8/layout/default"/>
    <dgm:cxn modelId="{ECF78ED4-8E9A-4039-8387-1067088D60CF}" type="presParOf" srcId="{D0C0F145-F146-4077-9FFA-8341BC6A5535}" destId="{DFD3964C-94F1-4957-B1BC-5DD03D6AA469}" srcOrd="4" destOrd="0" presId="urn:microsoft.com/office/officeart/2005/8/layout/default"/>
    <dgm:cxn modelId="{E0DAF1FF-F6B0-4D16-BAFC-FE986609BDBB}" type="presParOf" srcId="{D0C0F145-F146-4077-9FFA-8341BC6A5535}" destId="{3FD794A0-2F15-4089-A406-496B4245294C}" srcOrd="5" destOrd="0" presId="urn:microsoft.com/office/officeart/2005/8/layout/default"/>
    <dgm:cxn modelId="{B61D67B6-6478-4106-9AA9-D510CBFEBD5C}" type="presParOf" srcId="{D0C0F145-F146-4077-9FFA-8341BC6A5535}" destId="{E2308720-1ED4-43F4-B57C-22D9920FC002}" srcOrd="6"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7.xml><?xml version="1.0" encoding="utf-8"?>
<dgm:dataModel xmlns:dgm="http://schemas.openxmlformats.org/drawingml/2006/diagram" xmlns:a="http://schemas.openxmlformats.org/drawingml/2006/main">
  <dgm:ptLst>
    <dgm:pt modelId="{39190734-CA87-4DC9-B797-4AA136E71E11}" type="doc">
      <dgm:prSet loTypeId="urn:microsoft.com/office/officeart/2005/8/layout/hierarchy3" loCatId="list" qsTypeId="urn:microsoft.com/office/officeart/2005/8/quickstyle/simple1" qsCatId="simple" csTypeId="urn:microsoft.com/office/officeart/2005/8/colors/accent1_2" csCatId="accent1" phldr="1"/>
      <dgm:spPr/>
      <dgm:t>
        <a:bodyPr/>
        <a:lstStyle/>
        <a:p>
          <a:endParaRPr lang="es-MX"/>
        </a:p>
      </dgm:t>
    </dgm:pt>
    <dgm:pt modelId="{60E29AA4-0385-456B-BC9D-302CD4CC25D4}">
      <dgm:prSet phldrT="[Texto]"/>
      <dgm:spPr/>
      <dgm:t>
        <a:bodyPr/>
        <a:lstStyle/>
        <a:p>
          <a:r>
            <a:rPr lang="es-MX" dirty="0" smtClean="0"/>
            <a:t>Desempeño en la actividad económica  del lado de la oferta agregada;</a:t>
          </a:r>
          <a:endParaRPr lang="es-MX" dirty="0"/>
        </a:p>
      </dgm:t>
    </dgm:pt>
    <dgm:pt modelId="{4FE0A8B3-4002-47C5-9F26-47193C764043}" type="parTrans" cxnId="{C9B98CA4-E827-4647-9DA5-2D2FC8A9B6F9}">
      <dgm:prSet/>
      <dgm:spPr/>
      <dgm:t>
        <a:bodyPr/>
        <a:lstStyle/>
        <a:p>
          <a:endParaRPr lang="es-MX"/>
        </a:p>
      </dgm:t>
    </dgm:pt>
    <dgm:pt modelId="{7DEF6A61-4326-4EE5-BF6A-AEF47CA8DD1A}" type="sibTrans" cxnId="{C9B98CA4-E827-4647-9DA5-2D2FC8A9B6F9}">
      <dgm:prSet/>
      <dgm:spPr/>
      <dgm:t>
        <a:bodyPr/>
        <a:lstStyle/>
        <a:p>
          <a:endParaRPr lang="es-MX"/>
        </a:p>
      </dgm:t>
    </dgm:pt>
    <dgm:pt modelId="{FC8DB60E-B768-45D8-AC7F-690D49B01FA3}">
      <dgm:prSet phldrT="[Texto]"/>
      <dgm:spPr/>
      <dgm:t>
        <a:bodyPr/>
        <a:lstStyle/>
        <a:p>
          <a:r>
            <a:rPr lang="es-MX" b="1" dirty="0" smtClean="0"/>
            <a:t>La tasa de crecimiento de la producción se aceleró como resultado de un sustancial incremento de la productividad de la mano de obra, junto con un aumento en el empleo, aunados al dinamismo mostrado por la formación de capital en los años recientes. </a:t>
          </a:r>
          <a:endParaRPr lang="es-MX" dirty="0"/>
        </a:p>
      </dgm:t>
    </dgm:pt>
    <dgm:pt modelId="{A63D7F15-FF9B-4AEA-AE9D-ACD0A10EAF22}" type="parTrans" cxnId="{0FB18990-04D4-490D-B33E-71EE5ACB6201}">
      <dgm:prSet/>
      <dgm:spPr/>
      <dgm:t>
        <a:bodyPr/>
        <a:lstStyle/>
        <a:p>
          <a:endParaRPr lang="es-MX"/>
        </a:p>
      </dgm:t>
    </dgm:pt>
    <dgm:pt modelId="{1E70FBFF-E479-4EB0-8236-EEBCD711AFB7}" type="sibTrans" cxnId="{0FB18990-04D4-490D-B33E-71EE5ACB6201}">
      <dgm:prSet/>
      <dgm:spPr/>
      <dgm:t>
        <a:bodyPr/>
        <a:lstStyle/>
        <a:p>
          <a:endParaRPr lang="es-MX"/>
        </a:p>
      </dgm:t>
    </dgm:pt>
    <dgm:pt modelId="{439E6E41-4434-474F-8F06-68AAF72D801C}">
      <dgm:prSet phldrT="[Texto]"/>
      <dgm:spPr/>
      <dgm:t>
        <a:bodyPr/>
        <a:lstStyle/>
        <a:p>
          <a:r>
            <a:rPr lang="es-MX" b="1" dirty="0" smtClean="0"/>
            <a:t>Se observó con mayor importancia en el sector manufacturero.</a:t>
          </a:r>
          <a:endParaRPr lang="es-MX" dirty="0"/>
        </a:p>
      </dgm:t>
    </dgm:pt>
    <dgm:pt modelId="{BC0ADF60-CC60-4F46-8D0A-8A101BDD3A11}" type="parTrans" cxnId="{E940D6E8-A2D8-41B2-9CB0-5160EE55B021}">
      <dgm:prSet/>
      <dgm:spPr/>
      <dgm:t>
        <a:bodyPr/>
        <a:lstStyle/>
        <a:p>
          <a:endParaRPr lang="es-MX"/>
        </a:p>
      </dgm:t>
    </dgm:pt>
    <dgm:pt modelId="{F026846C-4118-4360-B95C-99B3AFC64683}" type="sibTrans" cxnId="{E940D6E8-A2D8-41B2-9CB0-5160EE55B021}">
      <dgm:prSet/>
      <dgm:spPr/>
      <dgm:t>
        <a:bodyPr/>
        <a:lstStyle/>
        <a:p>
          <a:endParaRPr lang="es-MX"/>
        </a:p>
      </dgm:t>
    </dgm:pt>
    <dgm:pt modelId="{48045F8C-7803-4251-B7F6-117B8D6E3ABF}">
      <dgm:prSet phldrT="[Texto]"/>
      <dgm:spPr/>
      <dgm:t>
        <a:bodyPr/>
        <a:lstStyle/>
        <a:p>
          <a:r>
            <a:rPr lang="es-MX" dirty="0" smtClean="0"/>
            <a:t>Y  del lado de la demanda agregada;</a:t>
          </a:r>
          <a:endParaRPr lang="es-MX" dirty="0"/>
        </a:p>
      </dgm:t>
    </dgm:pt>
    <dgm:pt modelId="{B88889DC-394C-495D-B7D5-073FAD823C30}" type="parTrans" cxnId="{2021519C-140B-43E6-B82E-6710CDB1CC3F}">
      <dgm:prSet/>
      <dgm:spPr/>
      <dgm:t>
        <a:bodyPr/>
        <a:lstStyle/>
        <a:p>
          <a:endParaRPr lang="es-MX"/>
        </a:p>
      </dgm:t>
    </dgm:pt>
    <dgm:pt modelId="{53186C5A-0578-495A-97A5-272FC32F0ABC}" type="sibTrans" cxnId="{2021519C-140B-43E6-B82E-6710CDB1CC3F}">
      <dgm:prSet/>
      <dgm:spPr/>
      <dgm:t>
        <a:bodyPr/>
        <a:lstStyle/>
        <a:p>
          <a:endParaRPr lang="es-MX"/>
        </a:p>
      </dgm:t>
    </dgm:pt>
    <dgm:pt modelId="{860DCB38-62C1-40D2-9DF2-8ED7DD027B39}">
      <dgm:prSet phldrT="[Texto]"/>
      <dgm:spPr/>
      <dgm:t>
        <a:bodyPr/>
        <a:lstStyle/>
        <a:p>
          <a:r>
            <a:rPr lang="es-MX" b="1" dirty="0" smtClean="0"/>
            <a:t>Se observó un aumento en su ritmo de crecimiento, reflejo de una expansión acelerada de las exportaciones de bienes y servicios y de una reactivación del gasto interno (principal componente de gasto de inversión).</a:t>
          </a:r>
          <a:endParaRPr lang="es-MX" dirty="0"/>
        </a:p>
      </dgm:t>
    </dgm:pt>
    <dgm:pt modelId="{A23D2C64-EC45-4D55-AF49-87BC259ACD48}" type="parTrans" cxnId="{437DF41B-576C-453D-B61E-75C52E6EBDE7}">
      <dgm:prSet/>
      <dgm:spPr/>
      <dgm:t>
        <a:bodyPr/>
        <a:lstStyle/>
        <a:p>
          <a:endParaRPr lang="es-MX"/>
        </a:p>
      </dgm:t>
    </dgm:pt>
    <dgm:pt modelId="{39E74F61-66FC-4516-B11E-05592D332394}" type="sibTrans" cxnId="{437DF41B-576C-453D-B61E-75C52E6EBDE7}">
      <dgm:prSet/>
      <dgm:spPr/>
      <dgm:t>
        <a:bodyPr/>
        <a:lstStyle/>
        <a:p>
          <a:endParaRPr lang="es-MX"/>
        </a:p>
      </dgm:t>
    </dgm:pt>
    <dgm:pt modelId="{906BC75B-4DCA-4255-87FE-3B0AA529572A}" type="pres">
      <dgm:prSet presAssocID="{39190734-CA87-4DC9-B797-4AA136E71E11}" presName="diagram" presStyleCnt="0">
        <dgm:presLayoutVars>
          <dgm:chPref val="1"/>
          <dgm:dir/>
          <dgm:animOne val="branch"/>
          <dgm:animLvl val="lvl"/>
          <dgm:resizeHandles/>
        </dgm:presLayoutVars>
      </dgm:prSet>
      <dgm:spPr/>
      <dgm:t>
        <a:bodyPr/>
        <a:lstStyle/>
        <a:p>
          <a:endParaRPr lang="es-MX"/>
        </a:p>
      </dgm:t>
    </dgm:pt>
    <dgm:pt modelId="{9B8C5809-27FD-4B0B-8B26-52EACBF15ED0}" type="pres">
      <dgm:prSet presAssocID="{60E29AA4-0385-456B-BC9D-302CD4CC25D4}" presName="root" presStyleCnt="0"/>
      <dgm:spPr/>
    </dgm:pt>
    <dgm:pt modelId="{1607A27A-3ED0-4699-B632-0C7C14535986}" type="pres">
      <dgm:prSet presAssocID="{60E29AA4-0385-456B-BC9D-302CD4CC25D4}" presName="rootComposite" presStyleCnt="0"/>
      <dgm:spPr/>
    </dgm:pt>
    <dgm:pt modelId="{DBBF29C0-06A1-4CE5-8FB3-A70D7E7C0D9B}" type="pres">
      <dgm:prSet presAssocID="{60E29AA4-0385-456B-BC9D-302CD4CC25D4}" presName="rootText" presStyleLbl="node1" presStyleIdx="0" presStyleCnt="2"/>
      <dgm:spPr/>
      <dgm:t>
        <a:bodyPr/>
        <a:lstStyle/>
        <a:p>
          <a:endParaRPr lang="es-MX"/>
        </a:p>
      </dgm:t>
    </dgm:pt>
    <dgm:pt modelId="{851E23A4-B677-45DB-9D62-354B590C4C8D}" type="pres">
      <dgm:prSet presAssocID="{60E29AA4-0385-456B-BC9D-302CD4CC25D4}" presName="rootConnector" presStyleLbl="node1" presStyleIdx="0" presStyleCnt="2"/>
      <dgm:spPr/>
      <dgm:t>
        <a:bodyPr/>
        <a:lstStyle/>
        <a:p>
          <a:endParaRPr lang="es-MX"/>
        </a:p>
      </dgm:t>
    </dgm:pt>
    <dgm:pt modelId="{784B104E-35D1-47CA-B257-30FA252961C5}" type="pres">
      <dgm:prSet presAssocID="{60E29AA4-0385-456B-BC9D-302CD4CC25D4}" presName="childShape" presStyleCnt="0"/>
      <dgm:spPr/>
    </dgm:pt>
    <dgm:pt modelId="{47743440-4776-4DBC-BD48-2941205EEA7D}" type="pres">
      <dgm:prSet presAssocID="{A63D7F15-FF9B-4AEA-AE9D-ACD0A10EAF22}" presName="Name13" presStyleLbl="parChTrans1D2" presStyleIdx="0" presStyleCnt="3"/>
      <dgm:spPr/>
      <dgm:t>
        <a:bodyPr/>
        <a:lstStyle/>
        <a:p>
          <a:endParaRPr lang="es-MX"/>
        </a:p>
      </dgm:t>
    </dgm:pt>
    <dgm:pt modelId="{C7B47B92-978D-4DD6-8CD7-806B5FB49000}" type="pres">
      <dgm:prSet presAssocID="{FC8DB60E-B768-45D8-AC7F-690D49B01FA3}" presName="childText" presStyleLbl="bgAcc1" presStyleIdx="0" presStyleCnt="3">
        <dgm:presLayoutVars>
          <dgm:bulletEnabled val="1"/>
        </dgm:presLayoutVars>
      </dgm:prSet>
      <dgm:spPr/>
      <dgm:t>
        <a:bodyPr/>
        <a:lstStyle/>
        <a:p>
          <a:endParaRPr lang="es-MX"/>
        </a:p>
      </dgm:t>
    </dgm:pt>
    <dgm:pt modelId="{44C544CA-BC3F-4539-81B0-506C064B7574}" type="pres">
      <dgm:prSet presAssocID="{BC0ADF60-CC60-4F46-8D0A-8A101BDD3A11}" presName="Name13" presStyleLbl="parChTrans1D2" presStyleIdx="1" presStyleCnt="3"/>
      <dgm:spPr/>
      <dgm:t>
        <a:bodyPr/>
        <a:lstStyle/>
        <a:p>
          <a:endParaRPr lang="es-MX"/>
        </a:p>
      </dgm:t>
    </dgm:pt>
    <dgm:pt modelId="{65B13C84-7EBF-4A74-8256-282648794E81}" type="pres">
      <dgm:prSet presAssocID="{439E6E41-4434-474F-8F06-68AAF72D801C}" presName="childText" presStyleLbl="bgAcc1" presStyleIdx="1" presStyleCnt="3">
        <dgm:presLayoutVars>
          <dgm:bulletEnabled val="1"/>
        </dgm:presLayoutVars>
      </dgm:prSet>
      <dgm:spPr/>
      <dgm:t>
        <a:bodyPr/>
        <a:lstStyle/>
        <a:p>
          <a:endParaRPr lang="es-MX"/>
        </a:p>
      </dgm:t>
    </dgm:pt>
    <dgm:pt modelId="{956E683D-5AE1-441B-B8CA-C326AB153AC2}" type="pres">
      <dgm:prSet presAssocID="{48045F8C-7803-4251-B7F6-117B8D6E3ABF}" presName="root" presStyleCnt="0"/>
      <dgm:spPr/>
    </dgm:pt>
    <dgm:pt modelId="{7C1613CE-2C01-43A9-A181-77FEA83C3C68}" type="pres">
      <dgm:prSet presAssocID="{48045F8C-7803-4251-B7F6-117B8D6E3ABF}" presName="rootComposite" presStyleCnt="0"/>
      <dgm:spPr/>
    </dgm:pt>
    <dgm:pt modelId="{AD1D77F0-D82C-4205-B779-D4A161391F7C}" type="pres">
      <dgm:prSet presAssocID="{48045F8C-7803-4251-B7F6-117B8D6E3ABF}" presName="rootText" presStyleLbl="node1" presStyleIdx="1" presStyleCnt="2"/>
      <dgm:spPr/>
      <dgm:t>
        <a:bodyPr/>
        <a:lstStyle/>
        <a:p>
          <a:endParaRPr lang="es-MX"/>
        </a:p>
      </dgm:t>
    </dgm:pt>
    <dgm:pt modelId="{A264140C-939F-402C-831A-DBEF4612432C}" type="pres">
      <dgm:prSet presAssocID="{48045F8C-7803-4251-B7F6-117B8D6E3ABF}" presName="rootConnector" presStyleLbl="node1" presStyleIdx="1" presStyleCnt="2"/>
      <dgm:spPr/>
      <dgm:t>
        <a:bodyPr/>
        <a:lstStyle/>
        <a:p>
          <a:endParaRPr lang="es-MX"/>
        </a:p>
      </dgm:t>
    </dgm:pt>
    <dgm:pt modelId="{0486CD74-EF2D-41E8-A277-E7F192D5A1AA}" type="pres">
      <dgm:prSet presAssocID="{48045F8C-7803-4251-B7F6-117B8D6E3ABF}" presName="childShape" presStyleCnt="0"/>
      <dgm:spPr/>
    </dgm:pt>
    <dgm:pt modelId="{99C631DA-53B7-4AAC-BC8D-0C7EA804B49A}" type="pres">
      <dgm:prSet presAssocID="{A23D2C64-EC45-4D55-AF49-87BC259ACD48}" presName="Name13" presStyleLbl="parChTrans1D2" presStyleIdx="2" presStyleCnt="3"/>
      <dgm:spPr/>
      <dgm:t>
        <a:bodyPr/>
        <a:lstStyle/>
        <a:p>
          <a:endParaRPr lang="es-MX"/>
        </a:p>
      </dgm:t>
    </dgm:pt>
    <dgm:pt modelId="{B226C90F-904B-44E1-9699-505F5550DFEB}" type="pres">
      <dgm:prSet presAssocID="{860DCB38-62C1-40D2-9DF2-8ED7DD027B39}" presName="childText" presStyleLbl="bgAcc1" presStyleIdx="2" presStyleCnt="3">
        <dgm:presLayoutVars>
          <dgm:bulletEnabled val="1"/>
        </dgm:presLayoutVars>
      </dgm:prSet>
      <dgm:spPr/>
      <dgm:t>
        <a:bodyPr/>
        <a:lstStyle/>
        <a:p>
          <a:endParaRPr lang="es-MX"/>
        </a:p>
      </dgm:t>
    </dgm:pt>
  </dgm:ptLst>
  <dgm:cxnLst>
    <dgm:cxn modelId="{9A458238-222B-45E4-B5B3-B2CE00051C69}" type="presOf" srcId="{A63D7F15-FF9B-4AEA-AE9D-ACD0A10EAF22}" destId="{47743440-4776-4DBC-BD48-2941205EEA7D}" srcOrd="0" destOrd="0" presId="urn:microsoft.com/office/officeart/2005/8/layout/hierarchy3"/>
    <dgm:cxn modelId="{E940D6E8-A2D8-41B2-9CB0-5160EE55B021}" srcId="{60E29AA4-0385-456B-BC9D-302CD4CC25D4}" destId="{439E6E41-4434-474F-8F06-68AAF72D801C}" srcOrd="1" destOrd="0" parTransId="{BC0ADF60-CC60-4F46-8D0A-8A101BDD3A11}" sibTransId="{F026846C-4118-4360-B95C-99B3AFC64683}"/>
    <dgm:cxn modelId="{C065C56E-FA07-4D10-9F8C-9FFFB682F9B4}" type="presOf" srcId="{860DCB38-62C1-40D2-9DF2-8ED7DD027B39}" destId="{B226C90F-904B-44E1-9699-505F5550DFEB}" srcOrd="0" destOrd="0" presId="urn:microsoft.com/office/officeart/2005/8/layout/hierarchy3"/>
    <dgm:cxn modelId="{C9B98CA4-E827-4647-9DA5-2D2FC8A9B6F9}" srcId="{39190734-CA87-4DC9-B797-4AA136E71E11}" destId="{60E29AA4-0385-456B-BC9D-302CD4CC25D4}" srcOrd="0" destOrd="0" parTransId="{4FE0A8B3-4002-47C5-9F26-47193C764043}" sibTransId="{7DEF6A61-4326-4EE5-BF6A-AEF47CA8DD1A}"/>
    <dgm:cxn modelId="{AF5B5C44-A687-4060-A77F-75443170EA4E}" type="presOf" srcId="{A23D2C64-EC45-4D55-AF49-87BC259ACD48}" destId="{99C631DA-53B7-4AAC-BC8D-0C7EA804B49A}" srcOrd="0" destOrd="0" presId="urn:microsoft.com/office/officeart/2005/8/layout/hierarchy3"/>
    <dgm:cxn modelId="{8C238C43-4402-44B5-9518-E67A91EC046C}" type="presOf" srcId="{FC8DB60E-B768-45D8-AC7F-690D49B01FA3}" destId="{C7B47B92-978D-4DD6-8CD7-806B5FB49000}" srcOrd="0" destOrd="0" presId="urn:microsoft.com/office/officeart/2005/8/layout/hierarchy3"/>
    <dgm:cxn modelId="{946B4358-1B4A-45DA-8633-1AC1A635E8A7}" type="presOf" srcId="{60E29AA4-0385-456B-BC9D-302CD4CC25D4}" destId="{DBBF29C0-06A1-4CE5-8FB3-A70D7E7C0D9B}" srcOrd="0" destOrd="0" presId="urn:microsoft.com/office/officeart/2005/8/layout/hierarchy3"/>
    <dgm:cxn modelId="{A1BCAB4F-86CB-41DC-9FC0-DF28D78D02FE}" type="presOf" srcId="{48045F8C-7803-4251-B7F6-117B8D6E3ABF}" destId="{A264140C-939F-402C-831A-DBEF4612432C}" srcOrd="1" destOrd="0" presId="urn:microsoft.com/office/officeart/2005/8/layout/hierarchy3"/>
    <dgm:cxn modelId="{437DF41B-576C-453D-B61E-75C52E6EBDE7}" srcId="{48045F8C-7803-4251-B7F6-117B8D6E3ABF}" destId="{860DCB38-62C1-40D2-9DF2-8ED7DD027B39}" srcOrd="0" destOrd="0" parTransId="{A23D2C64-EC45-4D55-AF49-87BC259ACD48}" sibTransId="{39E74F61-66FC-4516-B11E-05592D332394}"/>
    <dgm:cxn modelId="{D1E99372-7DDF-49A6-B117-8259B2C8A267}" type="presOf" srcId="{39190734-CA87-4DC9-B797-4AA136E71E11}" destId="{906BC75B-4DCA-4255-87FE-3B0AA529572A}" srcOrd="0" destOrd="0" presId="urn:microsoft.com/office/officeart/2005/8/layout/hierarchy3"/>
    <dgm:cxn modelId="{0FB18990-04D4-490D-B33E-71EE5ACB6201}" srcId="{60E29AA4-0385-456B-BC9D-302CD4CC25D4}" destId="{FC8DB60E-B768-45D8-AC7F-690D49B01FA3}" srcOrd="0" destOrd="0" parTransId="{A63D7F15-FF9B-4AEA-AE9D-ACD0A10EAF22}" sibTransId="{1E70FBFF-E479-4EB0-8236-EEBCD711AFB7}"/>
    <dgm:cxn modelId="{21686B5C-CD67-479C-83D2-F630216B5365}" type="presOf" srcId="{439E6E41-4434-474F-8F06-68AAF72D801C}" destId="{65B13C84-7EBF-4A74-8256-282648794E81}" srcOrd="0" destOrd="0" presId="urn:microsoft.com/office/officeart/2005/8/layout/hierarchy3"/>
    <dgm:cxn modelId="{E3797A91-0ACB-4B21-BE14-6B4E9EB35CE5}" type="presOf" srcId="{48045F8C-7803-4251-B7F6-117B8D6E3ABF}" destId="{AD1D77F0-D82C-4205-B779-D4A161391F7C}" srcOrd="0" destOrd="0" presId="urn:microsoft.com/office/officeart/2005/8/layout/hierarchy3"/>
    <dgm:cxn modelId="{321C041A-07FE-4277-98E0-80AC4BDB5F8A}" type="presOf" srcId="{60E29AA4-0385-456B-BC9D-302CD4CC25D4}" destId="{851E23A4-B677-45DB-9D62-354B590C4C8D}" srcOrd="1" destOrd="0" presId="urn:microsoft.com/office/officeart/2005/8/layout/hierarchy3"/>
    <dgm:cxn modelId="{716AB0B2-6E0C-4D7C-B59A-A7ACA17E360A}" type="presOf" srcId="{BC0ADF60-CC60-4F46-8D0A-8A101BDD3A11}" destId="{44C544CA-BC3F-4539-81B0-506C064B7574}" srcOrd="0" destOrd="0" presId="urn:microsoft.com/office/officeart/2005/8/layout/hierarchy3"/>
    <dgm:cxn modelId="{2021519C-140B-43E6-B82E-6710CDB1CC3F}" srcId="{39190734-CA87-4DC9-B797-4AA136E71E11}" destId="{48045F8C-7803-4251-B7F6-117B8D6E3ABF}" srcOrd="1" destOrd="0" parTransId="{B88889DC-394C-495D-B7D5-073FAD823C30}" sibTransId="{53186C5A-0578-495A-97A5-272FC32F0ABC}"/>
    <dgm:cxn modelId="{A016147C-8B6F-49A0-AECB-70E85B398D72}" type="presParOf" srcId="{906BC75B-4DCA-4255-87FE-3B0AA529572A}" destId="{9B8C5809-27FD-4B0B-8B26-52EACBF15ED0}" srcOrd="0" destOrd="0" presId="urn:microsoft.com/office/officeart/2005/8/layout/hierarchy3"/>
    <dgm:cxn modelId="{2A869D56-9A3A-406E-9902-37F6D3050D87}" type="presParOf" srcId="{9B8C5809-27FD-4B0B-8B26-52EACBF15ED0}" destId="{1607A27A-3ED0-4699-B632-0C7C14535986}" srcOrd="0" destOrd="0" presId="urn:microsoft.com/office/officeart/2005/8/layout/hierarchy3"/>
    <dgm:cxn modelId="{BEB89494-D67F-4675-BBFD-C7DC2E4ABA33}" type="presParOf" srcId="{1607A27A-3ED0-4699-B632-0C7C14535986}" destId="{DBBF29C0-06A1-4CE5-8FB3-A70D7E7C0D9B}" srcOrd="0" destOrd="0" presId="urn:microsoft.com/office/officeart/2005/8/layout/hierarchy3"/>
    <dgm:cxn modelId="{3516E9AF-C6CB-4353-945B-2CAFD9F4CCA0}" type="presParOf" srcId="{1607A27A-3ED0-4699-B632-0C7C14535986}" destId="{851E23A4-B677-45DB-9D62-354B590C4C8D}" srcOrd="1" destOrd="0" presId="urn:microsoft.com/office/officeart/2005/8/layout/hierarchy3"/>
    <dgm:cxn modelId="{1354BC7C-51BF-4371-BE18-386B29615769}" type="presParOf" srcId="{9B8C5809-27FD-4B0B-8B26-52EACBF15ED0}" destId="{784B104E-35D1-47CA-B257-30FA252961C5}" srcOrd="1" destOrd="0" presId="urn:microsoft.com/office/officeart/2005/8/layout/hierarchy3"/>
    <dgm:cxn modelId="{1A3FA01E-40D2-403D-BEE4-41126645F053}" type="presParOf" srcId="{784B104E-35D1-47CA-B257-30FA252961C5}" destId="{47743440-4776-4DBC-BD48-2941205EEA7D}" srcOrd="0" destOrd="0" presId="urn:microsoft.com/office/officeart/2005/8/layout/hierarchy3"/>
    <dgm:cxn modelId="{1672A9A2-5287-40F6-A63F-575B8F30E3DB}" type="presParOf" srcId="{784B104E-35D1-47CA-B257-30FA252961C5}" destId="{C7B47B92-978D-4DD6-8CD7-806B5FB49000}" srcOrd="1" destOrd="0" presId="urn:microsoft.com/office/officeart/2005/8/layout/hierarchy3"/>
    <dgm:cxn modelId="{F25706B4-E38D-4E69-A178-8CD433873F2C}" type="presParOf" srcId="{784B104E-35D1-47CA-B257-30FA252961C5}" destId="{44C544CA-BC3F-4539-81B0-506C064B7574}" srcOrd="2" destOrd="0" presId="urn:microsoft.com/office/officeart/2005/8/layout/hierarchy3"/>
    <dgm:cxn modelId="{C7A4F959-68CA-459A-8B41-63B0C0B1D3FA}" type="presParOf" srcId="{784B104E-35D1-47CA-B257-30FA252961C5}" destId="{65B13C84-7EBF-4A74-8256-282648794E81}" srcOrd="3" destOrd="0" presId="urn:microsoft.com/office/officeart/2005/8/layout/hierarchy3"/>
    <dgm:cxn modelId="{999E6896-2FCC-4C82-984C-030F8AFD5B4D}" type="presParOf" srcId="{906BC75B-4DCA-4255-87FE-3B0AA529572A}" destId="{956E683D-5AE1-441B-B8CA-C326AB153AC2}" srcOrd="1" destOrd="0" presId="urn:microsoft.com/office/officeart/2005/8/layout/hierarchy3"/>
    <dgm:cxn modelId="{B7FA1A51-9640-4448-BA02-98E3C0378FF4}" type="presParOf" srcId="{956E683D-5AE1-441B-B8CA-C326AB153AC2}" destId="{7C1613CE-2C01-43A9-A181-77FEA83C3C68}" srcOrd="0" destOrd="0" presId="urn:microsoft.com/office/officeart/2005/8/layout/hierarchy3"/>
    <dgm:cxn modelId="{5B8F686F-38C6-4363-8161-4AB84A7CFD2E}" type="presParOf" srcId="{7C1613CE-2C01-43A9-A181-77FEA83C3C68}" destId="{AD1D77F0-D82C-4205-B779-D4A161391F7C}" srcOrd="0" destOrd="0" presId="urn:microsoft.com/office/officeart/2005/8/layout/hierarchy3"/>
    <dgm:cxn modelId="{1F12D247-7129-4900-9B56-AFCE4395C701}" type="presParOf" srcId="{7C1613CE-2C01-43A9-A181-77FEA83C3C68}" destId="{A264140C-939F-402C-831A-DBEF4612432C}" srcOrd="1" destOrd="0" presId="urn:microsoft.com/office/officeart/2005/8/layout/hierarchy3"/>
    <dgm:cxn modelId="{85EFA8C1-815D-4BB9-B807-70182E2D7CB8}" type="presParOf" srcId="{956E683D-5AE1-441B-B8CA-C326AB153AC2}" destId="{0486CD74-EF2D-41E8-A277-E7F192D5A1AA}" srcOrd="1" destOrd="0" presId="urn:microsoft.com/office/officeart/2005/8/layout/hierarchy3"/>
    <dgm:cxn modelId="{952BBCC0-5105-42A5-8205-154846CB0261}" type="presParOf" srcId="{0486CD74-EF2D-41E8-A277-E7F192D5A1AA}" destId="{99C631DA-53B7-4AAC-BC8D-0C7EA804B49A}" srcOrd="0" destOrd="0" presId="urn:microsoft.com/office/officeart/2005/8/layout/hierarchy3"/>
    <dgm:cxn modelId="{3F87C273-445E-4EFA-AEA0-6C1F84E01CA6}" type="presParOf" srcId="{0486CD74-EF2D-41E8-A277-E7F192D5A1AA}" destId="{B226C90F-904B-44E1-9699-505F5550DFEB}" srcOrd="1"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8.xml><?xml version="1.0" encoding="utf-8"?>
<dgm:dataModel xmlns:dgm="http://schemas.openxmlformats.org/drawingml/2006/diagram" xmlns:a="http://schemas.openxmlformats.org/drawingml/2006/main">
  <dgm:ptLst>
    <dgm:pt modelId="{2CD40D7B-91DE-4E56-A0C1-B694D4EDAD9B}"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s-MX"/>
        </a:p>
      </dgm:t>
    </dgm:pt>
    <dgm:pt modelId="{5209890F-802D-4ED2-9AE1-E588D7D231D5}">
      <dgm:prSet phldrT="[Texto]"/>
      <dgm:spPr/>
      <dgm:t>
        <a:bodyPr/>
        <a:lstStyle/>
        <a:p>
          <a:r>
            <a:rPr lang="es-MX" dirty="0" smtClean="0"/>
            <a:t>Característica del desarrollo de la economía mexicana durante 1994;</a:t>
          </a:r>
          <a:endParaRPr lang="es-MX" dirty="0"/>
        </a:p>
      </dgm:t>
    </dgm:pt>
    <dgm:pt modelId="{1C3B7EB6-060C-45D9-89C6-B99C644985AE}" type="parTrans" cxnId="{8C9897C8-9F94-434B-8267-5E6CF579E0B3}">
      <dgm:prSet/>
      <dgm:spPr/>
      <dgm:t>
        <a:bodyPr/>
        <a:lstStyle/>
        <a:p>
          <a:endParaRPr lang="es-MX"/>
        </a:p>
      </dgm:t>
    </dgm:pt>
    <dgm:pt modelId="{162031DF-EF85-4B21-B97A-2C1DD6451F34}" type="sibTrans" cxnId="{8C9897C8-9F94-434B-8267-5E6CF579E0B3}">
      <dgm:prSet/>
      <dgm:spPr/>
      <dgm:t>
        <a:bodyPr/>
        <a:lstStyle/>
        <a:p>
          <a:endParaRPr lang="es-MX"/>
        </a:p>
      </dgm:t>
    </dgm:pt>
    <dgm:pt modelId="{3FA60803-2399-4DA1-9D7E-0E6F629FE77A}">
      <dgm:prSet phldrT="[Texto]"/>
      <dgm:spPr/>
      <dgm:t>
        <a:bodyPr/>
        <a:lstStyle/>
        <a:p>
          <a:r>
            <a:rPr lang="es-MX" b="1" dirty="0" smtClean="0"/>
            <a:t>Fue la fuerte aceleración mostrada por el gasto en formación de capital, el cual se incrementó a un ritmo de 8.1%.</a:t>
          </a:r>
          <a:endParaRPr lang="es-MX" dirty="0"/>
        </a:p>
      </dgm:t>
    </dgm:pt>
    <dgm:pt modelId="{56E90236-E2A6-4A3B-BBDF-974985DC8AD7}" type="parTrans" cxnId="{99FB83BC-2141-46B4-BC06-D1AB11F93A24}">
      <dgm:prSet/>
      <dgm:spPr/>
      <dgm:t>
        <a:bodyPr/>
        <a:lstStyle/>
        <a:p>
          <a:endParaRPr lang="es-MX"/>
        </a:p>
      </dgm:t>
    </dgm:pt>
    <dgm:pt modelId="{0E36F768-A6F4-49AE-BAB5-2FF5D1A57893}" type="sibTrans" cxnId="{99FB83BC-2141-46B4-BC06-D1AB11F93A24}">
      <dgm:prSet/>
      <dgm:spPr/>
      <dgm:t>
        <a:bodyPr/>
        <a:lstStyle/>
        <a:p>
          <a:endParaRPr lang="es-MX"/>
        </a:p>
      </dgm:t>
    </dgm:pt>
    <dgm:pt modelId="{00584F4A-F525-444D-8F81-ADEF46D2CE5D}">
      <dgm:prSet phldrT="[Texto]"/>
      <dgm:spPr/>
      <dgm:t>
        <a:bodyPr/>
        <a:lstStyle/>
        <a:p>
          <a:r>
            <a:rPr lang="es-MX" b="1" dirty="0" smtClean="0"/>
            <a:t>De ahí que ese concepto haya representado el 23.5% del PIB, medido a precios corrientes. </a:t>
          </a:r>
          <a:endParaRPr lang="es-MX" dirty="0"/>
        </a:p>
      </dgm:t>
    </dgm:pt>
    <dgm:pt modelId="{5DD5B105-FB03-4632-BE11-04EEB6E4511E}" type="parTrans" cxnId="{1196917B-D824-418B-8C23-496AC6BB3AB0}">
      <dgm:prSet/>
      <dgm:spPr/>
      <dgm:t>
        <a:bodyPr/>
        <a:lstStyle/>
        <a:p>
          <a:endParaRPr lang="es-MX"/>
        </a:p>
      </dgm:t>
    </dgm:pt>
    <dgm:pt modelId="{75E1AC3B-FB89-43A0-BB1B-A8EB9D566832}" type="sibTrans" cxnId="{1196917B-D824-418B-8C23-496AC6BB3AB0}">
      <dgm:prSet/>
      <dgm:spPr/>
      <dgm:t>
        <a:bodyPr/>
        <a:lstStyle/>
        <a:p>
          <a:endParaRPr lang="es-MX"/>
        </a:p>
      </dgm:t>
    </dgm:pt>
    <dgm:pt modelId="{036F3E45-9D66-43A8-BD49-71BADE576A0E}">
      <dgm:prSet phldrT="[Texto]"/>
      <dgm:spPr/>
      <dgm:t>
        <a:bodyPr/>
        <a:lstStyle/>
        <a:p>
          <a:r>
            <a:rPr lang="es-MX" b="1" dirty="0" smtClean="0"/>
            <a:t>Desde el primer trimestre del año fue notorio el repunte de la inversión. </a:t>
          </a:r>
          <a:endParaRPr lang="es-MX" dirty="0"/>
        </a:p>
      </dgm:t>
    </dgm:pt>
    <dgm:pt modelId="{41253C69-8FC4-462E-9E59-841CEA52E1AE}" type="parTrans" cxnId="{019DC12A-FB50-4E17-9400-33E8FF1FFC28}">
      <dgm:prSet/>
      <dgm:spPr/>
      <dgm:t>
        <a:bodyPr/>
        <a:lstStyle/>
        <a:p>
          <a:endParaRPr lang="es-MX"/>
        </a:p>
      </dgm:t>
    </dgm:pt>
    <dgm:pt modelId="{F1EE3B60-E3BF-4E80-B8A2-54660162547C}" type="sibTrans" cxnId="{019DC12A-FB50-4E17-9400-33E8FF1FFC28}">
      <dgm:prSet/>
      <dgm:spPr/>
      <dgm:t>
        <a:bodyPr/>
        <a:lstStyle/>
        <a:p>
          <a:endParaRPr lang="es-MX"/>
        </a:p>
      </dgm:t>
    </dgm:pt>
    <dgm:pt modelId="{4927D624-0AD2-4EA3-AB34-CD42E632C366}" type="pres">
      <dgm:prSet presAssocID="{2CD40D7B-91DE-4E56-A0C1-B694D4EDAD9B}" presName="linearFlow" presStyleCnt="0">
        <dgm:presLayoutVars>
          <dgm:dir/>
          <dgm:animLvl val="lvl"/>
          <dgm:resizeHandles val="exact"/>
        </dgm:presLayoutVars>
      </dgm:prSet>
      <dgm:spPr/>
      <dgm:t>
        <a:bodyPr/>
        <a:lstStyle/>
        <a:p>
          <a:endParaRPr lang="es-MX"/>
        </a:p>
      </dgm:t>
    </dgm:pt>
    <dgm:pt modelId="{616602AA-2F4C-437F-B9B5-C06F4AA768D1}" type="pres">
      <dgm:prSet presAssocID="{5209890F-802D-4ED2-9AE1-E588D7D231D5}" presName="composite" presStyleCnt="0"/>
      <dgm:spPr/>
    </dgm:pt>
    <dgm:pt modelId="{8B15938A-18D0-434B-8FAF-A7A7955A6AB4}" type="pres">
      <dgm:prSet presAssocID="{5209890F-802D-4ED2-9AE1-E588D7D231D5}" presName="parentText" presStyleLbl="alignNode1" presStyleIdx="0" presStyleCnt="1">
        <dgm:presLayoutVars>
          <dgm:chMax val="1"/>
          <dgm:bulletEnabled val="1"/>
        </dgm:presLayoutVars>
      </dgm:prSet>
      <dgm:spPr/>
      <dgm:t>
        <a:bodyPr/>
        <a:lstStyle/>
        <a:p>
          <a:endParaRPr lang="es-MX"/>
        </a:p>
      </dgm:t>
    </dgm:pt>
    <dgm:pt modelId="{2419A49F-5E17-46CB-B618-922F82AF8DD2}" type="pres">
      <dgm:prSet presAssocID="{5209890F-802D-4ED2-9AE1-E588D7D231D5}" presName="descendantText" presStyleLbl="alignAcc1" presStyleIdx="0" presStyleCnt="1">
        <dgm:presLayoutVars>
          <dgm:bulletEnabled val="1"/>
        </dgm:presLayoutVars>
      </dgm:prSet>
      <dgm:spPr/>
      <dgm:t>
        <a:bodyPr/>
        <a:lstStyle/>
        <a:p>
          <a:endParaRPr lang="es-MX"/>
        </a:p>
      </dgm:t>
    </dgm:pt>
  </dgm:ptLst>
  <dgm:cxnLst>
    <dgm:cxn modelId="{7E6B20F5-8AB2-4B7C-9CDF-03378F36D5D6}" type="presOf" srcId="{00584F4A-F525-444D-8F81-ADEF46D2CE5D}" destId="{2419A49F-5E17-46CB-B618-922F82AF8DD2}" srcOrd="0" destOrd="1" presId="urn:microsoft.com/office/officeart/2005/8/layout/chevron2"/>
    <dgm:cxn modelId="{49BA232B-F1D1-4A82-98E0-5F66B7FA87B4}" type="presOf" srcId="{3FA60803-2399-4DA1-9D7E-0E6F629FE77A}" destId="{2419A49F-5E17-46CB-B618-922F82AF8DD2}" srcOrd="0" destOrd="0" presId="urn:microsoft.com/office/officeart/2005/8/layout/chevron2"/>
    <dgm:cxn modelId="{019DC12A-FB50-4E17-9400-33E8FF1FFC28}" srcId="{5209890F-802D-4ED2-9AE1-E588D7D231D5}" destId="{036F3E45-9D66-43A8-BD49-71BADE576A0E}" srcOrd="2" destOrd="0" parTransId="{41253C69-8FC4-462E-9E59-841CEA52E1AE}" sibTransId="{F1EE3B60-E3BF-4E80-B8A2-54660162547C}"/>
    <dgm:cxn modelId="{1A9A8290-38C1-494A-9DAA-D1CCC02D0EB1}" type="presOf" srcId="{2CD40D7B-91DE-4E56-A0C1-B694D4EDAD9B}" destId="{4927D624-0AD2-4EA3-AB34-CD42E632C366}" srcOrd="0" destOrd="0" presId="urn:microsoft.com/office/officeart/2005/8/layout/chevron2"/>
    <dgm:cxn modelId="{1196917B-D824-418B-8C23-496AC6BB3AB0}" srcId="{5209890F-802D-4ED2-9AE1-E588D7D231D5}" destId="{00584F4A-F525-444D-8F81-ADEF46D2CE5D}" srcOrd="1" destOrd="0" parTransId="{5DD5B105-FB03-4632-BE11-04EEB6E4511E}" sibTransId="{75E1AC3B-FB89-43A0-BB1B-A8EB9D566832}"/>
    <dgm:cxn modelId="{53231ECD-E43E-4CA5-8596-B7812324C7B5}" type="presOf" srcId="{5209890F-802D-4ED2-9AE1-E588D7D231D5}" destId="{8B15938A-18D0-434B-8FAF-A7A7955A6AB4}" srcOrd="0" destOrd="0" presId="urn:microsoft.com/office/officeart/2005/8/layout/chevron2"/>
    <dgm:cxn modelId="{8C9897C8-9F94-434B-8267-5E6CF579E0B3}" srcId="{2CD40D7B-91DE-4E56-A0C1-B694D4EDAD9B}" destId="{5209890F-802D-4ED2-9AE1-E588D7D231D5}" srcOrd="0" destOrd="0" parTransId="{1C3B7EB6-060C-45D9-89C6-B99C644985AE}" sibTransId="{162031DF-EF85-4B21-B97A-2C1DD6451F34}"/>
    <dgm:cxn modelId="{99FB83BC-2141-46B4-BC06-D1AB11F93A24}" srcId="{5209890F-802D-4ED2-9AE1-E588D7D231D5}" destId="{3FA60803-2399-4DA1-9D7E-0E6F629FE77A}" srcOrd="0" destOrd="0" parTransId="{56E90236-E2A6-4A3B-BBDF-974985DC8AD7}" sibTransId="{0E36F768-A6F4-49AE-BAB5-2FF5D1A57893}"/>
    <dgm:cxn modelId="{0A595366-23E0-4A2D-9C33-D5B4A4750EE1}" type="presOf" srcId="{036F3E45-9D66-43A8-BD49-71BADE576A0E}" destId="{2419A49F-5E17-46CB-B618-922F82AF8DD2}" srcOrd="0" destOrd="2" presId="urn:microsoft.com/office/officeart/2005/8/layout/chevron2"/>
    <dgm:cxn modelId="{A7351B0C-79B0-4E3E-B0D0-5BC949098C1A}" type="presParOf" srcId="{4927D624-0AD2-4EA3-AB34-CD42E632C366}" destId="{616602AA-2F4C-437F-B9B5-C06F4AA768D1}" srcOrd="0" destOrd="0" presId="urn:microsoft.com/office/officeart/2005/8/layout/chevron2"/>
    <dgm:cxn modelId="{3842191F-B46C-48A2-8198-A652BC1F7869}" type="presParOf" srcId="{616602AA-2F4C-437F-B9B5-C06F4AA768D1}" destId="{8B15938A-18D0-434B-8FAF-A7A7955A6AB4}" srcOrd="0" destOrd="0" presId="urn:microsoft.com/office/officeart/2005/8/layout/chevron2"/>
    <dgm:cxn modelId="{1EBF4F2D-7EBB-47ED-A687-E9AC53FD2D52}" type="presParOf" srcId="{616602AA-2F4C-437F-B9B5-C06F4AA768D1}" destId="{2419A49F-5E17-46CB-B618-922F82AF8DD2}"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9.xml><?xml version="1.0" encoding="utf-8"?>
<dgm:dataModel xmlns:dgm="http://schemas.openxmlformats.org/drawingml/2006/diagram" xmlns:a="http://schemas.openxmlformats.org/drawingml/2006/main">
  <dgm:ptLst>
    <dgm:pt modelId="{AD0F819D-96CE-42CA-93E0-6B0D9741F639}"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s-MX"/>
        </a:p>
      </dgm:t>
    </dgm:pt>
    <dgm:pt modelId="{D56603FD-EC39-4C87-B9E2-319992B461A5}">
      <dgm:prSet phldrT="[Texto]"/>
      <dgm:spPr/>
      <dgm:t>
        <a:bodyPr/>
        <a:lstStyle/>
        <a:p>
          <a:r>
            <a:rPr lang="es-MX" dirty="0" smtClean="0"/>
            <a:t>El crecimiento económico mexicano en 1994, se apoyo:</a:t>
          </a:r>
          <a:endParaRPr lang="es-MX" dirty="0"/>
        </a:p>
      </dgm:t>
    </dgm:pt>
    <dgm:pt modelId="{63AA8A9D-5AEB-4DD4-B32D-B51C7F9C3AB7}" type="parTrans" cxnId="{0C25AECC-0F59-4BBE-B80E-0F599FBD74B0}">
      <dgm:prSet/>
      <dgm:spPr/>
      <dgm:t>
        <a:bodyPr/>
        <a:lstStyle/>
        <a:p>
          <a:endParaRPr lang="es-MX"/>
        </a:p>
      </dgm:t>
    </dgm:pt>
    <dgm:pt modelId="{FE62D350-4ED6-4896-A7DB-25BE8C25A739}" type="sibTrans" cxnId="{0C25AECC-0F59-4BBE-B80E-0F599FBD74B0}">
      <dgm:prSet/>
      <dgm:spPr/>
      <dgm:t>
        <a:bodyPr/>
        <a:lstStyle/>
        <a:p>
          <a:endParaRPr lang="es-MX"/>
        </a:p>
      </dgm:t>
    </dgm:pt>
    <dgm:pt modelId="{3DB01A87-6CD8-4A7D-A63A-A9649FF58929}">
      <dgm:prSet phldrT="[Texto]"/>
      <dgm:spPr/>
      <dgm:t>
        <a:bodyPr/>
        <a:lstStyle/>
        <a:p>
          <a:r>
            <a:rPr lang="es-MX" b="1" dirty="0" smtClean="0"/>
            <a:t>En una fuerte recuperación de la producción industrial, la cual obtuvo la tasa de crecimiento más alta de los últimos 4 años. </a:t>
          </a:r>
          <a:endParaRPr lang="es-MX" dirty="0"/>
        </a:p>
      </dgm:t>
    </dgm:pt>
    <dgm:pt modelId="{3C11362E-16D8-4A8A-9EDA-B06FFE3D7F40}" type="parTrans" cxnId="{5F43740B-DC32-447F-9E25-2AC3FFFF5B50}">
      <dgm:prSet/>
      <dgm:spPr/>
      <dgm:t>
        <a:bodyPr/>
        <a:lstStyle/>
        <a:p>
          <a:endParaRPr lang="es-MX"/>
        </a:p>
      </dgm:t>
    </dgm:pt>
    <dgm:pt modelId="{5D9E9D8F-D010-4823-89E7-CEF05EB19C8B}" type="sibTrans" cxnId="{5F43740B-DC32-447F-9E25-2AC3FFFF5B50}">
      <dgm:prSet/>
      <dgm:spPr/>
      <dgm:t>
        <a:bodyPr/>
        <a:lstStyle/>
        <a:p>
          <a:endParaRPr lang="es-MX"/>
        </a:p>
      </dgm:t>
    </dgm:pt>
    <dgm:pt modelId="{4448BF19-0573-4CCB-BF7F-6F8A403F5D98}">
      <dgm:prSet phldrT="[Texto]"/>
      <dgm:spPr/>
      <dgm:t>
        <a:bodyPr/>
        <a:lstStyle/>
        <a:p>
          <a:r>
            <a:rPr lang="es-MX" b="1" dirty="0" smtClean="0"/>
            <a:t>El dinamismo de este sector se sustentó en el desempeño de las 4 grandes divisiones que lo conforman, pero principalmente en las de construcción, manufacturas y electricidad.</a:t>
          </a:r>
          <a:endParaRPr lang="es-MX" dirty="0"/>
        </a:p>
      </dgm:t>
    </dgm:pt>
    <dgm:pt modelId="{60C14DEF-1095-4258-B9BD-C66437500054}" type="parTrans" cxnId="{6D51290A-F55C-4DFF-82F4-5898B3232D80}">
      <dgm:prSet/>
      <dgm:spPr/>
      <dgm:t>
        <a:bodyPr/>
        <a:lstStyle/>
        <a:p>
          <a:endParaRPr lang="es-MX"/>
        </a:p>
      </dgm:t>
    </dgm:pt>
    <dgm:pt modelId="{0E594FB1-F0E3-48D4-ADD9-C93286BE77DE}" type="sibTrans" cxnId="{6D51290A-F55C-4DFF-82F4-5898B3232D80}">
      <dgm:prSet/>
      <dgm:spPr/>
      <dgm:t>
        <a:bodyPr/>
        <a:lstStyle/>
        <a:p>
          <a:endParaRPr lang="es-MX"/>
        </a:p>
      </dgm:t>
    </dgm:pt>
    <dgm:pt modelId="{A9E16C9B-2A53-4230-B610-482FFF646760}">
      <dgm:prSet/>
      <dgm:spPr/>
      <dgm:t>
        <a:bodyPr/>
        <a:lstStyle/>
        <a:p>
          <a:endParaRPr lang="es-MX" dirty="0"/>
        </a:p>
      </dgm:t>
    </dgm:pt>
    <dgm:pt modelId="{D63F076E-3E77-4296-A70B-E61110280AA7}" type="parTrans" cxnId="{B1095472-F596-4078-A72E-EC9E9F8866B6}">
      <dgm:prSet/>
      <dgm:spPr/>
      <dgm:t>
        <a:bodyPr/>
        <a:lstStyle/>
        <a:p>
          <a:endParaRPr lang="es-MX"/>
        </a:p>
      </dgm:t>
    </dgm:pt>
    <dgm:pt modelId="{7BB0AE4F-1EB3-4608-8138-F422B0F66C00}" type="sibTrans" cxnId="{B1095472-F596-4078-A72E-EC9E9F8866B6}">
      <dgm:prSet/>
      <dgm:spPr/>
      <dgm:t>
        <a:bodyPr/>
        <a:lstStyle/>
        <a:p>
          <a:endParaRPr lang="es-MX"/>
        </a:p>
      </dgm:t>
    </dgm:pt>
    <dgm:pt modelId="{43DF867D-63AE-43A2-A3D1-1FA0A041EED9}" type="pres">
      <dgm:prSet presAssocID="{AD0F819D-96CE-42CA-93E0-6B0D9741F639}" presName="Name0" presStyleCnt="0">
        <dgm:presLayoutVars>
          <dgm:dir/>
          <dgm:animLvl val="lvl"/>
          <dgm:resizeHandles val="exact"/>
        </dgm:presLayoutVars>
      </dgm:prSet>
      <dgm:spPr/>
      <dgm:t>
        <a:bodyPr/>
        <a:lstStyle/>
        <a:p>
          <a:endParaRPr lang="es-MX"/>
        </a:p>
      </dgm:t>
    </dgm:pt>
    <dgm:pt modelId="{3BE6DC8C-0EAB-462F-8059-C19CD1BEFE81}" type="pres">
      <dgm:prSet presAssocID="{D56603FD-EC39-4C87-B9E2-319992B461A5}" presName="composite" presStyleCnt="0"/>
      <dgm:spPr/>
    </dgm:pt>
    <dgm:pt modelId="{B1424F8D-DC63-4825-AA87-28C7511B71C4}" type="pres">
      <dgm:prSet presAssocID="{D56603FD-EC39-4C87-B9E2-319992B461A5}" presName="parTx" presStyleLbl="alignNode1" presStyleIdx="0" presStyleCnt="1">
        <dgm:presLayoutVars>
          <dgm:chMax val="0"/>
          <dgm:chPref val="0"/>
          <dgm:bulletEnabled val="1"/>
        </dgm:presLayoutVars>
      </dgm:prSet>
      <dgm:spPr/>
      <dgm:t>
        <a:bodyPr/>
        <a:lstStyle/>
        <a:p>
          <a:endParaRPr lang="es-MX"/>
        </a:p>
      </dgm:t>
    </dgm:pt>
    <dgm:pt modelId="{085C0A15-64EF-4D26-8998-F138BE774905}" type="pres">
      <dgm:prSet presAssocID="{D56603FD-EC39-4C87-B9E2-319992B461A5}" presName="desTx" presStyleLbl="alignAccFollowNode1" presStyleIdx="0" presStyleCnt="1">
        <dgm:presLayoutVars>
          <dgm:bulletEnabled val="1"/>
        </dgm:presLayoutVars>
      </dgm:prSet>
      <dgm:spPr/>
      <dgm:t>
        <a:bodyPr/>
        <a:lstStyle/>
        <a:p>
          <a:endParaRPr lang="es-MX"/>
        </a:p>
      </dgm:t>
    </dgm:pt>
  </dgm:ptLst>
  <dgm:cxnLst>
    <dgm:cxn modelId="{DEB69CEA-C519-43CA-A42E-8B487AD594CC}" type="presOf" srcId="{D56603FD-EC39-4C87-B9E2-319992B461A5}" destId="{B1424F8D-DC63-4825-AA87-28C7511B71C4}" srcOrd="0" destOrd="0" presId="urn:microsoft.com/office/officeart/2005/8/layout/hList1"/>
    <dgm:cxn modelId="{0C25AECC-0F59-4BBE-B80E-0F599FBD74B0}" srcId="{AD0F819D-96CE-42CA-93E0-6B0D9741F639}" destId="{D56603FD-EC39-4C87-B9E2-319992B461A5}" srcOrd="0" destOrd="0" parTransId="{63AA8A9D-5AEB-4DD4-B32D-B51C7F9C3AB7}" sibTransId="{FE62D350-4ED6-4896-A7DB-25BE8C25A739}"/>
    <dgm:cxn modelId="{B1095472-F596-4078-A72E-EC9E9F8866B6}" srcId="{D56603FD-EC39-4C87-B9E2-319992B461A5}" destId="{A9E16C9B-2A53-4230-B610-482FFF646760}" srcOrd="2" destOrd="0" parTransId="{D63F076E-3E77-4296-A70B-E61110280AA7}" sibTransId="{7BB0AE4F-1EB3-4608-8138-F422B0F66C00}"/>
    <dgm:cxn modelId="{6D51290A-F55C-4DFF-82F4-5898B3232D80}" srcId="{D56603FD-EC39-4C87-B9E2-319992B461A5}" destId="{4448BF19-0573-4CCB-BF7F-6F8A403F5D98}" srcOrd="1" destOrd="0" parTransId="{60C14DEF-1095-4258-B9BD-C66437500054}" sibTransId="{0E594FB1-F0E3-48D4-ADD9-C93286BE77DE}"/>
    <dgm:cxn modelId="{5F43740B-DC32-447F-9E25-2AC3FFFF5B50}" srcId="{D56603FD-EC39-4C87-B9E2-319992B461A5}" destId="{3DB01A87-6CD8-4A7D-A63A-A9649FF58929}" srcOrd="0" destOrd="0" parTransId="{3C11362E-16D8-4A8A-9EDA-B06FFE3D7F40}" sibTransId="{5D9E9D8F-D010-4823-89E7-CEF05EB19C8B}"/>
    <dgm:cxn modelId="{D2A7CC5B-B907-4A4A-951A-54FA018B2A2E}" type="presOf" srcId="{3DB01A87-6CD8-4A7D-A63A-A9649FF58929}" destId="{085C0A15-64EF-4D26-8998-F138BE774905}" srcOrd="0" destOrd="0" presId="urn:microsoft.com/office/officeart/2005/8/layout/hList1"/>
    <dgm:cxn modelId="{71271CCC-A085-4DB5-AD87-BCF362CBBD02}" type="presOf" srcId="{4448BF19-0573-4CCB-BF7F-6F8A403F5D98}" destId="{085C0A15-64EF-4D26-8998-F138BE774905}" srcOrd="0" destOrd="1" presId="urn:microsoft.com/office/officeart/2005/8/layout/hList1"/>
    <dgm:cxn modelId="{F322A1C1-DABE-4A3E-B3C2-2D0536C46362}" type="presOf" srcId="{AD0F819D-96CE-42CA-93E0-6B0D9741F639}" destId="{43DF867D-63AE-43A2-A3D1-1FA0A041EED9}" srcOrd="0" destOrd="0" presId="urn:microsoft.com/office/officeart/2005/8/layout/hList1"/>
    <dgm:cxn modelId="{56BFE2E6-5C2B-41AC-BC55-5EB28F00E87A}" type="presOf" srcId="{A9E16C9B-2A53-4230-B610-482FFF646760}" destId="{085C0A15-64EF-4D26-8998-F138BE774905}" srcOrd="0" destOrd="2" presId="urn:microsoft.com/office/officeart/2005/8/layout/hList1"/>
    <dgm:cxn modelId="{8E67A2F7-A9AE-43FF-9BFD-EE3CE2095A1C}" type="presParOf" srcId="{43DF867D-63AE-43A2-A3D1-1FA0A041EED9}" destId="{3BE6DC8C-0EAB-462F-8059-C19CD1BEFE81}" srcOrd="0" destOrd="0" presId="urn:microsoft.com/office/officeart/2005/8/layout/hList1"/>
    <dgm:cxn modelId="{E5437ED6-E2EA-43FF-A561-B9C76302CAF9}" type="presParOf" srcId="{3BE6DC8C-0EAB-462F-8059-C19CD1BEFE81}" destId="{B1424F8D-DC63-4825-AA87-28C7511B71C4}" srcOrd="0" destOrd="0" presId="urn:microsoft.com/office/officeart/2005/8/layout/hList1"/>
    <dgm:cxn modelId="{CBE69526-C05C-4DF5-A119-9CC7E2E8B749}" type="presParOf" srcId="{3BE6DC8C-0EAB-462F-8059-C19CD1BEFE81}" destId="{085C0A15-64EF-4D26-8998-F138BE774905}"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CD3A7A7-7B4C-4B80-9033-C1867147BA6C}" type="doc">
      <dgm:prSet loTypeId="urn:microsoft.com/office/officeart/2008/layout/RadialCluster" loCatId="cycle" qsTypeId="urn:microsoft.com/office/officeart/2005/8/quickstyle/simple1" qsCatId="simple" csTypeId="urn:microsoft.com/office/officeart/2005/8/colors/accent1_2" csCatId="accent1" phldr="1"/>
      <dgm:spPr/>
      <dgm:t>
        <a:bodyPr/>
        <a:lstStyle/>
        <a:p>
          <a:endParaRPr lang="es-MX"/>
        </a:p>
      </dgm:t>
    </dgm:pt>
    <dgm:pt modelId="{C017BF3B-7797-4C8C-AB61-B54A64F5B1A6}">
      <dgm:prSet phldrT="[Texto]" custT="1"/>
      <dgm:spPr/>
      <dgm:t>
        <a:bodyPr/>
        <a:lstStyle/>
        <a:p>
          <a:r>
            <a:rPr lang="es-MX" sz="1000" b="1" dirty="0" smtClean="0"/>
            <a:t>La inflación </a:t>
          </a:r>
          <a:endParaRPr lang="es-MX" sz="1000" dirty="0"/>
        </a:p>
      </dgm:t>
    </dgm:pt>
    <dgm:pt modelId="{7C83A9F9-A4F3-4464-AABD-ABD55D1EFA1D}" type="parTrans" cxnId="{B786138D-573E-405A-A49B-416DCCFCA6E9}">
      <dgm:prSet/>
      <dgm:spPr/>
      <dgm:t>
        <a:bodyPr/>
        <a:lstStyle/>
        <a:p>
          <a:endParaRPr lang="es-MX"/>
        </a:p>
      </dgm:t>
    </dgm:pt>
    <dgm:pt modelId="{D896E129-85F6-413F-970F-D9DF8E5FD5EB}" type="sibTrans" cxnId="{B786138D-573E-405A-A49B-416DCCFCA6E9}">
      <dgm:prSet/>
      <dgm:spPr/>
      <dgm:t>
        <a:bodyPr/>
        <a:lstStyle/>
        <a:p>
          <a:endParaRPr lang="es-MX"/>
        </a:p>
      </dgm:t>
    </dgm:pt>
    <dgm:pt modelId="{B095E450-0B6B-4E0D-ADE0-8F10EAB4B69B}">
      <dgm:prSet phldrT="[Texto]"/>
      <dgm:spPr/>
      <dgm:t>
        <a:bodyPr/>
        <a:lstStyle/>
        <a:p>
          <a:r>
            <a:rPr lang="es-MX" b="1" dirty="0" smtClean="0"/>
            <a:t>Es esencialmente un fenómeno monetario causado por la excesiva expansión del crédito,</a:t>
          </a:r>
          <a:endParaRPr lang="es-MX" dirty="0"/>
        </a:p>
      </dgm:t>
    </dgm:pt>
    <dgm:pt modelId="{4FDCCB8E-A934-4551-81C0-D99470925212}" type="parTrans" cxnId="{33470D49-15BB-4156-9885-661F432AD4B4}">
      <dgm:prSet/>
      <dgm:spPr/>
      <dgm:t>
        <a:bodyPr/>
        <a:lstStyle/>
        <a:p>
          <a:endParaRPr lang="es-MX"/>
        </a:p>
      </dgm:t>
    </dgm:pt>
    <dgm:pt modelId="{7A915F28-3C8A-4CC5-937A-A1165EC7041C}" type="sibTrans" cxnId="{33470D49-15BB-4156-9885-661F432AD4B4}">
      <dgm:prSet/>
      <dgm:spPr/>
      <dgm:t>
        <a:bodyPr/>
        <a:lstStyle/>
        <a:p>
          <a:endParaRPr lang="es-MX"/>
        </a:p>
      </dgm:t>
    </dgm:pt>
    <dgm:pt modelId="{161B659A-781A-472D-94D2-E4A7BFB1D550}">
      <dgm:prSet phldrT="[Texto]"/>
      <dgm:spPr/>
      <dgm:t>
        <a:bodyPr/>
        <a:lstStyle/>
        <a:p>
          <a:r>
            <a:rPr lang="es-MX" b="1" dirty="0" smtClean="0"/>
            <a:t>Sólo puede corregirse mediante una política monetaria restrictiva. </a:t>
          </a:r>
          <a:endParaRPr lang="es-MX" dirty="0"/>
        </a:p>
      </dgm:t>
    </dgm:pt>
    <dgm:pt modelId="{EF03C833-40BE-4D2F-8DE1-F5CFDFB416BA}" type="parTrans" cxnId="{B6E129C7-F1CA-46FC-9125-DBDF12ED8C8C}">
      <dgm:prSet/>
      <dgm:spPr/>
      <dgm:t>
        <a:bodyPr/>
        <a:lstStyle/>
        <a:p>
          <a:endParaRPr lang="es-MX"/>
        </a:p>
      </dgm:t>
    </dgm:pt>
    <dgm:pt modelId="{DEE2A4D4-78A3-49F6-AB38-806DB444D3DA}" type="sibTrans" cxnId="{B6E129C7-F1CA-46FC-9125-DBDF12ED8C8C}">
      <dgm:prSet/>
      <dgm:spPr/>
      <dgm:t>
        <a:bodyPr/>
        <a:lstStyle/>
        <a:p>
          <a:endParaRPr lang="es-MX"/>
        </a:p>
      </dgm:t>
    </dgm:pt>
    <dgm:pt modelId="{B4026FB3-C257-4504-B28A-60DE5D8B2EA9}">
      <dgm:prSet phldrT="[Texto]"/>
      <dgm:spPr/>
      <dgm:t>
        <a:bodyPr/>
        <a:lstStyle/>
        <a:p>
          <a:r>
            <a:rPr lang="es-MX" b="1" dirty="0" smtClean="0"/>
            <a:t>Ésta política , no puede generar efectos permanentes sobre la producción y el empleo, </a:t>
          </a:r>
          <a:endParaRPr lang="es-MX" dirty="0"/>
        </a:p>
      </dgm:t>
    </dgm:pt>
    <dgm:pt modelId="{964212C3-2260-4176-B192-9A82C7BC6701}" type="parTrans" cxnId="{9518D731-3709-4131-A911-2D8668CEE470}">
      <dgm:prSet/>
      <dgm:spPr/>
      <dgm:t>
        <a:bodyPr/>
        <a:lstStyle/>
        <a:p>
          <a:endParaRPr lang="es-MX"/>
        </a:p>
      </dgm:t>
    </dgm:pt>
    <dgm:pt modelId="{BAF71406-EA5A-4E3A-B677-9AD9319FDD9C}" type="sibTrans" cxnId="{9518D731-3709-4131-A911-2D8668CEE470}">
      <dgm:prSet/>
      <dgm:spPr/>
      <dgm:t>
        <a:bodyPr/>
        <a:lstStyle/>
        <a:p>
          <a:endParaRPr lang="es-MX"/>
        </a:p>
      </dgm:t>
    </dgm:pt>
    <dgm:pt modelId="{3C23A3F6-9FE9-439C-8EF4-19F66E621C41}">
      <dgm:prSet/>
      <dgm:spPr/>
      <dgm:t>
        <a:bodyPr/>
        <a:lstStyle/>
        <a:p>
          <a:r>
            <a:rPr lang="es-MX" b="1" dirty="0" smtClean="0"/>
            <a:t>Sólo cambios no anticipados en la oferta monetaria pueden afectar la producción, lo cual significa que toda recesión causada por una política crediticia será transitoria.</a:t>
          </a:r>
          <a:endParaRPr lang="es-MX" dirty="0"/>
        </a:p>
      </dgm:t>
    </dgm:pt>
    <dgm:pt modelId="{E57BEBFC-8ED0-47C7-AD7F-B1D9C2CD0FA1}" type="parTrans" cxnId="{834C4A28-D0B8-4D85-A5A8-B2D2FDE3081C}">
      <dgm:prSet/>
      <dgm:spPr/>
      <dgm:t>
        <a:bodyPr/>
        <a:lstStyle/>
        <a:p>
          <a:endParaRPr lang="es-MX"/>
        </a:p>
      </dgm:t>
    </dgm:pt>
    <dgm:pt modelId="{0C1A77EF-838B-4146-B23F-1B8BE04E4E28}" type="sibTrans" cxnId="{834C4A28-D0B8-4D85-A5A8-B2D2FDE3081C}">
      <dgm:prSet/>
      <dgm:spPr/>
      <dgm:t>
        <a:bodyPr/>
        <a:lstStyle/>
        <a:p>
          <a:endParaRPr lang="es-MX"/>
        </a:p>
      </dgm:t>
    </dgm:pt>
    <dgm:pt modelId="{C6B05B3B-4E2F-4220-AEB7-E0A75A08AEA2}" type="pres">
      <dgm:prSet presAssocID="{9CD3A7A7-7B4C-4B80-9033-C1867147BA6C}" presName="Name0" presStyleCnt="0">
        <dgm:presLayoutVars>
          <dgm:chMax val="1"/>
          <dgm:chPref val="1"/>
          <dgm:dir/>
          <dgm:animOne val="branch"/>
          <dgm:animLvl val="lvl"/>
        </dgm:presLayoutVars>
      </dgm:prSet>
      <dgm:spPr/>
      <dgm:t>
        <a:bodyPr/>
        <a:lstStyle/>
        <a:p>
          <a:endParaRPr lang="es-MX"/>
        </a:p>
      </dgm:t>
    </dgm:pt>
    <dgm:pt modelId="{E9498268-FF68-4E46-9CE6-20D949E1261E}" type="pres">
      <dgm:prSet presAssocID="{C017BF3B-7797-4C8C-AB61-B54A64F5B1A6}" presName="singleCycle" presStyleCnt="0"/>
      <dgm:spPr/>
    </dgm:pt>
    <dgm:pt modelId="{5FCC9C02-58E0-4507-B197-1E44BA30C523}" type="pres">
      <dgm:prSet presAssocID="{C017BF3B-7797-4C8C-AB61-B54A64F5B1A6}" presName="singleCenter" presStyleLbl="node1" presStyleIdx="0" presStyleCnt="5" custScaleX="61685" custScaleY="61688" custLinFactNeighborX="703" custLinFactNeighborY="792">
        <dgm:presLayoutVars>
          <dgm:chMax val="7"/>
          <dgm:chPref val="7"/>
        </dgm:presLayoutVars>
      </dgm:prSet>
      <dgm:spPr/>
      <dgm:t>
        <a:bodyPr/>
        <a:lstStyle/>
        <a:p>
          <a:endParaRPr lang="es-MX"/>
        </a:p>
      </dgm:t>
    </dgm:pt>
    <dgm:pt modelId="{507E9D90-BC8A-4BEC-9998-46CB694AA9C7}" type="pres">
      <dgm:prSet presAssocID="{4FDCCB8E-A934-4551-81C0-D99470925212}" presName="Name56" presStyleLbl="parChTrans1D2" presStyleIdx="0" presStyleCnt="4"/>
      <dgm:spPr/>
      <dgm:t>
        <a:bodyPr/>
        <a:lstStyle/>
        <a:p>
          <a:endParaRPr lang="es-MX"/>
        </a:p>
      </dgm:t>
    </dgm:pt>
    <dgm:pt modelId="{0BE28326-60EA-400A-A993-FF74BCFECB04}" type="pres">
      <dgm:prSet presAssocID="{B095E450-0B6B-4E0D-ADE0-8F10EAB4B69B}" presName="text0" presStyleLbl="node1" presStyleIdx="1" presStyleCnt="5" custScaleX="171556" custRadScaleRad="94274" custRadScaleInc="1706">
        <dgm:presLayoutVars>
          <dgm:bulletEnabled val="1"/>
        </dgm:presLayoutVars>
      </dgm:prSet>
      <dgm:spPr/>
      <dgm:t>
        <a:bodyPr/>
        <a:lstStyle/>
        <a:p>
          <a:endParaRPr lang="es-MX"/>
        </a:p>
      </dgm:t>
    </dgm:pt>
    <dgm:pt modelId="{C49BEA2F-CCF9-4D46-9B13-2E790B893231}" type="pres">
      <dgm:prSet presAssocID="{EF03C833-40BE-4D2F-8DE1-F5CFDFB416BA}" presName="Name56" presStyleLbl="parChTrans1D2" presStyleIdx="1" presStyleCnt="4"/>
      <dgm:spPr/>
      <dgm:t>
        <a:bodyPr/>
        <a:lstStyle/>
        <a:p>
          <a:endParaRPr lang="es-MX"/>
        </a:p>
      </dgm:t>
    </dgm:pt>
    <dgm:pt modelId="{8FE2086F-DCF3-468C-8B9D-9C0E3F2F11AA}" type="pres">
      <dgm:prSet presAssocID="{161B659A-781A-472D-94D2-E4A7BFB1D550}" presName="text0" presStyleLbl="node1" presStyleIdx="2" presStyleCnt="5" custScaleX="174427" custRadScaleRad="122321" custRadScaleInc="729">
        <dgm:presLayoutVars>
          <dgm:bulletEnabled val="1"/>
        </dgm:presLayoutVars>
      </dgm:prSet>
      <dgm:spPr/>
      <dgm:t>
        <a:bodyPr/>
        <a:lstStyle/>
        <a:p>
          <a:endParaRPr lang="es-MX"/>
        </a:p>
      </dgm:t>
    </dgm:pt>
    <dgm:pt modelId="{EC92EAE3-791F-490B-BD34-92AB944794D2}" type="pres">
      <dgm:prSet presAssocID="{964212C3-2260-4176-B192-9A82C7BC6701}" presName="Name56" presStyleLbl="parChTrans1D2" presStyleIdx="2" presStyleCnt="4"/>
      <dgm:spPr/>
      <dgm:t>
        <a:bodyPr/>
        <a:lstStyle/>
        <a:p>
          <a:endParaRPr lang="es-MX"/>
        </a:p>
      </dgm:t>
    </dgm:pt>
    <dgm:pt modelId="{ACEE7C26-56D7-4E65-9558-C16626EF9C8D}" type="pres">
      <dgm:prSet presAssocID="{B4026FB3-C257-4504-B28A-60DE5D8B2EA9}" presName="text0" presStyleLbl="node1" presStyleIdx="3" presStyleCnt="5" custScaleX="220207" custRadScaleRad="84180" custRadScaleInc="-3016">
        <dgm:presLayoutVars>
          <dgm:bulletEnabled val="1"/>
        </dgm:presLayoutVars>
      </dgm:prSet>
      <dgm:spPr/>
      <dgm:t>
        <a:bodyPr/>
        <a:lstStyle/>
        <a:p>
          <a:endParaRPr lang="es-MX"/>
        </a:p>
      </dgm:t>
    </dgm:pt>
    <dgm:pt modelId="{D2606A7F-E967-4FB3-ABFF-55E41E73EF2F}" type="pres">
      <dgm:prSet presAssocID="{E57BEBFC-8ED0-47C7-AD7F-B1D9C2CD0FA1}" presName="Name56" presStyleLbl="parChTrans1D2" presStyleIdx="3" presStyleCnt="4"/>
      <dgm:spPr/>
      <dgm:t>
        <a:bodyPr/>
        <a:lstStyle/>
        <a:p>
          <a:endParaRPr lang="es-MX"/>
        </a:p>
      </dgm:t>
    </dgm:pt>
    <dgm:pt modelId="{86625604-112A-4C15-B96D-53F6957418B2}" type="pres">
      <dgm:prSet presAssocID="{3C23A3F6-9FE9-439C-8EF4-19F66E621C41}" presName="text0" presStyleLbl="node1" presStyleIdx="4" presStyleCnt="5" custScaleX="164387" custScaleY="120089">
        <dgm:presLayoutVars>
          <dgm:bulletEnabled val="1"/>
        </dgm:presLayoutVars>
      </dgm:prSet>
      <dgm:spPr/>
      <dgm:t>
        <a:bodyPr/>
        <a:lstStyle/>
        <a:p>
          <a:endParaRPr lang="es-MX"/>
        </a:p>
      </dgm:t>
    </dgm:pt>
  </dgm:ptLst>
  <dgm:cxnLst>
    <dgm:cxn modelId="{9FEB04A9-A4E8-4D34-821F-6BFCB8C58EDA}" type="presOf" srcId="{EF03C833-40BE-4D2F-8DE1-F5CFDFB416BA}" destId="{C49BEA2F-CCF9-4D46-9B13-2E790B893231}" srcOrd="0" destOrd="0" presId="urn:microsoft.com/office/officeart/2008/layout/RadialCluster"/>
    <dgm:cxn modelId="{3394085F-6607-40E1-8BF5-9990E94C4466}" type="presOf" srcId="{9CD3A7A7-7B4C-4B80-9033-C1867147BA6C}" destId="{C6B05B3B-4E2F-4220-AEB7-E0A75A08AEA2}" srcOrd="0" destOrd="0" presId="urn:microsoft.com/office/officeart/2008/layout/RadialCluster"/>
    <dgm:cxn modelId="{05806E64-94CC-4655-9FE5-BCB8813E434E}" type="presOf" srcId="{161B659A-781A-472D-94D2-E4A7BFB1D550}" destId="{8FE2086F-DCF3-468C-8B9D-9C0E3F2F11AA}" srcOrd="0" destOrd="0" presId="urn:microsoft.com/office/officeart/2008/layout/RadialCluster"/>
    <dgm:cxn modelId="{834C4A28-D0B8-4D85-A5A8-B2D2FDE3081C}" srcId="{C017BF3B-7797-4C8C-AB61-B54A64F5B1A6}" destId="{3C23A3F6-9FE9-439C-8EF4-19F66E621C41}" srcOrd="3" destOrd="0" parTransId="{E57BEBFC-8ED0-47C7-AD7F-B1D9C2CD0FA1}" sibTransId="{0C1A77EF-838B-4146-B23F-1B8BE04E4E28}"/>
    <dgm:cxn modelId="{D0318DA8-7AFF-4297-8567-DC75B59E9A81}" type="presOf" srcId="{B095E450-0B6B-4E0D-ADE0-8F10EAB4B69B}" destId="{0BE28326-60EA-400A-A993-FF74BCFECB04}" srcOrd="0" destOrd="0" presId="urn:microsoft.com/office/officeart/2008/layout/RadialCluster"/>
    <dgm:cxn modelId="{33470D49-15BB-4156-9885-661F432AD4B4}" srcId="{C017BF3B-7797-4C8C-AB61-B54A64F5B1A6}" destId="{B095E450-0B6B-4E0D-ADE0-8F10EAB4B69B}" srcOrd="0" destOrd="0" parTransId="{4FDCCB8E-A934-4551-81C0-D99470925212}" sibTransId="{7A915F28-3C8A-4CC5-937A-A1165EC7041C}"/>
    <dgm:cxn modelId="{27EFF8AF-FA9F-4BD0-BFEA-4EB5F5ABA90E}" type="presOf" srcId="{964212C3-2260-4176-B192-9A82C7BC6701}" destId="{EC92EAE3-791F-490B-BD34-92AB944794D2}" srcOrd="0" destOrd="0" presId="urn:microsoft.com/office/officeart/2008/layout/RadialCluster"/>
    <dgm:cxn modelId="{9518D731-3709-4131-A911-2D8668CEE470}" srcId="{C017BF3B-7797-4C8C-AB61-B54A64F5B1A6}" destId="{B4026FB3-C257-4504-B28A-60DE5D8B2EA9}" srcOrd="2" destOrd="0" parTransId="{964212C3-2260-4176-B192-9A82C7BC6701}" sibTransId="{BAF71406-EA5A-4E3A-B677-9AD9319FDD9C}"/>
    <dgm:cxn modelId="{59A9E281-8B69-4700-B236-1AFCD0E23C0A}" type="presOf" srcId="{3C23A3F6-9FE9-439C-8EF4-19F66E621C41}" destId="{86625604-112A-4C15-B96D-53F6957418B2}" srcOrd="0" destOrd="0" presId="urn:microsoft.com/office/officeart/2008/layout/RadialCluster"/>
    <dgm:cxn modelId="{CE6FC629-1709-46EF-AA51-C883425B6A8D}" type="presOf" srcId="{4FDCCB8E-A934-4551-81C0-D99470925212}" destId="{507E9D90-BC8A-4BEC-9998-46CB694AA9C7}" srcOrd="0" destOrd="0" presId="urn:microsoft.com/office/officeart/2008/layout/RadialCluster"/>
    <dgm:cxn modelId="{B6E129C7-F1CA-46FC-9125-DBDF12ED8C8C}" srcId="{C017BF3B-7797-4C8C-AB61-B54A64F5B1A6}" destId="{161B659A-781A-472D-94D2-E4A7BFB1D550}" srcOrd="1" destOrd="0" parTransId="{EF03C833-40BE-4D2F-8DE1-F5CFDFB416BA}" sibTransId="{DEE2A4D4-78A3-49F6-AB38-806DB444D3DA}"/>
    <dgm:cxn modelId="{764D1E55-B2DF-4056-9B5D-8DD896C4D9E5}" type="presOf" srcId="{B4026FB3-C257-4504-B28A-60DE5D8B2EA9}" destId="{ACEE7C26-56D7-4E65-9558-C16626EF9C8D}" srcOrd="0" destOrd="0" presId="urn:microsoft.com/office/officeart/2008/layout/RadialCluster"/>
    <dgm:cxn modelId="{B786138D-573E-405A-A49B-416DCCFCA6E9}" srcId="{9CD3A7A7-7B4C-4B80-9033-C1867147BA6C}" destId="{C017BF3B-7797-4C8C-AB61-B54A64F5B1A6}" srcOrd="0" destOrd="0" parTransId="{7C83A9F9-A4F3-4464-AABD-ABD55D1EFA1D}" sibTransId="{D896E129-85F6-413F-970F-D9DF8E5FD5EB}"/>
    <dgm:cxn modelId="{FC16B911-65CC-46FE-9E68-09526423FED9}" type="presOf" srcId="{C017BF3B-7797-4C8C-AB61-B54A64F5B1A6}" destId="{5FCC9C02-58E0-4507-B197-1E44BA30C523}" srcOrd="0" destOrd="0" presId="urn:microsoft.com/office/officeart/2008/layout/RadialCluster"/>
    <dgm:cxn modelId="{73EB4CAD-D5AF-4D26-ABB3-1DC091A97BAB}" type="presOf" srcId="{E57BEBFC-8ED0-47C7-AD7F-B1D9C2CD0FA1}" destId="{D2606A7F-E967-4FB3-ABFF-55E41E73EF2F}" srcOrd="0" destOrd="0" presId="urn:microsoft.com/office/officeart/2008/layout/RadialCluster"/>
    <dgm:cxn modelId="{25CEC811-ED3D-491C-A5F9-F2B8C788B5E0}" type="presParOf" srcId="{C6B05B3B-4E2F-4220-AEB7-E0A75A08AEA2}" destId="{E9498268-FF68-4E46-9CE6-20D949E1261E}" srcOrd="0" destOrd="0" presId="urn:microsoft.com/office/officeart/2008/layout/RadialCluster"/>
    <dgm:cxn modelId="{23A822BC-D505-4050-B905-8F6B6287243B}" type="presParOf" srcId="{E9498268-FF68-4E46-9CE6-20D949E1261E}" destId="{5FCC9C02-58E0-4507-B197-1E44BA30C523}" srcOrd="0" destOrd="0" presId="urn:microsoft.com/office/officeart/2008/layout/RadialCluster"/>
    <dgm:cxn modelId="{D796A7C0-4B8D-4C6A-A332-FA65E1BB6914}" type="presParOf" srcId="{E9498268-FF68-4E46-9CE6-20D949E1261E}" destId="{507E9D90-BC8A-4BEC-9998-46CB694AA9C7}" srcOrd="1" destOrd="0" presId="urn:microsoft.com/office/officeart/2008/layout/RadialCluster"/>
    <dgm:cxn modelId="{A8251299-F9CD-4E83-9714-D7F1ED3E77E6}" type="presParOf" srcId="{E9498268-FF68-4E46-9CE6-20D949E1261E}" destId="{0BE28326-60EA-400A-A993-FF74BCFECB04}" srcOrd="2" destOrd="0" presId="urn:microsoft.com/office/officeart/2008/layout/RadialCluster"/>
    <dgm:cxn modelId="{A60418DF-1391-4806-BA3B-F9CF21B36B13}" type="presParOf" srcId="{E9498268-FF68-4E46-9CE6-20D949E1261E}" destId="{C49BEA2F-CCF9-4D46-9B13-2E790B893231}" srcOrd="3" destOrd="0" presId="urn:microsoft.com/office/officeart/2008/layout/RadialCluster"/>
    <dgm:cxn modelId="{75FF8AA4-FD48-4394-8089-EE068BF29730}" type="presParOf" srcId="{E9498268-FF68-4E46-9CE6-20D949E1261E}" destId="{8FE2086F-DCF3-468C-8B9D-9C0E3F2F11AA}" srcOrd="4" destOrd="0" presId="urn:microsoft.com/office/officeart/2008/layout/RadialCluster"/>
    <dgm:cxn modelId="{44498BAE-1691-4887-BAC6-3C142C1E208B}" type="presParOf" srcId="{E9498268-FF68-4E46-9CE6-20D949E1261E}" destId="{EC92EAE3-791F-490B-BD34-92AB944794D2}" srcOrd="5" destOrd="0" presId="urn:microsoft.com/office/officeart/2008/layout/RadialCluster"/>
    <dgm:cxn modelId="{0C244554-E767-4165-8CA5-13E46B12EB27}" type="presParOf" srcId="{E9498268-FF68-4E46-9CE6-20D949E1261E}" destId="{ACEE7C26-56D7-4E65-9558-C16626EF9C8D}" srcOrd="6" destOrd="0" presId="urn:microsoft.com/office/officeart/2008/layout/RadialCluster"/>
    <dgm:cxn modelId="{344A3220-E26C-443E-A64E-651228CC420D}" type="presParOf" srcId="{E9498268-FF68-4E46-9CE6-20D949E1261E}" destId="{D2606A7F-E967-4FB3-ABFF-55E41E73EF2F}" srcOrd="7" destOrd="0" presId="urn:microsoft.com/office/officeart/2008/layout/RadialCluster"/>
    <dgm:cxn modelId="{D4F8A660-7C13-472E-B6AD-A4E57F2C6B24}" type="presParOf" srcId="{E9498268-FF68-4E46-9CE6-20D949E1261E}" destId="{86625604-112A-4C15-B96D-53F6957418B2}" srcOrd="8" destOrd="0" presId="urn:microsoft.com/office/officeart/2008/layout/RadialCluster"/>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0.xml><?xml version="1.0" encoding="utf-8"?>
<dgm:dataModel xmlns:dgm="http://schemas.openxmlformats.org/drawingml/2006/diagram" xmlns:a="http://schemas.openxmlformats.org/drawingml/2006/main">
  <dgm:ptLst>
    <dgm:pt modelId="{5D1999B3-C249-4217-9BE2-DAB47CE9B542}"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s-MX"/>
        </a:p>
      </dgm:t>
    </dgm:pt>
    <dgm:pt modelId="{8DDF2317-0C27-46B8-870C-88443C78AF29}">
      <dgm:prSet phldrT="[Texto]"/>
      <dgm:spPr/>
      <dgm:t>
        <a:bodyPr/>
        <a:lstStyle/>
        <a:p>
          <a:r>
            <a:rPr lang="es-MX" dirty="0" smtClean="0"/>
            <a:t>Factores que resaltan el bajo incremento que tuvieron los precios de las mercancías no incluidos en la canasta básica</a:t>
          </a:r>
          <a:endParaRPr lang="es-MX" dirty="0"/>
        </a:p>
      </dgm:t>
    </dgm:pt>
    <dgm:pt modelId="{20AA0FE6-02E2-4F29-9731-BBAC38C23C31}" type="parTrans" cxnId="{231ACB05-485D-415C-9565-699162C992C6}">
      <dgm:prSet/>
      <dgm:spPr/>
      <dgm:t>
        <a:bodyPr/>
        <a:lstStyle/>
        <a:p>
          <a:endParaRPr lang="es-MX"/>
        </a:p>
      </dgm:t>
    </dgm:pt>
    <dgm:pt modelId="{22B4C7A7-BF3E-41B3-B8BA-410DA0792B9D}" type="sibTrans" cxnId="{231ACB05-485D-415C-9565-699162C992C6}">
      <dgm:prSet/>
      <dgm:spPr/>
      <dgm:t>
        <a:bodyPr/>
        <a:lstStyle/>
        <a:p>
          <a:endParaRPr lang="es-MX"/>
        </a:p>
      </dgm:t>
    </dgm:pt>
    <dgm:pt modelId="{3962AC29-4C3F-42A9-AB5A-A67CFC2A2434}">
      <dgm:prSet phldrT="[Texto]" custT="1"/>
      <dgm:spPr/>
      <dgm:t>
        <a:bodyPr/>
        <a:lstStyle/>
        <a:p>
          <a:r>
            <a:rPr lang="es-MX" sz="1000" b="1" dirty="0" smtClean="0"/>
            <a:t>La entrada en vigor del TLC se tradujo en menores niveles de protección, lo cual tuvo un impacto directo a la baja en el precio de ciertos productos. </a:t>
          </a:r>
          <a:endParaRPr lang="es-MX" sz="1000" dirty="0"/>
        </a:p>
      </dgm:t>
    </dgm:pt>
    <dgm:pt modelId="{F9C40575-3C77-4416-B5D7-2F1EB8CAAB01}" type="parTrans" cxnId="{B191D714-D872-48F5-8B01-A536A0FB5FF7}">
      <dgm:prSet/>
      <dgm:spPr/>
      <dgm:t>
        <a:bodyPr/>
        <a:lstStyle/>
        <a:p>
          <a:endParaRPr lang="es-MX"/>
        </a:p>
      </dgm:t>
    </dgm:pt>
    <dgm:pt modelId="{3EEAA2A9-2017-4427-807A-5EF1B998BFB6}" type="sibTrans" cxnId="{B191D714-D872-48F5-8B01-A536A0FB5FF7}">
      <dgm:prSet/>
      <dgm:spPr/>
      <dgm:t>
        <a:bodyPr/>
        <a:lstStyle/>
        <a:p>
          <a:endParaRPr lang="es-MX"/>
        </a:p>
      </dgm:t>
    </dgm:pt>
    <dgm:pt modelId="{E1F9A1DF-9A99-4087-ABC6-82A3779B1230}">
      <dgm:prSet phldrT="[Texto]" custT="1"/>
      <dgm:spPr/>
      <dgm:t>
        <a:bodyPr/>
        <a:lstStyle/>
        <a:p>
          <a:r>
            <a:rPr lang="es-MX" sz="800" b="1" dirty="0" smtClean="0"/>
            <a:t>Ante una mayor apertura comercial, varias empresas absorbieron, con cargo a sus márgenes de comercialización el impacto de los ajustes cambiaron con objeto de no perder su participación en el mercado a favor de importaciones.</a:t>
          </a:r>
          <a:endParaRPr lang="es-MX" sz="800" dirty="0"/>
        </a:p>
      </dgm:t>
    </dgm:pt>
    <dgm:pt modelId="{3961EC71-8CF6-4437-8570-10CA65621549}" type="parTrans" cxnId="{E8FB48E4-F62B-4B2C-A890-133FA004B55B}">
      <dgm:prSet/>
      <dgm:spPr/>
      <dgm:t>
        <a:bodyPr/>
        <a:lstStyle/>
        <a:p>
          <a:endParaRPr lang="es-MX"/>
        </a:p>
      </dgm:t>
    </dgm:pt>
    <dgm:pt modelId="{EE181653-B0FA-4CB7-B761-AA7965A4E68B}" type="sibTrans" cxnId="{E8FB48E4-F62B-4B2C-A890-133FA004B55B}">
      <dgm:prSet/>
      <dgm:spPr/>
      <dgm:t>
        <a:bodyPr/>
        <a:lstStyle/>
        <a:p>
          <a:endParaRPr lang="es-MX"/>
        </a:p>
      </dgm:t>
    </dgm:pt>
    <dgm:pt modelId="{F65604EF-FDF6-4DA3-948C-3CD27CCC4732}">
      <dgm:prSet phldrT="[Texto]"/>
      <dgm:spPr/>
      <dgm:t>
        <a:bodyPr/>
        <a:lstStyle/>
        <a:p>
          <a:r>
            <a:rPr lang="es-MX" b="1" dirty="0" smtClean="0"/>
            <a:t>Y el crecimiento de la economía informal es un factor que también debió influir sobre el nivel de precios de ese tipo de bien.</a:t>
          </a:r>
          <a:endParaRPr lang="es-MX" dirty="0"/>
        </a:p>
      </dgm:t>
    </dgm:pt>
    <dgm:pt modelId="{F4DF8B35-45D2-4CA4-881A-A6B89B550A56}" type="parTrans" cxnId="{DB100B4B-6F23-4BFE-A011-6756DCCE8C5D}">
      <dgm:prSet/>
      <dgm:spPr/>
      <dgm:t>
        <a:bodyPr/>
        <a:lstStyle/>
        <a:p>
          <a:endParaRPr lang="es-MX"/>
        </a:p>
      </dgm:t>
    </dgm:pt>
    <dgm:pt modelId="{980352F3-E5A9-4A64-9ADA-F045DC386EDD}" type="sibTrans" cxnId="{DB100B4B-6F23-4BFE-A011-6756DCCE8C5D}">
      <dgm:prSet/>
      <dgm:spPr/>
      <dgm:t>
        <a:bodyPr/>
        <a:lstStyle/>
        <a:p>
          <a:endParaRPr lang="es-MX"/>
        </a:p>
      </dgm:t>
    </dgm:pt>
    <dgm:pt modelId="{3E9B2593-2D45-4A7D-8302-F59D5A26954A}" type="pres">
      <dgm:prSet presAssocID="{5D1999B3-C249-4217-9BE2-DAB47CE9B542}" presName="Name0" presStyleCnt="0">
        <dgm:presLayoutVars>
          <dgm:chPref val="3"/>
          <dgm:dir/>
          <dgm:animLvl val="lvl"/>
          <dgm:resizeHandles/>
        </dgm:presLayoutVars>
      </dgm:prSet>
      <dgm:spPr/>
      <dgm:t>
        <a:bodyPr/>
        <a:lstStyle/>
        <a:p>
          <a:endParaRPr lang="es-MX"/>
        </a:p>
      </dgm:t>
    </dgm:pt>
    <dgm:pt modelId="{55C4E0D8-9AEC-4196-834F-7F342F4DD7D5}" type="pres">
      <dgm:prSet presAssocID="{8DDF2317-0C27-46B8-870C-88443C78AF29}" presName="horFlow" presStyleCnt="0"/>
      <dgm:spPr/>
    </dgm:pt>
    <dgm:pt modelId="{509EF8D7-81C1-4788-9A0F-F33DB83B4392}" type="pres">
      <dgm:prSet presAssocID="{8DDF2317-0C27-46B8-870C-88443C78AF29}" presName="bigChev" presStyleLbl="node1" presStyleIdx="0" presStyleCnt="1"/>
      <dgm:spPr/>
      <dgm:t>
        <a:bodyPr/>
        <a:lstStyle/>
        <a:p>
          <a:endParaRPr lang="es-MX"/>
        </a:p>
      </dgm:t>
    </dgm:pt>
    <dgm:pt modelId="{3C4E6C62-EE40-4C12-B16A-745A64162838}" type="pres">
      <dgm:prSet presAssocID="{F9C40575-3C77-4416-B5D7-2F1EB8CAAB01}" presName="parTrans" presStyleCnt="0"/>
      <dgm:spPr/>
    </dgm:pt>
    <dgm:pt modelId="{C5F22EB3-3236-410D-AADC-A2C99A818B11}" type="pres">
      <dgm:prSet presAssocID="{3962AC29-4C3F-42A9-AB5A-A67CFC2A2434}" presName="node" presStyleLbl="alignAccFollowNode1" presStyleIdx="0" presStyleCnt="3" custLinFactNeighborX="-12010" custLinFactNeighborY="-19">
        <dgm:presLayoutVars>
          <dgm:bulletEnabled val="1"/>
        </dgm:presLayoutVars>
      </dgm:prSet>
      <dgm:spPr/>
      <dgm:t>
        <a:bodyPr/>
        <a:lstStyle/>
        <a:p>
          <a:endParaRPr lang="es-MX"/>
        </a:p>
      </dgm:t>
    </dgm:pt>
    <dgm:pt modelId="{BF4DE681-2DE0-4805-A2B2-F17B350EF9AC}" type="pres">
      <dgm:prSet presAssocID="{3EEAA2A9-2017-4427-807A-5EF1B998BFB6}" presName="sibTrans" presStyleCnt="0"/>
      <dgm:spPr/>
    </dgm:pt>
    <dgm:pt modelId="{EEA1221A-37A8-4B3F-BE71-21071CBDE33F}" type="pres">
      <dgm:prSet presAssocID="{E1F9A1DF-9A99-4087-ABC6-82A3779B1230}" presName="node" presStyleLbl="alignAccFollowNode1" presStyleIdx="1" presStyleCnt="3">
        <dgm:presLayoutVars>
          <dgm:bulletEnabled val="1"/>
        </dgm:presLayoutVars>
      </dgm:prSet>
      <dgm:spPr/>
      <dgm:t>
        <a:bodyPr/>
        <a:lstStyle/>
        <a:p>
          <a:endParaRPr lang="es-MX"/>
        </a:p>
      </dgm:t>
    </dgm:pt>
    <dgm:pt modelId="{D1C8A949-FF4E-43AB-8DD1-25F356353EA1}" type="pres">
      <dgm:prSet presAssocID="{EE181653-B0FA-4CB7-B761-AA7965A4E68B}" presName="sibTrans" presStyleCnt="0"/>
      <dgm:spPr/>
    </dgm:pt>
    <dgm:pt modelId="{16035A42-14ED-44E5-B216-A6437158AD24}" type="pres">
      <dgm:prSet presAssocID="{F65604EF-FDF6-4DA3-948C-3CD27CCC4732}" presName="node" presStyleLbl="alignAccFollowNode1" presStyleIdx="2" presStyleCnt="3">
        <dgm:presLayoutVars>
          <dgm:bulletEnabled val="1"/>
        </dgm:presLayoutVars>
      </dgm:prSet>
      <dgm:spPr/>
      <dgm:t>
        <a:bodyPr/>
        <a:lstStyle/>
        <a:p>
          <a:endParaRPr lang="es-MX"/>
        </a:p>
      </dgm:t>
    </dgm:pt>
  </dgm:ptLst>
  <dgm:cxnLst>
    <dgm:cxn modelId="{A0014EFA-8E0D-4476-8397-DE23E98030D2}" type="presOf" srcId="{5D1999B3-C249-4217-9BE2-DAB47CE9B542}" destId="{3E9B2593-2D45-4A7D-8302-F59D5A26954A}" srcOrd="0" destOrd="0" presId="urn:microsoft.com/office/officeart/2005/8/layout/lProcess3"/>
    <dgm:cxn modelId="{B0517EAF-2BED-4C30-B9DC-4165E55B688A}" type="presOf" srcId="{3962AC29-4C3F-42A9-AB5A-A67CFC2A2434}" destId="{C5F22EB3-3236-410D-AADC-A2C99A818B11}" srcOrd="0" destOrd="0" presId="urn:microsoft.com/office/officeart/2005/8/layout/lProcess3"/>
    <dgm:cxn modelId="{DB100B4B-6F23-4BFE-A011-6756DCCE8C5D}" srcId="{8DDF2317-0C27-46B8-870C-88443C78AF29}" destId="{F65604EF-FDF6-4DA3-948C-3CD27CCC4732}" srcOrd="2" destOrd="0" parTransId="{F4DF8B35-45D2-4CA4-881A-A6B89B550A56}" sibTransId="{980352F3-E5A9-4A64-9ADA-F045DC386EDD}"/>
    <dgm:cxn modelId="{B191D714-D872-48F5-8B01-A536A0FB5FF7}" srcId="{8DDF2317-0C27-46B8-870C-88443C78AF29}" destId="{3962AC29-4C3F-42A9-AB5A-A67CFC2A2434}" srcOrd="0" destOrd="0" parTransId="{F9C40575-3C77-4416-B5D7-2F1EB8CAAB01}" sibTransId="{3EEAA2A9-2017-4427-807A-5EF1B998BFB6}"/>
    <dgm:cxn modelId="{231ACB05-485D-415C-9565-699162C992C6}" srcId="{5D1999B3-C249-4217-9BE2-DAB47CE9B542}" destId="{8DDF2317-0C27-46B8-870C-88443C78AF29}" srcOrd="0" destOrd="0" parTransId="{20AA0FE6-02E2-4F29-9731-BBAC38C23C31}" sibTransId="{22B4C7A7-BF3E-41B3-B8BA-410DA0792B9D}"/>
    <dgm:cxn modelId="{7B838C20-EEF9-4D4F-868D-96C89BF3FDA1}" type="presOf" srcId="{8DDF2317-0C27-46B8-870C-88443C78AF29}" destId="{509EF8D7-81C1-4788-9A0F-F33DB83B4392}" srcOrd="0" destOrd="0" presId="urn:microsoft.com/office/officeart/2005/8/layout/lProcess3"/>
    <dgm:cxn modelId="{C1F99794-E907-4230-BC30-FC1CF15DECC5}" type="presOf" srcId="{F65604EF-FDF6-4DA3-948C-3CD27CCC4732}" destId="{16035A42-14ED-44E5-B216-A6437158AD24}" srcOrd="0" destOrd="0" presId="urn:microsoft.com/office/officeart/2005/8/layout/lProcess3"/>
    <dgm:cxn modelId="{E8FB48E4-F62B-4B2C-A890-133FA004B55B}" srcId="{8DDF2317-0C27-46B8-870C-88443C78AF29}" destId="{E1F9A1DF-9A99-4087-ABC6-82A3779B1230}" srcOrd="1" destOrd="0" parTransId="{3961EC71-8CF6-4437-8570-10CA65621549}" sibTransId="{EE181653-B0FA-4CB7-B761-AA7965A4E68B}"/>
    <dgm:cxn modelId="{A6A815B2-0A37-4E91-A114-B99D6335CBEA}" type="presOf" srcId="{E1F9A1DF-9A99-4087-ABC6-82A3779B1230}" destId="{EEA1221A-37A8-4B3F-BE71-21071CBDE33F}" srcOrd="0" destOrd="0" presId="urn:microsoft.com/office/officeart/2005/8/layout/lProcess3"/>
    <dgm:cxn modelId="{ADFBC1DF-2500-442D-B5FB-85A8E749B673}" type="presParOf" srcId="{3E9B2593-2D45-4A7D-8302-F59D5A26954A}" destId="{55C4E0D8-9AEC-4196-834F-7F342F4DD7D5}" srcOrd="0" destOrd="0" presId="urn:microsoft.com/office/officeart/2005/8/layout/lProcess3"/>
    <dgm:cxn modelId="{8171148F-1CE6-4E60-817F-49CBC12F63E6}" type="presParOf" srcId="{55C4E0D8-9AEC-4196-834F-7F342F4DD7D5}" destId="{509EF8D7-81C1-4788-9A0F-F33DB83B4392}" srcOrd="0" destOrd="0" presId="urn:microsoft.com/office/officeart/2005/8/layout/lProcess3"/>
    <dgm:cxn modelId="{72E72338-9F13-4736-B2B8-F324B51ABA22}" type="presParOf" srcId="{55C4E0D8-9AEC-4196-834F-7F342F4DD7D5}" destId="{3C4E6C62-EE40-4C12-B16A-745A64162838}" srcOrd="1" destOrd="0" presId="urn:microsoft.com/office/officeart/2005/8/layout/lProcess3"/>
    <dgm:cxn modelId="{73A1FB9B-4BF0-425D-B4E3-7088ADB387EF}" type="presParOf" srcId="{55C4E0D8-9AEC-4196-834F-7F342F4DD7D5}" destId="{C5F22EB3-3236-410D-AADC-A2C99A818B11}" srcOrd="2" destOrd="0" presId="urn:microsoft.com/office/officeart/2005/8/layout/lProcess3"/>
    <dgm:cxn modelId="{F01C3870-5B58-4C3D-9596-5AD73B75A1B6}" type="presParOf" srcId="{55C4E0D8-9AEC-4196-834F-7F342F4DD7D5}" destId="{BF4DE681-2DE0-4805-A2B2-F17B350EF9AC}" srcOrd="3" destOrd="0" presId="urn:microsoft.com/office/officeart/2005/8/layout/lProcess3"/>
    <dgm:cxn modelId="{948995CF-494B-4CCA-A769-7D7F55F11AE7}" type="presParOf" srcId="{55C4E0D8-9AEC-4196-834F-7F342F4DD7D5}" destId="{EEA1221A-37A8-4B3F-BE71-21071CBDE33F}" srcOrd="4" destOrd="0" presId="urn:microsoft.com/office/officeart/2005/8/layout/lProcess3"/>
    <dgm:cxn modelId="{12FAAB5F-F4C9-49C0-9069-2E5334989EF1}" type="presParOf" srcId="{55C4E0D8-9AEC-4196-834F-7F342F4DD7D5}" destId="{D1C8A949-FF4E-43AB-8DD1-25F356353EA1}" srcOrd="5" destOrd="0" presId="urn:microsoft.com/office/officeart/2005/8/layout/lProcess3"/>
    <dgm:cxn modelId="{C41C8873-17A7-439C-A14B-3C132AF3FAF0}" type="presParOf" srcId="{55C4E0D8-9AEC-4196-834F-7F342F4DD7D5}" destId="{16035A42-14ED-44E5-B216-A6437158AD24}" srcOrd="6" destOrd="0" presId="urn:microsoft.com/office/officeart/2005/8/layout/l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1.xml><?xml version="1.0" encoding="utf-8"?>
<dgm:dataModel xmlns:dgm="http://schemas.openxmlformats.org/drawingml/2006/diagram" xmlns:a="http://schemas.openxmlformats.org/drawingml/2006/main">
  <dgm:ptLst>
    <dgm:pt modelId="{3E9166B2-974A-4E4E-B9AF-B5C875DF149B}"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es-MX"/>
        </a:p>
      </dgm:t>
    </dgm:pt>
    <dgm:pt modelId="{59588AC8-18D5-45F6-8DCD-DB4C2B477007}">
      <dgm:prSet phldrT="[Texto]" custT="1"/>
      <dgm:spPr/>
      <dgm:t>
        <a:bodyPr/>
        <a:lstStyle/>
        <a:p>
          <a:pPr algn="ctr"/>
          <a:r>
            <a:rPr lang="es-MX" sz="2000" dirty="0" smtClean="0"/>
            <a:t>Principales resultados que mostró una evolución mixta en el sector externo de la economía mexicana en 1994;</a:t>
          </a:r>
          <a:endParaRPr lang="es-MX" sz="2000" dirty="0"/>
        </a:p>
      </dgm:t>
    </dgm:pt>
    <dgm:pt modelId="{90D69D55-7316-4662-991F-766FB5EECDC5}" type="parTrans" cxnId="{6A68BA65-2310-4CF9-8C43-6BF5113D1714}">
      <dgm:prSet/>
      <dgm:spPr/>
      <dgm:t>
        <a:bodyPr/>
        <a:lstStyle/>
        <a:p>
          <a:endParaRPr lang="es-MX"/>
        </a:p>
      </dgm:t>
    </dgm:pt>
    <dgm:pt modelId="{7F188640-7803-4529-9E7A-8562BFCAA2FB}" type="sibTrans" cxnId="{6A68BA65-2310-4CF9-8C43-6BF5113D1714}">
      <dgm:prSet/>
      <dgm:spPr/>
      <dgm:t>
        <a:bodyPr/>
        <a:lstStyle/>
        <a:p>
          <a:endParaRPr lang="es-MX"/>
        </a:p>
      </dgm:t>
    </dgm:pt>
    <dgm:pt modelId="{CF087BAC-495A-40BC-9AC5-BB7A8752A45E}">
      <dgm:prSet phldrT="[Texto]" custT="1"/>
      <dgm:spPr/>
      <dgm:t>
        <a:bodyPr/>
        <a:lstStyle/>
        <a:p>
          <a:pPr algn="ctr"/>
          <a:r>
            <a:rPr lang="es-MX" sz="1200" b="1" dirty="0" smtClean="0"/>
            <a:t>Mayor dinamismo de las exportaciones totales de mercancías originado en las ventas no petroleras, ya que las petroleras permanecieron sin cambios; aumento significativo en el ritmo del crecimiento de las exportaciones manufactureras, proveniente tanto de las ventas de las empresas maquiladoras como de las no maquiladoras, mayor crecimiento de las importaciones de bienes intermedios, de capital y de consumo debido a la reactivación del crecimiento económico.</a:t>
          </a:r>
          <a:endParaRPr lang="es-MX" sz="1200" dirty="0"/>
        </a:p>
      </dgm:t>
    </dgm:pt>
    <dgm:pt modelId="{D56F9647-1B0C-49DD-9293-532CF591D2B1}" type="parTrans" cxnId="{09D4C7F0-1349-43B6-868B-766EF74F7B86}">
      <dgm:prSet/>
      <dgm:spPr/>
      <dgm:t>
        <a:bodyPr/>
        <a:lstStyle/>
        <a:p>
          <a:endParaRPr lang="es-MX"/>
        </a:p>
      </dgm:t>
    </dgm:pt>
    <dgm:pt modelId="{CE060040-BAA2-442A-90CE-52F07FDAF819}" type="sibTrans" cxnId="{09D4C7F0-1349-43B6-868B-766EF74F7B86}">
      <dgm:prSet/>
      <dgm:spPr/>
      <dgm:t>
        <a:bodyPr/>
        <a:lstStyle/>
        <a:p>
          <a:endParaRPr lang="es-MX"/>
        </a:p>
      </dgm:t>
    </dgm:pt>
    <dgm:pt modelId="{47FD8209-C266-499F-B81E-D0259CE0D32C}">
      <dgm:prSet phldrT="[Texto]"/>
      <dgm:spPr/>
      <dgm:t>
        <a:bodyPr/>
        <a:lstStyle/>
        <a:p>
          <a:pPr algn="ctr"/>
          <a:r>
            <a:rPr lang="es-MX" b="1" dirty="0" smtClean="0"/>
            <a:t>Así como la entrada en vigor del tratado trilateral del libre comercio; niveles más elevados de déficit en la balanza comercial y de la cuenta corriente de la balanza de pagos; y reversiones de los flujos de capital hacia México; como consecuencia de eventos  políticos y delictivos de impacto negativo.</a:t>
          </a:r>
          <a:endParaRPr lang="es-MX" dirty="0"/>
        </a:p>
      </dgm:t>
    </dgm:pt>
    <dgm:pt modelId="{FEBFCE0F-72BD-446E-B5F3-9DD43CB53E74}" type="parTrans" cxnId="{861F1220-59A6-447D-8D03-AB07BA2D5900}">
      <dgm:prSet/>
      <dgm:spPr/>
      <dgm:t>
        <a:bodyPr/>
        <a:lstStyle/>
        <a:p>
          <a:endParaRPr lang="es-MX"/>
        </a:p>
      </dgm:t>
    </dgm:pt>
    <dgm:pt modelId="{D8986DB1-1826-4EDD-ACAC-98B3E9E964EE}" type="sibTrans" cxnId="{861F1220-59A6-447D-8D03-AB07BA2D5900}">
      <dgm:prSet/>
      <dgm:spPr/>
      <dgm:t>
        <a:bodyPr/>
        <a:lstStyle/>
        <a:p>
          <a:endParaRPr lang="es-MX"/>
        </a:p>
      </dgm:t>
    </dgm:pt>
    <dgm:pt modelId="{8C5E589D-CE53-479B-9204-12324BA3519B}" type="pres">
      <dgm:prSet presAssocID="{3E9166B2-974A-4E4E-B9AF-B5C875DF149B}" presName="outerComposite" presStyleCnt="0">
        <dgm:presLayoutVars>
          <dgm:chMax val="5"/>
          <dgm:dir/>
          <dgm:resizeHandles val="exact"/>
        </dgm:presLayoutVars>
      </dgm:prSet>
      <dgm:spPr/>
      <dgm:t>
        <a:bodyPr/>
        <a:lstStyle/>
        <a:p>
          <a:endParaRPr lang="es-MX"/>
        </a:p>
      </dgm:t>
    </dgm:pt>
    <dgm:pt modelId="{C7889860-5EBA-409C-BA8B-5EF6EB294EBA}" type="pres">
      <dgm:prSet presAssocID="{3E9166B2-974A-4E4E-B9AF-B5C875DF149B}" presName="dummyMaxCanvas" presStyleCnt="0">
        <dgm:presLayoutVars/>
      </dgm:prSet>
      <dgm:spPr/>
    </dgm:pt>
    <dgm:pt modelId="{BE65D491-1E2E-4DF6-8C63-0FEEB9981FFF}" type="pres">
      <dgm:prSet presAssocID="{3E9166B2-974A-4E4E-B9AF-B5C875DF149B}" presName="ThreeNodes_1" presStyleLbl="node1" presStyleIdx="0" presStyleCnt="3">
        <dgm:presLayoutVars>
          <dgm:bulletEnabled val="1"/>
        </dgm:presLayoutVars>
      </dgm:prSet>
      <dgm:spPr/>
      <dgm:t>
        <a:bodyPr/>
        <a:lstStyle/>
        <a:p>
          <a:endParaRPr lang="es-MX"/>
        </a:p>
      </dgm:t>
    </dgm:pt>
    <dgm:pt modelId="{BDD8DF7A-FEAD-4C8F-B22C-9F4B6E791FEC}" type="pres">
      <dgm:prSet presAssocID="{3E9166B2-974A-4E4E-B9AF-B5C875DF149B}" presName="ThreeNodes_2" presStyleLbl="node1" presStyleIdx="1" presStyleCnt="3">
        <dgm:presLayoutVars>
          <dgm:bulletEnabled val="1"/>
        </dgm:presLayoutVars>
      </dgm:prSet>
      <dgm:spPr/>
      <dgm:t>
        <a:bodyPr/>
        <a:lstStyle/>
        <a:p>
          <a:endParaRPr lang="es-MX"/>
        </a:p>
      </dgm:t>
    </dgm:pt>
    <dgm:pt modelId="{487F5DA3-86C5-4EFC-B5D5-84263416C229}" type="pres">
      <dgm:prSet presAssocID="{3E9166B2-974A-4E4E-B9AF-B5C875DF149B}" presName="ThreeNodes_3" presStyleLbl="node1" presStyleIdx="2" presStyleCnt="3">
        <dgm:presLayoutVars>
          <dgm:bulletEnabled val="1"/>
        </dgm:presLayoutVars>
      </dgm:prSet>
      <dgm:spPr/>
      <dgm:t>
        <a:bodyPr/>
        <a:lstStyle/>
        <a:p>
          <a:endParaRPr lang="es-MX"/>
        </a:p>
      </dgm:t>
    </dgm:pt>
    <dgm:pt modelId="{C6895E07-3BEF-42E9-AC7B-B755F641E464}" type="pres">
      <dgm:prSet presAssocID="{3E9166B2-974A-4E4E-B9AF-B5C875DF149B}" presName="ThreeConn_1-2" presStyleLbl="fgAccFollowNode1" presStyleIdx="0" presStyleCnt="2">
        <dgm:presLayoutVars>
          <dgm:bulletEnabled val="1"/>
        </dgm:presLayoutVars>
      </dgm:prSet>
      <dgm:spPr/>
      <dgm:t>
        <a:bodyPr/>
        <a:lstStyle/>
        <a:p>
          <a:endParaRPr lang="es-MX"/>
        </a:p>
      </dgm:t>
    </dgm:pt>
    <dgm:pt modelId="{BE58BD37-93FF-42D4-973A-C2F2E3062DC5}" type="pres">
      <dgm:prSet presAssocID="{3E9166B2-974A-4E4E-B9AF-B5C875DF149B}" presName="ThreeConn_2-3" presStyleLbl="fgAccFollowNode1" presStyleIdx="1" presStyleCnt="2">
        <dgm:presLayoutVars>
          <dgm:bulletEnabled val="1"/>
        </dgm:presLayoutVars>
      </dgm:prSet>
      <dgm:spPr/>
      <dgm:t>
        <a:bodyPr/>
        <a:lstStyle/>
        <a:p>
          <a:endParaRPr lang="es-MX"/>
        </a:p>
      </dgm:t>
    </dgm:pt>
    <dgm:pt modelId="{B1E50E2A-B067-4A01-88C8-DC38A9DE1BE1}" type="pres">
      <dgm:prSet presAssocID="{3E9166B2-974A-4E4E-B9AF-B5C875DF149B}" presName="ThreeNodes_1_text" presStyleLbl="node1" presStyleIdx="2" presStyleCnt="3">
        <dgm:presLayoutVars>
          <dgm:bulletEnabled val="1"/>
        </dgm:presLayoutVars>
      </dgm:prSet>
      <dgm:spPr/>
      <dgm:t>
        <a:bodyPr/>
        <a:lstStyle/>
        <a:p>
          <a:endParaRPr lang="es-MX"/>
        </a:p>
      </dgm:t>
    </dgm:pt>
    <dgm:pt modelId="{6064F542-35AD-4553-B1F9-3179CF3463F5}" type="pres">
      <dgm:prSet presAssocID="{3E9166B2-974A-4E4E-B9AF-B5C875DF149B}" presName="ThreeNodes_2_text" presStyleLbl="node1" presStyleIdx="2" presStyleCnt="3">
        <dgm:presLayoutVars>
          <dgm:bulletEnabled val="1"/>
        </dgm:presLayoutVars>
      </dgm:prSet>
      <dgm:spPr/>
      <dgm:t>
        <a:bodyPr/>
        <a:lstStyle/>
        <a:p>
          <a:endParaRPr lang="es-MX"/>
        </a:p>
      </dgm:t>
    </dgm:pt>
    <dgm:pt modelId="{91FABFEB-F2B4-4987-A9E4-B0033802456E}" type="pres">
      <dgm:prSet presAssocID="{3E9166B2-974A-4E4E-B9AF-B5C875DF149B}" presName="ThreeNodes_3_text" presStyleLbl="node1" presStyleIdx="2" presStyleCnt="3">
        <dgm:presLayoutVars>
          <dgm:bulletEnabled val="1"/>
        </dgm:presLayoutVars>
      </dgm:prSet>
      <dgm:spPr/>
      <dgm:t>
        <a:bodyPr/>
        <a:lstStyle/>
        <a:p>
          <a:endParaRPr lang="es-MX"/>
        </a:p>
      </dgm:t>
    </dgm:pt>
  </dgm:ptLst>
  <dgm:cxnLst>
    <dgm:cxn modelId="{7850A649-6A94-4311-BBC3-CB7F407AC652}" type="presOf" srcId="{CF087BAC-495A-40BC-9AC5-BB7A8752A45E}" destId="{BDD8DF7A-FEAD-4C8F-B22C-9F4B6E791FEC}" srcOrd="0" destOrd="0" presId="urn:microsoft.com/office/officeart/2005/8/layout/vProcess5"/>
    <dgm:cxn modelId="{2D8F4BA1-F0E4-457D-8AC6-5723C064A25E}" type="presOf" srcId="{CF087BAC-495A-40BC-9AC5-BB7A8752A45E}" destId="{6064F542-35AD-4553-B1F9-3179CF3463F5}" srcOrd="1" destOrd="0" presId="urn:microsoft.com/office/officeart/2005/8/layout/vProcess5"/>
    <dgm:cxn modelId="{CC1B4046-38E8-4C18-8737-8F62E9226E3A}" type="presOf" srcId="{3E9166B2-974A-4E4E-B9AF-B5C875DF149B}" destId="{8C5E589D-CE53-479B-9204-12324BA3519B}" srcOrd="0" destOrd="0" presId="urn:microsoft.com/office/officeart/2005/8/layout/vProcess5"/>
    <dgm:cxn modelId="{0247D659-7115-4CB6-8B1E-5A9B989A5F42}" type="presOf" srcId="{47FD8209-C266-499F-B81E-D0259CE0D32C}" destId="{487F5DA3-86C5-4EFC-B5D5-84263416C229}" srcOrd="0" destOrd="0" presId="urn:microsoft.com/office/officeart/2005/8/layout/vProcess5"/>
    <dgm:cxn modelId="{09D4C7F0-1349-43B6-868B-766EF74F7B86}" srcId="{3E9166B2-974A-4E4E-B9AF-B5C875DF149B}" destId="{CF087BAC-495A-40BC-9AC5-BB7A8752A45E}" srcOrd="1" destOrd="0" parTransId="{D56F9647-1B0C-49DD-9293-532CF591D2B1}" sibTransId="{CE060040-BAA2-442A-90CE-52F07FDAF819}"/>
    <dgm:cxn modelId="{9299DDC8-D9DE-4478-BF6D-4241B58C8931}" type="presOf" srcId="{CE060040-BAA2-442A-90CE-52F07FDAF819}" destId="{BE58BD37-93FF-42D4-973A-C2F2E3062DC5}" srcOrd="0" destOrd="0" presId="urn:microsoft.com/office/officeart/2005/8/layout/vProcess5"/>
    <dgm:cxn modelId="{D117CBC9-A19F-4058-840E-FB7C7C5ECD55}" type="presOf" srcId="{59588AC8-18D5-45F6-8DCD-DB4C2B477007}" destId="{B1E50E2A-B067-4A01-88C8-DC38A9DE1BE1}" srcOrd="1" destOrd="0" presId="urn:microsoft.com/office/officeart/2005/8/layout/vProcess5"/>
    <dgm:cxn modelId="{AF8A8A72-B0BC-48E4-9696-5BB0E744E761}" type="presOf" srcId="{59588AC8-18D5-45F6-8DCD-DB4C2B477007}" destId="{BE65D491-1E2E-4DF6-8C63-0FEEB9981FFF}" srcOrd="0" destOrd="0" presId="urn:microsoft.com/office/officeart/2005/8/layout/vProcess5"/>
    <dgm:cxn modelId="{BB49B682-01C0-49EA-956F-B1B0A01FA22B}" type="presOf" srcId="{47FD8209-C266-499F-B81E-D0259CE0D32C}" destId="{91FABFEB-F2B4-4987-A9E4-B0033802456E}" srcOrd="1" destOrd="0" presId="urn:microsoft.com/office/officeart/2005/8/layout/vProcess5"/>
    <dgm:cxn modelId="{6A68BA65-2310-4CF9-8C43-6BF5113D1714}" srcId="{3E9166B2-974A-4E4E-B9AF-B5C875DF149B}" destId="{59588AC8-18D5-45F6-8DCD-DB4C2B477007}" srcOrd="0" destOrd="0" parTransId="{90D69D55-7316-4662-991F-766FB5EECDC5}" sibTransId="{7F188640-7803-4529-9E7A-8562BFCAA2FB}"/>
    <dgm:cxn modelId="{FDE33E1C-97C2-4763-AA59-3EFA1A51A095}" type="presOf" srcId="{7F188640-7803-4529-9E7A-8562BFCAA2FB}" destId="{C6895E07-3BEF-42E9-AC7B-B755F641E464}" srcOrd="0" destOrd="0" presId="urn:microsoft.com/office/officeart/2005/8/layout/vProcess5"/>
    <dgm:cxn modelId="{861F1220-59A6-447D-8D03-AB07BA2D5900}" srcId="{3E9166B2-974A-4E4E-B9AF-B5C875DF149B}" destId="{47FD8209-C266-499F-B81E-D0259CE0D32C}" srcOrd="2" destOrd="0" parTransId="{FEBFCE0F-72BD-446E-B5F3-9DD43CB53E74}" sibTransId="{D8986DB1-1826-4EDD-ACAC-98B3E9E964EE}"/>
    <dgm:cxn modelId="{6E687B8D-0733-4781-8408-9EB575D23492}" type="presParOf" srcId="{8C5E589D-CE53-479B-9204-12324BA3519B}" destId="{C7889860-5EBA-409C-BA8B-5EF6EB294EBA}" srcOrd="0" destOrd="0" presId="urn:microsoft.com/office/officeart/2005/8/layout/vProcess5"/>
    <dgm:cxn modelId="{3C7A65B3-40E1-4924-A30E-EB1FEA5C5F4C}" type="presParOf" srcId="{8C5E589D-CE53-479B-9204-12324BA3519B}" destId="{BE65D491-1E2E-4DF6-8C63-0FEEB9981FFF}" srcOrd="1" destOrd="0" presId="urn:microsoft.com/office/officeart/2005/8/layout/vProcess5"/>
    <dgm:cxn modelId="{AF5A1FEC-3886-4377-A771-C2F7E39F599D}" type="presParOf" srcId="{8C5E589D-CE53-479B-9204-12324BA3519B}" destId="{BDD8DF7A-FEAD-4C8F-B22C-9F4B6E791FEC}" srcOrd="2" destOrd="0" presId="urn:microsoft.com/office/officeart/2005/8/layout/vProcess5"/>
    <dgm:cxn modelId="{2FEF7C26-3C56-4467-847D-27288A08FCD0}" type="presParOf" srcId="{8C5E589D-CE53-479B-9204-12324BA3519B}" destId="{487F5DA3-86C5-4EFC-B5D5-84263416C229}" srcOrd="3" destOrd="0" presId="urn:microsoft.com/office/officeart/2005/8/layout/vProcess5"/>
    <dgm:cxn modelId="{7B377083-8B66-415F-AE46-F12D956FFAF6}" type="presParOf" srcId="{8C5E589D-CE53-479B-9204-12324BA3519B}" destId="{C6895E07-3BEF-42E9-AC7B-B755F641E464}" srcOrd="4" destOrd="0" presId="urn:microsoft.com/office/officeart/2005/8/layout/vProcess5"/>
    <dgm:cxn modelId="{090500C9-0FE1-4617-9F1D-7D2D6E891ACE}" type="presParOf" srcId="{8C5E589D-CE53-479B-9204-12324BA3519B}" destId="{BE58BD37-93FF-42D4-973A-C2F2E3062DC5}" srcOrd="5" destOrd="0" presId="urn:microsoft.com/office/officeart/2005/8/layout/vProcess5"/>
    <dgm:cxn modelId="{13B91182-76D3-475E-B9FE-E9F885A171AA}" type="presParOf" srcId="{8C5E589D-CE53-479B-9204-12324BA3519B}" destId="{B1E50E2A-B067-4A01-88C8-DC38A9DE1BE1}" srcOrd="6" destOrd="0" presId="urn:microsoft.com/office/officeart/2005/8/layout/vProcess5"/>
    <dgm:cxn modelId="{0B294441-94F4-4482-B463-66D9F978F919}" type="presParOf" srcId="{8C5E589D-CE53-479B-9204-12324BA3519B}" destId="{6064F542-35AD-4553-B1F9-3179CF3463F5}" srcOrd="7" destOrd="0" presId="urn:microsoft.com/office/officeart/2005/8/layout/vProcess5"/>
    <dgm:cxn modelId="{A0D1DB94-E74C-408C-9D8B-56A2B88D0FCD}" type="presParOf" srcId="{8C5E589D-CE53-479B-9204-12324BA3519B}" destId="{91FABFEB-F2B4-4987-A9E4-B0033802456E}" srcOrd="8"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2.xml><?xml version="1.0" encoding="utf-8"?>
<dgm:dataModel xmlns:dgm="http://schemas.openxmlformats.org/drawingml/2006/diagram" xmlns:a="http://schemas.openxmlformats.org/drawingml/2006/main">
  <dgm:ptLst>
    <dgm:pt modelId="{98E5DF7A-BB49-423B-8F99-516ED1D1158F}" type="doc">
      <dgm:prSet loTypeId="urn:microsoft.com/office/officeart/2005/8/layout/bProcess4" loCatId="process" qsTypeId="urn:microsoft.com/office/officeart/2005/8/quickstyle/simple1" qsCatId="simple" csTypeId="urn:microsoft.com/office/officeart/2005/8/colors/accent1_2" csCatId="accent1" phldr="1"/>
      <dgm:spPr/>
      <dgm:t>
        <a:bodyPr/>
        <a:lstStyle/>
        <a:p>
          <a:endParaRPr lang="es-MX"/>
        </a:p>
      </dgm:t>
    </dgm:pt>
    <dgm:pt modelId="{E32AC6D3-35C2-4944-B425-22FC8C2AEAE0}">
      <dgm:prSet phldrT="[Texto]"/>
      <dgm:spPr/>
      <dgm:t>
        <a:bodyPr/>
        <a:lstStyle/>
        <a:p>
          <a:r>
            <a:rPr lang="es-MX" dirty="0" smtClean="0"/>
            <a:t>Productos por los que incremento la importación de bienes de consumo y a que se debió tal aumento</a:t>
          </a:r>
          <a:endParaRPr lang="es-MX" dirty="0"/>
        </a:p>
      </dgm:t>
    </dgm:pt>
    <dgm:pt modelId="{4AE53C8B-FF64-4B4E-A0A5-9D2889D5ED66}" type="parTrans" cxnId="{77492F1E-8DB6-4713-9979-BC64E3BBB4DA}">
      <dgm:prSet/>
      <dgm:spPr/>
      <dgm:t>
        <a:bodyPr/>
        <a:lstStyle/>
        <a:p>
          <a:endParaRPr lang="es-MX"/>
        </a:p>
      </dgm:t>
    </dgm:pt>
    <dgm:pt modelId="{B86CD479-664C-455F-B208-7C05D4BB9993}" type="sibTrans" cxnId="{77492F1E-8DB6-4713-9979-BC64E3BBB4DA}">
      <dgm:prSet/>
      <dgm:spPr/>
      <dgm:t>
        <a:bodyPr/>
        <a:lstStyle/>
        <a:p>
          <a:endParaRPr lang="es-MX"/>
        </a:p>
      </dgm:t>
    </dgm:pt>
    <dgm:pt modelId="{A425C38A-2B39-44AC-A36D-00AAF9BC4D21}">
      <dgm:prSet phldrT="[Texto]"/>
      <dgm:spPr/>
      <dgm:t>
        <a:bodyPr/>
        <a:lstStyle/>
        <a:p>
          <a:r>
            <a:rPr lang="es-MX" b="1" dirty="0" smtClean="0"/>
            <a:t>Alimentos y bebidas, medicamentos, carnes frescas y, vehículos nuevos. </a:t>
          </a:r>
          <a:endParaRPr lang="es-MX" dirty="0"/>
        </a:p>
      </dgm:t>
    </dgm:pt>
    <dgm:pt modelId="{3171DA58-E275-49DA-9BA2-E5E657A27BDE}" type="parTrans" cxnId="{B16C37E9-7C6A-4679-8179-77A7DBC5790C}">
      <dgm:prSet/>
      <dgm:spPr/>
      <dgm:t>
        <a:bodyPr/>
        <a:lstStyle/>
        <a:p>
          <a:endParaRPr lang="es-MX"/>
        </a:p>
      </dgm:t>
    </dgm:pt>
    <dgm:pt modelId="{8B3BD4E2-5996-402C-8D2A-8B71CE1522A0}" type="sibTrans" cxnId="{B16C37E9-7C6A-4679-8179-77A7DBC5790C}">
      <dgm:prSet/>
      <dgm:spPr/>
      <dgm:t>
        <a:bodyPr/>
        <a:lstStyle/>
        <a:p>
          <a:endParaRPr lang="es-MX"/>
        </a:p>
      </dgm:t>
    </dgm:pt>
    <dgm:pt modelId="{06C8A279-CDA6-47C1-9498-EAFF107FEF5A}">
      <dgm:prSet phldrT="[Texto]"/>
      <dgm:spPr/>
      <dgm:t>
        <a:bodyPr/>
        <a:lstStyle/>
        <a:p>
          <a:r>
            <a:rPr lang="es-MX" b="1" dirty="0" smtClean="0"/>
            <a:t>Tal incremento obedeció a la adopción de una estrategia más eficiente de producción-venta por parte de la industria automotriz terminal.</a:t>
          </a:r>
          <a:endParaRPr lang="es-MX" dirty="0"/>
        </a:p>
      </dgm:t>
    </dgm:pt>
    <dgm:pt modelId="{157B3D06-78E5-48AC-82A3-2ED2D4BBED89}" type="parTrans" cxnId="{8F926696-2D43-4B73-BBCF-848FD9AF317A}">
      <dgm:prSet/>
      <dgm:spPr/>
      <dgm:t>
        <a:bodyPr/>
        <a:lstStyle/>
        <a:p>
          <a:endParaRPr lang="es-MX"/>
        </a:p>
      </dgm:t>
    </dgm:pt>
    <dgm:pt modelId="{5226C092-90AE-450C-87EF-7EA883228CC0}" type="sibTrans" cxnId="{8F926696-2D43-4B73-BBCF-848FD9AF317A}">
      <dgm:prSet/>
      <dgm:spPr/>
      <dgm:t>
        <a:bodyPr/>
        <a:lstStyle/>
        <a:p>
          <a:endParaRPr lang="es-MX"/>
        </a:p>
      </dgm:t>
    </dgm:pt>
    <dgm:pt modelId="{8B2EEA02-0A53-435E-9C77-41B96F45ED78}" type="pres">
      <dgm:prSet presAssocID="{98E5DF7A-BB49-423B-8F99-516ED1D1158F}" presName="Name0" presStyleCnt="0">
        <dgm:presLayoutVars>
          <dgm:dir/>
          <dgm:resizeHandles/>
        </dgm:presLayoutVars>
      </dgm:prSet>
      <dgm:spPr/>
      <dgm:t>
        <a:bodyPr/>
        <a:lstStyle/>
        <a:p>
          <a:endParaRPr lang="es-MX"/>
        </a:p>
      </dgm:t>
    </dgm:pt>
    <dgm:pt modelId="{CB53E13E-00EB-49A0-9879-DC3CFD486F7A}" type="pres">
      <dgm:prSet presAssocID="{E32AC6D3-35C2-4944-B425-22FC8C2AEAE0}" presName="compNode" presStyleCnt="0"/>
      <dgm:spPr/>
    </dgm:pt>
    <dgm:pt modelId="{C4F978ED-6F7F-484D-ABF5-19C85CF7F367}" type="pres">
      <dgm:prSet presAssocID="{E32AC6D3-35C2-4944-B425-22FC8C2AEAE0}" presName="dummyConnPt" presStyleCnt="0"/>
      <dgm:spPr/>
    </dgm:pt>
    <dgm:pt modelId="{EB4E93B0-BE8A-4FD4-9479-76AFE615CC4A}" type="pres">
      <dgm:prSet presAssocID="{E32AC6D3-35C2-4944-B425-22FC8C2AEAE0}" presName="node" presStyleLbl="node1" presStyleIdx="0" presStyleCnt="3">
        <dgm:presLayoutVars>
          <dgm:bulletEnabled val="1"/>
        </dgm:presLayoutVars>
      </dgm:prSet>
      <dgm:spPr/>
      <dgm:t>
        <a:bodyPr/>
        <a:lstStyle/>
        <a:p>
          <a:endParaRPr lang="es-MX"/>
        </a:p>
      </dgm:t>
    </dgm:pt>
    <dgm:pt modelId="{D4A3D11E-D6F8-4964-A880-EC66CD3E397D}" type="pres">
      <dgm:prSet presAssocID="{B86CD479-664C-455F-B208-7C05D4BB9993}" presName="sibTrans" presStyleLbl="bgSibTrans2D1" presStyleIdx="0" presStyleCnt="2"/>
      <dgm:spPr/>
      <dgm:t>
        <a:bodyPr/>
        <a:lstStyle/>
        <a:p>
          <a:endParaRPr lang="es-MX"/>
        </a:p>
      </dgm:t>
    </dgm:pt>
    <dgm:pt modelId="{953FEA92-D862-44C5-BC17-A19F9EFE6D3D}" type="pres">
      <dgm:prSet presAssocID="{A425C38A-2B39-44AC-A36D-00AAF9BC4D21}" presName="compNode" presStyleCnt="0"/>
      <dgm:spPr/>
    </dgm:pt>
    <dgm:pt modelId="{8B2F414A-170D-4C49-9F8F-41FCA7E6E4EC}" type="pres">
      <dgm:prSet presAssocID="{A425C38A-2B39-44AC-A36D-00AAF9BC4D21}" presName="dummyConnPt" presStyleCnt="0"/>
      <dgm:spPr/>
    </dgm:pt>
    <dgm:pt modelId="{33C0E697-55F0-45A2-A90A-B5A1DE166DA4}" type="pres">
      <dgm:prSet presAssocID="{A425C38A-2B39-44AC-A36D-00AAF9BC4D21}" presName="node" presStyleLbl="node1" presStyleIdx="1" presStyleCnt="3">
        <dgm:presLayoutVars>
          <dgm:bulletEnabled val="1"/>
        </dgm:presLayoutVars>
      </dgm:prSet>
      <dgm:spPr/>
      <dgm:t>
        <a:bodyPr/>
        <a:lstStyle/>
        <a:p>
          <a:endParaRPr lang="es-MX"/>
        </a:p>
      </dgm:t>
    </dgm:pt>
    <dgm:pt modelId="{7532CBCE-4B45-4A7B-8447-AFB57A18F00E}" type="pres">
      <dgm:prSet presAssocID="{8B3BD4E2-5996-402C-8D2A-8B71CE1522A0}" presName="sibTrans" presStyleLbl="bgSibTrans2D1" presStyleIdx="1" presStyleCnt="2"/>
      <dgm:spPr/>
      <dgm:t>
        <a:bodyPr/>
        <a:lstStyle/>
        <a:p>
          <a:endParaRPr lang="es-MX"/>
        </a:p>
      </dgm:t>
    </dgm:pt>
    <dgm:pt modelId="{023FDD3D-449F-48F3-8F66-8C02D5633B95}" type="pres">
      <dgm:prSet presAssocID="{06C8A279-CDA6-47C1-9498-EAFF107FEF5A}" presName="compNode" presStyleCnt="0"/>
      <dgm:spPr/>
    </dgm:pt>
    <dgm:pt modelId="{7B1A68B8-92B8-4C0B-8953-26D9E9D78D5D}" type="pres">
      <dgm:prSet presAssocID="{06C8A279-CDA6-47C1-9498-EAFF107FEF5A}" presName="dummyConnPt" presStyleCnt="0"/>
      <dgm:spPr/>
    </dgm:pt>
    <dgm:pt modelId="{F8BEC2FD-A502-4FAC-8037-CA155D4EACC3}" type="pres">
      <dgm:prSet presAssocID="{06C8A279-CDA6-47C1-9498-EAFF107FEF5A}" presName="node" presStyleLbl="node1" presStyleIdx="2" presStyleCnt="3">
        <dgm:presLayoutVars>
          <dgm:bulletEnabled val="1"/>
        </dgm:presLayoutVars>
      </dgm:prSet>
      <dgm:spPr/>
      <dgm:t>
        <a:bodyPr/>
        <a:lstStyle/>
        <a:p>
          <a:endParaRPr lang="es-MX"/>
        </a:p>
      </dgm:t>
    </dgm:pt>
  </dgm:ptLst>
  <dgm:cxnLst>
    <dgm:cxn modelId="{500A27FF-202C-4541-A377-6694C7859EC8}" type="presOf" srcId="{8B3BD4E2-5996-402C-8D2A-8B71CE1522A0}" destId="{7532CBCE-4B45-4A7B-8447-AFB57A18F00E}" srcOrd="0" destOrd="0" presId="urn:microsoft.com/office/officeart/2005/8/layout/bProcess4"/>
    <dgm:cxn modelId="{77492F1E-8DB6-4713-9979-BC64E3BBB4DA}" srcId="{98E5DF7A-BB49-423B-8F99-516ED1D1158F}" destId="{E32AC6D3-35C2-4944-B425-22FC8C2AEAE0}" srcOrd="0" destOrd="0" parTransId="{4AE53C8B-FF64-4B4E-A0A5-9D2889D5ED66}" sibTransId="{B86CD479-664C-455F-B208-7C05D4BB9993}"/>
    <dgm:cxn modelId="{19ABDF64-878B-4F89-8E15-EEC238DF147F}" type="presOf" srcId="{E32AC6D3-35C2-4944-B425-22FC8C2AEAE0}" destId="{EB4E93B0-BE8A-4FD4-9479-76AFE615CC4A}" srcOrd="0" destOrd="0" presId="urn:microsoft.com/office/officeart/2005/8/layout/bProcess4"/>
    <dgm:cxn modelId="{F0AD3005-9060-48EE-A018-3E4EA1CF47F0}" type="presOf" srcId="{B86CD479-664C-455F-B208-7C05D4BB9993}" destId="{D4A3D11E-D6F8-4964-A880-EC66CD3E397D}" srcOrd="0" destOrd="0" presId="urn:microsoft.com/office/officeart/2005/8/layout/bProcess4"/>
    <dgm:cxn modelId="{E180382E-0919-4AEF-9DED-EC53C8CC2BFF}" type="presOf" srcId="{A425C38A-2B39-44AC-A36D-00AAF9BC4D21}" destId="{33C0E697-55F0-45A2-A90A-B5A1DE166DA4}" srcOrd="0" destOrd="0" presId="urn:microsoft.com/office/officeart/2005/8/layout/bProcess4"/>
    <dgm:cxn modelId="{710A15C7-797E-486E-905A-7D70F3EF51F1}" type="presOf" srcId="{06C8A279-CDA6-47C1-9498-EAFF107FEF5A}" destId="{F8BEC2FD-A502-4FAC-8037-CA155D4EACC3}" srcOrd="0" destOrd="0" presId="urn:microsoft.com/office/officeart/2005/8/layout/bProcess4"/>
    <dgm:cxn modelId="{23259EAE-DDFD-4ACF-B591-18D64746BE1A}" type="presOf" srcId="{98E5DF7A-BB49-423B-8F99-516ED1D1158F}" destId="{8B2EEA02-0A53-435E-9C77-41B96F45ED78}" srcOrd="0" destOrd="0" presId="urn:microsoft.com/office/officeart/2005/8/layout/bProcess4"/>
    <dgm:cxn modelId="{8F926696-2D43-4B73-BBCF-848FD9AF317A}" srcId="{98E5DF7A-BB49-423B-8F99-516ED1D1158F}" destId="{06C8A279-CDA6-47C1-9498-EAFF107FEF5A}" srcOrd="2" destOrd="0" parTransId="{157B3D06-78E5-48AC-82A3-2ED2D4BBED89}" sibTransId="{5226C092-90AE-450C-87EF-7EA883228CC0}"/>
    <dgm:cxn modelId="{B16C37E9-7C6A-4679-8179-77A7DBC5790C}" srcId="{98E5DF7A-BB49-423B-8F99-516ED1D1158F}" destId="{A425C38A-2B39-44AC-A36D-00AAF9BC4D21}" srcOrd="1" destOrd="0" parTransId="{3171DA58-E275-49DA-9BA2-E5E657A27BDE}" sibTransId="{8B3BD4E2-5996-402C-8D2A-8B71CE1522A0}"/>
    <dgm:cxn modelId="{95E2FEB2-C0E3-4FB5-B17A-7E047D1FAD95}" type="presParOf" srcId="{8B2EEA02-0A53-435E-9C77-41B96F45ED78}" destId="{CB53E13E-00EB-49A0-9879-DC3CFD486F7A}" srcOrd="0" destOrd="0" presId="urn:microsoft.com/office/officeart/2005/8/layout/bProcess4"/>
    <dgm:cxn modelId="{860E2BC8-8BDE-4AC8-8322-3DB32B1DA75E}" type="presParOf" srcId="{CB53E13E-00EB-49A0-9879-DC3CFD486F7A}" destId="{C4F978ED-6F7F-484D-ABF5-19C85CF7F367}" srcOrd="0" destOrd="0" presId="urn:microsoft.com/office/officeart/2005/8/layout/bProcess4"/>
    <dgm:cxn modelId="{1B4BFBE9-FFD6-4FDE-A51E-806C988D2774}" type="presParOf" srcId="{CB53E13E-00EB-49A0-9879-DC3CFD486F7A}" destId="{EB4E93B0-BE8A-4FD4-9479-76AFE615CC4A}" srcOrd="1" destOrd="0" presId="urn:microsoft.com/office/officeart/2005/8/layout/bProcess4"/>
    <dgm:cxn modelId="{1DDCDBF0-2023-48C5-9732-2BBAE4F35AD3}" type="presParOf" srcId="{8B2EEA02-0A53-435E-9C77-41B96F45ED78}" destId="{D4A3D11E-D6F8-4964-A880-EC66CD3E397D}" srcOrd="1" destOrd="0" presId="urn:microsoft.com/office/officeart/2005/8/layout/bProcess4"/>
    <dgm:cxn modelId="{CBD1DA5C-F3A5-4625-812E-EDFDFBE7481D}" type="presParOf" srcId="{8B2EEA02-0A53-435E-9C77-41B96F45ED78}" destId="{953FEA92-D862-44C5-BC17-A19F9EFE6D3D}" srcOrd="2" destOrd="0" presId="urn:microsoft.com/office/officeart/2005/8/layout/bProcess4"/>
    <dgm:cxn modelId="{B9B48457-9EFB-4360-9B14-3D5E3F75B5E9}" type="presParOf" srcId="{953FEA92-D862-44C5-BC17-A19F9EFE6D3D}" destId="{8B2F414A-170D-4C49-9F8F-41FCA7E6E4EC}" srcOrd="0" destOrd="0" presId="urn:microsoft.com/office/officeart/2005/8/layout/bProcess4"/>
    <dgm:cxn modelId="{B8E752EC-3053-4EA7-B9BE-A09FB9AF2AD5}" type="presParOf" srcId="{953FEA92-D862-44C5-BC17-A19F9EFE6D3D}" destId="{33C0E697-55F0-45A2-A90A-B5A1DE166DA4}" srcOrd="1" destOrd="0" presId="urn:microsoft.com/office/officeart/2005/8/layout/bProcess4"/>
    <dgm:cxn modelId="{5D334F94-ADB8-4AFA-9BEA-0D0E368C49D7}" type="presParOf" srcId="{8B2EEA02-0A53-435E-9C77-41B96F45ED78}" destId="{7532CBCE-4B45-4A7B-8447-AFB57A18F00E}" srcOrd="3" destOrd="0" presId="urn:microsoft.com/office/officeart/2005/8/layout/bProcess4"/>
    <dgm:cxn modelId="{AEC816A1-146B-4BA6-9481-978C9F787F0A}" type="presParOf" srcId="{8B2EEA02-0A53-435E-9C77-41B96F45ED78}" destId="{023FDD3D-449F-48F3-8F66-8C02D5633B95}" srcOrd="4" destOrd="0" presId="urn:microsoft.com/office/officeart/2005/8/layout/bProcess4"/>
    <dgm:cxn modelId="{595542AE-6BFB-4509-B8D6-A5CC99E826FE}" type="presParOf" srcId="{023FDD3D-449F-48F3-8F66-8C02D5633B95}" destId="{7B1A68B8-92B8-4C0B-8953-26D9E9D78D5D}" srcOrd="0" destOrd="0" presId="urn:microsoft.com/office/officeart/2005/8/layout/bProcess4"/>
    <dgm:cxn modelId="{38E6F535-FA5B-4761-97C5-F9FFB9448125}" type="presParOf" srcId="{023FDD3D-449F-48F3-8F66-8C02D5633B95}" destId="{F8BEC2FD-A502-4FAC-8037-CA155D4EACC3}" srcOrd="1" destOrd="0" presId="urn:microsoft.com/office/officeart/2005/8/layout/b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3.xml><?xml version="1.0" encoding="utf-8"?>
<dgm:dataModel xmlns:dgm="http://schemas.openxmlformats.org/drawingml/2006/diagram" xmlns:a="http://schemas.openxmlformats.org/drawingml/2006/main">
  <dgm:ptLst>
    <dgm:pt modelId="{093CB64E-8D9F-430C-B54D-4FC69AAB4824}"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lang="es-MX"/>
        </a:p>
      </dgm:t>
    </dgm:pt>
    <dgm:pt modelId="{5C1DBF74-2AB9-4C8C-9207-558A3A4F87B3}">
      <dgm:prSet phldrT="[Texto]"/>
      <dgm:spPr/>
      <dgm:t>
        <a:bodyPr/>
        <a:lstStyle/>
        <a:p>
          <a:r>
            <a:rPr lang="es-MX" dirty="0" smtClean="0"/>
            <a:t>Los ingresos y egresos de la balanza de servicios sectoriales  aumentaron debido:</a:t>
          </a:r>
          <a:endParaRPr lang="es-MX" dirty="0"/>
        </a:p>
      </dgm:t>
    </dgm:pt>
    <dgm:pt modelId="{A594FE5F-757B-4F75-8355-8A9951560F61}" type="parTrans" cxnId="{6D9780A4-6724-422F-8758-85FE05764A20}">
      <dgm:prSet/>
      <dgm:spPr/>
      <dgm:t>
        <a:bodyPr/>
        <a:lstStyle/>
        <a:p>
          <a:endParaRPr lang="es-MX"/>
        </a:p>
      </dgm:t>
    </dgm:pt>
    <dgm:pt modelId="{965F3E66-2235-4C2A-8400-CD2BFACD9459}" type="sibTrans" cxnId="{6D9780A4-6724-422F-8758-85FE05764A20}">
      <dgm:prSet/>
      <dgm:spPr/>
      <dgm:t>
        <a:bodyPr/>
        <a:lstStyle/>
        <a:p>
          <a:endParaRPr lang="es-MX"/>
        </a:p>
      </dgm:t>
    </dgm:pt>
    <dgm:pt modelId="{4B319A7E-E800-40CC-9377-90D9B6637B0C}">
      <dgm:prSet phldrT="[Texto]"/>
      <dgm:spPr/>
      <dgm:t>
        <a:bodyPr/>
        <a:lstStyle/>
        <a:p>
          <a:r>
            <a:rPr lang="es-MX" dirty="0" smtClean="0"/>
            <a:t>INGRESOS</a:t>
          </a:r>
          <a:endParaRPr lang="es-MX" dirty="0"/>
        </a:p>
      </dgm:t>
    </dgm:pt>
    <dgm:pt modelId="{F57726CE-2512-412D-953D-CBD36D6AD8AA}" type="parTrans" cxnId="{82A32ACC-39A5-490B-8EB9-0E5941223D4A}">
      <dgm:prSet/>
      <dgm:spPr/>
      <dgm:t>
        <a:bodyPr/>
        <a:lstStyle/>
        <a:p>
          <a:endParaRPr lang="es-MX"/>
        </a:p>
      </dgm:t>
    </dgm:pt>
    <dgm:pt modelId="{44A2C3F6-2E08-4254-9E77-F52F06F56F1E}" type="sibTrans" cxnId="{82A32ACC-39A5-490B-8EB9-0E5941223D4A}">
      <dgm:prSet/>
      <dgm:spPr/>
      <dgm:t>
        <a:bodyPr/>
        <a:lstStyle/>
        <a:p>
          <a:endParaRPr lang="es-MX"/>
        </a:p>
      </dgm:t>
    </dgm:pt>
    <dgm:pt modelId="{9D1FAA12-B523-4A30-B08C-2648665B704D}">
      <dgm:prSet phldrT="[Texto]"/>
      <dgm:spPr/>
      <dgm:t>
        <a:bodyPr/>
        <a:lstStyle/>
        <a:p>
          <a:r>
            <a:rPr lang="es-MX" b="1" dirty="0" smtClean="0"/>
            <a:t>Se incrementaron tanto por las elevaciones de las tasas de interés en los mercados internacionales</a:t>
          </a:r>
          <a:r>
            <a:rPr lang="es-MX" b="1" smtClean="0"/>
            <a:t>, </a:t>
          </a:r>
          <a:endParaRPr lang="es-MX" dirty="0"/>
        </a:p>
      </dgm:t>
    </dgm:pt>
    <dgm:pt modelId="{01E7BB80-7BAB-4161-AC70-EEB889630FA1}" type="parTrans" cxnId="{DC06752E-2B09-4606-A1BE-73E49AB8C87D}">
      <dgm:prSet/>
      <dgm:spPr/>
      <dgm:t>
        <a:bodyPr/>
        <a:lstStyle/>
        <a:p>
          <a:endParaRPr lang="es-MX"/>
        </a:p>
      </dgm:t>
    </dgm:pt>
    <dgm:pt modelId="{ADEEC321-1758-49EF-B020-ABCC9145BFD5}" type="sibTrans" cxnId="{DC06752E-2B09-4606-A1BE-73E49AB8C87D}">
      <dgm:prSet/>
      <dgm:spPr/>
      <dgm:t>
        <a:bodyPr/>
        <a:lstStyle/>
        <a:p>
          <a:endParaRPr lang="es-MX"/>
        </a:p>
      </dgm:t>
    </dgm:pt>
    <dgm:pt modelId="{D17F2E5F-4F13-4BAB-9460-2883A15C491C}">
      <dgm:prSet phldrT="[Texto]"/>
      <dgm:spPr/>
      <dgm:t>
        <a:bodyPr/>
        <a:lstStyle/>
        <a:p>
          <a:r>
            <a:rPr lang="es-MX" dirty="0" smtClean="0"/>
            <a:t>EGRESOS</a:t>
          </a:r>
          <a:endParaRPr lang="es-MX" dirty="0"/>
        </a:p>
      </dgm:t>
    </dgm:pt>
    <dgm:pt modelId="{45F8D9FA-0AA5-4183-A278-00066EFD2345}" type="parTrans" cxnId="{68D79E29-BBA7-4EA5-91C2-F9CB56DAC754}">
      <dgm:prSet/>
      <dgm:spPr/>
      <dgm:t>
        <a:bodyPr/>
        <a:lstStyle/>
        <a:p>
          <a:endParaRPr lang="es-MX"/>
        </a:p>
      </dgm:t>
    </dgm:pt>
    <dgm:pt modelId="{8ED92A24-19A2-4E0B-991C-5733C7B6C05B}" type="sibTrans" cxnId="{68D79E29-BBA7-4EA5-91C2-F9CB56DAC754}">
      <dgm:prSet/>
      <dgm:spPr/>
      <dgm:t>
        <a:bodyPr/>
        <a:lstStyle/>
        <a:p>
          <a:endParaRPr lang="es-MX"/>
        </a:p>
      </dgm:t>
    </dgm:pt>
    <dgm:pt modelId="{126889BE-FC9F-4021-93A7-F935E311A8F0}">
      <dgm:prSet phldrT="[Texto]"/>
      <dgm:spPr/>
      <dgm:t>
        <a:bodyPr/>
        <a:lstStyle/>
        <a:p>
          <a:r>
            <a:rPr lang="es-MX" b="1" dirty="0" smtClean="0"/>
            <a:t>Los pagos por intereses de la deuda externa creció como resultado del alza de las tasas de interés y de mayores niveles de endeudamiento por pate del sector privado y de la banca de desarrollo. </a:t>
          </a:r>
          <a:endParaRPr lang="es-MX" dirty="0"/>
        </a:p>
      </dgm:t>
    </dgm:pt>
    <dgm:pt modelId="{241C6B5E-ABF1-45B7-A4F4-6451FFC021B7}" type="parTrans" cxnId="{016AB3D8-CC35-4B33-A544-863C21179865}">
      <dgm:prSet/>
      <dgm:spPr/>
      <dgm:t>
        <a:bodyPr/>
        <a:lstStyle/>
        <a:p>
          <a:endParaRPr lang="es-MX"/>
        </a:p>
      </dgm:t>
    </dgm:pt>
    <dgm:pt modelId="{78634057-F4B1-496E-86CD-5BFAED3E7BF9}" type="sibTrans" cxnId="{016AB3D8-CC35-4B33-A544-863C21179865}">
      <dgm:prSet/>
      <dgm:spPr/>
      <dgm:t>
        <a:bodyPr/>
        <a:lstStyle/>
        <a:p>
          <a:endParaRPr lang="es-MX"/>
        </a:p>
      </dgm:t>
    </dgm:pt>
    <dgm:pt modelId="{4E8C9CE0-5653-4F43-B4F8-5209BDA37903}">
      <dgm:prSet phldrT="[Texto]"/>
      <dgm:spPr/>
      <dgm:t>
        <a:bodyPr/>
        <a:lstStyle/>
        <a:p>
          <a:r>
            <a:rPr lang="es-MX" b="1" dirty="0" smtClean="0"/>
            <a:t>Como por un aumento de los depósitos en el exterior de residentes en México. </a:t>
          </a:r>
          <a:endParaRPr lang="es-MX" dirty="0"/>
        </a:p>
      </dgm:t>
    </dgm:pt>
    <dgm:pt modelId="{083A2227-0927-4AB5-95B4-A9A9EFBE29F3}" type="parTrans" cxnId="{139D436A-3647-4DF4-AEA3-CB659307CA25}">
      <dgm:prSet/>
      <dgm:spPr/>
      <dgm:t>
        <a:bodyPr/>
        <a:lstStyle/>
        <a:p>
          <a:endParaRPr lang="es-MX"/>
        </a:p>
      </dgm:t>
    </dgm:pt>
    <dgm:pt modelId="{353D09BB-3052-4E20-B11A-ADE554964325}" type="sibTrans" cxnId="{139D436A-3647-4DF4-AEA3-CB659307CA25}">
      <dgm:prSet/>
      <dgm:spPr/>
      <dgm:t>
        <a:bodyPr/>
        <a:lstStyle/>
        <a:p>
          <a:endParaRPr lang="es-MX"/>
        </a:p>
      </dgm:t>
    </dgm:pt>
    <dgm:pt modelId="{19F4CFDA-2483-4A07-A902-EFE1397E55DF}" type="pres">
      <dgm:prSet presAssocID="{093CB64E-8D9F-430C-B54D-4FC69AAB4824}" presName="diagram" presStyleCnt="0">
        <dgm:presLayoutVars>
          <dgm:chPref val="1"/>
          <dgm:dir/>
          <dgm:animOne val="branch"/>
          <dgm:animLvl val="lvl"/>
          <dgm:resizeHandles val="exact"/>
        </dgm:presLayoutVars>
      </dgm:prSet>
      <dgm:spPr/>
      <dgm:t>
        <a:bodyPr/>
        <a:lstStyle/>
        <a:p>
          <a:endParaRPr lang="es-MX"/>
        </a:p>
      </dgm:t>
    </dgm:pt>
    <dgm:pt modelId="{1E77885A-0B62-4736-9C9A-978F32DA1440}" type="pres">
      <dgm:prSet presAssocID="{5C1DBF74-2AB9-4C8C-9207-558A3A4F87B3}" presName="root1" presStyleCnt="0"/>
      <dgm:spPr/>
    </dgm:pt>
    <dgm:pt modelId="{E896FB56-C08A-477C-A1AE-2E6FCFB69722}" type="pres">
      <dgm:prSet presAssocID="{5C1DBF74-2AB9-4C8C-9207-558A3A4F87B3}" presName="LevelOneTextNode" presStyleLbl="node0" presStyleIdx="0" presStyleCnt="1">
        <dgm:presLayoutVars>
          <dgm:chPref val="3"/>
        </dgm:presLayoutVars>
      </dgm:prSet>
      <dgm:spPr/>
      <dgm:t>
        <a:bodyPr/>
        <a:lstStyle/>
        <a:p>
          <a:endParaRPr lang="es-MX"/>
        </a:p>
      </dgm:t>
    </dgm:pt>
    <dgm:pt modelId="{3F4B7627-3253-4131-9D5E-9C3387A07177}" type="pres">
      <dgm:prSet presAssocID="{5C1DBF74-2AB9-4C8C-9207-558A3A4F87B3}" presName="level2hierChild" presStyleCnt="0"/>
      <dgm:spPr/>
    </dgm:pt>
    <dgm:pt modelId="{9B2FC401-1A31-4FD9-A648-AA50484EFE3B}" type="pres">
      <dgm:prSet presAssocID="{F57726CE-2512-412D-953D-CBD36D6AD8AA}" presName="conn2-1" presStyleLbl="parChTrans1D2" presStyleIdx="0" presStyleCnt="2"/>
      <dgm:spPr/>
      <dgm:t>
        <a:bodyPr/>
        <a:lstStyle/>
        <a:p>
          <a:endParaRPr lang="es-MX"/>
        </a:p>
      </dgm:t>
    </dgm:pt>
    <dgm:pt modelId="{D3B2FEAF-F6D8-4A58-AD12-10342B321690}" type="pres">
      <dgm:prSet presAssocID="{F57726CE-2512-412D-953D-CBD36D6AD8AA}" presName="connTx" presStyleLbl="parChTrans1D2" presStyleIdx="0" presStyleCnt="2"/>
      <dgm:spPr/>
      <dgm:t>
        <a:bodyPr/>
        <a:lstStyle/>
        <a:p>
          <a:endParaRPr lang="es-MX"/>
        </a:p>
      </dgm:t>
    </dgm:pt>
    <dgm:pt modelId="{20A08AEC-43E9-4772-BD7F-6076CE072A51}" type="pres">
      <dgm:prSet presAssocID="{4B319A7E-E800-40CC-9377-90D9B6637B0C}" presName="root2" presStyleCnt="0"/>
      <dgm:spPr/>
    </dgm:pt>
    <dgm:pt modelId="{1F77450A-B75F-4444-8114-3692749A9DE8}" type="pres">
      <dgm:prSet presAssocID="{4B319A7E-E800-40CC-9377-90D9B6637B0C}" presName="LevelTwoTextNode" presStyleLbl="node2" presStyleIdx="0" presStyleCnt="2">
        <dgm:presLayoutVars>
          <dgm:chPref val="3"/>
        </dgm:presLayoutVars>
      </dgm:prSet>
      <dgm:spPr/>
      <dgm:t>
        <a:bodyPr/>
        <a:lstStyle/>
        <a:p>
          <a:endParaRPr lang="es-MX"/>
        </a:p>
      </dgm:t>
    </dgm:pt>
    <dgm:pt modelId="{0B657765-5B8C-4750-9909-14FD52111ACD}" type="pres">
      <dgm:prSet presAssocID="{4B319A7E-E800-40CC-9377-90D9B6637B0C}" presName="level3hierChild" presStyleCnt="0"/>
      <dgm:spPr/>
    </dgm:pt>
    <dgm:pt modelId="{93DC6E22-B719-469B-A422-AB221D60F551}" type="pres">
      <dgm:prSet presAssocID="{01E7BB80-7BAB-4161-AC70-EEB889630FA1}" presName="conn2-1" presStyleLbl="parChTrans1D3" presStyleIdx="0" presStyleCnt="3"/>
      <dgm:spPr/>
      <dgm:t>
        <a:bodyPr/>
        <a:lstStyle/>
        <a:p>
          <a:endParaRPr lang="es-MX"/>
        </a:p>
      </dgm:t>
    </dgm:pt>
    <dgm:pt modelId="{D2AA4F64-9C73-4B2F-A906-35A0B280B8B3}" type="pres">
      <dgm:prSet presAssocID="{01E7BB80-7BAB-4161-AC70-EEB889630FA1}" presName="connTx" presStyleLbl="parChTrans1D3" presStyleIdx="0" presStyleCnt="3"/>
      <dgm:spPr/>
      <dgm:t>
        <a:bodyPr/>
        <a:lstStyle/>
        <a:p>
          <a:endParaRPr lang="es-MX"/>
        </a:p>
      </dgm:t>
    </dgm:pt>
    <dgm:pt modelId="{F4E71B91-80A1-4365-A5E6-4F2E80CE1859}" type="pres">
      <dgm:prSet presAssocID="{9D1FAA12-B523-4A30-B08C-2648665B704D}" presName="root2" presStyleCnt="0"/>
      <dgm:spPr/>
    </dgm:pt>
    <dgm:pt modelId="{F6698832-33E4-40CA-B9DD-91A470CC80A5}" type="pres">
      <dgm:prSet presAssocID="{9D1FAA12-B523-4A30-B08C-2648665B704D}" presName="LevelTwoTextNode" presStyleLbl="node3" presStyleIdx="0" presStyleCnt="3">
        <dgm:presLayoutVars>
          <dgm:chPref val="3"/>
        </dgm:presLayoutVars>
      </dgm:prSet>
      <dgm:spPr/>
      <dgm:t>
        <a:bodyPr/>
        <a:lstStyle/>
        <a:p>
          <a:endParaRPr lang="es-MX"/>
        </a:p>
      </dgm:t>
    </dgm:pt>
    <dgm:pt modelId="{555181D0-9DB3-4119-9446-A53B635DBF19}" type="pres">
      <dgm:prSet presAssocID="{9D1FAA12-B523-4A30-B08C-2648665B704D}" presName="level3hierChild" presStyleCnt="0"/>
      <dgm:spPr/>
    </dgm:pt>
    <dgm:pt modelId="{6CC9CBFB-343C-47F6-A560-234C40DD43DD}" type="pres">
      <dgm:prSet presAssocID="{083A2227-0927-4AB5-95B4-A9A9EFBE29F3}" presName="conn2-1" presStyleLbl="parChTrans1D3" presStyleIdx="1" presStyleCnt="3"/>
      <dgm:spPr/>
      <dgm:t>
        <a:bodyPr/>
        <a:lstStyle/>
        <a:p>
          <a:endParaRPr lang="es-MX"/>
        </a:p>
      </dgm:t>
    </dgm:pt>
    <dgm:pt modelId="{24EA0568-BD2F-4451-A2E3-27295BC0FBD8}" type="pres">
      <dgm:prSet presAssocID="{083A2227-0927-4AB5-95B4-A9A9EFBE29F3}" presName="connTx" presStyleLbl="parChTrans1D3" presStyleIdx="1" presStyleCnt="3"/>
      <dgm:spPr/>
      <dgm:t>
        <a:bodyPr/>
        <a:lstStyle/>
        <a:p>
          <a:endParaRPr lang="es-MX"/>
        </a:p>
      </dgm:t>
    </dgm:pt>
    <dgm:pt modelId="{1D471C5B-212D-450F-A03C-872157D2D3DE}" type="pres">
      <dgm:prSet presAssocID="{4E8C9CE0-5653-4F43-B4F8-5209BDA37903}" presName="root2" presStyleCnt="0"/>
      <dgm:spPr/>
    </dgm:pt>
    <dgm:pt modelId="{1142B50F-C71D-46B0-9844-59A19CDC5733}" type="pres">
      <dgm:prSet presAssocID="{4E8C9CE0-5653-4F43-B4F8-5209BDA37903}" presName="LevelTwoTextNode" presStyleLbl="node3" presStyleIdx="1" presStyleCnt="3">
        <dgm:presLayoutVars>
          <dgm:chPref val="3"/>
        </dgm:presLayoutVars>
      </dgm:prSet>
      <dgm:spPr/>
      <dgm:t>
        <a:bodyPr/>
        <a:lstStyle/>
        <a:p>
          <a:endParaRPr lang="es-MX"/>
        </a:p>
      </dgm:t>
    </dgm:pt>
    <dgm:pt modelId="{E780B753-9AED-4B94-8F21-B83AB25323D0}" type="pres">
      <dgm:prSet presAssocID="{4E8C9CE0-5653-4F43-B4F8-5209BDA37903}" presName="level3hierChild" presStyleCnt="0"/>
      <dgm:spPr/>
    </dgm:pt>
    <dgm:pt modelId="{7B3A998F-5690-4672-84B5-8A53A19A3D73}" type="pres">
      <dgm:prSet presAssocID="{45F8D9FA-0AA5-4183-A278-00066EFD2345}" presName="conn2-1" presStyleLbl="parChTrans1D2" presStyleIdx="1" presStyleCnt="2"/>
      <dgm:spPr/>
      <dgm:t>
        <a:bodyPr/>
        <a:lstStyle/>
        <a:p>
          <a:endParaRPr lang="es-MX"/>
        </a:p>
      </dgm:t>
    </dgm:pt>
    <dgm:pt modelId="{00628934-DBA7-414B-984C-30C75C6341CE}" type="pres">
      <dgm:prSet presAssocID="{45F8D9FA-0AA5-4183-A278-00066EFD2345}" presName="connTx" presStyleLbl="parChTrans1D2" presStyleIdx="1" presStyleCnt="2"/>
      <dgm:spPr/>
      <dgm:t>
        <a:bodyPr/>
        <a:lstStyle/>
        <a:p>
          <a:endParaRPr lang="es-MX"/>
        </a:p>
      </dgm:t>
    </dgm:pt>
    <dgm:pt modelId="{5CA087E9-2754-4DDF-B7B1-FA266DFB5189}" type="pres">
      <dgm:prSet presAssocID="{D17F2E5F-4F13-4BAB-9460-2883A15C491C}" presName="root2" presStyleCnt="0"/>
      <dgm:spPr/>
    </dgm:pt>
    <dgm:pt modelId="{441A18A1-4C2C-432C-8ED2-12D72F3DF3F8}" type="pres">
      <dgm:prSet presAssocID="{D17F2E5F-4F13-4BAB-9460-2883A15C491C}" presName="LevelTwoTextNode" presStyleLbl="node2" presStyleIdx="1" presStyleCnt="2">
        <dgm:presLayoutVars>
          <dgm:chPref val="3"/>
        </dgm:presLayoutVars>
      </dgm:prSet>
      <dgm:spPr/>
      <dgm:t>
        <a:bodyPr/>
        <a:lstStyle/>
        <a:p>
          <a:endParaRPr lang="es-MX"/>
        </a:p>
      </dgm:t>
    </dgm:pt>
    <dgm:pt modelId="{8B2CAD2A-62AD-47C0-B957-5CA6A476D1AF}" type="pres">
      <dgm:prSet presAssocID="{D17F2E5F-4F13-4BAB-9460-2883A15C491C}" presName="level3hierChild" presStyleCnt="0"/>
      <dgm:spPr/>
    </dgm:pt>
    <dgm:pt modelId="{D9635974-0562-41FC-B2E7-276BCBE8C96B}" type="pres">
      <dgm:prSet presAssocID="{241C6B5E-ABF1-45B7-A4F4-6451FFC021B7}" presName="conn2-1" presStyleLbl="parChTrans1D3" presStyleIdx="2" presStyleCnt="3"/>
      <dgm:spPr/>
      <dgm:t>
        <a:bodyPr/>
        <a:lstStyle/>
        <a:p>
          <a:endParaRPr lang="es-MX"/>
        </a:p>
      </dgm:t>
    </dgm:pt>
    <dgm:pt modelId="{7B54D936-5CEB-42E8-9A40-811980604238}" type="pres">
      <dgm:prSet presAssocID="{241C6B5E-ABF1-45B7-A4F4-6451FFC021B7}" presName="connTx" presStyleLbl="parChTrans1D3" presStyleIdx="2" presStyleCnt="3"/>
      <dgm:spPr/>
      <dgm:t>
        <a:bodyPr/>
        <a:lstStyle/>
        <a:p>
          <a:endParaRPr lang="es-MX"/>
        </a:p>
      </dgm:t>
    </dgm:pt>
    <dgm:pt modelId="{9B277BFE-5523-4C3D-A4AC-E7CD9006BCDE}" type="pres">
      <dgm:prSet presAssocID="{126889BE-FC9F-4021-93A7-F935E311A8F0}" presName="root2" presStyleCnt="0"/>
      <dgm:spPr/>
    </dgm:pt>
    <dgm:pt modelId="{780671E8-581B-4D0E-88D3-4FEDFB2B0439}" type="pres">
      <dgm:prSet presAssocID="{126889BE-FC9F-4021-93A7-F935E311A8F0}" presName="LevelTwoTextNode" presStyleLbl="node3" presStyleIdx="2" presStyleCnt="3">
        <dgm:presLayoutVars>
          <dgm:chPref val="3"/>
        </dgm:presLayoutVars>
      </dgm:prSet>
      <dgm:spPr/>
      <dgm:t>
        <a:bodyPr/>
        <a:lstStyle/>
        <a:p>
          <a:endParaRPr lang="es-MX"/>
        </a:p>
      </dgm:t>
    </dgm:pt>
    <dgm:pt modelId="{ADD3AF5C-EB70-4906-91A1-68CB699409E5}" type="pres">
      <dgm:prSet presAssocID="{126889BE-FC9F-4021-93A7-F935E311A8F0}" presName="level3hierChild" presStyleCnt="0"/>
      <dgm:spPr/>
    </dgm:pt>
  </dgm:ptLst>
  <dgm:cxnLst>
    <dgm:cxn modelId="{43752DDF-E57F-47AA-BA7F-117A5D1DF972}" type="presOf" srcId="{45F8D9FA-0AA5-4183-A278-00066EFD2345}" destId="{7B3A998F-5690-4672-84B5-8A53A19A3D73}" srcOrd="0" destOrd="0" presId="urn:microsoft.com/office/officeart/2005/8/layout/hierarchy2"/>
    <dgm:cxn modelId="{9347ADA4-9E62-476B-88E7-8C761693E70F}" type="presOf" srcId="{F57726CE-2512-412D-953D-CBD36D6AD8AA}" destId="{D3B2FEAF-F6D8-4A58-AD12-10342B321690}" srcOrd="1" destOrd="0" presId="urn:microsoft.com/office/officeart/2005/8/layout/hierarchy2"/>
    <dgm:cxn modelId="{51FE3C42-7365-4C9C-B6DE-9B65B8F02D32}" type="presOf" srcId="{01E7BB80-7BAB-4161-AC70-EEB889630FA1}" destId="{D2AA4F64-9C73-4B2F-A906-35A0B280B8B3}" srcOrd="1" destOrd="0" presId="urn:microsoft.com/office/officeart/2005/8/layout/hierarchy2"/>
    <dgm:cxn modelId="{76832CBB-92C5-4715-BED3-5C7572CDE961}" type="presOf" srcId="{083A2227-0927-4AB5-95B4-A9A9EFBE29F3}" destId="{6CC9CBFB-343C-47F6-A560-234C40DD43DD}" srcOrd="0" destOrd="0" presId="urn:microsoft.com/office/officeart/2005/8/layout/hierarchy2"/>
    <dgm:cxn modelId="{6CCDD060-370E-428C-B265-41F5CEEA66A6}" type="presOf" srcId="{D17F2E5F-4F13-4BAB-9460-2883A15C491C}" destId="{441A18A1-4C2C-432C-8ED2-12D72F3DF3F8}" srcOrd="0" destOrd="0" presId="urn:microsoft.com/office/officeart/2005/8/layout/hierarchy2"/>
    <dgm:cxn modelId="{139D436A-3647-4DF4-AEA3-CB659307CA25}" srcId="{4B319A7E-E800-40CC-9377-90D9B6637B0C}" destId="{4E8C9CE0-5653-4F43-B4F8-5209BDA37903}" srcOrd="1" destOrd="0" parTransId="{083A2227-0927-4AB5-95B4-A9A9EFBE29F3}" sibTransId="{353D09BB-3052-4E20-B11A-ADE554964325}"/>
    <dgm:cxn modelId="{6D9780A4-6724-422F-8758-85FE05764A20}" srcId="{093CB64E-8D9F-430C-B54D-4FC69AAB4824}" destId="{5C1DBF74-2AB9-4C8C-9207-558A3A4F87B3}" srcOrd="0" destOrd="0" parTransId="{A594FE5F-757B-4F75-8355-8A9951560F61}" sibTransId="{965F3E66-2235-4C2A-8400-CD2BFACD9459}"/>
    <dgm:cxn modelId="{68D79E29-BBA7-4EA5-91C2-F9CB56DAC754}" srcId="{5C1DBF74-2AB9-4C8C-9207-558A3A4F87B3}" destId="{D17F2E5F-4F13-4BAB-9460-2883A15C491C}" srcOrd="1" destOrd="0" parTransId="{45F8D9FA-0AA5-4183-A278-00066EFD2345}" sibTransId="{8ED92A24-19A2-4E0B-991C-5733C7B6C05B}"/>
    <dgm:cxn modelId="{82A32ACC-39A5-490B-8EB9-0E5941223D4A}" srcId="{5C1DBF74-2AB9-4C8C-9207-558A3A4F87B3}" destId="{4B319A7E-E800-40CC-9377-90D9B6637B0C}" srcOrd="0" destOrd="0" parTransId="{F57726CE-2512-412D-953D-CBD36D6AD8AA}" sibTransId="{44A2C3F6-2E08-4254-9E77-F52F06F56F1E}"/>
    <dgm:cxn modelId="{C9FB2EC3-2E50-45CA-9C03-740BABC14DCD}" type="presOf" srcId="{5C1DBF74-2AB9-4C8C-9207-558A3A4F87B3}" destId="{E896FB56-C08A-477C-A1AE-2E6FCFB69722}" srcOrd="0" destOrd="0" presId="urn:microsoft.com/office/officeart/2005/8/layout/hierarchy2"/>
    <dgm:cxn modelId="{9F934D31-DCD7-4AEF-AB27-7FE795054F5B}" type="presOf" srcId="{4E8C9CE0-5653-4F43-B4F8-5209BDA37903}" destId="{1142B50F-C71D-46B0-9844-59A19CDC5733}" srcOrd="0" destOrd="0" presId="urn:microsoft.com/office/officeart/2005/8/layout/hierarchy2"/>
    <dgm:cxn modelId="{44CC84A8-2040-4EF8-8103-AD2A9A20E38E}" type="presOf" srcId="{9D1FAA12-B523-4A30-B08C-2648665B704D}" destId="{F6698832-33E4-40CA-B9DD-91A470CC80A5}" srcOrd="0" destOrd="0" presId="urn:microsoft.com/office/officeart/2005/8/layout/hierarchy2"/>
    <dgm:cxn modelId="{DC06752E-2B09-4606-A1BE-73E49AB8C87D}" srcId="{4B319A7E-E800-40CC-9377-90D9B6637B0C}" destId="{9D1FAA12-B523-4A30-B08C-2648665B704D}" srcOrd="0" destOrd="0" parTransId="{01E7BB80-7BAB-4161-AC70-EEB889630FA1}" sibTransId="{ADEEC321-1758-49EF-B020-ABCC9145BFD5}"/>
    <dgm:cxn modelId="{1074D4E4-FFDC-4F05-AE1B-382FE5C4831A}" type="presOf" srcId="{01E7BB80-7BAB-4161-AC70-EEB889630FA1}" destId="{93DC6E22-B719-469B-A422-AB221D60F551}" srcOrd="0" destOrd="0" presId="urn:microsoft.com/office/officeart/2005/8/layout/hierarchy2"/>
    <dgm:cxn modelId="{F0E28C0F-CFFB-4D09-AC82-242A0C71BE19}" type="presOf" srcId="{241C6B5E-ABF1-45B7-A4F4-6451FFC021B7}" destId="{7B54D936-5CEB-42E8-9A40-811980604238}" srcOrd="1" destOrd="0" presId="urn:microsoft.com/office/officeart/2005/8/layout/hierarchy2"/>
    <dgm:cxn modelId="{84FFE20C-5141-418C-AF6E-0DAF01C53A02}" type="presOf" srcId="{F57726CE-2512-412D-953D-CBD36D6AD8AA}" destId="{9B2FC401-1A31-4FD9-A648-AA50484EFE3B}" srcOrd="0" destOrd="0" presId="urn:microsoft.com/office/officeart/2005/8/layout/hierarchy2"/>
    <dgm:cxn modelId="{016AB3D8-CC35-4B33-A544-863C21179865}" srcId="{D17F2E5F-4F13-4BAB-9460-2883A15C491C}" destId="{126889BE-FC9F-4021-93A7-F935E311A8F0}" srcOrd="0" destOrd="0" parTransId="{241C6B5E-ABF1-45B7-A4F4-6451FFC021B7}" sibTransId="{78634057-F4B1-496E-86CD-5BFAED3E7BF9}"/>
    <dgm:cxn modelId="{71E24D12-72BC-4021-B34E-C14DB86AC5D1}" type="presOf" srcId="{4B319A7E-E800-40CC-9377-90D9B6637B0C}" destId="{1F77450A-B75F-4444-8114-3692749A9DE8}" srcOrd="0" destOrd="0" presId="urn:microsoft.com/office/officeart/2005/8/layout/hierarchy2"/>
    <dgm:cxn modelId="{876CF2AC-53EC-463F-BCA7-C7D11B9262A6}" type="presOf" srcId="{083A2227-0927-4AB5-95B4-A9A9EFBE29F3}" destId="{24EA0568-BD2F-4451-A2E3-27295BC0FBD8}" srcOrd="1" destOrd="0" presId="urn:microsoft.com/office/officeart/2005/8/layout/hierarchy2"/>
    <dgm:cxn modelId="{8E0A6295-B12B-41E1-B7E3-C70AFE55809F}" type="presOf" srcId="{45F8D9FA-0AA5-4183-A278-00066EFD2345}" destId="{00628934-DBA7-414B-984C-30C75C6341CE}" srcOrd="1" destOrd="0" presId="urn:microsoft.com/office/officeart/2005/8/layout/hierarchy2"/>
    <dgm:cxn modelId="{100A24B7-8982-4A27-BD0E-EFFB86004EC8}" type="presOf" srcId="{241C6B5E-ABF1-45B7-A4F4-6451FFC021B7}" destId="{D9635974-0562-41FC-B2E7-276BCBE8C96B}" srcOrd="0" destOrd="0" presId="urn:microsoft.com/office/officeart/2005/8/layout/hierarchy2"/>
    <dgm:cxn modelId="{50EF4603-07F7-4839-8D60-78CDEF18018D}" type="presOf" srcId="{126889BE-FC9F-4021-93A7-F935E311A8F0}" destId="{780671E8-581B-4D0E-88D3-4FEDFB2B0439}" srcOrd="0" destOrd="0" presId="urn:microsoft.com/office/officeart/2005/8/layout/hierarchy2"/>
    <dgm:cxn modelId="{8D6B8ABC-3515-41A5-8683-0341BFFA95B3}" type="presOf" srcId="{093CB64E-8D9F-430C-B54D-4FC69AAB4824}" destId="{19F4CFDA-2483-4A07-A902-EFE1397E55DF}" srcOrd="0" destOrd="0" presId="urn:microsoft.com/office/officeart/2005/8/layout/hierarchy2"/>
    <dgm:cxn modelId="{E162D94E-1B9D-4196-B493-B96C1AFF9354}" type="presParOf" srcId="{19F4CFDA-2483-4A07-A902-EFE1397E55DF}" destId="{1E77885A-0B62-4736-9C9A-978F32DA1440}" srcOrd="0" destOrd="0" presId="urn:microsoft.com/office/officeart/2005/8/layout/hierarchy2"/>
    <dgm:cxn modelId="{D2AD82CC-56BB-4854-AE02-E1E455AFD9D8}" type="presParOf" srcId="{1E77885A-0B62-4736-9C9A-978F32DA1440}" destId="{E896FB56-C08A-477C-A1AE-2E6FCFB69722}" srcOrd="0" destOrd="0" presId="urn:microsoft.com/office/officeart/2005/8/layout/hierarchy2"/>
    <dgm:cxn modelId="{C4293FE7-66A9-4728-8DC2-35F97E627B38}" type="presParOf" srcId="{1E77885A-0B62-4736-9C9A-978F32DA1440}" destId="{3F4B7627-3253-4131-9D5E-9C3387A07177}" srcOrd="1" destOrd="0" presId="urn:microsoft.com/office/officeart/2005/8/layout/hierarchy2"/>
    <dgm:cxn modelId="{3B024C8E-DBC9-469E-B204-262A75D74AF2}" type="presParOf" srcId="{3F4B7627-3253-4131-9D5E-9C3387A07177}" destId="{9B2FC401-1A31-4FD9-A648-AA50484EFE3B}" srcOrd="0" destOrd="0" presId="urn:microsoft.com/office/officeart/2005/8/layout/hierarchy2"/>
    <dgm:cxn modelId="{0AA780AA-E7FB-424F-87C9-5132B147DA50}" type="presParOf" srcId="{9B2FC401-1A31-4FD9-A648-AA50484EFE3B}" destId="{D3B2FEAF-F6D8-4A58-AD12-10342B321690}" srcOrd="0" destOrd="0" presId="urn:microsoft.com/office/officeart/2005/8/layout/hierarchy2"/>
    <dgm:cxn modelId="{7FD7AD8A-4DE9-4B53-A666-B3A2D0738293}" type="presParOf" srcId="{3F4B7627-3253-4131-9D5E-9C3387A07177}" destId="{20A08AEC-43E9-4772-BD7F-6076CE072A51}" srcOrd="1" destOrd="0" presId="urn:microsoft.com/office/officeart/2005/8/layout/hierarchy2"/>
    <dgm:cxn modelId="{26ABF17E-283F-4085-BA63-E2201DBB923E}" type="presParOf" srcId="{20A08AEC-43E9-4772-BD7F-6076CE072A51}" destId="{1F77450A-B75F-4444-8114-3692749A9DE8}" srcOrd="0" destOrd="0" presId="urn:microsoft.com/office/officeart/2005/8/layout/hierarchy2"/>
    <dgm:cxn modelId="{8A47706F-5718-4F98-92F8-2DE683540FC7}" type="presParOf" srcId="{20A08AEC-43E9-4772-BD7F-6076CE072A51}" destId="{0B657765-5B8C-4750-9909-14FD52111ACD}" srcOrd="1" destOrd="0" presId="urn:microsoft.com/office/officeart/2005/8/layout/hierarchy2"/>
    <dgm:cxn modelId="{3CFD663F-7E12-4179-B032-938A87F285E5}" type="presParOf" srcId="{0B657765-5B8C-4750-9909-14FD52111ACD}" destId="{93DC6E22-B719-469B-A422-AB221D60F551}" srcOrd="0" destOrd="0" presId="urn:microsoft.com/office/officeart/2005/8/layout/hierarchy2"/>
    <dgm:cxn modelId="{F74433F1-DEBF-4FED-8CB8-9550EAF36E9B}" type="presParOf" srcId="{93DC6E22-B719-469B-A422-AB221D60F551}" destId="{D2AA4F64-9C73-4B2F-A906-35A0B280B8B3}" srcOrd="0" destOrd="0" presId="urn:microsoft.com/office/officeart/2005/8/layout/hierarchy2"/>
    <dgm:cxn modelId="{26FF5632-EA0D-4231-B06D-336B6AFD0153}" type="presParOf" srcId="{0B657765-5B8C-4750-9909-14FD52111ACD}" destId="{F4E71B91-80A1-4365-A5E6-4F2E80CE1859}" srcOrd="1" destOrd="0" presId="urn:microsoft.com/office/officeart/2005/8/layout/hierarchy2"/>
    <dgm:cxn modelId="{C41740D5-60DB-4F5D-868D-C14888958A30}" type="presParOf" srcId="{F4E71B91-80A1-4365-A5E6-4F2E80CE1859}" destId="{F6698832-33E4-40CA-B9DD-91A470CC80A5}" srcOrd="0" destOrd="0" presId="urn:microsoft.com/office/officeart/2005/8/layout/hierarchy2"/>
    <dgm:cxn modelId="{0EC405EA-377D-4DC6-97AD-486AFD965592}" type="presParOf" srcId="{F4E71B91-80A1-4365-A5E6-4F2E80CE1859}" destId="{555181D0-9DB3-4119-9446-A53B635DBF19}" srcOrd="1" destOrd="0" presId="urn:microsoft.com/office/officeart/2005/8/layout/hierarchy2"/>
    <dgm:cxn modelId="{C5D6E97C-BDF4-4BDD-9AA9-0E1B10623F71}" type="presParOf" srcId="{0B657765-5B8C-4750-9909-14FD52111ACD}" destId="{6CC9CBFB-343C-47F6-A560-234C40DD43DD}" srcOrd="2" destOrd="0" presId="urn:microsoft.com/office/officeart/2005/8/layout/hierarchy2"/>
    <dgm:cxn modelId="{60D0EDA1-F92E-4AC7-959C-5A9323BF0601}" type="presParOf" srcId="{6CC9CBFB-343C-47F6-A560-234C40DD43DD}" destId="{24EA0568-BD2F-4451-A2E3-27295BC0FBD8}" srcOrd="0" destOrd="0" presId="urn:microsoft.com/office/officeart/2005/8/layout/hierarchy2"/>
    <dgm:cxn modelId="{8043FFD6-AB1D-4060-855D-9CE54A54F292}" type="presParOf" srcId="{0B657765-5B8C-4750-9909-14FD52111ACD}" destId="{1D471C5B-212D-450F-A03C-872157D2D3DE}" srcOrd="3" destOrd="0" presId="urn:microsoft.com/office/officeart/2005/8/layout/hierarchy2"/>
    <dgm:cxn modelId="{38266030-E4B4-420D-BBFC-8EADA6E259BD}" type="presParOf" srcId="{1D471C5B-212D-450F-A03C-872157D2D3DE}" destId="{1142B50F-C71D-46B0-9844-59A19CDC5733}" srcOrd="0" destOrd="0" presId="urn:microsoft.com/office/officeart/2005/8/layout/hierarchy2"/>
    <dgm:cxn modelId="{118D4355-D8EC-425D-AFC4-E26DDCCBCED5}" type="presParOf" srcId="{1D471C5B-212D-450F-A03C-872157D2D3DE}" destId="{E780B753-9AED-4B94-8F21-B83AB25323D0}" srcOrd="1" destOrd="0" presId="urn:microsoft.com/office/officeart/2005/8/layout/hierarchy2"/>
    <dgm:cxn modelId="{25D5AD01-6E79-46CC-A5F5-F795B97BE629}" type="presParOf" srcId="{3F4B7627-3253-4131-9D5E-9C3387A07177}" destId="{7B3A998F-5690-4672-84B5-8A53A19A3D73}" srcOrd="2" destOrd="0" presId="urn:microsoft.com/office/officeart/2005/8/layout/hierarchy2"/>
    <dgm:cxn modelId="{96C3EB60-C1D5-4DAD-BED8-29DB9CA0EDB0}" type="presParOf" srcId="{7B3A998F-5690-4672-84B5-8A53A19A3D73}" destId="{00628934-DBA7-414B-984C-30C75C6341CE}" srcOrd="0" destOrd="0" presId="urn:microsoft.com/office/officeart/2005/8/layout/hierarchy2"/>
    <dgm:cxn modelId="{13D25B09-36FD-46C9-82C9-B384941FC646}" type="presParOf" srcId="{3F4B7627-3253-4131-9D5E-9C3387A07177}" destId="{5CA087E9-2754-4DDF-B7B1-FA266DFB5189}" srcOrd="3" destOrd="0" presId="urn:microsoft.com/office/officeart/2005/8/layout/hierarchy2"/>
    <dgm:cxn modelId="{A7ADD253-1370-41A2-BEF9-83EE6E803D4A}" type="presParOf" srcId="{5CA087E9-2754-4DDF-B7B1-FA266DFB5189}" destId="{441A18A1-4C2C-432C-8ED2-12D72F3DF3F8}" srcOrd="0" destOrd="0" presId="urn:microsoft.com/office/officeart/2005/8/layout/hierarchy2"/>
    <dgm:cxn modelId="{4AF8F36B-2728-4FAF-97E9-F8AA0E2424ED}" type="presParOf" srcId="{5CA087E9-2754-4DDF-B7B1-FA266DFB5189}" destId="{8B2CAD2A-62AD-47C0-B957-5CA6A476D1AF}" srcOrd="1" destOrd="0" presId="urn:microsoft.com/office/officeart/2005/8/layout/hierarchy2"/>
    <dgm:cxn modelId="{D6DC60A8-D877-43F0-B6F1-45C8DB361880}" type="presParOf" srcId="{8B2CAD2A-62AD-47C0-B957-5CA6A476D1AF}" destId="{D9635974-0562-41FC-B2E7-276BCBE8C96B}" srcOrd="0" destOrd="0" presId="urn:microsoft.com/office/officeart/2005/8/layout/hierarchy2"/>
    <dgm:cxn modelId="{5D00301E-986A-451F-8DC4-02F28D3E960B}" type="presParOf" srcId="{D9635974-0562-41FC-B2E7-276BCBE8C96B}" destId="{7B54D936-5CEB-42E8-9A40-811980604238}" srcOrd="0" destOrd="0" presId="urn:microsoft.com/office/officeart/2005/8/layout/hierarchy2"/>
    <dgm:cxn modelId="{1257DE82-252A-4EF3-88A4-7E78D999334E}" type="presParOf" srcId="{8B2CAD2A-62AD-47C0-B957-5CA6A476D1AF}" destId="{9B277BFE-5523-4C3D-A4AC-E7CD9006BCDE}" srcOrd="1" destOrd="0" presId="urn:microsoft.com/office/officeart/2005/8/layout/hierarchy2"/>
    <dgm:cxn modelId="{549E53B6-B8C3-49A4-882F-EE450C4C27C8}" type="presParOf" srcId="{9B277BFE-5523-4C3D-A4AC-E7CD9006BCDE}" destId="{780671E8-581B-4D0E-88D3-4FEDFB2B0439}" srcOrd="0" destOrd="0" presId="urn:microsoft.com/office/officeart/2005/8/layout/hierarchy2"/>
    <dgm:cxn modelId="{13B14D6D-94EF-48DD-BEBD-E6BF150BC621}" type="presParOf" srcId="{9B277BFE-5523-4C3D-A4AC-E7CD9006BCDE}" destId="{ADD3AF5C-EB70-4906-91A1-68CB699409E5}" srcOrd="1" destOrd="0" presId="urn:microsoft.com/office/officeart/2005/8/layout/hierarchy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4.xml><?xml version="1.0" encoding="utf-8"?>
<dgm:dataModel xmlns:dgm="http://schemas.openxmlformats.org/drawingml/2006/diagram" xmlns:a="http://schemas.openxmlformats.org/drawingml/2006/main">
  <dgm:ptLst>
    <dgm:pt modelId="{894B3857-AC8B-4ED6-A6AE-8748CDEA5B70}" type="doc">
      <dgm:prSet loTypeId="urn:microsoft.com/office/officeart/2005/8/layout/arrow1" loCatId="process" qsTypeId="urn:microsoft.com/office/officeart/2005/8/quickstyle/simple1" qsCatId="simple" csTypeId="urn:microsoft.com/office/officeart/2005/8/colors/accent1_2" csCatId="accent1" phldr="1"/>
      <dgm:spPr/>
      <dgm:t>
        <a:bodyPr/>
        <a:lstStyle/>
        <a:p>
          <a:endParaRPr lang="es-MX"/>
        </a:p>
      </dgm:t>
    </dgm:pt>
    <dgm:pt modelId="{F0BFBCA3-5CD9-40AB-8407-749174A1B8CD}">
      <dgm:prSet phldrT="[Texto]"/>
      <dgm:spPr/>
      <dgm:t>
        <a:bodyPr/>
        <a:lstStyle/>
        <a:p>
          <a:r>
            <a:rPr lang="es-MX" dirty="0" smtClean="0"/>
            <a:t>La evolución de la entrada de recursos por conceptos de inversión extranjera directa:</a:t>
          </a:r>
          <a:endParaRPr lang="es-MX" dirty="0"/>
        </a:p>
      </dgm:t>
    </dgm:pt>
    <dgm:pt modelId="{7BC4A904-499B-483F-B236-7A5078706523}" type="parTrans" cxnId="{519EA7D3-C764-460E-AD61-0CB15CC61159}">
      <dgm:prSet/>
      <dgm:spPr/>
      <dgm:t>
        <a:bodyPr/>
        <a:lstStyle/>
        <a:p>
          <a:endParaRPr lang="es-MX"/>
        </a:p>
      </dgm:t>
    </dgm:pt>
    <dgm:pt modelId="{1A9F3807-47A0-427C-93D2-01D3CEC3F045}" type="sibTrans" cxnId="{519EA7D3-C764-460E-AD61-0CB15CC61159}">
      <dgm:prSet/>
      <dgm:spPr/>
      <dgm:t>
        <a:bodyPr/>
        <a:lstStyle/>
        <a:p>
          <a:endParaRPr lang="es-MX"/>
        </a:p>
      </dgm:t>
    </dgm:pt>
    <dgm:pt modelId="{8A5499C5-82EF-412E-9D9E-541C14A77EAF}">
      <dgm:prSet phldrT="[Texto]"/>
      <dgm:spPr/>
      <dgm:t>
        <a:bodyPr/>
        <a:lstStyle/>
        <a:p>
          <a:r>
            <a:rPr lang="es-MX" b="1" dirty="0" smtClean="0"/>
            <a:t>Constituye un indicador de que la inversión extranjera directa en México está determinada fundamentalmente por las perspectivas de rendimiento a mediano y largo plazo de los proyectos de inversión. </a:t>
          </a:r>
          <a:endParaRPr lang="es-MX" dirty="0"/>
        </a:p>
      </dgm:t>
    </dgm:pt>
    <dgm:pt modelId="{EAA09844-E096-4ED1-B246-E48DA49F9869}" type="parTrans" cxnId="{459B9103-1ECC-495C-8378-E30571558B07}">
      <dgm:prSet/>
      <dgm:spPr/>
      <dgm:t>
        <a:bodyPr/>
        <a:lstStyle/>
        <a:p>
          <a:endParaRPr lang="es-MX"/>
        </a:p>
      </dgm:t>
    </dgm:pt>
    <dgm:pt modelId="{0DD4616E-4D83-42DE-BE2B-B0973C627527}" type="sibTrans" cxnId="{459B9103-1ECC-495C-8378-E30571558B07}">
      <dgm:prSet/>
      <dgm:spPr/>
      <dgm:t>
        <a:bodyPr/>
        <a:lstStyle/>
        <a:p>
          <a:endParaRPr lang="es-MX"/>
        </a:p>
      </dgm:t>
    </dgm:pt>
    <dgm:pt modelId="{F6474282-8C90-4304-82B5-8D13033948AF}" type="pres">
      <dgm:prSet presAssocID="{894B3857-AC8B-4ED6-A6AE-8748CDEA5B70}" presName="cycle" presStyleCnt="0">
        <dgm:presLayoutVars>
          <dgm:dir/>
          <dgm:resizeHandles val="exact"/>
        </dgm:presLayoutVars>
      </dgm:prSet>
      <dgm:spPr/>
      <dgm:t>
        <a:bodyPr/>
        <a:lstStyle/>
        <a:p>
          <a:endParaRPr lang="es-MX"/>
        </a:p>
      </dgm:t>
    </dgm:pt>
    <dgm:pt modelId="{F8DC4C5F-43DD-4A28-BA3A-99EF569B68F0}" type="pres">
      <dgm:prSet presAssocID="{F0BFBCA3-5CD9-40AB-8407-749174A1B8CD}" presName="arrow" presStyleLbl="node1" presStyleIdx="0" presStyleCnt="2">
        <dgm:presLayoutVars>
          <dgm:bulletEnabled val="1"/>
        </dgm:presLayoutVars>
      </dgm:prSet>
      <dgm:spPr/>
      <dgm:t>
        <a:bodyPr/>
        <a:lstStyle/>
        <a:p>
          <a:endParaRPr lang="es-MX"/>
        </a:p>
      </dgm:t>
    </dgm:pt>
    <dgm:pt modelId="{1F63ACA8-B9B9-4C5F-A91C-6122DF20D8AD}" type="pres">
      <dgm:prSet presAssocID="{8A5499C5-82EF-412E-9D9E-541C14A77EAF}" presName="arrow" presStyleLbl="node1" presStyleIdx="1" presStyleCnt="2">
        <dgm:presLayoutVars>
          <dgm:bulletEnabled val="1"/>
        </dgm:presLayoutVars>
      </dgm:prSet>
      <dgm:spPr/>
      <dgm:t>
        <a:bodyPr/>
        <a:lstStyle/>
        <a:p>
          <a:endParaRPr lang="es-MX"/>
        </a:p>
      </dgm:t>
    </dgm:pt>
  </dgm:ptLst>
  <dgm:cxnLst>
    <dgm:cxn modelId="{4292CC49-8FE7-4868-8050-CAA2AA51E6CD}" type="presOf" srcId="{8A5499C5-82EF-412E-9D9E-541C14A77EAF}" destId="{1F63ACA8-B9B9-4C5F-A91C-6122DF20D8AD}" srcOrd="0" destOrd="0" presId="urn:microsoft.com/office/officeart/2005/8/layout/arrow1"/>
    <dgm:cxn modelId="{519EA7D3-C764-460E-AD61-0CB15CC61159}" srcId="{894B3857-AC8B-4ED6-A6AE-8748CDEA5B70}" destId="{F0BFBCA3-5CD9-40AB-8407-749174A1B8CD}" srcOrd="0" destOrd="0" parTransId="{7BC4A904-499B-483F-B236-7A5078706523}" sibTransId="{1A9F3807-47A0-427C-93D2-01D3CEC3F045}"/>
    <dgm:cxn modelId="{459B9103-1ECC-495C-8378-E30571558B07}" srcId="{894B3857-AC8B-4ED6-A6AE-8748CDEA5B70}" destId="{8A5499C5-82EF-412E-9D9E-541C14A77EAF}" srcOrd="1" destOrd="0" parTransId="{EAA09844-E096-4ED1-B246-E48DA49F9869}" sibTransId="{0DD4616E-4D83-42DE-BE2B-B0973C627527}"/>
    <dgm:cxn modelId="{747A4411-0C12-491F-8F54-EF2AEE717466}" type="presOf" srcId="{F0BFBCA3-5CD9-40AB-8407-749174A1B8CD}" destId="{F8DC4C5F-43DD-4A28-BA3A-99EF569B68F0}" srcOrd="0" destOrd="0" presId="urn:microsoft.com/office/officeart/2005/8/layout/arrow1"/>
    <dgm:cxn modelId="{40EB8CD5-A57A-4E83-80FC-05A5CCEF6BD8}" type="presOf" srcId="{894B3857-AC8B-4ED6-A6AE-8748CDEA5B70}" destId="{F6474282-8C90-4304-82B5-8D13033948AF}" srcOrd="0" destOrd="0" presId="urn:microsoft.com/office/officeart/2005/8/layout/arrow1"/>
    <dgm:cxn modelId="{65411EEC-3D90-4050-B9FB-AE32C812F526}" type="presParOf" srcId="{F6474282-8C90-4304-82B5-8D13033948AF}" destId="{F8DC4C5F-43DD-4A28-BA3A-99EF569B68F0}" srcOrd="0" destOrd="0" presId="urn:microsoft.com/office/officeart/2005/8/layout/arrow1"/>
    <dgm:cxn modelId="{F21B31A5-24DA-4EB1-A1B4-B8553F0C685E}" type="presParOf" srcId="{F6474282-8C90-4304-82B5-8D13033948AF}" destId="{1F63ACA8-B9B9-4C5F-A91C-6122DF20D8AD}" srcOrd="1" destOrd="0" presId="urn:microsoft.com/office/officeart/2005/8/layout/arrow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5.xml><?xml version="1.0" encoding="utf-8"?>
<dgm:dataModel xmlns:dgm="http://schemas.openxmlformats.org/drawingml/2006/diagram" xmlns:a="http://schemas.openxmlformats.org/drawingml/2006/main">
  <dgm:ptLst>
    <dgm:pt modelId="{F63A64D7-CD83-475A-93FF-29B199A74B36}"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es-MX"/>
        </a:p>
      </dgm:t>
    </dgm:pt>
    <dgm:pt modelId="{6E77584B-6A64-47ED-8BF8-1259BFEEB2AC}">
      <dgm:prSet phldrT="[Texto]"/>
      <dgm:spPr/>
      <dgm:t>
        <a:bodyPr/>
        <a:lstStyle/>
        <a:p>
          <a:r>
            <a:rPr lang="es-MX" dirty="0" smtClean="0"/>
            <a:t>Efectos positivos que produce la inversión extranjera directa</a:t>
          </a:r>
          <a:endParaRPr lang="es-MX" dirty="0"/>
        </a:p>
      </dgm:t>
    </dgm:pt>
    <dgm:pt modelId="{E7BF7732-031A-479B-BDEA-3DF9C25A9E38}" type="parTrans" cxnId="{3625E510-FDBD-494D-A7BE-EBCBB3BA4480}">
      <dgm:prSet/>
      <dgm:spPr/>
      <dgm:t>
        <a:bodyPr/>
        <a:lstStyle/>
        <a:p>
          <a:endParaRPr lang="es-MX"/>
        </a:p>
      </dgm:t>
    </dgm:pt>
    <dgm:pt modelId="{9D9462D9-290A-4937-9669-28D13CA9C2F5}" type="sibTrans" cxnId="{3625E510-FDBD-494D-A7BE-EBCBB3BA4480}">
      <dgm:prSet/>
      <dgm:spPr/>
      <dgm:t>
        <a:bodyPr/>
        <a:lstStyle/>
        <a:p>
          <a:endParaRPr lang="es-MX"/>
        </a:p>
      </dgm:t>
    </dgm:pt>
    <dgm:pt modelId="{6CA5BA17-2748-4614-A605-B52813C48DED}">
      <dgm:prSet phldrT="[Texto]"/>
      <dgm:spPr/>
      <dgm:t>
        <a:bodyPr/>
        <a:lstStyle/>
        <a:p>
          <a:r>
            <a:rPr lang="es-MX" b="1" dirty="0" smtClean="0"/>
            <a:t>Se traduce en una mayor demanda de insumos de origen interno;</a:t>
          </a:r>
          <a:endParaRPr lang="es-MX" dirty="0"/>
        </a:p>
      </dgm:t>
    </dgm:pt>
    <dgm:pt modelId="{FD221887-9633-4E47-A3D4-53CF2B2EEFC7}" type="parTrans" cxnId="{7DCE3A46-99AE-4A61-95D8-44704CF11FE3}">
      <dgm:prSet/>
      <dgm:spPr/>
      <dgm:t>
        <a:bodyPr/>
        <a:lstStyle/>
        <a:p>
          <a:endParaRPr lang="es-MX"/>
        </a:p>
      </dgm:t>
    </dgm:pt>
    <dgm:pt modelId="{372C710D-9035-4C05-AB8C-556A0048FC8B}" type="sibTrans" cxnId="{7DCE3A46-99AE-4A61-95D8-44704CF11FE3}">
      <dgm:prSet/>
      <dgm:spPr/>
      <dgm:t>
        <a:bodyPr/>
        <a:lstStyle/>
        <a:p>
          <a:endParaRPr lang="es-MX"/>
        </a:p>
      </dgm:t>
    </dgm:pt>
    <dgm:pt modelId="{B177CD0A-5577-47E5-9C3E-3AC943C8B945}">
      <dgm:prSet phldrT="[Texto]"/>
      <dgm:spPr/>
      <dgm:t>
        <a:bodyPr/>
        <a:lstStyle/>
        <a:p>
          <a:r>
            <a:rPr lang="es-MX" b="1" dirty="0" smtClean="0"/>
            <a:t>Propicia la difusión de tecnologías modernas entre las empresas nacionales y un mejor acceso a métodos más eficientes de producción, administración y comercialización, y</a:t>
          </a:r>
          <a:endParaRPr lang="es-MX" dirty="0"/>
        </a:p>
      </dgm:t>
    </dgm:pt>
    <dgm:pt modelId="{A1AA7632-E476-4E9C-95D8-7A5E1BE35FAB}" type="parTrans" cxnId="{CEC40F90-9EEC-4DF0-8F1A-CB43DA5BAD65}">
      <dgm:prSet/>
      <dgm:spPr/>
      <dgm:t>
        <a:bodyPr/>
        <a:lstStyle/>
        <a:p>
          <a:endParaRPr lang="es-MX"/>
        </a:p>
      </dgm:t>
    </dgm:pt>
    <dgm:pt modelId="{CDA21474-5B9F-423D-A45C-4A2FCE38D1DA}" type="sibTrans" cxnId="{CEC40F90-9EEC-4DF0-8F1A-CB43DA5BAD65}">
      <dgm:prSet/>
      <dgm:spPr/>
      <dgm:t>
        <a:bodyPr/>
        <a:lstStyle/>
        <a:p>
          <a:endParaRPr lang="es-MX"/>
        </a:p>
      </dgm:t>
    </dgm:pt>
    <dgm:pt modelId="{7726C441-E477-44FC-98B1-70AAC07D51EF}">
      <dgm:prSet phldrT="[Texto]"/>
      <dgm:spPr/>
      <dgm:t>
        <a:bodyPr/>
        <a:lstStyle/>
        <a:p>
          <a:r>
            <a:rPr lang="es-MX" b="1" dirty="0" smtClean="0"/>
            <a:t>da lugar a proyectos de coinversión que abren nuevas oportunidades al capital de origen interno. </a:t>
          </a:r>
          <a:endParaRPr lang="es-MX" dirty="0"/>
        </a:p>
      </dgm:t>
    </dgm:pt>
    <dgm:pt modelId="{2F55F255-8AF6-44BD-927D-F49023D6ADC1}" type="parTrans" cxnId="{8925DB26-1B27-45AC-BE0D-07B835B0CF38}">
      <dgm:prSet/>
      <dgm:spPr/>
      <dgm:t>
        <a:bodyPr/>
        <a:lstStyle/>
        <a:p>
          <a:endParaRPr lang="es-MX"/>
        </a:p>
      </dgm:t>
    </dgm:pt>
    <dgm:pt modelId="{67AFFEB4-90C1-4E40-A281-169D086A7633}" type="sibTrans" cxnId="{8925DB26-1B27-45AC-BE0D-07B835B0CF38}">
      <dgm:prSet/>
      <dgm:spPr/>
      <dgm:t>
        <a:bodyPr/>
        <a:lstStyle/>
        <a:p>
          <a:endParaRPr lang="es-MX"/>
        </a:p>
      </dgm:t>
    </dgm:pt>
    <dgm:pt modelId="{4387DB60-F59D-4107-B176-83DB25ADDD14}" type="pres">
      <dgm:prSet presAssocID="{F63A64D7-CD83-475A-93FF-29B199A74B36}" presName="cycle" presStyleCnt="0">
        <dgm:presLayoutVars>
          <dgm:chMax val="1"/>
          <dgm:dir/>
          <dgm:animLvl val="ctr"/>
          <dgm:resizeHandles val="exact"/>
        </dgm:presLayoutVars>
      </dgm:prSet>
      <dgm:spPr/>
      <dgm:t>
        <a:bodyPr/>
        <a:lstStyle/>
        <a:p>
          <a:endParaRPr lang="es-MX"/>
        </a:p>
      </dgm:t>
    </dgm:pt>
    <dgm:pt modelId="{E1F42263-6D33-4185-9CC7-05EF578C77E0}" type="pres">
      <dgm:prSet presAssocID="{6E77584B-6A64-47ED-8BF8-1259BFEEB2AC}" presName="centerShape" presStyleLbl="node0" presStyleIdx="0" presStyleCnt="1"/>
      <dgm:spPr/>
      <dgm:t>
        <a:bodyPr/>
        <a:lstStyle/>
        <a:p>
          <a:endParaRPr lang="es-MX"/>
        </a:p>
      </dgm:t>
    </dgm:pt>
    <dgm:pt modelId="{77D48A74-6E74-4BEF-8F50-80A2C08065D3}" type="pres">
      <dgm:prSet presAssocID="{FD221887-9633-4E47-A3D4-53CF2B2EEFC7}" presName="parTrans" presStyleLbl="bgSibTrans2D1" presStyleIdx="0" presStyleCnt="3"/>
      <dgm:spPr/>
      <dgm:t>
        <a:bodyPr/>
        <a:lstStyle/>
        <a:p>
          <a:endParaRPr lang="es-MX"/>
        </a:p>
      </dgm:t>
    </dgm:pt>
    <dgm:pt modelId="{36751339-69AD-4B6B-A119-7FCA51265B2C}" type="pres">
      <dgm:prSet presAssocID="{6CA5BA17-2748-4614-A605-B52813C48DED}" presName="node" presStyleLbl="node1" presStyleIdx="0" presStyleCnt="3">
        <dgm:presLayoutVars>
          <dgm:bulletEnabled val="1"/>
        </dgm:presLayoutVars>
      </dgm:prSet>
      <dgm:spPr/>
      <dgm:t>
        <a:bodyPr/>
        <a:lstStyle/>
        <a:p>
          <a:endParaRPr lang="es-MX"/>
        </a:p>
      </dgm:t>
    </dgm:pt>
    <dgm:pt modelId="{D1121198-0822-4F2B-9D87-07F010631430}" type="pres">
      <dgm:prSet presAssocID="{A1AA7632-E476-4E9C-95D8-7A5E1BE35FAB}" presName="parTrans" presStyleLbl="bgSibTrans2D1" presStyleIdx="1" presStyleCnt="3"/>
      <dgm:spPr/>
      <dgm:t>
        <a:bodyPr/>
        <a:lstStyle/>
        <a:p>
          <a:endParaRPr lang="es-MX"/>
        </a:p>
      </dgm:t>
    </dgm:pt>
    <dgm:pt modelId="{997EB2CC-E3FB-4157-AE94-127123E386D1}" type="pres">
      <dgm:prSet presAssocID="{B177CD0A-5577-47E5-9C3E-3AC943C8B945}" presName="node" presStyleLbl="node1" presStyleIdx="1" presStyleCnt="3">
        <dgm:presLayoutVars>
          <dgm:bulletEnabled val="1"/>
        </dgm:presLayoutVars>
      </dgm:prSet>
      <dgm:spPr/>
      <dgm:t>
        <a:bodyPr/>
        <a:lstStyle/>
        <a:p>
          <a:endParaRPr lang="es-MX"/>
        </a:p>
      </dgm:t>
    </dgm:pt>
    <dgm:pt modelId="{E2F6BBD1-229C-440E-A026-589BD1018BB9}" type="pres">
      <dgm:prSet presAssocID="{2F55F255-8AF6-44BD-927D-F49023D6ADC1}" presName="parTrans" presStyleLbl="bgSibTrans2D1" presStyleIdx="2" presStyleCnt="3"/>
      <dgm:spPr/>
      <dgm:t>
        <a:bodyPr/>
        <a:lstStyle/>
        <a:p>
          <a:endParaRPr lang="es-MX"/>
        </a:p>
      </dgm:t>
    </dgm:pt>
    <dgm:pt modelId="{91707C0C-9A35-41F2-8F6B-920F182295D7}" type="pres">
      <dgm:prSet presAssocID="{7726C441-E477-44FC-98B1-70AAC07D51EF}" presName="node" presStyleLbl="node1" presStyleIdx="2" presStyleCnt="3">
        <dgm:presLayoutVars>
          <dgm:bulletEnabled val="1"/>
        </dgm:presLayoutVars>
      </dgm:prSet>
      <dgm:spPr/>
      <dgm:t>
        <a:bodyPr/>
        <a:lstStyle/>
        <a:p>
          <a:endParaRPr lang="es-MX"/>
        </a:p>
      </dgm:t>
    </dgm:pt>
  </dgm:ptLst>
  <dgm:cxnLst>
    <dgm:cxn modelId="{C732D83B-53EA-483A-91A0-1C5DBB1929DA}" type="presOf" srcId="{2F55F255-8AF6-44BD-927D-F49023D6ADC1}" destId="{E2F6BBD1-229C-440E-A026-589BD1018BB9}" srcOrd="0" destOrd="0" presId="urn:microsoft.com/office/officeart/2005/8/layout/radial4"/>
    <dgm:cxn modelId="{9BFEF35E-4486-43D6-AFB4-407D236C194E}" type="presOf" srcId="{FD221887-9633-4E47-A3D4-53CF2B2EEFC7}" destId="{77D48A74-6E74-4BEF-8F50-80A2C08065D3}" srcOrd="0" destOrd="0" presId="urn:microsoft.com/office/officeart/2005/8/layout/radial4"/>
    <dgm:cxn modelId="{7DCE3A46-99AE-4A61-95D8-44704CF11FE3}" srcId="{6E77584B-6A64-47ED-8BF8-1259BFEEB2AC}" destId="{6CA5BA17-2748-4614-A605-B52813C48DED}" srcOrd="0" destOrd="0" parTransId="{FD221887-9633-4E47-A3D4-53CF2B2EEFC7}" sibTransId="{372C710D-9035-4C05-AB8C-556A0048FC8B}"/>
    <dgm:cxn modelId="{3625E510-FDBD-494D-A7BE-EBCBB3BA4480}" srcId="{F63A64D7-CD83-475A-93FF-29B199A74B36}" destId="{6E77584B-6A64-47ED-8BF8-1259BFEEB2AC}" srcOrd="0" destOrd="0" parTransId="{E7BF7732-031A-479B-BDEA-3DF9C25A9E38}" sibTransId="{9D9462D9-290A-4937-9669-28D13CA9C2F5}"/>
    <dgm:cxn modelId="{3FC2DCA2-BFD3-4277-B4D6-E8BFADEAF8A6}" type="presOf" srcId="{F63A64D7-CD83-475A-93FF-29B199A74B36}" destId="{4387DB60-F59D-4107-B176-83DB25ADDD14}" srcOrd="0" destOrd="0" presId="urn:microsoft.com/office/officeart/2005/8/layout/radial4"/>
    <dgm:cxn modelId="{9664238A-25C3-454B-8892-2AF839642C12}" type="presOf" srcId="{7726C441-E477-44FC-98B1-70AAC07D51EF}" destId="{91707C0C-9A35-41F2-8F6B-920F182295D7}" srcOrd="0" destOrd="0" presId="urn:microsoft.com/office/officeart/2005/8/layout/radial4"/>
    <dgm:cxn modelId="{CEC40F90-9EEC-4DF0-8F1A-CB43DA5BAD65}" srcId="{6E77584B-6A64-47ED-8BF8-1259BFEEB2AC}" destId="{B177CD0A-5577-47E5-9C3E-3AC943C8B945}" srcOrd="1" destOrd="0" parTransId="{A1AA7632-E476-4E9C-95D8-7A5E1BE35FAB}" sibTransId="{CDA21474-5B9F-423D-A45C-4A2FCE38D1DA}"/>
    <dgm:cxn modelId="{F4135F40-8ABE-4A58-8EF7-BF204EF845A3}" type="presOf" srcId="{6CA5BA17-2748-4614-A605-B52813C48DED}" destId="{36751339-69AD-4B6B-A119-7FCA51265B2C}" srcOrd="0" destOrd="0" presId="urn:microsoft.com/office/officeart/2005/8/layout/radial4"/>
    <dgm:cxn modelId="{79AAFF64-0C7A-4D80-899B-255783CFF6F0}" type="presOf" srcId="{B177CD0A-5577-47E5-9C3E-3AC943C8B945}" destId="{997EB2CC-E3FB-4157-AE94-127123E386D1}" srcOrd="0" destOrd="0" presId="urn:microsoft.com/office/officeart/2005/8/layout/radial4"/>
    <dgm:cxn modelId="{48D12C49-9BD4-461F-BA04-2F794C98032C}" type="presOf" srcId="{A1AA7632-E476-4E9C-95D8-7A5E1BE35FAB}" destId="{D1121198-0822-4F2B-9D87-07F010631430}" srcOrd="0" destOrd="0" presId="urn:microsoft.com/office/officeart/2005/8/layout/radial4"/>
    <dgm:cxn modelId="{F9967388-A43E-47E3-854B-142902BB37FC}" type="presOf" srcId="{6E77584B-6A64-47ED-8BF8-1259BFEEB2AC}" destId="{E1F42263-6D33-4185-9CC7-05EF578C77E0}" srcOrd="0" destOrd="0" presId="urn:microsoft.com/office/officeart/2005/8/layout/radial4"/>
    <dgm:cxn modelId="{8925DB26-1B27-45AC-BE0D-07B835B0CF38}" srcId="{6E77584B-6A64-47ED-8BF8-1259BFEEB2AC}" destId="{7726C441-E477-44FC-98B1-70AAC07D51EF}" srcOrd="2" destOrd="0" parTransId="{2F55F255-8AF6-44BD-927D-F49023D6ADC1}" sibTransId="{67AFFEB4-90C1-4E40-A281-169D086A7633}"/>
    <dgm:cxn modelId="{90A1A6FE-0C1F-404F-9B65-CD730A275AE1}" type="presParOf" srcId="{4387DB60-F59D-4107-B176-83DB25ADDD14}" destId="{E1F42263-6D33-4185-9CC7-05EF578C77E0}" srcOrd="0" destOrd="0" presId="urn:microsoft.com/office/officeart/2005/8/layout/radial4"/>
    <dgm:cxn modelId="{AE0E1463-E4A0-4533-83AF-B83302850FEC}" type="presParOf" srcId="{4387DB60-F59D-4107-B176-83DB25ADDD14}" destId="{77D48A74-6E74-4BEF-8F50-80A2C08065D3}" srcOrd="1" destOrd="0" presId="urn:microsoft.com/office/officeart/2005/8/layout/radial4"/>
    <dgm:cxn modelId="{193ED4EB-7FF2-484E-85B4-21E46699F33C}" type="presParOf" srcId="{4387DB60-F59D-4107-B176-83DB25ADDD14}" destId="{36751339-69AD-4B6B-A119-7FCA51265B2C}" srcOrd="2" destOrd="0" presId="urn:microsoft.com/office/officeart/2005/8/layout/radial4"/>
    <dgm:cxn modelId="{D0A138F5-9305-4954-A6EF-82CA437FB74E}" type="presParOf" srcId="{4387DB60-F59D-4107-B176-83DB25ADDD14}" destId="{D1121198-0822-4F2B-9D87-07F010631430}" srcOrd="3" destOrd="0" presId="urn:microsoft.com/office/officeart/2005/8/layout/radial4"/>
    <dgm:cxn modelId="{9FB82464-19D0-41C2-B966-4E3BF22B7AC7}" type="presParOf" srcId="{4387DB60-F59D-4107-B176-83DB25ADDD14}" destId="{997EB2CC-E3FB-4157-AE94-127123E386D1}" srcOrd="4" destOrd="0" presId="urn:microsoft.com/office/officeart/2005/8/layout/radial4"/>
    <dgm:cxn modelId="{3F8A7D5F-1C7B-4488-8491-52C4345F14C0}" type="presParOf" srcId="{4387DB60-F59D-4107-B176-83DB25ADDD14}" destId="{E2F6BBD1-229C-440E-A026-589BD1018BB9}" srcOrd="5" destOrd="0" presId="urn:microsoft.com/office/officeart/2005/8/layout/radial4"/>
    <dgm:cxn modelId="{B05C208A-1C26-47B4-827E-B2F9A8A98F7E}" type="presParOf" srcId="{4387DB60-F59D-4107-B176-83DB25ADDD14}" destId="{91707C0C-9A35-41F2-8F6B-920F182295D7}" srcOrd="6" destOrd="0" presId="urn:microsoft.com/office/officeart/2005/8/layout/radial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6.xml><?xml version="1.0" encoding="utf-8"?>
<dgm:dataModel xmlns:dgm="http://schemas.openxmlformats.org/drawingml/2006/diagram" xmlns:a="http://schemas.openxmlformats.org/drawingml/2006/main">
  <dgm:ptLst>
    <dgm:pt modelId="{CA55C338-8B3F-4ADF-8BDF-A3EB0D81A785}" type="doc">
      <dgm:prSet loTypeId="urn:microsoft.com/office/officeart/2005/8/layout/matrix1" loCatId="matrix" qsTypeId="urn:microsoft.com/office/officeart/2005/8/quickstyle/simple1" qsCatId="simple" csTypeId="urn:microsoft.com/office/officeart/2005/8/colors/accent1_2" csCatId="accent1" phldr="1"/>
      <dgm:spPr/>
      <dgm:t>
        <a:bodyPr/>
        <a:lstStyle/>
        <a:p>
          <a:endParaRPr lang="es-MX"/>
        </a:p>
      </dgm:t>
    </dgm:pt>
    <dgm:pt modelId="{575A8BDD-254C-43F8-91E0-C9D04BE562AA}">
      <dgm:prSet phldrT="[Texto]"/>
      <dgm:spPr/>
      <dgm:t>
        <a:bodyPr/>
        <a:lstStyle/>
        <a:p>
          <a:r>
            <a:rPr lang="es-MX" dirty="0" smtClean="0"/>
            <a:t>las cuantiosas entradas de capital que se registraron en 1994, provocaron:</a:t>
          </a:r>
          <a:endParaRPr lang="es-MX" dirty="0"/>
        </a:p>
      </dgm:t>
    </dgm:pt>
    <dgm:pt modelId="{AE2A2558-0DA6-4192-99E1-749089E2A9C5}" type="parTrans" cxnId="{A9624855-5565-4EFF-8DCA-01FDDD2354AD}">
      <dgm:prSet/>
      <dgm:spPr/>
      <dgm:t>
        <a:bodyPr/>
        <a:lstStyle/>
        <a:p>
          <a:endParaRPr lang="es-MX"/>
        </a:p>
      </dgm:t>
    </dgm:pt>
    <dgm:pt modelId="{3395C7E4-1B29-47A6-8A03-B9A9976343F2}" type="sibTrans" cxnId="{A9624855-5565-4EFF-8DCA-01FDDD2354AD}">
      <dgm:prSet/>
      <dgm:spPr/>
      <dgm:t>
        <a:bodyPr/>
        <a:lstStyle/>
        <a:p>
          <a:endParaRPr lang="es-MX"/>
        </a:p>
      </dgm:t>
    </dgm:pt>
    <dgm:pt modelId="{35500190-5A0E-4287-AD87-29256C901F49}">
      <dgm:prSet phldrT="[Texto]"/>
      <dgm:spPr/>
      <dgm:t>
        <a:bodyPr/>
        <a:lstStyle/>
        <a:p>
          <a:r>
            <a:rPr lang="es-MX" b="1" dirty="0" smtClean="0"/>
            <a:t>1. Una apreciación del tipo de cambio real. </a:t>
          </a:r>
          <a:endParaRPr lang="es-MX" dirty="0"/>
        </a:p>
      </dgm:t>
    </dgm:pt>
    <dgm:pt modelId="{86E96903-33B6-4AA7-9F09-4FEE93F09781}" type="parTrans" cxnId="{DFFE49A9-C5BB-43DB-9FF3-E85B85C0B5B3}">
      <dgm:prSet/>
      <dgm:spPr/>
      <dgm:t>
        <a:bodyPr/>
        <a:lstStyle/>
        <a:p>
          <a:endParaRPr lang="es-MX"/>
        </a:p>
      </dgm:t>
    </dgm:pt>
    <dgm:pt modelId="{507070A8-4A67-4C3F-B47A-B9C1D8675448}" type="sibTrans" cxnId="{DFFE49A9-C5BB-43DB-9FF3-E85B85C0B5B3}">
      <dgm:prSet/>
      <dgm:spPr/>
      <dgm:t>
        <a:bodyPr/>
        <a:lstStyle/>
        <a:p>
          <a:endParaRPr lang="es-MX"/>
        </a:p>
      </dgm:t>
    </dgm:pt>
    <dgm:pt modelId="{73AAE218-7D0B-40D9-BFD4-812FF2EF0C66}">
      <dgm:prSet phldrT="[Texto]"/>
      <dgm:spPr/>
      <dgm:t>
        <a:bodyPr/>
        <a:lstStyle/>
        <a:p>
          <a:r>
            <a:rPr lang="es-MX" b="1" dirty="0" smtClean="0"/>
            <a:t>2. En tanto la apreciación vaya acompañada de incrementos en la productividad de la mano de obra, aquella no debe ser necesariamente considerada como señal de pérdida de competitividad internacional. </a:t>
          </a:r>
          <a:endParaRPr lang="es-MX" dirty="0"/>
        </a:p>
      </dgm:t>
    </dgm:pt>
    <dgm:pt modelId="{0CB6675A-DF51-4DC5-BE4A-92C1B65CBDFA}" type="parTrans" cxnId="{A33F85E3-35BE-4CA8-ACCF-26E8786689E9}">
      <dgm:prSet/>
      <dgm:spPr/>
      <dgm:t>
        <a:bodyPr/>
        <a:lstStyle/>
        <a:p>
          <a:endParaRPr lang="es-MX"/>
        </a:p>
      </dgm:t>
    </dgm:pt>
    <dgm:pt modelId="{55E05020-1E59-42B9-B468-6BF402269AEB}" type="sibTrans" cxnId="{A33F85E3-35BE-4CA8-ACCF-26E8786689E9}">
      <dgm:prSet/>
      <dgm:spPr/>
      <dgm:t>
        <a:bodyPr/>
        <a:lstStyle/>
        <a:p>
          <a:endParaRPr lang="es-MX"/>
        </a:p>
      </dgm:t>
    </dgm:pt>
    <dgm:pt modelId="{EB83C250-308F-4D9C-959A-0737237D5B2E}">
      <dgm:prSet phldrT="[Texto]"/>
      <dgm:spPr/>
      <dgm:t>
        <a:bodyPr/>
        <a:lstStyle/>
        <a:p>
          <a:r>
            <a:rPr lang="es-MX" b="1" dirty="0" smtClean="0"/>
            <a:t>3. En la última década, el incremento de las exportaciones no petroleras de México y de las manufacturas fue de los más altos del mundo.</a:t>
          </a:r>
          <a:endParaRPr lang="es-MX" dirty="0"/>
        </a:p>
      </dgm:t>
    </dgm:pt>
    <dgm:pt modelId="{BCD055BE-338A-4DCE-BE51-899F46D5A071}" type="parTrans" cxnId="{98400FA1-5440-47D7-B19B-6AE05FAFEBE0}">
      <dgm:prSet/>
      <dgm:spPr/>
      <dgm:t>
        <a:bodyPr/>
        <a:lstStyle/>
        <a:p>
          <a:endParaRPr lang="es-MX"/>
        </a:p>
      </dgm:t>
    </dgm:pt>
    <dgm:pt modelId="{0C035B64-1008-44B8-902C-4CEF7B46BEBD}" type="sibTrans" cxnId="{98400FA1-5440-47D7-B19B-6AE05FAFEBE0}">
      <dgm:prSet/>
      <dgm:spPr/>
      <dgm:t>
        <a:bodyPr/>
        <a:lstStyle/>
        <a:p>
          <a:endParaRPr lang="es-MX"/>
        </a:p>
      </dgm:t>
    </dgm:pt>
    <dgm:pt modelId="{BB810553-8B0E-4090-B0A1-1EC349BADA05}">
      <dgm:prSet phldrT="[Texto]" phldr="1"/>
      <dgm:spPr/>
      <dgm:t>
        <a:bodyPr/>
        <a:lstStyle/>
        <a:p>
          <a:endParaRPr lang="es-MX"/>
        </a:p>
      </dgm:t>
    </dgm:pt>
    <dgm:pt modelId="{D5DBB558-1BBA-4FE4-8AF1-3A30A27441C1}" type="sibTrans" cxnId="{CF82C4A3-4F94-4565-B956-BF839104D6F8}">
      <dgm:prSet/>
      <dgm:spPr/>
      <dgm:t>
        <a:bodyPr/>
        <a:lstStyle/>
        <a:p>
          <a:endParaRPr lang="es-MX"/>
        </a:p>
      </dgm:t>
    </dgm:pt>
    <dgm:pt modelId="{D8F89005-ECE8-405C-ADEB-F85CFA7914BC}" type="parTrans" cxnId="{CF82C4A3-4F94-4565-B956-BF839104D6F8}">
      <dgm:prSet/>
      <dgm:spPr/>
      <dgm:t>
        <a:bodyPr/>
        <a:lstStyle/>
        <a:p>
          <a:endParaRPr lang="es-MX"/>
        </a:p>
      </dgm:t>
    </dgm:pt>
    <dgm:pt modelId="{9AA4B5B4-9B47-4A41-A8B7-EB5EB1BB14E1}" type="pres">
      <dgm:prSet presAssocID="{CA55C338-8B3F-4ADF-8BDF-A3EB0D81A785}" presName="diagram" presStyleCnt="0">
        <dgm:presLayoutVars>
          <dgm:chMax val="1"/>
          <dgm:dir/>
          <dgm:animLvl val="ctr"/>
          <dgm:resizeHandles val="exact"/>
        </dgm:presLayoutVars>
      </dgm:prSet>
      <dgm:spPr/>
      <dgm:t>
        <a:bodyPr/>
        <a:lstStyle/>
        <a:p>
          <a:endParaRPr lang="es-MX"/>
        </a:p>
      </dgm:t>
    </dgm:pt>
    <dgm:pt modelId="{2C423DCB-5A7E-43DF-82CE-E698D268C2FD}" type="pres">
      <dgm:prSet presAssocID="{CA55C338-8B3F-4ADF-8BDF-A3EB0D81A785}" presName="matrix" presStyleCnt="0"/>
      <dgm:spPr/>
    </dgm:pt>
    <dgm:pt modelId="{891EF985-4065-4118-A3CC-1285D2B58DEF}" type="pres">
      <dgm:prSet presAssocID="{CA55C338-8B3F-4ADF-8BDF-A3EB0D81A785}" presName="tile1" presStyleLbl="node1" presStyleIdx="0" presStyleCnt="4"/>
      <dgm:spPr/>
      <dgm:t>
        <a:bodyPr/>
        <a:lstStyle/>
        <a:p>
          <a:endParaRPr lang="es-MX"/>
        </a:p>
      </dgm:t>
    </dgm:pt>
    <dgm:pt modelId="{EF1E3748-B362-46D3-B7EB-3BD0831B062E}" type="pres">
      <dgm:prSet presAssocID="{CA55C338-8B3F-4ADF-8BDF-A3EB0D81A785}" presName="tile1text" presStyleLbl="node1" presStyleIdx="0" presStyleCnt="4">
        <dgm:presLayoutVars>
          <dgm:chMax val="0"/>
          <dgm:chPref val="0"/>
          <dgm:bulletEnabled val="1"/>
        </dgm:presLayoutVars>
      </dgm:prSet>
      <dgm:spPr/>
      <dgm:t>
        <a:bodyPr/>
        <a:lstStyle/>
        <a:p>
          <a:endParaRPr lang="es-MX"/>
        </a:p>
      </dgm:t>
    </dgm:pt>
    <dgm:pt modelId="{4B6DEC0A-EA7C-4958-A252-AE8937AD0FE8}" type="pres">
      <dgm:prSet presAssocID="{CA55C338-8B3F-4ADF-8BDF-A3EB0D81A785}" presName="tile2" presStyleLbl="node1" presStyleIdx="1" presStyleCnt="4"/>
      <dgm:spPr/>
      <dgm:t>
        <a:bodyPr/>
        <a:lstStyle/>
        <a:p>
          <a:endParaRPr lang="es-MX"/>
        </a:p>
      </dgm:t>
    </dgm:pt>
    <dgm:pt modelId="{0B4DF79C-9A5F-4BC5-9610-D47E9E3DBD53}" type="pres">
      <dgm:prSet presAssocID="{CA55C338-8B3F-4ADF-8BDF-A3EB0D81A785}" presName="tile2text" presStyleLbl="node1" presStyleIdx="1" presStyleCnt="4">
        <dgm:presLayoutVars>
          <dgm:chMax val="0"/>
          <dgm:chPref val="0"/>
          <dgm:bulletEnabled val="1"/>
        </dgm:presLayoutVars>
      </dgm:prSet>
      <dgm:spPr/>
      <dgm:t>
        <a:bodyPr/>
        <a:lstStyle/>
        <a:p>
          <a:endParaRPr lang="es-MX"/>
        </a:p>
      </dgm:t>
    </dgm:pt>
    <dgm:pt modelId="{70802CB4-F449-4263-9453-6ED13E73DD3A}" type="pres">
      <dgm:prSet presAssocID="{CA55C338-8B3F-4ADF-8BDF-A3EB0D81A785}" presName="tile3" presStyleLbl="node1" presStyleIdx="2" presStyleCnt="4" custFlipVert="1" custScaleX="35292" custScaleY="17153"/>
      <dgm:spPr/>
      <dgm:t>
        <a:bodyPr/>
        <a:lstStyle/>
        <a:p>
          <a:endParaRPr lang="es-MX"/>
        </a:p>
      </dgm:t>
    </dgm:pt>
    <dgm:pt modelId="{2D2A9F31-6861-4F57-A205-E9F7A9841020}" type="pres">
      <dgm:prSet presAssocID="{CA55C338-8B3F-4ADF-8BDF-A3EB0D81A785}" presName="tile3text" presStyleLbl="node1" presStyleIdx="2" presStyleCnt="4">
        <dgm:presLayoutVars>
          <dgm:chMax val="0"/>
          <dgm:chPref val="0"/>
          <dgm:bulletEnabled val="1"/>
        </dgm:presLayoutVars>
      </dgm:prSet>
      <dgm:spPr/>
      <dgm:t>
        <a:bodyPr/>
        <a:lstStyle/>
        <a:p>
          <a:endParaRPr lang="es-MX"/>
        </a:p>
      </dgm:t>
    </dgm:pt>
    <dgm:pt modelId="{85CF803B-1646-4D5D-82F0-E280DAF898C8}" type="pres">
      <dgm:prSet presAssocID="{CA55C338-8B3F-4ADF-8BDF-A3EB0D81A785}" presName="tile4" presStyleLbl="node1" presStyleIdx="3" presStyleCnt="4"/>
      <dgm:spPr/>
      <dgm:t>
        <a:bodyPr/>
        <a:lstStyle/>
        <a:p>
          <a:endParaRPr lang="es-MX"/>
        </a:p>
      </dgm:t>
    </dgm:pt>
    <dgm:pt modelId="{ADBC5AA2-2993-409C-ACE2-13B002F03FCA}" type="pres">
      <dgm:prSet presAssocID="{CA55C338-8B3F-4ADF-8BDF-A3EB0D81A785}" presName="tile4text" presStyleLbl="node1" presStyleIdx="3" presStyleCnt="4">
        <dgm:presLayoutVars>
          <dgm:chMax val="0"/>
          <dgm:chPref val="0"/>
          <dgm:bulletEnabled val="1"/>
        </dgm:presLayoutVars>
      </dgm:prSet>
      <dgm:spPr/>
      <dgm:t>
        <a:bodyPr/>
        <a:lstStyle/>
        <a:p>
          <a:endParaRPr lang="es-MX"/>
        </a:p>
      </dgm:t>
    </dgm:pt>
    <dgm:pt modelId="{FEE6DF2D-0307-44FC-ADF2-E12038163064}" type="pres">
      <dgm:prSet presAssocID="{CA55C338-8B3F-4ADF-8BDF-A3EB0D81A785}" presName="centerTile" presStyleLbl="fgShp" presStyleIdx="0" presStyleCnt="1" custScaleX="159228" custScaleY="150342" custLinFactY="1706" custLinFactNeighborX="-81382" custLinFactNeighborY="100000">
        <dgm:presLayoutVars>
          <dgm:chMax val="0"/>
          <dgm:chPref val="0"/>
        </dgm:presLayoutVars>
      </dgm:prSet>
      <dgm:spPr/>
      <dgm:t>
        <a:bodyPr/>
        <a:lstStyle/>
        <a:p>
          <a:endParaRPr lang="es-MX"/>
        </a:p>
      </dgm:t>
    </dgm:pt>
  </dgm:ptLst>
  <dgm:cxnLst>
    <dgm:cxn modelId="{90942D5B-7C50-450F-9E92-A86F071B1CAD}" type="presOf" srcId="{CA55C338-8B3F-4ADF-8BDF-A3EB0D81A785}" destId="{9AA4B5B4-9B47-4A41-A8B7-EB5EB1BB14E1}" srcOrd="0" destOrd="0" presId="urn:microsoft.com/office/officeart/2005/8/layout/matrix1"/>
    <dgm:cxn modelId="{5573EC30-3B67-4F5D-9456-728764387A36}" type="presOf" srcId="{73AAE218-7D0B-40D9-BFD4-812FF2EF0C66}" destId="{4B6DEC0A-EA7C-4958-A252-AE8937AD0FE8}" srcOrd="0" destOrd="0" presId="urn:microsoft.com/office/officeart/2005/8/layout/matrix1"/>
    <dgm:cxn modelId="{67B82149-DDD8-4739-BD28-57A10DF86604}" type="presOf" srcId="{BB810553-8B0E-4090-B0A1-1EC349BADA05}" destId="{2D2A9F31-6861-4F57-A205-E9F7A9841020}" srcOrd="1" destOrd="0" presId="urn:microsoft.com/office/officeart/2005/8/layout/matrix1"/>
    <dgm:cxn modelId="{2BE121A2-7ED1-4E45-B1C4-0B160536E984}" type="presOf" srcId="{35500190-5A0E-4287-AD87-29256C901F49}" destId="{891EF985-4065-4118-A3CC-1285D2B58DEF}" srcOrd="0" destOrd="0" presId="urn:microsoft.com/office/officeart/2005/8/layout/matrix1"/>
    <dgm:cxn modelId="{4DFE9F90-1A9D-4A8C-AC3C-473193F37B9F}" type="presOf" srcId="{35500190-5A0E-4287-AD87-29256C901F49}" destId="{EF1E3748-B362-46D3-B7EB-3BD0831B062E}" srcOrd="1" destOrd="0" presId="urn:microsoft.com/office/officeart/2005/8/layout/matrix1"/>
    <dgm:cxn modelId="{CF82C4A3-4F94-4565-B956-BF839104D6F8}" srcId="{575A8BDD-254C-43F8-91E0-C9D04BE562AA}" destId="{BB810553-8B0E-4090-B0A1-1EC349BADA05}" srcOrd="2" destOrd="0" parTransId="{D8F89005-ECE8-405C-ADEB-F85CFA7914BC}" sibTransId="{D5DBB558-1BBA-4FE4-8AF1-3A30A27441C1}"/>
    <dgm:cxn modelId="{A9624855-5565-4EFF-8DCA-01FDDD2354AD}" srcId="{CA55C338-8B3F-4ADF-8BDF-A3EB0D81A785}" destId="{575A8BDD-254C-43F8-91E0-C9D04BE562AA}" srcOrd="0" destOrd="0" parTransId="{AE2A2558-0DA6-4192-99E1-749089E2A9C5}" sibTransId="{3395C7E4-1B29-47A6-8A03-B9A9976343F2}"/>
    <dgm:cxn modelId="{BBA237C9-14BF-41FC-B5F7-E3508669AB12}" type="presOf" srcId="{EB83C250-308F-4D9C-959A-0737237D5B2E}" destId="{85CF803B-1646-4D5D-82F0-E280DAF898C8}" srcOrd="0" destOrd="0" presId="urn:microsoft.com/office/officeart/2005/8/layout/matrix1"/>
    <dgm:cxn modelId="{F84BCF90-3697-4D5D-BF6B-5BD260737103}" type="presOf" srcId="{73AAE218-7D0B-40D9-BFD4-812FF2EF0C66}" destId="{0B4DF79C-9A5F-4BC5-9610-D47E9E3DBD53}" srcOrd="1" destOrd="0" presId="urn:microsoft.com/office/officeart/2005/8/layout/matrix1"/>
    <dgm:cxn modelId="{E7A3DBF1-C1AD-4FEF-BCFC-2034102D8016}" type="presOf" srcId="{BB810553-8B0E-4090-B0A1-1EC349BADA05}" destId="{70802CB4-F449-4263-9453-6ED13E73DD3A}" srcOrd="0" destOrd="0" presId="urn:microsoft.com/office/officeart/2005/8/layout/matrix1"/>
    <dgm:cxn modelId="{A33F85E3-35BE-4CA8-ACCF-26E8786689E9}" srcId="{575A8BDD-254C-43F8-91E0-C9D04BE562AA}" destId="{73AAE218-7D0B-40D9-BFD4-812FF2EF0C66}" srcOrd="1" destOrd="0" parTransId="{0CB6675A-DF51-4DC5-BE4A-92C1B65CBDFA}" sibTransId="{55E05020-1E59-42B9-B468-6BF402269AEB}"/>
    <dgm:cxn modelId="{EE576394-82E0-4EBB-8414-E783B6FFF71C}" type="presOf" srcId="{575A8BDD-254C-43F8-91E0-C9D04BE562AA}" destId="{FEE6DF2D-0307-44FC-ADF2-E12038163064}" srcOrd="0" destOrd="0" presId="urn:microsoft.com/office/officeart/2005/8/layout/matrix1"/>
    <dgm:cxn modelId="{DFFE49A9-C5BB-43DB-9FF3-E85B85C0B5B3}" srcId="{575A8BDD-254C-43F8-91E0-C9D04BE562AA}" destId="{35500190-5A0E-4287-AD87-29256C901F49}" srcOrd="0" destOrd="0" parTransId="{86E96903-33B6-4AA7-9F09-4FEE93F09781}" sibTransId="{507070A8-4A67-4C3F-B47A-B9C1D8675448}"/>
    <dgm:cxn modelId="{98400FA1-5440-47D7-B19B-6AE05FAFEBE0}" srcId="{575A8BDD-254C-43F8-91E0-C9D04BE562AA}" destId="{EB83C250-308F-4D9C-959A-0737237D5B2E}" srcOrd="3" destOrd="0" parTransId="{BCD055BE-338A-4DCE-BE51-899F46D5A071}" sibTransId="{0C035B64-1008-44B8-902C-4CEF7B46BEBD}"/>
    <dgm:cxn modelId="{EF5E3FC2-CDA0-4F27-A5AF-3A896587C036}" type="presOf" srcId="{EB83C250-308F-4D9C-959A-0737237D5B2E}" destId="{ADBC5AA2-2993-409C-ACE2-13B002F03FCA}" srcOrd="1" destOrd="0" presId="urn:microsoft.com/office/officeart/2005/8/layout/matrix1"/>
    <dgm:cxn modelId="{38053367-EB00-4726-8437-F8BBCC68E48D}" type="presParOf" srcId="{9AA4B5B4-9B47-4A41-A8B7-EB5EB1BB14E1}" destId="{2C423DCB-5A7E-43DF-82CE-E698D268C2FD}" srcOrd="0" destOrd="0" presId="urn:microsoft.com/office/officeart/2005/8/layout/matrix1"/>
    <dgm:cxn modelId="{6F256B65-BCB3-4494-8801-57C555E433CE}" type="presParOf" srcId="{2C423DCB-5A7E-43DF-82CE-E698D268C2FD}" destId="{891EF985-4065-4118-A3CC-1285D2B58DEF}" srcOrd="0" destOrd="0" presId="urn:microsoft.com/office/officeart/2005/8/layout/matrix1"/>
    <dgm:cxn modelId="{88110629-266C-4F6C-BDB6-1C4719000185}" type="presParOf" srcId="{2C423DCB-5A7E-43DF-82CE-E698D268C2FD}" destId="{EF1E3748-B362-46D3-B7EB-3BD0831B062E}" srcOrd="1" destOrd="0" presId="urn:microsoft.com/office/officeart/2005/8/layout/matrix1"/>
    <dgm:cxn modelId="{BBE144B7-0285-4EAD-9E64-0DF799CB9BE3}" type="presParOf" srcId="{2C423DCB-5A7E-43DF-82CE-E698D268C2FD}" destId="{4B6DEC0A-EA7C-4958-A252-AE8937AD0FE8}" srcOrd="2" destOrd="0" presId="urn:microsoft.com/office/officeart/2005/8/layout/matrix1"/>
    <dgm:cxn modelId="{92E3044C-C7EF-454D-9166-4D2F58AD1D6D}" type="presParOf" srcId="{2C423DCB-5A7E-43DF-82CE-E698D268C2FD}" destId="{0B4DF79C-9A5F-4BC5-9610-D47E9E3DBD53}" srcOrd="3" destOrd="0" presId="urn:microsoft.com/office/officeart/2005/8/layout/matrix1"/>
    <dgm:cxn modelId="{4B7DEE7E-CB5F-41E7-9E16-38C400EB98E7}" type="presParOf" srcId="{2C423DCB-5A7E-43DF-82CE-E698D268C2FD}" destId="{70802CB4-F449-4263-9453-6ED13E73DD3A}" srcOrd="4" destOrd="0" presId="urn:microsoft.com/office/officeart/2005/8/layout/matrix1"/>
    <dgm:cxn modelId="{1D86785D-CF98-46BA-B28B-06D1D92BBE5C}" type="presParOf" srcId="{2C423DCB-5A7E-43DF-82CE-E698D268C2FD}" destId="{2D2A9F31-6861-4F57-A205-E9F7A9841020}" srcOrd="5" destOrd="0" presId="urn:microsoft.com/office/officeart/2005/8/layout/matrix1"/>
    <dgm:cxn modelId="{BDD0A706-B0F1-40FD-AA89-C4BC6AC6A2F0}" type="presParOf" srcId="{2C423DCB-5A7E-43DF-82CE-E698D268C2FD}" destId="{85CF803B-1646-4D5D-82F0-E280DAF898C8}" srcOrd="6" destOrd="0" presId="urn:microsoft.com/office/officeart/2005/8/layout/matrix1"/>
    <dgm:cxn modelId="{C4134871-D6E4-4109-B901-6919FF9EE1C1}" type="presParOf" srcId="{2C423DCB-5A7E-43DF-82CE-E698D268C2FD}" destId="{ADBC5AA2-2993-409C-ACE2-13B002F03FCA}" srcOrd="7" destOrd="0" presId="urn:microsoft.com/office/officeart/2005/8/layout/matrix1"/>
    <dgm:cxn modelId="{C08D1E95-B98C-4025-B6A1-1CE172003B13}" type="presParOf" srcId="{9AA4B5B4-9B47-4A41-A8B7-EB5EB1BB14E1}" destId="{FEE6DF2D-0307-44FC-ADF2-E12038163064}" srcOrd="1" destOrd="0" presId="urn:microsoft.com/office/officeart/2005/8/layout/matrix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7.xml><?xml version="1.0" encoding="utf-8"?>
<dgm:dataModel xmlns:dgm="http://schemas.openxmlformats.org/drawingml/2006/diagram" xmlns:a="http://schemas.openxmlformats.org/drawingml/2006/main">
  <dgm:ptLst>
    <dgm:pt modelId="{E4486EB7-46B8-462D-9D7F-2F7FD1E83F12}" type="doc">
      <dgm:prSet loTypeId="urn:microsoft.com/office/officeart/2005/8/layout/arrow6" loCatId="relationship" qsTypeId="urn:microsoft.com/office/officeart/2005/8/quickstyle/simple1" qsCatId="simple" csTypeId="urn:microsoft.com/office/officeart/2005/8/colors/accent1_2" csCatId="accent1" phldr="1"/>
      <dgm:spPr/>
      <dgm:t>
        <a:bodyPr/>
        <a:lstStyle/>
        <a:p>
          <a:endParaRPr lang="es-MX"/>
        </a:p>
      </dgm:t>
    </dgm:pt>
    <dgm:pt modelId="{8CE6F932-02F3-4914-85B3-735B9D39C70C}">
      <dgm:prSet phldrT="[Texto]"/>
      <dgm:spPr/>
      <dgm:t>
        <a:bodyPr/>
        <a:lstStyle/>
        <a:p>
          <a:r>
            <a:rPr lang="es-MX" dirty="0" smtClean="0"/>
            <a:t>Objetivo principal del Banco Central;</a:t>
          </a:r>
          <a:endParaRPr lang="es-MX" dirty="0"/>
        </a:p>
      </dgm:t>
    </dgm:pt>
    <dgm:pt modelId="{9118EFD5-6417-4B0C-BD8D-A2AACA44F013}" type="parTrans" cxnId="{6D0F616D-CC1B-4F4E-96F0-6762A980D1F7}">
      <dgm:prSet/>
      <dgm:spPr/>
      <dgm:t>
        <a:bodyPr/>
        <a:lstStyle/>
        <a:p>
          <a:endParaRPr lang="es-MX"/>
        </a:p>
      </dgm:t>
    </dgm:pt>
    <dgm:pt modelId="{C32AC30D-A25B-4C0F-8E60-6C444674E47C}" type="sibTrans" cxnId="{6D0F616D-CC1B-4F4E-96F0-6762A980D1F7}">
      <dgm:prSet/>
      <dgm:spPr/>
      <dgm:t>
        <a:bodyPr/>
        <a:lstStyle/>
        <a:p>
          <a:endParaRPr lang="es-MX"/>
        </a:p>
      </dgm:t>
    </dgm:pt>
    <dgm:pt modelId="{1706AE18-659B-4C90-A928-C5CED3971364}">
      <dgm:prSet phldrT="[Texto]"/>
      <dgm:spPr/>
      <dgm:t>
        <a:bodyPr/>
        <a:lstStyle/>
        <a:p>
          <a:r>
            <a:rPr lang="es-MX" b="1" dirty="0" smtClean="0"/>
            <a:t>Procurar la estabilidad del poder adquisitivo de la moneda nacional. El banco cuenta con la facultad de manejar autónomamente su propio crédito, lo cual puede definirse como la capacidad para determinar la política monetaria.</a:t>
          </a:r>
          <a:endParaRPr lang="es-MX" dirty="0"/>
        </a:p>
      </dgm:t>
    </dgm:pt>
    <dgm:pt modelId="{43198C19-C231-4800-97FE-DDBB85AC33DC}" type="parTrans" cxnId="{5EBF702F-DA9F-4A80-BD1A-008C1FA9FD6E}">
      <dgm:prSet/>
      <dgm:spPr/>
      <dgm:t>
        <a:bodyPr/>
        <a:lstStyle/>
        <a:p>
          <a:endParaRPr lang="es-MX"/>
        </a:p>
      </dgm:t>
    </dgm:pt>
    <dgm:pt modelId="{66D5D003-B62D-42F5-8541-9BAFFF5B49A1}" type="sibTrans" cxnId="{5EBF702F-DA9F-4A80-BD1A-008C1FA9FD6E}">
      <dgm:prSet/>
      <dgm:spPr/>
      <dgm:t>
        <a:bodyPr/>
        <a:lstStyle/>
        <a:p>
          <a:endParaRPr lang="es-MX"/>
        </a:p>
      </dgm:t>
    </dgm:pt>
    <dgm:pt modelId="{0874CA4A-95DD-4073-8145-2F8CB3C76C14}" type="pres">
      <dgm:prSet presAssocID="{E4486EB7-46B8-462D-9D7F-2F7FD1E83F12}" presName="compositeShape" presStyleCnt="0">
        <dgm:presLayoutVars>
          <dgm:chMax val="2"/>
          <dgm:dir/>
          <dgm:resizeHandles val="exact"/>
        </dgm:presLayoutVars>
      </dgm:prSet>
      <dgm:spPr/>
      <dgm:t>
        <a:bodyPr/>
        <a:lstStyle/>
        <a:p>
          <a:endParaRPr lang="es-MX"/>
        </a:p>
      </dgm:t>
    </dgm:pt>
    <dgm:pt modelId="{58AB7EB0-D591-45C4-A7CD-D4695AC25626}" type="pres">
      <dgm:prSet presAssocID="{E4486EB7-46B8-462D-9D7F-2F7FD1E83F12}" presName="ribbon" presStyleLbl="node1" presStyleIdx="0" presStyleCnt="1"/>
      <dgm:spPr/>
    </dgm:pt>
    <dgm:pt modelId="{1FD2E2B3-E8FE-49A5-81C0-D1BD62BB7DB2}" type="pres">
      <dgm:prSet presAssocID="{E4486EB7-46B8-462D-9D7F-2F7FD1E83F12}" presName="leftArrowText" presStyleLbl="node1" presStyleIdx="0" presStyleCnt="1">
        <dgm:presLayoutVars>
          <dgm:chMax val="0"/>
          <dgm:bulletEnabled val="1"/>
        </dgm:presLayoutVars>
      </dgm:prSet>
      <dgm:spPr/>
      <dgm:t>
        <a:bodyPr/>
        <a:lstStyle/>
        <a:p>
          <a:endParaRPr lang="es-MX"/>
        </a:p>
      </dgm:t>
    </dgm:pt>
    <dgm:pt modelId="{92A88224-2032-47B3-B1E5-1A6EF308F571}" type="pres">
      <dgm:prSet presAssocID="{E4486EB7-46B8-462D-9D7F-2F7FD1E83F12}" presName="rightArrowText" presStyleLbl="node1" presStyleIdx="0" presStyleCnt="1">
        <dgm:presLayoutVars>
          <dgm:chMax val="0"/>
          <dgm:bulletEnabled val="1"/>
        </dgm:presLayoutVars>
      </dgm:prSet>
      <dgm:spPr/>
      <dgm:t>
        <a:bodyPr/>
        <a:lstStyle/>
        <a:p>
          <a:endParaRPr lang="es-MX"/>
        </a:p>
      </dgm:t>
    </dgm:pt>
  </dgm:ptLst>
  <dgm:cxnLst>
    <dgm:cxn modelId="{118FBE25-BE46-411D-8F86-D2DF5C3CB589}" type="presOf" srcId="{1706AE18-659B-4C90-A928-C5CED3971364}" destId="{92A88224-2032-47B3-B1E5-1A6EF308F571}" srcOrd="0" destOrd="0" presId="urn:microsoft.com/office/officeart/2005/8/layout/arrow6"/>
    <dgm:cxn modelId="{D4C971FC-7EB7-417A-BFB6-215B1EA8AF4F}" type="presOf" srcId="{E4486EB7-46B8-462D-9D7F-2F7FD1E83F12}" destId="{0874CA4A-95DD-4073-8145-2F8CB3C76C14}" srcOrd="0" destOrd="0" presId="urn:microsoft.com/office/officeart/2005/8/layout/arrow6"/>
    <dgm:cxn modelId="{5EBF702F-DA9F-4A80-BD1A-008C1FA9FD6E}" srcId="{E4486EB7-46B8-462D-9D7F-2F7FD1E83F12}" destId="{1706AE18-659B-4C90-A928-C5CED3971364}" srcOrd="1" destOrd="0" parTransId="{43198C19-C231-4800-97FE-DDBB85AC33DC}" sibTransId="{66D5D003-B62D-42F5-8541-9BAFFF5B49A1}"/>
    <dgm:cxn modelId="{6D0F616D-CC1B-4F4E-96F0-6762A980D1F7}" srcId="{E4486EB7-46B8-462D-9D7F-2F7FD1E83F12}" destId="{8CE6F932-02F3-4914-85B3-735B9D39C70C}" srcOrd="0" destOrd="0" parTransId="{9118EFD5-6417-4B0C-BD8D-A2AACA44F013}" sibTransId="{C32AC30D-A25B-4C0F-8E60-6C444674E47C}"/>
    <dgm:cxn modelId="{68B4BE0E-B954-4D34-A805-5F3FABA5BBE3}" type="presOf" srcId="{8CE6F932-02F3-4914-85B3-735B9D39C70C}" destId="{1FD2E2B3-E8FE-49A5-81C0-D1BD62BB7DB2}" srcOrd="0" destOrd="0" presId="urn:microsoft.com/office/officeart/2005/8/layout/arrow6"/>
    <dgm:cxn modelId="{73B7E28E-51B6-40A9-9EE8-3F80D253D053}" type="presParOf" srcId="{0874CA4A-95DD-4073-8145-2F8CB3C76C14}" destId="{58AB7EB0-D591-45C4-A7CD-D4695AC25626}" srcOrd="0" destOrd="0" presId="urn:microsoft.com/office/officeart/2005/8/layout/arrow6"/>
    <dgm:cxn modelId="{211CC987-4F11-4299-994F-68C868A7A3A0}" type="presParOf" srcId="{0874CA4A-95DD-4073-8145-2F8CB3C76C14}" destId="{1FD2E2B3-E8FE-49A5-81C0-D1BD62BB7DB2}" srcOrd="1" destOrd="0" presId="urn:microsoft.com/office/officeart/2005/8/layout/arrow6"/>
    <dgm:cxn modelId="{3F99420F-32DB-4A09-9A1E-9831DABB97FE}" type="presParOf" srcId="{0874CA4A-95DD-4073-8145-2F8CB3C76C14}" destId="{92A88224-2032-47B3-B1E5-1A6EF308F571}" srcOrd="2" destOrd="0" presId="urn:microsoft.com/office/officeart/2005/8/layout/arrow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8.xml><?xml version="1.0" encoding="utf-8"?>
<dgm:dataModel xmlns:dgm="http://schemas.openxmlformats.org/drawingml/2006/diagram" xmlns:a="http://schemas.openxmlformats.org/drawingml/2006/main">
  <dgm:ptLst>
    <dgm:pt modelId="{38D5A063-63D8-4FA9-B41C-B87BB8F8A292}" type="doc">
      <dgm:prSet loTypeId="urn:microsoft.com/office/officeart/2005/8/layout/vList6" loCatId="process" qsTypeId="urn:microsoft.com/office/officeart/2005/8/quickstyle/simple1" qsCatId="simple" csTypeId="urn:microsoft.com/office/officeart/2005/8/colors/accent1_2" csCatId="accent1" phldr="1"/>
      <dgm:spPr/>
      <dgm:t>
        <a:bodyPr/>
        <a:lstStyle/>
        <a:p>
          <a:endParaRPr lang="es-MX"/>
        </a:p>
      </dgm:t>
    </dgm:pt>
    <dgm:pt modelId="{A778466B-7A5F-43B6-884E-DA02A302BD7F}">
      <dgm:prSet phldrT="[Texto]"/>
      <dgm:spPr/>
      <dgm:t>
        <a:bodyPr/>
        <a:lstStyle/>
        <a:p>
          <a:r>
            <a:rPr lang="es-MX" dirty="0" smtClean="0"/>
            <a:t>Efectos positivos que tuvo dicha flexibilidad:</a:t>
          </a:r>
          <a:endParaRPr lang="es-MX" dirty="0"/>
        </a:p>
      </dgm:t>
    </dgm:pt>
    <dgm:pt modelId="{D4838888-5825-421F-87FA-B773EAA92644}" type="parTrans" cxnId="{9AA88FF8-F4E0-4D68-87C7-6E9E54DC79E2}">
      <dgm:prSet/>
      <dgm:spPr/>
      <dgm:t>
        <a:bodyPr/>
        <a:lstStyle/>
        <a:p>
          <a:endParaRPr lang="es-MX"/>
        </a:p>
      </dgm:t>
    </dgm:pt>
    <dgm:pt modelId="{272D245D-E18A-41D5-9FBD-E3D9F74E6535}" type="sibTrans" cxnId="{9AA88FF8-F4E0-4D68-87C7-6E9E54DC79E2}">
      <dgm:prSet/>
      <dgm:spPr/>
      <dgm:t>
        <a:bodyPr/>
        <a:lstStyle/>
        <a:p>
          <a:endParaRPr lang="es-MX"/>
        </a:p>
      </dgm:t>
    </dgm:pt>
    <dgm:pt modelId="{9571BD8B-58BE-44C8-850D-369F94B4E0A2}">
      <dgm:prSet phldrT="[Texto]"/>
      <dgm:spPr/>
      <dgm:t>
        <a:bodyPr/>
        <a:lstStyle/>
        <a:p>
          <a:r>
            <a:rPr lang="es-MX" b="1" dirty="0" smtClean="0"/>
            <a:t>El Banco de México solo intervenía en el mercado cuando el tipo de cambio llegaba a tocar cualquiera de los límites de la banda. </a:t>
          </a:r>
          <a:endParaRPr lang="es-MX" dirty="0"/>
        </a:p>
      </dgm:t>
    </dgm:pt>
    <dgm:pt modelId="{3BA65429-9E39-4A68-9FA1-8E58F9428F9E}" type="parTrans" cxnId="{98C4F1FD-26A5-44F1-95CC-51B7C8BC5278}">
      <dgm:prSet/>
      <dgm:spPr/>
      <dgm:t>
        <a:bodyPr/>
        <a:lstStyle/>
        <a:p>
          <a:endParaRPr lang="es-MX"/>
        </a:p>
      </dgm:t>
    </dgm:pt>
    <dgm:pt modelId="{C79BA415-A5D1-4C75-BD3F-509F78267FA3}" type="sibTrans" cxnId="{98C4F1FD-26A5-44F1-95CC-51B7C8BC5278}">
      <dgm:prSet/>
      <dgm:spPr/>
      <dgm:t>
        <a:bodyPr/>
        <a:lstStyle/>
        <a:p>
          <a:endParaRPr lang="es-MX"/>
        </a:p>
      </dgm:t>
    </dgm:pt>
    <dgm:pt modelId="{C8EAA358-9A79-4421-9A9E-3E018DAA28FB}">
      <dgm:prSet phldrT="[Texto]"/>
      <dgm:spPr/>
      <dgm:t>
        <a:bodyPr/>
        <a:lstStyle/>
        <a:p>
          <a:r>
            <a:rPr lang="es-MX" b="1" dirty="0" smtClean="0"/>
            <a:t>Y la flexibilidad creciente que el tipo de cambio iba ganado con el transcurso del tiempo, hacia posible que este coadyuvara más eficazmente al equilibrio de la balanza de pagos, y solo fuera necesario utilizar o incrementar la reserva internacional del Instituto Central cuando se llegara a alcanzar el techo o el piso de la banda.</a:t>
          </a:r>
          <a:endParaRPr lang="es-MX" dirty="0"/>
        </a:p>
      </dgm:t>
    </dgm:pt>
    <dgm:pt modelId="{3DCD2A9B-0EA8-4900-92E2-8D1FCE035FC1}" type="parTrans" cxnId="{F5F15642-75F3-49BD-9AD9-8AFDECB4A3AB}">
      <dgm:prSet/>
      <dgm:spPr/>
      <dgm:t>
        <a:bodyPr/>
        <a:lstStyle/>
        <a:p>
          <a:endParaRPr lang="es-MX"/>
        </a:p>
      </dgm:t>
    </dgm:pt>
    <dgm:pt modelId="{19D25FA9-B8CD-4B3E-8A32-175CA8699E93}" type="sibTrans" cxnId="{F5F15642-75F3-49BD-9AD9-8AFDECB4A3AB}">
      <dgm:prSet/>
      <dgm:spPr/>
      <dgm:t>
        <a:bodyPr/>
        <a:lstStyle/>
        <a:p>
          <a:endParaRPr lang="es-MX"/>
        </a:p>
      </dgm:t>
    </dgm:pt>
    <dgm:pt modelId="{126CF9FC-CD15-46B4-8B2E-06459269EEC9}">
      <dgm:prSet phldrT="[Texto]"/>
      <dgm:spPr/>
      <dgm:t>
        <a:bodyPr/>
        <a:lstStyle/>
        <a:p>
          <a:r>
            <a:rPr lang="es-MX" b="1" dirty="0" smtClean="0"/>
            <a:t>Si alcanzaba el inferior, tenía que comprar dólares y si tocaba el superior, debía venderlos. Al respecto, conviene recordar que la base se expande cuando el banco central compra divisas y se contrae cuando las vende. </a:t>
          </a:r>
          <a:endParaRPr lang="es-MX" dirty="0"/>
        </a:p>
      </dgm:t>
    </dgm:pt>
    <dgm:pt modelId="{2F024A10-01A0-4DD5-AA25-DE7BA970BD42}" type="parTrans" cxnId="{EA89FF3F-4C56-491D-87F8-8FCD8B310E1A}">
      <dgm:prSet/>
      <dgm:spPr/>
      <dgm:t>
        <a:bodyPr/>
        <a:lstStyle/>
        <a:p>
          <a:endParaRPr lang="es-MX"/>
        </a:p>
      </dgm:t>
    </dgm:pt>
    <dgm:pt modelId="{1787FE8C-1ED0-4969-B080-8147E1871516}" type="sibTrans" cxnId="{EA89FF3F-4C56-491D-87F8-8FCD8B310E1A}">
      <dgm:prSet/>
      <dgm:spPr/>
      <dgm:t>
        <a:bodyPr/>
        <a:lstStyle/>
        <a:p>
          <a:endParaRPr lang="es-MX"/>
        </a:p>
      </dgm:t>
    </dgm:pt>
    <dgm:pt modelId="{3195CD2C-DF7D-4B79-BD24-716B0D6C6B6C}" type="pres">
      <dgm:prSet presAssocID="{38D5A063-63D8-4FA9-B41C-B87BB8F8A292}" presName="Name0" presStyleCnt="0">
        <dgm:presLayoutVars>
          <dgm:dir/>
          <dgm:animLvl val="lvl"/>
          <dgm:resizeHandles/>
        </dgm:presLayoutVars>
      </dgm:prSet>
      <dgm:spPr/>
      <dgm:t>
        <a:bodyPr/>
        <a:lstStyle/>
        <a:p>
          <a:endParaRPr lang="es-MX"/>
        </a:p>
      </dgm:t>
    </dgm:pt>
    <dgm:pt modelId="{C43C7E1B-AE04-404B-A2F6-C524597BDFD8}" type="pres">
      <dgm:prSet presAssocID="{A778466B-7A5F-43B6-884E-DA02A302BD7F}" presName="linNode" presStyleCnt="0"/>
      <dgm:spPr/>
    </dgm:pt>
    <dgm:pt modelId="{DF0E3408-AED3-4A8F-BE84-D671BFBF5B96}" type="pres">
      <dgm:prSet presAssocID="{A778466B-7A5F-43B6-884E-DA02A302BD7F}" presName="parentShp" presStyleLbl="node1" presStyleIdx="0" presStyleCnt="1" custLinFactNeighborY="-13">
        <dgm:presLayoutVars>
          <dgm:bulletEnabled val="1"/>
        </dgm:presLayoutVars>
      </dgm:prSet>
      <dgm:spPr/>
      <dgm:t>
        <a:bodyPr/>
        <a:lstStyle/>
        <a:p>
          <a:endParaRPr lang="es-MX"/>
        </a:p>
      </dgm:t>
    </dgm:pt>
    <dgm:pt modelId="{5E6294F5-34D4-4451-B857-8A08EA8FFADA}" type="pres">
      <dgm:prSet presAssocID="{A778466B-7A5F-43B6-884E-DA02A302BD7F}" presName="childShp" presStyleLbl="bgAccFollowNode1" presStyleIdx="0" presStyleCnt="1">
        <dgm:presLayoutVars>
          <dgm:bulletEnabled val="1"/>
        </dgm:presLayoutVars>
      </dgm:prSet>
      <dgm:spPr/>
      <dgm:t>
        <a:bodyPr/>
        <a:lstStyle/>
        <a:p>
          <a:endParaRPr lang="es-MX"/>
        </a:p>
      </dgm:t>
    </dgm:pt>
  </dgm:ptLst>
  <dgm:cxnLst>
    <dgm:cxn modelId="{4486AB5D-010B-4C38-AD9B-E9D9D623A9D8}" type="presOf" srcId="{9571BD8B-58BE-44C8-850D-369F94B4E0A2}" destId="{5E6294F5-34D4-4451-B857-8A08EA8FFADA}" srcOrd="0" destOrd="0" presId="urn:microsoft.com/office/officeart/2005/8/layout/vList6"/>
    <dgm:cxn modelId="{9AA88FF8-F4E0-4D68-87C7-6E9E54DC79E2}" srcId="{38D5A063-63D8-4FA9-B41C-B87BB8F8A292}" destId="{A778466B-7A5F-43B6-884E-DA02A302BD7F}" srcOrd="0" destOrd="0" parTransId="{D4838888-5825-421F-87FA-B773EAA92644}" sibTransId="{272D245D-E18A-41D5-9FBD-E3D9F74E6535}"/>
    <dgm:cxn modelId="{EA89FF3F-4C56-491D-87F8-8FCD8B310E1A}" srcId="{A778466B-7A5F-43B6-884E-DA02A302BD7F}" destId="{126CF9FC-CD15-46B4-8B2E-06459269EEC9}" srcOrd="1" destOrd="0" parTransId="{2F024A10-01A0-4DD5-AA25-DE7BA970BD42}" sibTransId="{1787FE8C-1ED0-4969-B080-8147E1871516}"/>
    <dgm:cxn modelId="{F5F15642-75F3-49BD-9AD9-8AFDECB4A3AB}" srcId="{A778466B-7A5F-43B6-884E-DA02A302BD7F}" destId="{C8EAA358-9A79-4421-9A9E-3E018DAA28FB}" srcOrd="2" destOrd="0" parTransId="{3DCD2A9B-0EA8-4900-92E2-8D1FCE035FC1}" sibTransId="{19D25FA9-B8CD-4B3E-8A32-175CA8699E93}"/>
    <dgm:cxn modelId="{98C4F1FD-26A5-44F1-95CC-51B7C8BC5278}" srcId="{A778466B-7A5F-43B6-884E-DA02A302BD7F}" destId="{9571BD8B-58BE-44C8-850D-369F94B4E0A2}" srcOrd="0" destOrd="0" parTransId="{3BA65429-9E39-4A68-9FA1-8E58F9428F9E}" sibTransId="{C79BA415-A5D1-4C75-BD3F-509F78267FA3}"/>
    <dgm:cxn modelId="{5EB4FD47-FD9D-4A00-AD1F-99CCD616B3BA}" type="presOf" srcId="{126CF9FC-CD15-46B4-8B2E-06459269EEC9}" destId="{5E6294F5-34D4-4451-B857-8A08EA8FFADA}" srcOrd="0" destOrd="1" presId="urn:microsoft.com/office/officeart/2005/8/layout/vList6"/>
    <dgm:cxn modelId="{7D1466B5-3663-4E6E-8CC0-A7899AA9507C}" type="presOf" srcId="{38D5A063-63D8-4FA9-B41C-B87BB8F8A292}" destId="{3195CD2C-DF7D-4B79-BD24-716B0D6C6B6C}" srcOrd="0" destOrd="0" presId="urn:microsoft.com/office/officeart/2005/8/layout/vList6"/>
    <dgm:cxn modelId="{930EF2C8-F1FC-4E34-B707-40ED82D16189}" type="presOf" srcId="{C8EAA358-9A79-4421-9A9E-3E018DAA28FB}" destId="{5E6294F5-34D4-4451-B857-8A08EA8FFADA}" srcOrd="0" destOrd="2" presId="urn:microsoft.com/office/officeart/2005/8/layout/vList6"/>
    <dgm:cxn modelId="{80F6856B-0556-45B8-86F8-536E7B7082AE}" type="presOf" srcId="{A778466B-7A5F-43B6-884E-DA02A302BD7F}" destId="{DF0E3408-AED3-4A8F-BE84-D671BFBF5B96}" srcOrd="0" destOrd="0" presId="urn:microsoft.com/office/officeart/2005/8/layout/vList6"/>
    <dgm:cxn modelId="{552E811E-04B9-4845-9875-99CD831D91DF}" type="presParOf" srcId="{3195CD2C-DF7D-4B79-BD24-716B0D6C6B6C}" destId="{C43C7E1B-AE04-404B-A2F6-C524597BDFD8}" srcOrd="0" destOrd="0" presId="urn:microsoft.com/office/officeart/2005/8/layout/vList6"/>
    <dgm:cxn modelId="{AA526DCD-1FDA-4B1C-A660-B4CF97C83AE0}" type="presParOf" srcId="{C43C7E1B-AE04-404B-A2F6-C524597BDFD8}" destId="{DF0E3408-AED3-4A8F-BE84-D671BFBF5B96}" srcOrd="0" destOrd="0" presId="urn:microsoft.com/office/officeart/2005/8/layout/vList6"/>
    <dgm:cxn modelId="{EE68C125-513C-44A0-B6BD-509FFD01A995}" type="presParOf" srcId="{C43C7E1B-AE04-404B-A2F6-C524597BDFD8}" destId="{5E6294F5-34D4-4451-B857-8A08EA8FFADA}"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9.xml><?xml version="1.0" encoding="utf-8"?>
<dgm:dataModel xmlns:dgm="http://schemas.openxmlformats.org/drawingml/2006/diagram" xmlns:a="http://schemas.openxmlformats.org/drawingml/2006/main">
  <dgm:ptLst>
    <dgm:pt modelId="{35298A22-EB50-4AD9-9DA7-19F5E083A7FD}" type="doc">
      <dgm:prSet loTypeId="urn:microsoft.com/office/officeart/2005/8/layout/hierarchy3" loCatId="list" qsTypeId="urn:microsoft.com/office/officeart/2005/8/quickstyle/simple1" qsCatId="simple" csTypeId="urn:microsoft.com/office/officeart/2005/8/colors/accent1_2" csCatId="accent1" phldr="1"/>
      <dgm:spPr/>
      <dgm:t>
        <a:bodyPr/>
        <a:lstStyle/>
        <a:p>
          <a:endParaRPr lang="es-MX"/>
        </a:p>
      </dgm:t>
    </dgm:pt>
    <dgm:pt modelId="{109C101C-85A6-4548-913A-E62336EC8123}">
      <dgm:prSet phldrT="[Texto]"/>
      <dgm:spPr/>
      <dgm:t>
        <a:bodyPr/>
        <a:lstStyle/>
        <a:p>
          <a:r>
            <a:rPr lang="es-MX" dirty="0" smtClean="0"/>
            <a:t>Función del límite superior</a:t>
          </a:r>
          <a:endParaRPr lang="es-MX" dirty="0"/>
        </a:p>
      </dgm:t>
    </dgm:pt>
    <dgm:pt modelId="{BDD29527-6583-4523-AA7E-8A37433F9030}" type="parTrans" cxnId="{13C311BE-6FF8-471C-BEF0-443BDD7D0FB7}">
      <dgm:prSet/>
      <dgm:spPr/>
      <dgm:t>
        <a:bodyPr/>
        <a:lstStyle/>
        <a:p>
          <a:endParaRPr lang="es-MX"/>
        </a:p>
      </dgm:t>
    </dgm:pt>
    <dgm:pt modelId="{025CC7F2-9725-46E1-B0B8-733D659713CC}" type="sibTrans" cxnId="{13C311BE-6FF8-471C-BEF0-443BDD7D0FB7}">
      <dgm:prSet/>
      <dgm:spPr/>
      <dgm:t>
        <a:bodyPr/>
        <a:lstStyle/>
        <a:p>
          <a:endParaRPr lang="es-MX"/>
        </a:p>
      </dgm:t>
    </dgm:pt>
    <dgm:pt modelId="{51D3DD4B-3449-4F1F-80B9-430BFEE45580}">
      <dgm:prSet phldrT="[Texto]"/>
      <dgm:spPr/>
      <dgm:t>
        <a:bodyPr/>
        <a:lstStyle/>
        <a:p>
          <a:r>
            <a:rPr lang="es-MX" b="1" dirty="0" smtClean="0"/>
            <a:t>Obraba a manera de evitar elevaciones erráticas del tipo de cambio que hubiese ocasionado trastornos innecesarios, sobre todo por su impacto sobre las expectativas inflacionarias de los agentes económicos. </a:t>
          </a:r>
          <a:endParaRPr lang="es-MX" dirty="0"/>
        </a:p>
      </dgm:t>
    </dgm:pt>
    <dgm:pt modelId="{573215BF-B366-45A7-B5FA-E824C0DF3ACC}" type="parTrans" cxnId="{2577959E-6F61-4386-8E5E-3C540295DFEC}">
      <dgm:prSet/>
      <dgm:spPr/>
      <dgm:t>
        <a:bodyPr/>
        <a:lstStyle/>
        <a:p>
          <a:endParaRPr lang="es-MX"/>
        </a:p>
      </dgm:t>
    </dgm:pt>
    <dgm:pt modelId="{4432E95F-F3FB-4749-ABD7-293388D96948}" type="sibTrans" cxnId="{2577959E-6F61-4386-8E5E-3C540295DFEC}">
      <dgm:prSet/>
      <dgm:spPr/>
      <dgm:t>
        <a:bodyPr/>
        <a:lstStyle/>
        <a:p>
          <a:endParaRPr lang="es-MX"/>
        </a:p>
      </dgm:t>
    </dgm:pt>
    <dgm:pt modelId="{78B33822-D439-40CC-A2FD-071BD8EA1156}">
      <dgm:prSet phldrT="[Texto]"/>
      <dgm:spPr/>
      <dgm:t>
        <a:bodyPr/>
        <a:lstStyle/>
        <a:p>
          <a:r>
            <a:rPr lang="es-MX" dirty="0" smtClean="0"/>
            <a:t>Función del límite inferior</a:t>
          </a:r>
          <a:endParaRPr lang="es-MX" dirty="0"/>
        </a:p>
      </dgm:t>
    </dgm:pt>
    <dgm:pt modelId="{E64C665C-A9F8-4E1A-93CE-ABF3088D5C00}" type="parTrans" cxnId="{F0AD8CC9-FB16-4E2B-A7A0-AB64C549999B}">
      <dgm:prSet/>
      <dgm:spPr/>
      <dgm:t>
        <a:bodyPr/>
        <a:lstStyle/>
        <a:p>
          <a:endParaRPr lang="es-MX"/>
        </a:p>
      </dgm:t>
    </dgm:pt>
    <dgm:pt modelId="{74BFD2B1-1CCB-4928-AD02-FDE5311F2EEF}" type="sibTrans" cxnId="{F0AD8CC9-FB16-4E2B-A7A0-AB64C549999B}">
      <dgm:prSet/>
      <dgm:spPr/>
      <dgm:t>
        <a:bodyPr/>
        <a:lstStyle/>
        <a:p>
          <a:endParaRPr lang="es-MX"/>
        </a:p>
      </dgm:t>
    </dgm:pt>
    <dgm:pt modelId="{3D304801-636B-48D3-8DE8-9124E0CB7B1A}">
      <dgm:prSet phldrT="[Texto]"/>
      <dgm:spPr/>
      <dgm:t>
        <a:bodyPr/>
        <a:lstStyle/>
        <a:p>
          <a:r>
            <a:rPr lang="es-MX" b="1" dirty="0" smtClean="0"/>
            <a:t>Servía para impedir que el peso se revaluara con demasía, lo cual podía ser en perjuicio de la competitividad internacional de la economía.</a:t>
          </a:r>
          <a:endParaRPr lang="es-MX" dirty="0"/>
        </a:p>
      </dgm:t>
    </dgm:pt>
    <dgm:pt modelId="{821E17AB-5486-40C4-A287-1B5A786C825A}" type="parTrans" cxnId="{97ACA109-77DE-4627-AA84-DC2AEEF5E895}">
      <dgm:prSet/>
      <dgm:spPr/>
      <dgm:t>
        <a:bodyPr/>
        <a:lstStyle/>
        <a:p>
          <a:endParaRPr lang="es-MX"/>
        </a:p>
      </dgm:t>
    </dgm:pt>
    <dgm:pt modelId="{554776A7-F994-41A5-A78C-3A135B84C097}" type="sibTrans" cxnId="{97ACA109-77DE-4627-AA84-DC2AEEF5E895}">
      <dgm:prSet/>
      <dgm:spPr/>
      <dgm:t>
        <a:bodyPr/>
        <a:lstStyle/>
        <a:p>
          <a:endParaRPr lang="es-MX"/>
        </a:p>
      </dgm:t>
    </dgm:pt>
    <dgm:pt modelId="{CBB793B0-D8AC-4CD0-ADD7-7CA26FE412E5}" type="pres">
      <dgm:prSet presAssocID="{35298A22-EB50-4AD9-9DA7-19F5E083A7FD}" presName="diagram" presStyleCnt="0">
        <dgm:presLayoutVars>
          <dgm:chPref val="1"/>
          <dgm:dir/>
          <dgm:animOne val="branch"/>
          <dgm:animLvl val="lvl"/>
          <dgm:resizeHandles/>
        </dgm:presLayoutVars>
      </dgm:prSet>
      <dgm:spPr/>
      <dgm:t>
        <a:bodyPr/>
        <a:lstStyle/>
        <a:p>
          <a:endParaRPr lang="es-MX"/>
        </a:p>
      </dgm:t>
    </dgm:pt>
    <dgm:pt modelId="{1C2CC155-91A5-4778-AB88-793761BFC1E9}" type="pres">
      <dgm:prSet presAssocID="{109C101C-85A6-4548-913A-E62336EC8123}" presName="root" presStyleCnt="0"/>
      <dgm:spPr/>
    </dgm:pt>
    <dgm:pt modelId="{93077428-5509-4C89-A706-33464037BD29}" type="pres">
      <dgm:prSet presAssocID="{109C101C-85A6-4548-913A-E62336EC8123}" presName="rootComposite" presStyleCnt="0"/>
      <dgm:spPr/>
    </dgm:pt>
    <dgm:pt modelId="{4CD06024-A88C-4F47-B862-5098FF9C6817}" type="pres">
      <dgm:prSet presAssocID="{109C101C-85A6-4548-913A-E62336EC8123}" presName="rootText" presStyleLbl="node1" presStyleIdx="0" presStyleCnt="2" custLinFactNeighborX="2751" custLinFactNeighborY="-37537"/>
      <dgm:spPr/>
      <dgm:t>
        <a:bodyPr/>
        <a:lstStyle/>
        <a:p>
          <a:endParaRPr lang="es-MX"/>
        </a:p>
      </dgm:t>
    </dgm:pt>
    <dgm:pt modelId="{E60828AE-D080-4FEC-93B5-5D1C8DA013F3}" type="pres">
      <dgm:prSet presAssocID="{109C101C-85A6-4548-913A-E62336EC8123}" presName="rootConnector" presStyleLbl="node1" presStyleIdx="0" presStyleCnt="2"/>
      <dgm:spPr/>
      <dgm:t>
        <a:bodyPr/>
        <a:lstStyle/>
        <a:p>
          <a:endParaRPr lang="es-MX"/>
        </a:p>
      </dgm:t>
    </dgm:pt>
    <dgm:pt modelId="{1BA8C6F5-F882-408D-974D-DC94E54C54ED}" type="pres">
      <dgm:prSet presAssocID="{109C101C-85A6-4548-913A-E62336EC8123}" presName="childShape" presStyleCnt="0"/>
      <dgm:spPr/>
    </dgm:pt>
    <dgm:pt modelId="{D773A651-DC8F-43E8-88C3-0D5FFF6B55C0}" type="pres">
      <dgm:prSet presAssocID="{573215BF-B366-45A7-B5FA-E824C0DF3ACC}" presName="Name13" presStyleLbl="parChTrans1D2" presStyleIdx="0" presStyleCnt="2"/>
      <dgm:spPr/>
      <dgm:t>
        <a:bodyPr/>
        <a:lstStyle/>
        <a:p>
          <a:endParaRPr lang="es-MX"/>
        </a:p>
      </dgm:t>
    </dgm:pt>
    <dgm:pt modelId="{AC87CB7B-B735-4737-8DD6-99F7092D5DAC}" type="pres">
      <dgm:prSet presAssocID="{51D3DD4B-3449-4F1F-80B9-430BFEE45580}" presName="childText" presStyleLbl="bgAcc1" presStyleIdx="0" presStyleCnt="2">
        <dgm:presLayoutVars>
          <dgm:bulletEnabled val="1"/>
        </dgm:presLayoutVars>
      </dgm:prSet>
      <dgm:spPr/>
      <dgm:t>
        <a:bodyPr/>
        <a:lstStyle/>
        <a:p>
          <a:endParaRPr lang="es-MX"/>
        </a:p>
      </dgm:t>
    </dgm:pt>
    <dgm:pt modelId="{67C0D8D8-4DF4-4AA9-BCBD-7F38008DFDAC}" type="pres">
      <dgm:prSet presAssocID="{78B33822-D439-40CC-A2FD-071BD8EA1156}" presName="root" presStyleCnt="0"/>
      <dgm:spPr/>
    </dgm:pt>
    <dgm:pt modelId="{37329D81-1106-4ED0-BB85-6FC0FC6B5A19}" type="pres">
      <dgm:prSet presAssocID="{78B33822-D439-40CC-A2FD-071BD8EA1156}" presName="rootComposite" presStyleCnt="0"/>
      <dgm:spPr/>
    </dgm:pt>
    <dgm:pt modelId="{53E8ADF9-D852-41B4-AF83-B811904BD7CB}" type="pres">
      <dgm:prSet presAssocID="{78B33822-D439-40CC-A2FD-071BD8EA1156}" presName="rootText" presStyleLbl="node1" presStyleIdx="1" presStyleCnt="2" custLinFactNeighborX="-2775" custLinFactNeighborY="-37537"/>
      <dgm:spPr/>
      <dgm:t>
        <a:bodyPr/>
        <a:lstStyle/>
        <a:p>
          <a:endParaRPr lang="es-MX"/>
        </a:p>
      </dgm:t>
    </dgm:pt>
    <dgm:pt modelId="{71D5984E-2ED2-42EA-B26D-C33695B077A3}" type="pres">
      <dgm:prSet presAssocID="{78B33822-D439-40CC-A2FD-071BD8EA1156}" presName="rootConnector" presStyleLbl="node1" presStyleIdx="1" presStyleCnt="2"/>
      <dgm:spPr/>
      <dgm:t>
        <a:bodyPr/>
        <a:lstStyle/>
        <a:p>
          <a:endParaRPr lang="es-MX"/>
        </a:p>
      </dgm:t>
    </dgm:pt>
    <dgm:pt modelId="{6540228D-34EC-4F71-96D5-F2BD595D1A4F}" type="pres">
      <dgm:prSet presAssocID="{78B33822-D439-40CC-A2FD-071BD8EA1156}" presName="childShape" presStyleCnt="0"/>
      <dgm:spPr/>
    </dgm:pt>
    <dgm:pt modelId="{83336912-3F77-4C58-B4E6-5DF061F5D99F}" type="pres">
      <dgm:prSet presAssocID="{821E17AB-5486-40C4-A287-1B5A786C825A}" presName="Name13" presStyleLbl="parChTrans1D2" presStyleIdx="1" presStyleCnt="2"/>
      <dgm:spPr/>
      <dgm:t>
        <a:bodyPr/>
        <a:lstStyle/>
        <a:p>
          <a:endParaRPr lang="es-MX"/>
        </a:p>
      </dgm:t>
    </dgm:pt>
    <dgm:pt modelId="{A44CC17F-1AF3-4E79-82B4-2BAA6DA8537C}" type="pres">
      <dgm:prSet presAssocID="{3D304801-636B-48D3-8DE8-9124E0CB7B1A}" presName="childText" presStyleLbl="bgAcc1" presStyleIdx="1" presStyleCnt="2">
        <dgm:presLayoutVars>
          <dgm:bulletEnabled val="1"/>
        </dgm:presLayoutVars>
      </dgm:prSet>
      <dgm:spPr/>
      <dgm:t>
        <a:bodyPr/>
        <a:lstStyle/>
        <a:p>
          <a:endParaRPr lang="es-MX"/>
        </a:p>
      </dgm:t>
    </dgm:pt>
  </dgm:ptLst>
  <dgm:cxnLst>
    <dgm:cxn modelId="{655C36A1-A208-410D-B9BA-1DF4F5B67372}" type="presOf" srcId="{573215BF-B366-45A7-B5FA-E824C0DF3ACC}" destId="{D773A651-DC8F-43E8-88C3-0D5FFF6B55C0}" srcOrd="0" destOrd="0" presId="urn:microsoft.com/office/officeart/2005/8/layout/hierarchy3"/>
    <dgm:cxn modelId="{567F28B0-D965-4AD9-AD8A-EC6F8BAB278B}" type="presOf" srcId="{821E17AB-5486-40C4-A287-1B5A786C825A}" destId="{83336912-3F77-4C58-B4E6-5DF061F5D99F}" srcOrd="0" destOrd="0" presId="urn:microsoft.com/office/officeart/2005/8/layout/hierarchy3"/>
    <dgm:cxn modelId="{3B601F1E-544E-46EA-978D-3E8F9ADBE7E0}" type="presOf" srcId="{78B33822-D439-40CC-A2FD-071BD8EA1156}" destId="{71D5984E-2ED2-42EA-B26D-C33695B077A3}" srcOrd="1" destOrd="0" presId="urn:microsoft.com/office/officeart/2005/8/layout/hierarchy3"/>
    <dgm:cxn modelId="{652CE167-A1FC-4C72-B215-99CABE2277D1}" type="presOf" srcId="{51D3DD4B-3449-4F1F-80B9-430BFEE45580}" destId="{AC87CB7B-B735-4737-8DD6-99F7092D5DAC}" srcOrd="0" destOrd="0" presId="urn:microsoft.com/office/officeart/2005/8/layout/hierarchy3"/>
    <dgm:cxn modelId="{13C311BE-6FF8-471C-BEF0-443BDD7D0FB7}" srcId="{35298A22-EB50-4AD9-9DA7-19F5E083A7FD}" destId="{109C101C-85A6-4548-913A-E62336EC8123}" srcOrd="0" destOrd="0" parTransId="{BDD29527-6583-4523-AA7E-8A37433F9030}" sibTransId="{025CC7F2-9725-46E1-B0B8-733D659713CC}"/>
    <dgm:cxn modelId="{3DB99DA7-BD26-4D25-BBB5-1A2E50D6F71E}" type="presOf" srcId="{109C101C-85A6-4548-913A-E62336EC8123}" destId="{4CD06024-A88C-4F47-B862-5098FF9C6817}" srcOrd="0" destOrd="0" presId="urn:microsoft.com/office/officeart/2005/8/layout/hierarchy3"/>
    <dgm:cxn modelId="{CAB3F5D3-364F-41FA-AD8A-E50F4EF81F5A}" type="presOf" srcId="{3D304801-636B-48D3-8DE8-9124E0CB7B1A}" destId="{A44CC17F-1AF3-4E79-82B4-2BAA6DA8537C}" srcOrd="0" destOrd="0" presId="urn:microsoft.com/office/officeart/2005/8/layout/hierarchy3"/>
    <dgm:cxn modelId="{F0AD8CC9-FB16-4E2B-A7A0-AB64C549999B}" srcId="{35298A22-EB50-4AD9-9DA7-19F5E083A7FD}" destId="{78B33822-D439-40CC-A2FD-071BD8EA1156}" srcOrd="1" destOrd="0" parTransId="{E64C665C-A9F8-4E1A-93CE-ABF3088D5C00}" sibTransId="{74BFD2B1-1CCB-4928-AD02-FDE5311F2EEF}"/>
    <dgm:cxn modelId="{FD062BB2-E9E1-4B01-A524-130824EAB495}" type="presOf" srcId="{78B33822-D439-40CC-A2FD-071BD8EA1156}" destId="{53E8ADF9-D852-41B4-AF83-B811904BD7CB}" srcOrd="0" destOrd="0" presId="urn:microsoft.com/office/officeart/2005/8/layout/hierarchy3"/>
    <dgm:cxn modelId="{97ACA109-77DE-4627-AA84-DC2AEEF5E895}" srcId="{78B33822-D439-40CC-A2FD-071BD8EA1156}" destId="{3D304801-636B-48D3-8DE8-9124E0CB7B1A}" srcOrd="0" destOrd="0" parTransId="{821E17AB-5486-40C4-A287-1B5A786C825A}" sibTransId="{554776A7-F994-41A5-A78C-3A135B84C097}"/>
    <dgm:cxn modelId="{836F809D-66EE-4D83-8BF4-3B43960AF4C0}" type="presOf" srcId="{35298A22-EB50-4AD9-9DA7-19F5E083A7FD}" destId="{CBB793B0-D8AC-4CD0-ADD7-7CA26FE412E5}" srcOrd="0" destOrd="0" presId="urn:microsoft.com/office/officeart/2005/8/layout/hierarchy3"/>
    <dgm:cxn modelId="{F6606A6E-0DDA-485E-B03E-87B94121125A}" type="presOf" srcId="{109C101C-85A6-4548-913A-E62336EC8123}" destId="{E60828AE-D080-4FEC-93B5-5D1C8DA013F3}" srcOrd="1" destOrd="0" presId="urn:microsoft.com/office/officeart/2005/8/layout/hierarchy3"/>
    <dgm:cxn modelId="{2577959E-6F61-4386-8E5E-3C540295DFEC}" srcId="{109C101C-85A6-4548-913A-E62336EC8123}" destId="{51D3DD4B-3449-4F1F-80B9-430BFEE45580}" srcOrd="0" destOrd="0" parTransId="{573215BF-B366-45A7-B5FA-E824C0DF3ACC}" sibTransId="{4432E95F-F3FB-4749-ABD7-293388D96948}"/>
    <dgm:cxn modelId="{92267BC6-D1AE-4258-9DC6-93BBF9B0C66D}" type="presParOf" srcId="{CBB793B0-D8AC-4CD0-ADD7-7CA26FE412E5}" destId="{1C2CC155-91A5-4778-AB88-793761BFC1E9}" srcOrd="0" destOrd="0" presId="urn:microsoft.com/office/officeart/2005/8/layout/hierarchy3"/>
    <dgm:cxn modelId="{70AF2E2C-6DBF-43C4-B513-32DE44131038}" type="presParOf" srcId="{1C2CC155-91A5-4778-AB88-793761BFC1E9}" destId="{93077428-5509-4C89-A706-33464037BD29}" srcOrd="0" destOrd="0" presId="urn:microsoft.com/office/officeart/2005/8/layout/hierarchy3"/>
    <dgm:cxn modelId="{C1F4B569-0F03-4AF0-B8AF-BF819AD3CA11}" type="presParOf" srcId="{93077428-5509-4C89-A706-33464037BD29}" destId="{4CD06024-A88C-4F47-B862-5098FF9C6817}" srcOrd="0" destOrd="0" presId="urn:microsoft.com/office/officeart/2005/8/layout/hierarchy3"/>
    <dgm:cxn modelId="{810028A3-B6F6-4B3E-9CCE-EDE95A3B6AFB}" type="presParOf" srcId="{93077428-5509-4C89-A706-33464037BD29}" destId="{E60828AE-D080-4FEC-93B5-5D1C8DA013F3}" srcOrd="1" destOrd="0" presId="urn:microsoft.com/office/officeart/2005/8/layout/hierarchy3"/>
    <dgm:cxn modelId="{CC736876-2014-4D5C-AF89-E6C0F649C240}" type="presParOf" srcId="{1C2CC155-91A5-4778-AB88-793761BFC1E9}" destId="{1BA8C6F5-F882-408D-974D-DC94E54C54ED}" srcOrd="1" destOrd="0" presId="urn:microsoft.com/office/officeart/2005/8/layout/hierarchy3"/>
    <dgm:cxn modelId="{CCA2001B-BA65-4EB6-9289-E0A4AAA6D9EC}" type="presParOf" srcId="{1BA8C6F5-F882-408D-974D-DC94E54C54ED}" destId="{D773A651-DC8F-43E8-88C3-0D5FFF6B55C0}" srcOrd="0" destOrd="0" presId="urn:microsoft.com/office/officeart/2005/8/layout/hierarchy3"/>
    <dgm:cxn modelId="{FED6426B-5D79-4C05-B24D-2CDD3131C849}" type="presParOf" srcId="{1BA8C6F5-F882-408D-974D-DC94E54C54ED}" destId="{AC87CB7B-B735-4737-8DD6-99F7092D5DAC}" srcOrd="1" destOrd="0" presId="urn:microsoft.com/office/officeart/2005/8/layout/hierarchy3"/>
    <dgm:cxn modelId="{D4787664-3410-4109-9BBE-1960DB8C8C9C}" type="presParOf" srcId="{CBB793B0-D8AC-4CD0-ADD7-7CA26FE412E5}" destId="{67C0D8D8-4DF4-4AA9-BCBD-7F38008DFDAC}" srcOrd="1" destOrd="0" presId="urn:microsoft.com/office/officeart/2005/8/layout/hierarchy3"/>
    <dgm:cxn modelId="{F23F203B-8425-4D8F-BDD5-EAC218563620}" type="presParOf" srcId="{67C0D8D8-4DF4-4AA9-BCBD-7F38008DFDAC}" destId="{37329D81-1106-4ED0-BB85-6FC0FC6B5A19}" srcOrd="0" destOrd="0" presId="urn:microsoft.com/office/officeart/2005/8/layout/hierarchy3"/>
    <dgm:cxn modelId="{E9F3B855-1F26-41BF-9791-253C0E3AA115}" type="presParOf" srcId="{37329D81-1106-4ED0-BB85-6FC0FC6B5A19}" destId="{53E8ADF9-D852-41B4-AF83-B811904BD7CB}" srcOrd="0" destOrd="0" presId="urn:microsoft.com/office/officeart/2005/8/layout/hierarchy3"/>
    <dgm:cxn modelId="{1D619E21-FA82-4406-81D2-D65B2BFE2EBB}" type="presParOf" srcId="{37329D81-1106-4ED0-BB85-6FC0FC6B5A19}" destId="{71D5984E-2ED2-42EA-B26D-C33695B077A3}" srcOrd="1" destOrd="0" presId="urn:microsoft.com/office/officeart/2005/8/layout/hierarchy3"/>
    <dgm:cxn modelId="{B489617E-34E9-4136-AFEC-1EE9F46F65D1}" type="presParOf" srcId="{67C0D8D8-4DF4-4AA9-BCBD-7F38008DFDAC}" destId="{6540228D-34EC-4F71-96D5-F2BD595D1A4F}" srcOrd="1" destOrd="0" presId="urn:microsoft.com/office/officeart/2005/8/layout/hierarchy3"/>
    <dgm:cxn modelId="{4CD8D88A-3E94-4C1E-A2CE-7CAB193ADC23}" type="presParOf" srcId="{6540228D-34EC-4F71-96D5-F2BD595D1A4F}" destId="{83336912-3F77-4C58-B4E6-5DF061F5D99F}" srcOrd="0" destOrd="0" presId="urn:microsoft.com/office/officeart/2005/8/layout/hierarchy3"/>
    <dgm:cxn modelId="{BA0ED9C6-9E9E-4ED8-80C7-0DEDB6A4CCC0}" type="presParOf" srcId="{6540228D-34EC-4F71-96D5-F2BD595D1A4F}" destId="{A44CC17F-1AF3-4E79-82B4-2BAA6DA8537C}" srcOrd="1"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0609434-CFA9-4E63-9420-953D429E1FD0}"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s-MX"/>
        </a:p>
      </dgm:t>
    </dgm:pt>
    <dgm:pt modelId="{EA004D1F-788A-43DA-873B-4AF48E09978A}">
      <dgm:prSet phldrT="[Texto]"/>
      <dgm:spPr/>
      <dgm:t>
        <a:bodyPr/>
        <a:lstStyle/>
        <a:p>
          <a:r>
            <a:rPr lang="es-MX" dirty="0" smtClean="0"/>
            <a:t>Los programas “no ortodoxos” dentro de la economía se explican: </a:t>
          </a:r>
          <a:endParaRPr lang="es-MX" dirty="0"/>
        </a:p>
      </dgm:t>
    </dgm:pt>
    <dgm:pt modelId="{0C996166-0094-4CC4-8A41-C66248F4667C}" type="parTrans" cxnId="{8B4B6503-458A-48A9-A9C2-12F6A9AF56E3}">
      <dgm:prSet/>
      <dgm:spPr/>
      <dgm:t>
        <a:bodyPr/>
        <a:lstStyle/>
        <a:p>
          <a:endParaRPr lang="es-MX"/>
        </a:p>
      </dgm:t>
    </dgm:pt>
    <dgm:pt modelId="{48017690-1D48-4F86-B967-EB527B2A1B06}" type="sibTrans" cxnId="{8B4B6503-458A-48A9-A9C2-12F6A9AF56E3}">
      <dgm:prSet/>
      <dgm:spPr/>
      <dgm:t>
        <a:bodyPr/>
        <a:lstStyle/>
        <a:p>
          <a:endParaRPr lang="es-MX"/>
        </a:p>
      </dgm:t>
    </dgm:pt>
    <dgm:pt modelId="{393083D4-5628-4EF6-BF26-C8BEC1170B41}">
      <dgm:prSet phldrT="[Texto]"/>
      <dgm:spPr/>
      <dgm:t>
        <a:bodyPr/>
        <a:lstStyle/>
        <a:p>
          <a:pPr algn="just"/>
          <a:r>
            <a:rPr lang="es-MX" b="1" dirty="0" smtClean="0"/>
            <a:t>Como  la combinación de los principios de la teoría neoclásica de la DA y </a:t>
          </a:r>
          <a:endParaRPr lang="es-MX" dirty="0"/>
        </a:p>
      </dgm:t>
    </dgm:pt>
    <dgm:pt modelId="{12D53496-0532-48CC-9AA5-478F00E4B974}" type="parTrans" cxnId="{2BA6AF18-ACA4-431B-98D0-3324CB33FEAC}">
      <dgm:prSet/>
      <dgm:spPr/>
      <dgm:t>
        <a:bodyPr/>
        <a:lstStyle/>
        <a:p>
          <a:endParaRPr lang="es-MX"/>
        </a:p>
      </dgm:t>
    </dgm:pt>
    <dgm:pt modelId="{C712EDB7-DC64-4A53-B711-8F14D1056A37}" type="sibTrans" cxnId="{2BA6AF18-ACA4-431B-98D0-3324CB33FEAC}">
      <dgm:prSet/>
      <dgm:spPr/>
      <dgm:t>
        <a:bodyPr/>
        <a:lstStyle/>
        <a:p>
          <a:endParaRPr lang="es-MX"/>
        </a:p>
      </dgm:t>
    </dgm:pt>
    <dgm:pt modelId="{61BB7DDF-FDB2-42D9-A6DE-664AE9228BCF}">
      <dgm:prSet phldrT="[Texto]"/>
      <dgm:spPr/>
      <dgm:t>
        <a:bodyPr/>
        <a:lstStyle/>
        <a:p>
          <a:pPr algn="just"/>
          <a:r>
            <a:rPr lang="es-MX" b="1" dirty="0" smtClean="0"/>
            <a:t>Como un estudio más a fondo del efecto de la estructura del mercado sobre la forma en que las fluctuaciones en las variables nominales se dividen entre precios y cantidades en equilibrio. </a:t>
          </a:r>
          <a:endParaRPr lang="es-MX" dirty="0"/>
        </a:p>
      </dgm:t>
    </dgm:pt>
    <dgm:pt modelId="{79BAE84F-DA7A-4505-AC3F-0FD97913E80B}" type="parTrans" cxnId="{11D1B011-EF26-4533-9A94-092CE6BD2B69}">
      <dgm:prSet/>
      <dgm:spPr/>
      <dgm:t>
        <a:bodyPr/>
        <a:lstStyle/>
        <a:p>
          <a:endParaRPr lang="es-MX"/>
        </a:p>
      </dgm:t>
    </dgm:pt>
    <dgm:pt modelId="{5F12741B-4033-482C-863D-CEC76780F392}" type="sibTrans" cxnId="{11D1B011-EF26-4533-9A94-092CE6BD2B69}">
      <dgm:prSet/>
      <dgm:spPr/>
      <dgm:t>
        <a:bodyPr/>
        <a:lstStyle/>
        <a:p>
          <a:endParaRPr lang="es-MX"/>
        </a:p>
      </dgm:t>
    </dgm:pt>
    <dgm:pt modelId="{E0C85048-19F5-49AF-B67C-E9548D8A2DF5}">
      <dgm:prSet phldrT="[Texto]"/>
      <dgm:spPr/>
      <dgm:t>
        <a:bodyPr/>
        <a:lstStyle/>
        <a:p>
          <a:pPr algn="just"/>
          <a:r>
            <a:rPr lang="es-MX" b="1" dirty="0" smtClean="0"/>
            <a:t>Consideran, que la inflación tiene un componente inercial y puede ser causada tanto por desequilibrios en el sector real como por desajustes en la política monetaria.</a:t>
          </a:r>
          <a:endParaRPr lang="es-MX" dirty="0"/>
        </a:p>
      </dgm:t>
    </dgm:pt>
    <dgm:pt modelId="{934C6940-1404-4B11-A685-E635F38CC1CF}" type="parTrans" cxnId="{AAC3D2C2-42B4-4E04-8AD1-C5603FAB99DD}">
      <dgm:prSet/>
      <dgm:spPr/>
      <dgm:t>
        <a:bodyPr/>
        <a:lstStyle/>
        <a:p>
          <a:endParaRPr lang="es-MX"/>
        </a:p>
      </dgm:t>
    </dgm:pt>
    <dgm:pt modelId="{FC98E5EC-75DC-4E13-9F7B-9EBC3E42C71A}" type="sibTrans" cxnId="{AAC3D2C2-42B4-4E04-8AD1-C5603FAB99DD}">
      <dgm:prSet/>
      <dgm:spPr/>
      <dgm:t>
        <a:bodyPr/>
        <a:lstStyle/>
        <a:p>
          <a:endParaRPr lang="es-MX"/>
        </a:p>
      </dgm:t>
    </dgm:pt>
    <dgm:pt modelId="{79E5631D-3146-41DD-8DB9-F010C3A4D630}" type="pres">
      <dgm:prSet presAssocID="{30609434-CFA9-4E63-9420-953D429E1FD0}" presName="Name0" presStyleCnt="0">
        <dgm:presLayoutVars>
          <dgm:dir/>
          <dgm:animLvl val="lvl"/>
          <dgm:resizeHandles val="exact"/>
        </dgm:presLayoutVars>
      </dgm:prSet>
      <dgm:spPr/>
      <dgm:t>
        <a:bodyPr/>
        <a:lstStyle/>
        <a:p>
          <a:endParaRPr lang="es-MX"/>
        </a:p>
      </dgm:t>
    </dgm:pt>
    <dgm:pt modelId="{2FC4CEE3-641C-4062-9977-B35D6537A1FE}" type="pres">
      <dgm:prSet presAssocID="{EA004D1F-788A-43DA-873B-4AF48E09978A}" presName="linNode" presStyleCnt="0"/>
      <dgm:spPr/>
    </dgm:pt>
    <dgm:pt modelId="{3290DE62-A0BD-4B74-9B01-A685193677B1}" type="pres">
      <dgm:prSet presAssocID="{EA004D1F-788A-43DA-873B-4AF48E09978A}" presName="parentText" presStyleLbl="node1" presStyleIdx="0" presStyleCnt="1">
        <dgm:presLayoutVars>
          <dgm:chMax val="1"/>
          <dgm:bulletEnabled val="1"/>
        </dgm:presLayoutVars>
      </dgm:prSet>
      <dgm:spPr/>
      <dgm:t>
        <a:bodyPr/>
        <a:lstStyle/>
        <a:p>
          <a:endParaRPr lang="es-MX"/>
        </a:p>
      </dgm:t>
    </dgm:pt>
    <dgm:pt modelId="{F95F06E0-5FF8-4A9E-83A7-7A788553FB5F}" type="pres">
      <dgm:prSet presAssocID="{EA004D1F-788A-43DA-873B-4AF48E09978A}" presName="descendantText" presStyleLbl="alignAccFollowNode1" presStyleIdx="0" presStyleCnt="1">
        <dgm:presLayoutVars>
          <dgm:bulletEnabled val="1"/>
        </dgm:presLayoutVars>
      </dgm:prSet>
      <dgm:spPr/>
      <dgm:t>
        <a:bodyPr/>
        <a:lstStyle/>
        <a:p>
          <a:endParaRPr lang="es-MX"/>
        </a:p>
      </dgm:t>
    </dgm:pt>
  </dgm:ptLst>
  <dgm:cxnLst>
    <dgm:cxn modelId="{2BA6AF18-ACA4-431B-98D0-3324CB33FEAC}" srcId="{EA004D1F-788A-43DA-873B-4AF48E09978A}" destId="{393083D4-5628-4EF6-BF26-C8BEC1170B41}" srcOrd="0" destOrd="0" parTransId="{12D53496-0532-48CC-9AA5-478F00E4B974}" sibTransId="{C712EDB7-DC64-4A53-B711-8F14D1056A37}"/>
    <dgm:cxn modelId="{11D1B011-EF26-4533-9A94-092CE6BD2B69}" srcId="{EA004D1F-788A-43DA-873B-4AF48E09978A}" destId="{61BB7DDF-FDB2-42D9-A6DE-664AE9228BCF}" srcOrd="1" destOrd="0" parTransId="{79BAE84F-DA7A-4505-AC3F-0FD97913E80B}" sibTransId="{5F12741B-4033-482C-863D-CEC76780F392}"/>
    <dgm:cxn modelId="{E464C6E6-E29A-4563-B683-E0F28C0A11E1}" type="presOf" srcId="{30609434-CFA9-4E63-9420-953D429E1FD0}" destId="{79E5631D-3146-41DD-8DB9-F010C3A4D630}" srcOrd="0" destOrd="0" presId="urn:microsoft.com/office/officeart/2005/8/layout/vList5"/>
    <dgm:cxn modelId="{ADFC1CF9-4FAA-4FF0-99E6-E3FE089330EB}" type="presOf" srcId="{E0C85048-19F5-49AF-B67C-E9548D8A2DF5}" destId="{F95F06E0-5FF8-4A9E-83A7-7A788553FB5F}" srcOrd="0" destOrd="2" presId="urn:microsoft.com/office/officeart/2005/8/layout/vList5"/>
    <dgm:cxn modelId="{8B4B6503-458A-48A9-A9C2-12F6A9AF56E3}" srcId="{30609434-CFA9-4E63-9420-953D429E1FD0}" destId="{EA004D1F-788A-43DA-873B-4AF48E09978A}" srcOrd="0" destOrd="0" parTransId="{0C996166-0094-4CC4-8A41-C66248F4667C}" sibTransId="{48017690-1D48-4F86-B967-EB527B2A1B06}"/>
    <dgm:cxn modelId="{E0A73FBB-439E-42CC-8AE7-20C194C3C73F}" type="presOf" srcId="{EA004D1F-788A-43DA-873B-4AF48E09978A}" destId="{3290DE62-A0BD-4B74-9B01-A685193677B1}" srcOrd="0" destOrd="0" presId="urn:microsoft.com/office/officeart/2005/8/layout/vList5"/>
    <dgm:cxn modelId="{DE36C4F1-1EC1-4875-A2E2-A098B92A7CC4}" type="presOf" srcId="{61BB7DDF-FDB2-42D9-A6DE-664AE9228BCF}" destId="{F95F06E0-5FF8-4A9E-83A7-7A788553FB5F}" srcOrd="0" destOrd="1" presId="urn:microsoft.com/office/officeart/2005/8/layout/vList5"/>
    <dgm:cxn modelId="{AAC3D2C2-42B4-4E04-8AD1-C5603FAB99DD}" srcId="{EA004D1F-788A-43DA-873B-4AF48E09978A}" destId="{E0C85048-19F5-49AF-B67C-E9548D8A2DF5}" srcOrd="2" destOrd="0" parTransId="{934C6940-1404-4B11-A685-E635F38CC1CF}" sibTransId="{FC98E5EC-75DC-4E13-9F7B-9EBC3E42C71A}"/>
    <dgm:cxn modelId="{A86334AE-E47D-4554-ACAF-ED0377E13BD2}" type="presOf" srcId="{393083D4-5628-4EF6-BF26-C8BEC1170B41}" destId="{F95F06E0-5FF8-4A9E-83A7-7A788553FB5F}" srcOrd="0" destOrd="0" presId="urn:microsoft.com/office/officeart/2005/8/layout/vList5"/>
    <dgm:cxn modelId="{AB97E26D-1577-4083-8345-80D46BA09DEB}" type="presParOf" srcId="{79E5631D-3146-41DD-8DB9-F010C3A4D630}" destId="{2FC4CEE3-641C-4062-9977-B35D6537A1FE}" srcOrd="0" destOrd="0" presId="urn:microsoft.com/office/officeart/2005/8/layout/vList5"/>
    <dgm:cxn modelId="{8A0389C4-25C1-4836-BB78-B4CA4A29D1D0}" type="presParOf" srcId="{2FC4CEE3-641C-4062-9977-B35D6537A1FE}" destId="{3290DE62-A0BD-4B74-9B01-A685193677B1}" srcOrd="0" destOrd="0" presId="urn:microsoft.com/office/officeart/2005/8/layout/vList5"/>
    <dgm:cxn modelId="{07662F40-AD9E-46C2-A028-37AF9174C23A}" type="presParOf" srcId="{2FC4CEE3-641C-4062-9977-B35D6537A1FE}" destId="{F95F06E0-5FF8-4A9E-83A7-7A788553FB5F}"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0.xml><?xml version="1.0" encoding="utf-8"?>
<dgm:dataModel xmlns:dgm="http://schemas.openxmlformats.org/drawingml/2006/diagram" xmlns:a="http://schemas.openxmlformats.org/drawingml/2006/main">
  <dgm:ptLst>
    <dgm:pt modelId="{8F772F01-4C69-433B-A598-52D9B880C3B3}"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s-MX"/>
        </a:p>
      </dgm:t>
    </dgm:pt>
    <dgm:pt modelId="{7F3EBEC4-44B3-4946-A7FB-3FB22FDD03A4}">
      <dgm:prSet phldrT="[Texto]"/>
      <dgm:spPr/>
      <dgm:t>
        <a:bodyPr/>
        <a:lstStyle/>
        <a:p>
          <a:r>
            <a:rPr lang="es-MX" dirty="0" smtClean="0"/>
            <a:t>Factores que han debilitado sustancialmente la posibilidad de sostener un régimen cambiario: </a:t>
          </a:r>
          <a:endParaRPr lang="es-MX" dirty="0"/>
        </a:p>
      </dgm:t>
    </dgm:pt>
    <dgm:pt modelId="{37136B6C-50F7-4CE2-B6AD-F3BE2FC583D7}" type="parTrans" cxnId="{9F1D4456-76BC-4EB7-95DB-B5D6F1AEDD15}">
      <dgm:prSet/>
      <dgm:spPr/>
      <dgm:t>
        <a:bodyPr/>
        <a:lstStyle/>
        <a:p>
          <a:endParaRPr lang="es-MX"/>
        </a:p>
      </dgm:t>
    </dgm:pt>
    <dgm:pt modelId="{48ECEFC9-9C8A-4368-AEDE-AA1C64293BB3}" type="sibTrans" cxnId="{9F1D4456-76BC-4EB7-95DB-B5D6F1AEDD15}">
      <dgm:prSet/>
      <dgm:spPr/>
      <dgm:t>
        <a:bodyPr/>
        <a:lstStyle/>
        <a:p>
          <a:endParaRPr lang="es-MX"/>
        </a:p>
      </dgm:t>
    </dgm:pt>
    <dgm:pt modelId="{58168FE6-6585-486B-920A-E2DF7DC16D95}">
      <dgm:prSet phldrT="[Texto]"/>
      <dgm:spPr/>
      <dgm:t>
        <a:bodyPr/>
        <a:lstStyle/>
        <a:p>
          <a:r>
            <a:rPr lang="es-MX" b="1" dirty="0" smtClean="0"/>
            <a:t>El sustancial incremento que tuvo la canalización masiva de recursos en unos cuantos fondos de pensiones y de investigación de países industrializados a instrumentos financieros líquidos emitidos en los llamados países emergentes; </a:t>
          </a:r>
          <a:endParaRPr lang="es-MX" dirty="0"/>
        </a:p>
      </dgm:t>
    </dgm:pt>
    <dgm:pt modelId="{DBE40C8C-E9F9-4169-A4D2-7E6B722F55EB}" type="parTrans" cxnId="{57C3D457-CAE6-4625-8C9B-1454582465DA}">
      <dgm:prSet/>
      <dgm:spPr/>
      <dgm:t>
        <a:bodyPr/>
        <a:lstStyle/>
        <a:p>
          <a:endParaRPr lang="es-MX"/>
        </a:p>
      </dgm:t>
    </dgm:pt>
    <dgm:pt modelId="{0A4584E3-331A-459C-8D02-0E73A688C435}" type="sibTrans" cxnId="{57C3D457-CAE6-4625-8C9B-1454582465DA}">
      <dgm:prSet/>
      <dgm:spPr/>
      <dgm:t>
        <a:bodyPr/>
        <a:lstStyle/>
        <a:p>
          <a:endParaRPr lang="es-MX"/>
        </a:p>
      </dgm:t>
    </dgm:pt>
    <dgm:pt modelId="{2862186F-B5BB-4D64-A7F3-2CBF8CD84066}">
      <dgm:prSet phldrT="[Texto]"/>
      <dgm:spPr/>
      <dgm:t>
        <a:bodyPr/>
        <a:lstStyle/>
        <a:p>
          <a:r>
            <a:rPr lang="es-MX" b="1" dirty="0" smtClean="0"/>
            <a:t>La facilidad de potenciar posiciones en distintas monedas mediante operaciones con derivados y oportunidades de endeudamiento ofrecidas por intermediarios financieros del exterior; Y</a:t>
          </a:r>
          <a:endParaRPr lang="es-MX" dirty="0"/>
        </a:p>
      </dgm:t>
    </dgm:pt>
    <dgm:pt modelId="{4ACE7AE8-816C-43F9-8886-5EC6D3121F26}" type="parTrans" cxnId="{7FF53613-CAD8-4680-AE05-EF3F159AD31F}">
      <dgm:prSet/>
      <dgm:spPr/>
      <dgm:t>
        <a:bodyPr/>
        <a:lstStyle/>
        <a:p>
          <a:endParaRPr lang="es-MX"/>
        </a:p>
      </dgm:t>
    </dgm:pt>
    <dgm:pt modelId="{B816427C-A8CC-4C88-A1C8-40951BACE097}" type="sibTrans" cxnId="{7FF53613-CAD8-4680-AE05-EF3F159AD31F}">
      <dgm:prSet/>
      <dgm:spPr/>
      <dgm:t>
        <a:bodyPr/>
        <a:lstStyle/>
        <a:p>
          <a:endParaRPr lang="es-MX"/>
        </a:p>
      </dgm:t>
    </dgm:pt>
    <dgm:pt modelId="{99A4C929-62E3-4DE7-9314-BF7F3D6B420A}">
      <dgm:prSet phldrT="[Texto]"/>
      <dgm:spPr/>
      <dgm:t>
        <a:bodyPr/>
        <a:lstStyle/>
        <a:p>
          <a:endParaRPr lang="es-MX" dirty="0"/>
        </a:p>
      </dgm:t>
    </dgm:pt>
    <dgm:pt modelId="{9A16DB93-A607-4C0C-9A8C-AE3623BCDFA9}" type="parTrans" cxnId="{43B70281-97E0-4959-BC2B-56E7E1617B45}">
      <dgm:prSet/>
      <dgm:spPr/>
      <dgm:t>
        <a:bodyPr/>
        <a:lstStyle/>
        <a:p>
          <a:endParaRPr lang="es-MX"/>
        </a:p>
      </dgm:t>
    </dgm:pt>
    <dgm:pt modelId="{38435F98-C890-4E5A-B144-61544B526315}" type="sibTrans" cxnId="{43B70281-97E0-4959-BC2B-56E7E1617B45}">
      <dgm:prSet/>
      <dgm:spPr/>
      <dgm:t>
        <a:bodyPr/>
        <a:lstStyle/>
        <a:p>
          <a:endParaRPr lang="es-MX"/>
        </a:p>
      </dgm:t>
    </dgm:pt>
    <dgm:pt modelId="{6C5B914D-4B8C-4536-BBD5-7CBFBDF475E8}">
      <dgm:prSet phldrT="[Texto]"/>
      <dgm:spPr/>
      <dgm:t>
        <a:bodyPr/>
        <a:lstStyle/>
        <a:p>
          <a:r>
            <a:rPr lang="es-MX" b="1" dirty="0" smtClean="0"/>
            <a:t>Los cambios tecnológicos en los sistemas financieros y de información, que han aumentado sustancialmente el grado de movilidad internacional de los capitales. </a:t>
          </a:r>
          <a:endParaRPr lang="es-MX" dirty="0"/>
        </a:p>
      </dgm:t>
    </dgm:pt>
    <dgm:pt modelId="{278D9DA4-B794-4B10-B24B-322D68A95212}" type="parTrans" cxnId="{6CF00504-DF74-466F-A63A-C3460DE7670A}">
      <dgm:prSet/>
      <dgm:spPr/>
      <dgm:t>
        <a:bodyPr/>
        <a:lstStyle/>
        <a:p>
          <a:endParaRPr lang="es-MX"/>
        </a:p>
      </dgm:t>
    </dgm:pt>
    <dgm:pt modelId="{AE34CC3A-785C-431C-A812-DDB15D8F58A4}" type="sibTrans" cxnId="{6CF00504-DF74-466F-A63A-C3460DE7670A}">
      <dgm:prSet/>
      <dgm:spPr/>
      <dgm:t>
        <a:bodyPr/>
        <a:lstStyle/>
        <a:p>
          <a:endParaRPr lang="es-MX"/>
        </a:p>
      </dgm:t>
    </dgm:pt>
    <dgm:pt modelId="{D2EFA6E7-E5FC-48DA-B2E0-3BCAA4D2AD8D}" type="pres">
      <dgm:prSet presAssocID="{8F772F01-4C69-433B-A598-52D9B880C3B3}" presName="linearFlow" presStyleCnt="0">
        <dgm:presLayoutVars>
          <dgm:dir/>
          <dgm:animLvl val="lvl"/>
          <dgm:resizeHandles val="exact"/>
        </dgm:presLayoutVars>
      </dgm:prSet>
      <dgm:spPr/>
      <dgm:t>
        <a:bodyPr/>
        <a:lstStyle/>
        <a:p>
          <a:endParaRPr lang="es-MX"/>
        </a:p>
      </dgm:t>
    </dgm:pt>
    <dgm:pt modelId="{8E6AFE73-890F-419C-8990-B50B47C7E144}" type="pres">
      <dgm:prSet presAssocID="{7F3EBEC4-44B3-4946-A7FB-3FB22FDD03A4}" presName="composite" presStyleCnt="0"/>
      <dgm:spPr/>
    </dgm:pt>
    <dgm:pt modelId="{4CD58D4B-67B7-4B58-A40D-E443536BF981}" type="pres">
      <dgm:prSet presAssocID="{7F3EBEC4-44B3-4946-A7FB-3FB22FDD03A4}" presName="parentText" presStyleLbl="alignNode1" presStyleIdx="0" presStyleCnt="1">
        <dgm:presLayoutVars>
          <dgm:chMax val="1"/>
          <dgm:bulletEnabled val="1"/>
        </dgm:presLayoutVars>
      </dgm:prSet>
      <dgm:spPr/>
      <dgm:t>
        <a:bodyPr/>
        <a:lstStyle/>
        <a:p>
          <a:endParaRPr lang="es-MX"/>
        </a:p>
      </dgm:t>
    </dgm:pt>
    <dgm:pt modelId="{157D951C-90DE-4D8E-B5D4-092EA1099F89}" type="pres">
      <dgm:prSet presAssocID="{7F3EBEC4-44B3-4946-A7FB-3FB22FDD03A4}" presName="descendantText" presStyleLbl="alignAcc1" presStyleIdx="0" presStyleCnt="1">
        <dgm:presLayoutVars>
          <dgm:bulletEnabled val="1"/>
        </dgm:presLayoutVars>
      </dgm:prSet>
      <dgm:spPr/>
      <dgm:t>
        <a:bodyPr/>
        <a:lstStyle/>
        <a:p>
          <a:endParaRPr lang="es-MX"/>
        </a:p>
      </dgm:t>
    </dgm:pt>
  </dgm:ptLst>
  <dgm:cxnLst>
    <dgm:cxn modelId="{4484DA55-DFF9-4960-A573-24063DD132C6}" type="presOf" srcId="{7F3EBEC4-44B3-4946-A7FB-3FB22FDD03A4}" destId="{4CD58D4B-67B7-4B58-A40D-E443536BF981}" srcOrd="0" destOrd="0" presId="urn:microsoft.com/office/officeart/2005/8/layout/chevron2"/>
    <dgm:cxn modelId="{43B70281-97E0-4959-BC2B-56E7E1617B45}" srcId="{7F3EBEC4-44B3-4946-A7FB-3FB22FDD03A4}" destId="{99A4C929-62E3-4DE7-9314-BF7F3D6B420A}" srcOrd="3" destOrd="0" parTransId="{9A16DB93-A607-4C0C-9A8C-AE3623BCDFA9}" sibTransId="{38435F98-C890-4E5A-B144-61544B526315}"/>
    <dgm:cxn modelId="{7FF53613-CAD8-4680-AE05-EF3F159AD31F}" srcId="{7F3EBEC4-44B3-4946-A7FB-3FB22FDD03A4}" destId="{2862186F-B5BB-4D64-A7F3-2CBF8CD84066}" srcOrd="1" destOrd="0" parTransId="{4ACE7AE8-816C-43F9-8886-5EC6D3121F26}" sibTransId="{B816427C-A8CC-4C88-A1C8-40951BACE097}"/>
    <dgm:cxn modelId="{A0A3F515-EFD8-473C-8D87-065D86C54A66}" type="presOf" srcId="{2862186F-B5BB-4D64-A7F3-2CBF8CD84066}" destId="{157D951C-90DE-4D8E-B5D4-092EA1099F89}" srcOrd="0" destOrd="1" presId="urn:microsoft.com/office/officeart/2005/8/layout/chevron2"/>
    <dgm:cxn modelId="{57C3D457-CAE6-4625-8C9B-1454582465DA}" srcId="{7F3EBEC4-44B3-4946-A7FB-3FB22FDD03A4}" destId="{58168FE6-6585-486B-920A-E2DF7DC16D95}" srcOrd="0" destOrd="0" parTransId="{DBE40C8C-E9F9-4169-A4D2-7E6B722F55EB}" sibTransId="{0A4584E3-331A-459C-8D02-0E73A688C435}"/>
    <dgm:cxn modelId="{BBE38D41-53D2-4084-AF8A-BA7E4C057DB4}" type="presOf" srcId="{58168FE6-6585-486B-920A-E2DF7DC16D95}" destId="{157D951C-90DE-4D8E-B5D4-092EA1099F89}" srcOrd="0" destOrd="0" presId="urn:microsoft.com/office/officeart/2005/8/layout/chevron2"/>
    <dgm:cxn modelId="{24C818BD-FFF1-4E44-B7EA-4E5E61C82F35}" type="presOf" srcId="{99A4C929-62E3-4DE7-9314-BF7F3D6B420A}" destId="{157D951C-90DE-4D8E-B5D4-092EA1099F89}" srcOrd="0" destOrd="3" presId="urn:microsoft.com/office/officeart/2005/8/layout/chevron2"/>
    <dgm:cxn modelId="{6CF00504-DF74-466F-A63A-C3460DE7670A}" srcId="{7F3EBEC4-44B3-4946-A7FB-3FB22FDD03A4}" destId="{6C5B914D-4B8C-4536-BBD5-7CBFBDF475E8}" srcOrd="2" destOrd="0" parTransId="{278D9DA4-B794-4B10-B24B-322D68A95212}" sibTransId="{AE34CC3A-785C-431C-A812-DDB15D8F58A4}"/>
    <dgm:cxn modelId="{2127B85C-A7C8-40EB-A166-B08524B5820D}" type="presOf" srcId="{8F772F01-4C69-433B-A598-52D9B880C3B3}" destId="{D2EFA6E7-E5FC-48DA-B2E0-3BCAA4D2AD8D}" srcOrd="0" destOrd="0" presId="urn:microsoft.com/office/officeart/2005/8/layout/chevron2"/>
    <dgm:cxn modelId="{6C650A74-B68B-4100-9ECB-00609EC38122}" type="presOf" srcId="{6C5B914D-4B8C-4536-BBD5-7CBFBDF475E8}" destId="{157D951C-90DE-4D8E-B5D4-092EA1099F89}" srcOrd="0" destOrd="2" presId="urn:microsoft.com/office/officeart/2005/8/layout/chevron2"/>
    <dgm:cxn modelId="{9F1D4456-76BC-4EB7-95DB-B5D6F1AEDD15}" srcId="{8F772F01-4C69-433B-A598-52D9B880C3B3}" destId="{7F3EBEC4-44B3-4946-A7FB-3FB22FDD03A4}" srcOrd="0" destOrd="0" parTransId="{37136B6C-50F7-4CE2-B6AD-F3BE2FC583D7}" sibTransId="{48ECEFC9-9C8A-4368-AEDE-AA1C64293BB3}"/>
    <dgm:cxn modelId="{D44D17D1-D243-4319-BC16-6DAE802BA876}" type="presParOf" srcId="{D2EFA6E7-E5FC-48DA-B2E0-3BCAA4D2AD8D}" destId="{8E6AFE73-890F-419C-8990-B50B47C7E144}" srcOrd="0" destOrd="0" presId="urn:microsoft.com/office/officeart/2005/8/layout/chevron2"/>
    <dgm:cxn modelId="{32196197-B1ED-4168-8F91-5F35C56F4BEF}" type="presParOf" srcId="{8E6AFE73-890F-419C-8990-B50B47C7E144}" destId="{4CD58D4B-67B7-4B58-A40D-E443536BF981}" srcOrd="0" destOrd="0" presId="urn:microsoft.com/office/officeart/2005/8/layout/chevron2"/>
    <dgm:cxn modelId="{96473E4A-69B6-4450-BE14-328B74D91CEF}" type="presParOf" srcId="{8E6AFE73-890F-419C-8990-B50B47C7E144}" destId="{157D951C-90DE-4D8E-B5D4-092EA1099F89}"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1.xml><?xml version="1.0" encoding="utf-8"?>
<dgm:dataModel xmlns:dgm="http://schemas.openxmlformats.org/drawingml/2006/diagram" xmlns:a="http://schemas.openxmlformats.org/drawingml/2006/main">
  <dgm:ptLst>
    <dgm:pt modelId="{04B650C9-FC28-47D6-9022-B5452101BE6C}" type="doc">
      <dgm:prSet loTypeId="urn:microsoft.com/office/officeart/2005/8/layout/bProcess4" loCatId="process" qsTypeId="urn:microsoft.com/office/officeart/2005/8/quickstyle/simple1" qsCatId="simple" csTypeId="urn:microsoft.com/office/officeart/2005/8/colors/accent1_2" csCatId="accent1" phldr="1"/>
      <dgm:spPr/>
      <dgm:t>
        <a:bodyPr/>
        <a:lstStyle/>
        <a:p>
          <a:endParaRPr lang="es-MX"/>
        </a:p>
      </dgm:t>
    </dgm:pt>
    <dgm:pt modelId="{75307403-A633-439D-B114-8807EEF2093A}">
      <dgm:prSet phldrT="[Texto]"/>
      <dgm:spPr/>
      <dgm:t>
        <a:bodyPr/>
        <a:lstStyle/>
        <a:p>
          <a:r>
            <a:rPr lang="es-MX" dirty="0" smtClean="0"/>
            <a:t>Práctica común del Banco de México:</a:t>
          </a:r>
          <a:endParaRPr lang="es-MX" dirty="0"/>
        </a:p>
      </dgm:t>
    </dgm:pt>
    <dgm:pt modelId="{D64F43EA-E42C-4CB2-8400-FFD3B3A6A017}" type="parTrans" cxnId="{8102FCD1-F575-497B-BF5F-9340D948A1EC}">
      <dgm:prSet/>
      <dgm:spPr/>
      <dgm:t>
        <a:bodyPr/>
        <a:lstStyle/>
        <a:p>
          <a:endParaRPr lang="es-MX"/>
        </a:p>
      </dgm:t>
    </dgm:pt>
    <dgm:pt modelId="{CCDE0862-CAFA-42EF-9EE7-31333C960DF2}" type="sibTrans" cxnId="{8102FCD1-F575-497B-BF5F-9340D948A1EC}">
      <dgm:prSet/>
      <dgm:spPr/>
      <dgm:t>
        <a:bodyPr/>
        <a:lstStyle/>
        <a:p>
          <a:endParaRPr lang="es-MX"/>
        </a:p>
      </dgm:t>
    </dgm:pt>
    <dgm:pt modelId="{933C1A12-8EBC-41CA-95B7-B08FBB079E77}">
      <dgm:prSet phldrT="[Texto]"/>
      <dgm:spPr/>
      <dgm:t>
        <a:bodyPr/>
        <a:lstStyle/>
        <a:p>
          <a:r>
            <a:rPr lang="es-MX" b="1" dirty="0" smtClean="0"/>
            <a:t>Ha sido la de ajustar diariamente el monto de la base monetaria a la demanda esperada de ésta, sujeto a que la variación resultante de la misma base no obre en detrimento de las metas inflacionarias. </a:t>
          </a:r>
          <a:endParaRPr lang="es-MX" dirty="0"/>
        </a:p>
      </dgm:t>
    </dgm:pt>
    <dgm:pt modelId="{BC05C61F-072D-4B77-A4E9-3609FB3819C6}" type="parTrans" cxnId="{71C19A5D-0856-4B89-8E77-4C9F2C0C2DE8}">
      <dgm:prSet/>
      <dgm:spPr/>
      <dgm:t>
        <a:bodyPr/>
        <a:lstStyle/>
        <a:p>
          <a:endParaRPr lang="es-MX"/>
        </a:p>
      </dgm:t>
    </dgm:pt>
    <dgm:pt modelId="{03BB6893-B6F5-472B-9F7C-F3C91205FFFA}" type="sibTrans" cxnId="{71C19A5D-0856-4B89-8E77-4C9F2C0C2DE8}">
      <dgm:prSet/>
      <dgm:spPr/>
      <dgm:t>
        <a:bodyPr/>
        <a:lstStyle/>
        <a:p>
          <a:endParaRPr lang="es-MX"/>
        </a:p>
      </dgm:t>
    </dgm:pt>
    <dgm:pt modelId="{28538BA6-3B4E-40EB-928C-4CC24F2A9B6A}">
      <dgm:prSet phldrT="[Texto]"/>
      <dgm:spPr/>
      <dgm:t>
        <a:bodyPr/>
        <a:lstStyle/>
        <a:p>
          <a:r>
            <a:rPr lang="es-MX" b="1" dirty="0" smtClean="0"/>
            <a:t>Si por cualquier eventualidad del cumplimiento del objetivo de reducir la inflación se pone en entredicho, el banco sigue atendiendo la demanda diaria de base, pero a tasas de interés superiores a las del mercado.</a:t>
          </a:r>
          <a:endParaRPr lang="es-MX" dirty="0"/>
        </a:p>
      </dgm:t>
    </dgm:pt>
    <dgm:pt modelId="{242813C9-65BE-460A-8527-E7E14D354A81}" type="parTrans" cxnId="{6C0212A9-7A41-4C80-8978-1602EA03C23B}">
      <dgm:prSet/>
      <dgm:spPr/>
      <dgm:t>
        <a:bodyPr/>
        <a:lstStyle/>
        <a:p>
          <a:endParaRPr lang="es-MX"/>
        </a:p>
      </dgm:t>
    </dgm:pt>
    <dgm:pt modelId="{B524162E-0882-4F0A-B710-8C9C2FC6FF7B}" type="sibTrans" cxnId="{6C0212A9-7A41-4C80-8978-1602EA03C23B}">
      <dgm:prSet/>
      <dgm:spPr/>
      <dgm:t>
        <a:bodyPr/>
        <a:lstStyle/>
        <a:p>
          <a:endParaRPr lang="es-MX"/>
        </a:p>
      </dgm:t>
    </dgm:pt>
    <dgm:pt modelId="{C4B39231-BB41-4B77-9E57-182EAD5DA5D6}" type="pres">
      <dgm:prSet presAssocID="{04B650C9-FC28-47D6-9022-B5452101BE6C}" presName="Name0" presStyleCnt="0">
        <dgm:presLayoutVars>
          <dgm:dir/>
          <dgm:resizeHandles/>
        </dgm:presLayoutVars>
      </dgm:prSet>
      <dgm:spPr/>
      <dgm:t>
        <a:bodyPr/>
        <a:lstStyle/>
        <a:p>
          <a:endParaRPr lang="es-MX"/>
        </a:p>
      </dgm:t>
    </dgm:pt>
    <dgm:pt modelId="{E150B5C2-0027-4517-8D37-50DC89FAF643}" type="pres">
      <dgm:prSet presAssocID="{75307403-A633-439D-B114-8807EEF2093A}" presName="compNode" presStyleCnt="0"/>
      <dgm:spPr/>
    </dgm:pt>
    <dgm:pt modelId="{C0EC325E-CC6C-4632-BFBE-D3E2EA7571AD}" type="pres">
      <dgm:prSet presAssocID="{75307403-A633-439D-B114-8807EEF2093A}" presName="dummyConnPt" presStyleCnt="0"/>
      <dgm:spPr/>
    </dgm:pt>
    <dgm:pt modelId="{C99E59D0-9E6B-4ECF-B39A-44796884D19E}" type="pres">
      <dgm:prSet presAssocID="{75307403-A633-439D-B114-8807EEF2093A}" presName="node" presStyleLbl="node1" presStyleIdx="0" presStyleCnt="3">
        <dgm:presLayoutVars>
          <dgm:bulletEnabled val="1"/>
        </dgm:presLayoutVars>
      </dgm:prSet>
      <dgm:spPr/>
      <dgm:t>
        <a:bodyPr/>
        <a:lstStyle/>
        <a:p>
          <a:endParaRPr lang="es-MX"/>
        </a:p>
      </dgm:t>
    </dgm:pt>
    <dgm:pt modelId="{449EC029-9CEB-4AAF-B0EB-DC2CC690E81B}" type="pres">
      <dgm:prSet presAssocID="{CCDE0862-CAFA-42EF-9EE7-31333C960DF2}" presName="sibTrans" presStyleLbl="bgSibTrans2D1" presStyleIdx="0" presStyleCnt="2"/>
      <dgm:spPr/>
      <dgm:t>
        <a:bodyPr/>
        <a:lstStyle/>
        <a:p>
          <a:endParaRPr lang="es-MX"/>
        </a:p>
      </dgm:t>
    </dgm:pt>
    <dgm:pt modelId="{D4210B6A-E651-4576-9C9B-225B33209123}" type="pres">
      <dgm:prSet presAssocID="{933C1A12-8EBC-41CA-95B7-B08FBB079E77}" presName="compNode" presStyleCnt="0"/>
      <dgm:spPr/>
    </dgm:pt>
    <dgm:pt modelId="{C24A23BF-6CEE-415B-99FC-72F009C1AD20}" type="pres">
      <dgm:prSet presAssocID="{933C1A12-8EBC-41CA-95B7-B08FBB079E77}" presName="dummyConnPt" presStyleCnt="0"/>
      <dgm:spPr/>
    </dgm:pt>
    <dgm:pt modelId="{89AC8162-08D1-44BB-87FC-53D325CD9CC6}" type="pres">
      <dgm:prSet presAssocID="{933C1A12-8EBC-41CA-95B7-B08FBB079E77}" presName="node" presStyleLbl="node1" presStyleIdx="1" presStyleCnt="3">
        <dgm:presLayoutVars>
          <dgm:bulletEnabled val="1"/>
        </dgm:presLayoutVars>
      </dgm:prSet>
      <dgm:spPr/>
      <dgm:t>
        <a:bodyPr/>
        <a:lstStyle/>
        <a:p>
          <a:endParaRPr lang="es-MX"/>
        </a:p>
      </dgm:t>
    </dgm:pt>
    <dgm:pt modelId="{C0E52383-03EB-4B0C-A4D7-C5F21677483B}" type="pres">
      <dgm:prSet presAssocID="{03BB6893-B6F5-472B-9F7C-F3C91205FFFA}" presName="sibTrans" presStyleLbl="bgSibTrans2D1" presStyleIdx="1" presStyleCnt="2"/>
      <dgm:spPr/>
      <dgm:t>
        <a:bodyPr/>
        <a:lstStyle/>
        <a:p>
          <a:endParaRPr lang="es-MX"/>
        </a:p>
      </dgm:t>
    </dgm:pt>
    <dgm:pt modelId="{7B1D6C2D-709D-4E1C-AB2D-E9428CC8F5D4}" type="pres">
      <dgm:prSet presAssocID="{28538BA6-3B4E-40EB-928C-4CC24F2A9B6A}" presName="compNode" presStyleCnt="0"/>
      <dgm:spPr/>
    </dgm:pt>
    <dgm:pt modelId="{9117DA87-C9A6-4AF0-8F80-2C242FD371F4}" type="pres">
      <dgm:prSet presAssocID="{28538BA6-3B4E-40EB-928C-4CC24F2A9B6A}" presName="dummyConnPt" presStyleCnt="0"/>
      <dgm:spPr/>
    </dgm:pt>
    <dgm:pt modelId="{24C15F48-234D-4648-9A8F-BD188DB67C02}" type="pres">
      <dgm:prSet presAssocID="{28538BA6-3B4E-40EB-928C-4CC24F2A9B6A}" presName="node" presStyleLbl="node1" presStyleIdx="2" presStyleCnt="3">
        <dgm:presLayoutVars>
          <dgm:bulletEnabled val="1"/>
        </dgm:presLayoutVars>
      </dgm:prSet>
      <dgm:spPr/>
      <dgm:t>
        <a:bodyPr/>
        <a:lstStyle/>
        <a:p>
          <a:endParaRPr lang="es-MX"/>
        </a:p>
      </dgm:t>
    </dgm:pt>
  </dgm:ptLst>
  <dgm:cxnLst>
    <dgm:cxn modelId="{22F02478-B9D6-4642-B7D3-1F76C10A729E}" type="presOf" srcId="{75307403-A633-439D-B114-8807EEF2093A}" destId="{C99E59D0-9E6B-4ECF-B39A-44796884D19E}" srcOrd="0" destOrd="0" presId="urn:microsoft.com/office/officeart/2005/8/layout/bProcess4"/>
    <dgm:cxn modelId="{76B76C59-61B8-4058-9F3C-077D01E2B365}" type="presOf" srcId="{CCDE0862-CAFA-42EF-9EE7-31333C960DF2}" destId="{449EC029-9CEB-4AAF-B0EB-DC2CC690E81B}" srcOrd="0" destOrd="0" presId="urn:microsoft.com/office/officeart/2005/8/layout/bProcess4"/>
    <dgm:cxn modelId="{830CC2BE-A686-4397-A70A-5303901E648B}" type="presOf" srcId="{03BB6893-B6F5-472B-9F7C-F3C91205FFFA}" destId="{C0E52383-03EB-4B0C-A4D7-C5F21677483B}" srcOrd="0" destOrd="0" presId="urn:microsoft.com/office/officeart/2005/8/layout/bProcess4"/>
    <dgm:cxn modelId="{6C0212A9-7A41-4C80-8978-1602EA03C23B}" srcId="{04B650C9-FC28-47D6-9022-B5452101BE6C}" destId="{28538BA6-3B4E-40EB-928C-4CC24F2A9B6A}" srcOrd="2" destOrd="0" parTransId="{242813C9-65BE-460A-8527-E7E14D354A81}" sibTransId="{B524162E-0882-4F0A-B710-8C9C2FC6FF7B}"/>
    <dgm:cxn modelId="{A6D3D2B8-9149-439B-B8C8-666FFAEA1115}" type="presOf" srcId="{28538BA6-3B4E-40EB-928C-4CC24F2A9B6A}" destId="{24C15F48-234D-4648-9A8F-BD188DB67C02}" srcOrd="0" destOrd="0" presId="urn:microsoft.com/office/officeart/2005/8/layout/bProcess4"/>
    <dgm:cxn modelId="{8102FCD1-F575-497B-BF5F-9340D948A1EC}" srcId="{04B650C9-FC28-47D6-9022-B5452101BE6C}" destId="{75307403-A633-439D-B114-8807EEF2093A}" srcOrd="0" destOrd="0" parTransId="{D64F43EA-E42C-4CB2-8400-FFD3B3A6A017}" sibTransId="{CCDE0862-CAFA-42EF-9EE7-31333C960DF2}"/>
    <dgm:cxn modelId="{DEC348D3-E0A0-4023-88C4-B7EA886813E9}" type="presOf" srcId="{933C1A12-8EBC-41CA-95B7-B08FBB079E77}" destId="{89AC8162-08D1-44BB-87FC-53D325CD9CC6}" srcOrd="0" destOrd="0" presId="urn:microsoft.com/office/officeart/2005/8/layout/bProcess4"/>
    <dgm:cxn modelId="{71C19A5D-0856-4B89-8E77-4C9F2C0C2DE8}" srcId="{04B650C9-FC28-47D6-9022-B5452101BE6C}" destId="{933C1A12-8EBC-41CA-95B7-B08FBB079E77}" srcOrd="1" destOrd="0" parTransId="{BC05C61F-072D-4B77-A4E9-3609FB3819C6}" sibTransId="{03BB6893-B6F5-472B-9F7C-F3C91205FFFA}"/>
    <dgm:cxn modelId="{26914C5A-8217-4AC6-B2C2-74E998805047}" type="presOf" srcId="{04B650C9-FC28-47D6-9022-B5452101BE6C}" destId="{C4B39231-BB41-4B77-9E57-182EAD5DA5D6}" srcOrd="0" destOrd="0" presId="urn:microsoft.com/office/officeart/2005/8/layout/bProcess4"/>
    <dgm:cxn modelId="{AAE35839-7316-4FDC-BE89-DE4FC221B28B}" type="presParOf" srcId="{C4B39231-BB41-4B77-9E57-182EAD5DA5D6}" destId="{E150B5C2-0027-4517-8D37-50DC89FAF643}" srcOrd="0" destOrd="0" presId="urn:microsoft.com/office/officeart/2005/8/layout/bProcess4"/>
    <dgm:cxn modelId="{E970B470-A7DF-47C1-A18A-45121A8F956E}" type="presParOf" srcId="{E150B5C2-0027-4517-8D37-50DC89FAF643}" destId="{C0EC325E-CC6C-4632-BFBE-D3E2EA7571AD}" srcOrd="0" destOrd="0" presId="urn:microsoft.com/office/officeart/2005/8/layout/bProcess4"/>
    <dgm:cxn modelId="{987A0C2A-60F2-464A-9C59-602A1632652D}" type="presParOf" srcId="{E150B5C2-0027-4517-8D37-50DC89FAF643}" destId="{C99E59D0-9E6B-4ECF-B39A-44796884D19E}" srcOrd="1" destOrd="0" presId="urn:microsoft.com/office/officeart/2005/8/layout/bProcess4"/>
    <dgm:cxn modelId="{3A696B61-12E0-4E40-8C74-D2156757CDB6}" type="presParOf" srcId="{C4B39231-BB41-4B77-9E57-182EAD5DA5D6}" destId="{449EC029-9CEB-4AAF-B0EB-DC2CC690E81B}" srcOrd="1" destOrd="0" presId="urn:microsoft.com/office/officeart/2005/8/layout/bProcess4"/>
    <dgm:cxn modelId="{DA239460-519C-41C8-8C28-79310E760604}" type="presParOf" srcId="{C4B39231-BB41-4B77-9E57-182EAD5DA5D6}" destId="{D4210B6A-E651-4576-9C9B-225B33209123}" srcOrd="2" destOrd="0" presId="urn:microsoft.com/office/officeart/2005/8/layout/bProcess4"/>
    <dgm:cxn modelId="{EEBBADC4-D549-4336-A11B-90E314BB6AAD}" type="presParOf" srcId="{D4210B6A-E651-4576-9C9B-225B33209123}" destId="{C24A23BF-6CEE-415B-99FC-72F009C1AD20}" srcOrd="0" destOrd="0" presId="urn:microsoft.com/office/officeart/2005/8/layout/bProcess4"/>
    <dgm:cxn modelId="{B1B79A37-869F-4833-B41C-C78C04A82E25}" type="presParOf" srcId="{D4210B6A-E651-4576-9C9B-225B33209123}" destId="{89AC8162-08D1-44BB-87FC-53D325CD9CC6}" srcOrd="1" destOrd="0" presId="urn:microsoft.com/office/officeart/2005/8/layout/bProcess4"/>
    <dgm:cxn modelId="{ED7A6071-D6F6-475D-A986-2F3684F25458}" type="presParOf" srcId="{C4B39231-BB41-4B77-9E57-182EAD5DA5D6}" destId="{C0E52383-03EB-4B0C-A4D7-C5F21677483B}" srcOrd="3" destOrd="0" presId="urn:microsoft.com/office/officeart/2005/8/layout/bProcess4"/>
    <dgm:cxn modelId="{D0025857-3729-4DE5-88AA-1A0CA9BC202A}" type="presParOf" srcId="{C4B39231-BB41-4B77-9E57-182EAD5DA5D6}" destId="{7B1D6C2D-709D-4E1C-AB2D-E9428CC8F5D4}" srcOrd="4" destOrd="0" presId="urn:microsoft.com/office/officeart/2005/8/layout/bProcess4"/>
    <dgm:cxn modelId="{1A1A4763-AEAB-44D2-A8DA-BB6BB6645EC1}" type="presParOf" srcId="{7B1D6C2D-709D-4E1C-AB2D-E9428CC8F5D4}" destId="{9117DA87-C9A6-4AF0-8F80-2C242FD371F4}" srcOrd="0" destOrd="0" presId="urn:microsoft.com/office/officeart/2005/8/layout/bProcess4"/>
    <dgm:cxn modelId="{428E163B-5132-4500-B4D7-62F75311CD80}" type="presParOf" srcId="{7B1D6C2D-709D-4E1C-AB2D-E9428CC8F5D4}" destId="{24C15F48-234D-4648-9A8F-BD188DB67C02}" srcOrd="1" destOrd="0" presId="urn:microsoft.com/office/officeart/2005/8/layout/b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2.xml><?xml version="1.0" encoding="utf-8"?>
<dgm:dataModel xmlns:dgm="http://schemas.openxmlformats.org/drawingml/2006/diagram" xmlns:a="http://schemas.openxmlformats.org/drawingml/2006/main">
  <dgm:ptLst>
    <dgm:pt modelId="{3DA96CB9-6E5C-4BE4-ADB7-7D57FA1802AE}" type="doc">
      <dgm:prSet loTypeId="urn:microsoft.com/office/officeart/2005/8/layout/equation1" loCatId="process" qsTypeId="urn:microsoft.com/office/officeart/2005/8/quickstyle/simple1" qsCatId="simple" csTypeId="urn:microsoft.com/office/officeart/2005/8/colors/accent1_2" csCatId="accent1" phldr="1"/>
      <dgm:spPr/>
    </dgm:pt>
    <dgm:pt modelId="{FB666A75-6353-4E17-B934-6D84F09611C4}">
      <dgm:prSet phldrT="[Texto]" custT="1"/>
      <dgm:spPr/>
      <dgm:t>
        <a:bodyPr/>
        <a:lstStyle/>
        <a:p>
          <a:r>
            <a:rPr lang="es-MX" sz="1100" b="1" dirty="0" smtClean="0"/>
            <a:t>Disminuir las presiones sobre el mercado cambiario. </a:t>
          </a:r>
          <a:endParaRPr lang="es-MX" sz="1100" dirty="0"/>
        </a:p>
      </dgm:t>
    </dgm:pt>
    <dgm:pt modelId="{14C2C7A8-F834-4F96-A626-135FD2976DCE}" type="parTrans" cxnId="{232E48B7-2E86-4662-95FD-C2DA3523EA28}">
      <dgm:prSet/>
      <dgm:spPr/>
      <dgm:t>
        <a:bodyPr/>
        <a:lstStyle/>
        <a:p>
          <a:endParaRPr lang="es-MX"/>
        </a:p>
      </dgm:t>
    </dgm:pt>
    <dgm:pt modelId="{44BB5E98-819A-4349-88CE-00C93D22F31F}" type="sibTrans" cxnId="{232E48B7-2E86-4662-95FD-C2DA3523EA28}">
      <dgm:prSet/>
      <dgm:spPr/>
      <dgm:t>
        <a:bodyPr/>
        <a:lstStyle/>
        <a:p>
          <a:endParaRPr lang="es-MX"/>
        </a:p>
      </dgm:t>
    </dgm:pt>
    <dgm:pt modelId="{F499BEF5-C41A-4F7E-9BFA-9B5E664B257C}">
      <dgm:prSet phldrT="[Texto]" custT="1"/>
      <dgm:spPr/>
      <dgm:t>
        <a:bodyPr/>
        <a:lstStyle/>
        <a:p>
          <a:r>
            <a:rPr lang="es-MX" sz="900" b="1" dirty="0" smtClean="0"/>
            <a:t>Dada la creciente percepción que se fue difundiendo entre los diversos inversionistas sobre la existencia de mayores riesgos cambiarios, </a:t>
          </a:r>
          <a:endParaRPr lang="es-MX" sz="900" dirty="0"/>
        </a:p>
      </dgm:t>
    </dgm:pt>
    <dgm:pt modelId="{9C39BF30-C137-405F-9570-A459C0F41038}" type="parTrans" cxnId="{14F45A22-39DF-4538-B99D-23E954F02F74}">
      <dgm:prSet/>
      <dgm:spPr/>
      <dgm:t>
        <a:bodyPr/>
        <a:lstStyle/>
        <a:p>
          <a:endParaRPr lang="es-MX"/>
        </a:p>
      </dgm:t>
    </dgm:pt>
    <dgm:pt modelId="{F5163F9F-D565-443C-8EEB-FEF4D2F14AD1}" type="sibTrans" cxnId="{14F45A22-39DF-4538-B99D-23E954F02F74}">
      <dgm:prSet/>
      <dgm:spPr/>
      <dgm:t>
        <a:bodyPr/>
        <a:lstStyle/>
        <a:p>
          <a:endParaRPr lang="es-MX"/>
        </a:p>
      </dgm:t>
    </dgm:pt>
    <dgm:pt modelId="{5F7E6032-3DA3-4B15-BAB7-7FE6C0B7FFE3}">
      <dgm:prSet phldrT="[Texto]"/>
      <dgm:spPr/>
      <dgm:t>
        <a:bodyPr/>
        <a:lstStyle/>
        <a:p>
          <a:r>
            <a:rPr lang="es-MX" dirty="0" smtClean="0"/>
            <a:t>Objetivo de emitir Tesobonos</a:t>
          </a:r>
          <a:endParaRPr lang="es-MX" dirty="0"/>
        </a:p>
      </dgm:t>
    </dgm:pt>
    <dgm:pt modelId="{DE3AB602-DBBC-4C0D-A90B-464A1A3EA47F}" type="parTrans" cxnId="{709AA505-19DA-4AF1-A60C-F9BBCC7419A6}">
      <dgm:prSet/>
      <dgm:spPr/>
      <dgm:t>
        <a:bodyPr/>
        <a:lstStyle/>
        <a:p>
          <a:endParaRPr lang="es-MX"/>
        </a:p>
      </dgm:t>
    </dgm:pt>
    <dgm:pt modelId="{A0DFBEF2-67E4-491C-B8A0-42C354044691}" type="sibTrans" cxnId="{709AA505-19DA-4AF1-A60C-F9BBCC7419A6}">
      <dgm:prSet/>
      <dgm:spPr/>
      <dgm:t>
        <a:bodyPr/>
        <a:lstStyle/>
        <a:p>
          <a:endParaRPr lang="es-MX"/>
        </a:p>
      </dgm:t>
    </dgm:pt>
    <dgm:pt modelId="{28E5C06C-50DA-4A61-A3A7-CB59B44B0342}">
      <dgm:prSet phldrT="[Texto]"/>
      <dgm:spPr/>
      <dgm:t>
        <a:bodyPr/>
        <a:lstStyle/>
        <a:p>
          <a:r>
            <a:rPr lang="es-MX" b="1" dirty="0" smtClean="0"/>
            <a:t>Aumentó la demanda de tesobonos en sustitución de los instrumentos denominados en moneda nacional.</a:t>
          </a:r>
          <a:endParaRPr lang="es-MX" dirty="0"/>
        </a:p>
      </dgm:t>
    </dgm:pt>
    <dgm:pt modelId="{58408C09-6748-4C82-9544-2801287EAD86}" type="parTrans" cxnId="{E964335D-9CEB-4D34-9930-B51C2BF65AE7}">
      <dgm:prSet/>
      <dgm:spPr/>
      <dgm:t>
        <a:bodyPr/>
        <a:lstStyle/>
        <a:p>
          <a:endParaRPr lang="es-MX"/>
        </a:p>
      </dgm:t>
    </dgm:pt>
    <dgm:pt modelId="{3DD61153-337F-43B2-B767-602754D60907}" type="sibTrans" cxnId="{E964335D-9CEB-4D34-9930-B51C2BF65AE7}">
      <dgm:prSet/>
      <dgm:spPr/>
      <dgm:t>
        <a:bodyPr/>
        <a:lstStyle/>
        <a:p>
          <a:endParaRPr lang="es-MX"/>
        </a:p>
      </dgm:t>
    </dgm:pt>
    <dgm:pt modelId="{01678494-F136-496A-BA02-614C5F823C8E}" type="pres">
      <dgm:prSet presAssocID="{3DA96CB9-6E5C-4BE4-ADB7-7D57FA1802AE}" presName="linearFlow" presStyleCnt="0">
        <dgm:presLayoutVars>
          <dgm:dir/>
          <dgm:resizeHandles val="exact"/>
        </dgm:presLayoutVars>
      </dgm:prSet>
      <dgm:spPr/>
    </dgm:pt>
    <dgm:pt modelId="{CAAFD903-A2B8-4AA1-B369-ABCC6757E9D4}" type="pres">
      <dgm:prSet presAssocID="{FB666A75-6353-4E17-B934-6D84F09611C4}" presName="node" presStyleLbl="node1" presStyleIdx="0" presStyleCnt="4">
        <dgm:presLayoutVars>
          <dgm:bulletEnabled val="1"/>
        </dgm:presLayoutVars>
      </dgm:prSet>
      <dgm:spPr/>
      <dgm:t>
        <a:bodyPr/>
        <a:lstStyle/>
        <a:p>
          <a:endParaRPr lang="es-MX"/>
        </a:p>
      </dgm:t>
    </dgm:pt>
    <dgm:pt modelId="{040E1524-D45E-4BD0-B2BB-8556785EAF3F}" type="pres">
      <dgm:prSet presAssocID="{44BB5E98-819A-4349-88CE-00C93D22F31F}" presName="spacerL" presStyleCnt="0"/>
      <dgm:spPr/>
    </dgm:pt>
    <dgm:pt modelId="{7CDB60D2-1C90-4C26-904D-F779A5D2903F}" type="pres">
      <dgm:prSet presAssocID="{44BB5E98-819A-4349-88CE-00C93D22F31F}" presName="sibTrans" presStyleLbl="sibTrans2D1" presStyleIdx="0" presStyleCnt="3"/>
      <dgm:spPr/>
      <dgm:t>
        <a:bodyPr/>
        <a:lstStyle/>
        <a:p>
          <a:endParaRPr lang="es-MX"/>
        </a:p>
      </dgm:t>
    </dgm:pt>
    <dgm:pt modelId="{C785985E-E5FB-495D-9141-BE81CD63E3B0}" type="pres">
      <dgm:prSet presAssocID="{44BB5E98-819A-4349-88CE-00C93D22F31F}" presName="spacerR" presStyleCnt="0"/>
      <dgm:spPr/>
    </dgm:pt>
    <dgm:pt modelId="{D2F8DDA0-EF6B-4222-8EC4-B42455D3D48D}" type="pres">
      <dgm:prSet presAssocID="{F499BEF5-C41A-4F7E-9BFA-9B5E664B257C}" presName="node" presStyleLbl="node1" presStyleIdx="1" presStyleCnt="4" custLinFactNeighborX="2224" custLinFactNeighborY="843">
        <dgm:presLayoutVars>
          <dgm:bulletEnabled val="1"/>
        </dgm:presLayoutVars>
      </dgm:prSet>
      <dgm:spPr/>
      <dgm:t>
        <a:bodyPr/>
        <a:lstStyle/>
        <a:p>
          <a:endParaRPr lang="es-MX"/>
        </a:p>
      </dgm:t>
    </dgm:pt>
    <dgm:pt modelId="{20D64FC5-88B6-418F-B7F1-BADA3FCA31EC}" type="pres">
      <dgm:prSet presAssocID="{F5163F9F-D565-443C-8EEB-FEF4D2F14AD1}" presName="spacerL" presStyleCnt="0"/>
      <dgm:spPr/>
    </dgm:pt>
    <dgm:pt modelId="{CEFD09F6-15FF-442A-8984-A3FC01FD5710}" type="pres">
      <dgm:prSet presAssocID="{F5163F9F-D565-443C-8EEB-FEF4D2F14AD1}" presName="sibTrans" presStyleLbl="sibTrans2D1" presStyleIdx="1" presStyleCnt="3"/>
      <dgm:spPr/>
      <dgm:t>
        <a:bodyPr/>
        <a:lstStyle/>
        <a:p>
          <a:endParaRPr lang="es-MX"/>
        </a:p>
      </dgm:t>
    </dgm:pt>
    <dgm:pt modelId="{C57881BA-1C35-4502-A61C-81FDCBE77B2D}" type="pres">
      <dgm:prSet presAssocID="{F5163F9F-D565-443C-8EEB-FEF4D2F14AD1}" presName="spacerR" presStyleCnt="0"/>
      <dgm:spPr/>
    </dgm:pt>
    <dgm:pt modelId="{09EAE22A-B57B-41DC-96B8-12278DB9E8F7}" type="pres">
      <dgm:prSet presAssocID="{28E5C06C-50DA-4A61-A3A7-CB59B44B0342}" presName="node" presStyleLbl="node1" presStyleIdx="2" presStyleCnt="4">
        <dgm:presLayoutVars>
          <dgm:bulletEnabled val="1"/>
        </dgm:presLayoutVars>
      </dgm:prSet>
      <dgm:spPr/>
      <dgm:t>
        <a:bodyPr/>
        <a:lstStyle/>
        <a:p>
          <a:endParaRPr lang="es-MX"/>
        </a:p>
      </dgm:t>
    </dgm:pt>
    <dgm:pt modelId="{A8A1D849-723A-4F0E-B3E3-A31D1403965E}" type="pres">
      <dgm:prSet presAssocID="{3DD61153-337F-43B2-B767-602754D60907}" presName="spacerL" presStyleCnt="0"/>
      <dgm:spPr/>
    </dgm:pt>
    <dgm:pt modelId="{F8AA0300-B992-4C20-A102-CAEC7B24FEFF}" type="pres">
      <dgm:prSet presAssocID="{3DD61153-337F-43B2-B767-602754D60907}" presName="sibTrans" presStyleLbl="sibTrans2D1" presStyleIdx="2" presStyleCnt="3"/>
      <dgm:spPr/>
      <dgm:t>
        <a:bodyPr/>
        <a:lstStyle/>
        <a:p>
          <a:endParaRPr lang="es-MX"/>
        </a:p>
      </dgm:t>
    </dgm:pt>
    <dgm:pt modelId="{584C25D5-7D61-46BA-9A28-3AE8917D6D60}" type="pres">
      <dgm:prSet presAssocID="{3DD61153-337F-43B2-B767-602754D60907}" presName="spacerR" presStyleCnt="0"/>
      <dgm:spPr/>
    </dgm:pt>
    <dgm:pt modelId="{12DBF334-23D0-45F4-91A2-80DE34A7B8FF}" type="pres">
      <dgm:prSet presAssocID="{5F7E6032-3DA3-4B15-BAB7-7FE6C0B7FFE3}" presName="node" presStyleLbl="node1" presStyleIdx="3" presStyleCnt="4">
        <dgm:presLayoutVars>
          <dgm:bulletEnabled val="1"/>
        </dgm:presLayoutVars>
      </dgm:prSet>
      <dgm:spPr/>
      <dgm:t>
        <a:bodyPr/>
        <a:lstStyle/>
        <a:p>
          <a:endParaRPr lang="es-MX"/>
        </a:p>
      </dgm:t>
    </dgm:pt>
  </dgm:ptLst>
  <dgm:cxnLst>
    <dgm:cxn modelId="{5D512BAB-4057-4C18-A9B5-04CD178F1594}" type="presOf" srcId="{F5163F9F-D565-443C-8EEB-FEF4D2F14AD1}" destId="{CEFD09F6-15FF-442A-8984-A3FC01FD5710}" srcOrd="0" destOrd="0" presId="urn:microsoft.com/office/officeart/2005/8/layout/equation1"/>
    <dgm:cxn modelId="{E65EE37A-DA49-4F9C-BC9A-E5D429BC28FE}" type="presOf" srcId="{28E5C06C-50DA-4A61-A3A7-CB59B44B0342}" destId="{09EAE22A-B57B-41DC-96B8-12278DB9E8F7}" srcOrd="0" destOrd="0" presId="urn:microsoft.com/office/officeart/2005/8/layout/equation1"/>
    <dgm:cxn modelId="{16E8ADD1-E8C4-4401-ADE6-610A6861B146}" type="presOf" srcId="{3DD61153-337F-43B2-B767-602754D60907}" destId="{F8AA0300-B992-4C20-A102-CAEC7B24FEFF}" srcOrd="0" destOrd="0" presId="urn:microsoft.com/office/officeart/2005/8/layout/equation1"/>
    <dgm:cxn modelId="{FCF85534-23D0-433B-8FA8-1C2356164F77}" type="presOf" srcId="{3DA96CB9-6E5C-4BE4-ADB7-7D57FA1802AE}" destId="{01678494-F136-496A-BA02-614C5F823C8E}" srcOrd="0" destOrd="0" presId="urn:microsoft.com/office/officeart/2005/8/layout/equation1"/>
    <dgm:cxn modelId="{54B50C25-7CDC-4456-AB2E-851F98785AF2}" type="presOf" srcId="{44BB5E98-819A-4349-88CE-00C93D22F31F}" destId="{7CDB60D2-1C90-4C26-904D-F779A5D2903F}" srcOrd="0" destOrd="0" presId="urn:microsoft.com/office/officeart/2005/8/layout/equation1"/>
    <dgm:cxn modelId="{BAF0B791-1090-4B99-911C-8918ECEB462F}" type="presOf" srcId="{F499BEF5-C41A-4F7E-9BFA-9B5E664B257C}" destId="{D2F8DDA0-EF6B-4222-8EC4-B42455D3D48D}" srcOrd="0" destOrd="0" presId="urn:microsoft.com/office/officeart/2005/8/layout/equation1"/>
    <dgm:cxn modelId="{14F45A22-39DF-4538-B99D-23E954F02F74}" srcId="{3DA96CB9-6E5C-4BE4-ADB7-7D57FA1802AE}" destId="{F499BEF5-C41A-4F7E-9BFA-9B5E664B257C}" srcOrd="1" destOrd="0" parTransId="{9C39BF30-C137-405F-9570-A459C0F41038}" sibTransId="{F5163F9F-D565-443C-8EEB-FEF4D2F14AD1}"/>
    <dgm:cxn modelId="{232E48B7-2E86-4662-95FD-C2DA3523EA28}" srcId="{3DA96CB9-6E5C-4BE4-ADB7-7D57FA1802AE}" destId="{FB666A75-6353-4E17-B934-6D84F09611C4}" srcOrd="0" destOrd="0" parTransId="{14C2C7A8-F834-4F96-A626-135FD2976DCE}" sibTransId="{44BB5E98-819A-4349-88CE-00C93D22F31F}"/>
    <dgm:cxn modelId="{E964335D-9CEB-4D34-9930-B51C2BF65AE7}" srcId="{3DA96CB9-6E5C-4BE4-ADB7-7D57FA1802AE}" destId="{28E5C06C-50DA-4A61-A3A7-CB59B44B0342}" srcOrd="2" destOrd="0" parTransId="{58408C09-6748-4C82-9544-2801287EAD86}" sibTransId="{3DD61153-337F-43B2-B767-602754D60907}"/>
    <dgm:cxn modelId="{C2F425AB-A368-4BE7-8B0E-B6371C49A1D3}" type="presOf" srcId="{5F7E6032-3DA3-4B15-BAB7-7FE6C0B7FFE3}" destId="{12DBF334-23D0-45F4-91A2-80DE34A7B8FF}" srcOrd="0" destOrd="0" presId="urn:microsoft.com/office/officeart/2005/8/layout/equation1"/>
    <dgm:cxn modelId="{4F9E55D2-F35C-4A1A-BD23-EF44C48DF8DE}" type="presOf" srcId="{FB666A75-6353-4E17-B934-6D84F09611C4}" destId="{CAAFD903-A2B8-4AA1-B369-ABCC6757E9D4}" srcOrd="0" destOrd="0" presId="urn:microsoft.com/office/officeart/2005/8/layout/equation1"/>
    <dgm:cxn modelId="{709AA505-19DA-4AF1-A60C-F9BBCC7419A6}" srcId="{3DA96CB9-6E5C-4BE4-ADB7-7D57FA1802AE}" destId="{5F7E6032-3DA3-4B15-BAB7-7FE6C0B7FFE3}" srcOrd="3" destOrd="0" parTransId="{DE3AB602-DBBC-4C0D-A90B-464A1A3EA47F}" sibTransId="{A0DFBEF2-67E4-491C-B8A0-42C354044691}"/>
    <dgm:cxn modelId="{09CDD016-FB3D-4EFB-9728-D9E591A9A89A}" type="presParOf" srcId="{01678494-F136-496A-BA02-614C5F823C8E}" destId="{CAAFD903-A2B8-4AA1-B369-ABCC6757E9D4}" srcOrd="0" destOrd="0" presId="urn:microsoft.com/office/officeart/2005/8/layout/equation1"/>
    <dgm:cxn modelId="{9DAAEFA5-260F-4125-8BBD-594416861DAE}" type="presParOf" srcId="{01678494-F136-496A-BA02-614C5F823C8E}" destId="{040E1524-D45E-4BD0-B2BB-8556785EAF3F}" srcOrd="1" destOrd="0" presId="urn:microsoft.com/office/officeart/2005/8/layout/equation1"/>
    <dgm:cxn modelId="{48EA54D0-BFAC-4521-9465-3470B08CCA8B}" type="presParOf" srcId="{01678494-F136-496A-BA02-614C5F823C8E}" destId="{7CDB60D2-1C90-4C26-904D-F779A5D2903F}" srcOrd="2" destOrd="0" presId="urn:microsoft.com/office/officeart/2005/8/layout/equation1"/>
    <dgm:cxn modelId="{4CF3EC57-3BA7-4BF2-A414-53223CB5D490}" type="presParOf" srcId="{01678494-F136-496A-BA02-614C5F823C8E}" destId="{C785985E-E5FB-495D-9141-BE81CD63E3B0}" srcOrd="3" destOrd="0" presId="urn:microsoft.com/office/officeart/2005/8/layout/equation1"/>
    <dgm:cxn modelId="{C597C46C-819A-43CA-A01F-3ECEC758FA63}" type="presParOf" srcId="{01678494-F136-496A-BA02-614C5F823C8E}" destId="{D2F8DDA0-EF6B-4222-8EC4-B42455D3D48D}" srcOrd="4" destOrd="0" presId="urn:microsoft.com/office/officeart/2005/8/layout/equation1"/>
    <dgm:cxn modelId="{4AF27072-27F4-48A0-9CE2-9DE60740D037}" type="presParOf" srcId="{01678494-F136-496A-BA02-614C5F823C8E}" destId="{20D64FC5-88B6-418F-B7F1-BADA3FCA31EC}" srcOrd="5" destOrd="0" presId="urn:microsoft.com/office/officeart/2005/8/layout/equation1"/>
    <dgm:cxn modelId="{8841975A-6250-4DE3-8728-6B166C1BE47E}" type="presParOf" srcId="{01678494-F136-496A-BA02-614C5F823C8E}" destId="{CEFD09F6-15FF-442A-8984-A3FC01FD5710}" srcOrd="6" destOrd="0" presId="urn:microsoft.com/office/officeart/2005/8/layout/equation1"/>
    <dgm:cxn modelId="{80B64014-2A82-4B71-B3F6-E8B9C43C8EBE}" type="presParOf" srcId="{01678494-F136-496A-BA02-614C5F823C8E}" destId="{C57881BA-1C35-4502-A61C-81FDCBE77B2D}" srcOrd="7" destOrd="0" presId="urn:microsoft.com/office/officeart/2005/8/layout/equation1"/>
    <dgm:cxn modelId="{AD905732-8CFB-4A8B-A571-B124E794CA6A}" type="presParOf" srcId="{01678494-F136-496A-BA02-614C5F823C8E}" destId="{09EAE22A-B57B-41DC-96B8-12278DB9E8F7}" srcOrd="8" destOrd="0" presId="urn:microsoft.com/office/officeart/2005/8/layout/equation1"/>
    <dgm:cxn modelId="{2BDE2CB6-31FD-446A-8817-955357CAD3E2}" type="presParOf" srcId="{01678494-F136-496A-BA02-614C5F823C8E}" destId="{A8A1D849-723A-4F0E-B3E3-A31D1403965E}" srcOrd="9" destOrd="0" presId="urn:microsoft.com/office/officeart/2005/8/layout/equation1"/>
    <dgm:cxn modelId="{21C55BE3-BE7E-4535-B2F2-E7D165CF9EF6}" type="presParOf" srcId="{01678494-F136-496A-BA02-614C5F823C8E}" destId="{F8AA0300-B992-4C20-A102-CAEC7B24FEFF}" srcOrd="10" destOrd="0" presId="urn:microsoft.com/office/officeart/2005/8/layout/equation1"/>
    <dgm:cxn modelId="{93DDB3CB-C6D3-4C08-8DFA-2F04EF03E72E}" type="presParOf" srcId="{01678494-F136-496A-BA02-614C5F823C8E}" destId="{584C25D5-7D61-46BA-9A28-3AE8917D6D60}" srcOrd="11" destOrd="0" presId="urn:microsoft.com/office/officeart/2005/8/layout/equation1"/>
    <dgm:cxn modelId="{3C220477-69A1-4337-A4DF-60447D8F1073}" type="presParOf" srcId="{01678494-F136-496A-BA02-614C5F823C8E}" destId="{12DBF334-23D0-45F4-91A2-80DE34A7B8FF}" srcOrd="12" destOrd="0" presId="urn:microsoft.com/office/officeart/2005/8/layout/equati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3.xml><?xml version="1.0" encoding="utf-8"?>
<dgm:dataModel xmlns:dgm="http://schemas.openxmlformats.org/drawingml/2006/diagram" xmlns:a="http://schemas.openxmlformats.org/drawingml/2006/main">
  <dgm:ptLst>
    <dgm:pt modelId="{ACBBC292-F677-4276-87DA-F2D47ECFF13B}" type="doc">
      <dgm:prSet loTypeId="urn:microsoft.com/office/officeart/2009/layout/ReverseList" loCatId="relationship" qsTypeId="urn:microsoft.com/office/officeart/2005/8/quickstyle/simple1" qsCatId="simple" csTypeId="urn:microsoft.com/office/officeart/2005/8/colors/accent1_2" csCatId="accent1" phldr="1"/>
      <dgm:spPr/>
      <dgm:t>
        <a:bodyPr/>
        <a:lstStyle/>
        <a:p>
          <a:endParaRPr lang="es-MX"/>
        </a:p>
      </dgm:t>
    </dgm:pt>
    <dgm:pt modelId="{1BF67840-2662-443C-B874-C8FF5E3204C8}">
      <dgm:prSet phldrT="[Texto]"/>
      <dgm:spPr/>
      <dgm:t>
        <a:bodyPr/>
        <a:lstStyle/>
        <a:p>
          <a:pPr algn="ctr"/>
          <a:endParaRPr lang="es-MX" dirty="0" smtClean="0"/>
        </a:p>
        <a:p>
          <a:pPr algn="ctr"/>
          <a:endParaRPr lang="es-MX" dirty="0" smtClean="0"/>
        </a:p>
        <a:p>
          <a:pPr algn="ctr"/>
          <a:endParaRPr lang="es-MX" dirty="0" smtClean="0"/>
        </a:p>
        <a:p>
          <a:pPr algn="ctr"/>
          <a:r>
            <a:rPr lang="es-MX" dirty="0" smtClean="0"/>
            <a:t>Factores que explican el menor crecimiento de los saldos de las cuentas de cheques en 1994:</a:t>
          </a:r>
          <a:endParaRPr lang="es-MX" dirty="0"/>
        </a:p>
      </dgm:t>
    </dgm:pt>
    <dgm:pt modelId="{81CD3097-6561-4AFF-9B1E-643043A52447}" type="parTrans" cxnId="{C18573E6-0AD2-432E-9781-FCDC0EC91A15}">
      <dgm:prSet/>
      <dgm:spPr/>
      <dgm:t>
        <a:bodyPr/>
        <a:lstStyle/>
        <a:p>
          <a:endParaRPr lang="es-MX"/>
        </a:p>
      </dgm:t>
    </dgm:pt>
    <dgm:pt modelId="{15520A02-3664-4503-8796-0EEA340BDABA}" type="sibTrans" cxnId="{C18573E6-0AD2-432E-9781-FCDC0EC91A15}">
      <dgm:prSet/>
      <dgm:spPr/>
      <dgm:t>
        <a:bodyPr/>
        <a:lstStyle/>
        <a:p>
          <a:endParaRPr lang="es-MX"/>
        </a:p>
      </dgm:t>
    </dgm:pt>
    <dgm:pt modelId="{15F16C41-B30D-4058-B747-334C2CA70880}">
      <dgm:prSet phldrT="[Texto]"/>
      <dgm:spPr/>
      <dgm:t>
        <a:bodyPr/>
        <a:lstStyle/>
        <a:p>
          <a:pPr algn="ctr"/>
          <a:r>
            <a:rPr lang="es-MX" b="1" dirty="0" smtClean="0"/>
            <a:t>Los bancos aumentaron considerablemente los cargos que implican por el manejo de las cuentas de cheques y por el cheque librado; las tasas pagadas por los bancos sobre los saldos de cuentas de cheques empezaron a ser sustancialmente menores que otras tasas pasivas. </a:t>
          </a:r>
          <a:endParaRPr lang="es-MX" dirty="0"/>
        </a:p>
      </dgm:t>
    </dgm:pt>
    <dgm:pt modelId="{6EF5E6D2-2E0C-4567-84F3-A418AC41D5A1}" type="parTrans" cxnId="{9BD4206D-E918-4EAC-A6A5-F7C21884B053}">
      <dgm:prSet/>
      <dgm:spPr/>
      <dgm:t>
        <a:bodyPr/>
        <a:lstStyle/>
        <a:p>
          <a:endParaRPr lang="es-MX"/>
        </a:p>
      </dgm:t>
    </dgm:pt>
    <dgm:pt modelId="{A247BE9D-2EDB-4C4D-9D73-685D245C6C37}" type="sibTrans" cxnId="{9BD4206D-E918-4EAC-A6A5-F7C21884B053}">
      <dgm:prSet/>
      <dgm:spPr/>
      <dgm:t>
        <a:bodyPr/>
        <a:lstStyle/>
        <a:p>
          <a:endParaRPr lang="es-MX"/>
        </a:p>
      </dgm:t>
    </dgm:pt>
    <dgm:pt modelId="{DD859C89-4E1D-43EE-AEB3-970EABF25722}" type="pres">
      <dgm:prSet presAssocID="{ACBBC292-F677-4276-87DA-F2D47ECFF13B}" presName="Name0" presStyleCnt="0">
        <dgm:presLayoutVars>
          <dgm:chMax val="2"/>
          <dgm:chPref val="2"/>
          <dgm:animLvl val="lvl"/>
        </dgm:presLayoutVars>
      </dgm:prSet>
      <dgm:spPr/>
      <dgm:t>
        <a:bodyPr/>
        <a:lstStyle/>
        <a:p>
          <a:endParaRPr lang="es-MX"/>
        </a:p>
      </dgm:t>
    </dgm:pt>
    <dgm:pt modelId="{362DA852-EF48-469C-A221-89C95FD24CB6}" type="pres">
      <dgm:prSet presAssocID="{ACBBC292-F677-4276-87DA-F2D47ECFF13B}" presName="LeftText" presStyleLbl="revTx" presStyleIdx="0" presStyleCnt="0">
        <dgm:presLayoutVars>
          <dgm:bulletEnabled val="1"/>
        </dgm:presLayoutVars>
      </dgm:prSet>
      <dgm:spPr/>
      <dgm:t>
        <a:bodyPr/>
        <a:lstStyle/>
        <a:p>
          <a:endParaRPr lang="es-MX"/>
        </a:p>
      </dgm:t>
    </dgm:pt>
    <dgm:pt modelId="{CEB683F7-311B-427A-98B3-9090D3CDB5E0}" type="pres">
      <dgm:prSet presAssocID="{ACBBC292-F677-4276-87DA-F2D47ECFF13B}" presName="LeftNode" presStyleLbl="bgImgPlace1" presStyleIdx="0" presStyleCnt="2">
        <dgm:presLayoutVars>
          <dgm:chMax val="2"/>
          <dgm:chPref val="2"/>
        </dgm:presLayoutVars>
      </dgm:prSet>
      <dgm:spPr/>
      <dgm:t>
        <a:bodyPr/>
        <a:lstStyle/>
        <a:p>
          <a:endParaRPr lang="es-MX"/>
        </a:p>
      </dgm:t>
    </dgm:pt>
    <dgm:pt modelId="{42023960-7216-41E1-B75A-5855E47F5A42}" type="pres">
      <dgm:prSet presAssocID="{ACBBC292-F677-4276-87DA-F2D47ECFF13B}" presName="RightText" presStyleLbl="revTx" presStyleIdx="0" presStyleCnt="0">
        <dgm:presLayoutVars>
          <dgm:bulletEnabled val="1"/>
        </dgm:presLayoutVars>
      </dgm:prSet>
      <dgm:spPr/>
      <dgm:t>
        <a:bodyPr/>
        <a:lstStyle/>
        <a:p>
          <a:endParaRPr lang="es-MX"/>
        </a:p>
      </dgm:t>
    </dgm:pt>
    <dgm:pt modelId="{2F7CFD6C-3FFC-436C-85B5-CF5C09E88AD4}" type="pres">
      <dgm:prSet presAssocID="{ACBBC292-F677-4276-87DA-F2D47ECFF13B}" presName="RightNode" presStyleLbl="bgImgPlace1" presStyleIdx="1" presStyleCnt="2">
        <dgm:presLayoutVars>
          <dgm:chMax val="0"/>
          <dgm:chPref val="0"/>
        </dgm:presLayoutVars>
      </dgm:prSet>
      <dgm:spPr/>
      <dgm:t>
        <a:bodyPr/>
        <a:lstStyle/>
        <a:p>
          <a:endParaRPr lang="es-MX"/>
        </a:p>
      </dgm:t>
    </dgm:pt>
    <dgm:pt modelId="{1857D829-3E20-4319-9010-625B5A2C8EDC}" type="pres">
      <dgm:prSet presAssocID="{ACBBC292-F677-4276-87DA-F2D47ECFF13B}" presName="TopArrow" presStyleLbl="node1" presStyleIdx="0" presStyleCnt="2"/>
      <dgm:spPr/>
    </dgm:pt>
    <dgm:pt modelId="{287A0815-E92F-4977-A9D5-7EDFE32E6304}" type="pres">
      <dgm:prSet presAssocID="{ACBBC292-F677-4276-87DA-F2D47ECFF13B}" presName="BottomArrow" presStyleLbl="node1" presStyleIdx="1" presStyleCnt="2"/>
      <dgm:spPr/>
    </dgm:pt>
  </dgm:ptLst>
  <dgm:cxnLst>
    <dgm:cxn modelId="{338FD6DC-A23C-4EB0-973A-6768F6D639B8}" type="presOf" srcId="{1BF67840-2662-443C-B874-C8FF5E3204C8}" destId="{CEB683F7-311B-427A-98B3-9090D3CDB5E0}" srcOrd="1" destOrd="0" presId="urn:microsoft.com/office/officeart/2009/layout/ReverseList"/>
    <dgm:cxn modelId="{A0C38262-02B8-4AB3-9876-D12D562560A6}" type="presOf" srcId="{1BF67840-2662-443C-B874-C8FF5E3204C8}" destId="{362DA852-EF48-469C-A221-89C95FD24CB6}" srcOrd="0" destOrd="0" presId="urn:microsoft.com/office/officeart/2009/layout/ReverseList"/>
    <dgm:cxn modelId="{39E0FF76-7C56-4D2D-86FB-9E4C21195704}" type="presOf" srcId="{15F16C41-B30D-4058-B747-334C2CA70880}" destId="{2F7CFD6C-3FFC-436C-85B5-CF5C09E88AD4}" srcOrd="1" destOrd="0" presId="urn:microsoft.com/office/officeart/2009/layout/ReverseList"/>
    <dgm:cxn modelId="{B2EF61A4-9CD6-4685-A914-13271991732F}" type="presOf" srcId="{15F16C41-B30D-4058-B747-334C2CA70880}" destId="{42023960-7216-41E1-B75A-5855E47F5A42}" srcOrd="0" destOrd="0" presId="urn:microsoft.com/office/officeart/2009/layout/ReverseList"/>
    <dgm:cxn modelId="{C18573E6-0AD2-432E-9781-FCDC0EC91A15}" srcId="{ACBBC292-F677-4276-87DA-F2D47ECFF13B}" destId="{1BF67840-2662-443C-B874-C8FF5E3204C8}" srcOrd="0" destOrd="0" parTransId="{81CD3097-6561-4AFF-9B1E-643043A52447}" sibTransId="{15520A02-3664-4503-8796-0EEA340BDABA}"/>
    <dgm:cxn modelId="{45A49446-0098-4817-AC61-34CB078B91B9}" type="presOf" srcId="{ACBBC292-F677-4276-87DA-F2D47ECFF13B}" destId="{DD859C89-4E1D-43EE-AEB3-970EABF25722}" srcOrd="0" destOrd="0" presId="urn:microsoft.com/office/officeart/2009/layout/ReverseList"/>
    <dgm:cxn modelId="{9BD4206D-E918-4EAC-A6A5-F7C21884B053}" srcId="{ACBBC292-F677-4276-87DA-F2D47ECFF13B}" destId="{15F16C41-B30D-4058-B747-334C2CA70880}" srcOrd="1" destOrd="0" parTransId="{6EF5E6D2-2E0C-4567-84F3-A418AC41D5A1}" sibTransId="{A247BE9D-2EDB-4C4D-9D73-685D245C6C37}"/>
    <dgm:cxn modelId="{B43402D7-05F8-4B82-9559-C8C4DD4E2DA7}" type="presParOf" srcId="{DD859C89-4E1D-43EE-AEB3-970EABF25722}" destId="{362DA852-EF48-469C-A221-89C95FD24CB6}" srcOrd="0" destOrd="0" presId="urn:microsoft.com/office/officeart/2009/layout/ReverseList"/>
    <dgm:cxn modelId="{05F47B22-74D8-4B2F-AF51-FA92699DD9DE}" type="presParOf" srcId="{DD859C89-4E1D-43EE-AEB3-970EABF25722}" destId="{CEB683F7-311B-427A-98B3-9090D3CDB5E0}" srcOrd="1" destOrd="0" presId="urn:microsoft.com/office/officeart/2009/layout/ReverseList"/>
    <dgm:cxn modelId="{1AF7B454-2501-41B9-85FE-39D19C2EBC27}" type="presParOf" srcId="{DD859C89-4E1D-43EE-AEB3-970EABF25722}" destId="{42023960-7216-41E1-B75A-5855E47F5A42}" srcOrd="2" destOrd="0" presId="urn:microsoft.com/office/officeart/2009/layout/ReverseList"/>
    <dgm:cxn modelId="{B91F40E5-7B5F-4740-A8CC-01CFFB417A51}" type="presParOf" srcId="{DD859C89-4E1D-43EE-AEB3-970EABF25722}" destId="{2F7CFD6C-3FFC-436C-85B5-CF5C09E88AD4}" srcOrd="3" destOrd="0" presId="urn:microsoft.com/office/officeart/2009/layout/ReverseList"/>
    <dgm:cxn modelId="{2164A3A5-3C4A-4740-BF1D-41DC753FAE21}" type="presParOf" srcId="{DD859C89-4E1D-43EE-AEB3-970EABF25722}" destId="{1857D829-3E20-4319-9010-625B5A2C8EDC}" srcOrd="4" destOrd="0" presId="urn:microsoft.com/office/officeart/2009/layout/ReverseList"/>
    <dgm:cxn modelId="{34BC486E-B9C4-43C0-B287-54B39693EFA9}" type="presParOf" srcId="{DD859C89-4E1D-43EE-AEB3-970EABF25722}" destId="{287A0815-E92F-4977-A9D5-7EDFE32E6304}" srcOrd="5" destOrd="0" presId="urn:microsoft.com/office/officeart/2009/layout/Reverse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4.xml><?xml version="1.0" encoding="utf-8"?>
<dgm:dataModel xmlns:dgm="http://schemas.openxmlformats.org/drawingml/2006/diagram" xmlns:a="http://schemas.openxmlformats.org/drawingml/2006/main">
  <dgm:ptLst>
    <dgm:pt modelId="{CEB9EF35-A7AD-493D-A6DB-02938EAF1298}" type="doc">
      <dgm:prSet loTypeId="urn:microsoft.com/office/officeart/2005/8/layout/chart3" loCatId="relationship" qsTypeId="urn:microsoft.com/office/officeart/2005/8/quickstyle/simple1" qsCatId="simple" csTypeId="urn:microsoft.com/office/officeart/2005/8/colors/accent1_2" csCatId="accent1" phldr="1"/>
      <dgm:spPr/>
    </dgm:pt>
    <dgm:pt modelId="{1ECE2B26-7B12-4B19-A26F-A376882B6A81}">
      <dgm:prSet phldrT="[Texto]"/>
      <dgm:spPr/>
      <dgm:t>
        <a:bodyPr/>
        <a:lstStyle/>
        <a:p>
          <a:r>
            <a:rPr lang="es-MX" dirty="0" smtClean="0"/>
            <a:t>La disminución de la captación bancaria que tuvo M4 se debió:</a:t>
          </a:r>
          <a:endParaRPr lang="es-MX" dirty="0"/>
        </a:p>
      </dgm:t>
    </dgm:pt>
    <dgm:pt modelId="{DED7C5B8-BE81-4FF4-8E1E-E90CDEC1CBBC}" type="parTrans" cxnId="{AE5E89C7-A6E2-475B-8F0C-381A66CF1980}">
      <dgm:prSet/>
      <dgm:spPr/>
      <dgm:t>
        <a:bodyPr/>
        <a:lstStyle/>
        <a:p>
          <a:endParaRPr lang="es-MX"/>
        </a:p>
      </dgm:t>
    </dgm:pt>
    <dgm:pt modelId="{FDB0A841-D965-4FF0-A8A4-95B08C2E04F1}" type="sibTrans" cxnId="{AE5E89C7-A6E2-475B-8F0C-381A66CF1980}">
      <dgm:prSet/>
      <dgm:spPr/>
      <dgm:t>
        <a:bodyPr/>
        <a:lstStyle/>
        <a:p>
          <a:endParaRPr lang="es-MX"/>
        </a:p>
      </dgm:t>
    </dgm:pt>
    <dgm:pt modelId="{B26FFE68-584D-4AA3-972A-AEE44FFE3098}">
      <dgm:prSet phldrT="[Texto]"/>
      <dgm:spPr/>
      <dgm:t>
        <a:bodyPr/>
        <a:lstStyle/>
        <a:p>
          <a:r>
            <a:rPr lang="es-MX" b="1" dirty="0" smtClean="0"/>
            <a:t>2. Para esterilizar el impacto monetario de la pérdida de reservas internacionales. </a:t>
          </a:r>
          <a:endParaRPr lang="es-MX" dirty="0"/>
        </a:p>
      </dgm:t>
    </dgm:pt>
    <dgm:pt modelId="{DCA5ADCC-41C8-42FA-8EC6-E910C780F502}" type="parTrans" cxnId="{E344AD2D-514E-4115-ADBF-5E1174AEA51D}">
      <dgm:prSet/>
      <dgm:spPr/>
      <dgm:t>
        <a:bodyPr/>
        <a:lstStyle/>
        <a:p>
          <a:endParaRPr lang="es-MX"/>
        </a:p>
      </dgm:t>
    </dgm:pt>
    <dgm:pt modelId="{A9BEE832-73E5-49FF-AE13-F8868E66F44F}" type="sibTrans" cxnId="{E344AD2D-514E-4115-ADBF-5E1174AEA51D}">
      <dgm:prSet/>
      <dgm:spPr/>
      <dgm:t>
        <a:bodyPr/>
        <a:lstStyle/>
        <a:p>
          <a:endParaRPr lang="es-MX"/>
        </a:p>
      </dgm:t>
    </dgm:pt>
    <dgm:pt modelId="{BDB4BB4D-9391-47F9-9753-47E13743807A}">
      <dgm:prSet phldrT="[Texto]"/>
      <dgm:spPr/>
      <dgm:t>
        <a:bodyPr/>
        <a:lstStyle/>
        <a:p>
          <a:r>
            <a:rPr lang="es-MX" b="1" dirty="0" smtClean="0"/>
            <a:t>1. A la compra de valores gubernamentales que llevo a cabo el Banco de México.</a:t>
          </a:r>
          <a:endParaRPr lang="es-MX" dirty="0"/>
        </a:p>
      </dgm:t>
    </dgm:pt>
    <dgm:pt modelId="{CF6F46EE-5189-4952-8AE8-F1FBCD6AD13D}" type="parTrans" cxnId="{7B810CF6-8C42-40D4-A95B-D28607EE31B2}">
      <dgm:prSet/>
      <dgm:spPr/>
      <dgm:t>
        <a:bodyPr/>
        <a:lstStyle/>
        <a:p>
          <a:endParaRPr lang="es-MX"/>
        </a:p>
      </dgm:t>
    </dgm:pt>
    <dgm:pt modelId="{0174419D-C75D-4A7F-A646-3D28FBE02FBE}" type="sibTrans" cxnId="{7B810CF6-8C42-40D4-A95B-D28607EE31B2}">
      <dgm:prSet/>
      <dgm:spPr/>
      <dgm:t>
        <a:bodyPr/>
        <a:lstStyle/>
        <a:p>
          <a:endParaRPr lang="es-MX"/>
        </a:p>
      </dgm:t>
    </dgm:pt>
    <dgm:pt modelId="{AF1B5BFE-7FD4-4B43-8014-C50B3A7420BE}" type="pres">
      <dgm:prSet presAssocID="{CEB9EF35-A7AD-493D-A6DB-02938EAF1298}" presName="compositeShape" presStyleCnt="0">
        <dgm:presLayoutVars>
          <dgm:chMax val="7"/>
          <dgm:dir/>
          <dgm:resizeHandles val="exact"/>
        </dgm:presLayoutVars>
      </dgm:prSet>
      <dgm:spPr/>
    </dgm:pt>
    <dgm:pt modelId="{0F480FB1-B86E-4CD8-AC84-54C8714AA724}" type="pres">
      <dgm:prSet presAssocID="{CEB9EF35-A7AD-493D-A6DB-02938EAF1298}" presName="wedge1" presStyleLbl="node1" presStyleIdx="0" presStyleCnt="3"/>
      <dgm:spPr/>
      <dgm:t>
        <a:bodyPr/>
        <a:lstStyle/>
        <a:p>
          <a:endParaRPr lang="es-MX"/>
        </a:p>
      </dgm:t>
    </dgm:pt>
    <dgm:pt modelId="{18D5BF28-38E8-4FCC-9E73-0802AAB28CCD}" type="pres">
      <dgm:prSet presAssocID="{CEB9EF35-A7AD-493D-A6DB-02938EAF1298}" presName="wedge1Tx" presStyleLbl="node1" presStyleIdx="0" presStyleCnt="3">
        <dgm:presLayoutVars>
          <dgm:chMax val="0"/>
          <dgm:chPref val="0"/>
          <dgm:bulletEnabled val="1"/>
        </dgm:presLayoutVars>
      </dgm:prSet>
      <dgm:spPr/>
      <dgm:t>
        <a:bodyPr/>
        <a:lstStyle/>
        <a:p>
          <a:endParaRPr lang="es-MX"/>
        </a:p>
      </dgm:t>
    </dgm:pt>
    <dgm:pt modelId="{09EF1C34-C37B-4786-A6E1-CF0A2D41D454}" type="pres">
      <dgm:prSet presAssocID="{CEB9EF35-A7AD-493D-A6DB-02938EAF1298}" presName="wedge2" presStyleLbl="node1" presStyleIdx="1" presStyleCnt="3"/>
      <dgm:spPr/>
      <dgm:t>
        <a:bodyPr/>
        <a:lstStyle/>
        <a:p>
          <a:endParaRPr lang="es-MX"/>
        </a:p>
      </dgm:t>
    </dgm:pt>
    <dgm:pt modelId="{6306D16E-6F26-4185-940C-D9B74DF52987}" type="pres">
      <dgm:prSet presAssocID="{CEB9EF35-A7AD-493D-A6DB-02938EAF1298}" presName="wedge2Tx" presStyleLbl="node1" presStyleIdx="1" presStyleCnt="3">
        <dgm:presLayoutVars>
          <dgm:chMax val="0"/>
          <dgm:chPref val="0"/>
          <dgm:bulletEnabled val="1"/>
        </dgm:presLayoutVars>
      </dgm:prSet>
      <dgm:spPr/>
      <dgm:t>
        <a:bodyPr/>
        <a:lstStyle/>
        <a:p>
          <a:endParaRPr lang="es-MX"/>
        </a:p>
      </dgm:t>
    </dgm:pt>
    <dgm:pt modelId="{0E5FB9C4-FFD3-4C48-AB90-4CA8395C9939}" type="pres">
      <dgm:prSet presAssocID="{CEB9EF35-A7AD-493D-A6DB-02938EAF1298}" presName="wedge3" presStyleLbl="node1" presStyleIdx="2" presStyleCnt="3"/>
      <dgm:spPr/>
      <dgm:t>
        <a:bodyPr/>
        <a:lstStyle/>
        <a:p>
          <a:endParaRPr lang="es-MX"/>
        </a:p>
      </dgm:t>
    </dgm:pt>
    <dgm:pt modelId="{D8E90292-5A45-4986-99BB-C99F16D355B1}" type="pres">
      <dgm:prSet presAssocID="{CEB9EF35-A7AD-493D-A6DB-02938EAF1298}" presName="wedge3Tx" presStyleLbl="node1" presStyleIdx="2" presStyleCnt="3">
        <dgm:presLayoutVars>
          <dgm:chMax val="0"/>
          <dgm:chPref val="0"/>
          <dgm:bulletEnabled val="1"/>
        </dgm:presLayoutVars>
      </dgm:prSet>
      <dgm:spPr/>
      <dgm:t>
        <a:bodyPr/>
        <a:lstStyle/>
        <a:p>
          <a:endParaRPr lang="es-MX"/>
        </a:p>
      </dgm:t>
    </dgm:pt>
  </dgm:ptLst>
  <dgm:cxnLst>
    <dgm:cxn modelId="{7BCF4960-07AE-411D-B617-6BEE7054B3CA}" type="presOf" srcId="{CEB9EF35-A7AD-493D-A6DB-02938EAF1298}" destId="{AF1B5BFE-7FD4-4B43-8014-C50B3A7420BE}" srcOrd="0" destOrd="0" presId="urn:microsoft.com/office/officeart/2005/8/layout/chart3"/>
    <dgm:cxn modelId="{815C17FD-126D-4C08-A17F-B55170DFBB68}" type="presOf" srcId="{1ECE2B26-7B12-4B19-A26F-A376882B6A81}" destId="{18D5BF28-38E8-4FCC-9E73-0802AAB28CCD}" srcOrd="1" destOrd="0" presId="urn:microsoft.com/office/officeart/2005/8/layout/chart3"/>
    <dgm:cxn modelId="{E6A1CCFF-DB81-440D-9B6E-1D14AF3B8FA8}" type="presOf" srcId="{B26FFE68-584D-4AA3-972A-AEE44FFE3098}" destId="{09EF1C34-C37B-4786-A6E1-CF0A2D41D454}" srcOrd="0" destOrd="0" presId="urn:microsoft.com/office/officeart/2005/8/layout/chart3"/>
    <dgm:cxn modelId="{2D3DAE49-D53C-403F-AF92-6B9E81A629E0}" type="presOf" srcId="{1ECE2B26-7B12-4B19-A26F-A376882B6A81}" destId="{0F480FB1-B86E-4CD8-AC84-54C8714AA724}" srcOrd="0" destOrd="0" presId="urn:microsoft.com/office/officeart/2005/8/layout/chart3"/>
    <dgm:cxn modelId="{907A2B20-13DB-482A-A7D0-D8BBF545B8BF}" type="presOf" srcId="{BDB4BB4D-9391-47F9-9753-47E13743807A}" destId="{D8E90292-5A45-4986-99BB-C99F16D355B1}" srcOrd="1" destOrd="0" presId="urn:microsoft.com/office/officeart/2005/8/layout/chart3"/>
    <dgm:cxn modelId="{AE5E89C7-A6E2-475B-8F0C-381A66CF1980}" srcId="{CEB9EF35-A7AD-493D-A6DB-02938EAF1298}" destId="{1ECE2B26-7B12-4B19-A26F-A376882B6A81}" srcOrd="0" destOrd="0" parTransId="{DED7C5B8-BE81-4FF4-8E1E-E90CDEC1CBBC}" sibTransId="{FDB0A841-D965-4FF0-A8A4-95B08C2E04F1}"/>
    <dgm:cxn modelId="{7B810CF6-8C42-40D4-A95B-D28607EE31B2}" srcId="{CEB9EF35-A7AD-493D-A6DB-02938EAF1298}" destId="{BDB4BB4D-9391-47F9-9753-47E13743807A}" srcOrd="2" destOrd="0" parTransId="{CF6F46EE-5189-4952-8AE8-F1FBCD6AD13D}" sibTransId="{0174419D-C75D-4A7F-A646-3D28FBE02FBE}"/>
    <dgm:cxn modelId="{569F5846-5E51-4C4E-9DDA-3C1EA63A3CDA}" type="presOf" srcId="{BDB4BB4D-9391-47F9-9753-47E13743807A}" destId="{0E5FB9C4-FFD3-4C48-AB90-4CA8395C9939}" srcOrd="0" destOrd="0" presId="urn:microsoft.com/office/officeart/2005/8/layout/chart3"/>
    <dgm:cxn modelId="{E344AD2D-514E-4115-ADBF-5E1174AEA51D}" srcId="{CEB9EF35-A7AD-493D-A6DB-02938EAF1298}" destId="{B26FFE68-584D-4AA3-972A-AEE44FFE3098}" srcOrd="1" destOrd="0" parTransId="{DCA5ADCC-41C8-42FA-8EC6-E910C780F502}" sibTransId="{A9BEE832-73E5-49FF-AE13-F8868E66F44F}"/>
    <dgm:cxn modelId="{E42162B2-2AAA-4F9C-97B6-965FAFB865F4}" type="presOf" srcId="{B26FFE68-584D-4AA3-972A-AEE44FFE3098}" destId="{6306D16E-6F26-4185-940C-D9B74DF52987}" srcOrd="1" destOrd="0" presId="urn:microsoft.com/office/officeart/2005/8/layout/chart3"/>
    <dgm:cxn modelId="{C732A90C-E890-41F9-9B82-D58800EF66BA}" type="presParOf" srcId="{AF1B5BFE-7FD4-4B43-8014-C50B3A7420BE}" destId="{0F480FB1-B86E-4CD8-AC84-54C8714AA724}" srcOrd="0" destOrd="0" presId="urn:microsoft.com/office/officeart/2005/8/layout/chart3"/>
    <dgm:cxn modelId="{33F1E6F9-5F54-442B-916E-DBFBA95DF167}" type="presParOf" srcId="{AF1B5BFE-7FD4-4B43-8014-C50B3A7420BE}" destId="{18D5BF28-38E8-4FCC-9E73-0802AAB28CCD}" srcOrd="1" destOrd="0" presId="urn:microsoft.com/office/officeart/2005/8/layout/chart3"/>
    <dgm:cxn modelId="{9E7BAA78-23C2-466D-BC2B-93B08F506244}" type="presParOf" srcId="{AF1B5BFE-7FD4-4B43-8014-C50B3A7420BE}" destId="{09EF1C34-C37B-4786-A6E1-CF0A2D41D454}" srcOrd="2" destOrd="0" presId="urn:microsoft.com/office/officeart/2005/8/layout/chart3"/>
    <dgm:cxn modelId="{2A7C6A3E-06DE-4647-A4CD-466BF39AFB96}" type="presParOf" srcId="{AF1B5BFE-7FD4-4B43-8014-C50B3A7420BE}" destId="{6306D16E-6F26-4185-940C-D9B74DF52987}" srcOrd="3" destOrd="0" presId="urn:microsoft.com/office/officeart/2005/8/layout/chart3"/>
    <dgm:cxn modelId="{C605234A-C350-4E50-95E9-645F2B4EB34A}" type="presParOf" srcId="{AF1B5BFE-7FD4-4B43-8014-C50B3A7420BE}" destId="{0E5FB9C4-FFD3-4C48-AB90-4CA8395C9939}" srcOrd="4" destOrd="0" presId="urn:microsoft.com/office/officeart/2005/8/layout/chart3"/>
    <dgm:cxn modelId="{CCD9FF38-B1B4-4D02-9A65-212026E1098B}" type="presParOf" srcId="{AF1B5BFE-7FD4-4B43-8014-C50B3A7420BE}" destId="{D8E90292-5A45-4986-99BB-C99F16D355B1}" srcOrd="5" destOrd="0" presId="urn:microsoft.com/office/officeart/2005/8/layout/char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5.xml><?xml version="1.0" encoding="utf-8"?>
<dgm:dataModel xmlns:dgm="http://schemas.openxmlformats.org/drawingml/2006/diagram" xmlns:a="http://schemas.openxmlformats.org/drawingml/2006/main">
  <dgm:ptLst>
    <dgm:pt modelId="{E1AEB463-B23C-446C-97ED-9DD1904B23F7}" type="doc">
      <dgm:prSet loTypeId="urn:microsoft.com/office/officeart/2005/8/layout/venn1" loCatId="relationship" qsTypeId="urn:microsoft.com/office/officeart/2005/8/quickstyle/simple1" qsCatId="simple" csTypeId="urn:microsoft.com/office/officeart/2005/8/colors/accent1_2" csCatId="accent1" phldr="1"/>
      <dgm:spPr/>
    </dgm:pt>
    <dgm:pt modelId="{6AFEEC47-860D-40F3-B098-193CBD86C00C}">
      <dgm:prSet phldrT="[Texto]"/>
      <dgm:spPr/>
      <dgm:t>
        <a:bodyPr/>
        <a:lstStyle/>
        <a:p>
          <a:r>
            <a:rPr lang="es-MX" dirty="0" smtClean="0"/>
            <a:t>El Banco de México permitió a las casas de bolsa:</a:t>
          </a:r>
          <a:endParaRPr lang="es-MX" dirty="0"/>
        </a:p>
      </dgm:t>
    </dgm:pt>
    <dgm:pt modelId="{4CD927BC-C8FE-46E3-B307-92A34633C7E0}" type="parTrans" cxnId="{484E3D45-CDBE-4E25-B28C-A66A9C2E791B}">
      <dgm:prSet/>
      <dgm:spPr/>
      <dgm:t>
        <a:bodyPr/>
        <a:lstStyle/>
        <a:p>
          <a:endParaRPr lang="es-MX"/>
        </a:p>
      </dgm:t>
    </dgm:pt>
    <dgm:pt modelId="{90BD1A2F-62CE-49B7-B516-A9519F09B774}" type="sibTrans" cxnId="{484E3D45-CDBE-4E25-B28C-A66A9C2E791B}">
      <dgm:prSet/>
      <dgm:spPr/>
      <dgm:t>
        <a:bodyPr/>
        <a:lstStyle/>
        <a:p>
          <a:endParaRPr lang="es-MX"/>
        </a:p>
      </dgm:t>
    </dgm:pt>
    <dgm:pt modelId="{F4F878D7-2AF6-4534-A1D8-7200E946672A}">
      <dgm:prSet phldrT="[Texto]"/>
      <dgm:spPr/>
      <dgm:t>
        <a:bodyPr/>
        <a:lstStyle/>
        <a:p>
          <a:r>
            <a:rPr lang="es-MX" b="1" dirty="0" smtClean="0"/>
            <a:t>Intermediarios o sobre efectivo destinado a la adquisición de estos valores, sin que en ningún caso las casas de bolsa puedan participar como fiduciarias en fideicomisos cuyo objetivo sea el otorgamiento de créditos.</a:t>
          </a:r>
          <a:endParaRPr lang="es-MX" dirty="0"/>
        </a:p>
      </dgm:t>
    </dgm:pt>
    <dgm:pt modelId="{BA364487-391A-4620-8669-6B717B7ACB36}" type="parTrans" cxnId="{5D4F282E-AC90-461C-8753-FE40F0613523}">
      <dgm:prSet/>
      <dgm:spPr/>
      <dgm:t>
        <a:bodyPr/>
        <a:lstStyle/>
        <a:p>
          <a:endParaRPr lang="es-MX"/>
        </a:p>
      </dgm:t>
    </dgm:pt>
    <dgm:pt modelId="{93D3C682-AE6D-4FFF-A1B8-B05E8DF27AB3}" type="sibTrans" cxnId="{5D4F282E-AC90-461C-8753-FE40F0613523}">
      <dgm:prSet/>
      <dgm:spPr/>
      <dgm:t>
        <a:bodyPr/>
        <a:lstStyle/>
        <a:p>
          <a:endParaRPr lang="es-MX"/>
        </a:p>
      </dgm:t>
    </dgm:pt>
    <dgm:pt modelId="{0CED1BB1-8AB5-4765-955E-211F31F7EA1E}">
      <dgm:prSet phldrT="[Texto]"/>
      <dgm:spPr/>
      <dgm:t>
        <a:bodyPr/>
        <a:lstStyle/>
        <a:p>
          <a:r>
            <a:rPr lang="es-MX" b="1" dirty="0" smtClean="0"/>
            <a:t>Actuar como fiduciarias en fideicomisos de inversión, administración y garantía sobre valores inscritos en la Sección de Valores.</a:t>
          </a:r>
          <a:endParaRPr lang="es-MX" dirty="0"/>
        </a:p>
      </dgm:t>
    </dgm:pt>
    <dgm:pt modelId="{D7EFA36D-0497-4E75-9BF8-F5D51052261B}" type="parTrans" cxnId="{1CB0F3E3-0777-41B4-99DB-3A9794BB82C6}">
      <dgm:prSet/>
      <dgm:spPr/>
      <dgm:t>
        <a:bodyPr/>
        <a:lstStyle/>
        <a:p>
          <a:endParaRPr lang="es-MX"/>
        </a:p>
      </dgm:t>
    </dgm:pt>
    <dgm:pt modelId="{4CD894B8-B2B0-4ACD-B2C6-4624ED2FFFDD}" type="sibTrans" cxnId="{1CB0F3E3-0777-41B4-99DB-3A9794BB82C6}">
      <dgm:prSet/>
      <dgm:spPr/>
      <dgm:t>
        <a:bodyPr/>
        <a:lstStyle/>
        <a:p>
          <a:endParaRPr lang="es-MX"/>
        </a:p>
      </dgm:t>
    </dgm:pt>
    <dgm:pt modelId="{D2546AE2-5840-4DC6-9A16-01AE766F5E9A}" type="pres">
      <dgm:prSet presAssocID="{E1AEB463-B23C-446C-97ED-9DD1904B23F7}" presName="compositeShape" presStyleCnt="0">
        <dgm:presLayoutVars>
          <dgm:chMax val="7"/>
          <dgm:dir/>
          <dgm:resizeHandles val="exact"/>
        </dgm:presLayoutVars>
      </dgm:prSet>
      <dgm:spPr/>
    </dgm:pt>
    <dgm:pt modelId="{DED11703-0320-4535-A230-4A6A32DB72DD}" type="pres">
      <dgm:prSet presAssocID="{6AFEEC47-860D-40F3-B098-193CBD86C00C}" presName="circ1" presStyleLbl="vennNode1" presStyleIdx="0" presStyleCnt="3"/>
      <dgm:spPr/>
      <dgm:t>
        <a:bodyPr/>
        <a:lstStyle/>
        <a:p>
          <a:endParaRPr lang="es-MX"/>
        </a:p>
      </dgm:t>
    </dgm:pt>
    <dgm:pt modelId="{944A8A76-83F2-4FE7-A2B5-A36D07A67281}" type="pres">
      <dgm:prSet presAssocID="{6AFEEC47-860D-40F3-B098-193CBD86C00C}" presName="circ1Tx" presStyleLbl="revTx" presStyleIdx="0" presStyleCnt="0">
        <dgm:presLayoutVars>
          <dgm:chMax val="0"/>
          <dgm:chPref val="0"/>
          <dgm:bulletEnabled val="1"/>
        </dgm:presLayoutVars>
      </dgm:prSet>
      <dgm:spPr/>
      <dgm:t>
        <a:bodyPr/>
        <a:lstStyle/>
        <a:p>
          <a:endParaRPr lang="es-MX"/>
        </a:p>
      </dgm:t>
    </dgm:pt>
    <dgm:pt modelId="{00241813-8FC6-4AF3-AEE8-9C5D02E7FB0C}" type="pres">
      <dgm:prSet presAssocID="{F4F878D7-2AF6-4534-A1D8-7200E946672A}" presName="circ2" presStyleLbl="vennNode1" presStyleIdx="1" presStyleCnt="3"/>
      <dgm:spPr/>
      <dgm:t>
        <a:bodyPr/>
        <a:lstStyle/>
        <a:p>
          <a:endParaRPr lang="es-MX"/>
        </a:p>
      </dgm:t>
    </dgm:pt>
    <dgm:pt modelId="{232ACD71-B433-4E44-82BB-1EA38C6BE450}" type="pres">
      <dgm:prSet presAssocID="{F4F878D7-2AF6-4534-A1D8-7200E946672A}" presName="circ2Tx" presStyleLbl="revTx" presStyleIdx="0" presStyleCnt="0">
        <dgm:presLayoutVars>
          <dgm:chMax val="0"/>
          <dgm:chPref val="0"/>
          <dgm:bulletEnabled val="1"/>
        </dgm:presLayoutVars>
      </dgm:prSet>
      <dgm:spPr/>
      <dgm:t>
        <a:bodyPr/>
        <a:lstStyle/>
        <a:p>
          <a:endParaRPr lang="es-MX"/>
        </a:p>
      </dgm:t>
    </dgm:pt>
    <dgm:pt modelId="{EEFA7C02-DA56-49C3-B208-A96F0A41792F}" type="pres">
      <dgm:prSet presAssocID="{0CED1BB1-8AB5-4765-955E-211F31F7EA1E}" presName="circ3" presStyleLbl="vennNode1" presStyleIdx="2" presStyleCnt="3"/>
      <dgm:spPr/>
      <dgm:t>
        <a:bodyPr/>
        <a:lstStyle/>
        <a:p>
          <a:endParaRPr lang="es-MX"/>
        </a:p>
      </dgm:t>
    </dgm:pt>
    <dgm:pt modelId="{E858799E-607F-4FA4-81F1-49955B508B47}" type="pres">
      <dgm:prSet presAssocID="{0CED1BB1-8AB5-4765-955E-211F31F7EA1E}" presName="circ3Tx" presStyleLbl="revTx" presStyleIdx="0" presStyleCnt="0">
        <dgm:presLayoutVars>
          <dgm:chMax val="0"/>
          <dgm:chPref val="0"/>
          <dgm:bulletEnabled val="1"/>
        </dgm:presLayoutVars>
      </dgm:prSet>
      <dgm:spPr/>
      <dgm:t>
        <a:bodyPr/>
        <a:lstStyle/>
        <a:p>
          <a:endParaRPr lang="es-MX"/>
        </a:p>
      </dgm:t>
    </dgm:pt>
  </dgm:ptLst>
  <dgm:cxnLst>
    <dgm:cxn modelId="{5E0E66FC-8AED-45A1-AE78-A402E343E85D}" type="presOf" srcId="{F4F878D7-2AF6-4534-A1D8-7200E946672A}" destId="{00241813-8FC6-4AF3-AEE8-9C5D02E7FB0C}" srcOrd="0" destOrd="0" presId="urn:microsoft.com/office/officeart/2005/8/layout/venn1"/>
    <dgm:cxn modelId="{A6B890E4-3226-4BBF-867B-FC359FFF2AF4}" type="presOf" srcId="{0CED1BB1-8AB5-4765-955E-211F31F7EA1E}" destId="{E858799E-607F-4FA4-81F1-49955B508B47}" srcOrd="1" destOrd="0" presId="urn:microsoft.com/office/officeart/2005/8/layout/venn1"/>
    <dgm:cxn modelId="{CB5F4FAA-D26B-40B9-B5F6-631EC1BAA53F}" type="presOf" srcId="{E1AEB463-B23C-446C-97ED-9DD1904B23F7}" destId="{D2546AE2-5840-4DC6-9A16-01AE766F5E9A}" srcOrd="0" destOrd="0" presId="urn:microsoft.com/office/officeart/2005/8/layout/venn1"/>
    <dgm:cxn modelId="{977C05EC-DE73-486A-B49A-8DE9749751D7}" type="presOf" srcId="{F4F878D7-2AF6-4534-A1D8-7200E946672A}" destId="{232ACD71-B433-4E44-82BB-1EA38C6BE450}" srcOrd="1" destOrd="0" presId="urn:microsoft.com/office/officeart/2005/8/layout/venn1"/>
    <dgm:cxn modelId="{97E2922D-8DCD-43E4-AAD6-8354B5A00171}" type="presOf" srcId="{6AFEEC47-860D-40F3-B098-193CBD86C00C}" destId="{DED11703-0320-4535-A230-4A6A32DB72DD}" srcOrd="0" destOrd="0" presId="urn:microsoft.com/office/officeart/2005/8/layout/venn1"/>
    <dgm:cxn modelId="{4C25041A-9D8F-4652-B7EE-F4FEA5809795}" type="presOf" srcId="{6AFEEC47-860D-40F3-B098-193CBD86C00C}" destId="{944A8A76-83F2-4FE7-A2B5-A36D07A67281}" srcOrd="1" destOrd="0" presId="urn:microsoft.com/office/officeart/2005/8/layout/venn1"/>
    <dgm:cxn modelId="{5868A361-FB16-487D-88CE-66E905A5D72F}" type="presOf" srcId="{0CED1BB1-8AB5-4765-955E-211F31F7EA1E}" destId="{EEFA7C02-DA56-49C3-B208-A96F0A41792F}" srcOrd="0" destOrd="0" presId="urn:microsoft.com/office/officeart/2005/8/layout/venn1"/>
    <dgm:cxn modelId="{484E3D45-CDBE-4E25-B28C-A66A9C2E791B}" srcId="{E1AEB463-B23C-446C-97ED-9DD1904B23F7}" destId="{6AFEEC47-860D-40F3-B098-193CBD86C00C}" srcOrd="0" destOrd="0" parTransId="{4CD927BC-C8FE-46E3-B307-92A34633C7E0}" sibTransId="{90BD1A2F-62CE-49B7-B516-A9519F09B774}"/>
    <dgm:cxn modelId="{5D4F282E-AC90-461C-8753-FE40F0613523}" srcId="{E1AEB463-B23C-446C-97ED-9DD1904B23F7}" destId="{F4F878D7-2AF6-4534-A1D8-7200E946672A}" srcOrd="1" destOrd="0" parTransId="{BA364487-391A-4620-8669-6B717B7ACB36}" sibTransId="{93D3C682-AE6D-4FFF-A1B8-B05E8DF27AB3}"/>
    <dgm:cxn modelId="{1CB0F3E3-0777-41B4-99DB-3A9794BB82C6}" srcId="{E1AEB463-B23C-446C-97ED-9DD1904B23F7}" destId="{0CED1BB1-8AB5-4765-955E-211F31F7EA1E}" srcOrd="2" destOrd="0" parTransId="{D7EFA36D-0497-4E75-9BF8-F5D51052261B}" sibTransId="{4CD894B8-B2B0-4ACD-B2C6-4624ED2FFFDD}"/>
    <dgm:cxn modelId="{B073EFBB-3583-427D-B3A8-743CFF94FE50}" type="presParOf" srcId="{D2546AE2-5840-4DC6-9A16-01AE766F5E9A}" destId="{DED11703-0320-4535-A230-4A6A32DB72DD}" srcOrd="0" destOrd="0" presId="urn:microsoft.com/office/officeart/2005/8/layout/venn1"/>
    <dgm:cxn modelId="{EFB03E28-6143-45DC-B441-EE0ED6E99033}" type="presParOf" srcId="{D2546AE2-5840-4DC6-9A16-01AE766F5E9A}" destId="{944A8A76-83F2-4FE7-A2B5-A36D07A67281}" srcOrd="1" destOrd="0" presId="urn:microsoft.com/office/officeart/2005/8/layout/venn1"/>
    <dgm:cxn modelId="{648EE72F-9F8B-4B7D-9ED4-C50BE8C5CB2A}" type="presParOf" srcId="{D2546AE2-5840-4DC6-9A16-01AE766F5E9A}" destId="{00241813-8FC6-4AF3-AEE8-9C5D02E7FB0C}" srcOrd="2" destOrd="0" presId="urn:microsoft.com/office/officeart/2005/8/layout/venn1"/>
    <dgm:cxn modelId="{31D4B1A0-C3C5-4C9B-A14A-F129EB46824F}" type="presParOf" srcId="{D2546AE2-5840-4DC6-9A16-01AE766F5E9A}" destId="{232ACD71-B433-4E44-82BB-1EA38C6BE450}" srcOrd="3" destOrd="0" presId="urn:microsoft.com/office/officeart/2005/8/layout/venn1"/>
    <dgm:cxn modelId="{A160D7B6-8006-4266-A932-3675728729A0}" type="presParOf" srcId="{D2546AE2-5840-4DC6-9A16-01AE766F5E9A}" destId="{EEFA7C02-DA56-49C3-B208-A96F0A41792F}" srcOrd="4" destOrd="0" presId="urn:microsoft.com/office/officeart/2005/8/layout/venn1"/>
    <dgm:cxn modelId="{A35EA61C-B492-4E30-B581-35AE1DF118BD}" type="presParOf" srcId="{D2546AE2-5840-4DC6-9A16-01AE766F5E9A}" destId="{E858799E-607F-4FA4-81F1-49955B508B47}" srcOrd="5"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6.xml><?xml version="1.0" encoding="utf-8"?>
<dgm:dataModel xmlns:dgm="http://schemas.openxmlformats.org/drawingml/2006/diagram" xmlns:a="http://schemas.openxmlformats.org/drawingml/2006/main">
  <dgm:ptLst>
    <dgm:pt modelId="{F35753BD-32ED-422B-9E02-C16FE6D61015}" type="doc">
      <dgm:prSet loTypeId="urn:microsoft.com/office/officeart/2005/8/layout/cycle7" loCatId="cycle" qsTypeId="urn:microsoft.com/office/officeart/2005/8/quickstyle/simple1" qsCatId="simple" csTypeId="urn:microsoft.com/office/officeart/2005/8/colors/accent1_2" csCatId="accent1" phldr="1"/>
      <dgm:spPr/>
      <dgm:t>
        <a:bodyPr/>
        <a:lstStyle/>
        <a:p>
          <a:endParaRPr lang="es-MX"/>
        </a:p>
      </dgm:t>
    </dgm:pt>
    <dgm:pt modelId="{6E6AA225-B41F-44D8-A7BF-1465F61419DE}">
      <dgm:prSet phldrT="[Texto]"/>
      <dgm:spPr/>
      <dgm:t>
        <a:bodyPr/>
        <a:lstStyle/>
        <a:p>
          <a:r>
            <a:rPr lang="es-MX" dirty="0" smtClean="0"/>
            <a:t>Objetivos a los cuales respondió la política de precios y tarifas públicos:</a:t>
          </a:r>
          <a:endParaRPr lang="es-MX" dirty="0"/>
        </a:p>
      </dgm:t>
    </dgm:pt>
    <dgm:pt modelId="{DDCB4213-F117-4662-93D7-96B066905CBC}" type="parTrans" cxnId="{7D90CEF5-B268-4F7E-9DFB-8DF4D5143F2C}">
      <dgm:prSet/>
      <dgm:spPr/>
      <dgm:t>
        <a:bodyPr/>
        <a:lstStyle/>
        <a:p>
          <a:endParaRPr lang="es-MX"/>
        </a:p>
      </dgm:t>
    </dgm:pt>
    <dgm:pt modelId="{54C47FA8-809F-467A-AA45-E069E3723C8D}" type="sibTrans" cxnId="{7D90CEF5-B268-4F7E-9DFB-8DF4D5143F2C}">
      <dgm:prSet/>
      <dgm:spPr/>
      <dgm:t>
        <a:bodyPr/>
        <a:lstStyle/>
        <a:p>
          <a:endParaRPr lang="es-MX"/>
        </a:p>
      </dgm:t>
    </dgm:pt>
    <dgm:pt modelId="{20CFCDAE-F0F1-4F8F-8B2D-CDF1BB58C469}">
      <dgm:prSet phldrT="[Texto]"/>
      <dgm:spPr/>
      <dgm:t>
        <a:bodyPr/>
        <a:lstStyle/>
        <a:p>
          <a:r>
            <a:rPr lang="es-MX" b="1" dirty="0" smtClean="0"/>
            <a:t>Evitar que las cotizaciones de los bienes y servicios públicos se rezaguen con respeto a sus similares en las economías de los principales socios comerciales del país.</a:t>
          </a:r>
          <a:endParaRPr lang="es-MX" dirty="0"/>
        </a:p>
      </dgm:t>
    </dgm:pt>
    <dgm:pt modelId="{7B97EBF5-5DD1-413D-8D43-B0E9CBA8AD19}" type="parTrans" cxnId="{EFD40C7E-DB79-43A5-A64F-2ED73315B0B4}">
      <dgm:prSet/>
      <dgm:spPr/>
      <dgm:t>
        <a:bodyPr/>
        <a:lstStyle/>
        <a:p>
          <a:endParaRPr lang="es-MX"/>
        </a:p>
      </dgm:t>
    </dgm:pt>
    <dgm:pt modelId="{F33060D1-272A-49FE-9D18-ED5710BA0136}" type="sibTrans" cxnId="{EFD40C7E-DB79-43A5-A64F-2ED73315B0B4}">
      <dgm:prSet/>
      <dgm:spPr/>
      <dgm:t>
        <a:bodyPr/>
        <a:lstStyle/>
        <a:p>
          <a:endParaRPr lang="es-MX"/>
        </a:p>
      </dgm:t>
    </dgm:pt>
    <dgm:pt modelId="{69F22915-5878-40BF-B13B-99FF0F482788}">
      <dgm:prSet phldrT="[Texto]"/>
      <dgm:spPr/>
      <dgm:t>
        <a:bodyPr/>
        <a:lstStyle/>
        <a:p>
          <a:r>
            <a:rPr lang="es-MX" b="1" dirty="0" smtClean="0"/>
            <a:t>Contribuir a abatir la inflación, eliminar subsidios sin justificación económica o social y </a:t>
          </a:r>
          <a:endParaRPr lang="es-MX" dirty="0"/>
        </a:p>
      </dgm:t>
    </dgm:pt>
    <dgm:pt modelId="{BE8F751B-B956-4B27-B45B-E5389FE5F181}" type="parTrans" cxnId="{E9BA4CB7-1FD7-4B86-9E20-1C39975A65FB}">
      <dgm:prSet/>
      <dgm:spPr/>
      <dgm:t>
        <a:bodyPr/>
        <a:lstStyle/>
        <a:p>
          <a:endParaRPr lang="es-MX"/>
        </a:p>
      </dgm:t>
    </dgm:pt>
    <dgm:pt modelId="{48F4A616-514C-4D24-9248-A2C9450792E4}" type="sibTrans" cxnId="{E9BA4CB7-1FD7-4B86-9E20-1C39975A65FB}">
      <dgm:prSet/>
      <dgm:spPr/>
      <dgm:t>
        <a:bodyPr/>
        <a:lstStyle/>
        <a:p>
          <a:endParaRPr lang="es-MX"/>
        </a:p>
      </dgm:t>
    </dgm:pt>
    <dgm:pt modelId="{BE900E67-C3C8-491A-911F-D00D7522431A}" type="pres">
      <dgm:prSet presAssocID="{F35753BD-32ED-422B-9E02-C16FE6D61015}" presName="Name0" presStyleCnt="0">
        <dgm:presLayoutVars>
          <dgm:dir/>
          <dgm:resizeHandles val="exact"/>
        </dgm:presLayoutVars>
      </dgm:prSet>
      <dgm:spPr/>
      <dgm:t>
        <a:bodyPr/>
        <a:lstStyle/>
        <a:p>
          <a:endParaRPr lang="es-MX"/>
        </a:p>
      </dgm:t>
    </dgm:pt>
    <dgm:pt modelId="{D402886A-FECF-42C6-945A-AE24002B12C3}" type="pres">
      <dgm:prSet presAssocID="{6E6AA225-B41F-44D8-A7BF-1465F61419DE}" presName="node" presStyleLbl="node1" presStyleIdx="0" presStyleCnt="3">
        <dgm:presLayoutVars>
          <dgm:bulletEnabled val="1"/>
        </dgm:presLayoutVars>
      </dgm:prSet>
      <dgm:spPr/>
      <dgm:t>
        <a:bodyPr/>
        <a:lstStyle/>
        <a:p>
          <a:endParaRPr lang="es-MX"/>
        </a:p>
      </dgm:t>
    </dgm:pt>
    <dgm:pt modelId="{C438EE77-DB4B-4915-84A7-131EA8C9F0CF}" type="pres">
      <dgm:prSet presAssocID="{54C47FA8-809F-467A-AA45-E069E3723C8D}" presName="sibTrans" presStyleLbl="sibTrans2D1" presStyleIdx="0" presStyleCnt="3"/>
      <dgm:spPr/>
      <dgm:t>
        <a:bodyPr/>
        <a:lstStyle/>
        <a:p>
          <a:endParaRPr lang="es-MX"/>
        </a:p>
      </dgm:t>
    </dgm:pt>
    <dgm:pt modelId="{83F082CA-4E61-42E2-BC8D-B71434001726}" type="pres">
      <dgm:prSet presAssocID="{54C47FA8-809F-467A-AA45-E069E3723C8D}" presName="connectorText" presStyleLbl="sibTrans2D1" presStyleIdx="0" presStyleCnt="3"/>
      <dgm:spPr/>
      <dgm:t>
        <a:bodyPr/>
        <a:lstStyle/>
        <a:p>
          <a:endParaRPr lang="es-MX"/>
        </a:p>
      </dgm:t>
    </dgm:pt>
    <dgm:pt modelId="{60E3C643-BB76-418B-88B7-513B0A3AB217}" type="pres">
      <dgm:prSet presAssocID="{20CFCDAE-F0F1-4F8F-8B2D-CDF1BB58C469}" presName="node" presStyleLbl="node1" presStyleIdx="1" presStyleCnt="3">
        <dgm:presLayoutVars>
          <dgm:bulletEnabled val="1"/>
        </dgm:presLayoutVars>
      </dgm:prSet>
      <dgm:spPr/>
      <dgm:t>
        <a:bodyPr/>
        <a:lstStyle/>
        <a:p>
          <a:endParaRPr lang="es-MX"/>
        </a:p>
      </dgm:t>
    </dgm:pt>
    <dgm:pt modelId="{C102FB90-8927-4797-8F73-96DD2CBDD966}" type="pres">
      <dgm:prSet presAssocID="{F33060D1-272A-49FE-9D18-ED5710BA0136}" presName="sibTrans" presStyleLbl="sibTrans2D1" presStyleIdx="1" presStyleCnt="3"/>
      <dgm:spPr/>
      <dgm:t>
        <a:bodyPr/>
        <a:lstStyle/>
        <a:p>
          <a:endParaRPr lang="es-MX"/>
        </a:p>
      </dgm:t>
    </dgm:pt>
    <dgm:pt modelId="{EA918612-8243-4D6C-B4AD-EF68560D63C4}" type="pres">
      <dgm:prSet presAssocID="{F33060D1-272A-49FE-9D18-ED5710BA0136}" presName="connectorText" presStyleLbl="sibTrans2D1" presStyleIdx="1" presStyleCnt="3"/>
      <dgm:spPr/>
      <dgm:t>
        <a:bodyPr/>
        <a:lstStyle/>
        <a:p>
          <a:endParaRPr lang="es-MX"/>
        </a:p>
      </dgm:t>
    </dgm:pt>
    <dgm:pt modelId="{179F81E9-FAD4-45C0-82EB-950AEF5A447E}" type="pres">
      <dgm:prSet presAssocID="{69F22915-5878-40BF-B13B-99FF0F482788}" presName="node" presStyleLbl="node1" presStyleIdx="2" presStyleCnt="3">
        <dgm:presLayoutVars>
          <dgm:bulletEnabled val="1"/>
        </dgm:presLayoutVars>
      </dgm:prSet>
      <dgm:spPr/>
      <dgm:t>
        <a:bodyPr/>
        <a:lstStyle/>
        <a:p>
          <a:endParaRPr lang="es-MX"/>
        </a:p>
      </dgm:t>
    </dgm:pt>
    <dgm:pt modelId="{8A665500-9744-4576-820E-F2621032199F}" type="pres">
      <dgm:prSet presAssocID="{48F4A616-514C-4D24-9248-A2C9450792E4}" presName="sibTrans" presStyleLbl="sibTrans2D1" presStyleIdx="2" presStyleCnt="3"/>
      <dgm:spPr/>
      <dgm:t>
        <a:bodyPr/>
        <a:lstStyle/>
        <a:p>
          <a:endParaRPr lang="es-MX"/>
        </a:p>
      </dgm:t>
    </dgm:pt>
    <dgm:pt modelId="{8A26E373-35DE-41E4-BF84-FB5199E8CEF0}" type="pres">
      <dgm:prSet presAssocID="{48F4A616-514C-4D24-9248-A2C9450792E4}" presName="connectorText" presStyleLbl="sibTrans2D1" presStyleIdx="2" presStyleCnt="3"/>
      <dgm:spPr/>
      <dgm:t>
        <a:bodyPr/>
        <a:lstStyle/>
        <a:p>
          <a:endParaRPr lang="es-MX"/>
        </a:p>
      </dgm:t>
    </dgm:pt>
  </dgm:ptLst>
  <dgm:cxnLst>
    <dgm:cxn modelId="{95515DB8-B18E-4725-88D0-EDBB8B70F452}" type="presOf" srcId="{48F4A616-514C-4D24-9248-A2C9450792E4}" destId="{8A665500-9744-4576-820E-F2621032199F}" srcOrd="0" destOrd="0" presId="urn:microsoft.com/office/officeart/2005/8/layout/cycle7"/>
    <dgm:cxn modelId="{66F9BA38-037A-4DD4-9478-5C6C86D1431A}" type="presOf" srcId="{6E6AA225-B41F-44D8-A7BF-1465F61419DE}" destId="{D402886A-FECF-42C6-945A-AE24002B12C3}" srcOrd="0" destOrd="0" presId="urn:microsoft.com/office/officeart/2005/8/layout/cycle7"/>
    <dgm:cxn modelId="{7D90CEF5-B268-4F7E-9DFB-8DF4D5143F2C}" srcId="{F35753BD-32ED-422B-9E02-C16FE6D61015}" destId="{6E6AA225-B41F-44D8-A7BF-1465F61419DE}" srcOrd="0" destOrd="0" parTransId="{DDCB4213-F117-4662-93D7-96B066905CBC}" sibTransId="{54C47FA8-809F-467A-AA45-E069E3723C8D}"/>
    <dgm:cxn modelId="{80C57A8B-89CE-489D-8F00-38C30190DFF5}" type="presOf" srcId="{F33060D1-272A-49FE-9D18-ED5710BA0136}" destId="{EA918612-8243-4D6C-B4AD-EF68560D63C4}" srcOrd="1" destOrd="0" presId="urn:microsoft.com/office/officeart/2005/8/layout/cycle7"/>
    <dgm:cxn modelId="{A0F87C11-A50A-4E2B-80AA-F66233A1C558}" type="presOf" srcId="{F35753BD-32ED-422B-9E02-C16FE6D61015}" destId="{BE900E67-C3C8-491A-911F-D00D7522431A}" srcOrd="0" destOrd="0" presId="urn:microsoft.com/office/officeart/2005/8/layout/cycle7"/>
    <dgm:cxn modelId="{3AF12969-782E-412E-A5AA-2257F5CB3450}" type="presOf" srcId="{20CFCDAE-F0F1-4F8F-8B2D-CDF1BB58C469}" destId="{60E3C643-BB76-418B-88B7-513B0A3AB217}" srcOrd="0" destOrd="0" presId="urn:microsoft.com/office/officeart/2005/8/layout/cycle7"/>
    <dgm:cxn modelId="{E034339C-407A-4D86-83EB-ABCF722857C9}" type="presOf" srcId="{48F4A616-514C-4D24-9248-A2C9450792E4}" destId="{8A26E373-35DE-41E4-BF84-FB5199E8CEF0}" srcOrd="1" destOrd="0" presId="urn:microsoft.com/office/officeart/2005/8/layout/cycle7"/>
    <dgm:cxn modelId="{9CD34C63-A796-4A74-8D3B-7AAC37E881AF}" type="presOf" srcId="{F33060D1-272A-49FE-9D18-ED5710BA0136}" destId="{C102FB90-8927-4797-8F73-96DD2CBDD966}" srcOrd="0" destOrd="0" presId="urn:microsoft.com/office/officeart/2005/8/layout/cycle7"/>
    <dgm:cxn modelId="{47DA7A9C-B60E-4441-82E1-10AA13AA9F7C}" type="presOf" srcId="{69F22915-5878-40BF-B13B-99FF0F482788}" destId="{179F81E9-FAD4-45C0-82EB-950AEF5A447E}" srcOrd="0" destOrd="0" presId="urn:microsoft.com/office/officeart/2005/8/layout/cycle7"/>
    <dgm:cxn modelId="{421E1265-5CC1-4E81-8FE3-30B8A183735C}" type="presOf" srcId="{54C47FA8-809F-467A-AA45-E069E3723C8D}" destId="{C438EE77-DB4B-4915-84A7-131EA8C9F0CF}" srcOrd="0" destOrd="0" presId="urn:microsoft.com/office/officeart/2005/8/layout/cycle7"/>
    <dgm:cxn modelId="{68B076ED-C9E7-4FE2-AE80-B03E3D0A9399}" type="presOf" srcId="{54C47FA8-809F-467A-AA45-E069E3723C8D}" destId="{83F082CA-4E61-42E2-BC8D-B71434001726}" srcOrd="1" destOrd="0" presId="urn:microsoft.com/office/officeart/2005/8/layout/cycle7"/>
    <dgm:cxn modelId="{E9BA4CB7-1FD7-4B86-9E20-1C39975A65FB}" srcId="{F35753BD-32ED-422B-9E02-C16FE6D61015}" destId="{69F22915-5878-40BF-B13B-99FF0F482788}" srcOrd="2" destOrd="0" parTransId="{BE8F751B-B956-4B27-B45B-E5389FE5F181}" sibTransId="{48F4A616-514C-4D24-9248-A2C9450792E4}"/>
    <dgm:cxn modelId="{EFD40C7E-DB79-43A5-A64F-2ED73315B0B4}" srcId="{F35753BD-32ED-422B-9E02-C16FE6D61015}" destId="{20CFCDAE-F0F1-4F8F-8B2D-CDF1BB58C469}" srcOrd="1" destOrd="0" parTransId="{7B97EBF5-5DD1-413D-8D43-B0E9CBA8AD19}" sibTransId="{F33060D1-272A-49FE-9D18-ED5710BA0136}"/>
    <dgm:cxn modelId="{D22B4212-BCDF-4702-A0E3-657D5A0630BA}" type="presParOf" srcId="{BE900E67-C3C8-491A-911F-D00D7522431A}" destId="{D402886A-FECF-42C6-945A-AE24002B12C3}" srcOrd="0" destOrd="0" presId="urn:microsoft.com/office/officeart/2005/8/layout/cycle7"/>
    <dgm:cxn modelId="{452E3BAE-38CB-4BB8-821A-F85962C53EDF}" type="presParOf" srcId="{BE900E67-C3C8-491A-911F-D00D7522431A}" destId="{C438EE77-DB4B-4915-84A7-131EA8C9F0CF}" srcOrd="1" destOrd="0" presId="urn:microsoft.com/office/officeart/2005/8/layout/cycle7"/>
    <dgm:cxn modelId="{2C21FC59-611D-468A-9B6B-0FA748ED5B0A}" type="presParOf" srcId="{C438EE77-DB4B-4915-84A7-131EA8C9F0CF}" destId="{83F082CA-4E61-42E2-BC8D-B71434001726}" srcOrd="0" destOrd="0" presId="urn:microsoft.com/office/officeart/2005/8/layout/cycle7"/>
    <dgm:cxn modelId="{8B5B3DF8-129A-46EC-8F23-63A73E8B5FC4}" type="presParOf" srcId="{BE900E67-C3C8-491A-911F-D00D7522431A}" destId="{60E3C643-BB76-418B-88B7-513B0A3AB217}" srcOrd="2" destOrd="0" presId="urn:microsoft.com/office/officeart/2005/8/layout/cycle7"/>
    <dgm:cxn modelId="{7D1DD2BD-2CF7-4B66-A2C5-73F215253484}" type="presParOf" srcId="{BE900E67-C3C8-491A-911F-D00D7522431A}" destId="{C102FB90-8927-4797-8F73-96DD2CBDD966}" srcOrd="3" destOrd="0" presId="urn:microsoft.com/office/officeart/2005/8/layout/cycle7"/>
    <dgm:cxn modelId="{684549DB-D7C5-44D1-90D4-50E2F2410E18}" type="presParOf" srcId="{C102FB90-8927-4797-8F73-96DD2CBDD966}" destId="{EA918612-8243-4D6C-B4AD-EF68560D63C4}" srcOrd="0" destOrd="0" presId="urn:microsoft.com/office/officeart/2005/8/layout/cycle7"/>
    <dgm:cxn modelId="{38DAEA3E-511D-47BF-A4F6-599BC77DC111}" type="presParOf" srcId="{BE900E67-C3C8-491A-911F-D00D7522431A}" destId="{179F81E9-FAD4-45C0-82EB-950AEF5A447E}" srcOrd="4" destOrd="0" presId="urn:microsoft.com/office/officeart/2005/8/layout/cycle7"/>
    <dgm:cxn modelId="{5DAD7A08-CEF5-46C2-9FFA-627855A54758}" type="presParOf" srcId="{BE900E67-C3C8-491A-911F-D00D7522431A}" destId="{8A665500-9744-4576-820E-F2621032199F}" srcOrd="5" destOrd="0" presId="urn:microsoft.com/office/officeart/2005/8/layout/cycle7"/>
    <dgm:cxn modelId="{38316B0C-795E-4E36-84DB-601EFBE2D701}" type="presParOf" srcId="{8A665500-9744-4576-820E-F2621032199F}" destId="{8A26E373-35DE-41E4-BF84-FB5199E8CEF0}" srcOrd="0" destOrd="0" presId="urn:microsoft.com/office/officeart/2005/8/layout/cycle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2981EF5-F5B5-4D12-BDF8-A54B4EAC5CBD}" type="doc">
      <dgm:prSet loTypeId="urn:microsoft.com/office/officeart/2005/8/layout/hList9" loCatId="list" qsTypeId="urn:microsoft.com/office/officeart/2005/8/quickstyle/simple1" qsCatId="simple" csTypeId="urn:microsoft.com/office/officeart/2005/8/colors/accent1_2" csCatId="accent1" phldr="1"/>
      <dgm:spPr/>
      <dgm:t>
        <a:bodyPr/>
        <a:lstStyle/>
        <a:p>
          <a:endParaRPr lang="es-MX"/>
        </a:p>
      </dgm:t>
    </dgm:pt>
    <dgm:pt modelId="{E3BA2A31-88A4-4A78-89EC-5AB9514DF02A}">
      <dgm:prSet phldrT="[Texto]"/>
      <dgm:spPr/>
      <dgm:t>
        <a:bodyPr/>
        <a:lstStyle/>
        <a:p>
          <a:r>
            <a:rPr lang="es-MX" dirty="0" smtClean="0"/>
            <a:t>La estrategia de desarrollo implementada en 1950-1970 en la época conocida como “el desarrollo estabilizador”, pretendía:</a:t>
          </a:r>
          <a:endParaRPr lang="es-MX" dirty="0"/>
        </a:p>
      </dgm:t>
    </dgm:pt>
    <dgm:pt modelId="{6E215CD9-9E0E-4802-A30D-2032DCEA4247}" type="parTrans" cxnId="{12BE7629-5BD0-439F-81EB-E948478AFE32}">
      <dgm:prSet/>
      <dgm:spPr/>
      <dgm:t>
        <a:bodyPr/>
        <a:lstStyle/>
        <a:p>
          <a:endParaRPr lang="es-MX"/>
        </a:p>
      </dgm:t>
    </dgm:pt>
    <dgm:pt modelId="{6B74E9B6-062E-465D-B5AC-F2D0ABD7F60A}" type="sibTrans" cxnId="{12BE7629-5BD0-439F-81EB-E948478AFE32}">
      <dgm:prSet/>
      <dgm:spPr/>
      <dgm:t>
        <a:bodyPr/>
        <a:lstStyle/>
        <a:p>
          <a:endParaRPr lang="es-MX"/>
        </a:p>
      </dgm:t>
    </dgm:pt>
    <dgm:pt modelId="{10A04292-1FA9-4D14-B4FC-EA468E4777BD}">
      <dgm:prSet phldrT="[Texto]"/>
      <dgm:spPr/>
      <dgm:t>
        <a:bodyPr/>
        <a:lstStyle/>
        <a:p>
          <a:pPr algn="just"/>
          <a:r>
            <a:rPr lang="es-MX" b="1" dirty="0" smtClean="0"/>
            <a:t>Emitir mercados segmentados en todas las regiones del país, con grandes inversiones en infraestructura en los sectores de telecomunicaciones, energía y transporte;</a:t>
          </a:r>
          <a:endParaRPr lang="es-MX" dirty="0"/>
        </a:p>
      </dgm:t>
    </dgm:pt>
    <dgm:pt modelId="{D595F68D-BB42-4237-8665-41D1C721E030}" type="parTrans" cxnId="{19070587-F4EC-40D5-9114-DA160B1324DE}">
      <dgm:prSet/>
      <dgm:spPr/>
      <dgm:t>
        <a:bodyPr/>
        <a:lstStyle/>
        <a:p>
          <a:endParaRPr lang="es-MX"/>
        </a:p>
      </dgm:t>
    </dgm:pt>
    <dgm:pt modelId="{35F9AE25-470A-4D01-8A8F-E200FDDA58AC}" type="sibTrans" cxnId="{19070587-F4EC-40D5-9114-DA160B1324DE}">
      <dgm:prSet/>
      <dgm:spPr/>
      <dgm:t>
        <a:bodyPr/>
        <a:lstStyle/>
        <a:p>
          <a:endParaRPr lang="es-MX"/>
        </a:p>
      </dgm:t>
    </dgm:pt>
    <dgm:pt modelId="{7E956E91-E221-44EE-A5FC-AA8B9400C7B3}">
      <dgm:prSet phldrT="[Texto]"/>
      <dgm:spPr/>
      <dgm:t>
        <a:bodyPr/>
        <a:lstStyle/>
        <a:p>
          <a:pPr algn="just"/>
          <a:r>
            <a:rPr lang="es-MX" b="1" dirty="0" smtClean="0"/>
            <a:t>Buscaba mediante una activa política de reparto agrario, y con la promoción de la industrialización a través de una política de sustitución de importaciones,  para proteger las industrias nacientes durante el proceso de aprendizaje, para hacerlas más competitivas en el mediano plazo. </a:t>
          </a:r>
          <a:endParaRPr lang="es-MX" dirty="0"/>
        </a:p>
      </dgm:t>
    </dgm:pt>
    <dgm:pt modelId="{A3DFAC03-80E8-43E7-914F-E61EE8A4BE26}" type="parTrans" cxnId="{9F6E1A87-58AC-4C0C-BDC9-E79CA2C871FA}">
      <dgm:prSet/>
      <dgm:spPr/>
      <dgm:t>
        <a:bodyPr/>
        <a:lstStyle/>
        <a:p>
          <a:endParaRPr lang="es-MX"/>
        </a:p>
      </dgm:t>
    </dgm:pt>
    <dgm:pt modelId="{96EE0D04-A4A9-4187-BA6E-90BA45D09106}" type="sibTrans" cxnId="{9F6E1A87-58AC-4C0C-BDC9-E79CA2C871FA}">
      <dgm:prSet/>
      <dgm:spPr/>
      <dgm:t>
        <a:bodyPr/>
        <a:lstStyle/>
        <a:p>
          <a:endParaRPr lang="es-MX"/>
        </a:p>
      </dgm:t>
    </dgm:pt>
    <dgm:pt modelId="{14B8DF0E-14AD-4196-AAFE-01EE161D8817}" type="pres">
      <dgm:prSet presAssocID="{F2981EF5-F5B5-4D12-BDF8-A54B4EAC5CBD}" presName="list" presStyleCnt="0">
        <dgm:presLayoutVars>
          <dgm:dir/>
          <dgm:animLvl val="lvl"/>
        </dgm:presLayoutVars>
      </dgm:prSet>
      <dgm:spPr/>
      <dgm:t>
        <a:bodyPr/>
        <a:lstStyle/>
        <a:p>
          <a:endParaRPr lang="es-MX"/>
        </a:p>
      </dgm:t>
    </dgm:pt>
    <dgm:pt modelId="{3CA71A19-ECCD-4B09-ADEE-CAEF36493378}" type="pres">
      <dgm:prSet presAssocID="{E3BA2A31-88A4-4A78-89EC-5AB9514DF02A}" presName="posSpace" presStyleCnt="0"/>
      <dgm:spPr/>
    </dgm:pt>
    <dgm:pt modelId="{333D17F8-47D1-4441-814B-66E893F2934A}" type="pres">
      <dgm:prSet presAssocID="{E3BA2A31-88A4-4A78-89EC-5AB9514DF02A}" presName="vertFlow" presStyleCnt="0"/>
      <dgm:spPr/>
    </dgm:pt>
    <dgm:pt modelId="{2F152925-2DCC-4330-A70C-7E6E67E40926}" type="pres">
      <dgm:prSet presAssocID="{E3BA2A31-88A4-4A78-89EC-5AB9514DF02A}" presName="topSpace" presStyleCnt="0"/>
      <dgm:spPr/>
    </dgm:pt>
    <dgm:pt modelId="{CF0A209E-0D92-49F9-AB6C-96BD779A3C38}" type="pres">
      <dgm:prSet presAssocID="{E3BA2A31-88A4-4A78-89EC-5AB9514DF02A}" presName="firstComp" presStyleCnt="0"/>
      <dgm:spPr/>
    </dgm:pt>
    <dgm:pt modelId="{2A221A31-4106-42AA-BFFB-AC448DC5E1C3}" type="pres">
      <dgm:prSet presAssocID="{E3BA2A31-88A4-4A78-89EC-5AB9514DF02A}" presName="firstChild" presStyleLbl="bgAccFollowNode1" presStyleIdx="0" presStyleCnt="2" custLinFactNeighborX="9551" custLinFactNeighborY="-36086"/>
      <dgm:spPr/>
      <dgm:t>
        <a:bodyPr/>
        <a:lstStyle/>
        <a:p>
          <a:endParaRPr lang="es-MX"/>
        </a:p>
      </dgm:t>
    </dgm:pt>
    <dgm:pt modelId="{0D9D5C36-F502-4812-964F-7BE5C41A5CE2}" type="pres">
      <dgm:prSet presAssocID="{E3BA2A31-88A4-4A78-89EC-5AB9514DF02A}" presName="firstChildTx" presStyleLbl="bgAccFollowNode1" presStyleIdx="0" presStyleCnt="2">
        <dgm:presLayoutVars>
          <dgm:bulletEnabled val="1"/>
        </dgm:presLayoutVars>
      </dgm:prSet>
      <dgm:spPr/>
      <dgm:t>
        <a:bodyPr/>
        <a:lstStyle/>
        <a:p>
          <a:endParaRPr lang="es-MX"/>
        </a:p>
      </dgm:t>
    </dgm:pt>
    <dgm:pt modelId="{8297DC89-0175-4A6F-ABD2-0582561E43FD}" type="pres">
      <dgm:prSet presAssocID="{7E956E91-E221-44EE-A5FC-AA8B9400C7B3}" presName="comp" presStyleCnt="0"/>
      <dgm:spPr/>
    </dgm:pt>
    <dgm:pt modelId="{30F21419-4465-45E7-8CA9-9A15A0F846CB}" type="pres">
      <dgm:prSet presAssocID="{7E956E91-E221-44EE-A5FC-AA8B9400C7B3}" presName="child" presStyleLbl="bgAccFollowNode1" presStyleIdx="1" presStyleCnt="2" custLinFactNeighborX="39443" custLinFactNeighborY="-50526"/>
      <dgm:spPr/>
      <dgm:t>
        <a:bodyPr/>
        <a:lstStyle/>
        <a:p>
          <a:endParaRPr lang="es-MX"/>
        </a:p>
      </dgm:t>
    </dgm:pt>
    <dgm:pt modelId="{1BF984D8-5FDB-47EB-8B64-3D2402316794}" type="pres">
      <dgm:prSet presAssocID="{7E956E91-E221-44EE-A5FC-AA8B9400C7B3}" presName="childTx" presStyleLbl="bgAccFollowNode1" presStyleIdx="1" presStyleCnt="2">
        <dgm:presLayoutVars>
          <dgm:bulletEnabled val="1"/>
        </dgm:presLayoutVars>
      </dgm:prSet>
      <dgm:spPr/>
      <dgm:t>
        <a:bodyPr/>
        <a:lstStyle/>
        <a:p>
          <a:endParaRPr lang="es-MX"/>
        </a:p>
      </dgm:t>
    </dgm:pt>
    <dgm:pt modelId="{A4439D6F-1B36-42A2-AACD-8BBFC75AB33D}" type="pres">
      <dgm:prSet presAssocID="{E3BA2A31-88A4-4A78-89EC-5AB9514DF02A}" presName="negSpace" presStyleCnt="0"/>
      <dgm:spPr/>
    </dgm:pt>
    <dgm:pt modelId="{207F8295-5042-439B-B5B7-020324F0A18B}" type="pres">
      <dgm:prSet presAssocID="{E3BA2A31-88A4-4A78-89EC-5AB9514DF02A}" presName="circle" presStyleLbl="node1" presStyleIdx="0" presStyleCnt="1" custScaleX="117199" custLinFactNeighborX="-5068" custLinFactNeighborY="3896"/>
      <dgm:spPr/>
      <dgm:t>
        <a:bodyPr/>
        <a:lstStyle/>
        <a:p>
          <a:endParaRPr lang="es-MX"/>
        </a:p>
      </dgm:t>
    </dgm:pt>
  </dgm:ptLst>
  <dgm:cxnLst>
    <dgm:cxn modelId="{FA9DEAF1-79E7-4482-85BC-DD05625EBF77}" type="presOf" srcId="{10A04292-1FA9-4D14-B4FC-EA468E4777BD}" destId="{2A221A31-4106-42AA-BFFB-AC448DC5E1C3}" srcOrd="0" destOrd="0" presId="urn:microsoft.com/office/officeart/2005/8/layout/hList9"/>
    <dgm:cxn modelId="{9F6E1A87-58AC-4C0C-BDC9-E79CA2C871FA}" srcId="{E3BA2A31-88A4-4A78-89EC-5AB9514DF02A}" destId="{7E956E91-E221-44EE-A5FC-AA8B9400C7B3}" srcOrd="1" destOrd="0" parTransId="{A3DFAC03-80E8-43E7-914F-E61EE8A4BE26}" sibTransId="{96EE0D04-A4A9-4187-BA6E-90BA45D09106}"/>
    <dgm:cxn modelId="{2428EDC7-968C-4A48-9487-7BE32A8EE530}" type="presOf" srcId="{10A04292-1FA9-4D14-B4FC-EA468E4777BD}" destId="{0D9D5C36-F502-4812-964F-7BE5C41A5CE2}" srcOrd="1" destOrd="0" presId="urn:microsoft.com/office/officeart/2005/8/layout/hList9"/>
    <dgm:cxn modelId="{882CFF3E-044A-4F66-B30E-E4D8402C593A}" type="presOf" srcId="{7E956E91-E221-44EE-A5FC-AA8B9400C7B3}" destId="{30F21419-4465-45E7-8CA9-9A15A0F846CB}" srcOrd="0" destOrd="0" presId="urn:microsoft.com/office/officeart/2005/8/layout/hList9"/>
    <dgm:cxn modelId="{76126FCF-ED1D-4981-80FA-FDB042AEAF44}" type="presOf" srcId="{7E956E91-E221-44EE-A5FC-AA8B9400C7B3}" destId="{1BF984D8-5FDB-47EB-8B64-3D2402316794}" srcOrd="1" destOrd="0" presId="urn:microsoft.com/office/officeart/2005/8/layout/hList9"/>
    <dgm:cxn modelId="{12BE7629-5BD0-439F-81EB-E948478AFE32}" srcId="{F2981EF5-F5B5-4D12-BDF8-A54B4EAC5CBD}" destId="{E3BA2A31-88A4-4A78-89EC-5AB9514DF02A}" srcOrd="0" destOrd="0" parTransId="{6E215CD9-9E0E-4802-A30D-2032DCEA4247}" sibTransId="{6B74E9B6-062E-465D-B5AC-F2D0ABD7F60A}"/>
    <dgm:cxn modelId="{19070587-F4EC-40D5-9114-DA160B1324DE}" srcId="{E3BA2A31-88A4-4A78-89EC-5AB9514DF02A}" destId="{10A04292-1FA9-4D14-B4FC-EA468E4777BD}" srcOrd="0" destOrd="0" parTransId="{D595F68D-BB42-4237-8665-41D1C721E030}" sibTransId="{35F9AE25-470A-4D01-8A8F-E200FDDA58AC}"/>
    <dgm:cxn modelId="{84435615-D6C6-44C9-9CFE-7A0507C2BBF5}" type="presOf" srcId="{F2981EF5-F5B5-4D12-BDF8-A54B4EAC5CBD}" destId="{14B8DF0E-14AD-4196-AAFE-01EE161D8817}" srcOrd="0" destOrd="0" presId="urn:microsoft.com/office/officeart/2005/8/layout/hList9"/>
    <dgm:cxn modelId="{FE5CCDBD-2187-4397-B60A-D267EAFCC506}" type="presOf" srcId="{E3BA2A31-88A4-4A78-89EC-5AB9514DF02A}" destId="{207F8295-5042-439B-B5B7-020324F0A18B}" srcOrd="0" destOrd="0" presId="urn:microsoft.com/office/officeart/2005/8/layout/hList9"/>
    <dgm:cxn modelId="{5B65F442-151C-424C-BEF2-02592449FA7D}" type="presParOf" srcId="{14B8DF0E-14AD-4196-AAFE-01EE161D8817}" destId="{3CA71A19-ECCD-4B09-ADEE-CAEF36493378}" srcOrd="0" destOrd="0" presId="urn:microsoft.com/office/officeart/2005/8/layout/hList9"/>
    <dgm:cxn modelId="{96C27578-6D0E-4FE3-AAD6-60040572EB41}" type="presParOf" srcId="{14B8DF0E-14AD-4196-AAFE-01EE161D8817}" destId="{333D17F8-47D1-4441-814B-66E893F2934A}" srcOrd="1" destOrd="0" presId="urn:microsoft.com/office/officeart/2005/8/layout/hList9"/>
    <dgm:cxn modelId="{62B382B5-DE57-4EC5-A3AE-A3CAC35CCFBD}" type="presParOf" srcId="{333D17F8-47D1-4441-814B-66E893F2934A}" destId="{2F152925-2DCC-4330-A70C-7E6E67E40926}" srcOrd="0" destOrd="0" presId="urn:microsoft.com/office/officeart/2005/8/layout/hList9"/>
    <dgm:cxn modelId="{D1F9DD96-E7C9-422F-BFE4-D4886E895C1A}" type="presParOf" srcId="{333D17F8-47D1-4441-814B-66E893F2934A}" destId="{CF0A209E-0D92-49F9-AB6C-96BD779A3C38}" srcOrd="1" destOrd="0" presId="urn:microsoft.com/office/officeart/2005/8/layout/hList9"/>
    <dgm:cxn modelId="{4FEBA267-E79A-4225-9ACE-5BDC6AD235E4}" type="presParOf" srcId="{CF0A209E-0D92-49F9-AB6C-96BD779A3C38}" destId="{2A221A31-4106-42AA-BFFB-AC448DC5E1C3}" srcOrd="0" destOrd="0" presId="urn:microsoft.com/office/officeart/2005/8/layout/hList9"/>
    <dgm:cxn modelId="{38F174DD-B33F-444A-ADA3-90AA8E913B5D}" type="presParOf" srcId="{CF0A209E-0D92-49F9-AB6C-96BD779A3C38}" destId="{0D9D5C36-F502-4812-964F-7BE5C41A5CE2}" srcOrd="1" destOrd="0" presId="urn:microsoft.com/office/officeart/2005/8/layout/hList9"/>
    <dgm:cxn modelId="{17AA0595-078B-4C5A-8A42-AAA5E911E6BB}" type="presParOf" srcId="{333D17F8-47D1-4441-814B-66E893F2934A}" destId="{8297DC89-0175-4A6F-ABD2-0582561E43FD}" srcOrd="2" destOrd="0" presId="urn:microsoft.com/office/officeart/2005/8/layout/hList9"/>
    <dgm:cxn modelId="{031A0311-DF10-4160-9311-0DE80D199F88}" type="presParOf" srcId="{8297DC89-0175-4A6F-ABD2-0582561E43FD}" destId="{30F21419-4465-45E7-8CA9-9A15A0F846CB}" srcOrd="0" destOrd="0" presId="urn:microsoft.com/office/officeart/2005/8/layout/hList9"/>
    <dgm:cxn modelId="{F2223B28-AE5C-47F3-8CA4-9528526AFE76}" type="presParOf" srcId="{8297DC89-0175-4A6F-ABD2-0582561E43FD}" destId="{1BF984D8-5FDB-47EB-8B64-3D2402316794}" srcOrd="1" destOrd="0" presId="urn:microsoft.com/office/officeart/2005/8/layout/hList9"/>
    <dgm:cxn modelId="{E7D8F5FD-1B5D-4F5F-B826-F42119F57876}" type="presParOf" srcId="{14B8DF0E-14AD-4196-AAFE-01EE161D8817}" destId="{A4439D6F-1B36-42A2-AACD-8BBFC75AB33D}" srcOrd="2" destOrd="0" presId="urn:microsoft.com/office/officeart/2005/8/layout/hList9"/>
    <dgm:cxn modelId="{1318D076-AA39-487A-A693-9016C6C7F6CE}" type="presParOf" srcId="{14B8DF0E-14AD-4196-AAFE-01EE161D8817}" destId="{207F8295-5042-439B-B5B7-020324F0A18B}" srcOrd="3" destOrd="0" presId="urn:microsoft.com/office/officeart/2005/8/layout/hList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9AF225E5-A0F1-400C-9D02-CEC401B6768E}" type="doc">
      <dgm:prSet loTypeId="urn:microsoft.com/office/officeart/2005/8/layout/hChevron3" loCatId="process" qsTypeId="urn:microsoft.com/office/officeart/2005/8/quickstyle/simple1" qsCatId="simple" csTypeId="urn:microsoft.com/office/officeart/2005/8/colors/accent1_2" csCatId="accent1" phldr="1"/>
      <dgm:spPr/>
    </dgm:pt>
    <dgm:pt modelId="{D16B8410-E47D-4449-B76D-4C1F53EF514D}">
      <dgm:prSet phldrT="[Texto]"/>
      <dgm:spPr/>
      <dgm:t>
        <a:bodyPr/>
        <a:lstStyle/>
        <a:p>
          <a:r>
            <a:rPr lang="es-MX" dirty="0" smtClean="0"/>
            <a:t>Características económicas de México durante la crisis de 1982:</a:t>
          </a:r>
          <a:endParaRPr lang="es-MX" dirty="0"/>
        </a:p>
      </dgm:t>
    </dgm:pt>
    <dgm:pt modelId="{EEF9D6A1-2A9D-475D-801B-815F621BDD37}" type="parTrans" cxnId="{F2250DD1-D00B-4B62-B133-87A24757E599}">
      <dgm:prSet/>
      <dgm:spPr/>
      <dgm:t>
        <a:bodyPr/>
        <a:lstStyle/>
        <a:p>
          <a:endParaRPr lang="es-MX"/>
        </a:p>
      </dgm:t>
    </dgm:pt>
    <dgm:pt modelId="{0E478311-3358-49F0-ACC2-0EAD0719940F}" type="sibTrans" cxnId="{F2250DD1-D00B-4B62-B133-87A24757E599}">
      <dgm:prSet/>
      <dgm:spPr/>
      <dgm:t>
        <a:bodyPr/>
        <a:lstStyle/>
        <a:p>
          <a:endParaRPr lang="es-MX"/>
        </a:p>
      </dgm:t>
    </dgm:pt>
    <dgm:pt modelId="{8F557110-D80F-4055-A97C-179172509A0C}">
      <dgm:prSet phldrT="[Texto]"/>
      <dgm:spPr/>
      <dgm:t>
        <a:bodyPr/>
        <a:lstStyle/>
        <a:p>
          <a:r>
            <a:rPr lang="es-MX" b="1" dirty="0" smtClean="0"/>
            <a:t>Desequilibrios fundamentales en las finanzas públicas y en la cuenta corriente.</a:t>
          </a:r>
          <a:endParaRPr lang="es-MX" dirty="0"/>
        </a:p>
      </dgm:t>
    </dgm:pt>
    <dgm:pt modelId="{DD6C8B83-FBCE-41A5-851C-5FDF135CA7DE}" type="parTrans" cxnId="{832FEF89-0B6B-4C5A-AF4F-BEE1C832CA20}">
      <dgm:prSet/>
      <dgm:spPr/>
      <dgm:t>
        <a:bodyPr/>
        <a:lstStyle/>
        <a:p>
          <a:endParaRPr lang="es-MX"/>
        </a:p>
      </dgm:t>
    </dgm:pt>
    <dgm:pt modelId="{778ECC05-5ACE-4C11-839F-250AC8C1DDFF}" type="sibTrans" cxnId="{832FEF89-0B6B-4C5A-AF4F-BEE1C832CA20}">
      <dgm:prSet/>
      <dgm:spPr/>
      <dgm:t>
        <a:bodyPr/>
        <a:lstStyle/>
        <a:p>
          <a:endParaRPr lang="es-MX"/>
        </a:p>
      </dgm:t>
    </dgm:pt>
    <dgm:pt modelId="{8DAF9F1D-C2DE-4CBB-BFAD-C77420C1DF89}">
      <dgm:prSet phldrT="[Texto]"/>
      <dgm:spPr/>
      <dgm:t>
        <a:bodyPr/>
        <a:lstStyle/>
        <a:p>
          <a:r>
            <a:rPr lang="es-MX" b="1" dirty="0" smtClean="0"/>
            <a:t>Suspensión de los flujos de ahorro interno, al igual que el deterioro de los términos de intercambio y la devaluación, </a:t>
          </a:r>
          <a:endParaRPr lang="es-MX" dirty="0"/>
        </a:p>
      </dgm:t>
    </dgm:pt>
    <dgm:pt modelId="{42675B7A-30D0-43CE-A9D7-DADFFEE7E6AD}" type="parTrans" cxnId="{DAF293F4-5475-4A2B-AD8B-A59D3F9C7418}">
      <dgm:prSet/>
      <dgm:spPr/>
      <dgm:t>
        <a:bodyPr/>
        <a:lstStyle/>
        <a:p>
          <a:endParaRPr lang="es-MX"/>
        </a:p>
      </dgm:t>
    </dgm:pt>
    <dgm:pt modelId="{50262EE3-4852-4011-B477-2F62F620AF41}" type="sibTrans" cxnId="{DAF293F4-5475-4A2B-AD8B-A59D3F9C7418}">
      <dgm:prSet/>
      <dgm:spPr/>
      <dgm:t>
        <a:bodyPr/>
        <a:lstStyle/>
        <a:p>
          <a:endParaRPr lang="es-MX"/>
        </a:p>
      </dgm:t>
    </dgm:pt>
    <dgm:pt modelId="{B4797C34-1B67-4D4C-AE17-B995B493443D}">
      <dgm:prSet/>
      <dgm:spPr/>
      <dgm:t>
        <a:bodyPr/>
        <a:lstStyle/>
        <a:p>
          <a:r>
            <a:rPr lang="es-MX" b="1" smtClean="0"/>
            <a:t>que ocasionaron un periodo de elevada inflación y estancamiento económico.</a:t>
          </a:r>
          <a:endParaRPr lang="es-MX" dirty="0"/>
        </a:p>
      </dgm:t>
    </dgm:pt>
    <dgm:pt modelId="{F05E685A-463C-4C70-B1CE-A9C9684F9FE3}" type="parTrans" cxnId="{E76F736E-79F6-4B79-A742-A12887B301E0}">
      <dgm:prSet/>
      <dgm:spPr/>
      <dgm:t>
        <a:bodyPr/>
        <a:lstStyle/>
        <a:p>
          <a:endParaRPr lang="es-MX"/>
        </a:p>
      </dgm:t>
    </dgm:pt>
    <dgm:pt modelId="{9E1C3343-92A8-4475-9742-FABBC1211148}" type="sibTrans" cxnId="{E76F736E-79F6-4B79-A742-A12887B301E0}">
      <dgm:prSet/>
      <dgm:spPr/>
      <dgm:t>
        <a:bodyPr/>
        <a:lstStyle/>
        <a:p>
          <a:endParaRPr lang="es-MX"/>
        </a:p>
      </dgm:t>
    </dgm:pt>
    <dgm:pt modelId="{CCE53ABE-4266-4E9C-9C03-7A6F96C03B32}" type="pres">
      <dgm:prSet presAssocID="{9AF225E5-A0F1-400C-9D02-CEC401B6768E}" presName="Name0" presStyleCnt="0">
        <dgm:presLayoutVars>
          <dgm:dir/>
          <dgm:resizeHandles val="exact"/>
        </dgm:presLayoutVars>
      </dgm:prSet>
      <dgm:spPr/>
    </dgm:pt>
    <dgm:pt modelId="{AA58A2D7-1D30-4A0A-A086-1A9B11FEC1C2}" type="pres">
      <dgm:prSet presAssocID="{D16B8410-E47D-4449-B76D-4C1F53EF514D}" presName="parTxOnly" presStyleLbl="node1" presStyleIdx="0" presStyleCnt="4">
        <dgm:presLayoutVars>
          <dgm:bulletEnabled val="1"/>
        </dgm:presLayoutVars>
      </dgm:prSet>
      <dgm:spPr/>
      <dgm:t>
        <a:bodyPr/>
        <a:lstStyle/>
        <a:p>
          <a:endParaRPr lang="es-MX"/>
        </a:p>
      </dgm:t>
    </dgm:pt>
    <dgm:pt modelId="{186971EC-750B-451F-BA6A-57F9D62574B0}" type="pres">
      <dgm:prSet presAssocID="{0E478311-3358-49F0-ACC2-0EAD0719940F}" presName="parSpace" presStyleCnt="0"/>
      <dgm:spPr/>
    </dgm:pt>
    <dgm:pt modelId="{BBFE2C38-C73D-42C3-AE5C-41AD74589A4E}" type="pres">
      <dgm:prSet presAssocID="{8F557110-D80F-4055-A97C-179172509A0C}" presName="parTxOnly" presStyleLbl="node1" presStyleIdx="1" presStyleCnt="4">
        <dgm:presLayoutVars>
          <dgm:bulletEnabled val="1"/>
        </dgm:presLayoutVars>
      </dgm:prSet>
      <dgm:spPr/>
      <dgm:t>
        <a:bodyPr/>
        <a:lstStyle/>
        <a:p>
          <a:endParaRPr lang="es-MX"/>
        </a:p>
      </dgm:t>
    </dgm:pt>
    <dgm:pt modelId="{5A09EE8A-3A5E-42FC-80A5-D991D3A50A2A}" type="pres">
      <dgm:prSet presAssocID="{778ECC05-5ACE-4C11-839F-250AC8C1DDFF}" presName="parSpace" presStyleCnt="0"/>
      <dgm:spPr/>
    </dgm:pt>
    <dgm:pt modelId="{E29648BB-901D-4302-AE9F-ECA924342303}" type="pres">
      <dgm:prSet presAssocID="{8DAF9F1D-C2DE-4CBB-BFAD-C77420C1DF89}" presName="parTxOnly" presStyleLbl="node1" presStyleIdx="2" presStyleCnt="4">
        <dgm:presLayoutVars>
          <dgm:bulletEnabled val="1"/>
        </dgm:presLayoutVars>
      </dgm:prSet>
      <dgm:spPr/>
      <dgm:t>
        <a:bodyPr/>
        <a:lstStyle/>
        <a:p>
          <a:endParaRPr lang="es-MX"/>
        </a:p>
      </dgm:t>
    </dgm:pt>
    <dgm:pt modelId="{721B8E21-602D-4580-9E3C-829DD0089289}" type="pres">
      <dgm:prSet presAssocID="{50262EE3-4852-4011-B477-2F62F620AF41}" presName="parSpace" presStyleCnt="0"/>
      <dgm:spPr/>
    </dgm:pt>
    <dgm:pt modelId="{351F4B85-D5D5-4582-A8D1-BD0B3481A54C}" type="pres">
      <dgm:prSet presAssocID="{B4797C34-1B67-4D4C-AE17-B995B493443D}" presName="parTxOnly" presStyleLbl="node1" presStyleIdx="3" presStyleCnt="4">
        <dgm:presLayoutVars>
          <dgm:bulletEnabled val="1"/>
        </dgm:presLayoutVars>
      </dgm:prSet>
      <dgm:spPr/>
      <dgm:t>
        <a:bodyPr/>
        <a:lstStyle/>
        <a:p>
          <a:endParaRPr lang="es-MX"/>
        </a:p>
      </dgm:t>
    </dgm:pt>
  </dgm:ptLst>
  <dgm:cxnLst>
    <dgm:cxn modelId="{DAF293F4-5475-4A2B-AD8B-A59D3F9C7418}" srcId="{9AF225E5-A0F1-400C-9D02-CEC401B6768E}" destId="{8DAF9F1D-C2DE-4CBB-BFAD-C77420C1DF89}" srcOrd="2" destOrd="0" parTransId="{42675B7A-30D0-43CE-A9D7-DADFFEE7E6AD}" sibTransId="{50262EE3-4852-4011-B477-2F62F620AF41}"/>
    <dgm:cxn modelId="{1BF23A51-CEEE-4F98-9744-B70B1D34FE49}" type="presOf" srcId="{8DAF9F1D-C2DE-4CBB-BFAD-C77420C1DF89}" destId="{E29648BB-901D-4302-AE9F-ECA924342303}" srcOrd="0" destOrd="0" presId="urn:microsoft.com/office/officeart/2005/8/layout/hChevron3"/>
    <dgm:cxn modelId="{4322FEB9-BA36-4C70-A033-4799851AB159}" type="presOf" srcId="{8F557110-D80F-4055-A97C-179172509A0C}" destId="{BBFE2C38-C73D-42C3-AE5C-41AD74589A4E}" srcOrd="0" destOrd="0" presId="urn:microsoft.com/office/officeart/2005/8/layout/hChevron3"/>
    <dgm:cxn modelId="{832FEF89-0B6B-4C5A-AF4F-BEE1C832CA20}" srcId="{9AF225E5-A0F1-400C-9D02-CEC401B6768E}" destId="{8F557110-D80F-4055-A97C-179172509A0C}" srcOrd="1" destOrd="0" parTransId="{DD6C8B83-FBCE-41A5-851C-5FDF135CA7DE}" sibTransId="{778ECC05-5ACE-4C11-839F-250AC8C1DDFF}"/>
    <dgm:cxn modelId="{385E1CBF-FCE1-4389-9B37-0FB2EA5741FD}" type="presOf" srcId="{D16B8410-E47D-4449-B76D-4C1F53EF514D}" destId="{AA58A2D7-1D30-4A0A-A086-1A9B11FEC1C2}" srcOrd="0" destOrd="0" presId="urn:microsoft.com/office/officeart/2005/8/layout/hChevron3"/>
    <dgm:cxn modelId="{89A0E3B3-81C4-4479-A056-63706A24F587}" type="presOf" srcId="{9AF225E5-A0F1-400C-9D02-CEC401B6768E}" destId="{CCE53ABE-4266-4E9C-9C03-7A6F96C03B32}" srcOrd="0" destOrd="0" presId="urn:microsoft.com/office/officeart/2005/8/layout/hChevron3"/>
    <dgm:cxn modelId="{CBB4024F-4D3A-4BA5-87A6-E89D2F6C0539}" type="presOf" srcId="{B4797C34-1B67-4D4C-AE17-B995B493443D}" destId="{351F4B85-D5D5-4582-A8D1-BD0B3481A54C}" srcOrd="0" destOrd="0" presId="urn:microsoft.com/office/officeart/2005/8/layout/hChevron3"/>
    <dgm:cxn modelId="{F2250DD1-D00B-4B62-B133-87A24757E599}" srcId="{9AF225E5-A0F1-400C-9D02-CEC401B6768E}" destId="{D16B8410-E47D-4449-B76D-4C1F53EF514D}" srcOrd="0" destOrd="0" parTransId="{EEF9D6A1-2A9D-475D-801B-815F621BDD37}" sibTransId="{0E478311-3358-49F0-ACC2-0EAD0719940F}"/>
    <dgm:cxn modelId="{E76F736E-79F6-4B79-A742-A12887B301E0}" srcId="{9AF225E5-A0F1-400C-9D02-CEC401B6768E}" destId="{B4797C34-1B67-4D4C-AE17-B995B493443D}" srcOrd="3" destOrd="0" parTransId="{F05E685A-463C-4C70-B1CE-A9C9684F9FE3}" sibTransId="{9E1C3343-92A8-4475-9742-FABBC1211148}"/>
    <dgm:cxn modelId="{CA174E57-28AA-45A7-9420-A92F7D60BC0F}" type="presParOf" srcId="{CCE53ABE-4266-4E9C-9C03-7A6F96C03B32}" destId="{AA58A2D7-1D30-4A0A-A086-1A9B11FEC1C2}" srcOrd="0" destOrd="0" presId="urn:microsoft.com/office/officeart/2005/8/layout/hChevron3"/>
    <dgm:cxn modelId="{AEE021A2-C2E2-4DED-B68E-6E089AF5C49E}" type="presParOf" srcId="{CCE53ABE-4266-4E9C-9C03-7A6F96C03B32}" destId="{186971EC-750B-451F-BA6A-57F9D62574B0}" srcOrd="1" destOrd="0" presId="urn:microsoft.com/office/officeart/2005/8/layout/hChevron3"/>
    <dgm:cxn modelId="{B36D940D-6A72-4578-B293-0B44D16236A6}" type="presParOf" srcId="{CCE53ABE-4266-4E9C-9C03-7A6F96C03B32}" destId="{BBFE2C38-C73D-42C3-AE5C-41AD74589A4E}" srcOrd="2" destOrd="0" presId="urn:microsoft.com/office/officeart/2005/8/layout/hChevron3"/>
    <dgm:cxn modelId="{625680F8-26F1-40F8-8CB4-E654E3E1D473}" type="presParOf" srcId="{CCE53ABE-4266-4E9C-9C03-7A6F96C03B32}" destId="{5A09EE8A-3A5E-42FC-80A5-D991D3A50A2A}" srcOrd="3" destOrd="0" presId="urn:microsoft.com/office/officeart/2005/8/layout/hChevron3"/>
    <dgm:cxn modelId="{3555B2F0-54D8-410A-AE7C-034912EBA921}" type="presParOf" srcId="{CCE53ABE-4266-4E9C-9C03-7A6F96C03B32}" destId="{E29648BB-901D-4302-AE9F-ECA924342303}" srcOrd="4" destOrd="0" presId="urn:microsoft.com/office/officeart/2005/8/layout/hChevron3"/>
    <dgm:cxn modelId="{7F173711-DC53-4396-A61E-897FA5F4B5B5}" type="presParOf" srcId="{CCE53ABE-4266-4E9C-9C03-7A6F96C03B32}" destId="{721B8E21-602D-4580-9E3C-829DD0089289}" srcOrd="5" destOrd="0" presId="urn:microsoft.com/office/officeart/2005/8/layout/hChevron3"/>
    <dgm:cxn modelId="{87892942-EEAF-40DB-A2D4-2347E9664D4F}" type="presParOf" srcId="{CCE53ABE-4266-4E9C-9C03-7A6F96C03B32}" destId="{351F4B85-D5D5-4582-A8D1-BD0B3481A54C}" srcOrd="6" destOrd="0" presId="urn:microsoft.com/office/officeart/2005/8/layout/hChevro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8776EB59-8141-4D6E-8860-A82347A58786}" type="doc">
      <dgm:prSet loTypeId="urn:microsoft.com/office/officeart/2005/8/layout/process2" loCatId="process" qsTypeId="urn:microsoft.com/office/officeart/2005/8/quickstyle/simple1" qsCatId="simple" csTypeId="urn:microsoft.com/office/officeart/2005/8/colors/accent1_2" csCatId="accent1" phldr="1"/>
      <dgm:spPr/>
    </dgm:pt>
    <dgm:pt modelId="{C36214E3-8537-4248-A14B-F0138F0C2B9B}">
      <dgm:prSet phldrT="[Texto]"/>
      <dgm:spPr/>
      <dgm:t>
        <a:bodyPr/>
        <a:lstStyle/>
        <a:p>
          <a:r>
            <a:rPr lang="es-MX" dirty="0" smtClean="0"/>
            <a:t>El “Programa Inmediato de Reordenación Económica” (PIRE), consiste en;</a:t>
          </a:r>
        </a:p>
      </dgm:t>
    </dgm:pt>
    <dgm:pt modelId="{56F5774D-D611-419F-B867-1401ADBAE356}" type="parTrans" cxnId="{71A050C0-4F09-452E-9688-FC77FC763149}">
      <dgm:prSet/>
      <dgm:spPr/>
      <dgm:t>
        <a:bodyPr/>
        <a:lstStyle/>
        <a:p>
          <a:endParaRPr lang="es-MX"/>
        </a:p>
      </dgm:t>
    </dgm:pt>
    <dgm:pt modelId="{BD525D72-BC82-4384-8844-AFF5BAC89AE3}" type="sibTrans" cxnId="{71A050C0-4F09-452E-9688-FC77FC763149}">
      <dgm:prSet/>
      <dgm:spPr/>
      <dgm:t>
        <a:bodyPr/>
        <a:lstStyle/>
        <a:p>
          <a:endParaRPr lang="es-MX"/>
        </a:p>
      </dgm:t>
    </dgm:pt>
    <dgm:pt modelId="{7532CFDD-6BF4-4E89-8600-BBC5611ED429}">
      <dgm:prSet phldrT="[Texto]"/>
      <dgm:spPr/>
      <dgm:t>
        <a:bodyPr/>
        <a:lstStyle/>
        <a:p>
          <a:r>
            <a:rPr lang="es-MX" b="1" dirty="0" smtClean="0"/>
            <a:t>En corregir las finanzas públicas y sentar las bases para una recuperación más sana a mediano plazo. Con este propósito, el gobierno recortó sustancialmente su gasto y aumentó los precios y tarifas del sector público. </a:t>
          </a:r>
          <a:endParaRPr lang="es-MX" dirty="0"/>
        </a:p>
      </dgm:t>
    </dgm:pt>
    <dgm:pt modelId="{29C17DEA-2F59-48E2-9B6A-BAA6FC9375E1}" type="parTrans" cxnId="{EA7BF509-8064-428F-8BB6-89B89633D787}">
      <dgm:prSet/>
      <dgm:spPr/>
      <dgm:t>
        <a:bodyPr/>
        <a:lstStyle/>
        <a:p>
          <a:endParaRPr lang="es-MX"/>
        </a:p>
      </dgm:t>
    </dgm:pt>
    <dgm:pt modelId="{F633B67F-E948-4C04-ACEC-03C41EA1A065}" type="sibTrans" cxnId="{EA7BF509-8064-428F-8BB6-89B89633D787}">
      <dgm:prSet/>
      <dgm:spPr/>
      <dgm:t>
        <a:bodyPr/>
        <a:lstStyle/>
        <a:p>
          <a:endParaRPr lang="es-MX"/>
        </a:p>
      </dgm:t>
    </dgm:pt>
    <dgm:pt modelId="{FE89CA04-4283-4B75-9DC0-C1916468A9D2}">
      <dgm:prSet phldrT="[Texto]"/>
      <dgm:spPr/>
      <dgm:t>
        <a:bodyPr/>
        <a:lstStyle/>
        <a:p>
          <a:r>
            <a:rPr lang="es-MX" b="1" dirty="0" smtClean="0"/>
            <a:t>Las iniciativas del PIRE trajeron consigo una reducción en los déficit primario y operacional; sin embargo, el déficit total como parte del PIB permaneció en un nivel alto debido a la persistencia de la inflación.</a:t>
          </a:r>
          <a:endParaRPr lang="es-MX" dirty="0"/>
        </a:p>
      </dgm:t>
    </dgm:pt>
    <dgm:pt modelId="{BE3D6DCC-AD05-4EFA-8BFF-3353EFC7CE64}" type="parTrans" cxnId="{3E915C04-8D16-4CB2-B563-470D50829BC7}">
      <dgm:prSet/>
      <dgm:spPr/>
      <dgm:t>
        <a:bodyPr/>
        <a:lstStyle/>
        <a:p>
          <a:endParaRPr lang="es-MX"/>
        </a:p>
      </dgm:t>
    </dgm:pt>
    <dgm:pt modelId="{7E9959D6-9539-461F-8350-32F128FFE25D}" type="sibTrans" cxnId="{3E915C04-8D16-4CB2-B563-470D50829BC7}">
      <dgm:prSet/>
      <dgm:spPr/>
      <dgm:t>
        <a:bodyPr/>
        <a:lstStyle/>
        <a:p>
          <a:endParaRPr lang="es-MX"/>
        </a:p>
      </dgm:t>
    </dgm:pt>
    <dgm:pt modelId="{35469226-DD1C-4590-9DD4-37C0D992FE5F}" type="pres">
      <dgm:prSet presAssocID="{8776EB59-8141-4D6E-8860-A82347A58786}" presName="linearFlow" presStyleCnt="0">
        <dgm:presLayoutVars>
          <dgm:resizeHandles val="exact"/>
        </dgm:presLayoutVars>
      </dgm:prSet>
      <dgm:spPr/>
    </dgm:pt>
    <dgm:pt modelId="{2A115C5B-4959-4875-9821-8B78A6F33986}" type="pres">
      <dgm:prSet presAssocID="{C36214E3-8537-4248-A14B-F0138F0C2B9B}" presName="node" presStyleLbl="node1" presStyleIdx="0" presStyleCnt="3">
        <dgm:presLayoutVars>
          <dgm:bulletEnabled val="1"/>
        </dgm:presLayoutVars>
      </dgm:prSet>
      <dgm:spPr/>
      <dgm:t>
        <a:bodyPr/>
        <a:lstStyle/>
        <a:p>
          <a:endParaRPr lang="es-MX"/>
        </a:p>
      </dgm:t>
    </dgm:pt>
    <dgm:pt modelId="{1D52153C-DFE2-4249-AE98-8C7F5F569380}" type="pres">
      <dgm:prSet presAssocID="{BD525D72-BC82-4384-8844-AFF5BAC89AE3}" presName="sibTrans" presStyleLbl="sibTrans2D1" presStyleIdx="0" presStyleCnt="2"/>
      <dgm:spPr/>
      <dgm:t>
        <a:bodyPr/>
        <a:lstStyle/>
        <a:p>
          <a:endParaRPr lang="es-MX"/>
        </a:p>
      </dgm:t>
    </dgm:pt>
    <dgm:pt modelId="{710CC557-F58E-4523-8780-BFAFF5F8CD35}" type="pres">
      <dgm:prSet presAssocID="{BD525D72-BC82-4384-8844-AFF5BAC89AE3}" presName="connectorText" presStyleLbl="sibTrans2D1" presStyleIdx="0" presStyleCnt="2"/>
      <dgm:spPr/>
      <dgm:t>
        <a:bodyPr/>
        <a:lstStyle/>
        <a:p>
          <a:endParaRPr lang="es-MX"/>
        </a:p>
      </dgm:t>
    </dgm:pt>
    <dgm:pt modelId="{B6C43CB7-6B42-48C4-9B2C-3347E5A8C1F5}" type="pres">
      <dgm:prSet presAssocID="{7532CFDD-6BF4-4E89-8600-BBC5611ED429}" presName="node" presStyleLbl="node1" presStyleIdx="1" presStyleCnt="3">
        <dgm:presLayoutVars>
          <dgm:bulletEnabled val="1"/>
        </dgm:presLayoutVars>
      </dgm:prSet>
      <dgm:spPr/>
      <dgm:t>
        <a:bodyPr/>
        <a:lstStyle/>
        <a:p>
          <a:endParaRPr lang="es-MX"/>
        </a:p>
      </dgm:t>
    </dgm:pt>
    <dgm:pt modelId="{052660DA-266E-4765-B3A9-D7A7BDB81C02}" type="pres">
      <dgm:prSet presAssocID="{F633B67F-E948-4C04-ACEC-03C41EA1A065}" presName="sibTrans" presStyleLbl="sibTrans2D1" presStyleIdx="1" presStyleCnt="2"/>
      <dgm:spPr/>
      <dgm:t>
        <a:bodyPr/>
        <a:lstStyle/>
        <a:p>
          <a:endParaRPr lang="es-MX"/>
        </a:p>
      </dgm:t>
    </dgm:pt>
    <dgm:pt modelId="{7C7EEEA6-9F5B-442C-BC4D-123A47E8B830}" type="pres">
      <dgm:prSet presAssocID="{F633B67F-E948-4C04-ACEC-03C41EA1A065}" presName="connectorText" presStyleLbl="sibTrans2D1" presStyleIdx="1" presStyleCnt="2"/>
      <dgm:spPr/>
      <dgm:t>
        <a:bodyPr/>
        <a:lstStyle/>
        <a:p>
          <a:endParaRPr lang="es-MX"/>
        </a:p>
      </dgm:t>
    </dgm:pt>
    <dgm:pt modelId="{894B1251-B7AB-41D7-9CBA-AF8B8C3D554D}" type="pres">
      <dgm:prSet presAssocID="{FE89CA04-4283-4B75-9DC0-C1916468A9D2}" presName="node" presStyleLbl="node1" presStyleIdx="2" presStyleCnt="3">
        <dgm:presLayoutVars>
          <dgm:bulletEnabled val="1"/>
        </dgm:presLayoutVars>
      </dgm:prSet>
      <dgm:spPr/>
      <dgm:t>
        <a:bodyPr/>
        <a:lstStyle/>
        <a:p>
          <a:endParaRPr lang="es-MX"/>
        </a:p>
      </dgm:t>
    </dgm:pt>
  </dgm:ptLst>
  <dgm:cxnLst>
    <dgm:cxn modelId="{AC24E795-EC38-4ABE-BB29-351ACA220857}" type="presOf" srcId="{F633B67F-E948-4C04-ACEC-03C41EA1A065}" destId="{7C7EEEA6-9F5B-442C-BC4D-123A47E8B830}" srcOrd="1" destOrd="0" presId="urn:microsoft.com/office/officeart/2005/8/layout/process2"/>
    <dgm:cxn modelId="{262381B0-F12D-4B71-AC6F-4E63CD503992}" type="presOf" srcId="{7532CFDD-6BF4-4E89-8600-BBC5611ED429}" destId="{B6C43CB7-6B42-48C4-9B2C-3347E5A8C1F5}" srcOrd="0" destOrd="0" presId="urn:microsoft.com/office/officeart/2005/8/layout/process2"/>
    <dgm:cxn modelId="{DBE96B0E-1651-40BC-A360-352DDA5D55C8}" type="presOf" srcId="{BD525D72-BC82-4384-8844-AFF5BAC89AE3}" destId="{710CC557-F58E-4523-8780-BFAFF5F8CD35}" srcOrd="1" destOrd="0" presId="urn:microsoft.com/office/officeart/2005/8/layout/process2"/>
    <dgm:cxn modelId="{9AFF4D00-8AD5-4209-A4ED-4966D31B9E6F}" type="presOf" srcId="{8776EB59-8141-4D6E-8860-A82347A58786}" destId="{35469226-DD1C-4590-9DD4-37C0D992FE5F}" srcOrd="0" destOrd="0" presId="urn:microsoft.com/office/officeart/2005/8/layout/process2"/>
    <dgm:cxn modelId="{71A050C0-4F09-452E-9688-FC77FC763149}" srcId="{8776EB59-8141-4D6E-8860-A82347A58786}" destId="{C36214E3-8537-4248-A14B-F0138F0C2B9B}" srcOrd="0" destOrd="0" parTransId="{56F5774D-D611-419F-B867-1401ADBAE356}" sibTransId="{BD525D72-BC82-4384-8844-AFF5BAC89AE3}"/>
    <dgm:cxn modelId="{35305D10-4C89-442A-A7A1-4D48D7A1041E}" type="presOf" srcId="{BD525D72-BC82-4384-8844-AFF5BAC89AE3}" destId="{1D52153C-DFE2-4249-AE98-8C7F5F569380}" srcOrd="0" destOrd="0" presId="urn:microsoft.com/office/officeart/2005/8/layout/process2"/>
    <dgm:cxn modelId="{AFFB03AE-3491-4144-8991-C2F3775C0ABB}" type="presOf" srcId="{C36214E3-8537-4248-A14B-F0138F0C2B9B}" destId="{2A115C5B-4959-4875-9821-8B78A6F33986}" srcOrd="0" destOrd="0" presId="urn:microsoft.com/office/officeart/2005/8/layout/process2"/>
    <dgm:cxn modelId="{EA7BF509-8064-428F-8BB6-89B89633D787}" srcId="{8776EB59-8141-4D6E-8860-A82347A58786}" destId="{7532CFDD-6BF4-4E89-8600-BBC5611ED429}" srcOrd="1" destOrd="0" parTransId="{29C17DEA-2F59-48E2-9B6A-BAA6FC9375E1}" sibTransId="{F633B67F-E948-4C04-ACEC-03C41EA1A065}"/>
    <dgm:cxn modelId="{3E915C04-8D16-4CB2-B563-470D50829BC7}" srcId="{8776EB59-8141-4D6E-8860-A82347A58786}" destId="{FE89CA04-4283-4B75-9DC0-C1916468A9D2}" srcOrd="2" destOrd="0" parTransId="{BE3D6DCC-AD05-4EFA-8BFF-3353EFC7CE64}" sibTransId="{7E9959D6-9539-461F-8350-32F128FFE25D}"/>
    <dgm:cxn modelId="{E5D6C344-06C1-4B49-8E7C-8D131961AF00}" type="presOf" srcId="{FE89CA04-4283-4B75-9DC0-C1916468A9D2}" destId="{894B1251-B7AB-41D7-9CBA-AF8B8C3D554D}" srcOrd="0" destOrd="0" presId="urn:microsoft.com/office/officeart/2005/8/layout/process2"/>
    <dgm:cxn modelId="{FBEA2644-F120-471D-AAC5-9D312DB8110D}" type="presOf" srcId="{F633B67F-E948-4C04-ACEC-03C41EA1A065}" destId="{052660DA-266E-4765-B3A9-D7A7BDB81C02}" srcOrd="0" destOrd="0" presId="urn:microsoft.com/office/officeart/2005/8/layout/process2"/>
    <dgm:cxn modelId="{2FB4C704-FC3E-430A-ADC3-8D4292378CD5}" type="presParOf" srcId="{35469226-DD1C-4590-9DD4-37C0D992FE5F}" destId="{2A115C5B-4959-4875-9821-8B78A6F33986}" srcOrd="0" destOrd="0" presId="urn:microsoft.com/office/officeart/2005/8/layout/process2"/>
    <dgm:cxn modelId="{7EF32CBD-C5E6-4109-A3B4-EC07D975A579}" type="presParOf" srcId="{35469226-DD1C-4590-9DD4-37C0D992FE5F}" destId="{1D52153C-DFE2-4249-AE98-8C7F5F569380}" srcOrd="1" destOrd="0" presId="urn:microsoft.com/office/officeart/2005/8/layout/process2"/>
    <dgm:cxn modelId="{21D6C0FE-F309-4712-B9AC-CB642347D49F}" type="presParOf" srcId="{1D52153C-DFE2-4249-AE98-8C7F5F569380}" destId="{710CC557-F58E-4523-8780-BFAFF5F8CD35}" srcOrd="0" destOrd="0" presId="urn:microsoft.com/office/officeart/2005/8/layout/process2"/>
    <dgm:cxn modelId="{23F61C66-68C0-4028-85FA-6EFE883F6664}" type="presParOf" srcId="{35469226-DD1C-4590-9DD4-37C0D992FE5F}" destId="{B6C43CB7-6B42-48C4-9B2C-3347E5A8C1F5}" srcOrd="2" destOrd="0" presId="urn:microsoft.com/office/officeart/2005/8/layout/process2"/>
    <dgm:cxn modelId="{8E192CDC-8FE1-4210-8EED-79E76BBE003C}" type="presParOf" srcId="{35469226-DD1C-4590-9DD4-37C0D992FE5F}" destId="{052660DA-266E-4765-B3A9-D7A7BDB81C02}" srcOrd="3" destOrd="0" presId="urn:microsoft.com/office/officeart/2005/8/layout/process2"/>
    <dgm:cxn modelId="{2D0F8896-B216-4D07-9541-825E88932246}" type="presParOf" srcId="{052660DA-266E-4765-B3A9-D7A7BDB81C02}" destId="{7C7EEEA6-9F5B-442C-BC4D-123A47E8B830}" srcOrd="0" destOrd="0" presId="urn:microsoft.com/office/officeart/2005/8/layout/process2"/>
    <dgm:cxn modelId="{42BAD0D1-DBA6-4076-A4A0-40A81BBEDA5E}" type="presParOf" srcId="{35469226-DD1C-4590-9DD4-37C0D992FE5F}" destId="{894B1251-B7AB-41D7-9CBA-AF8B8C3D554D}" srcOrd="4" destOrd="0" presId="urn:microsoft.com/office/officeart/2005/8/layout/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4A65B653-9E87-4EA9-AAC4-ECF604852432}" type="doc">
      <dgm:prSet loTypeId="urn:microsoft.com/office/officeart/2009/layout/CircleArrowProcess" loCatId="process" qsTypeId="urn:microsoft.com/office/officeart/2005/8/quickstyle/simple1" qsCatId="simple" csTypeId="urn:microsoft.com/office/officeart/2005/8/colors/accent1_2" csCatId="accent1" phldr="1"/>
      <dgm:spPr/>
      <dgm:t>
        <a:bodyPr/>
        <a:lstStyle/>
        <a:p>
          <a:endParaRPr lang="es-MX"/>
        </a:p>
      </dgm:t>
    </dgm:pt>
    <dgm:pt modelId="{020A8828-6279-456A-82DA-BE206E7D5791}">
      <dgm:prSet phldrT="[Texto]" custT="1"/>
      <dgm:spPr/>
      <dgm:t>
        <a:bodyPr/>
        <a:lstStyle/>
        <a:p>
          <a:r>
            <a:rPr lang="es-MX" sz="1400" dirty="0" smtClean="0">
              <a:latin typeface="Arial" pitchFamily="34" charset="0"/>
              <a:cs typeface="Arial" pitchFamily="34" charset="0"/>
            </a:rPr>
            <a:t>Devaluación de noviembre de 1987 en México</a:t>
          </a:r>
          <a:endParaRPr lang="es-MX" sz="1400" dirty="0">
            <a:latin typeface="Arial" pitchFamily="34" charset="0"/>
            <a:cs typeface="Arial" pitchFamily="34" charset="0"/>
          </a:endParaRPr>
        </a:p>
      </dgm:t>
    </dgm:pt>
    <dgm:pt modelId="{932CD929-E2E7-4718-8319-E6FAF61E7D27}" type="parTrans" cxnId="{14FD5E15-2CC4-4AD5-BFA1-F1E950042C9E}">
      <dgm:prSet/>
      <dgm:spPr/>
      <dgm:t>
        <a:bodyPr/>
        <a:lstStyle/>
        <a:p>
          <a:endParaRPr lang="es-MX"/>
        </a:p>
      </dgm:t>
    </dgm:pt>
    <dgm:pt modelId="{07B1A12A-9EDA-4E69-A374-01C8572D07B0}" type="sibTrans" cxnId="{14FD5E15-2CC4-4AD5-BFA1-F1E950042C9E}">
      <dgm:prSet/>
      <dgm:spPr/>
      <dgm:t>
        <a:bodyPr/>
        <a:lstStyle/>
        <a:p>
          <a:endParaRPr lang="es-MX"/>
        </a:p>
      </dgm:t>
    </dgm:pt>
    <dgm:pt modelId="{B27CDE0B-0DC7-4144-AAF6-AACAAA01BE36}">
      <dgm:prSet phldrT="[Texto]" custT="1"/>
      <dgm:spPr/>
      <dgm:t>
        <a:bodyPr/>
        <a:lstStyle/>
        <a:p>
          <a:r>
            <a:rPr lang="es-MX" sz="1200" b="1" dirty="0" smtClean="0"/>
            <a:t>Comenzó con el desplome de la Bolsa Mexicana de Valores</a:t>
          </a:r>
          <a:endParaRPr lang="es-MX" sz="1200" dirty="0"/>
        </a:p>
      </dgm:t>
    </dgm:pt>
    <dgm:pt modelId="{09419EB3-C339-416C-88C8-F22866CCC305}" type="parTrans" cxnId="{C1EDCE83-6DE9-4ACC-A6AB-94C7F9568431}">
      <dgm:prSet/>
      <dgm:spPr/>
      <dgm:t>
        <a:bodyPr/>
        <a:lstStyle/>
        <a:p>
          <a:endParaRPr lang="es-MX"/>
        </a:p>
      </dgm:t>
    </dgm:pt>
    <dgm:pt modelId="{AE314BF1-7783-464E-9A96-9BB5878F0217}" type="sibTrans" cxnId="{C1EDCE83-6DE9-4ACC-A6AB-94C7F9568431}">
      <dgm:prSet/>
      <dgm:spPr/>
      <dgm:t>
        <a:bodyPr/>
        <a:lstStyle/>
        <a:p>
          <a:endParaRPr lang="es-MX"/>
        </a:p>
      </dgm:t>
    </dgm:pt>
    <dgm:pt modelId="{B5F29ECB-1DE8-4089-9F7B-7826D5D8F283}">
      <dgm:prSet phldrT="[Texto]" custT="1"/>
      <dgm:spPr/>
      <dgm:t>
        <a:bodyPr/>
        <a:lstStyle/>
        <a:p>
          <a:r>
            <a:rPr lang="es-MX" sz="1050" b="1" dirty="0" smtClean="0"/>
            <a:t>aunado a una inercia inflacionaria de 6% mensual provocaron una corta pero intensa fuga de capitales</a:t>
          </a:r>
          <a:endParaRPr lang="es-MX" sz="1050" dirty="0"/>
        </a:p>
      </dgm:t>
    </dgm:pt>
    <dgm:pt modelId="{2D211039-31D3-46C4-93C9-79B0679641F0}" type="parTrans" cxnId="{8E8367D7-A275-4798-B5C1-D2A21B9FBA51}">
      <dgm:prSet/>
      <dgm:spPr/>
      <dgm:t>
        <a:bodyPr/>
        <a:lstStyle/>
        <a:p>
          <a:endParaRPr lang="es-MX"/>
        </a:p>
      </dgm:t>
    </dgm:pt>
    <dgm:pt modelId="{4BB89AAD-4C1D-4316-9304-EABD120B926B}" type="sibTrans" cxnId="{8E8367D7-A275-4798-B5C1-D2A21B9FBA51}">
      <dgm:prSet/>
      <dgm:spPr/>
      <dgm:t>
        <a:bodyPr/>
        <a:lstStyle/>
        <a:p>
          <a:endParaRPr lang="es-MX"/>
        </a:p>
      </dgm:t>
    </dgm:pt>
    <dgm:pt modelId="{C4563533-6C84-413A-B21D-E5069E80A97F}">
      <dgm:prSet phldrT="[Texto]"/>
      <dgm:spPr/>
      <dgm:t>
        <a:bodyPr/>
        <a:lstStyle/>
        <a:p>
          <a:r>
            <a:rPr lang="es-MX" b="1" dirty="0" smtClean="0"/>
            <a:t>Culminó con la devaluación y llevo a México en el camino de la hiperinflación.</a:t>
          </a:r>
          <a:endParaRPr lang="es-MX" dirty="0"/>
        </a:p>
      </dgm:t>
    </dgm:pt>
    <dgm:pt modelId="{1852FB2F-5368-4F4F-9483-B73E0BE3C6ED}" type="parTrans" cxnId="{22D7B0E4-F5BA-409C-A626-AA584F6D083F}">
      <dgm:prSet/>
      <dgm:spPr/>
      <dgm:t>
        <a:bodyPr/>
        <a:lstStyle/>
        <a:p>
          <a:endParaRPr lang="es-MX"/>
        </a:p>
      </dgm:t>
    </dgm:pt>
    <dgm:pt modelId="{18391B70-90CB-47FA-9330-A5FDB6A69B10}" type="sibTrans" cxnId="{22D7B0E4-F5BA-409C-A626-AA584F6D083F}">
      <dgm:prSet/>
      <dgm:spPr/>
      <dgm:t>
        <a:bodyPr/>
        <a:lstStyle/>
        <a:p>
          <a:endParaRPr lang="es-MX"/>
        </a:p>
      </dgm:t>
    </dgm:pt>
    <dgm:pt modelId="{616E55EB-45D5-4589-9153-3184AD9E99B0}" type="pres">
      <dgm:prSet presAssocID="{4A65B653-9E87-4EA9-AAC4-ECF604852432}" presName="Name0" presStyleCnt="0">
        <dgm:presLayoutVars>
          <dgm:chMax val="7"/>
          <dgm:chPref val="7"/>
          <dgm:dir/>
          <dgm:animLvl val="lvl"/>
        </dgm:presLayoutVars>
      </dgm:prSet>
      <dgm:spPr/>
      <dgm:t>
        <a:bodyPr/>
        <a:lstStyle/>
        <a:p>
          <a:endParaRPr lang="es-MX"/>
        </a:p>
      </dgm:t>
    </dgm:pt>
    <dgm:pt modelId="{753FA02C-8AA0-436C-8317-FF61D2A012B1}" type="pres">
      <dgm:prSet presAssocID="{020A8828-6279-456A-82DA-BE206E7D5791}" presName="Accent1" presStyleCnt="0"/>
      <dgm:spPr/>
    </dgm:pt>
    <dgm:pt modelId="{9B270E66-9D14-47EE-BCA9-A814B9579AC1}" type="pres">
      <dgm:prSet presAssocID="{020A8828-6279-456A-82DA-BE206E7D5791}" presName="Accent" presStyleLbl="node1" presStyleIdx="0" presStyleCnt="4" custScaleX="128031"/>
      <dgm:spPr/>
    </dgm:pt>
    <dgm:pt modelId="{9605D513-1B21-462B-9E72-C47BD6DC5EE7}" type="pres">
      <dgm:prSet presAssocID="{020A8828-6279-456A-82DA-BE206E7D5791}" presName="Parent1" presStyleLbl="revTx" presStyleIdx="0" presStyleCnt="4">
        <dgm:presLayoutVars>
          <dgm:chMax val="1"/>
          <dgm:chPref val="1"/>
          <dgm:bulletEnabled val="1"/>
        </dgm:presLayoutVars>
      </dgm:prSet>
      <dgm:spPr/>
      <dgm:t>
        <a:bodyPr/>
        <a:lstStyle/>
        <a:p>
          <a:endParaRPr lang="es-MX"/>
        </a:p>
      </dgm:t>
    </dgm:pt>
    <dgm:pt modelId="{D7E8665C-C65D-4C1F-A142-24D83C776849}" type="pres">
      <dgm:prSet presAssocID="{B27CDE0B-0DC7-4144-AAF6-AACAAA01BE36}" presName="Accent2" presStyleCnt="0"/>
      <dgm:spPr/>
    </dgm:pt>
    <dgm:pt modelId="{FD878D4E-4255-4DE3-9360-B1F8479F38A8}" type="pres">
      <dgm:prSet presAssocID="{B27CDE0B-0DC7-4144-AAF6-AACAAA01BE36}" presName="Accent" presStyleLbl="node1" presStyleIdx="1" presStyleCnt="4" custScaleX="140998"/>
      <dgm:spPr/>
    </dgm:pt>
    <dgm:pt modelId="{0A926E21-B200-4702-A743-F15B911FE417}" type="pres">
      <dgm:prSet presAssocID="{B27CDE0B-0DC7-4144-AAF6-AACAAA01BE36}" presName="Parent2" presStyleLbl="revTx" presStyleIdx="1" presStyleCnt="4">
        <dgm:presLayoutVars>
          <dgm:chMax val="1"/>
          <dgm:chPref val="1"/>
          <dgm:bulletEnabled val="1"/>
        </dgm:presLayoutVars>
      </dgm:prSet>
      <dgm:spPr/>
      <dgm:t>
        <a:bodyPr/>
        <a:lstStyle/>
        <a:p>
          <a:endParaRPr lang="es-MX"/>
        </a:p>
      </dgm:t>
    </dgm:pt>
    <dgm:pt modelId="{505BCA6D-93F3-41F0-86A4-44299B7E890E}" type="pres">
      <dgm:prSet presAssocID="{B5F29ECB-1DE8-4089-9F7B-7826D5D8F283}" presName="Accent3" presStyleCnt="0"/>
      <dgm:spPr/>
    </dgm:pt>
    <dgm:pt modelId="{6675A704-B73E-4E2C-8D04-2E050581B917}" type="pres">
      <dgm:prSet presAssocID="{B5F29ECB-1DE8-4089-9F7B-7826D5D8F283}" presName="Accent" presStyleLbl="node1" presStyleIdx="2" presStyleCnt="4" custScaleX="134571"/>
      <dgm:spPr/>
    </dgm:pt>
    <dgm:pt modelId="{4A01DCA6-A34D-4D92-BDE8-3B65776BCEFC}" type="pres">
      <dgm:prSet presAssocID="{B5F29ECB-1DE8-4089-9F7B-7826D5D8F283}" presName="Parent3" presStyleLbl="revTx" presStyleIdx="2" presStyleCnt="4" custScaleY="158049" custLinFactNeighborX="10176" custLinFactNeighborY="-11670">
        <dgm:presLayoutVars>
          <dgm:chMax val="1"/>
          <dgm:chPref val="1"/>
          <dgm:bulletEnabled val="1"/>
        </dgm:presLayoutVars>
      </dgm:prSet>
      <dgm:spPr/>
      <dgm:t>
        <a:bodyPr/>
        <a:lstStyle/>
        <a:p>
          <a:endParaRPr lang="es-MX"/>
        </a:p>
      </dgm:t>
    </dgm:pt>
    <dgm:pt modelId="{0AA792CE-4BE7-45F0-814E-B6640BA967EA}" type="pres">
      <dgm:prSet presAssocID="{C4563533-6C84-413A-B21D-E5069E80A97F}" presName="Accent4" presStyleCnt="0"/>
      <dgm:spPr/>
    </dgm:pt>
    <dgm:pt modelId="{44FB464C-F895-4C75-BBFD-BD1B7AC5E70D}" type="pres">
      <dgm:prSet presAssocID="{C4563533-6C84-413A-B21D-E5069E80A97F}" presName="Accent" presStyleLbl="node1" presStyleIdx="3" presStyleCnt="4" custScaleX="138892"/>
      <dgm:spPr/>
    </dgm:pt>
    <dgm:pt modelId="{AE075326-0C86-4DFC-A22A-6FB3972EE2D8}" type="pres">
      <dgm:prSet presAssocID="{C4563533-6C84-413A-B21D-E5069E80A97F}" presName="Parent4" presStyleLbl="revTx" presStyleIdx="3" presStyleCnt="4" custScaleX="119703">
        <dgm:presLayoutVars>
          <dgm:chMax val="1"/>
          <dgm:chPref val="1"/>
          <dgm:bulletEnabled val="1"/>
        </dgm:presLayoutVars>
      </dgm:prSet>
      <dgm:spPr/>
      <dgm:t>
        <a:bodyPr/>
        <a:lstStyle/>
        <a:p>
          <a:endParaRPr lang="es-MX"/>
        </a:p>
      </dgm:t>
    </dgm:pt>
  </dgm:ptLst>
  <dgm:cxnLst>
    <dgm:cxn modelId="{59909C9A-38C1-46A6-AF87-7AD607255AFC}" type="presOf" srcId="{C4563533-6C84-413A-B21D-E5069E80A97F}" destId="{AE075326-0C86-4DFC-A22A-6FB3972EE2D8}" srcOrd="0" destOrd="0" presId="urn:microsoft.com/office/officeart/2009/layout/CircleArrowProcess"/>
    <dgm:cxn modelId="{373EF2BA-4D5D-4CC6-8357-2BF43965782E}" type="presOf" srcId="{B27CDE0B-0DC7-4144-AAF6-AACAAA01BE36}" destId="{0A926E21-B200-4702-A743-F15B911FE417}" srcOrd="0" destOrd="0" presId="urn:microsoft.com/office/officeart/2009/layout/CircleArrowProcess"/>
    <dgm:cxn modelId="{C1EDCE83-6DE9-4ACC-A6AB-94C7F9568431}" srcId="{4A65B653-9E87-4EA9-AAC4-ECF604852432}" destId="{B27CDE0B-0DC7-4144-AAF6-AACAAA01BE36}" srcOrd="1" destOrd="0" parTransId="{09419EB3-C339-416C-88C8-F22866CCC305}" sibTransId="{AE314BF1-7783-464E-9A96-9BB5878F0217}"/>
    <dgm:cxn modelId="{3D91B350-A09C-4AFC-947E-0D3F489E0E0E}" type="presOf" srcId="{B5F29ECB-1DE8-4089-9F7B-7826D5D8F283}" destId="{4A01DCA6-A34D-4D92-BDE8-3B65776BCEFC}" srcOrd="0" destOrd="0" presId="urn:microsoft.com/office/officeart/2009/layout/CircleArrowProcess"/>
    <dgm:cxn modelId="{87D1B19E-4ECC-45D7-A59C-27BE7957BCC4}" type="presOf" srcId="{020A8828-6279-456A-82DA-BE206E7D5791}" destId="{9605D513-1B21-462B-9E72-C47BD6DC5EE7}" srcOrd="0" destOrd="0" presId="urn:microsoft.com/office/officeart/2009/layout/CircleArrowProcess"/>
    <dgm:cxn modelId="{22D7B0E4-F5BA-409C-A626-AA584F6D083F}" srcId="{4A65B653-9E87-4EA9-AAC4-ECF604852432}" destId="{C4563533-6C84-413A-B21D-E5069E80A97F}" srcOrd="3" destOrd="0" parTransId="{1852FB2F-5368-4F4F-9483-B73E0BE3C6ED}" sibTransId="{18391B70-90CB-47FA-9330-A5FDB6A69B10}"/>
    <dgm:cxn modelId="{DED8D685-7FC4-489F-910B-2E0796527415}" type="presOf" srcId="{4A65B653-9E87-4EA9-AAC4-ECF604852432}" destId="{616E55EB-45D5-4589-9153-3184AD9E99B0}" srcOrd="0" destOrd="0" presId="urn:microsoft.com/office/officeart/2009/layout/CircleArrowProcess"/>
    <dgm:cxn modelId="{14FD5E15-2CC4-4AD5-BFA1-F1E950042C9E}" srcId="{4A65B653-9E87-4EA9-AAC4-ECF604852432}" destId="{020A8828-6279-456A-82DA-BE206E7D5791}" srcOrd="0" destOrd="0" parTransId="{932CD929-E2E7-4718-8319-E6FAF61E7D27}" sibTransId="{07B1A12A-9EDA-4E69-A374-01C8572D07B0}"/>
    <dgm:cxn modelId="{8E8367D7-A275-4798-B5C1-D2A21B9FBA51}" srcId="{4A65B653-9E87-4EA9-AAC4-ECF604852432}" destId="{B5F29ECB-1DE8-4089-9F7B-7826D5D8F283}" srcOrd="2" destOrd="0" parTransId="{2D211039-31D3-46C4-93C9-79B0679641F0}" sibTransId="{4BB89AAD-4C1D-4316-9304-EABD120B926B}"/>
    <dgm:cxn modelId="{C59AC070-990E-49CE-800F-AC06189EE717}" type="presParOf" srcId="{616E55EB-45D5-4589-9153-3184AD9E99B0}" destId="{753FA02C-8AA0-436C-8317-FF61D2A012B1}" srcOrd="0" destOrd="0" presId="urn:microsoft.com/office/officeart/2009/layout/CircleArrowProcess"/>
    <dgm:cxn modelId="{125D53C0-0498-4C8F-85DF-E92273A2620C}" type="presParOf" srcId="{753FA02C-8AA0-436C-8317-FF61D2A012B1}" destId="{9B270E66-9D14-47EE-BCA9-A814B9579AC1}" srcOrd="0" destOrd="0" presId="urn:microsoft.com/office/officeart/2009/layout/CircleArrowProcess"/>
    <dgm:cxn modelId="{8FC04626-0AB6-456C-9C88-60B67A0F6F6A}" type="presParOf" srcId="{616E55EB-45D5-4589-9153-3184AD9E99B0}" destId="{9605D513-1B21-462B-9E72-C47BD6DC5EE7}" srcOrd="1" destOrd="0" presId="urn:microsoft.com/office/officeart/2009/layout/CircleArrowProcess"/>
    <dgm:cxn modelId="{25175794-033C-4CE9-A77C-48E18E3F31E1}" type="presParOf" srcId="{616E55EB-45D5-4589-9153-3184AD9E99B0}" destId="{D7E8665C-C65D-4C1F-A142-24D83C776849}" srcOrd="2" destOrd="0" presId="urn:microsoft.com/office/officeart/2009/layout/CircleArrowProcess"/>
    <dgm:cxn modelId="{11159801-E521-484A-933F-CC2B1C37AB56}" type="presParOf" srcId="{D7E8665C-C65D-4C1F-A142-24D83C776849}" destId="{FD878D4E-4255-4DE3-9360-B1F8479F38A8}" srcOrd="0" destOrd="0" presId="urn:microsoft.com/office/officeart/2009/layout/CircleArrowProcess"/>
    <dgm:cxn modelId="{68F78358-378C-43C2-A623-780D43639253}" type="presParOf" srcId="{616E55EB-45D5-4589-9153-3184AD9E99B0}" destId="{0A926E21-B200-4702-A743-F15B911FE417}" srcOrd="3" destOrd="0" presId="urn:microsoft.com/office/officeart/2009/layout/CircleArrowProcess"/>
    <dgm:cxn modelId="{43CE6EFE-97E1-49EF-A059-D409238872D4}" type="presParOf" srcId="{616E55EB-45D5-4589-9153-3184AD9E99B0}" destId="{505BCA6D-93F3-41F0-86A4-44299B7E890E}" srcOrd="4" destOrd="0" presId="urn:microsoft.com/office/officeart/2009/layout/CircleArrowProcess"/>
    <dgm:cxn modelId="{F73B2CC5-1216-40C7-87E9-239BD9534329}" type="presParOf" srcId="{505BCA6D-93F3-41F0-86A4-44299B7E890E}" destId="{6675A704-B73E-4E2C-8D04-2E050581B917}" srcOrd="0" destOrd="0" presId="urn:microsoft.com/office/officeart/2009/layout/CircleArrowProcess"/>
    <dgm:cxn modelId="{BEF0CCEB-9DAD-4CFF-BE64-9CCE44BE0D31}" type="presParOf" srcId="{616E55EB-45D5-4589-9153-3184AD9E99B0}" destId="{4A01DCA6-A34D-4D92-BDE8-3B65776BCEFC}" srcOrd="5" destOrd="0" presId="urn:microsoft.com/office/officeart/2009/layout/CircleArrowProcess"/>
    <dgm:cxn modelId="{1C45D57E-8C1B-4BF9-A588-E557D28C61FB}" type="presParOf" srcId="{616E55EB-45D5-4589-9153-3184AD9E99B0}" destId="{0AA792CE-4BE7-45F0-814E-B6640BA967EA}" srcOrd="6" destOrd="0" presId="urn:microsoft.com/office/officeart/2009/layout/CircleArrowProcess"/>
    <dgm:cxn modelId="{653662E4-B81E-4439-B7DD-D2506B2A45CD}" type="presParOf" srcId="{0AA792CE-4BE7-45F0-814E-B6640BA967EA}" destId="{44FB464C-F895-4C75-BBFD-BD1B7AC5E70D}" srcOrd="0" destOrd="0" presId="urn:microsoft.com/office/officeart/2009/layout/CircleArrowProcess"/>
    <dgm:cxn modelId="{492E69A6-20EA-4ABF-AD4F-FFC236F75286}" type="presParOf" srcId="{616E55EB-45D5-4589-9153-3184AD9E99B0}" destId="{AE075326-0C86-4DFC-A22A-6FB3972EE2D8}" srcOrd="7" destOrd="0" presId="urn:microsoft.com/office/officeart/2009/layout/CircleArrow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C5C5B3-E4D7-45AE-B7D7-E04B8748A65A}">
      <dsp:nvSpPr>
        <dsp:cNvPr id="0" name=""/>
        <dsp:cNvSpPr/>
      </dsp:nvSpPr>
      <dsp:spPr>
        <a:xfrm rot="5400000">
          <a:off x="5023503" y="-1811490"/>
          <a:ext cx="1410906" cy="5391959"/>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22860" rIns="45720" bIns="22860" numCol="1" spcCol="1270" anchor="ctr" anchorCtr="0">
          <a:noAutofit/>
        </a:bodyPr>
        <a:lstStyle/>
        <a:p>
          <a:pPr marL="114300" lvl="1" indent="-114300" algn="l" defTabSz="533400">
            <a:lnSpc>
              <a:spcPct val="90000"/>
            </a:lnSpc>
            <a:spcBef>
              <a:spcPct val="0"/>
            </a:spcBef>
            <a:spcAft>
              <a:spcPct val="15000"/>
            </a:spcAft>
            <a:buChar char="•"/>
          </a:pPr>
          <a:r>
            <a:rPr lang="es-MX" sz="1200" b="1" kern="1200" dirty="0" smtClean="0"/>
            <a:t>Crecimiento económico, </a:t>
          </a:r>
          <a:endParaRPr lang="es-MX" sz="1200" kern="1200" dirty="0"/>
        </a:p>
        <a:p>
          <a:pPr marL="114300" lvl="1" indent="-114300" algn="just" defTabSz="533400">
            <a:lnSpc>
              <a:spcPct val="90000"/>
            </a:lnSpc>
            <a:spcBef>
              <a:spcPct val="0"/>
            </a:spcBef>
            <a:spcAft>
              <a:spcPct val="15000"/>
            </a:spcAft>
            <a:buChar char="•"/>
          </a:pPr>
          <a:r>
            <a:rPr lang="es-MX" sz="1200" b="1" kern="1200" dirty="0" smtClean="0"/>
            <a:t>Apreciación del tipo de cambio real </a:t>
          </a:r>
          <a:endParaRPr lang="es-MX" sz="1200" kern="1200" dirty="0"/>
        </a:p>
        <a:p>
          <a:pPr marL="114300" lvl="1" indent="-114300" algn="l" defTabSz="533400">
            <a:lnSpc>
              <a:spcPct val="90000"/>
            </a:lnSpc>
            <a:spcBef>
              <a:spcPct val="0"/>
            </a:spcBef>
            <a:spcAft>
              <a:spcPct val="15000"/>
            </a:spcAft>
            <a:buChar char="•"/>
          </a:pPr>
          <a:r>
            <a:rPr lang="es-MX" sz="1200" b="1" kern="1200" dirty="0" smtClean="0"/>
            <a:t>Mejoría en el nivel de vida.</a:t>
          </a:r>
          <a:endParaRPr lang="es-MX" sz="1200" kern="1200" dirty="0"/>
        </a:p>
        <a:p>
          <a:pPr marL="57150" lvl="1" indent="-57150" algn="l" defTabSz="444500">
            <a:lnSpc>
              <a:spcPct val="90000"/>
            </a:lnSpc>
            <a:spcBef>
              <a:spcPct val="0"/>
            </a:spcBef>
            <a:spcAft>
              <a:spcPct val="15000"/>
            </a:spcAft>
            <a:buChar char="•"/>
          </a:pPr>
          <a:r>
            <a:rPr lang="es-MX" sz="1000" b="1" kern="1200" dirty="0" smtClean="0"/>
            <a:t>Se reducen las tasas de desempleo y subempleo.</a:t>
          </a:r>
          <a:endParaRPr lang="es-MX" sz="1200" kern="1200" dirty="0"/>
        </a:p>
      </dsp:txBody>
      <dsp:txXfrm rot="-5400000">
        <a:off x="3032977" y="247911"/>
        <a:ext cx="5323084" cy="1273156"/>
      </dsp:txXfrm>
    </dsp:sp>
    <dsp:sp modelId="{C5FFC7E1-3780-4874-9D33-CD832226D265}">
      <dsp:nvSpPr>
        <dsp:cNvPr id="0" name=""/>
        <dsp:cNvSpPr/>
      </dsp:nvSpPr>
      <dsp:spPr>
        <a:xfrm>
          <a:off x="0" y="2672"/>
          <a:ext cx="3032976" cy="176363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es-MX" sz="2400" b="1" kern="1200" dirty="0" smtClean="0"/>
            <a:t>Fase de aceleración del crecimiento en la DA </a:t>
          </a:r>
          <a:endParaRPr lang="es-MX" sz="2400" kern="1200" dirty="0"/>
        </a:p>
      </dsp:txBody>
      <dsp:txXfrm>
        <a:off x="86093" y="88765"/>
        <a:ext cx="2860790" cy="1591447"/>
      </dsp:txXfrm>
    </dsp:sp>
    <dsp:sp modelId="{3F47B8E3-D6D7-4840-9700-60573DFD3118}">
      <dsp:nvSpPr>
        <dsp:cNvPr id="0" name=""/>
        <dsp:cNvSpPr/>
      </dsp:nvSpPr>
      <dsp:spPr>
        <a:xfrm rot="5400000">
          <a:off x="5023503" y="40324"/>
          <a:ext cx="1410906" cy="5391959"/>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22860" rIns="45720" bIns="22860" numCol="1" spcCol="1270" anchor="ctr" anchorCtr="0">
          <a:noAutofit/>
        </a:bodyPr>
        <a:lstStyle/>
        <a:p>
          <a:pPr marL="114300" lvl="1" indent="-114300" algn="l" defTabSz="533400">
            <a:lnSpc>
              <a:spcPct val="90000"/>
            </a:lnSpc>
            <a:spcBef>
              <a:spcPct val="0"/>
            </a:spcBef>
            <a:spcAft>
              <a:spcPct val="15000"/>
            </a:spcAft>
            <a:buChar char="•"/>
          </a:pPr>
          <a:r>
            <a:rPr lang="es-MX" sz="1200" b="1" kern="1200" dirty="0" smtClean="0"/>
            <a:t>las tasas de interés la magnitud de los desequilibrios acumulados,</a:t>
          </a:r>
          <a:endParaRPr lang="es-MX" sz="1200" kern="1200" dirty="0"/>
        </a:p>
        <a:p>
          <a:pPr marL="114300" lvl="1" indent="-114300" algn="l" defTabSz="533400">
            <a:lnSpc>
              <a:spcPct val="90000"/>
            </a:lnSpc>
            <a:spcBef>
              <a:spcPct val="0"/>
            </a:spcBef>
            <a:spcAft>
              <a:spcPct val="15000"/>
            </a:spcAft>
            <a:buChar char="•"/>
          </a:pPr>
          <a:r>
            <a:rPr lang="es-MX" sz="1200" b="1" kern="1200" dirty="0" smtClean="0"/>
            <a:t> la balanza de pagos comienza a ser dominada por las fugas de capitales. </a:t>
          </a:r>
          <a:endParaRPr lang="es-MX" sz="1200" kern="1200" dirty="0"/>
        </a:p>
        <a:p>
          <a:pPr marL="114300" lvl="1" indent="-114300" algn="just" defTabSz="533400">
            <a:lnSpc>
              <a:spcPct val="90000"/>
            </a:lnSpc>
            <a:spcBef>
              <a:spcPct val="0"/>
            </a:spcBef>
            <a:spcAft>
              <a:spcPct val="15000"/>
            </a:spcAft>
            <a:buChar char="•"/>
          </a:pPr>
          <a:r>
            <a:rPr lang="es-MX" sz="1200" b="1" kern="1200" dirty="0" smtClean="0"/>
            <a:t>La consecuencia de esas distorsiones, miles de millones de dólares de los créditos al sector público y de la banca comercial son “reciclados” hacia el exterior. </a:t>
          </a:r>
          <a:endParaRPr lang="es-MX" sz="1200" kern="1200" dirty="0"/>
        </a:p>
      </dsp:txBody>
      <dsp:txXfrm rot="-5400000">
        <a:off x="3032977" y="2099726"/>
        <a:ext cx="5323084" cy="1273156"/>
      </dsp:txXfrm>
    </dsp:sp>
    <dsp:sp modelId="{85CC1EFD-7063-466D-AD5C-D41D1F20D434}">
      <dsp:nvSpPr>
        <dsp:cNvPr id="0" name=""/>
        <dsp:cNvSpPr/>
      </dsp:nvSpPr>
      <dsp:spPr>
        <a:xfrm>
          <a:off x="0" y="1854487"/>
          <a:ext cx="3032976" cy="176363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es-MX" sz="2400" kern="1200" dirty="0" smtClean="0"/>
            <a:t>La fase anterior no esta respaldada por el sistema financiero</a:t>
          </a:r>
          <a:endParaRPr lang="es-MX" sz="2400" kern="1200" dirty="0"/>
        </a:p>
      </dsp:txBody>
      <dsp:txXfrm>
        <a:off x="86093" y="1940580"/>
        <a:ext cx="2860790" cy="1591447"/>
      </dsp:txXfrm>
    </dsp:sp>
    <dsp:sp modelId="{888D6975-7A4D-4F86-B3C6-34A4A090C38C}">
      <dsp:nvSpPr>
        <dsp:cNvPr id="0" name=""/>
        <dsp:cNvSpPr/>
      </dsp:nvSpPr>
      <dsp:spPr>
        <a:xfrm rot="5400000">
          <a:off x="5023503" y="1892139"/>
          <a:ext cx="1410906" cy="5391959"/>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22860" rIns="45720" bIns="22860" numCol="1" spcCol="1270" anchor="ctr" anchorCtr="0">
          <a:noAutofit/>
        </a:bodyPr>
        <a:lstStyle/>
        <a:p>
          <a:pPr marL="114300" lvl="1" indent="-114300" algn="l" defTabSz="533400">
            <a:lnSpc>
              <a:spcPct val="90000"/>
            </a:lnSpc>
            <a:spcBef>
              <a:spcPct val="0"/>
            </a:spcBef>
            <a:spcAft>
              <a:spcPct val="15000"/>
            </a:spcAft>
            <a:buChar char="•"/>
          </a:pPr>
          <a:r>
            <a:rPr lang="es-MX" sz="1200" b="1" kern="1200" dirty="0" smtClean="0"/>
            <a:t>cuando el déficit en cuenta corriente y la fuga de capitales han consumido tanto las reservas internacionales como las nuevas fuentes de financiamiento del exterior</a:t>
          </a:r>
          <a:endParaRPr lang="es-MX" sz="1200" kern="1200" dirty="0"/>
        </a:p>
        <a:p>
          <a:pPr marL="114300" lvl="1" indent="-114300" algn="just" defTabSz="533400">
            <a:lnSpc>
              <a:spcPct val="90000"/>
            </a:lnSpc>
            <a:spcBef>
              <a:spcPct val="0"/>
            </a:spcBef>
            <a:spcAft>
              <a:spcPct val="15000"/>
            </a:spcAft>
            <a:buChar char="•"/>
          </a:pPr>
          <a:r>
            <a:rPr lang="es-MX" sz="1200" b="1" kern="1200" dirty="0" smtClean="0"/>
            <a:t>Se produce una devaluación de los tipos de cambio nominal y real y es necesario buscar en el exterior fondos de emergencia.</a:t>
          </a:r>
          <a:endParaRPr lang="es-MX" sz="1200" kern="1200" dirty="0"/>
        </a:p>
      </dsp:txBody>
      <dsp:txXfrm rot="-5400000">
        <a:off x="3032977" y="3951541"/>
        <a:ext cx="5323084" cy="1273156"/>
      </dsp:txXfrm>
    </dsp:sp>
    <dsp:sp modelId="{0F7882E9-933D-422C-A15E-52A41761D745}">
      <dsp:nvSpPr>
        <dsp:cNvPr id="0" name=""/>
        <dsp:cNvSpPr/>
      </dsp:nvSpPr>
      <dsp:spPr>
        <a:xfrm>
          <a:off x="0" y="3706302"/>
          <a:ext cx="3032976" cy="176363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es-MX" sz="2400" b="1" kern="1200" dirty="0" smtClean="0"/>
            <a:t>El banco central se retira del mercado de divisas</a:t>
          </a:r>
          <a:endParaRPr lang="es-MX" sz="2400" kern="1200" dirty="0"/>
        </a:p>
      </dsp:txBody>
      <dsp:txXfrm>
        <a:off x="86093" y="3792395"/>
        <a:ext cx="2860790" cy="1591447"/>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90E2AF9-FD5B-4077-98AF-A85DECE2C123}">
      <dsp:nvSpPr>
        <dsp:cNvPr id="0" name=""/>
        <dsp:cNvSpPr/>
      </dsp:nvSpPr>
      <dsp:spPr>
        <a:xfrm>
          <a:off x="0" y="71737"/>
          <a:ext cx="5383331" cy="98751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just" defTabSz="466725">
            <a:lnSpc>
              <a:spcPct val="90000"/>
            </a:lnSpc>
            <a:spcBef>
              <a:spcPct val="0"/>
            </a:spcBef>
            <a:spcAft>
              <a:spcPct val="35000"/>
            </a:spcAft>
          </a:pPr>
          <a:r>
            <a:rPr lang="es-MX" sz="1050" kern="1200" dirty="0" smtClean="0"/>
            <a:t>Objetivos bajo los cuáles se diseño el Pacto de Solidaridad Económica, suscrito en México el 15 de diciembre de 1987:</a:t>
          </a:r>
          <a:endParaRPr lang="es-MX" sz="1050" kern="1200" dirty="0"/>
        </a:p>
      </dsp:txBody>
      <dsp:txXfrm>
        <a:off x="28923" y="100660"/>
        <a:ext cx="3802603" cy="929670"/>
      </dsp:txXfrm>
    </dsp:sp>
    <dsp:sp modelId="{CB4268B0-BB27-4FFD-B94E-3A75E8994567}">
      <dsp:nvSpPr>
        <dsp:cNvPr id="0" name=""/>
        <dsp:cNvSpPr/>
      </dsp:nvSpPr>
      <dsp:spPr>
        <a:xfrm>
          <a:off x="249355" y="1439888"/>
          <a:ext cx="5383331" cy="137817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es-MX" sz="1400" kern="1200" dirty="0" smtClean="0"/>
            <a:t>*</a:t>
          </a:r>
          <a:r>
            <a:rPr lang="es-MX" sz="1400" b="1" kern="1200" dirty="0" smtClean="0"/>
            <a:t>Sostener el compromiso de corregir de manera permanente en las finanzas públicas.</a:t>
          </a:r>
        </a:p>
        <a:p>
          <a:pPr lvl="0" algn="l" defTabSz="622300">
            <a:lnSpc>
              <a:spcPct val="90000"/>
            </a:lnSpc>
            <a:spcBef>
              <a:spcPct val="0"/>
            </a:spcBef>
            <a:spcAft>
              <a:spcPct val="35000"/>
            </a:spcAft>
          </a:pPr>
          <a:r>
            <a:rPr lang="es-MX" sz="1400" b="1" kern="1200" dirty="0" smtClean="0"/>
            <a:t>*Aplicar una política monetaria restrictiva. </a:t>
          </a:r>
        </a:p>
        <a:p>
          <a:pPr lvl="0" algn="l" defTabSz="622300">
            <a:lnSpc>
              <a:spcPct val="90000"/>
            </a:lnSpc>
            <a:spcBef>
              <a:spcPct val="0"/>
            </a:spcBef>
            <a:spcAft>
              <a:spcPct val="35000"/>
            </a:spcAft>
          </a:pPr>
          <a:r>
            <a:rPr lang="es-MX" sz="1400" b="1" kern="1200" dirty="0" smtClean="0"/>
            <a:t>*Consolidación de  las expectativas y la reactivación del crecimiento.</a:t>
          </a:r>
        </a:p>
        <a:p>
          <a:pPr lvl="0" algn="l" defTabSz="622300">
            <a:lnSpc>
              <a:spcPct val="90000"/>
            </a:lnSpc>
            <a:spcBef>
              <a:spcPct val="0"/>
            </a:spcBef>
            <a:spcAft>
              <a:spcPct val="35000"/>
            </a:spcAft>
          </a:pPr>
          <a:endParaRPr lang="es-MX" sz="700" kern="1200" dirty="0"/>
        </a:p>
      </dsp:txBody>
      <dsp:txXfrm>
        <a:off x="289720" y="1480253"/>
        <a:ext cx="3955934" cy="1297443"/>
      </dsp:txXfrm>
    </dsp:sp>
    <dsp:sp modelId="{EBEFA9BB-8C7D-4F8C-92DE-1083CD5626D0}">
      <dsp:nvSpPr>
        <dsp:cNvPr id="0" name=""/>
        <dsp:cNvSpPr/>
      </dsp:nvSpPr>
      <dsp:spPr>
        <a:xfrm>
          <a:off x="742146" y="3168073"/>
          <a:ext cx="5383331" cy="137817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l" defTabSz="311150">
            <a:lnSpc>
              <a:spcPct val="90000"/>
            </a:lnSpc>
            <a:spcBef>
              <a:spcPct val="0"/>
            </a:spcBef>
            <a:spcAft>
              <a:spcPct val="35000"/>
            </a:spcAft>
          </a:pPr>
          <a:r>
            <a:rPr lang="es-MX" sz="700" kern="1200" dirty="0" smtClean="0"/>
            <a:t>*</a:t>
          </a:r>
          <a:r>
            <a:rPr lang="es-MX" sz="1400" b="1" kern="1200" dirty="0" smtClean="0"/>
            <a:t>Corregir la inercia salarial. </a:t>
          </a:r>
        </a:p>
        <a:p>
          <a:pPr lvl="0" algn="l" defTabSz="311150">
            <a:lnSpc>
              <a:spcPct val="90000"/>
            </a:lnSpc>
            <a:spcBef>
              <a:spcPct val="0"/>
            </a:spcBef>
            <a:spcAft>
              <a:spcPct val="35000"/>
            </a:spcAft>
          </a:pPr>
          <a:r>
            <a:rPr lang="es-MX" sz="1400" b="1" kern="1200" dirty="0" smtClean="0"/>
            <a:t>*Definir acuerdos sobre precios líderes (desinflación).</a:t>
          </a:r>
        </a:p>
        <a:p>
          <a:pPr lvl="0" algn="l" defTabSz="311150">
            <a:lnSpc>
              <a:spcPct val="90000"/>
            </a:lnSpc>
            <a:spcBef>
              <a:spcPct val="0"/>
            </a:spcBef>
            <a:spcAft>
              <a:spcPct val="35000"/>
            </a:spcAft>
          </a:pPr>
          <a:r>
            <a:rPr lang="es-MX" sz="1400" b="1" kern="1200" dirty="0" smtClean="0"/>
            <a:t>*La apertura comercial. La “Ley de un solo precio” .</a:t>
          </a:r>
          <a:endParaRPr lang="es-MX" sz="1400" kern="1200" dirty="0"/>
        </a:p>
      </dsp:txBody>
      <dsp:txXfrm>
        <a:off x="782511" y="3208438"/>
        <a:ext cx="3962663" cy="1297443"/>
      </dsp:txXfrm>
    </dsp:sp>
    <dsp:sp modelId="{A57337FD-9E7B-41DA-9D04-E9E15CAB85D8}">
      <dsp:nvSpPr>
        <dsp:cNvPr id="0" name=""/>
        <dsp:cNvSpPr/>
      </dsp:nvSpPr>
      <dsp:spPr>
        <a:xfrm>
          <a:off x="1345832" y="4793274"/>
          <a:ext cx="5383331" cy="150213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l" defTabSz="466725">
            <a:lnSpc>
              <a:spcPct val="90000"/>
            </a:lnSpc>
            <a:spcBef>
              <a:spcPct val="0"/>
            </a:spcBef>
            <a:spcAft>
              <a:spcPct val="35000"/>
            </a:spcAft>
          </a:pPr>
          <a:r>
            <a:rPr lang="es-MX" sz="1050" b="1" kern="1200" dirty="0" smtClean="0"/>
            <a:t>Resultados:</a:t>
          </a:r>
        </a:p>
        <a:p>
          <a:pPr lvl="0" algn="l" defTabSz="466725">
            <a:lnSpc>
              <a:spcPct val="90000"/>
            </a:lnSpc>
            <a:spcBef>
              <a:spcPct val="0"/>
            </a:spcBef>
            <a:spcAft>
              <a:spcPct val="35000"/>
            </a:spcAft>
          </a:pPr>
          <a:r>
            <a:rPr lang="es-MX" sz="1050" b="1" kern="1200" dirty="0" smtClean="0"/>
            <a:t>*Una reducción del gasto corriente, </a:t>
          </a:r>
        </a:p>
        <a:p>
          <a:pPr lvl="0" algn="l" defTabSz="466725">
            <a:lnSpc>
              <a:spcPct val="90000"/>
            </a:lnSpc>
            <a:spcBef>
              <a:spcPct val="0"/>
            </a:spcBef>
            <a:spcAft>
              <a:spcPct val="35000"/>
            </a:spcAft>
          </a:pPr>
          <a:r>
            <a:rPr lang="es-MX" sz="1050" b="1" kern="1200" dirty="0" smtClean="0"/>
            <a:t>*Un sólido programa de privatización y en el cierre de compañías deficitarias manejadas por el Estado. </a:t>
          </a:r>
        </a:p>
        <a:p>
          <a:pPr lvl="0" algn="l" defTabSz="466725">
            <a:lnSpc>
              <a:spcPct val="90000"/>
            </a:lnSpc>
            <a:spcBef>
              <a:spcPct val="0"/>
            </a:spcBef>
            <a:spcAft>
              <a:spcPct val="35000"/>
            </a:spcAft>
          </a:pPr>
          <a:r>
            <a:rPr lang="es-MX" sz="1050" b="1" kern="1200" dirty="0" smtClean="0"/>
            <a:t>Por su parte, el sector privado debía comprometerse a sacrificar sus márgenes de ganancia mientras que los sectores obrero y campesino prescindirían de un incremento adicional en sus salarios reales. </a:t>
          </a:r>
        </a:p>
        <a:p>
          <a:pPr lvl="0" algn="l" defTabSz="466725">
            <a:lnSpc>
              <a:spcPct val="90000"/>
            </a:lnSpc>
            <a:spcBef>
              <a:spcPct val="0"/>
            </a:spcBef>
            <a:spcAft>
              <a:spcPct val="35000"/>
            </a:spcAft>
          </a:pPr>
          <a:endParaRPr lang="es-MX" sz="700" b="1" kern="1200" dirty="0" smtClean="0"/>
        </a:p>
        <a:p>
          <a:pPr lvl="0" algn="l" defTabSz="466725">
            <a:lnSpc>
              <a:spcPct val="90000"/>
            </a:lnSpc>
            <a:spcBef>
              <a:spcPct val="0"/>
            </a:spcBef>
            <a:spcAft>
              <a:spcPct val="35000"/>
            </a:spcAft>
          </a:pPr>
          <a:r>
            <a:rPr lang="es-MX" sz="700" b="1" kern="1200" dirty="0" smtClean="0"/>
            <a:t> </a:t>
          </a:r>
          <a:endParaRPr lang="es-MX" sz="700" kern="1200" dirty="0"/>
        </a:p>
      </dsp:txBody>
      <dsp:txXfrm>
        <a:off x="1389828" y="4837270"/>
        <a:ext cx="3948672" cy="1414147"/>
      </dsp:txXfrm>
    </dsp:sp>
    <dsp:sp modelId="{9B275214-DF21-4506-95DC-302AF5D872CE}">
      <dsp:nvSpPr>
        <dsp:cNvPr id="0" name=""/>
        <dsp:cNvSpPr/>
      </dsp:nvSpPr>
      <dsp:spPr>
        <a:xfrm>
          <a:off x="4414563" y="791813"/>
          <a:ext cx="895812" cy="895812"/>
        </a:xfrm>
        <a:prstGeom prst="downArrow">
          <a:avLst>
            <a:gd name="adj1" fmla="val 55000"/>
            <a:gd name="adj2" fmla="val 45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s-MX" sz="3600" kern="1200"/>
        </a:p>
      </dsp:txBody>
      <dsp:txXfrm>
        <a:off x="4616121" y="791813"/>
        <a:ext cx="492696" cy="674099"/>
      </dsp:txXfrm>
    </dsp:sp>
    <dsp:sp modelId="{4778FC06-17DE-4552-B752-CD88A35AEB2B}">
      <dsp:nvSpPr>
        <dsp:cNvPr id="0" name=""/>
        <dsp:cNvSpPr/>
      </dsp:nvSpPr>
      <dsp:spPr>
        <a:xfrm>
          <a:off x="4774600" y="2592013"/>
          <a:ext cx="895812" cy="895812"/>
        </a:xfrm>
        <a:prstGeom prst="downArrow">
          <a:avLst>
            <a:gd name="adj1" fmla="val 55000"/>
            <a:gd name="adj2" fmla="val 45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s-MX" sz="3600" kern="1200"/>
        </a:p>
      </dsp:txBody>
      <dsp:txXfrm>
        <a:off x="4976158" y="2592013"/>
        <a:ext cx="492696" cy="674099"/>
      </dsp:txXfrm>
    </dsp:sp>
    <dsp:sp modelId="{13C8A0F9-AE22-4349-9EEF-B6AF9E2481A4}">
      <dsp:nvSpPr>
        <dsp:cNvPr id="0" name=""/>
        <dsp:cNvSpPr/>
      </dsp:nvSpPr>
      <dsp:spPr>
        <a:xfrm>
          <a:off x="5278663" y="4248201"/>
          <a:ext cx="895812" cy="895812"/>
        </a:xfrm>
        <a:prstGeom prst="downArrow">
          <a:avLst>
            <a:gd name="adj1" fmla="val 55000"/>
            <a:gd name="adj2" fmla="val 45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s-MX" sz="3600" kern="1200"/>
        </a:p>
      </dsp:txBody>
      <dsp:txXfrm>
        <a:off x="5480221" y="4248201"/>
        <a:ext cx="492696" cy="674099"/>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7DCB2B-7E83-4827-9954-EA69F866939C}">
      <dsp:nvSpPr>
        <dsp:cNvPr id="0" name=""/>
        <dsp:cNvSpPr/>
      </dsp:nvSpPr>
      <dsp:spPr>
        <a:xfrm>
          <a:off x="3345308" y="0"/>
          <a:ext cx="5017963" cy="5865514"/>
        </a:xfrm>
        <a:prstGeom prst="rightArrow">
          <a:avLst>
            <a:gd name="adj1" fmla="val 75000"/>
            <a:gd name="adj2" fmla="val 5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 tIns="11430" rIns="11430" bIns="11430" numCol="1" spcCol="1270" anchor="t" anchorCtr="0">
          <a:noAutofit/>
        </a:bodyPr>
        <a:lstStyle/>
        <a:p>
          <a:pPr marL="171450" lvl="1" indent="-171450" algn="l" defTabSz="800100">
            <a:lnSpc>
              <a:spcPct val="90000"/>
            </a:lnSpc>
            <a:spcBef>
              <a:spcPct val="0"/>
            </a:spcBef>
            <a:spcAft>
              <a:spcPct val="15000"/>
            </a:spcAft>
            <a:buChar char="•"/>
          </a:pPr>
          <a:r>
            <a:rPr lang="es-MX" sz="1800" b="1" kern="1200" dirty="0" smtClean="0"/>
            <a:t>Eleva o amortiguar los choques internos y externos de la economía.</a:t>
          </a:r>
          <a:endParaRPr lang="es-MX" sz="1800" kern="1200" dirty="0"/>
        </a:p>
        <a:p>
          <a:pPr marL="171450" lvl="1" indent="-171450" algn="just" defTabSz="800100">
            <a:lnSpc>
              <a:spcPct val="90000"/>
            </a:lnSpc>
            <a:spcBef>
              <a:spcPct val="0"/>
            </a:spcBef>
            <a:spcAft>
              <a:spcPct val="15000"/>
            </a:spcAft>
            <a:buChar char="•"/>
          </a:pPr>
          <a:r>
            <a:rPr lang="es-MX" sz="1800" b="1" kern="1200" dirty="0" smtClean="0"/>
            <a:t>En la medida en que el crecimiento requiere de inversión y éste requiere de ahorro, los intermediarios financieros pueden obstruir o facilitar este proceso, proporcionando los instrumentos para que la gente ahorre y canalizando esos ahorros a actividades con tasas de rendimiento atractivas.</a:t>
          </a:r>
          <a:endParaRPr lang="es-MX" sz="1800" kern="1200" dirty="0"/>
        </a:p>
      </dsp:txBody>
      <dsp:txXfrm>
        <a:off x="3345308" y="733189"/>
        <a:ext cx="3136227" cy="4399136"/>
      </dsp:txXfrm>
    </dsp:sp>
    <dsp:sp modelId="{577B9C33-0902-412D-AF2D-C8587C274071}">
      <dsp:nvSpPr>
        <dsp:cNvPr id="0" name=""/>
        <dsp:cNvSpPr/>
      </dsp:nvSpPr>
      <dsp:spPr>
        <a:xfrm>
          <a:off x="0" y="0"/>
          <a:ext cx="3345308" cy="586551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68580" rIns="137160" bIns="68580" numCol="1" spcCol="1270" anchor="ctr" anchorCtr="0">
          <a:noAutofit/>
        </a:bodyPr>
        <a:lstStyle/>
        <a:p>
          <a:pPr lvl="0" algn="ctr" defTabSz="1600200">
            <a:lnSpc>
              <a:spcPct val="90000"/>
            </a:lnSpc>
            <a:spcBef>
              <a:spcPct val="0"/>
            </a:spcBef>
            <a:spcAft>
              <a:spcPct val="35000"/>
            </a:spcAft>
          </a:pPr>
          <a:r>
            <a:rPr lang="es-MX" sz="3600" b="1" kern="1200" dirty="0" smtClean="0"/>
            <a:t>Las instituciones financieras pueden: </a:t>
          </a:r>
          <a:endParaRPr lang="es-MX" sz="3600" kern="1200" dirty="0"/>
        </a:p>
      </dsp:txBody>
      <dsp:txXfrm>
        <a:off x="163304" y="163304"/>
        <a:ext cx="3018700" cy="5538906"/>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D2D5F7-62C1-433E-84C5-51487EF986BE}">
      <dsp:nvSpPr>
        <dsp:cNvPr id="0" name=""/>
        <dsp:cNvSpPr/>
      </dsp:nvSpPr>
      <dsp:spPr>
        <a:xfrm>
          <a:off x="3048492" y="3714381"/>
          <a:ext cx="66733" cy="66733"/>
        </a:xfrm>
        <a:prstGeom prst="ellips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D18C50F-E298-4DED-A23B-88F71A0039DC}">
      <dsp:nvSpPr>
        <dsp:cNvPr id="0" name=""/>
        <dsp:cNvSpPr/>
      </dsp:nvSpPr>
      <dsp:spPr>
        <a:xfrm>
          <a:off x="2832468" y="3858397"/>
          <a:ext cx="66733" cy="66733"/>
        </a:xfrm>
        <a:prstGeom prst="ellips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A40AFC6-B30F-4AEC-B18E-83BFDB030CEA}">
      <dsp:nvSpPr>
        <dsp:cNvPr id="0" name=""/>
        <dsp:cNvSpPr/>
      </dsp:nvSpPr>
      <dsp:spPr>
        <a:xfrm>
          <a:off x="2544435" y="4002413"/>
          <a:ext cx="66733" cy="66733"/>
        </a:xfrm>
        <a:prstGeom prst="ellips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3187AA0-5A80-4282-BC9D-5C1DA52924E4}">
      <dsp:nvSpPr>
        <dsp:cNvPr id="0" name=""/>
        <dsp:cNvSpPr/>
      </dsp:nvSpPr>
      <dsp:spPr>
        <a:xfrm>
          <a:off x="2328411" y="4074421"/>
          <a:ext cx="66733" cy="66733"/>
        </a:xfrm>
        <a:prstGeom prst="ellips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4F6C7F6-CC68-467A-B162-17D070573AB0}">
      <dsp:nvSpPr>
        <dsp:cNvPr id="0" name=""/>
        <dsp:cNvSpPr/>
      </dsp:nvSpPr>
      <dsp:spPr>
        <a:xfrm>
          <a:off x="4010546" y="3104081"/>
          <a:ext cx="66733" cy="66733"/>
        </a:xfrm>
        <a:prstGeom prst="ellips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55F6B4B-F627-4407-BCAD-8A7E1E83EF86}">
      <dsp:nvSpPr>
        <dsp:cNvPr id="0" name=""/>
        <dsp:cNvSpPr/>
      </dsp:nvSpPr>
      <dsp:spPr>
        <a:xfrm>
          <a:off x="4406950" y="2273351"/>
          <a:ext cx="66733" cy="66733"/>
        </a:xfrm>
        <a:prstGeom prst="ellips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57E321E-BD7A-4216-9A48-9AD67A5DFB43}">
      <dsp:nvSpPr>
        <dsp:cNvPr id="0" name=""/>
        <dsp:cNvSpPr/>
      </dsp:nvSpPr>
      <dsp:spPr>
        <a:xfrm>
          <a:off x="4688571" y="1194101"/>
          <a:ext cx="66733" cy="66733"/>
        </a:xfrm>
        <a:prstGeom prst="ellips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07A1F77-722C-45A7-9C34-5BB74E20586D}">
      <dsp:nvSpPr>
        <dsp:cNvPr id="0" name=""/>
        <dsp:cNvSpPr/>
      </dsp:nvSpPr>
      <dsp:spPr>
        <a:xfrm>
          <a:off x="4832587" y="1122093"/>
          <a:ext cx="66733" cy="66733"/>
        </a:xfrm>
        <a:prstGeom prst="ellips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3629632-3989-404F-8C19-FBADC88881B4}">
      <dsp:nvSpPr>
        <dsp:cNvPr id="0" name=""/>
        <dsp:cNvSpPr/>
      </dsp:nvSpPr>
      <dsp:spPr>
        <a:xfrm>
          <a:off x="4976603" y="1050085"/>
          <a:ext cx="66733" cy="66733"/>
        </a:xfrm>
        <a:prstGeom prst="ellips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BC59A2C-A710-41A3-96A3-859B8692A434}">
      <dsp:nvSpPr>
        <dsp:cNvPr id="0" name=""/>
        <dsp:cNvSpPr/>
      </dsp:nvSpPr>
      <dsp:spPr>
        <a:xfrm>
          <a:off x="4976604" y="1194101"/>
          <a:ext cx="66733" cy="66733"/>
        </a:xfrm>
        <a:prstGeom prst="ellips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A7302CA-6F2D-42F2-9C6F-6AB28F486C37}">
      <dsp:nvSpPr>
        <dsp:cNvPr id="0" name=""/>
        <dsp:cNvSpPr/>
      </dsp:nvSpPr>
      <dsp:spPr>
        <a:xfrm>
          <a:off x="4976604" y="1338117"/>
          <a:ext cx="66733" cy="66733"/>
        </a:xfrm>
        <a:prstGeom prst="ellips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94B6526-A3F1-493A-A40C-2FA0A3B0F750}">
      <dsp:nvSpPr>
        <dsp:cNvPr id="0" name=""/>
        <dsp:cNvSpPr/>
      </dsp:nvSpPr>
      <dsp:spPr>
        <a:xfrm>
          <a:off x="4832588" y="1266109"/>
          <a:ext cx="66733" cy="66733"/>
        </a:xfrm>
        <a:prstGeom prst="ellips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F2D5201-AA49-4549-9033-1651E7720346}">
      <dsp:nvSpPr>
        <dsp:cNvPr id="0" name=""/>
        <dsp:cNvSpPr/>
      </dsp:nvSpPr>
      <dsp:spPr>
        <a:xfrm>
          <a:off x="4760580" y="1410124"/>
          <a:ext cx="66733" cy="66733"/>
        </a:xfrm>
        <a:prstGeom prst="ellips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9AD96C9-F62C-412A-AEA0-EEF425CA9773}">
      <dsp:nvSpPr>
        <dsp:cNvPr id="0" name=""/>
        <dsp:cNvSpPr/>
      </dsp:nvSpPr>
      <dsp:spPr>
        <a:xfrm>
          <a:off x="1464317" y="4506469"/>
          <a:ext cx="1731782" cy="64728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074" tIns="45720" rIns="45720" bIns="45720" numCol="1" spcCol="1270" anchor="ctr" anchorCtr="0">
          <a:noAutofit/>
        </a:bodyPr>
        <a:lstStyle/>
        <a:p>
          <a:pPr lvl="0" algn="ctr" defTabSz="533400">
            <a:lnSpc>
              <a:spcPct val="90000"/>
            </a:lnSpc>
            <a:spcBef>
              <a:spcPct val="0"/>
            </a:spcBef>
            <a:spcAft>
              <a:spcPct val="35000"/>
            </a:spcAft>
          </a:pPr>
          <a:r>
            <a:rPr lang="es-MX" sz="1200" kern="1200" dirty="0" smtClean="0"/>
            <a:t>EL éxito de la Reforma Financiera :  </a:t>
          </a:r>
          <a:endParaRPr lang="es-MX" sz="1200" kern="1200" dirty="0"/>
        </a:p>
      </dsp:txBody>
      <dsp:txXfrm>
        <a:off x="1495915" y="4538067"/>
        <a:ext cx="1668586" cy="584093"/>
      </dsp:txXfrm>
    </dsp:sp>
    <dsp:sp modelId="{85165C2C-7A4F-4838-AE2E-B52FC3028EE2}">
      <dsp:nvSpPr>
        <dsp:cNvPr id="0" name=""/>
        <dsp:cNvSpPr/>
      </dsp:nvSpPr>
      <dsp:spPr>
        <a:xfrm>
          <a:off x="872147" y="3714380"/>
          <a:ext cx="986374" cy="1242222"/>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24000" b="-24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FBCD89B-0815-47B8-B671-358342FC24B6}">
      <dsp:nvSpPr>
        <dsp:cNvPr id="0" name=""/>
        <dsp:cNvSpPr/>
      </dsp:nvSpPr>
      <dsp:spPr>
        <a:xfrm>
          <a:off x="3536444" y="3642372"/>
          <a:ext cx="1555573" cy="126526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074" tIns="41910" rIns="41910" bIns="41910" numCol="1" spcCol="1270" anchor="ctr" anchorCtr="0">
          <a:noAutofit/>
        </a:bodyPr>
        <a:lstStyle/>
        <a:p>
          <a:pPr lvl="0" algn="ctr" defTabSz="488950">
            <a:lnSpc>
              <a:spcPct val="90000"/>
            </a:lnSpc>
            <a:spcBef>
              <a:spcPct val="0"/>
            </a:spcBef>
            <a:spcAft>
              <a:spcPct val="35000"/>
            </a:spcAft>
          </a:pPr>
          <a:r>
            <a:rPr lang="es-MX" sz="1100" b="1" kern="1200" dirty="0" smtClean="0"/>
            <a:t>Debe incluir medidas para respaldar la creación de nuevos instrumentos financieros,</a:t>
          </a:r>
          <a:endParaRPr lang="es-MX" sz="1100" kern="1200" dirty="0"/>
        </a:p>
      </dsp:txBody>
      <dsp:txXfrm>
        <a:off x="3598209" y="3704137"/>
        <a:ext cx="1432043" cy="1141730"/>
      </dsp:txXfrm>
    </dsp:sp>
    <dsp:sp modelId="{4D0B4B02-74DA-41D7-BFDB-51E9C664FDAB}">
      <dsp:nvSpPr>
        <dsp:cNvPr id="0" name=""/>
        <dsp:cNvSpPr/>
      </dsp:nvSpPr>
      <dsp:spPr>
        <a:xfrm>
          <a:off x="2592291" y="2808312"/>
          <a:ext cx="1290505" cy="1350067"/>
        </a:xfrm>
        <a:prstGeom prst="ellipse">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30000" r="-30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827AF30-14E3-43F3-8697-0208C7703E95}">
      <dsp:nvSpPr>
        <dsp:cNvPr id="0" name=""/>
        <dsp:cNvSpPr/>
      </dsp:nvSpPr>
      <dsp:spPr>
        <a:xfrm>
          <a:off x="4408603" y="2562251"/>
          <a:ext cx="2168283" cy="92144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074" tIns="41910" rIns="41910" bIns="41910" numCol="1" spcCol="1270" anchor="ctr" anchorCtr="0">
          <a:noAutofit/>
        </a:bodyPr>
        <a:lstStyle/>
        <a:p>
          <a:pPr lvl="0" algn="ctr" defTabSz="488950">
            <a:lnSpc>
              <a:spcPct val="90000"/>
            </a:lnSpc>
            <a:spcBef>
              <a:spcPct val="0"/>
            </a:spcBef>
            <a:spcAft>
              <a:spcPct val="35000"/>
            </a:spcAft>
          </a:pPr>
          <a:r>
            <a:rPr lang="es-MX" sz="1100" b="1" kern="1200" dirty="0" smtClean="0"/>
            <a:t>Redefinir el papel de los bancos de desarrollo y comerciables.</a:t>
          </a:r>
          <a:endParaRPr lang="es-MX" sz="1100" kern="1200" dirty="0"/>
        </a:p>
      </dsp:txBody>
      <dsp:txXfrm>
        <a:off x="4453584" y="2607232"/>
        <a:ext cx="2078321" cy="831487"/>
      </dsp:txXfrm>
    </dsp:sp>
    <dsp:sp modelId="{44A1233E-CAEC-4481-92EC-AAF7542214C0}">
      <dsp:nvSpPr>
        <dsp:cNvPr id="0" name=""/>
        <dsp:cNvSpPr/>
      </dsp:nvSpPr>
      <dsp:spPr>
        <a:xfrm>
          <a:off x="3458061" y="2376264"/>
          <a:ext cx="1294468" cy="666160"/>
        </a:xfrm>
        <a:prstGeom prst="ellipse">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t="-21000" b="-21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D06817A-B4BA-4563-9CA1-CB6BCDE08F7D}">
      <dsp:nvSpPr>
        <dsp:cNvPr id="0" name=""/>
        <dsp:cNvSpPr/>
      </dsp:nvSpPr>
      <dsp:spPr>
        <a:xfrm>
          <a:off x="5040560" y="1152130"/>
          <a:ext cx="2200046" cy="136379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074" tIns="45720" rIns="45720" bIns="45720" numCol="1" spcCol="1270" anchor="ctr" anchorCtr="0">
          <a:noAutofit/>
        </a:bodyPr>
        <a:lstStyle/>
        <a:p>
          <a:pPr lvl="0" algn="ctr" defTabSz="533400">
            <a:lnSpc>
              <a:spcPct val="90000"/>
            </a:lnSpc>
            <a:spcBef>
              <a:spcPct val="0"/>
            </a:spcBef>
            <a:spcAft>
              <a:spcPct val="35000"/>
            </a:spcAft>
          </a:pPr>
          <a:r>
            <a:rPr lang="es-MX" sz="1200" b="1" kern="1200" dirty="0" smtClean="0"/>
            <a:t>Así como implementar  las políticas fiscales y monetarias apropiadas al nuevo marco regulador.</a:t>
          </a:r>
        </a:p>
        <a:p>
          <a:pPr lvl="0" algn="l" defTabSz="533400">
            <a:lnSpc>
              <a:spcPct val="90000"/>
            </a:lnSpc>
            <a:spcBef>
              <a:spcPct val="0"/>
            </a:spcBef>
            <a:spcAft>
              <a:spcPct val="35000"/>
            </a:spcAft>
          </a:pPr>
          <a:endParaRPr lang="es-MX" sz="1000" kern="1200" dirty="0"/>
        </a:p>
      </dsp:txBody>
      <dsp:txXfrm>
        <a:off x="5107135" y="1218705"/>
        <a:ext cx="2066896" cy="1230640"/>
      </dsp:txXfrm>
    </dsp:sp>
    <dsp:sp modelId="{EC6B5523-AB73-4CF7-ABFC-16ECD7059FA3}">
      <dsp:nvSpPr>
        <dsp:cNvPr id="0" name=""/>
        <dsp:cNvSpPr/>
      </dsp:nvSpPr>
      <dsp:spPr>
        <a:xfrm>
          <a:off x="4170832" y="1440159"/>
          <a:ext cx="869726" cy="750109"/>
        </a:xfrm>
        <a:prstGeom prst="ellipse">
          <a:avLst/>
        </a:prstGeom>
        <a:blipFill>
          <a:blip xmlns:r="http://schemas.openxmlformats.org/officeDocument/2006/relationships" r:embed="rId4">
            <a:extLst>
              <a:ext uri="{28A0092B-C50C-407E-A947-70E740481C1C}">
                <a14:useLocalDpi xmlns:a14="http://schemas.microsoft.com/office/drawing/2010/main" val="0"/>
              </a:ext>
            </a:extLst>
          </a:blip>
          <a:srcRect/>
          <a:stretch>
            <a:fillRect l="-21000" r="-21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4DE9CC-FD96-4330-AD6F-174BCA325D54}">
      <dsp:nvSpPr>
        <dsp:cNvPr id="0" name=""/>
        <dsp:cNvSpPr/>
      </dsp:nvSpPr>
      <dsp:spPr>
        <a:xfrm>
          <a:off x="2183" y="213571"/>
          <a:ext cx="3373469" cy="1349387"/>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9525" rIns="0" bIns="9525" numCol="1" spcCol="1270" anchor="ctr" anchorCtr="0">
          <a:noAutofit/>
        </a:bodyPr>
        <a:lstStyle/>
        <a:p>
          <a:pPr lvl="0" algn="ctr" defTabSz="666750">
            <a:lnSpc>
              <a:spcPct val="90000"/>
            </a:lnSpc>
            <a:spcBef>
              <a:spcPct val="0"/>
            </a:spcBef>
            <a:spcAft>
              <a:spcPct val="35000"/>
            </a:spcAft>
          </a:pPr>
          <a:r>
            <a:rPr lang="es-MX" sz="1500" b="1" kern="1200" dirty="0" smtClean="0"/>
            <a:t>1. Bancos comerciables</a:t>
          </a:r>
          <a:endParaRPr lang="es-MX" sz="1500" kern="1200" dirty="0"/>
        </a:p>
      </dsp:txBody>
      <dsp:txXfrm>
        <a:off x="676877" y="213571"/>
        <a:ext cx="2024082" cy="1349387"/>
      </dsp:txXfrm>
    </dsp:sp>
    <dsp:sp modelId="{B9391865-5626-4ACD-997E-8F3513A31639}">
      <dsp:nvSpPr>
        <dsp:cNvPr id="0" name=""/>
        <dsp:cNvSpPr/>
      </dsp:nvSpPr>
      <dsp:spPr>
        <a:xfrm>
          <a:off x="2937101" y="328269"/>
          <a:ext cx="2799979" cy="1119991"/>
        </a:xfrm>
        <a:prstGeom prst="chevron">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 tIns="5715" rIns="0" bIns="5715" numCol="1" spcCol="1270" anchor="ctr" anchorCtr="0">
          <a:noAutofit/>
        </a:bodyPr>
        <a:lstStyle/>
        <a:p>
          <a:pPr lvl="0" algn="ctr" defTabSz="400050">
            <a:lnSpc>
              <a:spcPct val="90000"/>
            </a:lnSpc>
            <a:spcBef>
              <a:spcPct val="0"/>
            </a:spcBef>
            <a:spcAft>
              <a:spcPct val="35000"/>
            </a:spcAft>
          </a:pPr>
          <a:r>
            <a:rPr lang="es-MX" sz="900" b="1" kern="1200" dirty="0" smtClean="0"/>
            <a:t>Su función consistía en captar depósitos a corto plazo y otorgar créditos a favor de empresas.</a:t>
          </a:r>
          <a:endParaRPr lang="es-MX" sz="900" kern="1200" dirty="0"/>
        </a:p>
      </dsp:txBody>
      <dsp:txXfrm>
        <a:off x="3497097" y="328269"/>
        <a:ext cx="1679988" cy="1119991"/>
      </dsp:txXfrm>
    </dsp:sp>
    <dsp:sp modelId="{A232A8B2-455B-4500-BD55-1C16BF0BE621}">
      <dsp:nvSpPr>
        <dsp:cNvPr id="0" name=""/>
        <dsp:cNvSpPr/>
      </dsp:nvSpPr>
      <dsp:spPr>
        <a:xfrm>
          <a:off x="5345084" y="328269"/>
          <a:ext cx="2799979" cy="1119991"/>
        </a:xfrm>
        <a:prstGeom prst="chevron">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 tIns="5715" rIns="0" bIns="5715" numCol="1" spcCol="1270" anchor="ctr" anchorCtr="0">
          <a:noAutofit/>
        </a:bodyPr>
        <a:lstStyle/>
        <a:p>
          <a:pPr lvl="0" algn="ctr" defTabSz="400050">
            <a:lnSpc>
              <a:spcPct val="90000"/>
            </a:lnSpc>
            <a:spcBef>
              <a:spcPct val="0"/>
            </a:spcBef>
            <a:spcAft>
              <a:spcPct val="35000"/>
            </a:spcAft>
          </a:pPr>
          <a:r>
            <a:rPr lang="es-MX" sz="900" b="1" kern="1200" dirty="0" smtClean="0"/>
            <a:t>Financiaban las necesidades de crédito del Estado.</a:t>
          </a:r>
          <a:endParaRPr lang="es-MX" sz="900" kern="1200" dirty="0"/>
        </a:p>
      </dsp:txBody>
      <dsp:txXfrm>
        <a:off x="5905080" y="328269"/>
        <a:ext cx="1679988" cy="1119991"/>
      </dsp:txXfrm>
    </dsp:sp>
    <dsp:sp modelId="{51622056-E467-4F34-A958-D215C4C9EAD7}">
      <dsp:nvSpPr>
        <dsp:cNvPr id="0" name=""/>
        <dsp:cNvSpPr/>
      </dsp:nvSpPr>
      <dsp:spPr>
        <a:xfrm>
          <a:off x="2183" y="1751874"/>
          <a:ext cx="3373469" cy="1349387"/>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9525" rIns="0" bIns="9525" numCol="1" spcCol="1270" anchor="ctr" anchorCtr="0">
          <a:noAutofit/>
        </a:bodyPr>
        <a:lstStyle/>
        <a:p>
          <a:pPr lvl="0" algn="ctr" defTabSz="666750">
            <a:lnSpc>
              <a:spcPct val="90000"/>
            </a:lnSpc>
            <a:spcBef>
              <a:spcPct val="0"/>
            </a:spcBef>
            <a:spcAft>
              <a:spcPct val="35000"/>
            </a:spcAft>
          </a:pPr>
          <a:r>
            <a:rPr lang="es-MX" sz="1500" b="1" kern="1200" dirty="0" smtClean="0"/>
            <a:t>2. Instituciones auxiliares (seguros, fianzas y compañías almacenadoras) y las financieras.</a:t>
          </a:r>
          <a:endParaRPr lang="es-MX" sz="1500" kern="1200" dirty="0"/>
        </a:p>
      </dsp:txBody>
      <dsp:txXfrm>
        <a:off x="676877" y="1751874"/>
        <a:ext cx="2024082" cy="1349387"/>
      </dsp:txXfrm>
    </dsp:sp>
    <dsp:sp modelId="{4B6714C1-BCB4-44E6-A417-D7B83F31EB77}">
      <dsp:nvSpPr>
        <dsp:cNvPr id="0" name=""/>
        <dsp:cNvSpPr/>
      </dsp:nvSpPr>
      <dsp:spPr>
        <a:xfrm>
          <a:off x="2937101" y="1866572"/>
          <a:ext cx="2799979" cy="1119991"/>
        </a:xfrm>
        <a:prstGeom prst="chevron">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 tIns="5715" rIns="0" bIns="5715" numCol="1" spcCol="1270" anchor="ctr" anchorCtr="0">
          <a:noAutofit/>
        </a:bodyPr>
        <a:lstStyle/>
        <a:p>
          <a:pPr lvl="0" algn="ctr" defTabSz="400050">
            <a:lnSpc>
              <a:spcPct val="90000"/>
            </a:lnSpc>
            <a:spcBef>
              <a:spcPct val="0"/>
            </a:spcBef>
            <a:spcAft>
              <a:spcPct val="35000"/>
            </a:spcAft>
          </a:pPr>
          <a:r>
            <a:rPr lang="es-MX" sz="900" b="1" kern="1200" dirty="0" smtClean="0"/>
            <a:t>Captaban el ahorro a largo plazo proveniente a veces de los bancos pero sobre todo del público. </a:t>
          </a:r>
          <a:endParaRPr lang="es-MX" sz="900" kern="1200" dirty="0"/>
        </a:p>
      </dsp:txBody>
      <dsp:txXfrm>
        <a:off x="3497097" y="1866572"/>
        <a:ext cx="1679988" cy="1119991"/>
      </dsp:txXfrm>
    </dsp:sp>
    <dsp:sp modelId="{1EDD8F38-AB60-4755-9DD9-95FD31DF03F1}">
      <dsp:nvSpPr>
        <dsp:cNvPr id="0" name=""/>
        <dsp:cNvSpPr/>
      </dsp:nvSpPr>
      <dsp:spPr>
        <a:xfrm>
          <a:off x="5345084" y="1866572"/>
          <a:ext cx="2799979" cy="1119991"/>
        </a:xfrm>
        <a:prstGeom prst="chevron">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 tIns="5715" rIns="0" bIns="5715" numCol="1" spcCol="1270" anchor="ctr" anchorCtr="0">
          <a:noAutofit/>
        </a:bodyPr>
        <a:lstStyle/>
        <a:p>
          <a:pPr lvl="0" algn="ctr" defTabSz="400050">
            <a:lnSpc>
              <a:spcPct val="90000"/>
            </a:lnSpc>
            <a:spcBef>
              <a:spcPct val="0"/>
            </a:spcBef>
            <a:spcAft>
              <a:spcPct val="35000"/>
            </a:spcAft>
          </a:pPr>
          <a:r>
            <a:rPr lang="es-MX" sz="900" b="1" kern="1200" dirty="0" smtClean="0"/>
            <a:t>Que sería utilizado para proveer financiamiento a largo plazo tanto a empresas como consumidores.</a:t>
          </a:r>
          <a:endParaRPr lang="es-MX" sz="900" kern="1200" dirty="0"/>
        </a:p>
      </dsp:txBody>
      <dsp:txXfrm>
        <a:off x="5905080" y="1866572"/>
        <a:ext cx="1679988" cy="1119991"/>
      </dsp:txXfrm>
    </dsp:sp>
    <dsp:sp modelId="{681D96C2-DEAF-456F-AC6A-85D9514EBFDF}">
      <dsp:nvSpPr>
        <dsp:cNvPr id="0" name=""/>
        <dsp:cNvSpPr/>
      </dsp:nvSpPr>
      <dsp:spPr>
        <a:xfrm>
          <a:off x="2183" y="3290176"/>
          <a:ext cx="3373469" cy="1349387"/>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9525" rIns="0" bIns="9525" numCol="1" spcCol="1270" anchor="ctr" anchorCtr="0">
          <a:noAutofit/>
        </a:bodyPr>
        <a:lstStyle/>
        <a:p>
          <a:pPr lvl="0" algn="ctr" defTabSz="666750">
            <a:lnSpc>
              <a:spcPct val="90000"/>
            </a:lnSpc>
            <a:spcBef>
              <a:spcPct val="0"/>
            </a:spcBef>
            <a:spcAft>
              <a:spcPct val="35000"/>
            </a:spcAft>
          </a:pPr>
          <a:r>
            <a:rPr lang="es-MX" sz="1500" b="1" kern="1200" dirty="0" smtClean="0"/>
            <a:t>3. Bancos de fomento</a:t>
          </a:r>
          <a:endParaRPr lang="es-MX" sz="1500" kern="1200" dirty="0"/>
        </a:p>
      </dsp:txBody>
      <dsp:txXfrm>
        <a:off x="676877" y="3290176"/>
        <a:ext cx="2024082" cy="1349387"/>
      </dsp:txXfrm>
    </dsp:sp>
    <dsp:sp modelId="{B40083BB-0E65-4D52-B96B-C1C4AD74C5F8}">
      <dsp:nvSpPr>
        <dsp:cNvPr id="0" name=""/>
        <dsp:cNvSpPr/>
      </dsp:nvSpPr>
      <dsp:spPr>
        <a:xfrm>
          <a:off x="2937101" y="3404874"/>
          <a:ext cx="2799979" cy="1119991"/>
        </a:xfrm>
        <a:prstGeom prst="chevron">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 tIns="5715" rIns="0" bIns="5715" numCol="1" spcCol="1270" anchor="ctr" anchorCtr="0">
          <a:noAutofit/>
        </a:bodyPr>
        <a:lstStyle/>
        <a:p>
          <a:pPr lvl="0" algn="ctr" defTabSz="400050">
            <a:lnSpc>
              <a:spcPct val="90000"/>
            </a:lnSpc>
            <a:spcBef>
              <a:spcPct val="0"/>
            </a:spcBef>
            <a:spcAft>
              <a:spcPct val="35000"/>
            </a:spcAft>
          </a:pPr>
          <a:r>
            <a:rPr lang="es-MX" sz="900" b="1" kern="1200" dirty="0" smtClean="0"/>
            <a:t>Cuyos fondos provenían de los recursos públicos bajo la forma de asignaciones presupuestales, recursos externos o créditos recibidos del Banco de México. </a:t>
          </a:r>
          <a:endParaRPr lang="es-MX" sz="900" kern="1200" dirty="0"/>
        </a:p>
      </dsp:txBody>
      <dsp:txXfrm>
        <a:off x="3497097" y="3404874"/>
        <a:ext cx="1679988" cy="1119991"/>
      </dsp:txXfrm>
    </dsp:sp>
    <dsp:sp modelId="{E1912005-E1DD-4530-A51D-88AAEB8B81EC}">
      <dsp:nvSpPr>
        <dsp:cNvPr id="0" name=""/>
        <dsp:cNvSpPr/>
      </dsp:nvSpPr>
      <dsp:spPr>
        <a:xfrm>
          <a:off x="5345084" y="3404874"/>
          <a:ext cx="2799979" cy="1119991"/>
        </a:xfrm>
        <a:prstGeom prst="chevron">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 tIns="5715" rIns="0" bIns="5715" numCol="1" spcCol="1270" anchor="ctr" anchorCtr="0">
          <a:noAutofit/>
        </a:bodyPr>
        <a:lstStyle/>
        <a:p>
          <a:pPr lvl="0" algn="ctr" defTabSz="400050">
            <a:lnSpc>
              <a:spcPct val="90000"/>
            </a:lnSpc>
            <a:spcBef>
              <a:spcPct val="0"/>
            </a:spcBef>
            <a:spcAft>
              <a:spcPct val="35000"/>
            </a:spcAft>
          </a:pPr>
          <a:r>
            <a:rPr lang="es-MX" sz="900" b="1" kern="1200" dirty="0" smtClean="0"/>
            <a:t>Estos fondos se usaban para el financiamiento de pequeñas empresas, agricultores privados y ejidatarios, obras publicas o créditos de largo plazo como los hipotecarios.</a:t>
          </a:r>
          <a:endParaRPr lang="es-MX" sz="900" kern="1200" dirty="0"/>
        </a:p>
      </dsp:txBody>
      <dsp:txXfrm>
        <a:off x="5905080" y="3404874"/>
        <a:ext cx="1679988" cy="1119991"/>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9436A10-1B7E-4EF6-8B4F-90373BB09C76}">
      <dsp:nvSpPr>
        <dsp:cNvPr id="0" name=""/>
        <dsp:cNvSpPr/>
      </dsp:nvSpPr>
      <dsp:spPr>
        <a:xfrm>
          <a:off x="397687" y="2988"/>
          <a:ext cx="3243224" cy="111176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s-MX" sz="1300" b="1" kern="1200" dirty="0" smtClean="0"/>
            <a:t>Instrumentos bajo los cuales estaban reguladas las instituciones de crédito que pertenecían a la iniciativa privada:</a:t>
          </a:r>
          <a:endParaRPr lang="es-MX" sz="1300" b="1" kern="1200" dirty="0"/>
        </a:p>
      </dsp:txBody>
      <dsp:txXfrm>
        <a:off x="430249" y="35550"/>
        <a:ext cx="3178100" cy="1046640"/>
      </dsp:txXfrm>
    </dsp:sp>
    <dsp:sp modelId="{0774E2EF-CAB8-4A61-854F-DD68CCD58B31}">
      <dsp:nvSpPr>
        <dsp:cNvPr id="0" name=""/>
        <dsp:cNvSpPr/>
      </dsp:nvSpPr>
      <dsp:spPr>
        <a:xfrm rot="5400000">
          <a:off x="1810844" y="1142546"/>
          <a:ext cx="416911" cy="50029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s-MX" sz="1100" kern="1200"/>
        </a:p>
      </dsp:txBody>
      <dsp:txXfrm rot="-5400000">
        <a:off x="1869213" y="1184237"/>
        <a:ext cx="300175" cy="291838"/>
      </dsp:txXfrm>
    </dsp:sp>
    <dsp:sp modelId="{10C99AC3-745E-41DF-B57B-726BD6DEE1E3}">
      <dsp:nvSpPr>
        <dsp:cNvPr id="0" name=""/>
        <dsp:cNvSpPr/>
      </dsp:nvSpPr>
      <dsp:spPr>
        <a:xfrm>
          <a:off x="397687" y="1670634"/>
          <a:ext cx="3243224" cy="111176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s-MX" sz="1300" b="1" kern="1200" dirty="0" smtClean="0"/>
            <a:t>1. Encaje legal: crédito obligatorio a favor del sector público de costo o a tasas bajas.</a:t>
          </a:r>
          <a:endParaRPr lang="es-MX" sz="1300" kern="1200" dirty="0"/>
        </a:p>
      </dsp:txBody>
      <dsp:txXfrm>
        <a:off x="430249" y="1703196"/>
        <a:ext cx="3178100" cy="1046640"/>
      </dsp:txXfrm>
    </dsp:sp>
    <dsp:sp modelId="{4C72C44B-AF44-48FC-9E85-9F221BA47DCB}">
      <dsp:nvSpPr>
        <dsp:cNvPr id="0" name=""/>
        <dsp:cNvSpPr/>
      </dsp:nvSpPr>
      <dsp:spPr>
        <a:xfrm rot="5400000">
          <a:off x="1810844" y="2810193"/>
          <a:ext cx="416911" cy="50029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s-MX" sz="1100" kern="1200"/>
        </a:p>
      </dsp:txBody>
      <dsp:txXfrm rot="-5400000">
        <a:off x="1869213" y="2851884"/>
        <a:ext cx="300175" cy="291838"/>
      </dsp:txXfrm>
    </dsp:sp>
    <dsp:sp modelId="{A206ED48-7392-4629-849C-2D30906A60FA}">
      <dsp:nvSpPr>
        <dsp:cNvPr id="0" name=""/>
        <dsp:cNvSpPr/>
      </dsp:nvSpPr>
      <dsp:spPr>
        <a:xfrm>
          <a:off x="397687" y="3338281"/>
          <a:ext cx="3243224" cy="111176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s-MX" sz="1300" b="1" kern="1200" dirty="0" smtClean="0"/>
            <a:t>2. Sistema de cajones selectivos: los intermediarios tenían la obligación de mantener una determinada proporción de sus carteras de préstamo asignada a ciertos sectores.</a:t>
          </a:r>
          <a:endParaRPr lang="es-MX" sz="1300" kern="1200" dirty="0"/>
        </a:p>
      </dsp:txBody>
      <dsp:txXfrm>
        <a:off x="430249" y="3370843"/>
        <a:ext cx="3178100" cy="1046640"/>
      </dsp:txXfrm>
    </dsp:sp>
    <dsp:sp modelId="{1CBA2A8F-39DA-4C30-9B75-C8AEEDEE5EC3}">
      <dsp:nvSpPr>
        <dsp:cNvPr id="0" name=""/>
        <dsp:cNvSpPr/>
      </dsp:nvSpPr>
      <dsp:spPr>
        <a:xfrm rot="5400000">
          <a:off x="1810844" y="4477839"/>
          <a:ext cx="416911" cy="50029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s-MX" sz="1100" kern="1200"/>
        </a:p>
      </dsp:txBody>
      <dsp:txXfrm rot="-5400000">
        <a:off x="1869213" y="4519530"/>
        <a:ext cx="300175" cy="291838"/>
      </dsp:txXfrm>
    </dsp:sp>
    <dsp:sp modelId="{29314738-2A46-4BBB-A8F3-BADC502EB5B2}">
      <dsp:nvSpPr>
        <dsp:cNvPr id="0" name=""/>
        <dsp:cNvSpPr/>
      </dsp:nvSpPr>
      <dsp:spPr>
        <a:xfrm>
          <a:off x="397687" y="5005927"/>
          <a:ext cx="3243224" cy="111176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s-MX" sz="1300" b="1" kern="1200" dirty="0" smtClean="0"/>
            <a:t>3. Las tasas activas y pasivas eran determinadas por las autoridades y solían permanecer fijas por periodos muy largos.</a:t>
          </a:r>
          <a:endParaRPr lang="es-MX" sz="1300" kern="1200" dirty="0"/>
        </a:p>
      </dsp:txBody>
      <dsp:txXfrm>
        <a:off x="430249" y="5038489"/>
        <a:ext cx="3178100" cy="1046640"/>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D84EA7-7C56-4059-9016-A86EA2AADADE}">
      <dsp:nvSpPr>
        <dsp:cNvPr id="0" name=""/>
        <dsp:cNvSpPr/>
      </dsp:nvSpPr>
      <dsp:spPr>
        <a:xfrm>
          <a:off x="605642" y="0"/>
          <a:ext cx="6863954" cy="4968551"/>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7DFE840-31B4-4E1D-AABE-8FF99D41015B}">
      <dsp:nvSpPr>
        <dsp:cNvPr id="0" name=""/>
        <dsp:cNvSpPr/>
      </dsp:nvSpPr>
      <dsp:spPr>
        <a:xfrm>
          <a:off x="273643" y="1490565"/>
          <a:ext cx="2422572" cy="19874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b="1" kern="1200" dirty="0" smtClean="0"/>
            <a:t>Condiciones para promover mayor ahorro, inversión y crecimiento:</a:t>
          </a:r>
          <a:endParaRPr lang="es-MX" sz="1400" b="1" kern="1200" dirty="0"/>
        </a:p>
      </dsp:txBody>
      <dsp:txXfrm>
        <a:off x="370661" y="1587583"/>
        <a:ext cx="2228536" cy="1793384"/>
      </dsp:txXfrm>
    </dsp:sp>
    <dsp:sp modelId="{3E30FA56-0B0A-46F6-B256-932970602A0C}">
      <dsp:nvSpPr>
        <dsp:cNvPr id="0" name=""/>
        <dsp:cNvSpPr/>
      </dsp:nvSpPr>
      <dsp:spPr>
        <a:xfrm>
          <a:off x="2826334" y="1490565"/>
          <a:ext cx="2422572" cy="19874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b="1" kern="1200" dirty="0" smtClean="0"/>
            <a:t>Es necesaria una política de tasas de interés reales positivas.</a:t>
          </a:r>
          <a:endParaRPr lang="es-MX" sz="1400" kern="1200" dirty="0"/>
        </a:p>
      </dsp:txBody>
      <dsp:txXfrm>
        <a:off x="2923352" y="1587583"/>
        <a:ext cx="2228536" cy="1793384"/>
      </dsp:txXfrm>
    </dsp:sp>
    <dsp:sp modelId="{C116598D-9036-4757-A0E8-5573A8225FD8}">
      <dsp:nvSpPr>
        <dsp:cNvPr id="0" name=""/>
        <dsp:cNvSpPr/>
      </dsp:nvSpPr>
      <dsp:spPr>
        <a:xfrm>
          <a:off x="5379024" y="1490565"/>
          <a:ext cx="2422572" cy="19874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b="1" kern="1200" dirty="0" smtClean="0"/>
            <a:t>Combinada con la creación de nuevos instrumentos financieros y una política fiscal activa para recaudar más impuestos y mejorar la distribución del ingreso.</a:t>
          </a:r>
          <a:endParaRPr lang="es-MX" sz="1400" kern="1200" dirty="0"/>
        </a:p>
      </dsp:txBody>
      <dsp:txXfrm>
        <a:off x="5476042" y="1587583"/>
        <a:ext cx="2228536" cy="1793384"/>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F25288-1A4E-4EAB-82C6-FD449EE8E3F0}">
      <dsp:nvSpPr>
        <dsp:cNvPr id="0" name=""/>
        <dsp:cNvSpPr/>
      </dsp:nvSpPr>
      <dsp:spPr>
        <a:xfrm>
          <a:off x="985419" y="-5695"/>
          <a:ext cx="6464441" cy="6464441"/>
        </a:xfrm>
        <a:prstGeom prst="circularArrow">
          <a:avLst>
            <a:gd name="adj1" fmla="val 5274"/>
            <a:gd name="adj2" fmla="val 312630"/>
            <a:gd name="adj3" fmla="val 14224321"/>
            <a:gd name="adj4" fmla="val 17129248"/>
            <a:gd name="adj5" fmla="val 5477"/>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4B96F50-4687-4B64-A796-31B0258FDD59}">
      <dsp:nvSpPr>
        <dsp:cNvPr id="0" name=""/>
        <dsp:cNvSpPr/>
      </dsp:nvSpPr>
      <dsp:spPr>
        <a:xfrm>
          <a:off x="2986122" y="2109"/>
          <a:ext cx="2463035" cy="123151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kern="1200" dirty="0" smtClean="0"/>
            <a:t>Las instituciones financieras sufrieron modificaciones desde el punto de vista de la estabilidad macroeconómica a corto y mediano plazo:</a:t>
          </a:r>
          <a:endParaRPr lang="es-MX" sz="1200" kern="1200" dirty="0"/>
        </a:p>
      </dsp:txBody>
      <dsp:txXfrm>
        <a:off x="3046240" y="62227"/>
        <a:ext cx="2342799" cy="1111281"/>
      </dsp:txXfrm>
    </dsp:sp>
    <dsp:sp modelId="{4725237C-996E-45C1-9C34-387A86E292BC}">
      <dsp:nvSpPr>
        <dsp:cNvPr id="0" name=""/>
        <dsp:cNvSpPr/>
      </dsp:nvSpPr>
      <dsp:spPr>
        <a:xfrm>
          <a:off x="5257266" y="1313355"/>
          <a:ext cx="2463035" cy="123151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s-MX" sz="1000" b="1" i="1" kern="1200" dirty="0" smtClean="0"/>
            <a:t>Liberalización financiera</a:t>
          </a:r>
          <a:r>
            <a:rPr lang="es-MX" sz="1000" b="1" kern="1200" dirty="0" smtClean="0"/>
            <a:t>, la política monetaria debía llevarse a cabo a través de operaciones de mercado abierto, y se permitía que las tasas de interés respondieran de manera rápida a los choques internos y externos.</a:t>
          </a:r>
          <a:endParaRPr lang="es-MX" sz="1000" kern="1200" dirty="0"/>
        </a:p>
      </dsp:txBody>
      <dsp:txXfrm>
        <a:off x="5317384" y="1373473"/>
        <a:ext cx="2342799" cy="1111281"/>
      </dsp:txXfrm>
    </dsp:sp>
    <dsp:sp modelId="{508862B3-263F-42C0-8CB3-BDEC98D4C023}">
      <dsp:nvSpPr>
        <dsp:cNvPr id="0" name=""/>
        <dsp:cNvSpPr/>
      </dsp:nvSpPr>
      <dsp:spPr>
        <a:xfrm>
          <a:off x="5257266" y="3935846"/>
          <a:ext cx="2463035" cy="123151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s-MX" sz="1000" b="1" i="1" kern="1200" dirty="0" smtClean="0"/>
            <a:t>Innovación financiera</a:t>
          </a:r>
          <a:r>
            <a:rPr lang="es-MX" sz="1000" b="1" kern="1200" dirty="0" smtClean="0"/>
            <a:t>: la creación de instrumentos que hicieran posible que la gente se protegiera contra la inflación y la incertidumbre cambiara.</a:t>
          </a:r>
          <a:endParaRPr lang="es-MX" sz="1000" kern="1200" dirty="0"/>
        </a:p>
      </dsp:txBody>
      <dsp:txXfrm>
        <a:off x="5317384" y="3995964"/>
        <a:ext cx="2342799" cy="1111281"/>
      </dsp:txXfrm>
    </dsp:sp>
    <dsp:sp modelId="{77C6EB23-5904-4197-A6DF-9B65536BBAB7}">
      <dsp:nvSpPr>
        <dsp:cNvPr id="0" name=""/>
        <dsp:cNvSpPr/>
      </dsp:nvSpPr>
      <dsp:spPr>
        <a:xfrm>
          <a:off x="2986122" y="5247092"/>
          <a:ext cx="2463035" cy="123151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s-MX" sz="1000" b="1" i="1" kern="1200" dirty="0" smtClean="0"/>
            <a:t>Fortalecimiento de los intermediarios financieros</a:t>
          </a:r>
          <a:r>
            <a:rPr lang="es-MX" sz="1000" b="1" kern="1200" dirty="0" smtClean="0"/>
            <a:t>: adopción de medidas que permitan a las instituciones financieras captar un mayor número de clientes y darles el acceso a una variedad de servicios al menor costo posible.</a:t>
          </a:r>
          <a:endParaRPr lang="es-MX" sz="1000" kern="1200" dirty="0"/>
        </a:p>
      </dsp:txBody>
      <dsp:txXfrm>
        <a:off x="3046240" y="5307210"/>
        <a:ext cx="2342799" cy="1111281"/>
      </dsp:txXfrm>
    </dsp:sp>
    <dsp:sp modelId="{F820FDE9-B287-441D-A7D0-B0670B268795}">
      <dsp:nvSpPr>
        <dsp:cNvPr id="0" name=""/>
        <dsp:cNvSpPr/>
      </dsp:nvSpPr>
      <dsp:spPr>
        <a:xfrm>
          <a:off x="714977" y="3935846"/>
          <a:ext cx="2463035" cy="123151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s-MX" sz="1000" b="1" i="1" kern="1200" dirty="0" smtClean="0"/>
            <a:t>Privatización de la banca comercial</a:t>
          </a:r>
          <a:r>
            <a:rPr lang="es-MX" sz="1000" kern="1200" dirty="0" smtClean="0"/>
            <a:t>.</a:t>
          </a:r>
          <a:endParaRPr lang="es-MX" sz="1000" kern="1200" dirty="0"/>
        </a:p>
      </dsp:txBody>
      <dsp:txXfrm>
        <a:off x="775095" y="3995964"/>
        <a:ext cx="2342799" cy="1111281"/>
      </dsp:txXfrm>
    </dsp:sp>
    <dsp:sp modelId="{ED3610D8-36AC-4A5C-9095-2083A5572972}">
      <dsp:nvSpPr>
        <dsp:cNvPr id="0" name=""/>
        <dsp:cNvSpPr/>
      </dsp:nvSpPr>
      <dsp:spPr>
        <a:xfrm>
          <a:off x="714977" y="1313355"/>
          <a:ext cx="2463035" cy="123151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s-MX" sz="1000" b="1" i="1" kern="1200" dirty="0" smtClean="0"/>
            <a:t>Financiamiento del déficit gubernamental</a:t>
          </a:r>
          <a:r>
            <a:rPr lang="es-MX" sz="1000" b="1" kern="1200" dirty="0" smtClean="0"/>
            <a:t>, el gobierno debía financiarse mediante una mayor colocación de instrumentos de deuda no inflacionarios en los mercados de crédito</a:t>
          </a:r>
          <a:r>
            <a:rPr lang="es-MX" sz="1000" kern="1200" dirty="0" smtClean="0"/>
            <a:t>.</a:t>
          </a:r>
          <a:endParaRPr lang="es-MX" sz="1000" kern="1200" dirty="0"/>
        </a:p>
      </dsp:txBody>
      <dsp:txXfrm>
        <a:off x="775095" y="1373473"/>
        <a:ext cx="2342799" cy="1111281"/>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E0363B-D942-45BF-8872-E1AFA7A1CF39}">
      <dsp:nvSpPr>
        <dsp:cNvPr id="0" name=""/>
        <dsp:cNvSpPr/>
      </dsp:nvSpPr>
      <dsp:spPr>
        <a:xfrm>
          <a:off x="0" y="360041"/>
          <a:ext cx="2473167" cy="148390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a:scene3d>
          <a:camera prst="orthographicFront"/>
          <a:lightRig rig="threePt" dir="t"/>
        </a:scene3d>
        <a:sp3d>
          <a:bevelT prst="relaxedInset"/>
        </a:sp3d>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b="1" kern="1200" dirty="0" smtClean="0"/>
            <a:t>3. Valores del sector privado: aceptaciones bancarias, papel comercial y obligaciones.</a:t>
          </a:r>
          <a:endParaRPr lang="es-MX" sz="1400" kern="1200" dirty="0"/>
        </a:p>
      </dsp:txBody>
      <dsp:txXfrm>
        <a:off x="0" y="360041"/>
        <a:ext cx="2473167" cy="1483900"/>
      </dsp:txXfrm>
    </dsp:sp>
    <dsp:sp modelId="{AC4AAB04-8811-48AB-A22B-98DF5B431E92}">
      <dsp:nvSpPr>
        <dsp:cNvPr id="0" name=""/>
        <dsp:cNvSpPr/>
      </dsp:nvSpPr>
      <dsp:spPr>
        <a:xfrm>
          <a:off x="2664284" y="360041"/>
          <a:ext cx="2473167" cy="148390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a:scene3d>
          <a:camera prst="orthographicFront"/>
          <a:lightRig rig="threePt" dir="t"/>
        </a:scene3d>
        <a:sp3d>
          <a:bevelT prst="relaxedInset"/>
        </a:sp3d>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b="1" kern="1200" dirty="0" smtClean="0"/>
            <a:t>2. Valores del sector público: Cetes, Bondes, Tesobono y Ajustabono.</a:t>
          </a:r>
          <a:endParaRPr lang="es-MX" sz="1400" kern="1200" dirty="0"/>
        </a:p>
      </dsp:txBody>
      <dsp:txXfrm>
        <a:off x="2664284" y="360041"/>
        <a:ext cx="2473167" cy="1483900"/>
      </dsp:txXfrm>
    </dsp:sp>
    <dsp:sp modelId="{4D17F5C4-1A24-453B-AEC8-2282EDB106A6}">
      <dsp:nvSpPr>
        <dsp:cNvPr id="0" name=""/>
        <dsp:cNvSpPr/>
      </dsp:nvSpPr>
      <dsp:spPr>
        <a:xfrm>
          <a:off x="634" y="2010787"/>
          <a:ext cx="2473167" cy="148390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a:scene3d>
          <a:camera prst="orthographicFront"/>
          <a:lightRig rig="threePt" dir="t"/>
        </a:scene3d>
        <a:sp3d>
          <a:bevelT prst="relaxedInset"/>
        </a:sp3d>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b="1" kern="1200" dirty="0" smtClean="0"/>
            <a:t>4. Instrumentos para inversión extranjera en el mercado bursátil: Acciones de suscripción libre y Fondos neutros.</a:t>
          </a:r>
          <a:endParaRPr lang="es-MX" sz="1400" kern="1200" dirty="0"/>
        </a:p>
      </dsp:txBody>
      <dsp:txXfrm>
        <a:off x="634" y="2010787"/>
        <a:ext cx="2473167" cy="1483900"/>
      </dsp:txXfrm>
    </dsp:sp>
    <dsp:sp modelId="{B616E1B6-DEA3-4E5D-83CA-FBE393D58509}">
      <dsp:nvSpPr>
        <dsp:cNvPr id="0" name=""/>
        <dsp:cNvSpPr/>
      </dsp:nvSpPr>
      <dsp:spPr>
        <a:xfrm>
          <a:off x="2721118" y="2010787"/>
          <a:ext cx="2473167" cy="148390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a:scene3d>
          <a:camera prst="orthographicFront"/>
          <a:lightRig rig="threePt" dir="t"/>
        </a:scene3d>
        <a:sp3d>
          <a:bevelT prst="relaxedInset"/>
        </a:sp3d>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b="1" kern="1200" dirty="0" smtClean="0"/>
            <a:t>1. Instrumentos del sector bancario: cuenta maestra, preestablecidos, certificados de depósito – no negociables y pagarés.</a:t>
          </a:r>
          <a:endParaRPr lang="es-MX" sz="1400" kern="1200" dirty="0"/>
        </a:p>
      </dsp:txBody>
      <dsp:txXfrm>
        <a:off x="2721118" y="2010787"/>
        <a:ext cx="2473167" cy="1483900"/>
      </dsp:txXfrm>
    </dsp:sp>
    <dsp:sp modelId="{6574991C-A77F-4FBE-9080-B16B7879EB5A}">
      <dsp:nvSpPr>
        <dsp:cNvPr id="0" name=""/>
        <dsp:cNvSpPr/>
      </dsp:nvSpPr>
      <dsp:spPr>
        <a:xfrm>
          <a:off x="1360876" y="3742004"/>
          <a:ext cx="2473167" cy="148390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a:scene3d>
          <a:camera prst="orthographicFront"/>
          <a:lightRig rig="threePt" dir="t"/>
        </a:scene3d>
        <a:sp3d>
          <a:bevelT prst="relaxedInset"/>
        </a:sp3d>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t>Instrumentos implementados en México dentro de la innovación financiera:</a:t>
          </a:r>
          <a:endParaRPr lang="es-MX" sz="1400" kern="1200" dirty="0"/>
        </a:p>
      </dsp:txBody>
      <dsp:txXfrm>
        <a:off x="1360876" y="3742004"/>
        <a:ext cx="2473167" cy="1483900"/>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C92A1D-9588-4B6C-94A2-C39AC39FDDA9}">
      <dsp:nvSpPr>
        <dsp:cNvPr id="0" name=""/>
        <dsp:cNvSpPr/>
      </dsp:nvSpPr>
      <dsp:spPr>
        <a:xfrm>
          <a:off x="3008697" y="2622660"/>
          <a:ext cx="2201861" cy="220186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s-MX" sz="1700" kern="1200" dirty="0" smtClean="0"/>
            <a:t>En que consiste la Ley de Instituciones de Crédito </a:t>
          </a:r>
        </a:p>
        <a:p>
          <a:pPr lvl="0" algn="ctr" defTabSz="755650">
            <a:lnSpc>
              <a:spcPct val="90000"/>
            </a:lnSpc>
            <a:spcBef>
              <a:spcPct val="0"/>
            </a:spcBef>
            <a:spcAft>
              <a:spcPct val="35000"/>
            </a:spcAft>
          </a:pPr>
          <a:r>
            <a:rPr lang="es-MX" sz="1700" kern="1200" dirty="0" smtClean="0"/>
            <a:t>(1989-90)</a:t>
          </a:r>
          <a:endParaRPr lang="es-MX" sz="1700" kern="1200" dirty="0"/>
        </a:p>
      </dsp:txBody>
      <dsp:txXfrm>
        <a:off x="3331152" y="2945115"/>
        <a:ext cx="1556951" cy="1556951"/>
      </dsp:txXfrm>
    </dsp:sp>
    <dsp:sp modelId="{D188FD07-0CC2-458E-8D56-F3FD9759AA6F}">
      <dsp:nvSpPr>
        <dsp:cNvPr id="0" name=""/>
        <dsp:cNvSpPr/>
      </dsp:nvSpPr>
      <dsp:spPr>
        <a:xfrm rot="12900000">
          <a:off x="1592232" y="2238001"/>
          <a:ext cx="1687712" cy="627530"/>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5EFACAD-DEE6-4AAE-8FA8-D14566B35FA6}">
      <dsp:nvSpPr>
        <dsp:cNvPr id="0" name=""/>
        <dsp:cNvSpPr/>
      </dsp:nvSpPr>
      <dsp:spPr>
        <a:xfrm>
          <a:off x="698957" y="1231043"/>
          <a:ext cx="2091768" cy="167341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20955" rIns="20955" bIns="20955" numCol="1" spcCol="1270" anchor="ctr" anchorCtr="0">
          <a:noAutofit/>
        </a:bodyPr>
        <a:lstStyle/>
        <a:p>
          <a:pPr lvl="0" algn="ctr" defTabSz="488950">
            <a:lnSpc>
              <a:spcPct val="90000"/>
            </a:lnSpc>
            <a:spcBef>
              <a:spcPct val="0"/>
            </a:spcBef>
            <a:spcAft>
              <a:spcPct val="35000"/>
            </a:spcAft>
          </a:pPr>
          <a:r>
            <a:rPr lang="es-MX" sz="1100" b="1" kern="1200" dirty="0" smtClean="0"/>
            <a:t>Mediante estos cambios se procura promover la capitalización de los intermediarios financieros, a través nuevas tecnologías y proporcionar una red más amplia de vínculos con los mercados internacionales. </a:t>
          </a:r>
          <a:endParaRPr lang="es-MX" sz="1100" kern="1200" dirty="0"/>
        </a:p>
      </dsp:txBody>
      <dsp:txXfrm>
        <a:off x="747970" y="1280056"/>
        <a:ext cx="1993742" cy="1575388"/>
      </dsp:txXfrm>
    </dsp:sp>
    <dsp:sp modelId="{FB481DD6-DD23-469F-A244-F75F267A9C3E}">
      <dsp:nvSpPr>
        <dsp:cNvPr id="0" name=""/>
        <dsp:cNvSpPr/>
      </dsp:nvSpPr>
      <dsp:spPr>
        <a:xfrm rot="16200000">
          <a:off x="3265771" y="1366812"/>
          <a:ext cx="1687712" cy="627530"/>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E2AECA0-0366-4B47-B069-B318A3AD15FE}">
      <dsp:nvSpPr>
        <dsp:cNvPr id="0" name=""/>
        <dsp:cNvSpPr/>
      </dsp:nvSpPr>
      <dsp:spPr>
        <a:xfrm>
          <a:off x="3063743" y="13"/>
          <a:ext cx="2091768" cy="167341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20955" rIns="20955" bIns="20955" numCol="1" spcCol="1270" anchor="ctr" anchorCtr="0">
          <a:noAutofit/>
        </a:bodyPr>
        <a:lstStyle/>
        <a:p>
          <a:pPr lvl="0" algn="ctr" defTabSz="488950">
            <a:lnSpc>
              <a:spcPct val="90000"/>
            </a:lnSpc>
            <a:spcBef>
              <a:spcPct val="0"/>
            </a:spcBef>
            <a:spcAft>
              <a:spcPct val="35000"/>
            </a:spcAft>
          </a:pPr>
          <a:r>
            <a:rPr lang="es-MX" sz="1100" b="1" kern="1200" dirty="0" smtClean="0"/>
            <a:t>Los bancos comerciales están legalmente constituidos como sociedades anónimas y de capital fijo y no se requiere concesión alguna.</a:t>
          </a:r>
          <a:endParaRPr lang="es-MX" sz="1100" kern="1200" dirty="0"/>
        </a:p>
      </dsp:txBody>
      <dsp:txXfrm>
        <a:off x="3112756" y="49026"/>
        <a:ext cx="1993742" cy="1575388"/>
      </dsp:txXfrm>
    </dsp:sp>
    <dsp:sp modelId="{BD75710F-7C52-4F23-ACE3-D07E86753A7C}">
      <dsp:nvSpPr>
        <dsp:cNvPr id="0" name=""/>
        <dsp:cNvSpPr/>
      </dsp:nvSpPr>
      <dsp:spPr>
        <a:xfrm rot="19500000">
          <a:off x="4939310" y="2238001"/>
          <a:ext cx="1687712" cy="627530"/>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4B0B857-18BF-4A04-8CF6-CE0B0D6B923C}">
      <dsp:nvSpPr>
        <dsp:cNvPr id="0" name=""/>
        <dsp:cNvSpPr/>
      </dsp:nvSpPr>
      <dsp:spPr>
        <a:xfrm>
          <a:off x="5428529" y="1231043"/>
          <a:ext cx="2091768" cy="167341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20955" rIns="20955" bIns="20955" numCol="1" spcCol="1270" anchor="ctr" anchorCtr="0">
          <a:noAutofit/>
        </a:bodyPr>
        <a:lstStyle/>
        <a:p>
          <a:pPr lvl="0" algn="ctr" defTabSz="488950">
            <a:lnSpc>
              <a:spcPct val="90000"/>
            </a:lnSpc>
            <a:spcBef>
              <a:spcPct val="0"/>
            </a:spcBef>
            <a:spcAft>
              <a:spcPct val="35000"/>
            </a:spcAft>
          </a:pPr>
          <a:r>
            <a:rPr lang="es-MX" sz="1100" b="1" kern="1200" dirty="0" smtClean="0"/>
            <a:t>Regula a la banca, lo mismo que las actividades del resto de los intermediarios financieros y bancarios. </a:t>
          </a:r>
          <a:endParaRPr lang="es-MX" sz="1100" kern="1200" dirty="0"/>
        </a:p>
      </dsp:txBody>
      <dsp:txXfrm>
        <a:off x="5477542" y="1280056"/>
        <a:ext cx="1993742" cy="1575388"/>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3D492E9-A492-46C8-8283-290922A29589}">
      <dsp:nvSpPr>
        <dsp:cNvPr id="0" name=""/>
        <dsp:cNvSpPr/>
      </dsp:nvSpPr>
      <dsp:spPr>
        <a:xfrm rot="5400000">
          <a:off x="3893014" y="-587034"/>
          <a:ext cx="3194645" cy="5167376"/>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3820" tIns="41910" rIns="83820" bIns="41910" numCol="1" spcCol="1270" anchor="ctr" anchorCtr="0">
          <a:noAutofit/>
        </a:bodyPr>
        <a:lstStyle/>
        <a:p>
          <a:pPr marL="228600" lvl="1" indent="-228600" algn="just" defTabSz="977900">
            <a:lnSpc>
              <a:spcPct val="90000"/>
            </a:lnSpc>
            <a:spcBef>
              <a:spcPct val="0"/>
            </a:spcBef>
            <a:spcAft>
              <a:spcPct val="15000"/>
            </a:spcAft>
            <a:buChar char="•"/>
          </a:pPr>
          <a:r>
            <a:rPr lang="es-MX" sz="2200" b="1" kern="1200" dirty="0" smtClean="0"/>
            <a:t>Regula la operación de instituciones encargadas de negociar valores, y</a:t>
          </a:r>
          <a:endParaRPr lang="es-MX" sz="2200" kern="1200" dirty="0"/>
        </a:p>
        <a:p>
          <a:pPr marL="228600" lvl="1" indent="-228600" algn="just" defTabSz="977900">
            <a:lnSpc>
              <a:spcPct val="90000"/>
            </a:lnSpc>
            <a:spcBef>
              <a:spcPct val="0"/>
            </a:spcBef>
            <a:spcAft>
              <a:spcPct val="15000"/>
            </a:spcAft>
            <a:buChar char="•"/>
          </a:pPr>
          <a:r>
            <a:rPr lang="es-MX" sz="2200" b="1" kern="1200" dirty="0" smtClean="0"/>
            <a:t>Las reformas promueven una mayor comercialización de estos títulos en el mercado secundario.</a:t>
          </a:r>
          <a:endParaRPr lang="es-MX" sz="2200" kern="1200" dirty="0"/>
        </a:p>
        <a:p>
          <a:pPr marL="228600" lvl="1" indent="-228600" algn="just" defTabSz="977900">
            <a:lnSpc>
              <a:spcPct val="90000"/>
            </a:lnSpc>
            <a:spcBef>
              <a:spcPct val="0"/>
            </a:spcBef>
            <a:spcAft>
              <a:spcPct val="15000"/>
            </a:spcAft>
            <a:buChar char="•"/>
          </a:pPr>
          <a:r>
            <a:rPr lang="es-MX" sz="2200" b="1" kern="1200" dirty="0" smtClean="0"/>
            <a:t>Esta nueva ley introduce la figura del especialista bursátil.</a:t>
          </a:r>
          <a:endParaRPr lang="es-MX" sz="2200" kern="1200" dirty="0"/>
        </a:p>
      </dsp:txBody>
      <dsp:txXfrm rot="-5400000">
        <a:off x="2906649" y="555281"/>
        <a:ext cx="5011426" cy="2882745"/>
      </dsp:txXfrm>
    </dsp:sp>
    <dsp:sp modelId="{778C3A58-47AA-4108-B285-92CC5A0146AB}">
      <dsp:nvSpPr>
        <dsp:cNvPr id="0" name=""/>
        <dsp:cNvSpPr/>
      </dsp:nvSpPr>
      <dsp:spPr>
        <a:xfrm>
          <a:off x="0" y="0"/>
          <a:ext cx="2906649" cy="399330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76200" rIns="152400" bIns="76200" numCol="1" spcCol="1270" anchor="ctr" anchorCtr="0">
          <a:noAutofit/>
        </a:bodyPr>
        <a:lstStyle/>
        <a:p>
          <a:pPr lvl="0" algn="ctr" defTabSz="1778000">
            <a:lnSpc>
              <a:spcPct val="90000"/>
            </a:lnSpc>
            <a:spcBef>
              <a:spcPct val="0"/>
            </a:spcBef>
            <a:spcAft>
              <a:spcPct val="35000"/>
            </a:spcAft>
          </a:pPr>
          <a:r>
            <a:rPr lang="es-MX" sz="4000" kern="1200" dirty="0" smtClean="0"/>
            <a:t>Función de la Ley del Mercado de Valores</a:t>
          </a:r>
          <a:endParaRPr lang="es-MX" sz="4000" kern="1200" dirty="0"/>
        </a:p>
      </dsp:txBody>
      <dsp:txXfrm>
        <a:off x="141891" y="141891"/>
        <a:ext cx="2622867" cy="370952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AAAEA7-DBCE-4472-BEF7-6A13E5FE7774}">
      <dsp:nvSpPr>
        <dsp:cNvPr id="0" name=""/>
        <dsp:cNvSpPr/>
      </dsp:nvSpPr>
      <dsp:spPr>
        <a:xfrm>
          <a:off x="0" y="0"/>
          <a:ext cx="8229600" cy="1759654"/>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33350" tIns="133350" rIns="133350" bIns="133350" numCol="1" spcCol="1270" anchor="ctr" anchorCtr="0">
          <a:noAutofit/>
        </a:bodyPr>
        <a:lstStyle/>
        <a:p>
          <a:pPr lvl="0" algn="ctr" defTabSz="1555750">
            <a:lnSpc>
              <a:spcPct val="90000"/>
            </a:lnSpc>
            <a:spcBef>
              <a:spcPct val="0"/>
            </a:spcBef>
            <a:spcAft>
              <a:spcPct val="35000"/>
            </a:spcAft>
          </a:pPr>
          <a:r>
            <a:rPr lang="es-MX" sz="3500" kern="1200" dirty="0" smtClean="0"/>
            <a:t>La necesidad del  Banco Central en  buscar fondos de emergencia en el exterior, se realizo con:</a:t>
          </a:r>
          <a:endParaRPr lang="es-MX" sz="3500" kern="1200" dirty="0"/>
        </a:p>
      </dsp:txBody>
      <dsp:txXfrm>
        <a:off x="0" y="0"/>
        <a:ext cx="8229600" cy="1759654"/>
      </dsp:txXfrm>
    </dsp:sp>
    <dsp:sp modelId="{DDCB11C7-844D-4290-922B-17A3CF80E221}">
      <dsp:nvSpPr>
        <dsp:cNvPr id="0" name=""/>
        <dsp:cNvSpPr/>
      </dsp:nvSpPr>
      <dsp:spPr>
        <a:xfrm>
          <a:off x="4018" y="1759654"/>
          <a:ext cx="2740521" cy="3695274"/>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s-MX" sz="2300" b="1" kern="1200" dirty="0" smtClean="0"/>
            <a:t>La adopción de programas de estabilización concertados con el Fondo Monetario Internacional (FMI).</a:t>
          </a:r>
          <a:endParaRPr lang="es-MX" sz="2300" kern="1200" dirty="0"/>
        </a:p>
      </dsp:txBody>
      <dsp:txXfrm>
        <a:off x="4018" y="1759654"/>
        <a:ext cx="2740521" cy="3695274"/>
      </dsp:txXfrm>
    </dsp:sp>
    <dsp:sp modelId="{A3CD4F7B-445A-4D90-B9B3-0D07C2111FBA}">
      <dsp:nvSpPr>
        <dsp:cNvPr id="0" name=""/>
        <dsp:cNvSpPr/>
      </dsp:nvSpPr>
      <dsp:spPr>
        <a:xfrm>
          <a:off x="2744539" y="1759654"/>
          <a:ext cx="2740521" cy="3695274"/>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s-MX" sz="2300" b="1" kern="1200" dirty="0" smtClean="0"/>
            <a:t>En los cuales se plantean recortes considerables en el gasto público, realineación de precios relativos, incluyendo precios y tarifas del sector público, Y</a:t>
          </a:r>
          <a:endParaRPr lang="es-MX" sz="2300" kern="1200" dirty="0"/>
        </a:p>
      </dsp:txBody>
      <dsp:txXfrm>
        <a:off x="2744539" y="1759654"/>
        <a:ext cx="2740521" cy="3695274"/>
      </dsp:txXfrm>
    </dsp:sp>
    <dsp:sp modelId="{1073B938-B058-43A4-8742-F499995F3930}">
      <dsp:nvSpPr>
        <dsp:cNvPr id="0" name=""/>
        <dsp:cNvSpPr/>
      </dsp:nvSpPr>
      <dsp:spPr>
        <a:xfrm>
          <a:off x="5485060" y="1759654"/>
          <a:ext cx="2740521" cy="3695274"/>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s-MX" sz="2300" b="1" kern="1200" dirty="0" smtClean="0"/>
            <a:t>mantener políticas de crédito restrictivas, así como un tipo de cambio real subvaluado.  </a:t>
          </a:r>
          <a:endParaRPr lang="es-MX" sz="2300" kern="1200" dirty="0"/>
        </a:p>
      </dsp:txBody>
      <dsp:txXfrm>
        <a:off x="5485060" y="1759654"/>
        <a:ext cx="2740521" cy="3695274"/>
      </dsp:txXfrm>
    </dsp:sp>
    <dsp:sp modelId="{3A5480C0-9243-40EA-AA94-FEB7E3AC3E85}">
      <dsp:nvSpPr>
        <dsp:cNvPr id="0" name=""/>
        <dsp:cNvSpPr/>
      </dsp:nvSpPr>
      <dsp:spPr>
        <a:xfrm>
          <a:off x="0" y="5454928"/>
          <a:ext cx="8229600" cy="410586"/>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8145869-A60F-4B72-B744-2A7E38A04AE4}">
      <dsp:nvSpPr>
        <dsp:cNvPr id="0" name=""/>
        <dsp:cNvSpPr/>
      </dsp:nvSpPr>
      <dsp:spPr>
        <a:xfrm>
          <a:off x="0" y="0"/>
          <a:ext cx="4109648" cy="175965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MX" sz="1100" kern="1200" dirty="0" smtClean="0"/>
            <a:t>Fases  que implemento Nacional Financiera, pretendían funcionar como un “proceso de evolución”: para tener acceso a los créditos;</a:t>
          </a:r>
          <a:endParaRPr lang="es-MX" sz="1100" kern="1200" dirty="0"/>
        </a:p>
      </dsp:txBody>
      <dsp:txXfrm>
        <a:off x="51539" y="51539"/>
        <a:ext cx="2210842" cy="1656576"/>
      </dsp:txXfrm>
    </dsp:sp>
    <dsp:sp modelId="{C6A02DE1-386F-493C-8F4B-1D39480571FE}">
      <dsp:nvSpPr>
        <dsp:cNvPr id="0" name=""/>
        <dsp:cNvSpPr/>
      </dsp:nvSpPr>
      <dsp:spPr>
        <a:xfrm>
          <a:off x="426027" y="2088228"/>
          <a:ext cx="4109648" cy="175965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MX" sz="1100" b="1" kern="1200" dirty="0" smtClean="0"/>
            <a:t>1. Programa de financiamiento para microempresas: se diseño para responder a las necesidades de las empresas muy pequeñas. Estas empresas, en los casos más comunes, no pagaban impuestos directos e indirectos, carecían de sistemas de contabilidad y no contaban con acceso al crédito bancario comercial. </a:t>
          </a:r>
          <a:endParaRPr lang="es-MX" sz="1100" kern="1200" dirty="0"/>
        </a:p>
      </dsp:txBody>
      <dsp:txXfrm>
        <a:off x="477566" y="2139767"/>
        <a:ext cx="2500178" cy="1656576"/>
      </dsp:txXfrm>
    </dsp:sp>
    <dsp:sp modelId="{59B93EB3-67B1-4278-A2D3-5AB72AF87583}">
      <dsp:nvSpPr>
        <dsp:cNvPr id="0" name=""/>
        <dsp:cNvSpPr/>
      </dsp:nvSpPr>
      <dsp:spPr>
        <a:xfrm>
          <a:off x="725231" y="4105860"/>
          <a:ext cx="4109648" cy="175965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MX" sz="1100" b="1" kern="1200" dirty="0" smtClean="0"/>
            <a:t>2. Financiamiento de las pequeñas empresas: </a:t>
          </a:r>
          <a:r>
            <a:rPr lang="es-MX" sz="1100" b="1" kern="1200" dirty="0" err="1" smtClean="0"/>
            <a:t>Nafinsa</a:t>
          </a:r>
          <a:r>
            <a:rPr lang="es-MX" sz="1100" b="1" kern="1200" dirty="0" smtClean="0"/>
            <a:t> aportó los recursos y los bancos administraban el préstamo e incurrían en el riesgo. </a:t>
          </a:r>
          <a:r>
            <a:rPr lang="es-MX" sz="1100" b="1" kern="1200" dirty="0" err="1" smtClean="0"/>
            <a:t>Nafinsa</a:t>
          </a:r>
          <a:r>
            <a:rPr lang="es-MX" sz="1100" b="1" kern="1200" dirty="0" smtClean="0"/>
            <a:t> descontó todos los préstamos a los bancos comerciales a pequeñas empresas inscritas en el programa de “tarjeta empresarial”.</a:t>
          </a:r>
          <a:endParaRPr lang="es-MX" sz="1100" kern="1200" dirty="0"/>
        </a:p>
      </dsp:txBody>
      <dsp:txXfrm>
        <a:off x="776770" y="4157399"/>
        <a:ext cx="2500178" cy="1656576"/>
      </dsp:txXfrm>
    </dsp:sp>
    <dsp:sp modelId="{1BB95251-B7B0-4D56-AAC6-7793EC00E9CC}">
      <dsp:nvSpPr>
        <dsp:cNvPr id="0" name=""/>
        <dsp:cNvSpPr/>
      </dsp:nvSpPr>
      <dsp:spPr>
        <a:xfrm>
          <a:off x="2965872" y="1334404"/>
          <a:ext cx="1143775" cy="1143775"/>
        </a:xfrm>
        <a:prstGeom prst="downArrow">
          <a:avLst>
            <a:gd name="adj1" fmla="val 55000"/>
            <a:gd name="adj2" fmla="val 45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s-MX" sz="3600" kern="1200"/>
        </a:p>
      </dsp:txBody>
      <dsp:txXfrm>
        <a:off x="3223221" y="1334404"/>
        <a:ext cx="629077" cy="860691"/>
      </dsp:txXfrm>
    </dsp:sp>
    <dsp:sp modelId="{2231E4F1-43AD-41FB-9B61-7F3000FB0C4B}">
      <dsp:nvSpPr>
        <dsp:cNvPr id="0" name=""/>
        <dsp:cNvSpPr/>
      </dsp:nvSpPr>
      <dsp:spPr>
        <a:xfrm>
          <a:off x="3328488" y="3375603"/>
          <a:ext cx="1143775" cy="1143775"/>
        </a:xfrm>
        <a:prstGeom prst="downArrow">
          <a:avLst>
            <a:gd name="adj1" fmla="val 55000"/>
            <a:gd name="adj2" fmla="val 45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s-MX" sz="3600" kern="1200"/>
        </a:p>
      </dsp:txBody>
      <dsp:txXfrm>
        <a:off x="3585837" y="3375603"/>
        <a:ext cx="629077" cy="860691"/>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7495849-5E0F-4A4F-B66C-E2B4ADADCC51}">
      <dsp:nvSpPr>
        <dsp:cNvPr id="0" name=""/>
        <dsp:cNvSpPr/>
      </dsp:nvSpPr>
      <dsp:spPr>
        <a:xfrm>
          <a:off x="48" y="206099"/>
          <a:ext cx="4038503" cy="100962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s-MX" sz="2100" kern="1200" dirty="0" smtClean="0"/>
            <a:t> Iniciativas dela reforma fiscal enviadas al Congreso entre 1955 y 1972:</a:t>
          </a:r>
          <a:endParaRPr lang="es-MX" sz="2100" kern="1200" dirty="0"/>
        </a:p>
      </dsp:txBody>
      <dsp:txXfrm>
        <a:off x="29619" y="235670"/>
        <a:ext cx="3979361" cy="950483"/>
      </dsp:txXfrm>
    </dsp:sp>
    <dsp:sp modelId="{DB69745B-1537-472B-812B-FE085B574628}">
      <dsp:nvSpPr>
        <dsp:cNvPr id="0" name=""/>
        <dsp:cNvSpPr/>
      </dsp:nvSpPr>
      <dsp:spPr>
        <a:xfrm rot="5400000">
          <a:off x="1930957" y="1304067"/>
          <a:ext cx="176684" cy="176684"/>
        </a:xfrm>
        <a:prstGeom prst="rightArrow">
          <a:avLst>
            <a:gd name="adj1" fmla="val 667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E352003-00A1-4F48-B74E-C32A5ECF964D}">
      <dsp:nvSpPr>
        <dsp:cNvPr id="0" name=""/>
        <dsp:cNvSpPr/>
      </dsp:nvSpPr>
      <dsp:spPr>
        <a:xfrm>
          <a:off x="48" y="1569094"/>
          <a:ext cx="4038503" cy="1527250"/>
        </a:xfrm>
        <a:prstGeom prst="roundRect">
          <a:avLst>
            <a:gd name="adj" fmla="val 1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just" defTabSz="533400">
            <a:lnSpc>
              <a:spcPct val="90000"/>
            </a:lnSpc>
            <a:spcBef>
              <a:spcPct val="0"/>
            </a:spcBef>
            <a:spcAft>
              <a:spcPct val="35000"/>
            </a:spcAft>
          </a:pPr>
          <a:r>
            <a:rPr lang="es-MX" sz="1200" b="1" kern="1200" dirty="0" smtClean="0"/>
            <a:t>1.  Incluyó la sustitución de gran numero de impuestos sobre la producción y las ventas por un impuesto sobre ingresos mercantiles único y más fácil de administrar, además de la creación de un registro nacional de contribuyentes, y el establecimiento de un enfoque nuevo del Impuesto Sobre la Renta que vino a sustituir lo que se conocía como un “sistema de cédulas”.</a:t>
          </a:r>
          <a:endParaRPr lang="es-MX" sz="1200" kern="1200" dirty="0"/>
        </a:p>
      </dsp:txBody>
      <dsp:txXfrm>
        <a:off x="44780" y="1613826"/>
        <a:ext cx="3949039" cy="1437786"/>
      </dsp:txXfrm>
    </dsp:sp>
    <dsp:sp modelId="{ADD099D3-2794-49BF-BEB3-48EABBDCB846}">
      <dsp:nvSpPr>
        <dsp:cNvPr id="0" name=""/>
        <dsp:cNvSpPr/>
      </dsp:nvSpPr>
      <dsp:spPr>
        <a:xfrm rot="5400072">
          <a:off x="1827886" y="3287736"/>
          <a:ext cx="382783" cy="176684"/>
        </a:xfrm>
        <a:prstGeom prst="rightArrow">
          <a:avLst>
            <a:gd name="adj1" fmla="val 667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4BB5B0E-AEA9-459F-9AF6-59A6A89B9DB8}">
      <dsp:nvSpPr>
        <dsp:cNvPr id="0" name=""/>
        <dsp:cNvSpPr/>
      </dsp:nvSpPr>
      <dsp:spPr>
        <a:xfrm>
          <a:off x="0" y="3655813"/>
          <a:ext cx="4038503" cy="1993677"/>
        </a:xfrm>
        <a:prstGeom prst="roundRect">
          <a:avLst>
            <a:gd name="adj" fmla="val 1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MX" sz="1200" b="1" kern="1200" dirty="0" smtClean="0"/>
            <a:t>2. De  1978 y 1981, fue una respuesta a los adversos efectos distributivos de la inflación proveniente del sistema tributario y en parte con la intención de reducir las distorsiones implicadas por el efecto “cascada” del impuesto sobre ingresos mercantiles.</a:t>
          </a:r>
          <a:endParaRPr lang="es-MX" sz="1200" kern="1200" dirty="0"/>
        </a:p>
      </dsp:txBody>
      <dsp:txXfrm>
        <a:off x="58393" y="3714206"/>
        <a:ext cx="3921717" cy="1876891"/>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2C0F4E5-9D8F-4B3C-BFC1-2E5BD787200C}">
      <dsp:nvSpPr>
        <dsp:cNvPr id="0" name=""/>
        <dsp:cNvSpPr/>
      </dsp:nvSpPr>
      <dsp:spPr>
        <a:xfrm>
          <a:off x="2592288" y="0"/>
          <a:ext cx="3888432" cy="6336703"/>
        </a:xfrm>
        <a:prstGeom prst="rightArrow">
          <a:avLst>
            <a:gd name="adj1" fmla="val 75000"/>
            <a:gd name="adj2" fmla="val 5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525" tIns="9525" rIns="9525" bIns="9525" numCol="1" spcCol="1270" anchor="t" anchorCtr="0">
          <a:noAutofit/>
        </a:bodyPr>
        <a:lstStyle/>
        <a:p>
          <a:pPr marL="114300" lvl="1" indent="-114300" algn="just" defTabSz="666750">
            <a:lnSpc>
              <a:spcPct val="90000"/>
            </a:lnSpc>
            <a:spcBef>
              <a:spcPct val="0"/>
            </a:spcBef>
            <a:spcAft>
              <a:spcPct val="15000"/>
            </a:spcAft>
            <a:buChar char="•"/>
          </a:pPr>
          <a:r>
            <a:rPr lang="es-MX" sz="1500" b="1" kern="1200" dirty="0" smtClean="0"/>
            <a:t>Su objetivo era reducir en forma significativa las tasas impositivas a las empresas y a las personas físicas a niveles similares a los de Estados Unidos y Canadá. Junto con las reducciones en las tasas, se introdujo un impuesto de 2% sobre los activos totales de las empresas sujetas al Impuesto sobre la Renta. </a:t>
          </a:r>
          <a:endParaRPr lang="es-MX" sz="1500" kern="1200" dirty="0"/>
        </a:p>
        <a:p>
          <a:pPr marL="114300" lvl="1" indent="-114300" algn="just" defTabSz="666750">
            <a:lnSpc>
              <a:spcPct val="90000"/>
            </a:lnSpc>
            <a:spcBef>
              <a:spcPct val="0"/>
            </a:spcBef>
            <a:spcAft>
              <a:spcPct val="15000"/>
            </a:spcAft>
            <a:buChar char="•"/>
          </a:pPr>
          <a:r>
            <a:rPr lang="es-MX" sz="1500" b="1" kern="1200" dirty="0" smtClean="0"/>
            <a:t>Además, para las pequeñas empresas, el régimen tributario especial fue reemplazado por un régimen simplificado. </a:t>
          </a:r>
          <a:endParaRPr lang="es-MX" sz="1500" kern="1200" dirty="0"/>
        </a:p>
        <a:p>
          <a:pPr marL="114300" lvl="1" indent="-114300" algn="l" defTabSz="666750">
            <a:lnSpc>
              <a:spcPct val="90000"/>
            </a:lnSpc>
            <a:spcBef>
              <a:spcPct val="0"/>
            </a:spcBef>
            <a:spcAft>
              <a:spcPct val="15000"/>
            </a:spcAft>
            <a:buChar char="•"/>
          </a:pPr>
          <a:endParaRPr lang="es-MX" sz="1500" kern="1200" dirty="0"/>
        </a:p>
      </dsp:txBody>
      <dsp:txXfrm>
        <a:off x="2592288" y="792088"/>
        <a:ext cx="2430270" cy="4752527"/>
      </dsp:txXfrm>
    </dsp:sp>
    <dsp:sp modelId="{9E0A7B2B-C70A-416B-9771-A3874D39A5DD}">
      <dsp:nvSpPr>
        <dsp:cNvPr id="0" name=""/>
        <dsp:cNvSpPr/>
      </dsp:nvSpPr>
      <dsp:spPr>
        <a:xfrm>
          <a:off x="0" y="0"/>
          <a:ext cx="2592288" cy="633670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43815" rIns="87630" bIns="43815" numCol="1" spcCol="1270" anchor="ctr" anchorCtr="0">
          <a:noAutofit/>
        </a:bodyPr>
        <a:lstStyle/>
        <a:p>
          <a:pPr lvl="0" algn="ctr" defTabSz="1022350">
            <a:lnSpc>
              <a:spcPct val="90000"/>
            </a:lnSpc>
            <a:spcBef>
              <a:spcPct val="0"/>
            </a:spcBef>
            <a:spcAft>
              <a:spcPct val="35000"/>
            </a:spcAft>
          </a:pPr>
          <a:r>
            <a:rPr lang="es-MX" sz="2300" kern="1200" dirty="0" smtClean="0"/>
            <a:t>Características generales de la Reforma al Impuesto sobre la Renta:</a:t>
          </a:r>
          <a:endParaRPr lang="es-MX" sz="2300" kern="1200" dirty="0"/>
        </a:p>
      </dsp:txBody>
      <dsp:txXfrm>
        <a:off x="126545" y="126545"/>
        <a:ext cx="2339198" cy="6083613"/>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42F3A9-C4D5-4DF0-9298-6D03FC4A1200}">
      <dsp:nvSpPr>
        <dsp:cNvPr id="0" name=""/>
        <dsp:cNvSpPr/>
      </dsp:nvSpPr>
      <dsp:spPr>
        <a:xfrm rot="5400000">
          <a:off x="-1950186" y="1950186"/>
          <a:ext cx="6120680" cy="2220307"/>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s-MX" sz="2800" kern="1200" dirty="0" smtClean="0"/>
            <a:t>Objetivo de la repatriación de capitales: </a:t>
          </a:r>
          <a:endParaRPr lang="es-MX" sz="2800" kern="1200" dirty="0"/>
        </a:p>
      </dsp:txBody>
      <dsp:txXfrm rot="-5400000">
        <a:off x="0" y="1110154"/>
        <a:ext cx="2220307" cy="3900373"/>
      </dsp:txXfrm>
    </dsp:sp>
    <dsp:sp modelId="{6D1407A8-7FFA-453B-91B3-14EF20065465}">
      <dsp:nvSpPr>
        <dsp:cNvPr id="0" name=""/>
        <dsp:cNvSpPr/>
      </dsp:nvSpPr>
      <dsp:spPr>
        <a:xfrm rot="5400000">
          <a:off x="1380274" y="840032"/>
          <a:ext cx="5010526" cy="3330460"/>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ctr" defTabSz="889000">
            <a:lnSpc>
              <a:spcPct val="90000"/>
            </a:lnSpc>
            <a:spcBef>
              <a:spcPct val="0"/>
            </a:spcBef>
            <a:spcAft>
              <a:spcPct val="15000"/>
            </a:spcAft>
            <a:buChar char="•"/>
          </a:pPr>
          <a:r>
            <a:rPr lang="es-MX" sz="2000" b="1" kern="1200" dirty="0" smtClean="0"/>
            <a:t>El mecanismo debía permitir que el público cumpliera con sus obligaciones fiscales, pero debía también, otorgar el anonimato. </a:t>
          </a:r>
          <a:endParaRPr lang="es-MX" sz="2000" kern="1200" dirty="0"/>
        </a:p>
        <a:p>
          <a:pPr marL="228600" lvl="1" indent="-228600" algn="ctr" defTabSz="889000">
            <a:lnSpc>
              <a:spcPct val="90000"/>
            </a:lnSpc>
            <a:spcBef>
              <a:spcPct val="0"/>
            </a:spcBef>
            <a:spcAft>
              <a:spcPct val="15000"/>
            </a:spcAft>
            <a:buChar char="•"/>
          </a:pPr>
          <a:r>
            <a:rPr lang="es-MX" sz="2000" b="1" kern="1200" dirty="0" smtClean="0"/>
            <a:t>El funcionamiento del esquema era: la persona que deseaba traer su dinero al país no estaba obligada a declarar la operación, pero de manera anónima debía comprar “estampillas fiscales”.</a:t>
          </a:r>
          <a:endParaRPr lang="es-MX" sz="2000" kern="1200" dirty="0"/>
        </a:p>
      </dsp:txBody>
      <dsp:txXfrm rot="-5400000">
        <a:off x="2220307" y="162579"/>
        <a:ext cx="3167880" cy="4685366"/>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17EC8C-0AAE-432B-A61A-19CAC5EF528B}">
      <dsp:nvSpPr>
        <dsp:cNvPr id="0" name=""/>
        <dsp:cNvSpPr/>
      </dsp:nvSpPr>
      <dsp:spPr>
        <a:xfrm>
          <a:off x="8680" y="404876"/>
          <a:ext cx="1477347" cy="293466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t>Principios fundamentales del  programa de Solidaridad:</a:t>
          </a:r>
          <a:endParaRPr lang="es-MX" sz="1400" kern="1200" dirty="0"/>
        </a:p>
      </dsp:txBody>
      <dsp:txXfrm>
        <a:off x="51950" y="448146"/>
        <a:ext cx="1390807" cy="2848121"/>
      </dsp:txXfrm>
    </dsp:sp>
    <dsp:sp modelId="{5C773B37-8764-41F6-8E7E-3730467491D1}">
      <dsp:nvSpPr>
        <dsp:cNvPr id="0" name=""/>
        <dsp:cNvSpPr/>
      </dsp:nvSpPr>
      <dsp:spPr>
        <a:xfrm>
          <a:off x="1606108" y="1723306"/>
          <a:ext cx="254572" cy="29780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s-MX" sz="1200" kern="1200"/>
        </a:p>
      </dsp:txBody>
      <dsp:txXfrm>
        <a:off x="1606108" y="1782866"/>
        <a:ext cx="178200" cy="178681"/>
      </dsp:txXfrm>
    </dsp:sp>
    <dsp:sp modelId="{51E019B3-CF26-49D0-8341-9EFA429DE9E2}">
      <dsp:nvSpPr>
        <dsp:cNvPr id="0" name=""/>
        <dsp:cNvSpPr/>
      </dsp:nvSpPr>
      <dsp:spPr>
        <a:xfrm>
          <a:off x="1966352" y="404876"/>
          <a:ext cx="1200812" cy="293466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s-MX" sz="1000" kern="1200" dirty="0" smtClean="0"/>
            <a:t>1</a:t>
          </a:r>
          <a:r>
            <a:rPr lang="es-MX" sz="1200" kern="1200" dirty="0" smtClean="0"/>
            <a:t>. </a:t>
          </a:r>
          <a:r>
            <a:rPr lang="es-MX" sz="1200" b="1" kern="1200" dirty="0" smtClean="0"/>
            <a:t>El respeto a la voluntad y a las formas de organización social de los beneficiarios de los programas</a:t>
          </a:r>
          <a:r>
            <a:rPr lang="es-MX" sz="1000" b="1" kern="1200" dirty="0" smtClean="0"/>
            <a:t>.</a:t>
          </a:r>
          <a:endParaRPr lang="es-MX" sz="1000" kern="1200" dirty="0"/>
        </a:p>
      </dsp:txBody>
      <dsp:txXfrm>
        <a:off x="2001523" y="440047"/>
        <a:ext cx="1130470" cy="2864319"/>
      </dsp:txXfrm>
    </dsp:sp>
    <dsp:sp modelId="{8A88DEF2-6BD5-4B9B-8050-9BEDD9427B9F}">
      <dsp:nvSpPr>
        <dsp:cNvPr id="0" name=""/>
        <dsp:cNvSpPr/>
      </dsp:nvSpPr>
      <dsp:spPr>
        <a:xfrm>
          <a:off x="3287245" y="1723306"/>
          <a:ext cx="254572" cy="29780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s-MX" sz="1200" kern="1200"/>
        </a:p>
      </dsp:txBody>
      <dsp:txXfrm>
        <a:off x="3287245" y="1782866"/>
        <a:ext cx="178200" cy="178681"/>
      </dsp:txXfrm>
    </dsp:sp>
    <dsp:sp modelId="{31AC3ED9-E0B2-4B01-91AD-A65B2CEAE666}">
      <dsp:nvSpPr>
        <dsp:cNvPr id="0" name=""/>
        <dsp:cNvSpPr/>
      </dsp:nvSpPr>
      <dsp:spPr>
        <a:xfrm>
          <a:off x="3647489" y="404876"/>
          <a:ext cx="1200812" cy="293466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b="1" kern="1200" dirty="0" smtClean="0"/>
            <a:t>2. Las decisiones no se toman de manera unilateral por parte del gobierno sino de acuerdo con las comunidades a las que se pretende beneficiar.</a:t>
          </a:r>
          <a:endParaRPr lang="es-MX" sz="1200" kern="1200" dirty="0"/>
        </a:p>
      </dsp:txBody>
      <dsp:txXfrm>
        <a:off x="3682660" y="440047"/>
        <a:ext cx="1130470" cy="2864319"/>
      </dsp:txXfrm>
    </dsp:sp>
    <dsp:sp modelId="{05FA5A6E-200B-49AD-8D4E-D83603BD1377}">
      <dsp:nvSpPr>
        <dsp:cNvPr id="0" name=""/>
        <dsp:cNvSpPr/>
      </dsp:nvSpPr>
      <dsp:spPr>
        <a:xfrm>
          <a:off x="4968382" y="1723306"/>
          <a:ext cx="254572" cy="29780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s-MX" sz="1200" kern="1200"/>
        </a:p>
      </dsp:txBody>
      <dsp:txXfrm>
        <a:off x="4968382" y="1782866"/>
        <a:ext cx="178200" cy="178681"/>
      </dsp:txXfrm>
    </dsp:sp>
    <dsp:sp modelId="{FBDF0FED-FE21-4B28-9E9A-A207AB8368F7}">
      <dsp:nvSpPr>
        <dsp:cNvPr id="0" name=""/>
        <dsp:cNvSpPr/>
      </dsp:nvSpPr>
      <dsp:spPr>
        <a:xfrm>
          <a:off x="5328626" y="404876"/>
          <a:ext cx="1200812" cy="293466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MX" sz="1100" kern="1200" dirty="0" smtClean="0"/>
            <a:t>3.C</a:t>
          </a:r>
          <a:r>
            <a:rPr lang="es-MX" sz="1100" b="1" kern="1200" dirty="0" smtClean="0"/>
            <a:t>ada proyecto se basa en un acuerdo que establece que la parte de los costos que deberá corresponder a cada uno los involucrados, y las responsabilidades que adquieren durante cada una de sus fases.</a:t>
          </a:r>
          <a:endParaRPr lang="es-MX" sz="1100" kern="1200" dirty="0"/>
        </a:p>
      </dsp:txBody>
      <dsp:txXfrm>
        <a:off x="5363797" y="440047"/>
        <a:ext cx="1130470" cy="2864319"/>
      </dsp:txXfrm>
    </dsp:sp>
    <dsp:sp modelId="{E89C2479-0DCD-4447-BAB5-7A3BC8EFBBCD}">
      <dsp:nvSpPr>
        <dsp:cNvPr id="0" name=""/>
        <dsp:cNvSpPr/>
      </dsp:nvSpPr>
      <dsp:spPr>
        <a:xfrm>
          <a:off x="6649519" y="1723306"/>
          <a:ext cx="254572" cy="29780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s-MX" sz="1200" kern="1200"/>
        </a:p>
      </dsp:txBody>
      <dsp:txXfrm>
        <a:off x="6649519" y="1782866"/>
        <a:ext cx="178200" cy="178681"/>
      </dsp:txXfrm>
    </dsp:sp>
    <dsp:sp modelId="{4BB915A9-94DB-4C98-A5A2-D9F4D534FE1E}">
      <dsp:nvSpPr>
        <dsp:cNvPr id="0" name=""/>
        <dsp:cNvSpPr/>
      </dsp:nvSpPr>
      <dsp:spPr>
        <a:xfrm>
          <a:off x="7009763" y="404876"/>
          <a:ext cx="1200812" cy="293466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MX" sz="1100" kern="1200" dirty="0" smtClean="0"/>
            <a:t>4.  </a:t>
          </a:r>
          <a:r>
            <a:rPr lang="es-MX" sz="1100" b="1" kern="1200" dirty="0" smtClean="0"/>
            <a:t>La transparencia según la cual cada participante será plenamente informado y obtendrá una respuesta rápida a sus dudas sin interferencia burocrática.</a:t>
          </a:r>
          <a:endParaRPr lang="es-MX" sz="1100" kern="1200" dirty="0"/>
        </a:p>
      </dsp:txBody>
      <dsp:txXfrm>
        <a:off x="7044934" y="440047"/>
        <a:ext cx="1130470" cy="2864319"/>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E99DE6A-FBAD-4814-9E15-2057CB156B93}">
      <dsp:nvSpPr>
        <dsp:cNvPr id="0" name=""/>
        <dsp:cNvSpPr/>
      </dsp:nvSpPr>
      <dsp:spPr>
        <a:xfrm>
          <a:off x="3128813" y="2649625"/>
          <a:ext cx="1889620" cy="188962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s-MX" sz="1300" kern="1200" dirty="0" smtClean="0"/>
            <a:t>Clasificación de los proyectos realizados por medio del programa de  Solidaridad: </a:t>
          </a:r>
          <a:endParaRPr lang="es-MX" sz="1300" kern="1200" dirty="0"/>
        </a:p>
      </dsp:txBody>
      <dsp:txXfrm>
        <a:off x="3405541" y="2926353"/>
        <a:ext cx="1336164" cy="1336164"/>
      </dsp:txXfrm>
    </dsp:sp>
    <dsp:sp modelId="{E36A9CE2-D400-4956-A592-71CA5F049C1A}">
      <dsp:nvSpPr>
        <dsp:cNvPr id="0" name=""/>
        <dsp:cNvSpPr/>
      </dsp:nvSpPr>
      <dsp:spPr>
        <a:xfrm rot="16200000">
          <a:off x="3872994" y="1961200"/>
          <a:ext cx="401259" cy="64247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s-MX" sz="1000" kern="1200"/>
        </a:p>
      </dsp:txBody>
      <dsp:txXfrm>
        <a:off x="3933183" y="2149883"/>
        <a:ext cx="280881" cy="385482"/>
      </dsp:txXfrm>
    </dsp:sp>
    <dsp:sp modelId="{891C6D3C-0C51-418B-889A-200A9B768FDB}">
      <dsp:nvSpPr>
        <dsp:cNvPr id="0" name=""/>
        <dsp:cNvSpPr/>
      </dsp:nvSpPr>
      <dsp:spPr>
        <a:xfrm>
          <a:off x="3128813" y="2912"/>
          <a:ext cx="1889620" cy="188962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s-MX" sz="1300" kern="1200" dirty="0" smtClean="0"/>
            <a:t>1. </a:t>
          </a:r>
          <a:r>
            <a:rPr lang="es-MX" sz="1300" b="1" kern="1200" dirty="0" smtClean="0"/>
            <a:t>Solidaridad para el Bienestar social</a:t>
          </a:r>
          <a:endParaRPr lang="es-MX" sz="1300" kern="1200" dirty="0"/>
        </a:p>
      </dsp:txBody>
      <dsp:txXfrm>
        <a:off x="3405541" y="279640"/>
        <a:ext cx="1336164" cy="1336164"/>
      </dsp:txXfrm>
    </dsp:sp>
    <dsp:sp modelId="{BDD8B001-DBBA-4468-A6EF-9ED741509A2B}">
      <dsp:nvSpPr>
        <dsp:cNvPr id="0" name=""/>
        <dsp:cNvSpPr/>
      </dsp:nvSpPr>
      <dsp:spPr>
        <a:xfrm rot="1800000">
          <a:off x="5009220" y="3929200"/>
          <a:ext cx="401259" cy="64247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s-MX" sz="1000" kern="1200"/>
        </a:p>
      </dsp:txBody>
      <dsp:txXfrm>
        <a:off x="5017284" y="4027600"/>
        <a:ext cx="280881" cy="385482"/>
      </dsp:txXfrm>
    </dsp:sp>
    <dsp:sp modelId="{13F366E1-4D53-4A97-B8A2-3BC73C930415}">
      <dsp:nvSpPr>
        <dsp:cNvPr id="0" name=""/>
        <dsp:cNvSpPr/>
      </dsp:nvSpPr>
      <dsp:spPr>
        <a:xfrm>
          <a:off x="5420934" y="3972982"/>
          <a:ext cx="1889620" cy="188962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s-MX" sz="1300" kern="1200" dirty="0" smtClean="0"/>
            <a:t>2. </a:t>
          </a:r>
          <a:r>
            <a:rPr lang="es-MX" sz="1300" b="1" kern="1200" dirty="0" smtClean="0"/>
            <a:t>Solidaridad para la Producción .</a:t>
          </a:r>
          <a:endParaRPr lang="es-MX" sz="1300" kern="1200" dirty="0"/>
        </a:p>
      </dsp:txBody>
      <dsp:txXfrm>
        <a:off x="5697662" y="4249710"/>
        <a:ext cx="1336164" cy="1336164"/>
      </dsp:txXfrm>
    </dsp:sp>
    <dsp:sp modelId="{B77BDB43-7A04-4BB9-BEC6-606334A9C5FF}">
      <dsp:nvSpPr>
        <dsp:cNvPr id="0" name=""/>
        <dsp:cNvSpPr/>
      </dsp:nvSpPr>
      <dsp:spPr>
        <a:xfrm rot="9000000">
          <a:off x="2736768" y="3929200"/>
          <a:ext cx="401259" cy="64247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s-MX" sz="1000" kern="1200"/>
        </a:p>
      </dsp:txBody>
      <dsp:txXfrm rot="10800000">
        <a:off x="2849082" y="4027600"/>
        <a:ext cx="280881" cy="385482"/>
      </dsp:txXfrm>
    </dsp:sp>
    <dsp:sp modelId="{C5E409B2-D176-4A3E-9FB5-ED8E3EA423E8}">
      <dsp:nvSpPr>
        <dsp:cNvPr id="0" name=""/>
        <dsp:cNvSpPr/>
      </dsp:nvSpPr>
      <dsp:spPr>
        <a:xfrm>
          <a:off x="836692" y="3972982"/>
          <a:ext cx="1889620" cy="188962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s-MX" sz="1300" kern="1200" dirty="0" smtClean="0"/>
            <a:t>3. </a:t>
          </a:r>
          <a:r>
            <a:rPr lang="es-MX" sz="1300" b="1" kern="1200" dirty="0" smtClean="0"/>
            <a:t>Solidaridad para el Desarrollo Regional</a:t>
          </a:r>
          <a:endParaRPr lang="es-MX" sz="1300" kern="1200" dirty="0"/>
        </a:p>
      </dsp:txBody>
      <dsp:txXfrm>
        <a:off x="1113420" y="4249710"/>
        <a:ext cx="1336164" cy="1336164"/>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BB84D0-4145-4A61-A8BB-2A49182D1EF4}">
      <dsp:nvSpPr>
        <dsp:cNvPr id="0" name=""/>
        <dsp:cNvSpPr/>
      </dsp:nvSpPr>
      <dsp:spPr>
        <a:xfrm>
          <a:off x="891309" y="2619"/>
          <a:ext cx="3617980" cy="180899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5245" tIns="36830" rIns="55245" bIns="36830" numCol="1" spcCol="1270" anchor="ctr" anchorCtr="0">
          <a:noAutofit/>
        </a:bodyPr>
        <a:lstStyle/>
        <a:p>
          <a:pPr lvl="0" algn="ctr" defTabSz="1289050">
            <a:lnSpc>
              <a:spcPct val="90000"/>
            </a:lnSpc>
            <a:spcBef>
              <a:spcPct val="0"/>
            </a:spcBef>
            <a:spcAft>
              <a:spcPct val="35000"/>
            </a:spcAft>
          </a:pPr>
          <a:r>
            <a:rPr lang="es-MX" sz="2900" kern="1200" dirty="0" smtClean="0"/>
            <a:t>En que se debe basar la política nacional para que sea exitosa:</a:t>
          </a:r>
          <a:endParaRPr lang="es-MX" sz="2900" kern="1200" dirty="0"/>
        </a:p>
      </dsp:txBody>
      <dsp:txXfrm>
        <a:off x="944293" y="55603"/>
        <a:ext cx="3512012" cy="1703022"/>
      </dsp:txXfrm>
    </dsp:sp>
    <dsp:sp modelId="{FE58128F-71F4-4D50-87AD-2A4F79F7BE24}">
      <dsp:nvSpPr>
        <dsp:cNvPr id="0" name=""/>
        <dsp:cNvSpPr/>
      </dsp:nvSpPr>
      <dsp:spPr>
        <a:xfrm>
          <a:off x="1253107" y="1811609"/>
          <a:ext cx="361798" cy="1356742"/>
        </a:xfrm>
        <a:custGeom>
          <a:avLst/>
          <a:gdLst/>
          <a:ahLst/>
          <a:cxnLst/>
          <a:rect l="0" t="0" r="0" b="0"/>
          <a:pathLst>
            <a:path>
              <a:moveTo>
                <a:pt x="0" y="0"/>
              </a:moveTo>
              <a:lnTo>
                <a:pt x="0" y="1356742"/>
              </a:lnTo>
              <a:lnTo>
                <a:pt x="361798" y="135674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EEA9E5A-9B6E-48E0-96A8-9327632E1F85}">
      <dsp:nvSpPr>
        <dsp:cNvPr id="0" name=""/>
        <dsp:cNvSpPr/>
      </dsp:nvSpPr>
      <dsp:spPr>
        <a:xfrm>
          <a:off x="1614905" y="2263856"/>
          <a:ext cx="2894384" cy="180899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es-MX" sz="1400" b="1" kern="1200" dirty="0" smtClean="0"/>
            <a:t>En la creación de un ambiente económico que ofrezca a empresas nacionales y extranjeras la combinación adecuada de regulación, infraestructura, mano de obra calificada y estabilidad macroeconómica.</a:t>
          </a:r>
          <a:endParaRPr lang="es-MX" sz="1400" kern="1200" dirty="0"/>
        </a:p>
      </dsp:txBody>
      <dsp:txXfrm>
        <a:off x="1667889" y="2316840"/>
        <a:ext cx="2788416" cy="1703022"/>
      </dsp:txXfrm>
    </dsp:sp>
    <dsp:sp modelId="{821CD7E1-CCE4-4B18-B3D6-EC6208115E82}">
      <dsp:nvSpPr>
        <dsp:cNvPr id="0" name=""/>
        <dsp:cNvSpPr/>
      </dsp:nvSpPr>
      <dsp:spPr>
        <a:xfrm>
          <a:off x="1253107" y="1811609"/>
          <a:ext cx="361798" cy="3617980"/>
        </a:xfrm>
        <a:custGeom>
          <a:avLst/>
          <a:gdLst/>
          <a:ahLst/>
          <a:cxnLst/>
          <a:rect l="0" t="0" r="0" b="0"/>
          <a:pathLst>
            <a:path>
              <a:moveTo>
                <a:pt x="0" y="0"/>
              </a:moveTo>
              <a:lnTo>
                <a:pt x="0" y="3617980"/>
              </a:lnTo>
              <a:lnTo>
                <a:pt x="361798" y="361798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B8FAF69-946C-44A1-95A5-B5A99196C961}">
      <dsp:nvSpPr>
        <dsp:cNvPr id="0" name=""/>
        <dsp:cNvSpPr/>
      </dsp:nvSpPr>
      <dsp:spPr>
        <a:xfrm>
          <a:off x="1614905" y="4525094"/>
          <a:ext cx="2894384" cy="180899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es-MX" sz="1400" b="1" kern="1200" dirty="0" smtClean="0"/>
            <a:t>Para producir con eficiencia y ser competitivas en el mercado laboral.</a:t>
          </a:r>
          <a:endParaRPr lang="es-MX" sz="1400" kern="1200" dirty="0"/>
        </a:p>
      </dsp:txBody>
      <dsp:txXfrm>
        <a:off x="1667889" y="4578078"/>
        <a:ext cx="2788416" cy="1703022"/>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573EFD-9555-4B25-A49D-99E8DE03D27C}">
      <dsp:nvSpPr>
        <dsp:cNvPr id="0" name=""/>
        <dsp:cNvSpPr/>
      </dsp:nvSpPr>
      <dsp:spPr>
        <a:xfrm rot="16200000">
          <a:off x="598010" y="-582241"/>
          <a:ext cx="2032000" cy="3228020"/>
        </a:xfrm>
        <a:prstGeom prst="round1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92456" numCol="1" spcCol="1270" anchor="ctr" anchorCtr="0">
          <a:noAutofit/>
        </a:bodyPr>
        <a:lstStyle/>
        <a:p>
          <a:pPr lvl="0" algn="ctr" defTabSz="577850">
            <a:lnSpc>
              <a:spcPct val="90000"/>
            </a:lnSpc>
            <a:spcBef>
              <a:spcPct val="0"/>
            </a:spcBef>
            <a:spcAft>
              <a:spcPct val="35000"/>
            </a:spcAft>
          </a:pPr>
          <a:r>
            <a:rPr lang="es-MX" sz="1300" kern="1200" dirty="0" smtClean="0"/>
            <a:t>1. </a:t>
          </a:r>
          <a:r>
            <a:rPr lang="es-MX" sz="1300" b="1" kern="1200" dirty="0" smtClean="0"/>
            <a:t>Recalendarización de todos los pagos vencidos o a vencer entre el 23 de agosto de 1981 y el 31 de diciembre de 1984, que debían cubrirse en un periodo de 8 años con un periodo de gracia de 4 años a un costo muy alto.</a:t>
          </a:r>
          <a:endParaRPr lang="es-MX" sz="1300" kern="1200" dirty="0"/>
        </a:p>
      </dsp:txBody>
      <dsp:txXfrm rot="5400000">
        <a:off x="0" y="15769"/>
        <a:ext cx="3228020" cy="1524000"/>
      </dsp:txXfrm>
    </dsp:sp>
    <dsp:sp modelId="{97B3B4C2-0FAB-4FB7-8041-2E0C258455C5}">
      <dsp:nvSpPr>
        <dsp:cNvPr id="0" name=""/>
        <dsp:cNvSpPr/>
      </dsp:nvSpPr>
      <dsp:spPr>
        <a:xfrm>
          <a:off x="3228020" y="0"/>
          <a:ext cx="3228020" cy="2032000"/>
        </a:xfrm>
        <a:prstGeom prst="round1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92456" numCol="1" spcCol="1270" anchor="ctr" anchorCtr="0">
          <a:noAutofit/>
        </a:bodyPr>
        <a:lstStyle/>
        <a:p>
          <a:pPr lvl="0" algn="ctr" defTabSz="577850">
            <a:lnSpc>
              <a:spcPct val="90000"/>
            </a:lnSpc>
            <a:spcBef>
              <a:spcPct val="0"/>
            </a:spcBef>
            <a:spcAft>
              <a:spcPct val="35000"/>
            </a:spcAft>
          </a:pPr>
          <a:r>
            <a:rPr lang="es-MX" sz="1300" kern="1200" dirty="0" smtClean="0"/>
            <a:t>2. </a:t>
          </a:r>
          <a:r>
            <a:rPr lang="es-MX" sz="1300" b="1" kern="1200" dirty="0" smtClean="0"/>
            <a:t>El financiamiento adicional canalizado mediante un convenio stand-</a:t>
          </a:r>
          <a:r>
            <a:rPr lang="es-MX" sz="1300" b="1" kern="1200" dirty="0" err="1" smtClean="0"/>
            <a:t>by</a:t>
          </a:r>
          <a:r>
            <a:rPr lang="es-MX" sz="1300" b="1" kern="1200" dirty="0" smtClean="0"/>
            <a:t> del FMI y la concertación de un préstamo sindicado con más de 500 bancos, por un periodo de 6 años con 3 de gracia</a:t>
          </a:r>
          <a:endParaRPr lang="es-MX" sz="1300" kern="1200" dirty="0"/>
        </a:p>
      </dsp:txBody>
      <dsp:txXfrm>
        <a:off x="3228020" y="0"/>
        <a:ext cx="3228020" cy="1524000"/>
      </dsp:txXfrm>
    </dsp:sp>
    <dsp:sp modelId="{93AFC185-41E7-4C9A-B3D7-6981241976FB}">
      <dsp:nvSpPr>
        <dsp:cNvPr id="0" name=""/>
        <dsp:cNvSpPr/>
      </dsp:nvSpPr>
      <dsp:spPr>
        <a:xfrm rot="10800000">
          <a:off x="0" y="2032000"/>
          <a:ext cx="3228020" cy="2032000"/>
        </a:xfrm>
        <a:prstGeom prst="round1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92456" numCol="1" spcCol="1270" anchor="ctr" anchorCtr="0">
          <a:noAutofit/>
        </a:bodyPr>
        <a:lstStyle/>
        <a:p>
          <a:pPr lvl="0" algn="ctr" defTabSz="577850">
            <a:lnSpc>
              <a:spcPct val="90000"/>
            </a:lnSpc>
            <a:spcBef>
              <a:spcPct val="0"/>
            </a:spcBef>
            <a:spcAft>
              <a:spcPct val="35000"/>
            </a:spcAft>
          </a:pPr>
          <a:endParaRPr lang="es-MX" sz="1300" kern="1200" dirty="0"/>
        </a:p>
      </dsp:txBody>
      <dsp:txXfrm rot="10800000">
        <a:off x="0" y="2539999"/>
        <a:ext cx="3228020" cy="1524000"/>
      </dsp:txXfrm>
    </dsp:sp>
    <dsp:sp modelId="{5B68B31A-63CA-45C8-A427-1FBDEC92DA7A}">
      <dsp:nvSpPr>
        <dsp:cNvPr id="0" name=""/>
        <dsp:cNvSpPr/>
      </dsp:nvSpPr>
      <dsp:spPr>
        <a:xfrm rot="5400000">
          <a:off x="3826030" y="1433990"/>
          <a:ext cx="2032000" cy="3228020"/>
        </a:xfrm>
        <a:prstGeom prst="round1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92456" numCol="1" spcCol="1270" anchor="ctr" anchorCtr="0">
          <a:noAutofit/>
        </a:bodyPr>
        <a:lstStyle/>
        <a:p>
          <a:pPr lvl="0" algn="ctr" defTabSz="577850">
            <a:lnSpc>
              <a:spcPct val="90000"/>
            </a:lnSpc>
            <a:spcBef>
              <a:spcPct val="0"/>
            </a:spcBef>
            <a:spcAft>
              <a:spcPct val="35000"/>
            </a:spcAft>
          </a:pPr>
          <a:r>
            <a:rPr lang="es-MX" sz="1300" kern="1200" dirty="0" smtClean="0"/>
            <a:t>3. </a:t>
          </a:r>
          <a:r>
            <a:rPr lang="es-MX" sz="1300" b="1" kern="1200" dirty="0" smtClean="0"/>
            <a:t>Reestructuración de la deuda externa privada.</a:t>
          </a:r>
          <a:endParaRPr lang="es-MX" sz="1300" kern="1200" dirty="0"/>
        </a:p>
      </dsp:txBody>
      <dsp:txXfrm rot="-5400000">
        <a:off x="3228020" y="2539999"/>
        <a:ext cx="3228020" cy="1524000"/>
      </dsp:txXfrm>
    </dsp:sp>
    <dsp:sp modelId="{676672CF-4B01-447D-9BEB-B052ECC0B0C5}">
      <dsp:nvSpPr>
        <dsp:cNvPr id="0" name=""/>
        <dsp:cNvSpPr/>
      </dsp:nvSpPr>
      <dsp:spPr>
        <a:xfrm>
          <a:off x="152527" y="2160244"/>
          <a:ext cx="2943896" cy="1736090"/>
        </a:xfrm>
        <a:prstGeom prst="roundRect">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s-MX" sz="1300" kern="1200" dirty="0" smtClean="0"/>
            <a:t>Los elementos considerados en el paquete financiero derivado del convenio con el Comité Asesor de Bancos y las instituciones financieras internacionales para la renegociación de la deuda de 1982-1983</a:t>
          </a:r>
          <a:endParaRPr lang="es-MX" sz="1300" kern="1200" dirty="0"/>
        </a:p>
      </dsp:txBody>
      <dsp:txXfrm>
        <a:off x="237276" y="2244993"/>
        <a:ext cx="2774398" cy="1566592"/>
      </dsp:txXfrm>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624C57-2B74-44A3-AC6D-B23D8D1A6523}">
      <dsp:nvSpPr>
        <dsp:cNvPr id="0" name=""/>
        <dsp:cNvSpPr/>
      </dsp:nvSpPr>
      <dsp:spPr>
        <a:xfrm>
          <a:off x="0" y="0"/>
          <a:ext cx="4789606" cy="130625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just" defTabSz="488950">
            <a:lnSpc>
              <a:spcPct val="90000"/>
            </a:lnSpc>
            <a:spcBef>
              <a:spcPct val="0"/>
            </a:spcBef>
            <a:spcAft>
              <a:spcPct val="35000"/>
            </a:spcAft>
          </a:pPr>
          <a:r>
            <a:rPr lang="es-MX" sz="1100" kern="1200" dirty="0" smtClean="0"/>
            <a:t>Los lineamientos establecidos en la renegociación de la deuda:</a:t>
          </a:r>
          <a:endParaRPr lang="es-MX" sz="1100" kern="1200" dirty="0"/>
        </a:p>
      </dsp:txBody>
      <dsp:txXfrm>
        <a:off x="38259" y="38259"/>
        <a:ext cx="3269676" cy="1229737"/>
      </dsp:txXfrm>
    </dsp:sp>
    <dsp:sp modelId="{21FDEA28-51A5-4F9D-8228-1FB385C00D64}">
      <dsp:nvSpPr>
        <dsp:cNvPr id="0" name=""/>
        <dsp:cNvSpPr/>
      </dsp:nvSpPr>
      <dsp:spPr>
        <a:xfrm>
          <a:off x="401129" y="1543755"/>
          <a:ext cx="4789606" cy="130625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l" defTabSz="488950">
            <a:lnSpc>
              <a:spcPct val="90000"/>
            </a:lnSpc>
            <a:spcBef>
              <a:spcPct val="0"/>
            </a:spcBef>
            <a:spcAft>
              <a:spcPct val="35000"/>
            </a:spcAft>
          </a:pPr>
          <a:r>
            <a:rPr lang="es-MX" sz="1100" kern="1200" dirty="0" smtClean="0"/>
            <a:t>1. L</a:t>
          </a:r>
          <a:r>
            <a:rPr lang="es-MX" sz="1100" b="1" kern="1200" dirty="0" smtClean="0"/>
            <a:t>a operación debería ser de grandes dimensiones y global; tendría que incluir toda la deuda renegociable. </a:t>
          </a:r>
          <a:r>
            <a:rPr lang="es-MX" sz="1100" kern="1200" dirty="0" smtClean="0"/>
            <a:t> </a:t>
          </a:r>
        </a:p>
      </dsp:txBody>
      <dsp:txXfrm>
        <a:off x="439388" y="1582014"/>
        <a:ext cx="3462893" cy="1229737"/>
      </dsp:txXfrm>
    </dsp:sp>
    <dsp:sp modelId="{95D7296C-4A1C-4804-A7CB-118223B7FDE6}">
      <dsp:nvSpPr>
        <dsp:cNvPr id="0" name=""/>
        <dsp:cNvSpPr/>
      </dsp:nvSpPr>
      <dsp:spPr>
        <a:xfrm>
          <a:off x="796272" y="3087511"/>
          <a:ext cx="4789606" cy="130625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just" defTabSz="488950">
            <a:lnSpc>
              <a:spcPct val="90000"/>
            </a:lnSpc>
            <a:spcBef>
              <a:spcPct val="0"/>
            </a:spcBef>
            <a:spcAft>
              <a:spcPct val="35000"/>
            </a:spcAft>
          </a:pPr>
          <a:r>
            <a:rPr lang="es-MX" sz="1100" kern="1200" dirty="0" smtClean="0"/>
            <a:t>2. L</a:t>
          </a:r>
          <a:r>
            <a:rPr lang="es-MX" sz="1100" b="1" kern="1200" dirty="0" smtClean="0"/>
            <a:t>a operación requería de una negociación directa con el Comité Asesor de Bancos, así como la cooperación absoluta de las instituciones financieras internacionales y de los gobiernos del Grupo de los 7.</a:t>
          </a:r>
          <a:r>
            <a:rPr lang="es-MX" sz="1100" kern="1200" dirty="0" smtClean="0"/>
            <a:t> </a:t>
          </a:r>
        </a:p>
      </dsp:txBody>
      <dsp:txXfrm>
        <a:off x="834531" y="3125770"/>
        <a:ext cx="3468880" cy="1229737"/>
      </dsp:txXfrm>
    </dsp:sp>
    <dsp:sp modelId="{AD6C1E28-B44D-43E2-AACC-626BCB26F018}">
      <dsp:nvSpPr>
        <dsp:cNvPr id="0" name=""/>
        <dsp:cNvSpPr/>
      </dsp:nvSpPr>
      <dsp:spPr>
        <a:xfrm>
          <a:off x="1197401" y="4631267"/>
          <a:ext cx="4789606" cy="130625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just" defTabSz="488950">
            <a:lnSpc>
              <a:spcPct val="90000"/>
            </a:lnSpc>
            <a:spcBef>
              <a:spcPct val="0"/>
            </a:spcBef>
            <a:spcAft>
              <a:spcPct val="35000"/>
            </a:spcAft>
          </a:pPr>
          <a:r>
            <a:rPr lang="es-MX" sz="1100" kern="1200" dirty="0" smtClean="0"/>
            <a:t>3. P</a:t>
          </a:r>
          <a:r>
            <a:rPr lang="es-MX" sz="1100" b="1" kern="1200" dirty="0" smtClean="0"/>
            <a:t>ara hacer posible la participación de todos los bancos, el paquete financiero debía reconocer las diferencias en materia de regulación existentes entre los países, así como la heterogeneidad financiera de los bancos, presentándoles un menú de opciones equivalentes en valor, en lugar de una sola.</a:t>
          </a:r>
          <a:endParaRPr lang="es-MX" sz="1100" kern="1200" dirty="0" smtClean="0"/>
        </a:p>
      </dsp:txBody>
      <dsp:txXfrm>
        <a:off x="1235660" y="4669526"/>
        <a:ext cx="3462893" cy="1229737"/>
      </dsp:txXfrm>
    </dsp:sp>
    <dsp:sp modelId="{E4752143-0956-41B9-A641-C514EEE02F88}">
      <dsp:nvSpPr>
        <dsp:cNvPr id="0" name=""/>
        <dsp:cNvSpPr/>
      </dsp:nvSpPr>
      <dsp:spPr>
        <a:xfrm>
          <a:off x="3940540" y="1000472"/>
          <a:ext cx="849065" cy="849065"/>
        </a:xfrm>
        <a:prstGeom prst="downArrow">
          <a:avLst>
            <a:gd name="adj1" fmla="val 55000"/>
            <a:gd name="adj2" fmla="val 45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s-MX" sz="3600" kern="1200"/>
        </a:p>
      </dsp:txBody>
      <dsp:txXfrm>
        <a:off x="4131580" y="1000472"/>
        <a:ext cx="466985" cy="638921"/>
      </dsp:txXfrm>
    </dsp:sp>
    <dsp:sp modelId="{8E0E6B7F-AFCC-48DC-9F85-9C37CE9B5EA8}">
      <dsp:nvSpPr>
        <dsp:cNvPr id="0" name=""/>
        <dsp:cNvSpPr/>
      </dsp:nvSpPr>
      <dsp:spPr>
        <a:xfrm>
          <a:off x="4341670" y="2544228"/>
          <a:ext cx="849065" cy="849065"/>
        </a:xfrm>
        <a:prstGeom prst="downArrow">
          <a:avLst>
            <a:gd name="adj1" fmla="val 55000"/>
            <a:gd name="adj2" fmla="val 45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s-MX" sz="3600" kern="1200"/>
        </a:p>
      </dsp:txBody>
      <dsp:txXfrm>
        <a:off x="4532710" y="2544228"/>
        <a:ext cx="466985" cy="638921"/>
      </dsp:txXfrm>
    </dsp:sp>
    <dsp:sp modelId="{48B8AD9C-5A33-42D3-852C-62FFB44C057A}">
      <dsp:nvSpPr>
        <dsp:cNvPr id="0" name=""/>
        <dsp:cNvSpPr/>
      </dsp:nvSpPr>
      <dsp:spPr>
        <a:xfrm>
          <a:off x="4736812" y="4087984"/>
          <a:ext cx="849065" cy="849065"/>
        </a:xfrm>
        <a:prstGeom prst="downArrow">
          <a:avLst>
            <a:gd name="adj1" fmla="val 55000"/>
            <a:gd name="adj2" fmla="val 45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s-MX" sz="3600" kern="1200"/>
        </a:p>
      </dsp:txBody>
      <dsp:txXfrm>
        <a:off x="4927852" y="4087984"/>
        <a:ext cx="466985" cy="638921"/>
      </dsp:txXfrm>
    </dsp:sp>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1A62F29-0CF5-4B99-A939-B07401D4A1D1}">
      <dsp:nvSpPr>
        <dsp:cNvPr id="0" name=""/>
        <dsp:cNvSpPr/>
      </dsp:nvSpPr>
      <dsp:spPr>
        <a:xfrm>
          <a:off x="930" y="353876"/>
          <a:ext cx="1983754" cy="119025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kern="1200" dirty="0" smtClean="0"/>
            <a:t>Criterios bajo los cuales se comenzó la renegociación de la deuda externa en 1988:</a:t>
          </a:r>
          <a:endParaRPr lang="es-MX" sz="1200" kern="1200" dirty="0"/>
        </a:p>
      </dsp:txBody>
      <dsp:txXfrm>
        <a:off x="35791" y="388737"/>
        <a:ext cx="1914032" cy="1120530"/>
      </dsp:txXfrm>
    </dsp:sp>
    <dsp:sp modelId="{6D571888-3A04-4A5A-AFFE-22946F33564E}">
      <dsp:nvSpPr>
        <dsp:cNvPr id="0" name=""/>
        <dsp:cNvSpPr/>
      </dsp:nvSpPr>
      <dsp:spPr>
        <a:xfrm>
          <a:off x="2159255" y="703017"/>
          <a:ext cx="420556" cy="49197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s-MX" sz="1000" kern="1200"/>
        </a:p>
      </dsp:txBody>
      <dsp:txXfrm>
        <a:off x="2159255" y="801411"/>
        <a:ext cx="294389" cy="295183"/>
      </dsp:txXfrm>
    </dsp:sp>
    <dsp:sp modelId="{A0AE3B19-D407-42F9-B170-9CEEA7BF4363}">
      <dsp:nvSpPr>
        <dsp:cNvPr id="0" name=""/>
        <dsp:cNvSpPr/>
      </dsp:nvSpPr>
      <dsp:spPr>
        <a:xfrm>
          <a:off x="2778186" y="353876"/>
          <a:ext cx="1983754" cy="119025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b="1" kern="1200" dirty="0" smtClean="0"/>
            <a:t>1. Reducción inmediata de la deuda; </a:t>
          </a:r>
          <a:endParaRPr lang="es-MX" sz="1200" kern="1200" dirty="0"/>
        </a:p>
      </dsp:txBody>
      <dsp:txXfrm>
        <a:off x="2813047" y="388737"/>
        <a:ext cx="1914032" cy="1120530"/>
      </dsp:txXfrm>
    </dsp:sp>
    <dsp:sp modelId="{F09F60A1-707C-4729-95E7-362D9338791F}">
      <dsp:nvSpPr>
        <dsp:cNvPr id="0" name=""/>
        <dsp:cNvSpPr/>
      </dsp:nvSpPr>
      <dsp:spPr>
        <a:xfrm rot="5400000">
          <a:off x="3559786" y="1682991"/>
          <a:ext cx="420556" cy="49197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s-MX" sz="1000" kern="1200"/>
        </a:p>
      </dsp:txBody>
      <dsp:txXfrm rot="-5400000">
        <a:off x="3622473" y="1718699"/>
        <a:ext cx="295183" cy="294389"/>
      </dsp:txXfrm>
    </dsp:sp>
    <dsp:sp modelId="{F893DC4C-1B3D-492D-A563-AE389164AFF5}">
      <dsp:nvSpPr>
        <dsp:cNvPr id="0" name=""/>
        <dsp:cNvSpPr/>
      </dsp:nvSpPr>
      <dsp:spPr>
        <a:xfrm>
          <a:off x="2778186" y="2337631"/>
          <a:ext cx="1983754" cy="119025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b="1" kern="1200" dirty="0" smtClean="0"/>
            <a:t>2. Reducción a largo plazo en la carga de la deuda externa definida en términos de la razón deuda/PIB;</a:t>
          </a:r>
          <a:endParaRPr lang="es-MX" sz="1200" kern="1200" dirty="0"/>
        </a:p>
      </dsp:txBody>
      <dsp:txXfrm>
        <a:off x="2813047" y="2372492"/>
        <a:ext cx="1914032" cy="1120530"/>
      </dsp:txXfrm>
    </dsp:sp>
    <dsp:sp modelId="{1571E4EF-B00A-4FE2-9CB7-14443BF6AE92}">
      <dsp:nvSpPr>
        <dsp:cNvPr id="0" name=""/>
        <dsp:cNvSpPr/>
      </dsp:nvSpPr>
      <dsp:spPr>
        <a:xfrm rot="10800000">
          <a:off x="2183060" y="2686771"/>
          <a:ext cx="420556" cy="49197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s-MX" sz="1000" kern="1200"/>
        </a:p>
      </dsp:txBody>
      <dsp:txXfrm rot="10800000">
        <a:off x="2309227" y="2785165"/>
        <a:ext cx="294389" cy="295183"/>
      </dsp:txXfrm>
    </dsp:sp>
    <dsp:sp modelId="{A11A3C5A-751F-4536-B710-98AF27C03091}">
      <dsp:nvSpPr>
        <dsp:cNvPr id="0" name=""/>
        <dsp:cNvSpPr/>
      </dsp:nvSpPr>
      <dsp:spPr>
        <a:xfrm>
          <a:off x="930" y="2337631"/>
          <a:ext cx="1983754" cy="119025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b="1" kern="1200" dirty="0" smtClean="0"/>
            <a:t>3. Reducción en la transferencia netas de recursos al exterior; y </a:t>
          </a:r>
          <a:endParaRPr lang="es-MX" sz="1200" kern="1200" dirty="0"/>
        </a:p>
      </dsp:txBody>
      <dsp:txXfrm>
        <a:off x="35791" y="2372492"/>
        <a:ext cx="1914032" cy="1120530"/>
      </dsp:txXfrm>
    </dsp:sp>
    <dsp:sp modelId="{35121A16-7D6D-447B-AF3E-851AA897D387}">
      <dsp:nvSpPr>
        <dsp:cNvPr id="0" name=""/>
        <dsp:cNvSpPr/>
      </dsp:nvSpPr>
      <dsp:spPr>
        <a:xfrm rot="5400000">
          <a:off x="782529" y="3666746"/>
          <a:ext cx="420556" cy="49197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s-MX" sz="1000" kern="1200"/>
        </a:p>
      </dsp:txBody>
      <dsp:txXfrm rot="-5400000">
        <a:off x="845216" y="3702454"/>
        <a:ext cx="295183" cy="294389"/>
      </dsp:txXfrm>
    </dsp:sp>
    <dsp:sp modelId="{478A805A-A4C5-4AA8-845C-9B96FFA4F39A}">
      <dsp:nvSpPr>
        <dsp:cNvPr id="0" name=""/>
        <dsp:cNvSpPr/>
      </dsp:nvSpPr>
      <dsp:spPr>
        <a:xfrm>
          <a:off x="930" y="4321385"/>
          <a:ext cx="1983754" cy="119025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b="1" kern="1200" dirty="0" smtClean="0"/>
            <a:t>4. Arreglo multianual que eliminaría la incertidumbre de renegociaciones recurrentes.</a:t>
          </a:r>
          <a:endParaRPr lang="es-MX" sz="1200" kern="1200" dirty="0"/>
        </a:p>
      </dsp:txBody>
      <dsp:txXfrm>
        <a:off x="35791" y="4356246"/>
        <a:ext cx="1914032" cy="112053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B1C31C-E867-45BE-AF84-6BE25E59B110}">
      <dsp:nvSpPr>
        <dsp:cNvPr id="0" name=""/>
        <dsp:cNvSpPr/>
      </dsp:nvSpPr>
      <dsp:spPr>
        <a:xfrm>
          <a:off x="6739882" y="3574779"/>
          <a:ext cx="91440" cy="665792"/>
        </a:xfrm>
        <a:custGeom>
          <a:avLst/>
          <a:gdLst/>
          <a:ahLst/>
          <a:cxnLst/>
          <a:rect l="0" t="0" r="0" b="0"/>
          <a:pathLst>
            <a:path>
              <a:moveTo>
                <a:pt x="45720" y="0"/>
              </a:moveTo>
              <a:lnTo>
                <a:pt x="45720" y="665792"/>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4288EBA-BE39-455C-ADF9-8568B285F388}">
      <dsp:nvSpPr>
        <dsp:cNvPr id="0" name=""/>
        <dsp:cNvSpPr/>
      </dsp:nvSpPr>
      <dsp:spPr>
        <a:xfrm>
          <a:off x="4687114" y="1455306"/>
          <a:ext cx="2098487" cy="665792"/>
        </a:xfrm>
        <a:custGeom>
          <a:avLst/>
          <a:gdLst/>
          <a:ahLst/>
          <a:cxnLst/>
          <a:rect l="0" t="0" r="0" b="0"/>
          <a:pathLst>
            <a:path>
              <a:moveTo>
                <a:pt x="0" y="0"/>
              </a:moveTo>
              <a:lnTo>
                <a:pt x="0" y="453718"/>
              </a:lnTo>
              <a:lnTo>
                <a:pt x="2098487" y="453718"/>
              </a:lnTo>
              <a:lnTo>
                <a:pt x="2098487" y="66579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9B7AD9F-E1D0-4AB9-A1D3-E193A202C69A}">
      <dsp:nvSpPr>
        <dsp:cNvPr id="0" name=""/>
        <dsp:cNvSpPr/>
      </dsp:nvSpPr>
      <dsp:spPr>
        <a:xfrm>
          <a:off x="2588627" y="3574779"/>
          <a:ext cx="1398991" cy="665792"/>
        </a:xfrm>
        <a:custGeom>
          <a:avLst/>
          <a:gdLst/>
          <a:ahLst/>
          <a:cxnLst/>
          <a:rect l="0" t="0" r="0" b="0"/>
          <a:pathLst>
            <a:path>
              <a:moveTo>
                <a:pt x="0" y="0"/>
              </a:moveTo>
              <a:lnTo>
                <a:pt x="0" y="453718"/>
              </a:lnTo>
              <a:lnTo>
                <a:pt x="1398991" y="453718"/>
              </a:lnTo>
              <a:lnTo>
                <a:pt x="1398991" y="665792"/>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F4C66B0-11C5-4167-95DA-336AFA512886}">
      <dsp:nvSpPr>
        <dsp:cNvPr id="0" name=""/>
        <dsp:cNvSpPr/>
      </dsp:nvSpPr>
      <dsp:spPr>
        <a:xfrm>
          <a:off x="1189635" y="3574779"/>
          <a:ext cx="1398991" cy="665792"/>
        </a:xfrm>
        <a:custGeom>
          <a:avLst/>
          <a:gdLst/>
          <a:ahLst/>
          <a:cxnLst/>
          <a:rect l="0" t="0" r="0" b="0"/>
          <a:pathLst>
            <a:path>
              <a:moveTo>
                <a:pt x="1398991" y="0"/>
              </a:moveTo>
              <a:lnTo>
                <a:pt x="1398991" y="453718"/>
              </a:lnTo>
              <a:lnTo>
                <a:pt x="0" y="453718"/>
              </a:lnTo>
              <a:lnTo>
                <a:pt x="0" y="665792"/>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308F612-2A29-412F-994A-549C5B5946C2}">
      <dsp:nvSpPr>
        <dsp:cNvPr id="0" name=""/>
        <dsp:cNvSpPr/>
      </dsp:nvSpPr>
      <dsp:spPr>
        <a:xfrm>
          <a:off x="2588627" y="1455306"/>
          <a:ext cx="2098487" cy="665792"/>
        </a:xfrm>
        <a:custGeom>
          <a:avLst/>
          <a:gdLst/>
          <a:ahLst/>
          <a:cxnLst/>
          <a:rect l="0" t="0" r="0" b="0"/>
          <a:pathLst>
            <a:path>
              <a:moveTo>
                <a:pt x="2098487" y="0"/>
              </a:moveTo>
              <a:lnTo>
                <a:pt x="2098487" y="453718"/>
              </a:lnTo>
              <a:lnTo>
                <a:pt x="0" y="453718"/>
              </a:lnTo>
              <a:lnTo>
                <a:pt x="0" y="66579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3B41A95-D6AD-48FD-95F6-D75BD0ECF8DE}">
      <dsp:nvSpPr>
        <dsp:cNvPr id="0" name=""/>
        <dsp:cNvSpPr/>
      </dsp:nvSpPr>
      <dsp:spPr>
        <a:xfrm>
          <a:off x="3542485" y="1627"/>
          <a:ext cx="2289259" cy="145367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F6D7E72-A649-4BD3-A75B-678B398EB8C5}">
      <dsp:nvSpPr>
        <dsp:cNvPr id="0" name=""/>
        <dsp:cNvSpPr/>
      </dsp:nvSpPr>
      <dsp:spPr>
        <a:xfrm>
          <a:off x="3796847" y="243271"/>
          <a:ext cx="2289259" cy="1453679"/>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just" defTabSz="533400">
            <a:lnSpc>
              <a:spcPct val="90000"/>
            </a:lnSpc>
            <a:spcBef>
              <a:spcPct val="0"/>
            </a:spcBef>
            <a:spcAft>
              <a:spcPct val="35000"/>
            </a:spcAft>
          </a:pPr>
          <a:r>
            <a:rPr lang="es-MX" sz="1200" kern="1200" dirty="0" smtClean="0"/>
            <a:t>Aspectos institucionales que explican a la inflación elevada y  más volátil, en la teoría macroeconómica neoclásica;</a:t>
          </a:r>
          <a:endParaRPr lang="es-MX" sz="1200" kern="1200" dirty="0"/>
        </a:p>
      </dsp:txBody>
      <dsp:txXfrm>
        <a:off x="3839424" y="285848"/>
        <a:ext cx="2204105" cy="1368525"/>
      </dsp:txXfrm>
    </dsp:sp>
    <dsp:sp modelId="{D247A60E-6B65-4719-9931-092305B317F4}">
      <dsp:nvSpPr>
        <dsp:cNvPr id="0" name=""/>
        <dsp:cNvSpPr/>
      </dsp:nvSpPr>
      <dsp:spPr>
        <a:xfrm>
          <a:off x="1443997" y="2121099"/>
          <a:ext cx="2289259" cy="145367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5DAE0ED-265B-46DB-9D18-722B6031D87E}">
      <dsp:nvSpPr>
        <dsp:cNvPr id="0" name=""/>
        <dsp:cNvSpPr/>
      </dsp:nvSpPr>
      <dsp:spPr>
        <a:xfrm>
          <a:off x="1698359" y="2362743"/>
          <a:ext cx="2289259" cy="1453679"/>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b="1" kern="1200" dirty="0" smtClean="0"/>
            <a:t>1. La volatilidad de la inflación</a:t>
          </a:r>
          <a:endParaRPr lang="es-MX" sz="1200" kern="1200" dirty="0"/>
        </a:p>
      </dsp:txBody>
      <dsp:txXfrm>
        <a:off x="1740936" y="2405320"/>
        <a:ext cx="2204105" cy="1368525"/>
      </dsp:txXfrm>
    </dsp:sp>
    <dsp:sp modelId="{15690A6E-D937-43EE-A634-F473CAF4BE7B}">
      <dsp:nvSpPr>
        <dsp:cNvPr id="0" name=""/>
        <dsp:cNvSpPr/>
      </dsp:nvSpPr>
      <dsp:spPr>
        <a:xfrm>
          <a:off x="45005" y="4240572"/>
          <a:ext cx="2289259" cy="145367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3F4B0E8-49DC-4A6C-A694-D9B14EB6D72F}">
      <dsp:nvSpPr>
        <dsp:cNvPr id="0" name=""/>
        <dsp:cNvSpPr/>
      </dsp:nvSpPr>
      <dsp:spPr>
        <a:xfrm>
          <a:off x="299367" y="4482216"/>
          <a:ext cx="2289259" cy="1453679"/>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just" defTabSz="533400">
            <a:lnSpc>
              <a:spcPct val="90000"/>
            </a:lnSpc>
            <a:spcBef>
              <a:spcPct val="0"/>
            </a:spcBef>
            <a:spcAft>
              <a:spcPct val="35000"/>
            </a:spcAft>
          </a:pPr>
          <a:r>
            <a:rPr lang="es-MX" sz="1200" b="1" kern="1200" dirty="0" smtClean="0"/>
            <a:t>Los países en vías de desarrollo son muy sensibles a las variaciones en los términos de intercambio y a las interrupciones en los flujos de fondos provenientes del exterior.</a:t>
          </a:r>
          <a:endParaRPr lang="es-MX" sz="1200" kern="1200" dirty="0"/>
        </a:p>
      </dsp:txBody>
      <dsp:txXfrm>
        <a:off x="341944" y="4524793"/>
        <a:ext cx="2204105" cy="1368525"/>
      </dsp:txXfrm>
    </dsp:sp>
    <dsp:sp modelId="{A4499F3E-EE7D-47E3-BE18-19A950975C25}">
      <dsp:nvSpPr>
        <dsp:cNvPr id="0" name=""/>
        <dsp:cNvSpPr/>
      </dsp:nvSpPr>
      <dsp:spPr>
        <a:xfrm>
          <a:off x="2842989" y="4240572"/>
          <a:ext cx="2289259" cy="145367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D4CC099-3509-4EE9-AA1A-ED01C3576DF8}">
      <dsp:nvSpPr>
        <dsp:cNvPr id="0" name=""/>
        <dsp:cNvSpPr/>
      </dsp:nvSpPr>
      <dsp:spPr>
        <a:xfrm>
          <a:off x="3097351" y="4482216"/>
          <a:ext cx="2289259" cy="1453679"/>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just" defTabSz="533400">
            <a:lnSpc>
              <a:spcPct val="90000"/>
            </a:lnSpc>
            <a:spcBef>
              <a:spcPct val="0"/>
            </a:spcBef>
            <a:spcAft>
              <a:spcPct val="35000"/>
            </a:spcAft>
          </a:pPr>
          <a:r>
            <a:rPr lang="es-MX" sz="1200" b="1" kern="1200" dirty="0" smtClean="0"/>
            <a:t>Ya que dependen en gran medida de la inversión extranjera y exportan sólo una gama limitada de productos.  </a:t>
          </a:r>
          <a:endParaRPr lang="es-MX" sz="1200" kern="1200" dirty="0"/>
        </a:p>
      </dsp:txBody>
      <dsp:txXfrm>
        <a:off x="3139928" y="4524793"/>
        <a:ext cx="2204105" cy="1368525"/>
      </dsp:txXfrm>
    </dsp:sp>
    <dsp:sp modelId="{AA3DFA2C-7F6D-4672-938F-FC5A6FB077C0}">
      <dsp:nvSpPr>
        <dsp:cNvPr id="0" name=""/>
        <dsp:cNvSpPr/>
      </dsp:nvSpPr>
      <dsp:spPr>
        <a:xfrm>
          <a:off x="5640972" y="2121099"/>
          <a:ext cx="2289259" cy="145367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A06FA83-F06A-40F1-9E05-5457F8CE1AA6}">
      <dsp:nvSpPr>
        <dsp:cNvPr id="0" name=""/>
        <dsp:cNvSpPr/>
      </dsp:nvSpPr>
      <dsp:spPr>
        <a:xfrm>
          <a:off x="5895335" y="2362743"/>
          <a:ext cx="2289259" cy="1453679"/>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b="1" kern="1200" dirty="0" smtClean="0"/>
            <a:t>2. Las estructuras financieras en los países en desarrollo </a:t>
          </a:r>
          <a:endParaRPr lang="es-MX" sz="1200" kern="1200" dirty="0"/>
        </a:p>
      </dsp:txBody>
      <dsp:txXfrm>
        <a:off x="5937912" y="2405320"/>
        <a:ext cx="2204105" cy="1368525"/>
      </dsp:txXfrm>
    </dsp:sp>
    <dsp:sp modelId="{C71DF0AD-8D83-43CD-8CD8-44D8FA241FC4}">
      <dsp:nvSpPr>
        <dsp:cNvPr id="0" name=""/>
        <dsp:cNvSpPr/>
      </dsp:nvSpPr>
      <dsp:spPr>
        <a:xfrm>
          <a:off x="5640972" y="4240572"/>
          <a:ext cx="2289259" cy="145367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D8ABD54-74EA-4BDB-8367-1A90FCEB4B3B}">
      <dsp:nvSpPr>
        <dsp:cNvPr id="0" name=""/>
        <dsp:cNvSpPr/>
      </dsp:nvSpPr>
      <dsp:spPr>
        <a:xfrm>
          <a:off x="5895335" y="4482216"/>
          <a:ext cx="2289259" cy="1453679"/>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just" defTabSz="533400">
            <a:lnSpc>
              <a:spcPct val="90000"/>
            </a:lnSpc>
            <a:spcBef>
              <a:spcPct val="0"/>
            </a:spcBef>
            <a:spcAft>
              <a:spcPct val="35000"/>
            </a:spcAft>
          </a:pPr>
          <a:r>
            <a:rPr lang="es-MX" sz="1200" b="1" kern="1200" dirty="0" smtClean="0"/>
            <a:t>Hizo  depender más del impuesto inflacionario para cubrir sus déficit públicos. </a:t>
          </a:r>
          <a:endParaRPr lang="es-MX" sz="1200" kern="1200" dirty="0"/>
        </a:p>
      </dsp:txBody>
      <dsp:txXfrm>
        <a:off x="5937912" y="4524793"/>
        <a:ext cx="2204105" cy="1368525"/>
      </dsp:txXfrm>
    </dsp:sp>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30B67F0-7862-46C4-8D7B-7269E1A30645}">
      <dsp:nvSpPr>
        <dsp:cNvPr id="0" name=""/>
        <dsp:cNvSpPr/>
      </dsp:nvSpPr>
      <dsp:spPr>
        <a:xfrm>
          <a:off x="0" y="0"/>
          <a:ext cx="8291264" cy="1910871"/>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r>
            <a:rPr lang="es-MX" sz="3100" kern="1200" dirty="0" smtClean="0"/>
            <a:t>Etapas desarrolladas en México para lograr la eliminación de barreras no arancelarias y la reducción de aranceles:</a:t>
          </a:r>
          <a:endParaRPr lang="es-MX" sz="3100" kern="1200" dirty="0"/>
        </a:p>
      </dsp:txBody>
      <dsp:txXfrm>
        <a:off x="0" y="0"/>
        <a:ext cx="8291264" cy="1910871"/>
      </dsp:txXfrm>
    </dsp:sp>
    <dsp:sp modelId="{8C3AE9EE-69DC-4D42-B774-7F78F11904B9}">
      <dsp:nvSpPr>
        <dsp:cNvPr id="0" name=""/>
        <dsp:cNvSpPr/>
      </dsp:nvSpPr>
      <dsp:spPr>
        <a:xfrm>
          <a:off x="4048" y="1910871"/>
          <a:ext cx="2761055" cy="401282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smtClean="0"/>
            <a:t>1.</a:t>
          </a:r>
          <a:r>
            <a:rPr lang="es-MX" sz="1600" b="1" kern="1200" dirty="0" smtClean="0"/>
            <a:t>Implicó dos decisiones importantes que se adoptaron en 1985. Antes que nada, México suprimiría unilateralmente los permisos previos de importación sobre casi 80% de las fracciones arancelarias sujetas a restricciones cuantitativas, para comenzar después un proceso gradual de eliminación de las cuotas restantes.</a:t>
          </a:r>
          <a:r>
            <a:rPr lang="es-MX" sz="1600" kern="1200" dirty="0" smtClean="0"/>
            <a:t> </a:t>
          </a:r>
          <a:endParaRPr lang="es-MX" sz="1600" kern="1200" dirty="0"/>
        </a:p>
      </dsp:txBody>
      <dsp:txXfrm>
        <a:off x="4048" y="1910871"/>
        <a:ext cx="2761055" cy="4012829"/>
      </dsp:txXfrm>
    </dsp:sp>
    <dsp:sp modelId="{16AA56C1-E22F-43A6-A7E4-D9A076A8B211}">
      <dsp:nvSpPr>
        <dsp:cNvPr id="0" name=""/>
        <dsp:cNvSpPr/>
      </dsp:nvSpPr>
      <dsp:spPr>
        <a:xfrm>
          <a:off x="2765104" y="1910871"/>
          <a:ext cx="2761055" cy="401282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smtClean="0"/>
            <a:t>2. </a:t>
          </a:r>
          <a:r>
            <a:rPr lang="es-MX" sz="1600" b="1" kern="1200" dirty="0" smtClean="0"/>
            <a:t>Implantación del Pacto de Solidaridad Económica, se consideró que la competencia externa contribuiría también al esfuerzo de reducir la inflación. En consecuencia, se decidió que la política de apertura ya en proceso debería acelerarse significativamente como parte integral del programa de estabilización. </a:t>
          </a:r>
          <a:endParaRPr lang="es-MX" sz="1600" kern="1200" dirty="0"/>
        </a:p>
      </dsp:txBody>
      <dsp:txXfrm>
        <a:off x="2765104" y="1910871"/>
        <a:ext cx="2761055" cy="4012829"/>
      </dsp:txXfrm>
    </dsp:sp>
    <dsp:sp modelId="{8093CCEC-47E7-4238-9CA5-A617FE6347CA}">
      <dsp:nvSpPr>
        <dsp:cNvPr id="0" name=""/>
        <dsp:cNvSpPr/>
      </dsp:nvSpPr>
      <dsp:spPr>
        <a:xfrm>
          <a:off x="5526159" y="1910871"/>
          <a:ext cx="2761055" cy="401282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smtClean="0"/>
            <a:t>3. </a:t>
          </a:r>
          <a:r>
            <a:rPr lang="es-MX" sz="1600" b="1" kern="1200" dirty="0" smtClean="0"/>
            <a:t>El fortalecimiento de las relaciones bilaterales con nuestros principales socios comerciales.</a:t>
          </a:r>
          <a:endParaRPr lang="es-MX" sz="1600" kern="1200" dirty="0"/>
        </a:p>
      </dsp:txBody>
      <dsp:txXfrm>
        <a:off x="5526159" y="1910871"/>
        <a:ext cx="2761055" cy="4012829"/>
      </dsp:txXfrm>
    </dsp:sp>
    <dsp:sp modelId="{201D469A-56B6-4ADD-ABAA-BD7F4ED2A123}">
      <dsp:nvSpPr>
        <dsp:cNvPr id="0" name=""/>
        <dsp:cNvSpPr/>
      </dsp:nvSpPr>
      <dsp:spPr>
        <a:xfrm>
          <a:off x="0" y="5923701"/>
          <a:ext cx="8291264" cy="445869"/>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1DA39DE-2357-4EC3-8C77-08A76AC8DC33}">
      <dsp:nvSpPr>
        <dsp:cNvPr id="0" name=""/>
        <dsp:cNvSpPr/>
      </dsp:nvSpPr>
      <dsp:spPr>
        <a:xfrm>
          <a:off x="2361862" y="3094"/>
          <a:ext cx="3542793" cy="6330515"/>
        </a:xfrm>
        <a:prstGeom prst="rightArrow">
          <a:avLst>
            <a:gd name="adj1" fmla="val 75000"/>
            <a:gd name="adj2" fmla="val 5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525" tIns="9525" rIns="9525" bIns="9525" numCol="1" spcCol="1270" anchor="t" anchorCtr="0">
          <a:noAutofit/>
        </a:bodyPr>
        <a:lstStyle/>
        <a:p>
          <a:pPr marL="114300" lvl="1" indent="-114300" algn="ctr" defTabSz="666750">
            <a:lnSpc>
              <a:spcPct val="90000"/>
            </a:lnSpc>
            <a:spcBef>
              <a:spcPct val="0"/>
            </a:spcBef>
            <a:spcAft>
              <a:spcPct val="15000"/>
            </a:spcAft>
            <a:buChar char="•"/>
          </a:pPr>
          <a:r>
            <a:rPr lang="es-MX" sz="1500" b="1" kern="1200" dirty="0" smtClean="0"/>
            <a:t>Aspectos de acceso al mercado, incluyendo barreras arancelarias y no arancelarias, reglas de origen, compras de gobierno, agricultura, industria automotriz y otras industrias.</a:t>
          </a:r>
          <a:endParaRPr lang="es-MX" sz="1500" kern="1200" dirty="0"/>
        </a:p>
        <a:p>
          <a:pPr marL="114300" lvl="1" indent="-114300" algn="ctr" defTabSz="666750">
            <a:lnSpc>
              <a:spcPct val="90000"/>
            </a:lnSpc>
            <a:spcBef>
              <a:spcPct val="0"/>
            </a:spcBef>
            <a:spcAft>
              <a:spcPct val="15000"/>
            </a:spcAft>
            <a:buChar char="•"/>
          </a:pPr>
          <a:r>
            <a:rPr lang="es-MX" sz="1500" b="1" kern="1200" dirty="0" smtClean="0"/>
            <a:t>Regulación comercial como normas, subsidios y prácticas antidumping.</a:t>
          </a:r>
          <a:endParaRPr lang="es-MX" sz="1500" kern="1200" dirty="0"/>
        </a:p>
        <a:p>
          <a:pPr marL="114300" lvl="1" indent="-114300" algn="ctr" defTabSz="666750">
            <a:lnSpc>
              <a:spcPct val="90000"/>
            </a:lnSpc>
            <a:spcBef>
              <a:spcPct val="0"/>
            </a:spcBef>
            <a:spcAft>
              <a:spcPct val="15000"/>
            </a:spcAft>
            <a:buChar char="•"/>
          </a:pPr>
          <a:r>
            <a:rPr lang="es-MX" sz="1500" b="1" kern="1200" dirty="0" smtClean="0"/>
            <a:t>Servicios en los sectores financieros y de seguros, transportación terrestre, telecomunicaciones y otros.</a:t>
          </a:r>
          <a:endParaRPr lang="es-MX" sz="1500" kern="1200" dirty="0"/>
        </a:p>
        <a:p>
          <a:pPr marL="114300" lvl="1" indent="-114300" algn="ctr" defTabSz="666750">
            <a:lnSpc>
              <a:spcPct val="90000"/>
            </a:lnSpc>
            <a:spcBef>
              <a:spcPct val="0"/>
            </a:spcBef>
            <a:spcAft>
              <a:spcPct val="15000"/>
            </a:spcAft>
            <a:buChar char="•"/>
          </a:pPr>
          <a:r>
            <a:rPr lang="es-MX" sz="1500" b="1" kern="1200" dirty="0" smtClean="0"/>
            <a:t>Inversión.</a:t>
          </a:r>
          <a:endParaRPr lang="es-MX" sz="1500" kern="1200" dirty="0"/>
        </a:p>
        <a:p>
          <a:pPr marL="114300" lvl="1" indent="-114300" algn="ctr" defTabSz="666750">
            <a:lnSpc>
              <a:spcPct val="90000"/>
            </a:lnSpc>
            <a:spcBef>
              <a:spcPct val="0"/>
            </a:spcBef>
            <a:spcAft>
              <a:spcPct val="15000"/>
            </a:spcAft>
            <a:buChar char="•"/>
          </a:pPr>
          <a:r>
            <a:rPr lang="es-MX" sz="1500" b="1" kern="1200" dirty="0" smtClean="0"/>
            <a:t>Patentes y de propiedad intelectual.</a:t>
          </a:r>
          <a:endParaRPr lang="es-MX" sz="1500" kern="1200" dirty="0"/>
        </a:p>
        <a:p>
          <a:pPr marL="114300" lvl="1" indent="-114300" algn="ctr" defTabSz="666750">
            <a:lnSpc>
              <a:spcPct val="90000"/>
            </a:lnSpc>
            <a:spcBef>
              <a:spcPct val="0"/>
            </a:spcBef>
            <a:spcAft>
              <a:spcPct val="15000"/>
            </a:spcAft>
            <a:buChar char="•"/>
          </a:pPr>
          <a:r>
            <a:rPr lang="es-MX" sz="1500" b="1" kern="1200" dirty="0" smtClean="0"/>
            <a:t>Solución de controversias.</a:t>
          </a:r>
          <a:endParaRPr lang="es-MX" sz="1500" kern="1200" dirty="0"/>
        </a:p>
        <a:p>
          <a:pPr marL="114300" lvl="1" indent="-114300" algn="l" defTabSz="577850">
            <a:lnSpc>
              <a:spcPct val="90000"/>
            </a:lnSpc>
            <a:spcBef>
              <a:spcPct val="0"/>
            </a:spcBef>
            <a:spcAft>
              <a:spcPct val="15000"/>
            </a:spcAft>
            <a:buChar char="•"/>
          </a:pPr>
          <a:endParaRPr lang="es-MX" sz="1300" kern="1200" dirty="0"/>
        </a:p>
        <a:p>
          <a:pPr marL="114300" lvl="1" indent="-114300" algn="l" defTabSz="577850">
            <a:lnSpc>
              <a:spcPct val="90000"/>
            </a:lnSpc>
            <a:spcBef>
              <a:spcPct val="0"/>
            </a:spcBef>
            <a:spcAft>
              <a:spcPct val="15000"/>
            </a:spcAft>
            <a:buChar char="•"/>
          </a:pPr>
          <a:endParaRPr lang="es-MX" sz="1300" kern="1200" dirty="0"/>
        </a:p>
        <a:p>
          <a:pPr marL="114300" lvl="1" indent="-114300" algn="l" defTabSz="577850">
            <a:lnSpc>
              <a:spcPct val="90000"/>
            </a:lnSpc>
            <a:spcBef>
              <a:spcPct val="0"/>
            </a:spcBef>
            <a:spcAft>
              <a:spcPct val="15000"/>
            </a:spcAft>
            <a:buChar char="•"/>
          </a:pPr>
          <a:endParaRPr lang="es-MX" sz="1300" kern="1200" dirty="0"/>
        </a:p>
        <a:p>
          <a:pPr marL="114300" lvl="1" indent="-114300" algn="l" defTabSz="577850">
            <a:lnSpc>
              <a:spcPct val="90000"/>
            </a:lnSpc>
            <a:spcBef>
              <a:spcPct val="0"/>
            </a:spcBef>
            <a:spcAft>
              <a:spcPct val="15000"/>
            </a:spcAft>
            <a:buChar char="•"/>
          </a:pPr>
          <a:endParaRPr lang="es-MX" sz="1300" kern="1200" dirty="0"/>
        </a:p>
      </dsp:txBody>
      <dsp:txXfrm>
        <a:off x="2361862" y="794408"/>
        <a:ext cx="2214246" cy="4747887"/>
      </dsp:txXfrm>
    </dsp:sp>
    <dsp:sp modelId="{8521FAE2-B0B2-4B1A-94E0-C7EFFF552119}">
      <dsp:nvSpPr>
        <dsp:cNvPr id="0" name=""/>
        <dsp:cNvSpPr/>
      </dsp:nvSpPr>
      <dsp:spPr>
        <a:xfrm>
          <a:off x="0" y="3094"/>
          <a:ext cx="2361862" cy="633051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es-MX" sz="2400" kern="1200" dirty="0" smtClean="0"/>
            <a:t>Áreas de discusión sobre las cuales se centró la negociación comercial México, Estados Unidos, y Canadá:</a:t>
          </a:r>
          <a:endParaRPr lang="es-MX" sz="2400" kern="1200" dirty="0"/>
        </a:p>
      </dsp:txBody>
      <dsp:txXfrm>
        <a:off x="115297" y="118391"/>
        <a:ext cx="2131268" cy="6099921"/>
      </dsp:txXfrm>
    </dsp:sp>
  </dsp:spTree>
</dsp:drawing>
</file>

<file path=ppt/diagrams/drawing3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D193688-2ADC-4720-8ACE-CEA6724BA1F9}">
      <dsp:nvSpPr>
        <dsp:cNvPr id="0" name=""/>
        <dsp:cNvSpPr/>
      </dsp:nvSpPr>
      <dsp:spPr>
        <a:xfrm>
          <a:off x="1049446" y="1975"/>
          <a:ext cx="2310124" cy="138607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kern="1200" dirty="0" smtClean="0"/>
            <a:t>Criterios que debían cumplirse para lograr la a probación automática, al momento de inscribir un proyecto en el Registro Nacional de Inversiones Extranjeras:</a:t>
          </a:r>
          <a:endParaRPr lang="es-MX" sz="1200" kern="1200" dirty="0"/>
        </a:p>
      </dsp:txBody>
      <dsp:txXfrm>
        <a:off x="1090043" y="42572"/>
        <a:ext cx="2228930" cy="1304880"/>
      </dsp:txXfrm>
    </dsp:sp>
    <dsp:sp modelId="{8F0E436A-DCDE-4DD4-84CE-3889B84A7193}">
      <dsp:nvSpPr>
        <dsp:cNvPr id="0" name=""/>
        <dsp:cNvSpPr/>
      </dsp:nvSpPr>
      <dsp:spPr>
        <a:xfrm>
          <a:off x="3562862" y="408557"/>
          <a:ext cx="489746" cy="5729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s-MX" sz="1000" kern="1200"/>
        </a:p>
      </dsp:txBody>
      <dsp:txXfrm>
        <a:off x="3562862" y="523139"/>
        <a:ext cx="342822" cy="343746"/>
      </dsp:txXfrm>
    </dsp:sp>
    <dsp:sp modelId="{B41669C3-6D0B-4164-B54B-FED8EDCF23CE}">
      <dsp:nvSpPr>
        <dsp:cNvPr id="0" name=""/>
        <dsp:cNvSpPr/>
      </dsp:nvSpPr>
      <dsp:spPr>
        <a:xfrm>
          <a:off x="4283620" y="1975"/>
          <a:ext cx="2310124" cy="138607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kern="1200" dirty="0" smtClean="0"/>
            <a:t>1. </a:t>
          </a:r>
          <a:r>
            <a:rPr lang="es-MX" sz="1200" b="1" kern="1200" dirty="0" smtClean="0"/>
            <a:t>Que la inversión en activos fijos al inicio de las operaciones, no sobrepasará el equivalente en pesos de 100 millones de dólares estadounidenses; </a:t>
          </a:r>
          <a:endParaRPr lang="es-MX" sz="1200" kern="1200" dirty="0"/>
        </a:p>
      </dsp:txBody>
      <dsp:txXfrm>
        <a:off x="4324217" y="42572"/>
        <a:ext cx="2228930" cy="1304880"/>
      </dsp:txXfrm>
    </dsp:sp>
    <dsp:sp modelId="{C1493B01-4378-400D-9EC2-04AF78AB12AE}">
      <dsp:nvSpPr>
        <dsp:cNvPr id="0" name=""/>
        <dsp:cNvSpPr/>
      </dsp:nvSpPr>
      <dsp:spPr>
        <a:xfrm rot="5400000">
          <a:off x="5193810" y="1549758"/>
          <a:ext cx="489746" cy="5729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s-MX" sz="1000" kern="1200"/>
        </a:p>
      </dsp:txBody>
      <dsp:txXfrm rot="-5400000">
        <a:off x="5266810" y="1591340"/>
        <a:ext cx="343746" cy="342822"/>
      </dsp:txXfrm>
    </dsp:sp>
    <dsp:sp modelId="{965799F7-1C60-490A-A63E-AB2B145A9190}">
      <dsp:nvSpPr>
        <dsp:cNvPr id="0" name=""/>
        <dsp:cNvSpPr/>
      </dsp:nvSpPr>
      <dsp:spPr>
        <a:xfrm>
          <a:off x="4283620" y="2312100"/>
          <a:ext cx="2310124" cy="138607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b="1" kern="1200" dirty="0" smtClean="0"/>
            <a:t>2. Que los proyectos industriales se ubiquen fuera de las tres grandes zonas metropolitanas de México: Ciudad de México, Guadalajara y Monterrey; </a:t>
          </a:r>
          <a:endParaRPr lang="es-MX" sz="1200" kern="1200" dirty="0"/>
        </a:p>
      </dsp:txBody>
      <dsp:txXfrm>
        <a:off x="4324217" y="2352697"/>
        <a:ext cx="2228930" cy="1304880"/>
      </dsp:txXfrm>
    </dsp:sp>
    <dsp:sp modelId="{7552FF9C-9EEF-4D7C-B776-FABE5AF4715B}">
      <dsp:nvSpPr>
        <dsp:cNvPr id="0" name=""/>
        <dsp:cNvSpPr/>
      </dsp:nvSpPr>
      <dsp:spPr>
        <a:xfrm rot="10800000">
          <a:off x="3590583" y="2718682"/>
          <a:ext cx="489746" cy="5729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s-MX" sz="1000" kern="1200"/>
        </a:p>
      </dsp:txBody>
      <dsp:txXfrm rot="10800000">
        <a:off x="3737507" y="2833264"/>
        <a:ext cx="342822" cy="343746"/>
      </dsp:txXfrm>
    </dsp:sp>
    <dsp:sp modelId="{5817DC50-1F29-404C-B28C-D814511B30D4}">
      <dsp:nvSpPr>
        <dsp:cNvPr id="0" name=""/>
        <dsp:cNvSpPr/>
      </dsp:nvSpPr>
      <dsp:spPr>
        <a:xfrm>
          <a:off x="1049446" y="2312100"/>
          <a:ext cx="2310124" cy="138607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b="1" kern="1200" dirty="0" smtClean="0"/>
            <a:t>3. Que la compañía mantenga un saldo positivo global en divisas durante los primeros 3 años de operación; </a:t>
          </a:r>
          <a:endParaRPr lang="es-MX" sz="1200" kern="1200" dirty="0"/>
        </a:p>
      </dsp:txBody>
      <dsp:txXfrm>
        <a:off x="1090043" y="2352697"/>
        <a:ext cx="2228930" cy="1304880"/>
      </dsp:txXfrm>
    </dsp:sp>
    <dsp:sp modelId="{D3CFE7BC-659B-4675-A2C8-E8479C556630}">
      <dsp:nvSpPr>
        <dsp:cNvPr id="0" name=""/>
        <dsp:cNvSpPr/>
      </dsp:nvSpPr>
      <dsp:spPr>
        <a:xfrm rot="5400000">
          <a:off x="1959635" y="3859883"/>
          <a:ext cx="489746" cy="5729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s-MX" sz="1000" kern="1200"/>
        </a:p>
      </dsp:txBody>
      <dsp:txXfrm rot="-5400000">
        <a:off x="2032635" y="3901465"/>
        <a:ext cx="343746" cy="342822"/>
      </dsp:txXfrm>
    </dsp:sp>
    <dsp:sp modelId="{0E6CCED7-2527-4D43-8E98-99A91CD40C4C}">
      <dsp:nvSpPr>
        <dsp:cNvPr id="0" name=""/>
        <dsp:cNvSpPr/>
      </dsp:nvSpPr>
      <dsp:spPr>
        <a:xfrm>
          <a:off x="1049446" y="4622224"/>
          <a:ext cx="2310124" cy="138607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b="1" kern="1200" dirty="0" smtClean="0"/>
            <a:t>4. Que la inversión tenga el potencial para la creación de puestos de trabajo permanentes y el establecimiento de programas de capacitación de mano de obra; y </a:t>
          </a:r>
          <a:endParaRPr lang="es-MX" sz="1200" kern="1200" dirty="0"/>
        </a:p>
      </dsp:txBody>
      <dsp:txXfrm>
        <a:off x="1090043" y="4662821"/>
        <a:ext cx="2228930" cy="1304880"/>
      </dsp:txXfrm>
    </dsp:sp>
    <dsp:sp modelId="{D52757C1-7DC8-4D1E-9F1D-552B48B583DC}">
      <dsp:nvSpPr>
        <dsp:cNvPr id="0" name=""/>
        <dsp:cNvSpPr/>
      </dsp:nvSpPr>
      <dsp:spPr>
        <a:xfrm>
          <a:off x="3562862" y="5028806"/>
          <a:ext cx="489746" cy="5729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s-MX" sz="1000" kern="1200"/>
        </a:p>
      </dsp:txBody>
      <dsp:txXfrm>
        <a:off x="3562862" y="5143388"/>
        <a:ext cx="342822" cy="343746"/>
      </dsp:txXfrm>
    </dsp:sp>
    <dsp:sp modelId="{AADCA155-DB81-44D4-AB85-00F51DFC19D8}">
      <dsp:nvSpPr>
        <dsp:cNvPr id="0" name=""/>
        <dsp:cNvSpPr/>
      </dsp:nvSpPr>
      <dsp:spPr>
        <a:xfrm>
          <a:off x="4283620" y="4622224"/>
          <a:ext cx="2310124" cy="138607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b="1" kern="1200" dirty="0" smtClean="0"/>
            <a:t>6. Que el proyecto utilice tecnología que cumpla con los requisitos de protección al medio ambiente.</a:t>
          </a:r>
          <a:endParaRPr lang="es-MX" sz="1200" kern="1200" dirty="0"/>
        </a:p>
      </dsp:txBody>
      <dsp:txXfrm>
        <a:off x="4324217" y="4662821"/>
        <a:ext cx="2228930" cy="1304880"/>
      </dsp:txXfrm>
    </dsp:sp>
  </dsp:spTree>
</dsp:drawing>
</file>

<file path=ppt/diagrams/drawing3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E8A2D5D-BB40-4A49-ABFC-8FEFA0698E09}">
      <dsp:nvSpPr>
        <dsp:cNvPr id="0" name=""/>
        <dsp:cNvSpPr/>
      </dsp:nvSpPr>
      <dsp:spPr>
        <a:xfrm>
          <a:off x="2682835" y="0"/>
          <a:ext cx="4024252" cy="6264695"/>
        </a:xfrm>
        <a:prstGeom prst="rightArrow">
          <a:avLst>
            <a:gd name="adj1" fmla="val 75000"/>
            <a:gd name="adj2" fmla="val 5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335" tIns="13335" rIns="13335" bIns="13335" numCol="1" spcCol="1270" anchor="t" anchorCtr="0">
          <a:noAutofit/>
        </a:bodyPr>
        <a:lstStyle/>
        <a:p>
          <a:pPr marL="228600" lvl="1" indent="-228600" algn="ctr" defTabSz="933450">
            <a:lnSpc>
              <a:spcPct val="90000"/>
            </a:lnSpc>
            <a:spcBef>
              <a:spcPct val="0"/>
            </a:spcBef>
            <a:spcAft>
              <a:spcPct val="15000"/>
            </a:spcAft>
            <a:buChar char="•"/>
          </a:pPr>
          <a:r>
            <a:rPr lang="es-MX" sz="2100" b="1" kern="1200" dirty="0" smtClean="0"/>
            <a:t>Incrementos adicionales de la productividad de la mano de obra en el sector manufacturero; y</a:t>
          </a:r>
          <a:endParaRPr lang="es-MX" sz="2100" kern="1200" dirty="0"/>
        </a:p>
        <a:p>
          <a:pPr marL="228600" lvl="1" indent="-228600" algn="ctr" defTabSz="933450">
            <a:lnSpc>
              <a:spcPct val="90000"/>
            </a:lnSpc>
            <a:spcBef>
              <a:spcPct val="0"/>
            </a:spcBef>
            <a:spcAft>
              <a:spcPct val="15000"/>
            </a:spcAft>
            <a:buChar char="•"/>
          </a:pPr>
          <a:r>
            <a:rPr lang="es-MX" sz="2100" b="1" kern="1200" dirty="0" smtClean="0"/>
            <a:t>Elevación de las remuneraciones medidas en términos reales y un mayor dinamismo de las exportaciones de mercancías. </a:t>
          </a:r>
          <a:endParaRPr lang="es-MX" sz="2100" kern="1200" dirty="0"/>
        </a:p>
      </dsp:txBody>
      <dsp:txXfrm>
        <a:off x="2682835" y="783087"/>
        <a:ext cx="2515158" cy="4698521"/>
      </dsp:txXfrm>
    </dsp:sp>
    <dsp:sp modelId="{2023EEF2-C953-4834-8ABA-80DA78AD2822}">
      <dsp:nvSpPr>
        <dsp:cNvPr id="0" name=""/>
        <dsp:cNvSpPr/>
      </dsp:nvSpPr>
      <dsp:spPr>
        <a:xfrm>
          <a:off x="0" y="0"/>
          <a:ext cx="2682835" cy="626469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47625" rIns="95250" bIns="47625" numCol="1" spcCol="1270" anchor="ctr" anchorCtr="0">
          <a:noAutofit/>
        </a:bodyPr>
        <a:lstStyle/>
        <a:p>
          <a:pPr lvl="0" algn="ctr" defTabSz="1111250">
            <a:lnSpc>
              <a:spcPct val="90000"/>
            </a:lnSpc>
            <a:spcBef>
              <a:spcPct val="0"/>
            </a:spcBef>
            <a:spcAft>
              <a:spcPct val="35000"/>
            </a:spcAft>
          </a:pPr>
          <a:r>
            <a:rPr lang="es-MX" sz="2500" kern="1200" dirty="0" smtClean="0"/>
            <a:t>Aspectos sobresalientes para la recuperación de la actividad económica de México en 1994;</a:t>
          </a:r>
          <a:endParaRPr lang="es-MX" sz="2500" kern="1200" dirty="0"/>
        </a:p>
      </dsp:txBody>
      <dsp:txXfrm>
        <a:off x="130965" y="130965"/>
        <a:ext cx="2420905" cy="6002765"/>
      </dsp:txXfrm>
    </dsp:sp>
  </dsp:spTree>
</dsp:drawing>
</file>

<file path=ppt/diagrams/drawing3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92EAEC5-5938-47F9-AF03-70133F56258A}">
      <dsp:nvSpPr>
        <dsp:cNvPr id="0" name=""/>
        <dsp:cNvSpPr/>
      </dsp:nvSpPr>
      <dsp:spPr>
        <a:xfrm>
          <a:off x="0" y="0"/>
          <a:ext cx="5977358" cy="1512257"/>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MX" sz="2400" kern="1200" dirty="0" smtClean="0"/>
            <a:t>Factores por los que el Índice Nacional de Precios al Consumidor alcanzo, en 1994, el nivel más bajo registrado:</a:t>
          </a:r>
          <a:endParaRPr lang="es-MX" sz="2400" kern="1200" dirty="0"/>
        </a:p>
      </dsp:txBody>
      <dsp:txXfrm>
        <a:off x="0" y="0"/>
        <a:ext cx="5977358" cy="1512257"/>
      </dsp:txXfrm>
    </dsp:sp>
    <dsp:sp modelId="{70A924F3-651D-48F2-8E19-C19631241305}">
      <dsp:nvSpPr>
        <dsp:cNvPr id="0" name=""/>
        <dsp:cNvSpPr/>
      </dsp:nvSpPr>
      <dsp:spPr>
        <a:xfrm>
          <a:off x="0" y="1512257"/>
          <a:ext cx="2988679" cy="317574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b="1" kern="1200" dirty="0" smtClean="0"/>
            <a:t>La consolidación de la apertura comercial en la economía, que ha roto situaciones monopólicas y ha dado una mayor flexibilidad a la oferta de bienes y servicios para responder con rapidez aumentos de la demanda interna sin provocar variaciones en los precios; </a:t>
          </a:r>
          <a:endParaRPr lang="es-MX" sz="1800" kern="1200" dirty="0"/>
        </a:p>
      </dsp:txBody>
      <dsp:txXfrm>
        <a:off x="0" y="1512257"/>
        <a:ext cx="2988679" cy="3175740"/>
      </dsp:txXfrm>
    </dsp:sp>
    <dsp:sp modelId="{1F9717A4-B4BD-4041-95A2-BC4AD27F27FE}">
      <dsp:nvSpPr>
        <dsp:cNvPr id="0" name=""/>
        <dsp:cNvSpPr/>
      </dsp:nvSpPr>
      <dsp:spPr>
        <a:xfrm>
          <a:off x="2988679" y="1512257"/>
          <a:ext cx="2988679" cy="317574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b="1" kern="1200" dirty="0" smtClean="0"/>
            <a:t>La reducción de los márgenes de comercialización de las mercancías importadas y de las producidas internamente y la aplicación de una política monetaria orientada a disminuir la inflación.</a:t>
          </a:r>
          <a:endParaRPr lang="es-MX" sz="1800" kern="1200" dirty="0"/>
        </a:p>
      </dsp:txBody>
      <dsp:txXfrm>
        <a:off x="2988679" y="1512257"/>
        <a:ext cx="2988679" cy="3175740"/>
      </dsp:txXfrm>
    </dsp:sp>
    <dsp:sp modelId="{8F20ADE7-1977-467A-A5EA-CBD1CA044805}">
      <dsp:nvSpPr>
        <dsp:cNvPr id="0" name=""/>
        <dsp:cNvSpPr/>
      </dsp:nvSpPr>
      <dsp:spPr>
        <a:xfrm>
          <a:off x="0" y="4687997"/>
          <a:ext cx="5977358" cy="352860"/>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Tree>
</dsp:drawing>
</file>

<file path=ppt/diagrams/drawing3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E587E6-1AB9-4BF7-A4E2-18F020483B41}">
      <dsp:nvSpPr>
        <dsp:cNvPr id="0" name=""/>
        <dsp:cNvSpPr/>
      </dsp:nvSpPr>
      <dsp:spPr>
        <a:xfrm rot="16200000">
          <a:off x="837" y="125662"/>
          <a:ext cx="4140444" cy="4140444"/>
        </a:xfrm>
        <a:prstGeom prst="downArrow">
          <a:avLst>
            <a:gd name="adj1" fmla="val 50000"/>
            <a:gd name="adj2" fmla="val 3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s-MX" sz="1800" kern="1200" dirty="0" smtClean="0"/>
            <a:t>Otra forma denominar al déficit de la cuenta corriente de la balanza de pagos, que en 1994 aumentó;</a:t>
          </a:r>
          <a:endParaRPr lang="es-MX" sz="1800" kern="1200" dirty="0"/>
        </a:p>
      </dsp:txBody>
      <dsp:txXfrm rot="5400000">
        <a:off x="837" y="1160773"/>
        <a:ext cx="3415866" cy="2070222"/>
      </dsp:txXfrm>
    </dsp:sp>
    <dsp:sp modelId="{88C4DF7E-3866-48DD-8F71-4D66968952DF}">
      <dsp:nvSpPr>
        <dsp:cNvPr id="0" name=""/>
        <dsp:cNvSpPr/>
      </dsp:nvSpPr>
      <dsp:spPr>
        <a:xfrm rot="5400000">
          <a:off x="4355341" y="125662"/>
          <a:ext cx="4140444" cy="4140444"/>
        </a:xfrm>
        <a:prstGeom prst="downArrow">
          <a:avLst>
            <a:gd name="adj1" fmla="val 50000"/>
            <a:gd name="adj2" fmla="val 3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s-MX" sz="1800" b="1" kern="1200" dirty="0" smtClean="0"/>
            <a:t>También se le denomina ahorro externo, ya que indica el monto de recursos del exterior utilizados para el financiamiento de la </a:t>
          </a:r>
          <a:r>
            <a:rPr lang="es-MX" sz="1800" b="1" kern="1200" smtClean="0"/>
            <a:t>inversión interna</a:t>
          </a:r>
          <a:endParaRPr lang="es-MX" sz="1800" kern="1200" dirty="0"/>
        </a:p>
      </dsp:txBody>
      <dsp:txXfrm rot="-5400000">
        <a:off x="5079919" y="1160773"/>
        <a:ext cx="3415866" cy="2070222"/>
      </dsp:txXfrm>
    </dsp:sp>
  </dsp:spTree>
</dsp:drawing>
</file>

<file path=ppt/diagrams/drawing3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823BA0-EF17-4416-A6BB-258631D67CF8}">
      <dsp:nvSpPr>
        <dsp:cNvPr id="0" name=""/>
        <dsp:cNvSpPr/>
      </dsp:nvSpPr>
      <dsp:spPr>
        <a:xfrm>
          <a:off x="1093279" y="1635"/>
          <a:ext cx="2144265" cy="128655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b="1" kern="1200" dirty="0" smtClean="0"/>
            <a:t>3. El Banco de México intervino en el mercado con objeto de que el tipo de cambio no saliera de los límites de su banda de flotación.</a:t>
          </a:r>
          <a:endParaRPr lang="es-MX" sz="1200" kern="1200" dirty="0"/>
        </a:p>
      </dsp:txBody>
      <dsp:txXfrm>
        <a:off x="1093279" y="1635"/>
        <a:ext cx="2144265" cy="1286559"/>
      </dsp:txXfrm>
    </dsp:sp>
    <dsp:sp modelId="{76C02417-2F03-40E2-99FB-C42DAAF697C1}">
      <dsp:nvSpPr>
        <dsp:cNvPr id="0" name=""/>
        <dsp:cNvSpPr/>
      </dsp:nvSpPr>
      <dsp:spPr>
        <a:xfrm>
          <a:off x="1093279" y="1502621"/>
          <a:ext cx="2144265" cy="128655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b="1" kern="1200" dirty="0" smtClean="0"/>
            <a:t>2. La elevación del tipo de cambio continuo en el mes de marzo, se dio en respuesta al trágico asesinato del candidato presidencial del PRI. </a:t>
          </a:r>
          <a:endParaRPr lang="es-MX" sz="1200" kern="1200" dirty="0"/>
        </a:p>
      </dsp:txBody>
      <dsp:txXfrm>
        <a:off x="1093279" y="1502621"/>
        <a:ext cx="2144265" cy="1286559"/>
      </dsp:txXfrm>
    </dsp:sp>
    <dsp:sp modelId="{DFD3964C-94F1-4957-B1BC-5DD03D6AA469}">
      <dsp:nvSpPr>
        <dsp:cNvPr id="0" name=""/>
        <dsp:cNvSpPr/>
      </dsp:nvSpPr>
      <dsp:spPr>
        <a:xfrm>
          <a:off x="1093279" y="3003607"/>
          <a:ext cx="2144265" cy="128655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b="1" kern="1200" dirty="0" smtClean="0"/>
            <a:t>1. La moneda nacional se deprecio dentro de la banda de flotación. </a:t>
          </a:r>
          <a:endParaRPr lang="es-MX" sz="1200" kern="1200" dirty="0"/>
        </a:p>
      </dsp:txBody>
      <dsp:txXfrm>
        <a:off x="1093279" y="3003607"/>
        <a:ext cx="2144265" cy="1286559"/>
      </dsp:txXfrm>
    </dsp:sp>
    <dsp:sp modelId="{E2308720-1ED4-43F4-B57C-22D9920FC002}">
      <dsp:nvSpPr>
        <dsp:cNvPr id="0" name=""/>
        <dsp:cNvSpPr/>
      </dsp:nvSpPr>
      <dsp:spPr>
        <a:xfrm>
          <a:off x="1093279" y="4504593"/>
          <a:ext cx="2144265" cy="128655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kern="1200" dirty="0" smtClean="0"/>
            <a:t>Acontecimientos ocurridos en México, que causaron gran inquietud, no solo porque las tasas de interés externas subieron, sino porque se tuvo duda en la estabilidad del país</a:t>
          </a:r>
          <a:endParaRPr lang="es-MX" sz="1200" kern="1200" dirty="0"/>
        </a:p>
      </dsp:txBody>
      <dsp:txXfrm>
        <a:off x="1093279" y="4504593"/>
        <a:ext cx="2144265" cy="1286559"/>
      </dsp:txXfrm>
    </dsp:sp>
  </dsp:spTree>
</dsp:drawing>
</file>

<file path=ppt/diagrams/drawing3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BBF29C0-06A1-4CE5-8FB3-A70D7E7C0D9B}">
      <dsp:nvSpPr>
        <dsp:cNvPr id="0" name=""/>
        <dsp:cNvSpPr/>
      </dsp:nvSpPr>
      <dsp:spPr>
        <a:xfrm>
          <a:off x="185417" y="629"/>
          <a:ext cx="3227561" cy="161378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27940" rIns="41910" bIns="27940" numCol="1" spcCol="1270" anchor="ctr" anchorCtr="0">
          <a:noAutofit/>
        </a:bodyPr>
        <a:lstStyle/>
        <a:p>
          <a:pPr lvl="0" algn="ctr" defTabSz="977900">
            <a:lnSpc>
              <a:spcPct val="90000"/>
            </a:lnSpc>
            <a:spcBef>
              <a:spcPct val="0"/>
            </a:spcBef>
            <a:spcAft>
              <a:spcPct val="35000"/>
            </a:spcAft>
          </a:pPr>
          <a:r>
            <a:rPr lang="es-MX" sz="2200" kern="1200" dirty="0" smtClean="0"/>
            <a:t>Desempeño en la actividad económica  del lado de la oferta agregada;</a:t>
          </a:r>
          <a:endParaRPr lang="es-MX" sz="2200" kern="1200" dirty="0"/>
        </a:p>
      </dsp:txBody>
      <dsp:txXfrm>
        <a:off x="232683" y="47895"/>
        <a:ext cx="3133029" cy="1519248"/>
      </dsp:txXfrm>
    </dsp:sp>
    <dsp:sp modelId="{47743440-4776-4DBC-BD48-2941205EEA7D}">
      <dsp:nvSpPr>
        <dsp:cNvPr id="0" name=""/>
        <dsp:cNvSpPr/>
      </dsp:nvSpPr>
      <dsp:spPr>
        <a:xfrm>
          <a:off x="508173" y="1614409"/>
          <a:ext cx="322756" cy="1210335"/>
        </a:xfrm>
        <a:custGeom>
          <a:avLst/>
          <a:gdLst/>
          <a:ahLst/>
          <a:cxnLst/>
          <a:rect l="0" t="0" r="0" b="0"/>
          <a:pathLst>
            <a:path>
              <a:moveTo>
                <a:pt x="0" y="0"/>
              </a:moveTo>
              <a:lnTo>
                <a:pt x="0" y="1210335"/>
              </a:lnTo>
              <a:lnTo>
                <a:pt x="322756" y="121033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7B47B92-978D-4DD6-8CD7-806B5FB49000}">
      <dsp:nvSpPr>
        <dsp:cNvPr id="0" name=""/>
        <dsp:cNvSpPr/>
      </dsp:nvSpPr>
      <dsp:spPr>
        <a:xfrm>
          <a:off x="830929" y="2017855"/>
          <a:ext cx="2582049" cy="161378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lvl="0" algn="ctr" defTabSz="488950">
            <a:lnSpc>
              <a:spcPct val="90000"/>
            </a:lnSpc>
            <a:spcBef>
              <a:spcPct val="0"/>
            </a:spcBef>
            <a:spcAft>
              <a:spcPct val="35000"/>
            </a:spcAft>
          </a:pPr>
          <a:r>
            <a:rPr lang="es-MX" sz="1100" b="1" kern="1200" dirty="0" smtClean="0"/>
            <a:t>La tasa de crecimiento de la producción se aceleró como resultado de un sustancial incremento de la productividad de la mano de obra, junto con un aumento en el empleo, aunados al dinamismo mostrado por la formación de capital en los años recientes. </a:t>
          </a:r>
          <a:endParaRPr lang="es-MX" sz="1100" kern="1200" dirty="0"/>
        </a:p>
      </dsp:txBody>
      <dsp:txXfrm>
        <a:off x="878195" y="2065121"/>
        <a:ext cx="2487517" cy="1519248"/>
      </dsp:txXfrm>
    </dsp:sp>
    <dsp:sp modelId="{44C544CA-BC3F-4539-81B0-506C064B7574}">
      <dsp:nvSpPr>
        <dsp:cNvPr id="0" name=""/>
        <dsp:cNvSpPr/>
      </dsp:nvSpPr>
      <dsp:spPr>
        <a:xfrm>
          <a:off x="508173" y="1614409"/>
          <a:ext cx="322756" cy="3227561"/>
        </a:xfrm>
        <a:custGeom>
          <a:avLst/>
          <a:gdLst/>
          <a:ahLst/>
          <a:cxnLst/>
          <a:rect l="0" t="0" r="0" b="0"/>
          <a:pathLst>
            <a:path>
              <a:moveTo>
                <a:pt x="0" y="0"/>
              </a:moveTo>
              <a:lnTo>
                <a:pt x="0" y="3227561"/>
              </a:lnTo>
              <a:lnTo>
                <a:pt x="322756" y="322756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5B13C84-7EBF-4A74-8256-282648794E81}">
      <dsp:nvSpPr>
        <dsp:cNvPr id="0" name=""/>
        <dsp:cNvSpPr/>
      </dsp:nvSpPr>
      <dsp:spPr>
        <a:xfrm>
          <a:off x="830929" y="4035081"/>
          <a:ext cx="2582049" cy="161378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lvl="0" algn="ctr" defTabSz="488950">
            <a:lnSpc>
              <a:spcPct val="90000"/>
            </a:lnSpc>
            <a:spcBef>
              <a:spcPct val="0"/>
            </a:spcBef>
            <a:spcAft>
              <a:spcPct val="35000"/>
            </a:spcAft>
          </a:pPr>
          <a:r>
            <a:rPr lang="es-MX" sz="1100" b="1" kern="1200" dirty="0" smtClean="0"/>
            <a:t>Se observó con mayor importancia en el sector manufacturero.</a:t>
          </a:r>
          <a:endParaRPr lang="es-MX" sz="1100" kern="1200" dirty="0"/>
        </a:p>
      </dsp:txBody>
      <dsp:txXfrm>
        <a:off x="878195" y="4082347"/>
        <a:ext cx="2487517" cy="1519248"/>
      </dsp:txXfrm>
    </dsp:sp>
    <dsp:sp modelId="{AD1D77F0-D82C-4205-B779-D4A161391F7C}">
      <dsp:nvSpPr>
        <dsp:cNvPr id="0" name=""/>
        <dsp:cNvSpPr/>
      </dsp:nvSpPr>
      <dsp:spPr>
        <a:xfrm>
          <a:off x="4219869" y="629"/>
          <a:ext cx="3227561" cy="161378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27940" rIns="41910" bIns="27940" numCol="1" spcCol="1270" anchor="ctr" anchorCtr="0">
          <a:noAutofit/>
        </a:bodyPr>
        <a:lstStyle/>
        <a:p>
          <a:pPr lvl="0" algn="ctr" defTabSz="977900">
            <a:lnSpc>
              <a:spcPct val="90000"/>
            </a:lnSpc>
            <a:spcBef>
              <a:spcPct val="0"/>
            </a:spcBef>
            <a:spcAft>
              <a:spcPct val="35000"/>
            </a:spcAft>
          </a:pPr>
          <a:r>
            <a:rPr lang="es-MX" sz="2200" kern="1200" dirty="0" smtClean="0"/>
            <a:t>Y  del lado de la demanda agregada;</a:t>
          </a:r>
          <a:endParaRPr lang="es-MX" sz="2200" kern="1200" dirty="0"/>
        </a:p>
      </dsp:txBody>
      <dsp:txXfrm>
        <a:off x="4267135" y="47895"/>
        <a:ext cx="3133029" cy="1519248"/>
      </dsp:txXfrm>
    </dsp:sp>
    <dsp:sp modelId="{99C631DA-53B7-4AAC-BC8D-0C7EA804B49A}">
      <dsp:nvSpPr>
        <dsp:cNvPr id="0" name=""/>
        <dsp:cNvSpPr/>
      </dsp:nvSpPr>
      <dsp:spPr>
        <a:xfrm>
          <a:off x="4542625" y="1614409"/>
          <a:ext cx="322756" cy="1210335"/>
        </a:xfrm>
        <a:custGeom>
          <a:avLst/>
          <a:gdLst/>
          <a:ahLst/>
          <a:cxnLst/>
          <a:rect l="0" t="0" r="0" b="0"/>
          <a:pathLst>
            <a:path>
              <a:moveTo>
                <a:pt x="0" y="0"/>
              </a:moveTo>
              <a:lnTo>
                <a:pt x="0" y="1210335"/>
              </a:lnTo>
              <a:lnTo>
                <a:pt x="322756" y="121033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226C90F-904B-44E1-9699-505F5550DFEB}">
      <dsp:nvSpPr>
        <dsp:cNvPr id="0" name=""/>
        <dsp:cNvSpPr/>
      </dsp:nvSpPr>
      <dsp:spPr>
        <a:xfrm>
          <a:off x="4865381" y="2017855"/>
          <a:ext cx="2582049" cy="161378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lvl="0" algn="ctr" defTabSz="488950">
            <a:lnSpc>
              <a:spcPct val="90000"/>
            </a:lnSpc>
            <a:spcBef>
              <a:spcPct val="0"/>
            </a:spcBef>
            <a:spcAft>
              <a:spcPct val="35000"/>
            </a:spcAft>
          </a:pPr>
          <a:r>
            <a:rPr lang="es-MX" sz="1100" b="1" kern="1200" dirty="0" smtClean="0"/>
            <a:t>Se observó un aumento en su ritmo de crecimiento, reflejo de una expansión acelerada de las exportaciones de bienes y servicios y de una reactivación del gasto interno (principal componente de gasto de inversión).</a:t>
          </a:r>
          <a:endParaRPr lang="es-MX" sz="1100" kern="1200" dirty="0"/>
        </a:p>
      </dsp:txBody>
      <dsp:txXfrm>
        <a:off x="4912647" y="2065121"/>
        <a:ext cx="2487517" cy="1519248"/>
      </dsp:txXfrm>
    </dsp:sp>
  </dsp:spTree>
</dsp:drawing>
</file>

<file path=ppt/diagrams/drawing3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15938A-18D0-434B-8FAF-A7A7955A6AB4}">
      <dsp:nvSpPr>
        <dsp:cNvPr id="0" name=""/>
        <dsp:cNvSpPr/>
      </dsp:nvSpPr>
      <dsp:spPr>
        <a:xfrm rot="5400000">
          <a:off x="-1510024" y="1510024"/>
          <a:ext cx="6192539" cy="3172489"/>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225" tIns="22225" rIns="22225" bIns="22225" numCol="1" spcCol="1270" anchor="ctr" anchorCtr="0">
          <a:noAutofit/>
        </a:bodyPr>
        <a:lstStyle/>
        <a:p>
          <a:pPr lvl="0" algn="ctr" defTabSz="1555750">
            <a:lnSpc>
              <a:spcPct val="90000"/>
            </a:lnSpc>
            <a:spcBef>
              <a:spcPct val="0"/>
            </a:spcBef>
            <a:spcAft>
              <a:spcPct val="35000"/>
            </a:spcAft>
          </a:pPr>
          <a:r>
            <a:rPr lang="es-MX" sz="3500" kern="1200" dirty="0" smtClean="0"/>
            <a:t>Característica del desarrollo de la economía mexicana durante 1994;</a:t>
          </a:r>
          <a:endParaRPr lang="es-MX" sz="3500" kern="1200" dirty="0"/>
        </a:p>
      </dsp:txBody>
      <dsp:txXfrm rot="-5400000">
        <a:off x="2" y="1586244"/>
        <a:ext cx="3172489" cy="3020050"/>
      </dsp:txXfrm>
    </dsp:sp>
    <dsp:sp modelId="{2419A49F-5E17-46CB-B618-922F82AF8DD2}">
      <dsp:nvSpPr>
        <dsp:cNvPr id="0" name=""/>
        <dsp:cNvSpPr/>
      </dsp:nvSpPr>
      <dsp:spPr>
        <a:xfrm rot="5400000">
          <a:off x="3248709" y="-76220"/>
          <a:ext cx="4606294" cy="4758734"/>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63576" tIns="14605" rIns="14605" bIns="14605" numCol="1" spcCol="1270" anchor="ctr" anchorCtr="0">
          <a:noAutofit/>
        </a:bodyPr>
        <a:lstStyle/>
        <a:p>
          <a:pPr marL="228600" lvl="1" indent="-228600" algn="l" defTabSz="1022350">
            <a:lnSpc>
              <a:spcPct val="90000"/>
            </a:lnSpc>
            <a:spcBef>
              <a:spcPct val="0"/>
            </a:spcBef>
            <a:spcAft>
              <a:spcPct val="15000"/>
            </a:spcAft>
            <a:buChar char="•"/>
          </a:pPr>
          <a:r>
            <a:rPr lang="es-MX" sz="2300" b="1" kern="1200" dirty="0" smtClean="0"/>
            <a:t>Fue la fuerte aceleración mostrada por el gasto en formación de capital, el cual se incrementó a un ritmo de 8.1%.</a:t>
          </a:r>
          <a:endParaRPr lang="es-MX" sz="2300" kern="1200" dirty="0"/>
        </a:p>
        <a:p>
          <a:pPr marL="228600" lvl="1" indent="-228600" algn="l" defTabSz="1022350">
            <a:lnSpc>
              <a:spcPct val="90000"/>
            </a:lnSpc>
            <a:spcBef>
              <a:spcPct val="0"/>
            </a:spcBef>
            <a:spcAft>
              <a:spcPct val="15000"/>
            </a:spcAft>
            <a:buChar char="•"/>
          </a:pPr>
          <a:r>
            <a:rPr lang="es-MX" sz="2300" b="1" kern="1200" dirty="0" smtClean="0"/>
            <a:t>De ahí que ese concepto haya representado el 23.5% del PIB, medido a precios corrientes. </a:t>
          </a:r>
          <a:endParaRPr lang="es-MX" sz="2300" kern="1200" dirty="0"/>
        </a:p>
        <a:p>
          <a:pPr marL="228600" lvl="1" indent="-228600" algn="l" defTabSz="1022350">
            <a:lnSpc>
              <a:spcPct val="90000"/>
            </a:lnSpc>
            <a:spcBef>
              <a:spcPct val="0"/>
            </a:spcBef>
            <a:spcAft>
              <a:spcPct val="15000"/>
            </a:spcAft>
            <a:buChar char="•"/>
          </a:pPr>
          <a:r>
            <a:rPr lang="es-MX" sz="2300" b="1" kern="1200" dirty="0" smtClean="0"/>
            <a:t>Desde el primer trimestre del año fue notorio el repunte de la inversión. </a:t>
          </a:r>
          <a:endParaRPr lang="es-MX" sz="2300" kern="1200" dirty="0"/>
        </a:p>
      </dsp:txBody>
      <dsp:txXfrm rot="-5400000">
        <a:off x="3172490" y="224861"/>
        <a:ext cx="4533873" cy="4156572"/>
      </dsp:txXfrm>
    </dsp:sp>
  </dsp:spTree>
</dsp:drawing>
</file>

<file path=ppt/diagrams/drawing3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1424F8D-DC63-4825-AA87-28C7511B71C4}">
      <dsp:nvSpPr>
        <dsp:cNvPr id="0" name=""/>
        <dsp:cNvSpPr/>
      </dsp:nvSpPr>
      <dsp:spPr>
        <a:xfrm>
          <a:off x="0" y="211593"/>
          <a:ext cx="4978895" cy="894381"/>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lvl="0" algn="ctr" defTabSz="1066800">
            <a:lnSpc>
              <a:spcPct val="90000"/>
            </a:lnSpc>
            <a:spcBef>
              <a:spcPct val="0"/>
            </a:spcBef>
            <a:spcAft>
              <a:spcPct val="35000"/>
            </a:spcAft>
          </a:pPr>
          <a:r>
            <a:rPr lang="es-MX" sz="2400" kern="1200" dirty="0" smtClean="0"/>
            <a:t>El crecimiento económico mexicano en 1994, se apoyo:</a:t>
          </a:r>
          <a:endParaRPr lang="es-MX" sz="2400" kern="1200" dirty="0"/>
        </a:p>
      </dsp:txBody>
      <dsp:txXfrm>
        <a:off x="0" y="211593"/>
        <a:ext cx="4978895" cy="894381"/>
      </dsp:txXfrm>
    </dsp:sp>
    <dsp:sp modelId="{085C0A15-64EF-4D26-8998-F138BE774905}">
      <dsp:nvSpPr>
        <dsp:cNvPr id="0" name=""/>
        <dsp:cNvSpPr/>
      </dsp:nvSpPr>
      <dsp:spPr>
        <a:xfrm>
          <a:off x="0" y="1105974"/>
          <a:ext cx="4978895" cy="4875119"/>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a:lnSpc>
              <a:spcPct val="90000"/>
            </a:lnSpc>
            <a:spcBef>
              <a:spcPct val="0"/>
            </a:spcBef>
            <a:spcAft>
              <a:spcPct val="15000"/>
            </a:spcAft>
            <a:buChar char="•"/>
          </a:pPr>
          <a:r>
            <a:rPr lang="es-MX" sz="2400" b="1" kern="1200" dirty="0" smtClean="0"/>
            <a:t>En una fuerte recuperación de la producción industrial, la cual obtuvo la tasa de crecimiento más alta de los últimos 4 años. </a:t>
          </a:r>
          <a:endParaRPr lang="es-MX" sz="2400" kern="1200" dirty="0"/>
        </a:p>
        <a:p>
          <a:pPr marL="228600" lvl="1" indent="-228600" algn="l" defTabSz="1066800">
            <a:lnSpc>
              <a:spcPct val="90000"/>
            </a:lnSpc>
            <a:spcBef>
              <a:spcPct val="0"/>
            </a:spcBef>
            <a:spcAft>
              <a:spcPct val="15000"/>
            </a:spcAft>
            <a:buChar char="•"/>
          </a:pPr>
          <a:r>
            <a:rPr lang="es-MX" sz="2400" b="1" kern="1200" dirty="0" smtClean="0"/>
            <a:t>El dinamismo de este sector se sustentó en el desempeño de las 4 grandes divisiones que lo conforman, pero principalmente en las de construcción, manufacturas y electricidad.</a:t>
          </a:r>
          <a:endParaRPr lang="es-MX" sz="2400" kern="1200" dirty="0"/>
        </a:p>
        <a:p>
          <a:pPr marL="228600" lvl="1" indent="-228600" algn="l" defTabSz="1066800">
            <a:lnSpc>
              <a:spcPct val="90000"/>
            </a:lnSpc>
            <a:spcBef>
              <a:spcPct val="0"/>
            </a:spcBef>
            <a:spcAft>
              <a:spcPct val="15000"/>
            </a:spcAft>
            <a:buChar char="•"/>
          </a:pPr>
          <a:endParaRPr lang="es-MX" sz="2400" kern="1200" dirty="0"/>
        </a:p>
      </dsp:txBody>
      <dsp:txXfrm>
        <a:off x="0" y="1105974"/>
        <a:ext cx="4978895" cy="487511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CC9C02-58E0-4507-B197-1E44BA30C523}">
      <dsp:nvSpPr>
        <dsp:cNvPr id="0" name=""/>
        <dsp:cNvSpPr/>
      </dsp:nvSpPr>
      <dsp:spPr>
        <a:xfrm>
          <a:off x="3744398" y="2592298"/>
          <a:ext cx="1159313" cy="115936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444500">
            <a:lnSpc>
              <a:spcPct val="90000"/>
            </a:lnSpc>
            <a:spcBef>
              <a:spcPct val="0"/>
            </a:spcBef>
            <a:spcAft>
              <a:spcPct val="35000"/>
            </a:spcAft>
          </a:pPr>
          <a:r>
            <a:rPr lang="es-MX" sz="1000" b="1" kern="1200" dirty="0" smtClean="0"/>
            <a:t>La inflación </a:t>
          </a:r>
          <a:endParaRPr lang="es-MX" sz="1000" kern="1200" dirty="0"/>
        </a:p>
      </dsp:txBody>
      <dsp:txXfrm>
        <a:off x="3800991" y="2648891"/>
        <a:ext cx="1046127" cy="1046183"/>
      </dsp:txXfrm>
    </dsp:sp>
    <dsp:sp modelId="{507E9D90-BC8A-4BEC-9998-46CB694AA9C7}">
      <dsp:nvSpPr>
        <dsp:cNvPr id="0" name=""/>
        <dsp:cNvSpPr/>
      </dsp:nvSpPr>
      <dsp:spPr>
        <a:xfrm rot="16194876">
          <a:off x="3727770" y="1997764"/>
          <a:ext cx="1189069" cy="0"/>
        </a:xfrm>
        <a:custGeom>
          <a:avLst/>
          <a:gdLst/>
          <a:ahLst/>
          <a:cxnLst/>
          <a:rect l="0" t="0" r="0" b="0"/>
          <a:pathLst>
            <a:path>
              <a:moveTo>
                <a:pt x="0" y="0"/>
              </a:moveTo>
              <a:lnTo>
                <a:pt x="1189069"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BE28326-60EA-400A-A993-FF74BCFECB04}">
      <dsp:nvSpPr>
        <dsp:cNvPr id="0" name=""/>
        <dsp:cNvSpPr/>
      </dsp:nvSpPr>
      <dsp:spPr>
        <a:xfrm>
          <a:off x="3240360" y="144026"/>
          <a:ext cx="2160239" cy="125920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666750">
            <a:lnSpc>
              <a:spcPct val="90000"/>
            </a:lnSpc>
            <a:spcBef>
              <a:spcPct val="0"/>
            </a:spcBef>
            <a:spcAft>
              <a:spcPct val="35000"/>
            </a:spcAft>
          </a:pPr>
          <a:r>
            <a:rPr lang="es-MX" sz="1500" b="1" kern="1200" dirty="0" smtClean="0"/>
            <a:t>Es esencialmente un fenómeno monetario causado por la excesiva expansión del crédito,</a:t>
          </a:r>
          <a:endParaRPr lang="es-MX" sz="1500" kern="1200" dirty="0"/>
        </a:p>
      </dsp:txBody>
      <dsp:txXfrm>
        <a:off x="3301829" y="205495"/>
        <a:ext cx="2037301" cy="1136265"/>
      </dsp:txXfrm>
    </dsp:sp>
    <dsp:sp modelId="{C49BEA2F-CCF9-4D46-9B13-2E790B893231}">
      <dsp:nvSpPr>
        <dsp:cNvPr id="0" name=""/>
        <dsp:cNvSpPr/>
      </dsp:nvSpPr>
      <dsp:spPr>
        <a:xfrm rot="21574877">
          <a:off x="4903693" y="3162822"/>
          <a:ext cx="1347677" cy="0"/>
        </a:xfrm>
        <a:custGeom>
          <a:avLst/>
          <a:gdLst/>
          <a:ahLst/>
          <a:cxnLst/>
          <a:rect l="0" t="0" r="0" b="0"/>
          <a:pathLst>
            <a:path>
              <a:moveTo>
                <a:pt x="0" y="0"/>
              </a:moveTo>
              <a:lnTo>
                <a:pt x="1347677"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FE2086F-DCF3-468C-8B9D-9C0E3F2F11AA}">
      <dsp:nvSpPr>
        <dsp:cNvPr id="0" name=""/>
        <dsp:cNvSpPr/>
      </dsp:nvSpPr>
      <dsp:spPr>
        <a:xfrm>
          <a:off x="6251353" y="2520270"/>
          <a:ext cx="2196391" cy="125920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666750">
            <a:lnSpc>
              <a:spcPct val="90000"/>
            </a:lnSpc>
            <a:spcBef>
              <a:spcPct val="0"/>
            </a:spcBef>
            <a:spcAft>
              <a:spcPct val="35000"/>
            </a:spcAft>
          </a:pPr>
          <a:r>
            <a:rPr lang="es-MX" sz="1500" b="1" kern="1200" dirty="0" smtClean="0"/>
            <a:t>Sólo puede corregirse mediante una política monetaria restrictiva. </a:t>
          </a:r>
          <a:endParaRPr lang="es-MX" sz="1500" kern="1200" dirty="0"/>
        </a:p>
      </dsp:txBody>
      <dsp:txXfrm>
        <a:off x="6312822" y="2581739"/>
        <a:ext cx="2073453" cy="1136265"/>
      </dsp:txXfrm>
    </dsp:sp>
    <dsp:sp modelId="{EC92EAE3-791F-490B-BD34-92AB944794D2}">
      <dsp:nvSpPr>
        <dsp:cNvPr id="0" name=""/>
        <dsp:cNvSpPr/>
      </dsp:nvSpPr>
      <dsp:spPr>
        <a:xfrm rot="5375527">
          <a:off x="3902798" y="4180090"/>
          <a:ext cx="856867" cy="0"/>
        </a:xfrm>
        <a:custGeom>
          <a:avLst/>
          <a:gdLst/>
          <a:ahLst/>
          <a:cxnLst/>
          <a:rect l="0" t="0" r="0" b="0"/>
          <a:pathLst>
            <a:path>
              <a:moveTo>
                <a:pt x="0" y="0"/>
              </a:moveTo>
              <a:lnTo>
                <a:pt x="856867"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CEE7C26-56D7-4E65-9558-C16626EF9C8D}">
      <dsp:nvSpPr>
        <dsp:cNvPr id="0" name=""/>
        <dsp:cNvSpPr/>
      </dsp:nvSpPr>
      <dsp:spPr>
        <a:xfrm>
          <a:off x="2952336" y="4608513"/>
          <a:ext cx="2772855" cy="125920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711200">
            <a:lnSpc>
              <a:spcPct val="90000"/>
            </a:lnSpc>
            <a:spcBef>
              <a:spcPct val="0"/>
            </a:spcBef>
            <a:spcAft>
              <a:spcPct val="35000"/>
            </a:spcAft>
          </a:pPr>
          <a:r>
            <a:rPr lang="es-MX" sz="1600" b="1" kern="1200" dirty="0" smtClean="0"/>
            <a:t>Ésta política , no puede generar efectos permanentes sobre la producción y el empleo, </a:t>
          </a:r>
          <a:endParaRPr lang="es-MX" sz="1600" kern="1200" dirty="0"/>
        </a:p>
      </dsp:txBody>
      <dsp:txXfrm>
        <a:off x="3013805" y="4669982"/>
        <a:ext cx="2649917" cy="1136265"/>
      </dsp:txXfrm>
    </dsp:sp>
    <dsp:sp modelId="{D2606A7F-E967-4FB3-ABFF-55E41E73EF2F}">
      <dsp:nvSpPr>
        <dsp:cNvPr id="0" name=""/>
        <dsp:cNvSpPr/>
      </dsp:nvSpPr>
      <dsp:spPr>
        <a:xfrm rot="10853695">
          <a:off x="2821593" y="3155721"/>
          <a:ext cx="922860" cy="0"/>
        </a:xfrm>
        <a:custGeom>
          <a:avLst/>
          <a:gdLst/>
          <a:ahLst/>
          <a:cxnLst/>
          <a:rect l="0" t="0" r="0" b="0"/>
          <a:pathLst>
            <a:path>
              <a:moveTo>
                <a:pt x="0" y="0"/>
              </a:moveTo>
              <a:lnTo>
                <a:pt x="922860"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6625604-112A-4C15-B96D-53F6957418B2}">
      <dsp:nvSpPr>
        <dsp:cNvPr id="0" name=""/>
        <dsp:cNvSpPr/>
      </dsp:nvSpPr>
      <dsp:spPr>
        <a:xfrm>
          <a:off x="751682" y="2376265"/>
          <a:ext cx="2069967" cy="151216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lvl="0" algn="ctr" defTabSz="488950">
            <a:lnSpc>
              <a:spcPct val="90000"/>
            </a:lnSpc>
            <a:spcBef>
              <a:spcPct val="0"/>
            </a:spcBef>
            <a:spcAft>
              <a:spcPct val="35000"/>
            </a:spcAft>
          </a:pPr>
          <a:r>
            <a:rPr lang="es-MX" sz="1100" b="1" kern="1200" dirty="0" smtClean="0"/>
            <a:t>Sólo cambios no anticipados en la oferta monetaria pueden afectar la producción, lo cual significa que toda recesión causada por una política crediticia será transitoria.</a:t>
          </a:r>
          <a:endParaRPr lang="es-MX" sz="1100" kern="1200" dirty="0"/>
        </a:p>
      </dsp:txBody>
      <dsp:txXfrm>
        <a:off x="825500" y="2450083"/>
        <a:ext cx="1922331" cy="1364529"/>
      </dsp:txXfrm>
    </dsp:sp>
  </dsp:spTree>
</dsp:drawing>
</file>

<file path=ppt/diagrams/drawing4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09EF8D7-81C1-4788-9A0F-F33DB83B4392}">
      <dsp:nvSpPr>
        <dsp:cNvPr id="0" name=""/>
        <dsp:cNvSpPr/>
      </dsp:nvSpPr>
      <dsp:spPr>
        <a:xfrm>
          <a:off x="5071" y="2576002"/>
          <a:ext cx="2601709" cy="1040683"/>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6350" rIns="0" bIns="6350" numCol="1" spcCol="1270" anchor="ctr" anchorCtr="0">
          <a:noAutofit/>
        </a:bodyPr>
        <a:lstStyle/>
        <a:p>
          <a:pPr lvl="0" algn="ctr" defTabSz="444500">
            <a:lnSpc>
              <a:spcPct val="90000"/>
            </a:lnSpc>
            <a:spcBef>
              <a:spcPct val="0"/>
            </a:spcBef>
            <a:spcAft>
              <a:spcPct val="35000"/>
            </a:spcAft>
          </a:pPr>
          <a:r>
            <a:rPr lang="es-MX" sz="1000" kern="1200" dirty="0" smtClean="0"/>
            <a:t>Factores que resaltan el bajo incremento que tuvieron los precios de las mercancías no incluidos en la canasta básica</a:t>
          </a:r>
          <a:endParaRPr lang="es-MX" sz="1000" kern="1200" dirty="0"/>
        </a:p>
      </dsp:txBody>
      <dsp:txXfrm>
        <a:off x="525413" y="2576002"/>
        <a:ext cx="1561026" cy="1040683"/>
      </dsp:txXfrm>
    </dsp:sp>
    <dsp:sp modelId="{C5F22EB3-3236-410D-AADC-A2C99A818B11}">
      <dsp:nvSpPr>
        <dsp:cNvPr id="0" name=""/>
        <dsp:cNvSpPr/>
      </dsp:nvSpPr>
      <dsp:spPr>
        <a:xfrm>
          <a:off x="2232249" y="2664296"/>
          <a:ext cx="2159418" cy="863767"/>
        </a:xfrm>
        <a:prstGeom prst="chevron">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700" tIns="6350" rIns="0" bIns="6350" numCol="1" spcCol="1270" anchor="ctr" anchorCtr="0">
          <a:noAutofit/>
        </a:bodyPr>
        <a:lstStyle/>
        <a:p>
          <a:pPr lvl="0" algn="ctr" defTabSz="444500">
            <a:lnSpc>
              <a:spcPct val="90000"/>
            </a:lnSpc>
            <a:spcBef>
              <a:spcPct val="0"/>
            </a:spcBef>
            <a:spcAft>
              <a:spcPct val="35000"/>
            </a:spcAft>
          </a:pPr>
          <a:r>
            <a:rPr lang="es-MX" sz="1000" b="1" kern="1200" dirty="0" smtClean="0"/>
            <a:t>La entrada en vigor del TLC se tradujo en menores niveles de protección, lo cual tuvo un impacto directo a la baja en el precio de ciertos productos. </a:t>
          </a:r>
          <a:endParaRPr lang="es-MX" sz="1000" kern="1200" dirty="0"/>
        </a:p>
      </dsp:txBody>
      <dsp:txXfrm>
        <a:off x="2664133" y="2664296"/>
        <a:ext cx="1295651" cy="863767"/>
      </dsp:txXfrm>
    </dsp:sp>
    <dsp:sp modelId="{EEA1221A-37A8-4B3F-BE71-21071CBDE33F}">
      <dsp:nvSpPr>
        <dsp:cNvPr id="0" name=""/>
        <dsp:cNvSpPr/>
      </dsp:nvSpPr>
      <dsp:spPr>
        <a:xfrm>
          <a:off x="4125658" y="2664460"/>
          <a:ext cx="2159418" cy="863767"/>
        </a:xfrm>
        <a:prstGeom prst="chevron">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60" tIns="5080" rIns="0" bIns="5080" numCol="1" spcCol="1270" anchor="ctr" anchorCtr="0">
          <a:noAutofit/>
        </a:bodyPr>
        <a:lstStyle/>
        <a:p>
          <a:pPr lvl="0" algn="ctr" defTabSz="355600">
            <a:lnSpc>
              <a:spcPct val="90000"/>
            </a:lnSpc>
            <a:spcBef>
              <a:spcPct val="0"/>
            </a:spcBef>
            <a:spcAft>
              <a:spcPct val="35000"/>
            </a:spcAft>
          </a:pPr>
          <a:r>
            <a:rPr lang="es-MX" sz="800" b="1" kern="1200" dirty="0" smtClean="0"/>
            <a:t>Ante una mayor apertura comercial, varias empresas absorbieron, con cargo a sus márgenes de comercialización el impacto de los ajustes cambiaron con objeto de no perder su participación en el mercado a favor de importaciones.</a:t>
          </a:r>
          <a:endParaRPr lang="es-MX" sz="800" kern="1200" dirty="0"/>
        </a:p>
      </dsp:txBody>
      <dsp:txXfrm>
        <a:off x="4557542" y="2664460"/>
        <a:ext cx="1295651" cy="863767"/>
      </dsp:txXfrm>
    </dsp:sp>
    <dsp:sp modelId="{16035A42-14ED-44E5-B216-A6437158AD24}">
      <dsp:nvSpPr>
        <dsp:cNvPr id="0" name=""/>
        <dsp:cNvSpPr/>
      </dsp:nvSpPr>
      <dsp:spPr>
        <a:xfrm>
          <a:off x="5982758" y="2664460"/>
          <a:ext cx="2159418" cy="863767"/>
        </a:xfrm>
        <a:prstGeom prst="chevron">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 tIns="5715" rIns="0" bIns="5715" numCol="1" spcCol="1270" anchor="ctr" anchorCtr="0">
          <a:noAutofit/>
        </a:bodyPr>
        <a:lstStyle/>
        <a:p>
          <a:pPr lvl="0" algn="ctr" defTabSz="400050">
            <a:lnSpc>
              <a:spcPct val="90000"/>
            </a:lnSpc>
            <a:spcBef>
              <a:spcPct val="0"/>
            </a:spcBef>
            <a:spcAft>
              <a:spcPct val="35000"/>
            </a:spcAft>
          </a:pPr>
          <a:r>
            <a:rPr lang="es-MX" sz="900" b="1" kern="1200" dirty="0" smtClean="0"/>
            <a:t>Y el crecimiento de la economía informal es un factor que también debió influir sobre el nivel de precios de ese tipo de bien.</a:t>
          </a:r>
          <a:endParaRPr lang="es-MX" sz="900" kern="1200" dirty="0"/>
        </a:p>
      </dsp:txBody>
      <dsp:txXfrm>
        <a:off x="6414642" y="2664460"/>
        <a:ext cx="1295651" cy="863767"/>
      </dsp:txXfrm>
    </dsp:sp>
  </dsp:spTree>
</dsp:drawing>
</file>

<file path=ppt/diagrams/drawing4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65D491-1E2E-4DF6-8C63-0FEEB9981FFF}">
      <dsp:nvSpPr>
        <dsp:cNvPr id="0" name=""/>
        <dsp:cNvSpPr/>
      </dsp:nvSpPr>
      <dsp:spPr>
        <a:xfrm>
          <a:off x="0" y="0"/>
          <a:ext cx="5701024" cy="190101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MX" sz="2000" kern="1200" dirty="0" smtClean="0"/>
            <a:t>Principales resultados que mostró una evolución mixta en el sector externo de la economía mexicana en 1994;</a:t>
          </a:r>
          <a:endParaRPr lang="es-MX" sz="2000" kern="1200" dirty="0"/>
        </a:p>
      </dsp:txBody>
      <dsp:txXfrm>
        <a:off x="55679" y="55679"/>
        <a:ext cx="3649684" cy="1789653"/>
      </dsp:txXfrm>
    </dsp:sp>
    <dsp:sp modelId="{BDD8DF7A-FEAD-4C8F-B22C-9F4B6E791FEC}">
      <dsp:nvSpPr>
        <dsp:cNvPr id="0" name=""/>
        <dsp:cNvSpPr/>
      </dsp:nvSpPr>
      <dsp:spPr>
        <a:xfrm>
          <a:off x="503031" y="2217846"/>
          <a:ext cx="5701024" cy="190101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b="1" kern="1200" dirty="0" smtClean="0"/>
            <a:t>Mayor dinamismo de las exportaciones totales de mercancías originado en las ventas no petroleras, ya que las petroleras permanecieron sin cambios; aumento significativo en el ritmo del crecimiento de las exportaciones manufactureras, proveniente tanto de las ventas de las empresas maquiladoras como de las no maquiladoras, mayor crecimiento de las importaciones de bienes intermedios, de capital y de consumo debido a la reactivación del crecimiento económico.</a:t>
          </a:r>
          <a:endParaRPr lang="es-MX" sz="1200" kern="1200" dirty="0"/>
        </a:p>
      </dsp:txBody>
      <dsp:txXfrm>
        <a:off x="558710" y="2273525"/>
        <a:ext cx="3850977" cy="1789653"/>
      </dsp:txXfrm>
    </dsp:sp>
    <dsp:sp modelId="{487F5DA3-86C5-4EFC-B5D5-84263416C229}">
      <dsp:nvSpPr>
        <dsp:cNvPr id="0" name=""/>
        <dsp:cNvSpPr/>
      </dsp:nvSpPr>
      <dsp:spPr>
        <a:xfrm>
          <a:off x="1006063" y="4435692"/>
          <a:ext cx="5701024" cy="190101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b="1" kern="1200" dirty="0" smtClean="0"/>
            <a:t>Así como la entrada en vigor del tratado trilateral del libre comercio; niveles más elevados de déficit en la balanza comercial y de la cuenta corriente de la balanza de pagos; y reversiones de los flujos de capital hacia México; como consecuencia de eventos  políticos y delictivos de impacto negativo.</a:t>
          </a:r>
          <a:endParaRPr lang="es-MX" sz="1400" kern="1200" dirty="0"/>
        </a:p>
      </dsp:txBody>
      <dsp:txXfrm>
        <a:off x="1061742" y="4491371"/>
        <a:ext cx="3850977" cy="1789653"/>
      </dsp:txXfrm>
    </dsp:sp>
    <dsp:sp modelId="{C6895E07-3BEF-42E9-AC7B-B755F641E464}">
      <dsp:nvSpPr>
        <dsp:cNvPr id="0" name=""/>
        <dsp:cNvSpPr/>
      </dsp:nvSpPr>
      <dsp:spPr>
        <a:xfrm>
          <a:off x="4465367" y="1441600"/>
          <a:ext cx="1235657" cy="1235657"/>
        </a:xfrm>
        <a:prstGeom prst="downArrow">
          <a:avLst>
            <a:gd name="adj1" fmla="val 55000"/>
            <a:gd name="adj2" fmla="val 45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s-MX" sz="3600" kern="1200"/>
        </a:p>
      </dsp:txBody>
      <dsp:txXfrm>
        <a:off x="4743390" y="1441600"/>
        <a:ext cx="679611" cy="929832"/>
      </dsp:txXfrm>
    </dsp:sp>
    <dsp:sp modelId="{BE58BD37-93FF-42D4-973A-C2F2E3062DC5}">
      <dsp:nvSpPr>
        <dsp:cNvPr id="0" name=""/>
        <dsp:cNvSpPr/>
      </dsp:nvSpPr>
      <dsp:spPr>
        <a:xfrm>
          <a:off x="4968399" y="3646773"/>
          <a:ext cx="1235657" cy="1235657"/>
        </a:xfrm>
        <a:prstGeom prst="downArrow">
          <a:avLst>
            <a:gd name="adj1" fmla="val 55000"/>
            <a:gd name="adj2" fmla="val 45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s-MX" sz="3600" kern="1200"/>
        </a:p>
      </dsp:txBody>
      <dsp:txXfrm>
        <a:off x="5246422" y="3646773"/>
        <a:ext cx="679611" cy="929832"/>
      </dsp:txXfrm>
    </dsp:sp>
  </dsp:spTree>
</dsp:drawing>
</file>

<file path=ppt/diagrams/drawing4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4A3D11E-D6F8-4964-A880-EC66CD3E397D}">
      <dsp:nvSpPr>
        <dsp:cNvPr id="0" name=""/>
        <dsp:cNvSpPr/>
      </dsp:nvSpPr>
      <dsp:spPr>
        <a:xfrm rot="5400000">
          <a:off x="-607401" y="2458983"/>
          <a:ext cx="2673636" cy="322688"/>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B4E93B0-BE8A-4FD4-9479-76AFE615CC4A}">
      <dsp:nvSpPr>
        <dsp:cNvPr id="0" name=""/>
        <dsp:cNvSpPr/>
      </dsp:nvSpPr>
      <dsp:spPr>
        <a:xfrm>
          <a:off x="4614" y="748188"/>
          <a:ext cx="3585426" cy="215125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s-MX" sz="2100" kern="1200" dirty="0" smtClean="0"/>
            <a:t>Productos por los que incremento la importación de bienes de consumo y a que se debió tal aumento</a:t>
          </a:r>
          <a:endParaRPr lang="es-MX" sz="2100" kern="1200" dirty="0"/>
        </a:p>
      </dsp:txBody>
      <dsp:txXfrm>
        <a:off x="67622" y="811196"/>
        <a:ext cx="3459410" cy="2025239"/>
      </dsp:txXfrm>
    </dsp:sp>
    <dsp:sp modelId="{7532CBCE-4B45-4A7B-8447-AFB57A18F00E}">
      <dsp:nvSpPr>
        <dsp:cNvPr id="0" name=""/>
        <dsp:cNvSpPr/>
      </dsp:nvSpPr>
      <dsp:spPr>
        <a:xfrm>
          <a:off x="737133" y="3803517"/>
          <a:ext cx="4753183" cy="322688"/>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3C0E697-55F0-45A2-A90A-B5A1DE166DA4}">
      <dsp:nvSpPr>
        <dsp:cNvPr id="0" name=""/>
        <dsp:cNvSpPr/>
      </dsp:nvSpPr>
      <dsp:spPr>
        <a:xfrm>
          <a:off x="4614" y="3437258"/>
          <a:ext cx="3585426" cy="215125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s-MX" sz="2100" b="1" kern="1200" dirty="0" smtClean="0"/>
            <a:t>Alimentos y bebidas, medicamentos, carnes frescas y, vehículos nuevos. </a:t>
          </a:r>
          <a:endParaRPr lang="es-MX" sz="2100" kern="1200" dirty="0"/>
        </a:p>
      </dsp:txBody>
      <dsp:txXfrm>
        <a:off x="67622" y="3500266"/>
        <a:ext cx="3459410" cy="2025239"/>
      </dsp:txXfrm>
    </dsp:sp>
    <dsp:sp modelId="{F8BEC2FD-A502-4FAC-8037-CA155D4EACC3}">
      <dsp:nvSpPr>
        <dsp:cNvPr id="0" name=""/>
        <dsp:cNvSpPr/>
      </dsp:nvSpPr>
      <dsp:spPr>
        <a:xfrm>
          <a:off x="4773231" y="3437258"/>
          <a:ext cx="3585426" cy="215125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s-MX" sz="2100" b="1" kern="1200" dirty="0" smtClean="0"/>
            <a:t>Tal incremento obedeció a la adopción de una estrategia más eficiente de producción-venta por parte de la industria automotriz terminal.</a:t>
          </a:r>
          <a:endParaRPr lang="es-MX" sz="2100" kern="1200" dirty="0"/>
        </a:p>
      </dsp:txBody>
      <dsp:txXfrm>
        <a:off x="4836239" y="3500266"/>
        <a:ext cx="3459410" cy="2025239"/>
      </dsp:txXfrm>
    </dsp:sp>
  </dsp:spTree>
</dsp:drawing>
</file>

<file path=ppt/diagrams/drawing4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896FB56-C08A-477C-A1AE-2E6FCFB69722}">
      <dsp:nvSpPr>
        <dsp:cNvPr id="0" name=""/>
        <dsp:cNvSpPr/>
      </dsp:nvSpPr>
      <dsp:spPr>
        <a:xfrm>
          <a:off x="886" y="2684408"/>
          <a:ext cx="2181444" cy="109072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MX" sz="1000" kern="1200" dirty="0" smtClean="0"/>
            <a:t>Los ingresos y egresos de la balanza de servicios sectoriales  aumentaron debido:</a:t>
          </a:r>
          <a:endParaRPr lang="es-MX" sz="1000" kern="1200" dirty="0"/>
        </a:p>
      </dsp:txBody>
      <dsp:txXfrm>
        <a:off x="32832" y="2716354"/>
        <a:ext cx="2117552" cy="1026830"/>
      </dsp:txXfrm>
    </dsp:sp>
    <dsp:sp modelId="{9B2FC401-1A31-4FD9-A648-AA50484EFE3B}">
      <dsp:nvSpPr>
        <dsp:cNvPr id="0" name=""/>
        <dsp:cNvSpPr/>
      </dsp:nvSpPr>
      <dsp:spPr>
        <a:xfrm rot="18770822">
          <a:off x="1977060" y="2742565"/>
          <a:ext cx="1283120" cy="33662"/>
        </a:xfrm>
        <a:custGeom>
          <a:avLst/>
          <a:gdLst/>
          <a:ahLst/>
          <a:cxnLst/>
          <a:rect l="0" t="0" r="0" b="0"/>
          <a:pathLst>
            <a:path>
              <a:moveTo>
                <a:pt x="0" y="16831"/>
              </a:moveTo>
              <a:lnTo>
                <a:pt x="1283120" y="1683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2586542" y="2727318"/>
        <a:ext cx="64156" cy="64156"/>
      </dsp:txXfrm>
    </dsp:sp>
    <dsp:sp modelId="{1F77450A-B75F-4444-8114-3692749A9DE8}">
      <dsp:nvSpPr>
        <dsp:cNvPr id="0" name=""/>
        <dsp:cNvSpPr/>
      </dsp:nvSpPr>
      <dsp:spPr>
        <a:xfrm>
          <a:off x="3054909" y="1743660"/>
          <a:ext cx="2181444" cy="109072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MX" sz="1000" kern="1200" dirty="0" smtClean="0"/>
            <a:t>INGRESOS</a:t>
          </a:r>
          <a:endParaRPr lang="es-MX" sz="1000" kern="1200" dirty="0"/>
        </a:p>
      </dsp:txBody>
      <dsp:txXfrm>
        <a:off x="3086855" y="1775606"/>
        <a:ext cx="2117552" cy="1026830"/>
      </dsp:txXfrm>
    </dsp:sp>
    <dsp:sp modelId="{93DC6E22-B719-469B-A422-AB221D60F551}">
      <dsp:nvSpPr>
        <dsp:cNvPr id="0" name=""/>
        <dsp:cNvSpPr/>
      </dsp:nvSpPr>
      <dsp:spPr>
        <a:xfrm rot="19457599">
          <a:off x="5135351" y="1958608"/>
          <a:ext cx="1074583" cy="33662"/>
        </a:xfrm>
        <a:custGeom>
          <a:avLst/>
          <a:gdLst/>
          <a:ahLst/>
          <a:cxnLst/>
          <a:rect l="0" t="0" r="0" b="0"/>
          <a:pathLst>
            <a:path>
              <a:moveTo>
                <a:pt x="0" y="16831"/>
              </a:moveTo>
              <a:lnTo>
                <a:pt x="1074583" y="16831"/>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5645778" y="1948574"/>
        <a:ext cx="53729" cy="53729"/>
      </dsp:txXfrm>
    </dsp:sp>
    <dsp:sp modelId="{F6698832-33E4-40CA-B9DD-91A470CC80A5}">
      <dsp:nvSpPr>
        <dsp:cNvPr id="0" name=""/>
        <dsp:cNvSpPr/>
      </dsp:nvSpPr>
      <dsp:spPr>
        <a:xfrm>
          <a:off x="6108932" y="1116495"/>
          <a:ext cx="2181444" cy="109072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MX" sz="1000" b="1" kern="1200" dirty="0" smtClean="0"/>
            <a:t>Se incrementaron tanto por las elevaciones de las tasas de interés en los mercados internacionales</a:t>
          </a:r>
          <a:r>
            <a:rPr lang="es-MX" sz="1000" b="1" kern="1200" smtClean="0"/>
            <a:t>, </a:t>
          </a:r>
          <a:endParaRPr lang="es-MX" sz="1000" kern="1200" dirty="0"/>
        </a:p>
      </dsp:txBody>
      <dsp:txXfrm>
        <a:off x="6140878" y="1148441"/>
        <a:ext cx="2117552" cy="1026830"/>
      </dsp:txXfrm>
    </dsp:sp>
    <dsp:sp modelId="{6CC9CBFB-343C-47F6-A560-234C40DD43DD}">
      <dsp:nvSpPr>
        <dsp:cNvPr id="0" name=""/>
        <dsp:cNvSpPr/>
      </dsp:nvSpPr>
      <dsp:spPr>
        <a:xfrm rot="2142401">
          <a:off x="5135351" y="2585773"/>
          <a:ext cx="1074583" cy="33662"/>
        </a:xfrm>
        <a:custGeom>
          <a:avLst/>
          <a:gdLst/>
          <a:ahLst/>
          <a:cxnLst/>
          <a:rect l="0" t="0" r="0" b="0"/>
          <a:pathLst>
            <a:path>
              <a:moveTo>
                <a:pt x="0" y="16831"/>
              </a:moveTo>
              <a:lnTo>
                <a:pt x="1074583" y="16831"/>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5645778" y="2575740"/>
        <a:ext cx="53729" cy="53729"/>
      </dsp:txXfrm>
    </dsp:sp>
    <dsp:sp modelId="{1142B50F-C71D-46B0-9844-59A19CDC5733}">
      <dsp:nvSpPr>
        <dsp:cNvPr id="0" name=""/>
        <dsp:cNvSpPr/>
      </dsp:nvSpPr>
      <dsp:spPr>
        <a:xfrm>
          <a:off x="6108932" y="2370826"/>
          <a:ext cx="2181444" cy="109072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MX" sz="1000" b="1" kern="1200" dirty="0" smtClean="0"/>
            <a:t>Como por un aumento de los depósitos en el exterior de residentes en México. </a:t>
          </a:r>
          <a:endParaRPr lang="es-MX" sz="1000" kern="1200" dirty="0"/>
        </a:p>
      </dsp:txBody>
      <dsp:txXfrm>
        <a:off x="6140878" y="2402772"/>
        <a:ext cx="2117552" cy="1026830"/>
      </dsp:txXfrm>
    </dsp:sp>
    <dsp:sp modelId="{7B3A998F-5690-4672-84B5-8A53A19A3D73}">
      <dsp:nvSpPr>
        <dsp:cNvPr id="0" name=""/>
        <dsp:cNvSpPr/>
      </dsp:nvSpPr>
      <dsp:spPr>
        <a:xfrm rot="2829178">
          <a:off x="1977060" y="3683313"/>
          <a:ext cx="1283120" cy="33662"/>
        </a:xfrm>
        <a:custGeom>
          <a:avLst/>
          <a:gdLst/>
          <a:ahLst/>
          <a:cxnLst/>
          <a:rect l="0" t="0" r="0" b="0"/>
          <a:pathLst>
            <a:path>
              <a:moveTo>
                <a:pt x="0" y="16831"/>
              </a:moveTo>
              <a:lnTo>
                <a:pt x="1283120" y="1683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2586542" y="3668066"/>
        <a:ext cx="64156" cy="64156"/>
      </dsp:txXfrm>
    </dsp:sp>
    <dsp:sp modelId="{441A18A1-4C2C-432C-8ED2-12D72F3DF3F8}">
      <dsp:nvSpPr>
        <dsp:cNvPr id="0" name=""/>
        <dsp:cNvSpPr/>
      </dsp:nvSpPr>
      <dsp:spPr>
        <a:xfrm>
          <a:off x="3054909" y="3625157"/>
          <a:ext cx="2181444" cy="109072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MX" sz="1000" kern="1200" dirty="0" smtClean="0"/>
            <a:t>EGRESOS</a:t>
          </a:r>
          <a:endParaRPr lang="es-MX" sz="1000" kern="1200" dirty="0"/>
        </a:p>
      </dsp:txBody>
      <dsp:txXfrm>
        <a:off x="3086855" y="3657103"/>
        <a:ext cx="2117552" cy="1026830"/>
      </dsp:txXfrm>
    </dsp:sp>
    <dsp:sp modelId="{D9635974-0562-41FC-B2E7-276BCBE8C96B}">
      <dsp:nvSpPr>
        <dsp:cNvPr id="0" name=""/>
        <dsp:cNvSpPr/>
      </dsp:nvSpPr>
      <dsp:spPr>
        <a:xfrm>
          <a:off x="5236354" y="4153687"/>
          <a:ext cx="872577" cy="33662"/>
        </a:xfrm>
        <a:custGeom>
          <a:avLst/>
          <a:gdLst/>
          <a:ahLst/>
          <a:cxnLst/>
          <a:rect l="0" t="0" r="0" b="0"/>
          <a:pathLst>
            <a:path>
              <a:moveTo>
                <a:pt x="0" y="16831"/>
              </a:moveTo>
              <a:lnTo>
                <a:pt x="872577" y="16831"/>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5650829" y="4148703"/>
        <a:ext cx="43628" cy="43628"/>
      </dsp:txXfrm>
    </dsp:sp>
    <dsp:sp modelId="{780671E8-581B-4D0E-88D3-4FEDFB2B0439}">
      <dsp:nvSpPr>
        <dsp:cNvPr id="0" name=""/>
        <dsp:cNvSpPr/>
      </dsp:nvSpPr>
      <dsp:spPr>
        <a:xfrm>
          <a:off x="6108932" y="3625157"/>
          <a:ext cx="2181444" cy="109072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MX" sz="1000" b="1" kern="1200" dirty="0" smtClean="0"/>
            <a:t>Los pagos por intereses de la deuda externa creció como resultado del alza de las tasas de interés y de mayores niveles de endeudamiento por pate del sector privado y de la banca de desarrollo. </a:t>
          </a:r>
          <a:endParaRPr lang="es-MX" sz="1000" kern="1200" dirty="0"/>
        </a:p>
      </dsp:txBody>
      <dsp:txXfrm>
        <a:off x="6140878" y="3657103"/>
        <a:ext cx="2117552" cy="1026830"/>
      </dsp:txXfrm>
    </dsp:sp>
  </dsp:spTree>
</dsp:drawing>
</file>

<file path=ppt/diagrams/drawing4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DC4C5F-43DD-4A28-BA3A-99EF569B68F0}">
      <dsp:nvSpPr>
        <dsp:cNvPr id="0" name=""/>
        <dsp:cNvSpPr/>
      </dsp:nvSpPr>
      <dsp:spPr>
        <a:xfrm rot="16200000">
          <a:off x="42" y="1687"/>
          <a:ext cx="4101080" cy="4101080"/>
        </a:xfrm>
        <a:prstGeom prst="upArrow">
          <a:avLst>
            <a:gd name="adj1" fmla="val 50000"/>
            <a:gd name="adj2" fmla="val 3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s-MX" sz="1600" kern="1200" dirty="0" smtClean="0"/>
            <a:t>La evolución de la entrada de recursos por conceptos de inversión extranjera directa:</a:t>
          </a:r>
          <a:endParaRPr lang="es-MX" sz="1600" kern="1200" dirty="0"/>
        </a:p>
      </dsp:txBody>
      <dsp:txXfrm rot="5400000">
        <a:off x="717732" y="1026957"/>
        <a:ext cx="3383391" cy="2050540"/>
      </dsp:txXfrm>
    </dsp:sp>
    <dsp:sp modelId="{1F63ACA8-B9B9-4C5F-A91C-6122DF20D8AD}">
      <dsp:nvSpPr>
        <dsp:cNvPr id="0" name=""/>
        <dsp:cNvSpPr/>
      </dsp:nvSpPr>
      <dsp:spPr>
        <a:xfrm rot="5400000">
          <a:off x="4539837" y="1687"/>
          <a:ext cx="4101080" cy="4101080"/>
        </a:xfrm>
        <a:prstGeom prst="upArrow">
          <a:avLst>
            <a:gd name="adj1" fmla="val 50000"/>
            <a:gd name="adj2" fmla="val 3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s-MX" sz="1600" b="1" kern="1200" dirty="0" smtClean="0"/>
            <a:t>Constituye un indicador de que la inversión extranjera directa en México está determinada fundamentalmente por las perspectivas de rendimiento a mediano y largo plazo de los proyectos de inversión. </a:t>
          </a:r>
          <a:endParaRPr lang="es-MX" sz="1600" kern="1200" dirty="0"/>
        </a:p>
      </dsp:txBody>
      <dsp:txXfrm rot="-5400000">
        <a:off x="4539838" y="1026957"/>
        <a:ext cx="3383391" cy="2050540"/>
      </dsp:txXfrm>
    </dsp:sp>
  </dsp:spTree>
</dsp:drawing>
</file>

<file path=ppt/diagrams/drawing4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F42263-6D33-4185-9CC7-05EF578C77E0}">
      <dsp:nvSpPr>
        <dsp:cNvPr id="0" name=""/>
        <dsp:cNvSpPr/>
      </dsp:nvSpPr>
      <dsp:spPr>
        <a:xfrm>
          <a:off x="3022535" y="2729882"/>
          <a:ext cx="2235848" cy="223584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MX" sz="1800" kern="1200" dirty="0" smtClean="0"/>
            <a:t>Efectos positivos que produce la inversión extranjera directa</a:t>
          </a:r>
          <a:endParaRPr lang="es-MX" sz="1800" kern="1200" dirty="0"/>
        </a:p>
      </dsp:txBody>
      <dsp:txXfrm>
        <a:off x="3349967" y="3057314"/>
        <a:ext cx="1580984" cy="1580984"/>
      </dsp:txXfrm>
    </dsp:sp>
    <dsp:sp modelId="{77D48A74-6E74-4BEF-8F50-80A2C08065D3}">
      <dsp:nvSpPr>
        <dsp:cNvPr id="0" name=""/>
        <dsp:cNvSpPr/>
      </dsp:nvSpPr>
      <dsp:spPr>
        <a:xfrm rot="12900000">
          <a:off x="1526372" y="2319942"/>
          <a:ext cx="1774180" cy="637216"/>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6751339-69AD-4B6B-A119-7FCA51265B2C}">
      <dsp:nvSpPr>
        <dsp:cNvPr id="0" name=""/>
        <dsp:cNvSpPr/>
      </dsp:nvSpPr>
      <dsp:spPr>
        <a:xfrm>
          <a:off x="624773" y="1280114"/>
          <a:ext cx="2124055" cy="169924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533400">
            <a:lnSpc>
              <a:spcPct val="90000"/>
            </a:lnSpc>
            <a:spcBef>
              <a:spcPct val="0"/>
            </a:spcBef>
            <a:spcAft>
              <a:spcPct val="35000"/>
            </a:spcAft>
          </a:pPr>
          <a:r>
            <a:rPr lang="es-MX" sz="1200" b="1" kern="1200" dirty="0" smtClean="0"/>
            <a:t>Se traduce en una mayor demanda de insumos de origen interno;</a:t>
          </a:r>
          <a:endParaRPr lang="es-MX" sz="1200" kern="1200" dirty="0"/>
        </a:p>
      </dsp:txBody>
      <dsp:txXfrm>
        <a:off x="674542" y="1329883"/>
        <a:ext cx="2024517" cy="1599706"/>
      </dsp:txXfrm>
    </dsp:sp>
    <dsp:sp modelId="{D1121198-0822-4F2B-9D87-07F010631430}">
      <dsp:nvSpPr>
        <dsp:cNvPr id="0" name=""/>
        <dsp:cNvSpPr/>
      </dsp:nvSpPr>
      <dsp:spPr>
        <a:xfrm rot="16200000">
          <a:off x="3253369" y="1420925"/>
          <a:ext cx="1774180" cy="637216"/>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97EB2CC-E3FB-4157-AE94-127123E386D1}">
      <dsp:nvSpPr>
        <dsp:cNvPr id="0" name=""/>
        <dsp:cNvSpPr/>
      </dsp:nvSpPr>
      <dsp:spPr>
        <a:xfrm>
          <a:off x="3078432" y="2820"/>
          <a:ext cx="2124055" cy="169924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533400">
            <a:lnSpc>
              <a:spcPct val="90000"/>
            </a:lnSpc>
            <a:spcBef>
              <a:spcPct val="0"/>
            </a:spcBef>
            <a:spcAft>
              <a:spcPct val="35000"/>
            </a:spcAft>
          </a:pPr>
          <a:r>
            <a:rPr lang="es-MX" sz="1200" b="1" kern="1200" dirty="0" smtClean="0"/>
            <a:t>Propicia la difusión de tecnologías modernas entre las empresas nacionales y un mejor acceso a métodos más eficientes de producción, administración y comercialización, y</a:t>
          </a:r>
          <a:endParaRPr lang="es-MX" sz="1200" kern="1200" dirty="0"/>
        </a:p>
      </dsp:txBody>
      <dsp:txXfrm>
        <a:off x="3128201" y="52589"/>
        <a:ext cx="2024517" cy="1599706"/>
      </dsp:txXfrm>
    </dsp:sp>
    <dsp:sp modelId="{E2F6BBD1-229C-440E-A026-589BD1018BB9}">
      <dsp:nvSpPr>
        <dsp:cNvPr id="0" name=""/>
        <dsp:cNvSpPr/>
      </dsp:nvSpPr>
      <dsp:spPr>
        <a:xfrm rot="19500000">
          <a:off x="4980366" y="2319942"/>
          <a:ext cx="1774180" cy="637216"/>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1707C0C-9A35-41F2-8F6B-920F182295D7}">
      <dsp:nvSpPr>
        <dsp:cNvPr id="0" name=""/>
        <dsp:cNvSpPr/>
      </dsp:nvSpPr>
      <dsp:spPr>
        <a:xfrm>
          <a:off x="5532090" y="1280114"/>
          <a:ext cx="2124055" cy="169924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533400">
            <a:lnSpc>
              <a:spcPct val="90000"/>
            </a:lnSpc>
            <a:spcBef>
              <a:spcPct val="0"/>
            </a:spcBef>
            <a:spcAft>
              <a:spcPct val="35000"/>
            </a:spcAft>
          </a:pPr>
          <a:r>
            <a:rPr lang="es-MX" sz="1200" b="1" kern="1200" dirty="0" smtClean="0"/>
            <a:t>da lugar a proyectos de coinversión que abren nuevas oportunidades al capital de origen interno. </a:t>
          </a:r>
          <a:endParaRPr lang="es-MX" sz="1200" kern="1200" dirty="0"/>
        </a:p>
      </dsp:txBody>
      <dsp:txXfrm>
        <a:off x="5581859" y="1329883"/>
        <a:ext cx="2024517" cy="1599706"/>
      </dsp:txXfrm>
    </dsp:sp>
  </dsp:spTree>
</dsp:drawing>
</file>

<file path=ppt/diagrams/drawing4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91EF985-4065-4118-A3CC-1285D2B58DEF}">
      <dsp:nvSpPr>
        <dsp:cNvPr id="0" name=""/>
        <dsp:cNvSpPr/>
      </dsp:nvSpPr>
      <dsp:spPr>
        <a:xfrm rot="16200000">
          <a:off x="585886" y="-585886"/>
          <a:ext cx="2860675" cy="4032448"/>
        </a:xfrm>
        <a:prstGeom prst="round1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s-MX" sz="1800" b="1" kern="1200" dirty="0" smtClean="0"/>
            <a:t>1. Una apreciación del tipo de cambio real. </a:t>
          </a:r>
          <a:endParaRPr lang="es-MX" sz="1800" kern="1200" dirty="0"/>
        </a:p>
      </dsp:txBody>
      <dsp:txXfrm rot="5400000">
        <a:off x="-1" y="1"/>
        <a:ext cx="4032448" cy="2145506"/>
      </dsp:txXfrm>
    </dsp:sp>
    <dsp:sp modelId="{4B6DEC0A-EA7C-4958-A252-AE8937AD0FE8}">
      <dsp:nvSpPr>
        <dsp:cNvPr id="0" name=""/>
        <dsp:cNvSpPr/>
      </dsp:nvSpPr>
      <dsp:spPr>
        <a:xfrm>
          <a:off x="4032448" y="0"/>
          <a:ext cx="4032448" cy="2860675"/>
        </a:xfrm>
        <a:prstGeom prst="round1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s-MX" sz="1800" b="1" kern="1200" dirty="0" smtClean="0"/>
            <a:t>2. En tanto la apreciación vaya acompañada de incrementos en la productividad de la mano de obra, aquella no debe ser necesariamente considerada como señal de pérdida de competitividad internacional. </a:t>
          </a:r>
          <a:endParaRPr lang="es-MX" sz="1800" kern="1200" dirty="0"/>
        </a:p>
      </dsp:txBody>
      <dsp:txXfrm>
        <a:off x="4032448" y="0"/>
        <a:ext cx="4032448" cy="2145506"/>
      </dsp:txXfrm>
    </dsp:sp>
    <dsp:sp modelId="{70802CB4-F449-4263-9453-6ED13E73DD3A}">
      <dsp:nvSpPr>
        <dsp:cNvPr id="0" name=""/>
        <dsp:cNvSpPr/>
      </dsp:nvSpPr>
      <dsp:spPr>
        <a:xfrm rot="10800000" flipV="1">
          <a:off x="1304658" y="4045666"/>
          <a:ext cx="1423131" cy="490691"/>
        </a:xfrm>
        <a:prstGeom prst="round1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92456" numCol="1" spcCol="1270" anchor="ctr" anchorCtr="0">
          <a:noAutofit/>
        </a:bodyPr>
        <a:lstStyle/>
        <a:p>
          <a:pPr lvl="0" algn="ctr" defTabSz="577850">
            <a:lnSpc>
              <a:spcPct val="90000"/>
            </a:lnSpc>
            <a:spcBef>
              <a:spcPct val="0"/>
            </a:spcBef>
            <a:spcAft>
              <a:spcPct val="35000"/>
            </a:spcAft>
          </a:pPr>
          <a:endParaRPr lang="es-MX" sz="1300" kern="1200"/>
        </a:p>
      </dsp:txBody>
      <dsp:txXfrm rot="10800000">
        <a:off x="1304658" y="4168339"/>
        <a:ext cx="1423131" cy="368018"/>
      </dsp:txXfrm>
    </dsp:sp>
    <dsp:sp modelId="{85CF803B-1646-4D5D-82F0-E280DAF898C8}">
      <dsp:nvSpPr>
        <dsp:cNvPr id="0" name=""/>
        <dsp:cNvSpPr/>
      </dsp:nvSpPr>
      <dsp:spPr>
        <a:xfrm rot="5400000">
          <a:off x="4618334" y="2274788"/>
          <a:ext cx="2860675" cy="4032448"/>
        </a:xfrm>
        <a:prstGeom prst="round1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s-MX" sz="1800" b="1" kern="1200" dirty="0" smtClean="0"/>
            <a:t>3. En la última década, el incremento de las exportaciones no petroleras de México y de las manufacturas fue de los más altos del mundo.</a:t>
          </a:r>
          <a:endParaRPr lang="es-MX" sz="1800" kern="1200" dirty="0"/>
        </a:p>
      </dsp:txBody>
      <dsp:txXfrm rot="-5400000">
        <a:off x="4032447" y="3575843"/>
        <a:ext cx="4032448" cy="2145506"/>
      </dsp:txXfrm>
    </dsp:sp>
    <dsp:sp modelId="{FEE6DF2D-0307-44FC-ADF2-E12038163064}">
      <dsp:nvSpPr>
        <dsp:cNvPr id="0" name=""/>
        <dsp:cNvSpPr/>
      </dsp:nvSpPr>
      <dsp:spPr>
        <a:xfrm>
          <a:off x="137200" y="3240215"/>
          <a:ext cx="3852471" cy="2150398"/>
        </a:xfrm>
        <a:prstGeom prst="roundRect">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t>las cuantiosas entradas de capital que se registraron en 1994, provocaron:</a:t>
          </a:r>
          <a:endParaRPr lang="es-MX" sz="1800" kern="1200" dirty="0"/>
        </a:p>
      </dsp:txBody>
      <dsp:txXfrm>
        <a:off x="242174" y="3345189"/>
        <a:ext cx="3642523" cy="1940450"/>
      </dsp:txXfrm>
    </dsp:sp>
  </dsp:spTree>
</dsp:drawing>
</file>

<file path=ppt/diagrams/drawing4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AB7EB0-D591-45C4-A7CD-D4695AC25626}">
      <dsp:nvSpPr>
        <dsp:cNvPr id="0" name=""/>
        <dsp:cNvSpPr/>
      </dsp:nvSpPr>
      <dsp:spPr>
        <a:xfrm>
          <a:off x="0" y="429904"/>
          <a:ext cx="8291264" cy="3316505"/>
        </a:xfrm>
        <a:prstGeom prst="leftRightRibb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FD2E2B3-E8FE-49A5-81C0-D1BD62BB7DB2}">
      <dsp:nvSpPr>
        <dsp:cNvPr id="0" name=""/>
        <dsp:cNvSpPr/>
      </dsp:nvSpPr>
      <dsp:spPr>
        <a:xfrm>
          <a:off x="994951" y="1010293"/>
          <a:ext cx="2736117" cy="1625087"/>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49784" rIns="0" bIns="53340" numCol="1" spcCol="1270" anchor="ctr" anchorCtr="0">
          <a:noAutofit/>
        </a:bodyPr>
        <a:lstStyle/>
        <a:p>
          <a:pPr lvl="0" algn="ctr" defTabSz="622300">
            <a:lnSpc>
              <a:spcPct val="90000"/>
            </a:lnSpc>
            <a:spcBef>
              <a:spcPct val="0"/>
            </a:spcBef>
            <a:spcAft>
              <a:spcPct val="35000"/>
            </a:spcAft>
          </a:pPr>
          <a:r>
            <a:rPr lang="es-MX" sz="1400" kern="1200" dirty="0" smtClean="0"/>
            <a:t>Objetivo principal del Banco Central;</a:t>
          </a:r>
          <a:endParaRPr lang="es-MX" sz="1400" kern="1200" dirty="0"/>
        </a:p>
      </dsp:txBody>
      <dsp:txXfrm>
        <a:off x="994951" y="1010293"/>
        <a:ext cx="2736117" cy="1625087"/>
      </dsp:txXfrm>
    </dsp:sp>
    <dsp:sp modelId="{92A88224-2032-47B3-B1E5-1A6EF308F571}">
      <dsp:nvSpPr>
        <dsp:cNvPr id="0" name=""/>
        <dsp:cNvSpPr/>
      </dsp:nvSpPr>
      <dsp:spPr>
        <a:xfrm>
          <a:off x="4145632" y="1540934"/>
          <a:ext cx="3233592" cy="1625087"/>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49784" rIns="0" bIns="53340" numCol="1" spcCol="1270" anchor="ctr" anchorCtr="0">
          <a:noAutofit/>
        </a:bodyPr>
        <a:lstStyle/>
        <a:p>
          <a:pPr lvl="0" algn="ctr" defTabSz="622300">
            <a:lnSpc>
              <a:spcPct val="90000"/>
            </a:lnSpc>
            <a:spcBef>
              <a:spcPct val="0"/>
            </a:spcBef>
            <a:spcAft>
              <a:spcPct val="35000"/>
            </a:spcAft>
          </a:pPr>
          <a:r>
            <a:rPr lang="es-MX" sz="1400" b="1" kern="1200" dirty="0" smtClean="0"/>
            <a:t>Procurar la estabilidad del poder adquisitivo de la moneda nacional. El banco cuenta con la facultad de manejar autónomamente su propio crédito, lo cual puede definirse como la capacidad para determinar la política monetaria.</a:t>
          </a:r>
          <a:endParaRPr lang="es-MX" sz="1400" kern="1200" dirty="0"/>
        </a:p>
      </dsp:txBody>
      <dsp:txXfrm>
        <a:off x="4145632" y="1540934"/>
        <a:ext cx="3233592" cy="1625087"/>
      </dsp:txXfrm>
    </dsp:sp>
  </dsp:spTree>
</dsp:drawing>
</file>

<file path=ppt/diagrams/drawing4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E6294F5-34D4-4451-B857-8A08EA8FFADA}">
      <dsp:nvSpPr>
        <dsp:cNvPr id="0" name=""/>
        <dsp:cNvSpPr/>
      </dsp:nvSpPr>
      <dsp:spPr>
        <a:xfrm>
          <a:off x="3345308" y="0"/>
          <a:ext cx="5017963" cy="6120679"/>
        </a:xfrm>
        <a:prstGeom prst="rightArrow">
          <a:avLst>
            <a:gd name="adj1" fmla="val 75000"/>
            <a:gd name="adj2" fmla="val 5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255" tIns="8255" rIns="8255" bIns="8255" numCol="1" spcCol="1270" anchor="t" anchorCtr="0">
          <a:noAutofit/>
        </a:bodyPr>
        <a:lstStyle/>
        <a:p>
          <a:pPr marL="114300" lvl="1" indent="-114300" algn="l" defTabSz="577850">
            <a:lnSpc>
              <a:spcPct val="90000"/>
            </a:lnSpc>
            <a:spcBef>
              <a:spcPct val="0"/>
            </a:spcBef>
            <a:spcAft>
              <a:spcPct val="15000"/>
            </a:spcAft>
            <a:buChar char="•"/>
          </a:pPr>
          <a:r>
            <a:rPr lang="es-MX" sz="1300" b="1" kern="1200" dirty="0" smtClean="0"/>
            <a:t>El Banco de México solo intervenía en el mercado cuando el tipo de cambio llegaba a tocar cualquiera de los límites de la banda. </a:t>
          </a:r>
          <a:endParaRPr lang="es-MX" sz="1300" kern="1200" dirty="0"/>
        </a:p>
        <a:p>
          <a:pPr marL="114300" lvl="1" indent="-114300" algn="l" defTabSz="577850">
            <a:lnSpc>
              <a:spcPct val="90000"/>
            </a:lnSpc>
            <a:spcBef>
              <a:spcPct val="0"/>
            </a:spcBef>
            <a:spcAft>
              <a:spcPct val="15000"/>
            </a:spcAft>
            <a:buChar char="•"/>
          </a:pPr>
          <a:r>
            <a:rPr lang="es-MX" sz="1300" b="1" kern="1200" dirty="0" smtClean="0"/>
            <a:t>Si alcanzaba el inferior, tenía que comprar dólares y si tocaba el superior, debía venderlos. Al respecto, conviene recordar que la base se expande cuando el banco central compra divisas y se contrae cuando las vende. </a:t>
          </a:r>
          <a:endParaRPr lang="es-MX" sz="1300" kern="1200" dirty="0"/>
        </a:p>
        <a:p>
          <a:pPr marL="114300" lvl="1" indent="-114300" algn="l" defTabSz="577850">
            <a:lnSpc>
              <a:spcPct val="90000"/>
            </a:lnSpc>
            <a:spcBef>
              <a:spcPct val="0"/>
            </a:spcBef>
            <a:spcAft>
              <a:spcPct val="15000"/>
            </a:spcAft>
            <a:buChar char="•"/>
          </a:pPr>
          <a:r>
            <a:rPr lang="es-MX" sz="1300" b="1" kern="1200" dirty="0" smtClean="0"/>
            <a:t>Y la flexibilidad creciente que el tipo de cambio iba ganado con el transcurso del tiempo, hacia posible que este coadyuvara más eficazmente al equilibrio de la balanza de pagos, y solo fuera necesario utilizar o incrementar la reserva internacional del Instituto Central cuando se llegara a alcanzar el techo o el piso de la banda.</a:t>
          </a:r>
          <a:endParaRPr lang="es-MX" sz="1300" kern="1200" dirty="0"/>
        </a:p>
      </dsp:txBody>
      <dsp:txXfrm>
        <a:off x="3345308" y="765085"/>
        <a:ext cx="3136227" cy="4590509"/>
      </dsp:txXfrm>
    </dsp:sp>
    <dsp:sp modelId="{DF0E3408-AED3-4A8F-BE84-D671BFBF5B96}">
      <dsp:nvSpPr>
        <dsp:cNvPr id="0" name=""/>
        <dsp:cNvSpPr/>
      </dsp:nvSpPr>
      <dsp:spPr>
        <a:xfrm>
          <a:off x="0" y="0"/>
          <a:ext cx="3345308" cy="612067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8590" tIns="74295" rIns="148590" bIns="74295" numCol="1" spcCol="1270" anchor="ctr" anchorCtr="0">
          <a:noAutofit/>
        </a:bodyPr>
        <a:lstStyle/>
        <a:p>
          <a:pPr lvl="0" algn="ctr" defTabSz="1733550">
            <a:lnSpc>
              <a:spcPct val="90000"/>
            </a:lnSpc>
            <a:spcBef>
              <a:spcPct val="0"/>
            </a:spcBef>
            <a:spcAft>
              <a:spcPct val="35000"/>
            </a:spcAft>
          </a:pPr>
          <a:r>
            <a:rPr lang="es-MX" sz="3900" kern="1200" dirty="0" smtClean="0"/>
            <a:t>Efectos positivos que tuvo dicha flexibilidad:</a:t>
          </a:r>
          <a:endParaRPr lang="es-MX" sz="3900" kern="1200" dirty="0"/>
        </a:p>
      </dsp:txBody>
      <dsp:txXfrm>
        <a:off x="163304" y="163304"/>
        <a:ext cx="3018700" cy="5794071"/>
      </dsp:txXfrm>
    </dsp:sp>
  </dsp:spTree>
</dsp:drawing>
</file>

<file path=ppt/diagrams/drawing4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CD06024-A88C-4F47-B862-5098FF9C6817}">
      <dsp:nvSpPr>
        <dsp:cNvPr id="0" name=""/>
        <dsp:cNvSpPr/>
      </dsp:nvSpPr>
      <dsp:spPr>
        <a:xfrm>
          <a:off x="72008" y="1152123"/>
          <a:ext cx="2591655" cy="129582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35560" rIns="53340" bIns="35560" numCol="1" spcCol="1270" anchor="ctr" anchorCtr="0">
          <a:noAutofit/>
        </a:bodyPr>
        <a:lstStyle/>
        <a:p>
          <a:pPr lvl="0" algn="ctr" defTabSz="1244600">
            <a:lnSpc>
              <a:spcPct val="90000"/>
            </a:lnSpc>
            <a:spcBef>
              <a:spcPct val="0"/>
            </a:spcBef>
            <a:spcAft>
              <a:spcPct val="35000"/>
            </a:spcAft>
          </a:pPr>
          <a:r>
            <a:rPr lang="es-MX" sz="2800" kern="1200" dirty="0" smtClean="0"/>
            <a:t>Función del límite superior</a:t>
          </a:r>
          <a:endParaRPr lang="es-MX" sz="2800" kern="1200" dirty="0"/>
        </a:p>
      </dsp:txBody>
      <dsp:txXfrm>
        <a:off x="109961" y="1190076"/>
        <a:ext cx="2515749" cy="1219921"/>
      </dsp:txXfrm>
    </dsp:sp>
    <dsp:sp modelId="{D773A651-DC8F-43E8-88C3-0D5FFF6B55C0}">
      <dsp:nvSpPr>
        <dsp:cNvPr id="0" name=""/>
        <dsp:cNvSpPr/>
      </dsp:nvSpPr>
      <dsp:spPr>
        <a:xfrm>
          <a:off x="331173" y="2447950"/>
          <a:ext cx="187869" cy="1458285"/>
        </a:xfrm>
        <a:custGeom>
          <a:avLst/>
          <a:gdLst/>
          <a:ahLst/>
          <a:cxnLst/>
          <a:rect l="0" t="0" r="0" b="0"/>
          <a:pathLst>
            <a:path>
              <a:moveTo>
                <a:pt x="0" y="0"/>
              </a:moveTo>
              <a:lnTo>
                <a:pt x="0" y="1458285"/>
              </a:lnTo>
              <a:lnTo>
                <a:pt x="187869" y="145828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C87CB7B-B735-4737-8DD6-99F7092D5DAC}">
      <dsp:nvSpPr>
        <dsp:cNvPr id="0" name=""/>
        <dsp:cNvSpPr/>
      </dsp:nvSpPr>
      <dsp:spPr>
        <a:xfrm>
          <a:off x="519043" y="3258322"/>
          <a:ext cx="2073324" cy="1295827"/>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lvl="0" algn="ctr" defTabSz="444500">
            <a:lnSpc>
              <a:spcPct val="90000"/>
            </a:lnSpc>
            <a:spcBef>
              <a:spcPct val="0"/>
            </a:spcBef>
            <a:spcAft>
              <a:spcPct val="35000"/>
            </a:spcAft>
          </a:pPr>
          <a:r>
            <a:rPr lang="es-MX" sz="1000" b="1" kern="1200" dirty="0" smtClean="0"/>
            <a:t>Obraba a manera de evitar elevaciones erráticas del tipo de cambio que hubiese ocasionado trastornos innecesarios, sobre todo por su impacto sobre las expectativas inflacionarias de los agentes económicos. </a:t>
          </a:r>
          <a:endParaRPr lang="es-MX" sz="1000" kern="1200" dirty="0"/>
        </a:p>
      </dsp:txBody>
      <dsp:txXfrm>
        <a:off x="556996" y="3296275"/>
        <a:ext cx="1997418" cy="1219921"/>
      </dsp:txXfrm>
    </dsp:sp>
    <dsp:sp modelId="{53E8ADF9-D852-41B4-AF83-B811904BD7CB}">
      <dsp:nvSpPr>
        <dsp:cNvPr id="0" name=""/>
        <dsp:cNvSpPr/>
      </dsp:nvSpPr>
      <dsp:spPr>
        <a:xfrm>
          <a:off x="3168362" y="1152123"/>
          <a:ext cx="2591655" cy="129582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35560" rIns="53340" bIns="35560" numCol="1" spcCol="1270" anchor="ctr" anchorCtr="0">
          <a:noAutofit/>
        </a:bodyPr>
        <a:lstStyle/>
        <a:p>
          <a:pPr lvl="0" algn="ctr" defTabSz="1244600">
            <a:lnSpc>
              <a:spcPct val="90000"/>
            </a:lnSpc>
            <a:spcBef>
              <a:spcPct val="0"/>
            </a:spcBef>
            <a:spcAft>
              <a:spcPct val="35000"/>
            </a:spcAft>
          </a:pPr>
          <a:r>
            <a:rPr lang="es-MX" sz="2800" kern="1200" dirty="0" smtClean="0"/>
            <a:t>Función del límite inferior</a:t>
          </a:r>
          <a:endParaRPr lang="es-MX" sz="2800" kern="1200" dirty="0"/>
        </a:p>
      </dsp:txBody>
      <dsp:txXfrm>
        <a:off x="3206315" y="1190076"/>
        <a:ext cx="2515749" cy="1219921"/>
      </dsp:txXfrm>
    </dsp:sp>
    <dsp:sp modelId="{83336912-3F77-4C58-B4E6-5DF061F5D99F}">
      <dsp:nvSpPr>
        <dsp:cNvPr id="0" name=""/>
        <dsp:cNvSpPr/>
      </dsp:nvSpPr>
      <dsp:spPr>
        <a:xfrm>
          <a:off x="3427527" y="2447950"/>
          <a:ext cx="331083" cy="1458285"/>
        </a:xfrm>
        <a:custGeom>
          <a:avLst/>
          <a:gdLst/>
          <a:ahLst/>
          <a:cxnLst/>
          <a:rect l="0" t="0" r="0" b="0"/>
          <a:pathLst>
            <a:path>
              <a:moveTo>
                <a:pt x="0" y="0"/>
              </a:moveTo>
              <a:lnTo>
                <a:pt x="0" y="1458285"/>
              </a:lnTo>
              <a:lnTo>
                <a:pt x="331083" y="145828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44CC17F-1AF3-4E79-82B4-2BAA6DA8537C}">
      <dsp:nvSpPr>
        <dsp:cNvPr id="0" name=""/>
        <dsp:cNvSpPr/>
      </dsp:nvSpPr>
      <dsp:spPr>
        <a:xfrm>
          <a:off x="3758611" y="3258322"/>
          <a:ext cx="2073324" cy="1295827"/>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lvl="0" algn="ctr" defTabSz="444500">
            <a:lnSpc>
              <a:spcPct val="90000"/>
            </a:lnSpc>
            <a:spcBef>
              <a:spcPct val="0"/>
            </a:spcBef>
            <a:spcAft>
              <a:spcPct val="35000"/>
            </a:spcAft>
          </a:pPr>
          <a:r>
            <a:rPr lang="es-MX" sz="1000" b="1" kern="1200" dirty="0" smtClean="0"/>
            <a:t>Servía para impedir que el peso se revaluara con demasía, lo cual podía ser en perjuicio de la competitividad internacional de la economía.</a:t>
          </a:r>
          <a:endParaRPr lang="es-MX" sz="1000" kern="1200" dirty="0"/>
        </a:p>
      </dsp:txBody>
      <dsp:txXfrm>
        <a:off x="3796564" y="3296275"/>
        <a:ext cx="1997418" cy="121992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95F06E0-5FF8-4A9E-83A7-7A788553FB5F}">
      <dsp:nvSpPr>
        <dsp:cNvPr id="0" name=""/>
        <dsp:cNvSpPr/>
      </dsp:nvSpPr>
      <dsp:spPr>
        <a:xfrm rot="5400000">
          <a:off x="3305000" y="263119"/>
          <a:ext cx="4666118" cy="5306408"/>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38100" rIns="76200" bIns="38100" numCol="1" spcCol="1270" anchor="ctr" anchorCtr="0">
          <a:noAutofit/>
        </a:bodyPr>
        <a:lstStyle/>
        <a:p>
          <a:pPr marL="228600" lvl="1" indent="-228600" algn="just" defTabSz="889000">
            <a:lnSpc>
              <a:spcPct val="90000"/>
            </a:lnSpc>
            <a:spcBef>
              <a:spcPct val="0"/>
            </a:spcBef>
            <a:spcAft>
              <a:spcPct val="15000"/>
            </a:spcAft>
            <a:buChar char="•"/>
          </a:pPr>
          <a:r>
            <a:rPr lang="es-MX" sz="2000" b="1" kern="1200" dirty="0" smtClean="0"/>
            <a:t>Como  la combinación de los principios de la teoría neoclásica de la DA y </a:t>
          </a:r>
          <a:endParaRPr lang="es-MX" sz="2000" kern="1200" dirty="0"/>
        </a:p>
        <a:p>
          <a:pPr marL="228600" lvl="1" indent="-228600" algn="just" defTabSz="889000">
            <a:lnSpc>
              <a:spcPct val="90000"/>
            </a:lnSpc>
            <a:spcBef>
              <a:spcPct val="0"/>
            </a:spcBef>
            <a:spcAft>
              <a:spcPct val="15000"/>
            </a:spcAft>
            <a:buChar char="•"/>
          </a:pPr>
          <a:r>
            <a:rPr lang="es-MX" sz="2000" b="1" kern="1200" dirty="0" smtClean="0"/>
            <a:t>Como un estudio más a fondo del efecto de la estructura del mercado sobre la forma en que las fluctuaciones en las variables nominales se dividen entre precios y cantidades en equilibrio. </a:t>
          </a:r>
          <a:endParaRPr lang="es-MX" sz="2000" kern="1200" dirty="0"/>
        </a:p>
        <a:p>
          <a:pPr marL="228600" lvl="1" indent="-228600" algn="just" defTabSz="889000">
            <a:lnSpc>
              <a:spcPct val="90000"/>
            </a:lnSpc>
            <a:spcBef>
              <a:spcPct val="0"/>
            </a:spcBef>
            <a:spcAft>
              <a:spcPct val="15000"/>
            </a:spcAft>
            <a:buChar char="•"/>
          </a:pPr>
          <a:r>
            <a:rPr lang="es-MX" sz="2000" b="1" kern="1200" dirty="0" smtClean="0"/>
            <a:t>Consideran, que la inflación tiene un componente inercial y puede ser causada tanto por desequilibrios en el sector real como por desajustes en la política monetaria.</a:t>
          </a:r>
          <a:endParaRPr lang="es-MX" sz="2000" kern="1200" dirty="0"/>
        </a:p>
      </dsp:txBody>
      <dsp:txXfrm rot="-5400000">
        <a:off x="2984856" y="811045"/>
        <a:ext cx="5078627" cy="4210556"/>
      </dsp:txXfrm>
    </dsp:sp>
    <dsp:sp modelId="{3290DE62-A0BD-4B74-9B01-A685193677B1}">
      <dsp:nvSpPr>
        <dsp:cNvPr id="0" name=""/>
        <dsp:cNvSpPr/>
      </dsp:nvSpPr>
      <dsp:spPr>
        <a:xfrm>
          <a:off x="0" y="0"/>
          <a:ext cx="2984855" cy="5832648"/>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66675" rIns="133350" bIns="66675" numCol="1" spcCol="1270" anchor="ctr" anchorCtr="0">
          <a:noAutofit/>
        </a:bodyPr>
        <a:lstStyle/>
        <a:p>
          <a:pPr lvl="0" algn="ctr" defTabSz="1555750">
            <a:lnSpc>
              <a:spcPct val="90000"/>
            </a:lnSpc>
            <a:spcBef>
              <a:spcPct val="0"/>
            </a:spcBef>
            <a:spcAft>
              <a:spcPct val="35000"/>
            </a:spcAft>
          </a:pPr>
          <a:r>
            <a:rPr lang="es-MX" sz="3500" kern="1200" dirty="0" smtClean="0"/>
            <a:t>Los programas “no ortodoxos” dentro de la economía se explican: </a:t>
          </a:r>
          <a:endParaRPr lang="es-MX" sz="3500" kern="1200" dirty="0"/>
        </a:p>
      </dsp:txBody>
      <dsp:txXfrm>
        <a:off x="145709" y="145709"/>
        <a:ext cx="2693437" cy="5541230"/>
      </dsp:txXfrm>
    </dsp:sp>
  </dsp:spTree>
</dsp:drawing>
</file>

<file path=ppt/diagrams/drawing5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CD58D4B-67B7-4B58-A40D-E443536BF981}">
      <dsp:nvSpPr>
        <dsp:cNvPr id="0" name=""/>
        <dsp:cNvSpPr/>
      </dsp:nvSpPr>
      <dsp:spPr>
        <a:xfrm rot="5400000">
          <a:off x="-1532073" y="1532073"/>
          <a:ext cx="6409455" cy="3345308"/>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1333500">
            <a:lnSpc>
              <a:spcPct val="90000"/>
            </a:lnSpc>
            <a:spcBef>
              <a:spcPct val="0"/>
            </a:spcBef>
            <a:spcAft>
              <a:spcPct val="35000"/>
            </a:spcAft>
          </a:pPr>
          <a:r>
            <a:rPr lang="es-MX" sz="3000" kern="1200" dirty="0" smtClean="0"/>
            <a:t>Factores que han debilitado sustancialmente la posibilidad de sostener un régimen cambiario: </a:t>
          </a:r>
          <a:endParaRPr lang="es-MX" sz="3000" kern="1200" dirty="0"/>
        </a:p>
      </dsp:txBody>
      <dsp:txXfrm rot="-5400000">
        <a:off x="1" y="1672653"/>
        <a:ext cx="3345308" cy="3064147"/>
      </dsp:txXfrm>
    </dsp:sp>
    <dsp:sp modelId="{157D951C-90DE-4D8E-B5D4-092EA1099F89}">
      <dsp:nvSpPr>
        <dsp:cNvPr id="0" name=""/>
        <dsp:cNvSpPr/>
      </dsp:nvSpPr>
      <dsp:spPr>
        <a:xfrm rot="5400000">
          <a:off x="3485889" y="-140580"/>
          <a:ext cx="4736801" cy="5017963"/>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0904" tIns="10795" rIns="10795" bIns="10795" numCol="1" spcCol="1270" anchor="ctr" anchorCtr="0">
          <a:noAutofit/>
        </a:bodyPr>
        <a:lstStyle/>
        <a:p>
          <a:pPr marL="171450" lvl="1" indent="-171450" algn="l" defTabSz="755650">
            <a:lnSpc>
              <a:spcPct val="90000"/>
            </a:lnSpc>
            <a:spcBef>
              <a:spcPct val="0"/>
            </a:spcBef>
            <a:spcAft>
              <a:spcPct val="15000"/>
            </a:spcAft>
            <a:buChar char="•"/>
          </a:pPr>
          <a:r>
            <a:rPr lang="es-MX" sz="1700" b="1" kern="1200" dirty="0" smtClean="0"/>
            <a:t>El sustancial incremento que tuvo la canalización masiva de recursos en unos cuantos fondos de pensiones y de investigación de países industrializados a instrumentos financieros líquidos emitidos en los llamados países emergentes; </a:t>
          </a:r>
          <a:endParaRPr lang="es-MX" sz="1700" kern="1200" dirty="0"/>
        </a:p>
        <a:p>
          <a:pPr marL="171450" lvl="1" indent="-171450" algn="l" defTabSz="755650">
            <a:lnSpc>
              <a:spcPct val="90000"/>
            </a:lnSpc>
            <a:spcBef>
              <a:spcPct val="0"/>
            </a:spcBef>
            <a:spcAft>
              <a:spcPct val="15000"/>
            </a:spcAft>
            <a:buChar char="•"/>
          </a:pPr>
          <a:r>
            <a:rPr lang="es-MX" sz="1700" b="1" kern="1200" dirty="0" smtClean="0"/>
            <a:t>La facilidad de potenciar posiciones en distintas monedas mediante operaciones con derivados y oportunidades de endeudamiento ofrecidas por intermediarios financieros del exterior; Y</a:t>
          </a:r>
          <a:endParaRPr lang="es-MX" sz="1700" kern="1200" dirty="0"/>
        </a:p>
        <a:p>
          <a:pPr marL="171450" lvl="1" indent="-171450" algn="l" defTabSz="755650">
            <a:lnSpc>
              <a:spcPct val="90000"/>
            </a:lnSpc>
            <a:spcBef>
              <a:spcPct val="0"/>
            </a:spcBef>
            <a:spcAft>
              <a:spcPct val="15000"/>
            </a:spcAft>
            <a:buChar char="•"/>
          </a:pPr>
          <a:r>
            <a:rPr lang="es-MX" sz="1700" b="1" kern="1200" dirty="0" smtClean="0"/>
            <a:t>Los cambios tecnológicos en los sistemas financieros y de información, que han aumentado sustancialmente el grado de movilidad internacional de los capitales. </a:t>
          </a:r>
          <a:endParaRPr lang="es-MX" sz="1700" kern="1200" dirty="0"/>
        </a:p>
        <a:p>
          <a:pPr marL="171450" lvl="1" indent="-171450" algn="l" defTabSz="755650">
            <a:lnSpc>
              <a:spcPct val="90000"/>
            </a:lnSpc>
            <a:spcBef>
              <a:spcPct val="0"/>
            </a:spcBef>
            <a:spcAft>
              <a:spcPct val="15000"/>
            </a:spcAft>
            <a:buChar char="•"/>
          </a:pPr>
          <a:endParaRPr lang="es-MX" sz="1700" kern="1200" dirty="0"/>
        </a:p>
      </dsp:txBody>
      <dsp:txXfrm rot="-5400000">
        <a:off x="3345308" y="231233"/>
        <a:ext cx="4786731" cy="4274337"/>
      </dsp:txXfrm>
    </dsp:sp>
  </dsp:spTree>
</dsp:drawing>
</file>

<file path=ppt/diagrams/drawing5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49EC029-9CEB-4AAF-B0EB-DC2CC690E81B}">
      <dsp:nvSpPr>
        <dsp:cNvPr id="0" name=""/>
        <dsp:cNvSpPr/>
      </dsp:nvSpPr>
      <dsp:spPr>
        <a:xfrm rot="5400000">
          <a:off x="-607401" y="2458983"/>
          <a:ext cx="2673636" cy="322688"/>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99E59D0-9E6B-4ECF-B39A-44796884D19E}">
      <dsp:nvSpPr>
        <dsp:cNvPr id="0" name=""/>
        <dsp:cNvSpPr/>
      </dsp:nvSpPr>
      <dsp:spPr>
        <a:xfrm>
          <a:off x="4614" y="748188"/>
          <a:ext cx="3585426" cy="215125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smtClean="0"/>
            <a:t>Práctica común del Banco de México:</a:t>
          </a:r>
          <a:endParaRPr lang="es-MX" sz="1600" kern="1200" dirty="0"/>
        </a:p>
      </dsp:txBody>
      <dsp:txXfrm>
        <a:off x="67622" y="811196"/>
        <a:ext cx="3459410" cy="2025239"/>
      </dsp:txXfrm>
    </dsp:sp>
    <dsp:sp modelId="{C0E52383-03EB-4B0C-A4D7-C5F21677483B}">
      <dsp:nvSpPr>
        <dsp:cNvPr id="0" name=""/>
        <dsp:cNvSpPr/>
      </dsp:nvSpPr>
      <dsp:spPr>
        <a:xfrm>
          <a:off x="737133" y="3803517"/>
          <a:ext cx="4753183" cy="322688"/>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9AC8162-08D1-44BB-87FC-53D325CD9CC6}">
      <dsp:nvSpPr>
        <dsp:cNvPr id="0" name=""/>
        <dsp:cNvSpPr/>
      </dsp:nvSpPr>
      <dsp:spPr>
        <a:xfrm>
          <a:off x="4614" y="3437258"/>
          <a:ext cx="3585426" cy="215125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b="1" kern="1200" dirty="0" smtClean="0"/>
            <a:t>Ha sido la de ajustar diariamente el monto de la base monetaria a la demanda esperada de ésta, sujeto a que la variación resultante de la misma base no obre en detrimento de las metas inflacionarias. </a:t>
          </a:r>
          <a:endParaRPr lang="es-MX" sz="1600" kern="1200" dirty="0"/>
        </a:p>
      </dsp:txBody>
      <dsp:txXfrm>
        <a:off x="67622" y="3500266"/>
        <a:ext cx="3459410" cy="2025239"/>
      </dsp:txXfrm>
    </dsp:sp>
    <dsp:sp modelId="{24C15F48-234D-4648-9A8F-BD188DB67C02}">
      <dsp:nvSpPr>
        <dsp:cNvPr id="0" name=""/>
        <dsp:cNvSpPr/>
      </dsp:nvSpPr>
      <dsp:spPr>
        <a:xfrm>
          <a:off x="4773231" y="3437258"/>
          <a:ext cx="3585426" cy="215125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b="1" kern="1200" dirty="0" smtClean="0"/>
            <a:t>Si por cualquier eventualidad del cumplimiento del objetivo de reducir la inflación se pone en entredicho, el banco sigue atendiendo la demanda diaria de base, pero a tasas de interés superiores a las del mercado.</a:t>
          </a:r>
          <a:endParaRPr lang="es-MX" sz="1600" kern="1200" dirty="0"/>
        </a:p>
      </dsp:txBody>
      <dsp:txXfrm>
        <a:off x="4836239" y="3500266"/>
        <a:ext cx="3459410" cy="2025239"/>
      </dsp:txXfrm>
    </dsp:sp>
  </dsp:spTree>
</dsp:drawing>
</file>

<file path=ppt/diagrams/drawing5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AFD903-A2B8-4AA1-B369-ABCC6757E9D4}">
      <dsp:nvSpPr>
        <dsp:cNvPr id="0" name=""/>
        <dsp:cNvSpPr/>
      </dsp:nvSpPr>
      <dsp:spPr>
        <a:xfrm>
          <a:off x="4745" y="2509166"/>
          <a:ext cx="1318371" cy="131837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s-MX" sz="1100" b="1" kern="1200" dirty="0" smtClean="0"/>
            <a:t>Disminuir las presiones sobre el mercado cambiario. </a:t>
          </a:r>
          <a:endParaRPr lang="es-MX" sz="1100" kern="1200" dirty="0"/>
        </a:p>
      </dsp:txBody>
      <dsp:txXfrm>
        <a:off x="197816" y="2702237"/>
        <a:ext cx="932229" cy="932229"/>
      </dsp:txXfrm>
    </dsp:sp>
    <dsp:sp modelId="{7CDB60D2-1C90-4C26-904D-F779A5D2903F}">
      <dsp:nvSpPr>
        <dsp:cNvPr id="0" name=""/>
        <dsp:cNvSpPr/>
      </dsp:nvSpPr>
      <dsp:spPr>
        <a:xfrm>
          <a:off x="1430169" y="2786024"/>
          <a:ext cx="764655" cy="764655"/>
        </a:xfrm>
        <a:prstGeom prst="mathPlus">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66700">
            <a:lnSpc>
              <a:spcPct val="90000"/>
            </a:lnSpc>
            <a:spcBef>
              <a:spcPct val="0"/>
            </a:spcBef>
            <a:spcAft>
              <a:spcPct val="35000"/>
            </a:spcAft>
          </a:pPr>
          <a:endParaRPr lang="es-MX" sz="600" kern="1200"/>
        </a:p>
      </dsp:txBody>
      <dsp:txXfrm>
        <a:off x="1531524" y="3078428"/>
        <a:ext cx="561945" cy="179847"/>
      </dsp:txXfrm>
    </dsp:sp>
    <dsp:sp modelId="{D2F8DDA0-EF6B-4222-8EC4-B42455D3D48D}">
      <dsp:nvSpPr>
        <dsp:cNvPr id="0" name=""/>
        <dsp:cNvSpPr/>
      </dsp:nvSpPr>
      <dsp:spPr>
        <a:xfrm>
          <a:off x="2304257" y="2520279"/>
          <a:ext cx="1318371" cy="131837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s-MX" sz="900" b="1" kern="1200" dirty="0" smtClean="0"/>
            <a:t>Dada la creciente percepción que se fue difundiendo entre los diversos inversionistas sobre la existencia de mayores riesgos cambiarios, </a:t>
          </a:r>
          <a:endParaRPr lang="es-MX" sz="900" kern="1200" dirty="0"/>
        </a:p>
      </dsp:txBody>
      <dsp:txXfrm>
        <a:off x="2497328" y="2713350"/>
        <a:ext cx="932229" cy="932229"/>
      </dsp:txXfrm>
    </dsp:sp>
    <dsp:sp modelId="{CEFD09F6-15FF-442A-8984-A3FC01FD5710}">
      <dsp:nvSpPr>
        <dsp:cNvPr id="0" name=""/>
        <dsp:cNvSpPr/>
      </dsp:nvSpPr>
      <dsp:spPr>
        <a:xfrm>
          <a:off x="3727300" y="2786024"/>
          <a:ext cx="764655" cy="764655"/>
        </a:xfrm>
        <a:prstGeom prst="mathPlus">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66700">
            <a:lnSpc>
              <a:spcPct val="90000"/>
            </a:lnSpc>
            <a:spcBef>
              <a:spcPct val="0"/>
            </a:spcBef>
            <a:spcAft>
              <a:spcPct val="35000"/>
            </a:spcAft>
          </a:pPr>
          <a:endParaRPr lang="es-MX" sz="600" kern="1200"/>
        </a:p>
      </dsp:txBody>
      <dsp:txXfrm>
        <a:off x="3828655" y="3078428"/>
        <a:ext cx="561945" cy="179847"/>
      </dsp:txXfrm>
    </dsp:sp>
    <dsp:sp modelId="{09EAE22A-B57B-41DC-96B8-12278DB9E8F7}">
      <dsp:nvSpPr>
        <dsp:cNvPr id="0" name=""/>
        <dsp:cNvSpPr/>
      </dsp:nvSpPr>
      <dsp:spPr>
        <a:xfrm>
          <a:off x="4599007" y="2509166"/>
          <a:ext cx="1318371" cy="131837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355600">
            <a:lnSpc>
              <a:spcPct val="90000"/>
            </a:lnSpc>
            <a:spcBef>
              <a:spcPct val="0"/>
            </a:spcBef>
            <a:spcAft>
              <a:spcPct val="35000"/>
            </a:spcAft>
          </a:pPr>
          <a:r>
            <a:rPr lang="es-MX" sz="800" b="1" kern="1200" dirty="0" smtClean="0"/>
            <a:t>Aumentó la demanda de tesobonos en sustitución de los instrumentos denominados en moneda nacional.</a:t>
          </a:r>
          <a:endParaRPr lang="es-MX" sz="800" kern="1200" dirty="0"/>
        </a:p>
      </dsp:txBody>
      <dsp:txXfrm>
        <a:off x="4792078" y="2702237"/>
        <a:ext cx="932229" cy="932229"/>
      </dsp:txXfrm>
    </dsp:sp>
    <dsp:sp modelId="{F8AA0300-B992-4C20-A102-CAEC7B24FEFF}">
      <dsp:nvSpPr>
        <dsp:cNvPr id="0" name=""/>
        <dsp:cNvSpPr/>
      </dsp:nvSpPr>
      <dsp:spPr>
        <a:xfrm>
          <a:off x="6024431" y="2786024"/>
          <a:ext cx="764655" cy="764655"/>
        </a:xfrm>
        <a:prstGeom prst="mathEqual">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66700">
            <a:lnSpc>
              <a:spcPct val="90000"/>
            </a:lnSpc>
            <a:spcBef>
              <a:spcPct val="0"/>
            </a:spcBef>
            <a:spcAft>
              <a:spcPct val="35000"/>
            </a:spcAft>
          </a:pPr>
          <a:endParaRPr lang="es-MX" sz="600" kern="1200"/>
        </a:p>
      </dsp:txBody>
      <dsp:txXfrm>
        <a:off x="6125786" y="2943543"/>
        <a:ext cx="561945" cy="449617"/>
      </dsp:txXfrm>
    </dsp:sp>
    <dsp:sp modelId="{12DBF334-23D0-45F4-91A2-80DE34A7B8FF}">
      <dsp:nvSpPr>
        <dsp:cNvPr id="0" name=""/>
        <dsp:cNvSpPr/>
      </dsp:nvSpPr>
      <dsp:spPr>
        <a:xfrm>
          <a:off x="6896138" y="2509166"/>
          <a:ext cx="1318371" cy="131837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355600">
            <a:lnSpc>
              <a:spcPct val="90000"/>
            </a:lnSpc>
            <a:spcBef>
              <a:spcPct val="0"/>
            </a:spcBef>
            <a:spcAft>
              <a:spcPct val="35000"/>
            </a:spcAft>
          </a:pPr>
          <a:r>
            <a:rPr lang="es-MX" sz="800" kern="1200" dirty="0" smtClean="0"/>
            <a:t>Objetivo de emitir Tesobonos</a:t>
          </a:r>
          <a:endParaRPr lang="es-MX" sz="800" kern="1200" dirty="0"/>
        </a:p>
      </dsp:txBody>
      <dsp:txXfrm>
        <a:off x="7089209" y="2702237"/>
        <a:ext cx="932229" cy="932229"/>
      </dsp:txXfrm>
    </dsp:sp>
  </dsp:spTree>
</dsp:drawing>
</file>

<file path=ppt/diagrams/drawing5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B683F7-311B-427A-98B3-9090D3CDB5E0}">
      <dsp:nvSpPr>
        <dsp:cNvPr id="0" name=""/>
        <dsp:cNvSpPr/>
      </dsp:nvSpPr>
      <dsp:spPr>
        <a:xfrm rot="16200000">
          <a:off x="1562222" y="1530364"/>
          <a:ext cx="3240576" cy="1980335"/>
        </a:xfrm>
        <a:prstGeom prst="round2SameRect">
          <a:avLst>
            <a:gd name="adj1" fmla="val 16670"/>
            <a:gd name="adj2" fmla="val 0"/>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76200" rIns="68580" bIns="76200" numCol="1" spcCol="1270" anchor="t" anchorCtr="0">
          <a:noAutofit/>
        </a:bodyPr>
        <a:lstStyle/>
        <a:p>
          <a:pPr lvl="0" algn="ctr" defTabSz="533400">
            <a:lnSpc>
              <a:spcPct val="90000"/>
            </a:lnSpc>
            <a:spcBef>
              <a:spcPct val="0"/>
            </a:spcBef>
            <a:spcAft>
              <a:spcPct val="35000"/>
            </a:spcAft>
          </a:pPr>
          <a:endParaRPr lang="es-MX" sz="1200" kern="1200" dirty="0" smtClean="0"/>
        </a:p>
        <a:p>
          <a:pPr lvl="0" algn="ctr" defTabSz="533400">
            <a:lnSpc>
              <a:spcPct val="90000"/>
            </a:lnSpc>
            <a:spcBef>
              <a:spcPct val="0"/>
            </a:spcBef>
            <a:spcAft>
              <a:spcPct val="35000"/>
            </a:spcAft>
          </a:pPr>
          <a:endParaRPr lang="es-MX" sz="1200" kern="1200" dirty="0" smtClean="0"/>
        </a:p>
        <a:p>
          <a:pPr lvl="0" algn="ctr" defTabSz="533400">
            <a:lnSpc>
              <a:spcPct val="90000"/>
            </a:lnSpc>
            <a:spcBef>
              <a:spcPct val="0"/>
            </a:spcBef>
            <a:spcAft>
              <a:spcPct val="35000"/>
            </a:spcAft>
          </a:pPr>
          <a:endParaRPr lang="es-MX" sz="1200" kern="1200" dirty="0" smtClean="0"/>
        </a:p>
        <a:p>
          <a:pPr lvl="0" algn="ctr" defTabSz="533400">
            <a:lnSpc>
              <a:spcPct val="90000"/>
            </a:lnSpc>
            <a:spcBef>
              <a:spcPct val="0"/>
            </a:spcBef>
            <a:spcAft>
              <a:spcPct val="35000"/>
            </a:spcAft>
          </a:pPr>
          <a:r>
            <a:rPr lang="es-MX" sz="1200" kern="1200" dirty="0" smtClean="0"/>
            <a:t>Factores que explican el menor crecimiento de los saldos de las cuentas de cheques en 1994:</a:t>
          </a:r>
          <a:endParaRPr lang="es-MX" sz="1200" kern="1200" dirty="0"/>
        </a:p>
      </dsp:txBody>
      <dsp:txXfrm rot="5400000">
        <a:off x="2289032" y="996933"/>
        <a:ext cx="1883646" cy="3047198"/>
      </dsp:txXfrm>
    </dsp:sp>
    <dsp:sp modelId="{2F7CFD6C-3FFC-436C-85B5-CF5C09E88AD4}">
      <dsp:nvSpPr>
        <dsp:cNvPr id="0" name=""/>
        <dsp:cNvSpPr/>
      </dsp:nvSpPr>
      <dsp:spPr>
        <a:xfrm rot="5400000">
          <a:off x="3632481" y="1530364"/>
          <a:ext cx="3240576" cy="1980335"/>
        </a:xfrm>
        <a:prstGeom prst="round2SameRect">
          <a:avLst>
            <a:gd name="adj1" fmla="val 16670"/>
            <a:gd name="adj2" fmla="val 0"/>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76200" rIns="45720" bIns="76200" numCol="1" spcCol="1270" anchor="t" anchorCtr="0">
          <a:noAutofit/>
        </a:bodyPr>
        <a:lstStyle/>
        <a:p>
          <a:pPr lvl="0" algn="ctr" defTabSz="533400">
            <a:lnSpc>
              <a:spcPct val="90000"/>
            </a:lnSpc>
            <a:spcBef>
              <a:spcPct val="0"/>
            </a:spcBef>
            <a:spcAft>
              <a:spcPct val="35000"/>
            </a:spcAft>
          </a:pPr>
          <a:r>
            <a:rPr lang="es-MX" sz="1200" b="1" kern="1200" dirty="0" smtClean="0"/>
            <a:t>Los bancos aumentaron considerablemente los cargos que implican por el manejo de las cuentas de cheques y por el cheque librado; las tasas pagadas por los bancos sobre los saldos de cuentas de cheques empezaron a ser sustancialmente menores que otras tasas pasivas. </a:t>
          </a:r>
          <a:endParaRPr lang="es-MX" sz="1200" kern="1200" dirty="0"/>
        </a:p>
      </dsp:txBody>
      <dsp:txXfrm rot="-5400000">
        <a:off x="4262602" y="996933"/>
        <a:ext cx="1883646" cy="3047198"/>
      </dsp:txXfrm>
    </dsp:sp>
    <dsp:sp modelId="{1857D829-3E20-4319-9010-625B5A2C8EDC}">
      <dsp:nvSpPr>
        <dsp:cNvPr id="0" name=""/>
        <dsp:cNvSpPr/>
      </dsp:nvSpPr>
      <dsp:spPr>
        <a:xfrm>
          <a:off x="3182308" y="0"/>
          <a:ext cx="2070258" cy="2070157"/>
        </a:xfrm>
        <a:prstGeom prst="circularArrow">
          <a:avLst>
            <a:gd name="adj1" fmla="val 12500"/>
            <a:gd name="adj2" fmla="val 1142322"/>
            <a:gd name="adj3" fmla="val 20457678"/>
            <a:gd name="adj4" fmla="val 10800000"/>
            <a:gd name="adj5" fmla="val 125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87A0815-E92F-4977-A9D5-7EDFE32E6304}">
      <dsp:nvSpPr>
        <dsp:cNvPr id="0" name=""/>
        <dsp:cNvSpPr/>
      </dsp:nvSpPr>
      <dsp:spPr>
        <a:xfrm rot="10800000">
          <a:off x="3182308" y="2970402"/>
          <a:ext cx="2070258" cy="2070157"/>
        </a:xfrm>
        <a:prstGeom prst="circularArrow">
          <a:avLst>
            <a:gd name="adj1" fmla="val 12500"/>
            <a:gd name="adj2" fmla="val 1142322"/>
            <a:gd name="adj3" fmla="val 20457678"/>
            <a:gd name="adj4" fmla="val 10800000"/>
            <a:gd name="adj5" fmla="val 125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5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480FB1-B86E-4CD8-AC84-54C8714AA724}">
      <dsp:nvSpPr>
        <dsp:cNvPr id="0" name=""/>
        <dsp:cNvSpPr/>
      </dsp:nvSpPr>
      <dsp:spPr>
        <a:xfrm>
          <a:off x="2195380" y="330468"/>
          <a:ext cx="4112493" cy="4112493"/>
        </a:xfrm>
        <a:prstGeom prst="pie">
          <a:avLst>
            <a:gd name="adj1" fmla="val 16200000"/>
            <a:gd name="adj2" fmla="val 18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MX" sz="1200" kern="1200" dirty="0" smtClean="0"/>
            <a:t>La disminución de la captación bancaria que tuvo M4 se debió:</a:t>
          </a:r>
          <a:endParaRPr lang="es-MX" sz="1200" kern="1200" dirty="0"/>
        </a:p>
      </dsp:txBody>
      <dsp:txXfrm>
        <a:off x="4431303" y="1089321"/>
        <a:ext cx="1395310" cy="1370831"/>
      </dsp:txXfrm>
    </dsp:sp>
    <dsp:sp modelId="{09EF1C34-C37B-4786-A6E1-CF0A2D41D454}">
      <dsp:nvSpPr>
        <dsp:cNvPr id="0" name=""/>
        <dsp:cNvSpPr/>
      </dsp:nvSpPr>
      <dsp:spPr>
        <a:xfrm>
          <a:off x="1983390" y="452863"/>
          <a:ext cx="4112493" cy="4112493"/>
        </a:xfrm>
        <a:prstGeom prst="pie">
          <a:avLst>
            <a:gd name="adj1" fmla="val 1800000"/>
            <a:gd name="adj2" fmla="val 90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MX" sz="1200" b="1" kern="1200" dirty="0" smtClean="0"/>
            <a:t>2. Para esterilizar el impacto monetario de la pérdida de reservas internacionales. </a:t>
          </a:r>
          <a:endParaRPr lang="es-MX" sz="1200" kern="1200" dirty="0"/>
        </a:p>
      </dsp:txBody>
      <dsp:txXfrm>
        <a:off x="3109430" y="3047651"/>
        <a:ext cx="1860413" cy="1272914"/>
      </dsp:txXfrm>
    </dsp:sp>
    <dsp:sp modelId="{0E5FB9C4-FFD3-4C48-AB90-4CA8395C9939}">
      <dsp:nvSpPr>
        <dsp:cNvPr id="0" name=""/>
        <dsp:cNvSpPr/>
      </dsp:nvSpPr>
      <dsp:spPr>
        <a:xfrm>
          <a:off x="1983390" y="452863"/>
          <a:ext cx="4112493" cy="4112493"/>
        </a:xfrm>
        <a:prstGeom prst="pie">
          <a:avLst>
            <a:gd name="adj1" fmla="val 9000000"/>
            <a:gd name="adj2" fmla="val 162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MX" sz="1200" b="1" kern="1200" dirty="0" smtClean="0"/>
            <a:t>1. A la compra de valores gubernamentales que llevo a cabo el Banco de México.</a:t>
          </a:r>
          <a:endParaRPr lang="es-MX" sz="1200" kern="1200" dirty="0"/>
        </a:p>
      </dsp:txBody>
      <dsp:txXfrm>
        <a:off x="2424015" y="1260674"/>
        <a:ext cx="1395310" cy="1370831"/>
      </dsp:txXfrm>
    </dsp:sp>
  </dsp:spTree>
</dsp:drawing>
</file>

<file path=ppt/diagrams/drawing5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D11703-0320-4535-A230-4A6A32DB72DD}">
      <dsp:nvSpPr>
        <dsp:cNvPr id="0" name=""/>
        <dsp:cNvSpPr/>
      </dsp:nvSpPr>
      <dsp:spPr>
        <a:xfrm>
          <a:off x="2563832" y="70207"/>
          <a:ext cx="3369974" cy="3369974"/>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r>
            <a:rPr lang="es-MX" sz="1200" kern="1200" dirty="0" smtClean="0"/>
            <a:t>El Banco de México permitió a las casas de bolsa:</a:t>
          </a:r>
          <a:endParaRPr lang="es-MX" sz="1200" kern="1200" dirty="0"/>
        </a:p>
      </dsp:txBody>
      <dsp:txXfrm>
        <a:off x="3013162" y="659953"/>
        <a:ext cx="2471314" cy="1516488"/>
      </dsp:txXfrm>
    </dsp:sp>
    <dsp:sp modelId="{00241813-8FC6-4AF3-AEE8-9C5D02E7FB0C}">
      <dsp:nvSpPr>
        <dsp:cNvPr id="0" name=""/>
        <dsp:cNvSpPr/>
      </dsp:nvSpPr>
      <dsp:spPr>
        <a:xfrm>
          <a:off x="3779831" y="2176441"/>
          <a:ext cx="3369974" cy="3369974"/>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r>
            <a:rPr lang="es-MX" sz="1200" b="1" kern="1200" dirty="0" smtClean="0"/>
            <a:t>Intermediarios o sobre efectivo destinado a la adquisición de estos valores, sin que en ningún caso las casas de bolsa puedan participar como fiduciarias en fideicomisos cuyo objetivo sea el otorgamiento de créditos.</a:t>
          </a:r>
          <a:endParaRPr lang="es-MX" sz="1200" kern="1200" dirty="0"/>
        </a:p>
      </dsp:txBody>
      <dsp:txXfrm>
        <a:off x="4810481" y="3047018"/>
        <a:ext cx="2021984" cy="1853485"/>
      </dsp:txXfrm>
    </dsp:sp>
    <dsp:sp modelId="{EEFA7C02-DA56-49C3-B208-A96F0A41792F}">
      <dsp:nvSpPr>
        <dsp:cNvPr id="0" name=""/>
        <dsp:cNvSpPr/>
      </dsp:nvSpPr>
      <dsp:spPr>
        <a:xfrm>
          <a:off x="1347833" y="2176441"/>
          <a:ext cx="3369974" cy="3369974"/>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r>
            <a:rPr lang="es-MX" sz="1200" b="1" kern="1200" dirty="0" smtClean="0"/>
            <a:t>Actuar como fiduciarias en fideicomisos de inversión, administración y garantía sobre valores inscritos en la Sección de Valores.</a:t>
          </a:r>
          <a:endParaRPr lang="es-MX" sz="1200" kern="1200" dirty="0"/>
        </a:p>
      </dsp:txBody>
      <dsp:txXfrm>
        <a:off x="1665172" y="3047018"/>
        <a:ext cx="2021984" cy="1853485"/>
      </dsp:txXfrm>
    </dsp:sp>
  </dsp:spTree>
</dsp:drawing>
</file>

<file path=ppt/diagrams/drawing5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402886A-FECF-42C6-945A-AE24002B12C3}">
      <dsp:nvSpPr>
        <dsp:cNvPr id="0" name=""/>
        <dsp:cNvSpPr/>
      </dsp:nvSpPr>
      <dsp:spPr>
        <a:xfrm>
          <a:off x="2470762" y="138845"/>
          <a:ext cx="2989699" cy="149484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kern="1200" dirty="0" smtClean="0"/>
            <a:t>Objetivos a los cuales respondió la política de precios y tarifas públicos:</a:t>
          </a:r>
          <a:endParaRPr lang="es-MX" sz="1500" kern="1200" dirty="0"/>
        </a:p>
      </dsp:txBody>
      <dsp:txXfrm>
        <a:off x="2514545" y="182628"/>
        <a:ext cx="2902133" cy="1407283"/>
      </dsp:txXfrm>
    </dsp:sp>
    <dsp:sp modelId="{C438EE77-DB4B-4915-84A7-131EA8C9F0CF}">
      <dsp:nvSpPr>
        <dsp:cNvPr id="0" name=""/>
        <dsp:cNvSpPr/>
      </dsp:nvSpPr>
      <dsp:spPr>
        <a:xfrm rot="3600000">
          <a:off x="4420870" y="2762662"/>
          <a:ext cx="1558223" cy="523197"/>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s-MX" sz="1200" kern="1200"/>
        </a:p>
      </dsp:txBody>
      <dsp:txXfrm>
        <a:off x="4577829" y="2867301"/>
        <a:ext cx="1244305" cy="313919"/>
      </dsp:txXfrm>
    </dsp:sp>
    <dsp:sp modelId="{60E3C643-BB76-418B-88B7-513B0A3AB217}">
      <dsp:nvSpPr>
        <dsp:cNvPr id="0" name=""/>
        <dsp:cNvSpPr/>
      </dsp:nvSpPr>
      <dsp:spPr>
        <a:xfrm>
          <a:off x="4939501" y="4414827"/>
          <a:ext cx="2989699" cy="149484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b="1" kern="1200" dirty="0" smtClean="0"/>
            <a:t>Evitar que las cotizaciones de los bienes y servicios públicos se rezaguen con respeto a sus similares en las economías de los principales socios comerciales del país.</a:t>
          </a:r>
          <a:endParaRPr lang="es-MX" sz="1500" kern="1200" dirty="0"/>
        </a:p>
      </dsp:txBody>
      <dsp:txXfrm>
        <a:off x="4983284" y="4458610"/>
        <a:ext cx="2902133" cy="1407283"/>
      </dsp:txXfrm>
    </dsp:sp>
    <dsp:sp modelId="{C102FB90-8927-4797-8F73-96DD2CBDD966}">
      <dsp:nvSpPr>
        <dsp:cNvPr id="0" name=""/>
        <dsp:cNvSpPr/>
      </dsp:nvSpPr>
      <dsp:spPr>
        <a:xfrm rot="10800000">
          <a:off x="3186500" y="4900653"/>
          <a:ext cx="1558223" cy="523197"/>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s-MX" sz="1200" kern="1200"/>
        </a:p>
      </dsp:txBody>
      <dsp:txXfrm rot="10800000">
        <a:off x="3343459" y="5005292"/>
        <a:ext cx="1244305" cy="313919"/>
      </dsp:txXfrm>
    </dsp:sp>
    <dsp:sp modelId="{179F81E9-FAD4-45C0-82EB-950AEF5A447E}">
      <dsp:nvSpPr>
        <dsp:cNvPr id="0" name=""/>
        <dsp:cNvSpPr/>
      </dsp:nvSpPr>
      <dsp:spPr>
        <a:xfrm>
          <a:off x="2022" y="4414827"/>
          <a:ext cx="2989699" cy="149484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b="1" kern="1200" dirty="0" smtClean="0"/>
            <a:t>Contribuir a abatir la inflación, eliminar subsidios sin justificación económica o social y </a:t>
          </a:r>
          <a:endParaRPr lang="es-MX" sz="1500" kern="1200" dirty="0"/>
        </a:p>
      </dsp:txBody>
      <dsp:txXfrm>
        <a:off x="45805" y="4458610"/>
        <a:ext cx="2902133" cy="1407283"/>
      </dsp:txXfrm>
    </dsp:sp>
    <dsp:sp modelId="{8A665500-9744-4576-820E-F2621032199F}">
      <dsp:nvSpPr>
        <dsp:cNvPr id="0" name=""/>
        <dsp:cNvSpPr/>
      </dsp:nvSpPr>
      <dsp:spPr>
        <a:xfrm rot="18000000">
          <a:off x="1952130" y="2762662"/>
          <a:ext cx="1558223" cy="523197"/>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s-MX" sz="1200" kern="1200"/>
        </a:p>
      </dsp:txBody>
      <dsp:txXfrm>
        <a:off x="2109089" y="2867301"/>
        <a:ext cx="1244305" cy="313919"/>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221A31-4106-42AA-BFFB-AC448DC5E1C3}">
      <dsp:nvSpPr>
        <dsp:cNvPr id="0" name=""/>
        <dsp:cNvSpPr/>
      </dsp:nvSpPr>
      <dsp:spPr>
        <a:xfrm>
          <a:off x="2808324" y="72000"/>
          <a:ext cx="2649768" cy="1767395"/>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71120" rIns="71120" bIns="71120" numCol="1" spcCol="1270" anchor="ctr" anchorCtr="0">
          <a:noAutofit/>
        </a:bodyPr>
        <a:lstStyle/>
        <a:p>
          <a:pPr lvl="0" algn="just" defTabSz="444500">
            <a:lnSpc>
              <a:spcPct val="90000"/>
            </a:lnSpc>
            <a:spcBef>
              <a:spcPct val="0"/>
            </a:spcBef>
            <a:spcAft>
              <a:spcPct val="35000"/>
            </a:spcAft>
          </a:pPr>
          <a:r>
            <a:rPr lang="es-MX" sz="1000" b="1" kern="1200" dirty="0" smtClean="0"/>
            <a:t>Emitir mercados segmentados en todas las regiones del país, con grandes inversiones en infraestructura en los sectores de telecomunicaciones, energía y transporte;</a:t>
          </a:r>
          <a:endParaRPr lang="es-MX" sz="1000" kern="1200" dirty="0"/>
        </a:p>
      </dsp:txBody>
      <dsp:txXfrm>
        <a:off x="3232287" y="72000"/>
        <a:ext cx="2225805" cy="1767395"/>
      </dsp:txXfrm>
    </dsp:sp>
    <dsp:sp modelId="{30F21419-4465-45E7-8CA9-9A15A0F846CB}">
      <dsp:nvSpPr>
        <dsp:cNvPr id="0" name=""/>
        <dsp:cNvSpPr/>
      </dsp:nvSpPr>
      <dsp:spPr>
        <a:xfrm>
          <a:off x="3600392" y="1584184"/>
          <a:ext cx="2649768" cy="1767395"/>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71120" rIns="71120" bIns="71120" numCol="1" spcCol="1270" anchor="ctr" anchorCtr="0">
          <a:noAutofit/>
        </a:bodyPr>
        <a:lstStyle/>
        <a:p>
          <a:pPr lvl="0" algn="just" defTabSz="444500">
            <a:lnSpc>
              <a:spcPct val="90000"/>
            </a:lnSpc>
            <a:spcBef>
              <a:spcPct val="0"/>
            </a:spcBef>
            <a:spcAft>
              <a:spcPct val="35000"/>
            </a:spcAft>
          </a:pPr>
          <a:r>
            <a:rPr lang="es-MX" sz="1000" b="1" kern="1200" dirty="0" smtClean="0"/>
            <a:t>Buscaba mediante una activa política de reparto agrario, y con la promoción de la industrialización a través de una política de sustitución de importaciones,  para proteger las industrias nacientes durante el proceso de aprendizaje, para hacerlas más competitivas en el mediano plazo. </a:t>
          </a:r>
          <a:endParaRPr lang="es-MX" sz="1000" kern="1200" dirty="0"/>
        </a:p>
      </dsp:txBody>
      <dsp:txXfrm>
        <a:off x="4024355" y="1584184"/>
        <a:ext cx="2225805" cy="1767395"/>
      </dsp:txXfrm>
    </dsp:sp>
    <dsp:sp modelId="{207F8295-5042-439B-B5B7-020324F0A18B}">
      <dsp:nvSpPr>
        <dsp:cNvPr id="0" name=""/>
        <dsp:cNvSpPr/>
      </dsp:nvSpPr>
      <dsp:spPr>
        <a:xfrm>
          <a:off x="936123" y="72001"/>
          <a:ext cx="2070334" cy="176651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r>
            <a:rPr lang="es-MX" sz="1100" kern="1200" dirty="0" smtClean="0"/>
            <a:t>La estrategia de desarrollo implementada en 1950-1970 en la época conocida como “el desarrollo estabilizador”, pretendía:</a:t>
          </a:r>
          <a:endParaRPr lang="es-MX" sz="1100" kern="1200" dirty="0"/>
        </a:p>
      </dsp:txBody>
      <dsp:txXfrm>
        <a:off x="1239316" y="330701"/>
        <a:ext cx="1463948" cy="1249112"/>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A58A2D7-1D30-4A0A-A086-1A9B11FEC1C2}">
      <dsp:nvSpPr>
        <dsp:cNvPr id="0" name=""/>
        <dsp:cNvSpPr/>
      </dsp:nvSpPr>
      <dsp:spPr>
        <a:xfrm>
          <a:off x="2302" y="726095"/>
          <a:ext cx="2310179" cy="924071"/>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24003" rIns="12002" bIns="24003" numCol="1" spcCol="1270" anchor="ctr" anchorCtr="0">
          <a:noAutofit/>
        </a:bodyPr>
        <a:lstStyle/>
        <a:p>
          <a:pPr lvl="0" algn="ctr" defTabSz="400050">
            <a:lnSpc>
              <a:spcPct val="90000"/>
            </a:lnSpc>
            <a:spcBef>
              <a:spcPct val="0"/>
            </a:spcBef>
            <a:spcAft>
              <a:spcPct val="35000"/>
            </a:spcAft>
          </a:pPr>
          <a:r>
            <a:rPr lang="es-MX" sz="900" kern="1200" dirty="0" smtClean="0"/>
            <a:t>Características económicas de México durante la crisis de 1982:</a:t>
          </a:r>
          <a:endParaRPr lang="es-MX" sz="900" kern="1200" dirty="0"/>
        </a:p>
      </dsp:txBody>
      <dsp:txXfrm>
        <a:off x="2302" y="726095"/>
        <a:ext cx="2079161" cy="924071"/>
      </dsp:txXfrm>
    </dsp:sp>
    <dsp:sp modelId="{BBFE2C38-C73D-42C3-AE5C-41AD74589A4E}">
      <dsp:nvSpPr>
        <dsp:cNvPr id="0" name=""/>
        <dsp:cNvSpPr/>
      </dsp:nvSpPr>
      <dsp:spPr>
        <a:xfrm>
          <a:off x="1850446" y="726095"/>
          <a:ext cx="2310179" cy="924071"/>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005" tIns="24003" rIns="12002" bIns="24003" numCol="1" spcCol="1270" anchor="ctr" anchorCtr="0">
          <a:noAutofit/>
        </a:bodyPr>
        <a:lstStyle/>
        <a:p>
          <a:pPr lvl="0" algn="ctr" defTabSz="400050">
            <a:lnSpc>
              <a:spcPct val="90000"/>
            </a:lnSpc>
            <a:spcBef>
              <a:spcPct val="0"/>
            </a:spcBef>
            <a:spcAft>
              <a:spcPct val="35000"/>
            </a:spcAft>
          </a:pPr>
          <a:r>
            <a:rPr lang="es-MX" sz="900" b="1" kern="1200" dirty="0" smtClean="0"/>
            <a:t>Desequilibrios fundamentales en las finanzas públicas y en la cuenta corriente.</a:t>
          </a:r>
          <a:endParaRPr lang="es-MX" sz="900" kern="1200" dirty="0"/>
        </a:p>
      </dsp:txBody>
      <dsp:txXfrm>
        <a:off x="2312482" y="726095"/>
        <a:ext cx="1386108" cy="924071"/>
      </dsp:txXfrm>
    </dsp:sp>
    <dsp:sp modelId="{E29648BB-901D-4302-AE9F-ECA924342303}">
      <dsp:nvSpPr>
        <dsp:cNvPr id="0" name=""/>
        <dsp:cNvSpPr/>
      </dsp:nvSpPr>
      <dsp:spPr>
        <a:xfrm>
          <a:off x="3698590" y="726095"/>
          <a:ext cx="2310179" cy="924071"/>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005" tIns="24003" rIns="12002" bIns="24003" numCol="1" spcCol="1270" anchor="ctr" anchorCtr="0">
          <a:noAutofit/>
        </a:bodyPr>
        <a:lstStyle/>
        <a:p>
          <a:pPr lvl="0" algn="ctr" defTabSz="400050">
            <a:lnSpc>
              <a:spcPct val="90000"/>
            </a:lnSpc>
            <a:spcBef>
              <a:spcPct val="0"/>
            </a:spcBef>
            <a:spcAft>
              <a:spcPct val="35000"/>
            </a:spcAft>
          </a:pPr>
          <a:r>
            <a:rPr lang="es-MX" sz="900" b="1" kern="1200" dirty="0" smtClean="0"/>
            <a:t>Suspensión de los flujos de ahorro interno, al igual que el deterioro de los términos de intercambio y la devaluación, </a:t>
          </a:r>
          <a:endParaRPr lang="es-MX" sz="900" kern="1200" dirty="0"/>
        </a:p>
      </dsp:txBody>
      <dsp:txXfrm>
        <a:off x="4160626" y="726095"/>
        <a:ext cx="1386108" cy="924071"/>
      </dsp:txXfrm>
    </dsp:sp>
    <dsp:sp modelId="{351F4B85-D5D5-4582-A8D1-BD0B3481A54C}">
      <dsp:nvSpPr>
        <dsp:cNvPr id="0" name=""/>
        <dsp:cNvSpPr/>
      </dsp:nvSpPr>
      <dsp:spPr>
        <a:xfrm>
          <a:off x="5546733" y="726095"/>
          <a:ext cx="2310179" cy="924071"/>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005" tIns="24003" rIns="12002" bIns="24003" numCol="1" spcCol="1270" anchor="ctr" anchorCtr="0">
          <a:noAutofit/>
        </a:bodyPr>
        <a:lstStyle/>
        <a:p>
          <a:pPr lvl="0" algn="ctr" defTabSz="400050">
            <a:lnSpc>
              <a:spcPct val="90000"/>
            </a:lnSpc>
            <a:spcBef>
              <a:spcPct val="0"/>
            </a:spcBef>
            <a:spcAft>
              <a:spcPct val="35000"/>
            </a:spcAft>
          </a:pPr>
          <a:r>
            <a:rPr lang="es-MX" sz="900" b="1" kern="1200" smtClean="0"/>
            <a:t>que ocasionaron un periodo de elevada inflación y estancamiento económico.</a:t>
          </a:r>
          <a:endParaRPr lang="es-MX" sz="900" kern="1200" dirty="0"/>
        </a:p>
      </dsp:txBody>
      <dsp:txXfrm>
        <a:off x="6008769" y="726095"/>
        <a:ext cx="1386108" cy="924071"/>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115C5B-4959-4875-9821-8B78A6F33986}">
      <dsp:nvSpPr>
        <dsp:cNvPr id="0" name=""/>
        <dsp:cNvSpPr/>
      </dsp:nvSpPr>
      <dsp:spPr>
        <a:xfrm>
          <a:off x="201604" y="0"/>
          <a:ext cx="3635391" cy="142215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t>El “Programa Inmediato de Reordenación Económica” (PIRE), consiste en;</a:t>
          </a:r>
        </a:p>
      </dsp:txBody>
      <dsp:txXfrm>
        <a:off x="243258" y="41654"/>
        <a:ext cx="3552083" cy="1338850"/>
      </dsp:txXfrm>
    </dsp:sp>
    <dsp:sp modelId="{1D52153C-DFE2-4249-AE98-8C7F5F569380}">
      <dsp:nvSpPr>
        <dsp:cNvPr id="0" name=""/>
        <dsp:cNvSpPr/>
      </dsp:nvSpPr>
      <dsp:spPr>
        <a:xfrm rot="5400000">
          <a:off x="1752645" y="1457711"/>
          <a:ext cx="533309" cy="63997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s-MX" sz="1100" kern="1200"/>
        </a:p>
      </dsp:txBody>
      <dsp:txXfrm rot="-5400000">
        <a:off x="1827309" y="1511042"/>
        <a:ext cx="383983" cy="373316"/>
      </dsp:txXfrm>
    </dsp:sp>
    <dsp:sp modelId="{B6C43CB7-6B42-48C4-9B2C-3347E5A8C1F5}">
      <dsp:nvSpPr>
        <dsp:cNvPr id="0" name=""/>
        <dsp:cNvSpPr/>
      </dsp:nvSpPr>
      <dsp:spPr>
        <a:xfrm>
          <a:off x="201604" y="2133237"/>
          <a:ext cx="3635391" cy="142215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b="1" kern="1200" dirty="0" smtClean="0"/>
            <a:t>En corregir las finanzas públicas y sentar las bases para una recuperación más sana a mediano plazo. Con este propósito, el gobierno recortó sustancialmente su gasto y aumentó los precios y tarifas del sector público. </a:t>
          </a:r>
          <a:endParaRPr lang="es-MX" sz="1400" kern="1200" dirty="0"/>
        </a:p>
      </dsp:txBody>
      <dsp:txXfrm>
        <a:off x="243258" y="2174891"/>
        <a:ext cx="3552083" cy="1338850"/>
      </dsp:txXfrm>
    </dsp:sp>
    <dsp:sp modelId="{052660DA-266E-4765-B3A9-D7A7BDB81C02}">
      <dsp:nvSpPr>
        <dsp:cNvPr id="0" name=""/>
        <dsp:cNvSpPr/>
      </dsp:nvSpPr>
      <dsp:spPr>
        <a:xfrm rot="5400000">
          <a:off x="1752645" y="3590948"/>
          <a:ext cx="533309" cy="63997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s-MX" sz="1100" kern="1200"/>
        </a:p>
      </dsp:txBody>
      <dsp:txXfrm rot="-5400000">
        <a:off x="1827309" y="3644279"/>
        <a:ext cx="383983" cy="373316"/>
      </dsp:txXfrm>
    </dsp:sp>
    <dsp:sp modelId="{894B1251-B7AB-41D7-9CBA-AF8B8C3D554D}">
      <dsp:nvSpPr>
        <dsp:cNvPr id="0" name=""/>
        <dsp:cNvSpPr/>
      </dsp:nvSpPr>
      <dsp:spPr>
        <a:xfrm>
          <a:off x="201604" y="4266474"/>
          <a:ext cx="3635391" cy="142215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b="1" kern="1200" dirty="0" smtClean="0"/>
            <a:t>Las iniciativas del PIRE trajeron consigo una reducción en los déficit primario y operacional; sin embargo, el déficit total como parte del PIB permaneció en un nivel alto debido a la persistencia de la inflación.</a:t>
          </a:r>
          <a:endParaRPr lang="es-MX" sz="1400" kern="1200" dirty="0"/>
        </a:p>
      </dsp:txBody>
      <dsp:txXfrm>
        <a:off x="243258" y="4308128"/>
        <a:ext cx="3552083" cy="1338850"/>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270E66-9D14-47EE-BCA9-A814B9579AC1}">
      <dsp:nvSpPr>
        <dsp:cNvPr id="0" name=""/>
        <dsp:cNvSpPr/>
      </dsp:nvSpPr>
      <dsp:spPr>
        <a:xfrm>
          <a:off x="2964559" y="0"/>
          <a:ext cx="2831611" cy="2211885"/>
        </a:xfrm>
        <a:prstGeom prst="circularArrow">
          <a:avLst>
            <a:gd name="adj1" fmla="val 10980"/>
            <a:gd name="adj2" fmla="val 1142322"/>
            <a:gd name="adj3" fmla="val 4500000"/>
            <a:gd name="adj4" fmla="val 10800000"/>
            <a:gd name="adj5" fmla="val 125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605D513-1B21-462B-9E72-C47BD6DC5EE7}">
      <dsp:nvSpPr>
        <dsp:cNvPr id="0" name=""/>
        <dsp:cNvSpPr/>
      </dsp:nvSpPr>
      <dsp:spPr>
        <a:xfrm>
          <a:off x="3762834" y="800642"/>
          <a:ext cx="1234231" cy="6170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MX" sz="1400" kern="1200" dirty="0" smtClean="0">
              <a:latin typeface="Arial" pitchFamily="34" charset="0"/>
              <a:cs typeface="Arial" pitchFamily="34" charset="0"/>
            </a:rPr>
            <a:t>Devaluación de noviembre de 1987 en México</a:t>
          </a:r>
          <a:endParaRPr lang="es-MX" sz="1400" kern="1200" dirty="0">
            <a:latin typeface="Arial" pitchFamily="34" charset="0"/>
            <a:cs typeface="Arial" pitchFamily="34" charset="0"/>
          </a:endParaRPr>
        </a:p>
      </dsp:txBody>
      <dsp:txXfrm>
        <a:off x="3762834" y="800642"/>
        <a:ext cx="1234231" cy="617052"/>
      </dsp:txXfrm>
    </dsp:sp>
    <dsp:sp modelId="{FD878D4E-4255-4DE3-9360-B1F8479F38A8}">
      <dsp:nvSpPr>
        <dsp:cNvPr id="0" name=""/>
        <dsp:cNvSpPr/>
      </dsp:nvSpPr>
      <dsp:spPr>
        <a:xfrm>
          <a:off x="2206747" y="1271057"/>
          <a:ext cx="3118397" cy="2211885"/>
        </a:xfrm>
        <a:prstGeom prst="leftCircularArrow">
          <a:avLst>
            <a:gd name="adj1" fmla="val 10980"/>
            <a:gd name="adj2" fmla="val 1142322"/>
            <a:gd name="adj3" fmla="val 6300000"/>
            <a:gd name="adj4" fmla="val 18900000"/>
            <a:gd name="adj5" fmla="val 125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A926E21-B200-4702-A743-F15B911FE417}">
      <dsp:nvSpPr>
        <dsp:cNvPr id="0" name=""/>
        <dsp:cNvSpPr/>
      </dsp:nvSpPr>
      <dsp:spPr>
        <a:xfrm>
          <a:off x="3145926" y="2074046"/>
          <a:ext cx="1234231" cy="6170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MX" sz="1200" b="1" kern="1200" dirty="0" smtClean="0"/>
            <a:t>Comenzó con el desplome de la Bolsa Mexicana de Valores</a:t>
          </a:r>
          <a:endParaRPr lang="es-MX" sz="1200" kern="1200" dirty="0"/>
        </a:p>
      </dsp:txBody>
      <dsp:txXfrm>
        <a:off x="3145926" y="2074046"/>
        <a:ext cx="1234231" cy="617052"/>
      </dsp:txXfrm>
    </dsp:sp>
    <dsp:sp modelId="{6675A704-B73E-4E2C-8D04-2E050581B917}">
      <dsp:nvSpPr>
        <dsp:cNvPr id="0" name=""/>
        <dsp:cNvSpPr/>
      </dsp:nvSpPr>
      <dsp:spPr>
        <a:xfrm>
          <a:off x="2892238" y="2546806"/>
          <a:ext cx="2976253" cy="2211885"/>
        </a:xfrm>
        <a:prstGeom prst="circularArrow">
          <a:avLst>
            <a:gd name="adj1" fmla="val 10980"/>
            <a:gd name="adj2" fmla="val 1142322"/>
            <a:gd name="adj3" fmla="val 4500000"/>
            <a:gd name="adj4" fmla="val 13500000"/>
            <a:gd name="adj5" fmla="val 125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A01DCA6-A34D-4D92-BDE8-3B65776BCEFC}">
      <dsp:nvSpPr>
        <dsp:cNvPr id="0" name=""/>
        <dsp:cNvSpPr/>
      </dsp:nvSpPr>
      <dsp:spPr>
        <a:xfrm>
          <a:off x="3888430" y="3096343"/>
          <a:ext cx="1234231" cy="97524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985" tIns="6985" rIns="6985" bIns="6985" numCol="1" spcCol="1270" anchor="ctr" anchorCtr="0">
          <a:noAutofit/>
        </a:bodyPr>
        <a:lstStyle/>
        <a:p>
          <a:pPr lvl="0" algn="ctr" defTabSz="466725">
            <a:lnSpc>
              <a:spcPct val="90000"/>
            </a:lnSpc>
            <a:spcBef>
              <a:spcPct val="0"/>
            </a:spcBef>
            <a:spcAft>
              <a:spcPct val="35000"/>
            </a:spcAft>
          </a:pPr>
          <a:r>
            <a:rPr lang="es-MX" sz="1050" b="1" kern="1200" dirty="0" smtClean="0"/>
            <a:t>aunado a una inercia inflacionaria de 6% mensual provocaron una corta pero intensa fuga de capitales</a:t>
          </a:r>
          <a:endParaRPr lang="es-MX" sz="1050" kern="1200" dirty="0"/>
        </a:p>
      </dsp:txBody>
      <dsp:txXfrm>
        <a:off x="3888430" y="3096343"/>
        <a:ext cx="1234231" cy="975244"/>
      </dsp:txXfrm>
    </dsp:sp>
    <dsp:sp modelId="{44FB464C-F895-4C75-BBFD-BD1B7AC5E70D}">
      <dsp:nvSpPr>
        <dsp:cNvPr id="0" name=""/>
        <dsp:cNvSpPr/>
      </dsp:nvSpPr>
      <dsp:spPr>
        <a:xfrm>
          <a:off x="2448273" y="3964501"/>
          <a:ext cx="2639079" cy="1901013"/>
        </a:xfrm>
        <a:prstGeom prst="blockArc">
          <a:avLst>
            <a:gd name="adj1" fmla="val 0"/>
            <a:gd name="adj2" fmla="val 18900000"/>
            <a:gd name="adj3" fmla="val 1274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E075326-0C86-4DFC-A22A-6FB3972EE2D8}">
      <dsp:nvSpPr>
        <dsp:cNvPr id="0" name=""/>
        <dsp:cNvSpPr/>
      </dsp:nvSpPr>
      <dsp:spPr>
        <a:xfrm>
          <a:off x="3024335" y="4620852"/>
          <a:ext cx="1477412" cy="6170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s-MX" sz="900" b="1" kern="1200" dirty="0" smtClean="0"/>
            <a:t>Culminó con la devaluación y llevo a México en el camino de la hiperinflación.</a:t>
          </a:r>
          <a:endParaRPr lang="es-MX" sz="900" kern="1200" dirty="0"/>
        </a:p>
      </dsp:txBody>
      <dsp:txXfrm>
        <a:off x="3024335" y="4620852"/>
        <a:ext cx="1477412" cy="617052"/>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11.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8/layout/AscendingPictureAccentProcess">
  <dgm:title val=""/>
  <dgm:desc val=""/>
  <dgm:catLst>
    <dgm:cat type="process" pri="22500"/>
    <dgm:cat type="picture" pri="16000"/>
    <dgm:cat type="pictureconvert" pri="16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shape xmlns:r="http://schemas.openxmlformats.org/officeDocument/2006/relationships" r:blip="">
      <dgm:adjLst/>
    </dgm:shape>
    <dgm:choose name="Name1">
      <dgm:if name="Name2" axis="ch" ptType="node" func="cnt" op="equ" val="1">
        <dgm:choose name="Name3">
          <dgm:if name="Name4" func="var" arg="dir" op="equ" val="norm">
            <dgm:choose name="Name5">
              <dgm:if name="Name6" axis="des" func="maxDepth" op="gt" val="1">
                <dgm:alg type="composite">
                  <dgm:param type="ar" val="2.7"/>
                </dgm:alg>
                <dgm:constrLst>
                  <dgm:constr type="primFontSz" for="ch" forName="parTx1" op="equ" val="65"/>
                  <dgm:constr type="primFontSz" for="ch" forName="desTx1" op="equ" val="65"/>
                  <dgm:constr type="userD" refType="w" fact="0.0247"/>
                  <dgm:constr type="l" for="ch" forName="parTx1" refType="w" fact="0.2711"/>
                  <dgm:constr type="t" for="ch" forName="parTx1" refType="h" fact="0.9603"/>
                  <dgm:constr type="w" for="ch" forName="parTx1" refType="w" fact="0.5325"/>
                  <dgm:constr type="h" for="ch" forName="parTx1" refType="h" fact="0.3856"/>
                  <dgm:constr type="ctrX" for="ch" forName="picture1" refType="w" fact="0.2469"/>
                  <dgm:constr type="ctrY" for="ch" forName="picture1" refType="h" fact="0.9"/>
                  <dgm:constr type="w" for="ch" forName="picture1" refType="w" fact="0.2469"/>
                  <dgm:constr type="h" for="ch" forName="picture1" refType="h" fact="0.6667"/>
                  <dgm:constr type="l" for="ch" forName="desTx1" refType="r" refFor="ch" refForName="parTx1"/>
                  <dgm:constr type="r" for="ch" forName="desTx1" refType="w"/>
                  <dgm:constr type="t" for="ch" forName="desTx1" refType="t" refFor="ch" refForName="parTx1"/>
                  <dgm:constr type="h" for="ch" forName="desTx1" refType="h" refFor="ch" refForName="parTx1"/>
                </dgm:constrLst>
              </dgm:if>
              <dgm:else name="Name7">
                <dgm:alg type="composite">
                  <dgm:param type="ar" val="2"/>
                </dgm:alg>
                <dgm:constrLst>
                  <dgm:constr type="primFontSz" for="ch" forName="parTx1" op="equ" val="65"/>
                  <dgm:constr type="userD" refType="w" fact="0.0333"/>
                  <dgm:constr type="l" for="ch" forName="parTx1" refType="w" fact="0.366"/>
                  <dgm:constr type="t" for="ch" forName="parTx1" refType="h" fact="0.7113"/>
                  <dgm:constr type="w" for="ch" forName="parTx1" refType="w" fact="0.7189"/>
                  <dgm:constr type="h" for="ch" forName="parTx1" refType="h" fact="0.3856"/>
                  <dgm:constr type="ctrX" for="ch" forName="picture1" refType="w" fact="0.3333"/>
                  <dgm:constr type="ctrY" for="ch" forName="picture1" refType="h" fact="0.6667"/>
                  <dgm:constr type="w" for="ch" forName="picture1" refType="w" fact="0.3333"/>
                  <dgm:constr type="h" for="ch" forName="picture1" refType="h" fact="0.6667"/>
                </dgm:constrLst>
              </dgm:else>
            </dgm:choose>
          </dgm:if>
          <dgm:else name="Name8">
            <dgm:choose name="Name9">
              <dgm:if name="Name10" axis="des" func="maxDepth" op="gt" val="1">
                <dgm:alg type="composite">
                  <dgm:param type="ar" val="2.7"/>
                </dgm:alg>
                <dgm:constrLst>
                  <dgm:constr type="primFontSz" for="ch" forName="parTx1" op="equ" val="65"/>
                  <dgm:constr type="primFontSz" for="ch" forName="desTx1" op="equ" val="65"/>
                  <dgm:constr type="userD" refType="w" fact="0.0247"/>
                  <dgm:constr type="r" for="ch" forName="parTx1" refType="w" fact="0.7289"/>
                  <dgm:constr type="t" for="ch" forName="parTx1" refType="h" fact="0.9603"/>
                  <dgm:constr type="w" for="ch" forName="parTx1" refType="w" fact="0.5325"/>
                  <dgm:constr type="h" for="ch" forName="parTx1" refType="h" fact="0.3856"/>
                  <dgm:constr type="ctrX" for="ch" forName="picture1" refType="w" fact="0.7531"/>
                  <dgm:constr type="ctrY" for="ch" forName="picture1" refType="h" fact="0.9"/>
                  <dgm:constr type="w" for="ch" forName="picture1" refType="w" fact="0.2469"/>
                  <dgm:constr type="h" for="ch" forName="picture1" refType="h" fact="0.6667"/>
                  <dgm:constr type="r" for="ch" forName="desTx1" refType="l" refFor="ch" refForName="parTx1"/>
                  <dgm:constr type="l" for="ch" forName="desTx1"/>
                  <dgm:constr type="t" for="ch" forName="desTx1" refType="t" refFor="ch" refForName="parTx1"/>
                  <dgm:constr type="h" for="ch" forName="desTx1" refType="h" refFor="ch" refForName="parTx1"/>
                </dgm:constrLst>
              </dgm:if>
              <dgm:else name="Name11">
                <dgm:alg type="composite">
                  <dgm:param type="ar" val="2"/>
                </dgm:alg>
                <dgm:constrLst>
                  <dgm:constr type="primFontSz" for="ch" forName="parTx1" op="equ" val="65"/>
                  <dgm:constr type="userD" refType="w" fact="0.0333"/>
                  <dgm:constr type="r" for="ch" forName="parTx1" refType="w" fact="0.634"/>
                  <dgm:constr type="t" for="ch" forName="parTx1" refType="h" fact="0.7113"/>
                  <dgm:constr type="w" for="ch" forName="parTx1" refType="w" fact="0.7189"/>
                  <dgm:constr type="h" for="ch" forName="parTx1" refType="h" fact="0.3856"/>
                  <dgm:constr type="ctrX" for="ch" forName="picture1" refType="w" fact="0.6667"/>
                  <dgm:constr type="ctrY" for="ch" forName="picture1" refType="h" fact="0.6667"/>
                  <dgm:constr type="w" for="ch" forName="picture1" refType="w" fact="0.3333"/>
                  <dgm:constr type="h" for="ch" forName="picture1" refType="h" fact="0.6667"/>
                </dgm:constrLst>
              </dgm:else>
            </dgm:choose>
          </dgm:else>
        </dgm:choose>
      </dgm:if>
      <dgm:if name="Name12" axis="ch" ptType="node" func="cnt" op="equ" val="2">
        <dgm:choose name="Name13">
          <dgm:if name="Name14" func="var" arg="dir" op="equ" val="norm">
            <dgm:choose name="Name15">
              <dgm:if name="Name16"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3221"/>
                  <dgm:constr type="ctrY" for="ch" forName="dot1" refType="h" fact="0.5911"/>
                  <dgm:constr type="w" for="ch" forName="dot1" refType="userD"/>
                  <dgm:constr type="h" for="ch" forName="dot1" refType="userD"/>
                  <dgm:constr type="ctrX" for="ch" forName="dot2" refType="w" fact="0.3056"/>
                  <dgm:constr type="ctrY" for="ch" forName="dot2" refType="h" fact="0.644"/>
                  <dgm:constr type="w" for="ch" forName="dot2" refType="userD"/>
                  <dgm:constr type="h" for="ch" forName="dot2" refType="userD"/>
                  <dgm:constr type="ctrX" for="ch" forName="dot3" refType="w" fact="0.2859"/>
                  <dgm:constr type="ctrY" for="ch" forName="dot3" refType="h" fact="0.6898"/>
                  <dgm:constr type="w" for="ch" forName="dot3" refType="userD"/>
                  <dgm:constr type="h" for="ch" forName="dot3" refType="userD"/>
                  <dgm:constr type="ctrX" for="ch" forName="dotArrow1" refType="w" fact="0.3095"/>
                  <dgm:constr type="ctrY" for="ch" forName="dotArrow1" refType="h" fact="0.0587"/>
                  <dgm:constr type="w" for="ch" forName="dotArrow1" refType="userD"/>
                  <dgm:constr type="h" for="ch" forName="dotArrow1" refType="userD"/>
                  <dgm:constr type="ctrX" for="ch" forName="dotArrow2" refType="w" fact="0.3346"/>
                  <dgm:constr type="ctrY" for="ch" forName="dotArrow2" refType="h" fact="0.0287"/>
                  <dgm:constr type="w" for="ch" forName="dotArrow2" refType="userD"/>
                  <dgm:constr type="h" for="ch" forName="dotArrow2" refType="userD"/>
                  <dgm:constr type="ctrX" for="ch" forName="dotArrow3" refType="w" fact="0.3597"/>
                  <dgm:constr type="ctrY" for="ch" forName="dotArrow3" refType="h" fact="-0.0013"/>
                  <dgm:constr type="w" for="ch" forName="dotArrow3" refType="userD"/>
                  <dgm:constr type="h" for="ch" forName="dotArrow3" refType="userD"/>
                  <dgm:constr type="ctrX" for="ch" forName="dotArrow4" refType="w" fact="0.3848"/>
                  <dgm:constr type="ctrY" for="ch" forName="dotArrow4" refType="h" fact="0.0287"/>
                  <dgm:constr type="w" for="ch" forName="dotArrow4" refType="userD"/>
                  <dgm:constr type="h" for="ch" forName="dotArrow4" refType="userD"/>
                  <dgm:constr type="ctrX" for="ch" forName="dotArrow5" refType="w" fact="0.41"/>
                  <dgm:constr type="ctrY" for="ch" forName="dotArrow5" refType="h" fact="0.0587"/>
                  <dgm:constr type="w" for="ch" forName="dotArrow5" refType="userD"/>
                  <dgm:constr type="h" for="ch" forName="dotArrow5" refType="userD"/>
                  <dgm:constr type="ctrX" for="ch" forName="dotArrow6" refType="w" fact="0.3597"/>
                  <dgm:constr type="ctrY" for="ch" forName="dotArrow6" refType="h" fact="0.062"/>
                  <dgm:constr type="w" for="ch" forName="dotArrow6" refType="userD"/>
                  <dgm:constr type="h" for="ch" forName="dotArrow6" refType="userD"/>
                  <dgm:constr type="ctrX" for="ch" forName="dotArrow7" refType="w" fact="0.3597"/>
                  <dgm:constr type="ctrY" for="ch" forName="dotArrow7" refType="h" fact="0.1253"/>
                  <dgm:constr type="w" for="ch" forName="dotArrow7" refType="userD"/>
                  <dgm:constr type="h" for="ch" forName="dotArrow7" refType="userD"/>
                  <dgm:constr type="l" for="ch" forName="parTx1" refType="w" fact="0.197"/>
                  <dgm:constr type="t" for="ch" forName="parTx1" refType="h" fact="0.8169"/>
                  <dgm:constr type="w" for="ch" forName="parTx1" refType="w" fact="0.4064"/>
                  <dgm:constr type="h" for="ch" forName="parTx1" refType="h" fact="0.218"/>
                  <dgm:constr type="ctrX" for="ch" forName="picture1" refType="w" fact="0.1785"/>
                  <dgm:constr type="ctrY" for="ch" forName="picture1" refType="h" fact="0.7834"/>
                  <dgm:constr type="w" for="ch" forName="picture1" refType="w" fact="0.1884"/>
                  <dgm:constr type="h" for="ch" forName="picture1" refType="h" fact="0.376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688"/>
                  <dgm:constr type="t" for="ch" forName="parTx2" refType="h" fact="0.3905"/>
                  <dgm:constr type="w" for="ch" forName="parTx2" refType="w" fact="0.4064"/>
                  <dgm:constr type="h" for="ch" forName="parTx2" refType="h" fact="0.218"/>
                  <dgm:constr type="ctrX" for="ch" forName="picture2" refType="w" fact="0.3503"/>
                  <dgm:constr type="ctrY" for="ch" forName="picture2" refType="h" fact="0.357"/>
                  <dgm:constr type="w" for="ch" forName="picture2" refType="w" fact="0.1884"/>
                  <dgm:constr type="h" for="ch" forName="picture2" refType="h" fact="0.3768"/>
                  <dgm:constr type="l" for="ch" forName="desTx2" refType="r" refFor="ch" refForName="parTx2"/>
                  <dgm:constr type="r" for="ch" forName="desTx2" refType="w"/>
                  <dgm:constr type="t" for="ch" forName="desTx2" refType="t" refFor="ch" refForName="parTx2"/>
                  <dgm:constr type="h" for="ch" forName="desTx2" refType="h" refFor="ch" refForName="parTx2"/>
                </dgm:constrLst>
              </dgm:if>
              <dgm:else name="Name17">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4274"/>
                  <dgm:constr type="ctrY" for="ch" forName="dot1" refType="h" fact="0.5911"/>
                  <dgm:constr type="w" for="ch" forName="dot1" refType="userD"/>
                  <dgm:constr type="h" for="ch" forName="dot1" refType="userD"/>
                  <dgm:constr type="ctrX" for="ch" forName="dot2" refType="w" fact="0.4055"/>
                  <dgm:constr type="ctrY" for="ch" forName="dot2" refType="h" fact="0.644"/>
                  <dgm:constr type="w" for="ch" forName="dot2" refType="userD"/>
                  <dgm:constr type="h" for="ch" forName="dot2" refType="userD"/>
                  <dgm:constr type="ctrX" for="ch" forName="dot3" refType="w" fact="0.3794"/>
                  <dgm:constr type="ctrY" for="ch" forName="dot3" refType="h" fact="0.6898"/>
                  <dgm:constr type="w" for="ch" forName="dot3" refType="userD"/>
                  <dgm:constr type="h" for="ch" forName="dot3" refType="userD"/>
                  <dgm:constr type="ctrX" for="ch" forName="dotArrow1" refType="w" fact="0.4106"/>
                  <dgm:constr type="ctrY" for="ch" forName="dotArrow1" refType="h" fact="0.0587"/>
                  <dgm:constr type="w" for="ch" forName="dotArrow1" refType="userD"/>
                  <dgm:constr type="h" for="ch" forName="dotArrow1" refType="userD"/>
                  <dgm:constr type="ctrX" for="ch" forName="dotArrow2" refType="w" fact="0.444"/>
                  <dgm:constr type="ctrY" for="ch" forName="dotArrow2" refType="h" fact="0.0287"/>
                  <dgm:constr type="w" for="ch" forName="dotArrow2" refType="userD"/>
                  <dgm:constr type="h" for="ch" forName="dotArrow2" refType="userD"/>
                  <dgm:constr type="ctrX" for="ch" forName="dotArrow3" refType="w" fact="0.4773"/>
                  <dgm:constr type="ctrY" for="ch" forName="dotArrow3" refType="h" fact="-0.0013"/>
                  <dgm:constr type="w" for="ch" forName="dotArrow3" refType="userD"/>
                  <dgm:constr type="h" for="ch" forName="dotArrow3" refType="userD"/>
                  <dgm:constr type="ctrX" for="ch" forName="dotArrow4" refType="w" fact="0.5106"/>
                  <dgm:constr type="ctrY" for="ch" forName="dotArrow4" refType="h" fact="0.0287"/>
                  <dgm:constr type="w" for="ch" forName="dotArrow4" refType="userD"/>
                  <dgm:constr type="h" for="ch" forName="dotArrow4" refType="userD"/>
                  <dgm:constr type="ctrX" for="ch" forName="dotArrow5" refType="w" fact="0.544"/>
                  <dgm:constr type="ctrY" for="ch" forName="dotArrow5" refType="h" fact="0.0587"/>
                  <dgm:constr type="w" for="ch" forName="dotArrow5" refType="userD"/>
                  <dgm:constr type="h" for="ch" forName="dotArrow5" refType="userD"/>
                  <dgm:constr type="ctrX" for="ch" forName="dotArrow6" refType="w" fact="0.4773"/>
                  <dgm:constr type="ctrY" for="ch" forName="dotArrow6" refType="h" fact="0.062"/>
                  <dgm:constr type="w" for="ch" forName="dotArrow6" refType="userD"/>
                  <dgm:constr type="h" for="ch" forName="dotArrow6" refType="userD"/>
                  <dgm:constr type="ctrX" for="ch" forName="dotArrow7" refType="w" fact="0.4773"/>
                  <dgm:constr type="ctrY" for="ch" forName="dotArrow7" refType="h" fact="0.1253"/>
                  <dgm:constr type="w" for="ch" forName="dotArrow7" refType="userD"/>
                  <dgm:constr type="h" for="ch" forName="dotArrow7" refType="userD"/>
                  <dgm:constr type="l" for="ch" forName="parTx1" refType="w" fact="0.2614"/>
                  <dgm:constr type="t" for="ch" forName="parTx1" refType="h" fact="0.8086"/>
                  <dgm:constr type="w" for="ch" forName="parTx1" refType="w" fact="0.5392"/>
                  <dgm:constr type="h" for="ch" forName="parTx1" refType="h" fact="0.218"/>
                  <dgm:constr type="ctrX" for="ch" forName="picture1" refType="w" fact="0.2369"/>
                  <dgm:constr type="ctrY" for="ch" forName="picture1" refType="h" fact="0.7834"/>
                  <dgm:constr type="w" for="ch" forName="picture1" refType="w" fact="0.25"/>
                  <dgm:constr type="h" for="ch" forName="picture1" refType="h" fact="0.3768"/>
                  <dgm:constr type="l" for="ch" forName="parTx2" refType="w" fact="0.4893"/>
                  <dgm:constr type="t" for="ch" forName="parTx2" refType="h" fact="0.3822"/>
                  <dgm:constr type="w" for="ch" forName="parTx2" refType="w" fact="0.5392"/>
                  <dgm:constr type="h" for="ch" forName="parTx2" refType="h" fact="0.218"/>
                  <dgm:constr type="ctrX" for="ch" forName="picture2" refType="w" fact="0.4648"/>
                  <dgm:constr type="ctrY" for="ch" forName="picture2" refType="h" fact="0.357"/>
                  <dgm:constr type="w" for="ch" forName="picture2" refType="w" fact="0.25"/>
                  <dgm:constr type="h" for="ch" forName="picture2" refType="h" fact="0.3768"/>
                </dgm:constrLst>
              </dgm:else>
            </dgm:choose>
          </dgm:if>
          <dgm:else name="Name18">
            <dgm:choose name="Name19">
              <dgm:if name="Name20"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6779"/>
                  <dgm:constr type="ctrY" for="ch" forName="dot1" refType="h" fact="0.5911"/>
                  <dgm:constr type="w" for="ch" forName="dot1" refType="userD"/>
                  <dgm:constr type="h" for="ch" forName="dot1" refType="userD"/>
                  <dgm:constr type="ctrX" for="ch" forName="dot2" refType="w" fact="0.6944"/>
                  <dgm:constr type="ctrY" for="ch" forName="dot2" refType="h" fact="0.644"/>
                  <dgm:constr type="w" for="ch" forName="dot2" refType="userD"/>
                  <dgm:constr type="h" for="ch" forName="dot2" refType="userD"/>
                  <dgm:constr type="ctrX" for="ch" forName="dot3" refType="w" fact="0.7141"/>
                  <dgm:constr type="ctrY" for="ch" forName="dot3" refType="h" fact="0.6898"/>
                  <dgm:constr type="w" for="ch" forName="dot3" refType="userD"/>
                  <dgm:constr type="h" for="ch" forName="dot3" refType="userD"/>
                  <dgm:constr type="ctrX" for="ch" forName="dotArrow1" refType="w" fact="0.6905"/>
                  <dgm:constr type="ctrY" for="ch" forName="dotArrow1" refType="h" fact="0.0587"/>
                  <dgm:constr type="w" for="ch" forName="dotArrow1" refType="userD"/>
                  <dgm:constr type="h" for="ch" forName="dotArrow1" refType="userD"/>
                  <dgm:constr type="ctrX" for="ch" forName="dotArrow2" refType="w" fact="0.6654"/>
                  <dgm:constr type="ctrY" for="ch" forName="dotArrow2" refType="h" fact="0.0287"/>
                  <dgm:constr type="w" for="ch" forName="dotArrow2" refType="userD"/>
                  <dgm:constr type="h" for="ch" forName="dotArrow2" refType="userD"/>
                  <dgm:constr type="ctrX" for="ch" forName="dotArrow3" refType="w" fact="0.6403"/>
                  <dgm:constr type="ctrY" for="ch" forName="dotArrow3" refType="h" fact="-0.0013"/>
                  <dgm:constr type="w" for="ch" forName="dotArrow3" refType="userD"/>
                  <dgm:constr type="h" for="ch" forName="dotArrow3" refType="userD"/>
                  <dgm:constr type="ctrX" for="ch" forName="dotArrow4" refType="w" fact="0.6152"/>
                  <dgm:constr type="ctrY" for="ch" forName="dotArrow4" refType="h" fact="0.0287"/>
                  <dgm:constr type="w" for="ch" forName="dotArrow4" refType="userD"/>
                  <dgm:constr type="h" for="ch" forName="dotArrow4" refType="userD"/>
                  <dgm:constr type="ctrX" for="ch" forName="dotArrow5" refType="w" fact="0.59"/>
                  <dgm:constr type="ctrY" for="ch" forName="dotArrow5" refType="h" fact="0.0587"/>
                  <dgm:constr type="w" for="ch" forName="dotArrow5" refType="userD"/>
                  <dgm:constr type="h" for="ch" forName="dotArrow5" refType="userD"/>
                  <dgm:constr type="ctrX" for="ch" forName="dotArrow6" refType="w" fact="0.6403"/>
                  <dgm:constr type="ctrY" for="ch" forName="dotArrow6" refType="h" fact="0.062"/>
                  <dgm:constr type="w" for="ch" forName="dotArrow6" refType="userD"/>
                  <dgm:constr type="h" for="ch" forName="dotArrow6" refType="userD"/>
                  <dgm:constr type="ctrX" for="ch" forName="dotArrow7" refType="w" fact="0.6403"/>
                  <dgm:constr type="ctrY" for="ch" forName="dotArrow7" refType="h" fact="0.1253"/>
                  <dgm:constr type="w" for="ch" forName="dotArrow7" refType="userD"/>
                  <dgm:constr type="h" for="ch" forName="dotArrow7" refType="userD"/>
                  <dgm:constr type="r" for="ch" forName="parTx1" refType="w" fact="0.803"/>
                  <dgm:constr type="t" for="ch" forName="parTx1" refType="h" fact="0.8169"/>
                  <dgm:constr type="w" for="ch" forName="parTx1" refType="w" fact="0.4064"/>
                  <dgm:constr type="h" for="ch" forName="parTx1" refType="h" fact="0.218"/>
                  <dgm:constr type="ctrX" for="ch" forName="picture1" refType="w" fact="0.8215"/>
                  <dgm:constr type="ctrY" for="ch" forName="picture1" refType="h" fact="0.7834"/>
                  <dgm:constr type="w" for="ch" forName="picture1" refType="w" fact="0.1884"/>
                  <dgm:constr type="h" for="ch" forName="picture1" refType="h" fact="0.376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312"/>
                  <dgm:constr type="t" for="ch" forName="parTx2" refType="h" fact="0.3905"/>
                  <dgm:constr type="w" for="ch" forName="parTx2" refType="w" fact="0.4064"/>
                  <dgm:constr type="h" for="ch" forName="parTx2" refType="h" fact="0.218"/>
                  <dgm:constr type="ctrX" for="ch" forName="picture2" refType="w" fact="0.6497"/>
                  <dgm:constr type="ctrY" for="ch" forName="picture2" refType="h" fact="0.357"/>
                  <dgm:constr type="w" for="ch" forName="picture2" refType="w" fact="0.1884"/>
                  <dgm:constr type="h" for="ch" forName="picture2" refType="h" fact="0.3768"/>
                  <dgm:constr type="r" for="ch" forName="desTx2" refType="l" refFor="ch" refForName="parTx2"/>
                  <dgm:constr type="l" for="ch" forName="desTx2"/>
                  <dgm:constr type="t" for="ch" forName="desTx2" refType="t" refFor="ch" refForName="parTx2"/>
                  <dgm:constr type="h" for="ch" forName="desTx2" refType="h" refFor="ch" refForName="parTx2"/>
                </dgm:constrLst>
              </dgm:if>
              <dgm:else name="Name21">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5726"/>
                  <dgm:constr type="ctrY" for="ch" forName="dot1" refType="h" fact="0.5911"/>
                  <dgm:constr type="w" for="ch" forName="dot1" refType="userD"/>
                  <dgm:constr type="h" for="ch" forName="dot1" refType="userD"/>
                  <dgm:constr type="ctrX" for="ch" forName="dot2" refType="w" fact="0.5945"/>
                  <dgm:constr type="ctrY" for="ch" forName="dot2" refType="h" fact="0.644"/>
                  <dgm:constr type="w" for="ch" forName="dot2" refType="userD"/>
                  <dgm:constr type="h" for="ch" forName="dot2" refType="userD"/>
                  <dgm:constr type="ctrX" for="ch" forName="dot3" refType="w" fact="0.6206"/>
                  <dgm:constr type="ctrY" for="ch" forName="dot3" refType="h" fact="0.6898"/>
                  <dgm:constr type="w" for="ch" forName="dot3" refType="userD"/>
                  <dgm:constr type="h" for="ch" forName="dot3" refType="userD"/>
                  <dgm:constr type="ctrX" for="ch" forName="dotArrow1" refType="w" fact="0.5894"/>
                  <dgm:constr type="ctrY" for="ch" forName="dotArrow1" refType="h" fact="0.0587"/>
                  <dgm:constr type="w" for="ch" forName="dotArrow1" refType="userD"/>
                  <dgm:constr type="h" for="ch" forName="dotArrow1" refType="userD"/>
                  <dgm:constr type="ctrX" for="ch" forName="dotArrow2" refType="w" fact="0.556"/>
                  <dgm:constr type="ctrY" for="ch" forName="dotArrow2" refType="h" fact="0.0287"/>
                  <dgm:constr type="w" for="ch" forName="dotArrow2" refType="userD"/>
                  <dgm:constr type="h" for="ch" forName="dotArrow2" refType="userD"/>
                  <dgm:constr type="ctrX" for="ch" forName="dotArrow3" refType="w" fact="0.5227"/>
                  <dgm:constr type="ctrY" for="ch" forName="dotArrow3" refType="h" fact="-0.0013"/>
                  <dgm:constr type="w" for="ch" forName="dotArrow3" refType="userD"/>
                  <dgm:constr type="h" for="ch" forName="dotArrow3" refType="userD"/>
                  <dgm:constr type="ctrX" for="ch" forName="dotArrow4" refType="w" fact="0.4894"/>
                  <dgm:constr type="ctrY" for="ch" forName="dotArrow4" refType="h" fact="0.0287"/>
                  <dgm:constr type="w" for="ch" forName="dotArrow4" refType="userD"/>
                  <dgm:constr type="h" for="ch" forName="dotArrow4" refType="userD"/>
                  <dgm:constr type="ctrX" for="ch" forName="dotArrow5" refType="w" fact="0.456"/>
                  <dgm:constr type="ctrY" for="ch" forName="dotArrow5" refType="h" fact="0.0587"/>
                  <dgm:constr type="w" for="ch" forName="dotArrow5" refType="userD"/>
                  <dgm:constr type="h" for="ch" forName="dotArrow5" refType="userD"/>
                  <dgm:constr type="ctrX" for="ch" forName="dotArrow6" refType="w" fact="0.5227"/>
                  <dgm:constr type="ctrY" for="ch" forName="dotArrow6" refType="h" fact="0.062"/>
                  <dgm:constr type="w" for="ch" forName="dotArrow6" refType="userD"/>
                  <dgm:constr type="h" for="ch" forName="dotArrow6" refType="userD"/>
                  <dgm:constr type="ctrX" for="ch" forName="dotArrow7" refType="w" fact="0.5227"/>
                  <dgm:constr type="ctrY" for="ch" forName="dotArrow7" refType="h" fact="0.1253"/>
                  <dgm:constr type="w" for="ch" forName="dotArrow7" refType="userD"/>
                  <dgm:constr type="h" for="ch" forName="dotArrow7" refType="userD"/>
                  <dgm:constr type="r" for="ch" forName="parTx1" refType="w" fact="0.7386"/>
                  <dgm:constr type="t" for="ch" forName="parTx1" refType="h" fact="0.8086"/>
                  <dgm:constr type="w" for="ch" forName="parTx1" refType="w" fact="0.5392"/>
                  <dgm:constr type="h" for="ch" forName="parTx1" refType="h" fact="0.218"/>
                  <dgm:constr type="ctrX" for="ch" forName="picture1" refType="w" fact="0.7631"/>
                  <dgm:constr type="ctrY" for="ch" forName="picture1" refType="h" fact="0.7834"/>
                  <dgm:constr type="w" for="ch" forName="picture1" refType="w" fact="0.25"/>
                  <dgm:constr type="h" for="ch" forName="picture1" refType="h" fact="0.3768"/>
                  <dgm:constr type="r" for="ch" forName="parTx2" refType="w" fact="0.5107"/>
                  <dgm:constr type="t" for="ch" forName="parTx2" refType="h" fact="0.3822"/>
                  <dgm:constr type="w" for="ch" forName="parTx2" refType="w" fact="0.5392"/>
                  <dgm:constr type="h" for="ch" forName="parTx2" refType="h" fact="0.218"/>
                  <dgm:constr type="ctrX" for="ch" forName="picture2" refType="w" fact="0.5352"/>
                  <dgm:constr type="ctrY" for="ch" forName="picture2" refType="h" fact="0.357"/>
                  <dgm:constr type="w" for="ch" forName="picture2" refType="w" fact="0.25"/>
                  <dgm:constr type="h" for="ch" forName="picture2" refType="h" fact="0.3768"/>
                </dgm:constrLst>
              </dgm:else>
            </dgm:choose>
          </dgm:else>
        </dgm:choose>
      </dgm:if>
      <dgm:if name="Name22" axis="ch" ptType="node" func="cnt" op="equ" val="3">
        <dgm:choose name="Name23">
          <dgm:if name="Name24" func="var" arg="dir" op="equ" val="norm">
            <dgm:choose name="Name25">
              <dgm:if name="Name26"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2981"/>
                  <dgm:constr type="ctrY" for="ch" forName="dot1" refType="h" fact="0.763"/>
                  <dgm:constr type="w" for="ch" forName="dot1" refType="userD"/>
                  <dgm:constr type="h" for="ch" forName="dot1" refType="userD"/>
                  <dgm:constr type="ctrX" for="ch" forName="dot2" refType="w" fact="0.2676"/>
                  <dgm:constr type="ctrY" for="ch" forName="dot2" refType="h" fact="0.7887"/>
                  <dgm:constr type="w" for="ch" forName="dot2" refType="userD"/>
                  <dgm:constr type="h" for="ch" forName="dot2" refType="userD"/>
                  <dgm:constr type="ctrX" for="ch" forName="dot3" refType="w" fact="0.2357"/>
                  <dgm:constr type="ctrY" for="ch" forName="dot3" refType="h" fact="0.809"/>
                  <dgm:constr type="w" for="ch" forName="dot3" refType="userD"/>
                  <dgm:constr type="h" for="ch" forName="dot3" refType="userD"/>
                  <dgm:constr type="ctrX" for="ch" forName="dot4" refType="w" fact="0.4445"/>
                  <dgm:constr type="ctrY" for="ch" forName="dot4" refType="h" fact="0.4655"/>
                  <dgm:constr type="w" for="ch" forName="dot4" refType="userD"/>
                  <dgm:constr type="h" for="ch" forName="dot4" refType="userD"/>
                  <dgm:constr type="ctrX" for="ch" forName="dot5" refType="w" fact="0.4323"/>
                  <dgm:constr type="ctrY" for="ch" forName="dot5" refType="h" fact="0.5178"/>
                  <dgm:constr type="w" for="ch" forName="dot5" refType="userD"/>
                  <dgm:constr type="h" for="ch" forName="dot5" refType="userD"/>
                  <dgm:constr type="ctrX" for="ch" forName="dotArrow1" refType="w" fact="0.4236"/>
                  <dgm:constr type="ctrY" for="ch" forName="dotArrow1" refType="h" fact="0.0718"/>
                  <dgm:constr type="w" for="ch" forName="dotArrow1" refType="userD"/>
                  <dgm:constr type="h" for="ch" forName="dotArrow1" refType="userD"/>
                  <dgm:constr type="ctrX" for="ch" forName="dotArrow2" refType="w" fact="0.446"/>
                  <dgm:constr type="ctrY" for="ch" forName="dotArrow2" refType="h" fact="0.0468"/>
                  <dgm:constr type="w" for="ch" forName="dotArrow2" refType="userD"/>
                  <dgm:constr type="h" for="ch" forName="dotArrow2" refType="userD"/>
                  <dgm:constr type="ctrX" for="ch" forName="dotArrow3" refType="w" fact="0.4685"/>
                  <dgm:constr type="ctrY" for="ch" forName="dotArrow3" refType="h" fact="0.0218"/>
                  <dgm:constr type="w" for="ch" forName="dotArrow3" refType="userD"/>
                  <dgm:constr type="h" for="ch" forName="dotArrow3" refType="userD"/>
                  <dgm:constr type="ctrX" for="ch" forName="dotArrow4" refType="w" fact="0.491"/>
                  <dgm:constr type="ctrY" for="ch" forName="dotArrow4" refType="h" fact="0.0468"/>
                  <dgm:constr type="w" for="ch" forName="dotArrow4" refType="userD"/>
                  <dgm:constr type="h" for="ch" forName="dotArrow4" refType="userD"/>
                  <dgm:constr type="ctrX" for="ch" forName="dotArrow5" refType="w" fact="0.5135"/>
                  <dgm:constr type="ctrY" for="ch" forName="dotArrow5" refType="h" fact="0.0718"/>
                  <dgm:constr type="w" for="ch" forName="dotArrow5" refType="userD"/>
                  <dgm:constr type="h" for="ch" forName="dotArrow5" refType="userD"/>
                  <dgm:constr type="ctrX" for="ch" forName="dotArrow6" refType="w" fact="0.4685"/>
                  <dgm:constr type="ctrY" for="ch" forName="dotArrow6" refType="h" fact="0.0745"/>
                  <dgm:constr type="w" for="ch" forName="dotArrow6" refType="userD"/>
                  <dgm:constr type="h" for="ch" forName="dotArrow6" refType="userD"/>
                  <dgm:constr type="ctrX" for="ch" forName="dotArrow7" refType="w" fact="0.4685"/>
                  <dgm:constr type="ctrY" for="ch" forName="dotArrow7" refType="h" fact="0.1273"/>
                  <dgm:constr type="w" for="ch" forName="dotArrow7" refType="userD"/>
                  <dgm:constr type="h" for="ch" forName="dotArrow7" refType="userD"/>
                  <dgm:constr type="l" for="ch" forName="parTx1" refType="w" fact="0.1487"/>
                  <dgm:constr type="t" for="ch" forName="parTx1" refType="h" fact="0.8596"/>
                  <dgm:constr type="w" for="ch" forName="parTx1" refType="w" fact="0.3491"/>
                  <dgm:constr type="h" for="ch" forName="parTx1" refType="h" fact="0.1638"/>
                  <dgm:constr type="ctrX" for="ch" forName="picture1" refType="w" fact="0.1328"/>
                  <dgm:constr type="ctrY" for="ch" forName="picture1" refType="h" fact="0.8361"/>
                  <dgm:constr type="w" for="ch" forName="picture1" refType="w" fact="0.1618"/>
                  <dgm:constr type="h" for="ch" forName="picture1" refType="h" fact="0.2832"/>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732"/>
                  <dgm:constr type="t" for="ch" forName="parTx2" refType="h" fact="0.6469"/>
                  <dgm:constr type="w" for="ch" forName="parTx2" refType="w" fact="0.3491"/>
                  <dgm:constr type="h" for="ch" forName="parTx2" refType="h" fact="0.1638"/>
                  <dgm:constr type="ctrX" for="ch" forName="picture2" refType="w" fact="0.3573"/>
                  <dgm:constr type="ctrY" for="ch" forName="picture2" refType="h" fact="0.6234"/>
                  <dgm:constr type="w" for="ch" forName="picture2" refType="w" fact="0.1618"/>
                  <dgm:constr type="h" for="ch" forName="picture2" refType="h" fact="0.2832"/>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4763"/>
                  <dgm:constr type="t" for="ch" forName="parTx3" refType="h" fact="0.3243"/>
                  <dgm:constr type="w" for="ch" forName="parTx3" refType="w" fact="0.3491"/>
                  <dgm:constr type="h" for="ch" forName="parTx3" refType="h" fact="0.1638"/>
                  <dgm:constr type="ctrX" for="ch" forName="picture3" refType="w" fact="0.4604"/>
                  <dgm:constr type="ctrY" for="ch" forName="picture3" refType="h" fact="0.3008"/>
                  <dgm:constr type="w" for="ch" forName="picture3" refType="w" fact="0.1618"/>
                  <dgm:constr type="h" for="ch" forName="picture3" refType="h" fact="0.2832"/>
                  <dgm:constr type="l" for="ch" forName="desTx3" refType="r" refFor="ch" refForName="parTx3"/>
                  <dgm:constr type="r" for="ch" forName="desTx3" refType="w"/>
                  <dgm:constr type="t" for="ch" forName="desTx3" refType="t" refFor="ch" refForName="parTx3"/>
                  <dgm:constr type="h" for="ch" forName="desTx3" refType="h" refFor="ch" refForName="parTx3"/>
                </dgm:constrLst>
              </dgm:if>
              <dgm:else name="Name27">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3684"/>
                  <dgm:constr type="ctrY" for="ch" forName="dot1" refType="h" fact="0.763"/>
                  <dgm:constr type="w" for="ch" forName="dot1" refType="userD"/>
                  <dgm:constr type="h" for="ch" forName="dot1" refType="userD"/>
                  <dgm:constr type="ctrX" for="ch" forName="dot2" refType="w" fact="0.3307"/>
                  <dgm:constr type="ctrY" for="ch" forName="dot2" refType="h" fact="0.7887"/>
                  <dgm:constr type="w" for="ch" forName="dot2" refType="userD"/>
                  <dgm:constr type="h" for="ch" forName="dot2" refType="userD"/>
                  <dgm:constr type="ctrX" for="ch" forName="dot3" refType="w" fact="0.2912"/>
                  <dgm:constr type="ctrY" for="ch" forName="dot3" refType="h" fact="0.809"/>
                  <dgm:constr type="w" for="ch" forName="dot3" refType="userD"/>
                  <dgm:constr type="h" for="ch" forName="dot3" refType="userD"/>
                  <dgm:constr type="ctrX" for="ch" forName="dot4" refType="w" fact="0.5494"/>
                  <dgm:constr type="ctrY" for="ch" forName="dot4" refType="h" fact="0.4655"/>
                  <dgm:constr type="w" for="ch" forName="dot4" refType="userD"/>
                  <dgm:constr type="h" for="ch" forName="dot4" refType="userD"/>
                  <dgm:constr type="ctrX" for="ch" forName="dot5" refType="w" fact="0.5342"/>
                  <dgm:constr type="ctrY" for="ch" forName="dot5" refType="h" fact="0.5178"/>
                  <dgm:constr type="w" for="ch" forName="dot5" refType="userD"/>
                  <dgm:constr type="h" for="ch" forName="dot5" refType="userD"/>
                  <dgm:constr type="ctrX" for="ch" forName="dotArrow1" refType="w" fact="0.5234"/>
                  <dgm:constr type="ctrY" for="ch" forName="dotArrow1" refType="h" fact="0.0718"/>
                  <dgm:constr type="w" for="ch" forName="dotArrow1" refType="userD"/>
                  <dgm:constr type="h" for="ch" forName="dotArrow1" refType="userD"/>
                  <dgm:constr type="ctrX" for="ch" forName="dotArrow2" refType="w" fact="0.5512"/>
                  <dgm:constr type="ctrY" for="ch" forName="dotArrow2" refType="h" fact="0.0468"/>
                  <dgm:constr type="w" for="ch" forName="dotArrow2" refType="userD"/>
                  <dgm:constr type="h" for="ch" forName="dotArrow2" refType="userD"/>
                  <dgm:constr type="ctrX" for="ch" forName="dotArrow3" refType="w" fact="0.579"/>
                  <dgm:constr type="ctrY" for="ch" forName="dotArrow3" refType="h" fact="0.0218"/>
                  <dgm:constr type="w" for="ch" forName="dotArrow3" refType="userD"/>
                  <dgm:constr type="h" for="ch" forName="dotArrow3" refType="userD"/>
                  <dgm:constr type="ctrX" for="ch" forName="dotArrow4" refType="w" fact="0.6068"/>
                  <dgm:constr type="ctrY" for="ch" forName="dotArrow4" refType="h" fact="0.0468"/>
                  <dgm:constr type="w" for="ch" forName="dotArrow4" refType="userD"/>
                  <dgm:constr type="h" for="ch" forName="dotArrow4" refType="userD"/>
                  <dgm:constr type="ctrX" for="ch" forName="dotArrow5" refType="w" fact="0.6346"/>
                  <dgm:constr type="ctrY" for="ch" forName="dotArrow5" refType="h" fact="0.0718"/>
                  <dgm:constr type="w" for="ch" forName="dotArrow5" refType="userD"/>
                  <dgm:constr type="h" for="ch" forName="dotArrow5" refType="userD"/>
                  <dgm:constr type="ctrX" for="ch" forName="dotArrow6" refType="w" fact="0.579"/>
                  <dgm:constr type="ctrY" for="ch" forName="dotArrow6" refType="h" fact="0.0745"/>
                  <dgm:constr type="w" for="ch" forName="dotArrow6" refType="userD"/>
                  <dgm:constr type="h" for="ch" forName="dotArrow6" refType="userD"/>
                  <dgm:constr type="ctrX" for="ch" forName="dotArrow7" refType="w" fact="0.579"/>
                  <dgm:constr type="ctrY" for="ch" forName="dotArrow7" refType="h" fact="0.1273"/>
                  <dgm:constr type="w" for="ch" forName="dotArrow7" refType="userD"/>
                  <dgm:constr type="h" for="ch" forName="dotArrow7" refType="userD"/>
                  <dgm:constr type="l" for="ch" forName="parTx1" refType="w" fact="0.1837"/>
                  <dgm:constr type="t" for="ch" forName="parTx1" refType="h" fact="0.8551"/>
                  <dgm:constr type="w" for="ch" forName="parTx1" refType="w" fact="0.4314"/>
                  <dgm:constr type="h" for="ch" forName="parTx1" refType="h" fact="0.1638"/>
                  <dgm:constr type="ctrX" for="ch" forName="picture1" refType="w" fact="0.1641"/>
                  <dgm:constr type="ctrY" for="ch" forName="picture1" refType="h" fact="0.8361"/>
                  <dgm:constr type="w" for="ch" forName="picture1" refType="w" fact="0.2"/>
                  <dgm:constr type="h" for="ch" forName="picture1" refType="h" fact="0.2832"/>
                  <dgm:constr type="l" for="ch" forName="parTx2" refType="w" fact="0.4612"/>
                  <dgm:constr type="t" for="ch" forName="parTx2" refType="h" fact="0.6424"/>
                  <dgm:constr type="w" for="ch" forName="parTx2" refType="w" fact="0.4314"/>
                  <dgm:constr type="h" for="ch" forName="parTx2" refType="h" fact="0.1638"/>
                  <dgm:constr type="ctrX" for="ch" forName="picture2" refType="w" fact="0.4416"/>
                  <dgm:constr type="ctrY" for="ch" forName="picture2" refType="h" fact="0.6234"/>
                  <dgm:constr type="w" for="ch" forName="picture2" refType="w" fact="0.2"/>
                  <dgm:constr type="h" for="ch" forName="picture2" refType="h" fact="0.2832"/>
                  <dgm:constr type="l" for="ch" forName="parTx3" refType="w" fact="0.5886"/>
                  <dgm:constr type="t" for="ch" forName="parTx3" refType="h" fact="0.3198"/>
                  <dgm:constr type="w" for="ch" forName="parTx3" refType="w" fact="0.4314"/>
                  <dgm:constr type="h" for="ch" forName="parTx3" refType="h" fact="0.1638"/>
                  <dgm:constr type="ctrX" for="ch" forName="picture3" refType="w" fact="0.569"/>
                  <dgm:constr type="ctrY" for="ch" forName="picture3" refType="h" fact="0.3008"/>
                  <dgm:constr type="w" for="ch" forName="picture3" refType="w" fact="0.2"/>
                  <dgm:constr type="h" for="ch" forName="picture3" refType="h" fact="0.2832"/>
                </dgm:constrLst>
              </dgm:else>
            </dgm:choose>
          </dgm:if>
          <dgm:else name="Name28">
            <dgm:choose name="Name29">
              <dgm:if name="Name30"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7019"/>
                  <dgm:constr type="ctrY" for="ch" forName="dot1" refType="h" fact="0.763"/>
                  <dgm:constr type="w" for="ch" forName="dot1" refType="userD"/>
                  <dgm:constr type="h" for="ch" forName="dot1" refType="userD"/>
                  <dgm:constr type="ctrX" for="ch" forName="dot2" refType="w" fact="0.7324"/>
                  <dgm:constr type="ctrY" for="ch" forName="dot2" refType="h" fact="0.7887"/>
                  <dgm:constr type="w" for="ch" forName="dot2" refType="userD"/>
                  <dgm:constr type="h" for="ch" forName="dot2" refType="userD"/>
                  <dgm:constr type="ctrX" for="ch" forName="dot3" refType="w" fact="0.7643"/>
                  <dgm:constr type="ctrY" for="ch" forName="dot3" refType="h" fact="0.809"/>
                  <dgm:constr type="w" for="ch" forName="dot3" refType="userD"/>
                  <dgm:constr type="h" for="ch" forName="dot3" refType="userD"/>
                  <dgm:constr type="ctrX" for="ch" forName="dot4" refType="w" fact="0.5555"/>
                  <dgm:constr type="ctrY" for="ch" forName="dot4" refType="h" fact="0.4655"/>
                  <dgm:constr type="w" for="ch" forName="dot4" refType="userD"/>
                  <dgm:constr type="h" for="ch" forName="dot4" refType="userD"/>
                  <dgm:constr type="ctrX" for="ch" forName="dot5" refType="w" fact="0.5677"/>
                  <dgm:constr type="ctrY" for="ch" forName="dot5" refType="h" fact="0.5178"/>
                  <dgm:constr type="w" for="ch" forName="dot5" refType="userD"/>
                  <dgm:constr type="h" for="ch" forName="dot5" refType="userD"/>
                  <dgm:constr type="ctrX" for="ch" forName="dotArrow1" refType="w" fact="0.5764"/>
                  <dgm:constr type="ctrY" for="ch" forName="dotArrow1" refType="h" fact="0.0718"/>
                  <dgm:constr type="w" for="ch" forName="dotArrow1" refType="userD"/>
                  <dgm:constr type="h" for="ch" forName="dotArrow1" refType="userD"/>
                  <dgm:constr type="ctrX" for="ch" forName="dotArrow2" refType="w" fact="0.554"/>
                  <dgm:constr type="ctrY" for="ch" forName="dotArrow2" refType="h" fact="0.0468"/>
                  <dgm:constr type="w" for="ch" forName="dotArrow2" refType="userD"/>
                  <dgm:constr type="h" for="ch" forName="dotArrow2" refType="userD"/>
                  <dgm:constr type="ctrX" for="ch" forName="dotArrow3" refType="w" fact="0.5315"/>
                  <dgm:constr type="ctrY" for="ch" forName="dotArrow3" refType="h" fact="0.0218"/>
                  <dgm:constr type="w" for="ch" forName="dotArrow3" refType="userD"/>
                  <dgm:constr type="h" for="ch" forName="dotArrow3" refType="userD"/>
                  <dgm:constr type="ctrX" for="ch" forName="dotArrow4" refType="w" fact="0.509"/>
                  <dgm:constr type="ctrY" for="ch" forName="dotArrow4" refType="h" fact="0.0468"/>
                  <dgm:constr type="w" for="ch" forName="dotArrow4" refType="userD"/>
                  <dgm:constr type="h" for="ch" forName="dotArrow4" refType="userD"/>
                  <dgm:constr type="ctrX" for="ch" forName="dotArrow5" refType="w" fact="0.4865"/>
                  <dgm:constr type="ctrY" for="ch" forName="dotArrow5" refType="h" fact="0.0718"/>
                  <dgm:constr type="w" for="ch" forName="dotArrow5" refType="userD"/>
                  <dgm:constr type="h" for="ch" forName="dotArrow5" refType="userD"/>
                  <dgm:constr type="ctrX" for="ch" forName="dotArrow6" refType="w" fact="0.5315"/>
                  <dgm:constr type="ctrY" for="ch" forName="dotArrow6" refType="h" fact="0.0745"/>
                  <dgm:constr type="w" for="ch" forName="dotArrow6" refType="userD"/>
                  <dgm:constr type="h" for="ch" forName="dotArrow6" refType="userD"/>
                  <dgm:constr type="ctrX" for="ch" forName="dotArrow7" refType="w" fact="0.5315"/>
                  <dgm:constr type="ctrY" for="ch" forName="dotArrow7" refType="h" fact="0.1273"/>
                  <dgm:constr type="w" for="ch" forName="dotArrow7" refType="userD"/>
                  <dgm:constr type="h" for="ch" forName="dotArrow7" refType="userD"/>
                  <dgm:constr type="r" for="ch" forName="parTx1" refType="w" fact="0.8513"/>
                  <dgm:constr type="t" for="ch" forName="parTx1" refType="h" fact="0.8596"/>
                  <dgm:constr type="w" for="ch" forName="parTx1" refType="w" fact="0.3491"/>
                  <dgm:constr type="h" for="ch" forName="parTx1" refType="h" fact="0.1638"/>
                  <dgm:constr type="ctrX" for="ch" forName="picture1" refType="w" fact="0.8672"/>
                  <dgm:constr type="ctrY" for="ch" forName="picture1" refType="h" fact="0.8361"/>
                  <dgm:constr type="w" for="ch" forName="picture1" refType="w" fact="0.1618"/>
                  <dgm:constr type="h" for="ch" forName="picture1" refType="h" fact="0.2832"/>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268"/>
                  <dgm:constr type="t" for="ch" forName="parTx2" refType="h" fact="0.6469"/>
                  <dgm:constr type="w" for="ch" forName="parTx2" refType="w" fact="0.3491"/>
                  <dgm:constr type="h" for="ch" forName="parTx2" refType="h" fact="0.1638"/>
                  <dgm:constr type="ctrX" for="ch" forName="picture2" refType="w" fact="0.6427"/>
                  <dgm:constr type="ctrY" for="ch" forName="picture2" refType="h" fact="0.6234"/>
                  <dgm:constr type="w" for="ch" forName="picture2" refType="w" fact="0.1618"/>
                  <dgm:constr type="h" for="ch" forName="picture2" refType="h" fact="0.2832"/>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5237"/>
                  <dgm:constr type="t" for="ch" forName="parTx3" refType="h" fact="0.3243"/>
                  <dgm:constr type="w" for="ch" forName="parTx3" refType="w" fact="0.3491"/>
                  <dgm:constr type="h" for="ch" forName="parTx3" refType="h" fact="0.1638"/>
                  <dgm:constr type="ctrX" for="ch" forName="picture3" refType="w" fact="0.5396"/>
                  <dgm:constr type="ctrY" for="ch" forName="picture3" refType="h" fact="0.3008"/>
                  <dgm:constr type="w" for="ch" forName="picture3" refType="w" fact="0.1618"/>
                  <dgm:constr type="h" for="ch" forName="picture3" refType="h" fact="0.2832"/>
                  <dgm:constr type="r" for="ch" forName="desTx3" refType="l" refFor="ch" refForName="parTx3"/>
                  <dgm:constr type="l" for="ch" forName="desTx3"/>
                  <dgm:constr type="t" for="ch" forName="desTx3" refType="t" refFor="ch" refForName="parTx3"/>
                  <dgm:constr type="h" for="ch" forName="desTx3" refType="h" refFor="ch" refForName="parTx3"/>
                </dgm:constrLst>
              </dgm:if>
              <dgm:else name="Name31">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6316"/>
                  <dgm:constr type="ctrY" for="ch" forName="dot1" refType="h" fact="0.763"/>
                  <dgm:constr type="w" for="ch" forName="dot1" refType="userD"/>
                  <dgm:constr type="h" for="ch" forName="dot1" refType="userD"/>
                  <dgm:constr type="ctrX" for="ch" forName="dot2" refType="w" fact="0.6693"/>
                  <dgm:constr type="ctrY" for="ch" forName="dot2" refType="h" fact="0.7887"/>
                  <dgm:constr type="w" for="ch" forName="dot2" refType="userD"/>
                  <dgm:constr type="h" for="ch" forName="dot2" refType="userD"/>
                  <dgm:constr type="ctrX" for="ch" forName="dot3" refType="w" fact="0.7088"/>
                  <dgm:constr type="ctrY" for="ch" forName="dot3" refType="h" fact="0.809"/>
                  <dgm:constr type="w" for="ch" forName="dot3" refType="userD"/>
                  <dgm:constr type="h" for="ch" forName="dot3" refType="userD"/>
                  <dgm:constr type="ctrX" for="ch" forName="dot4" refType="w" fact="0.4506"/>
                  <dgm:constr type="ctrY" for="ch" forName="dot4" refType="h" fact="0.4655"/>
                  <dgm:constr type="w" for="ch" forName="dot4" refType="userD"/>
                  <dgm:constr type="h" for="ch" forName="dot4" refType="userD"/>
                  <dgm:constr type="ctrX" for="ch" forName="dot5" refType="w" fact="0.4658"/>
                  <dgm:constr type="ctrY" for="ch" forName="dot5" refType="h" fact="0.5178"/>
                  <dgm:constr type="w" for="ch" forName="dot5" refType="userD"/>
                  <dgm:constr type="h" for="ch" forName="dot5" refType="userD"/>
                  <dgm:constr type="ctrX" for="ch" forName="dotArrow1" refType="w" fact="0.4766"/>
                  <dgm:constr type="ctrY" for="ch" forName="dotArrow1" refType="h" fact="0.0718"/>
                  <dgm:constr type="w" for="ch" forName="dotArrow1" refType="userD"/>
                  <dgm:constr type="h" for="ch" forName="dotArrow1" refType="userD"/>
                  <dgm:constr type="ctrX" for="ch" forName="dotArrow2" refType="w" fact="0.4488"/>
                  <dgm:constr type="ctrY" for="ch" forName="dotArrow2" refType="h" fact="0.0468"/>
                  <dgm:constr type="w" for="ch" forName="dotArrow2" refType="userD"/>
                  <dgm:constr type="h" for="ch" forName="dotArrow2" refType="userD"/>
                  <dgm:constr type="ctrX" for="ch" forName="dotArrow3" refType="w" fact="0.421"/>
                  <dgm:constr type="ctrY" for="ch" forName="dotArrow3" refType="h" fact="0.0218"/>
                  <dgm:constr type="w" for="ch" forName="dotArrow3" refType="userD"/>
                  <dgm:constr type="h" for="ch" forName="dotArrow3" refType="userD"/>
                  <dgm:constr type="ctrX" for="ch" forName="dotArrow4" refType="w" fact="0.3932"/>
                  <dgm:constr type="ctrY" for="ch" forName="dotArrow4" refType="h" fact="0.0468"/>
                  <dgm:constr type="w" for="ch" forName="dotArrow4" refType="userD"/>
                  <dgm:constr type="h" for="ch" forName="dotArrow4" refType="userD"/>
                  <dgm:constr type="ctrX" for="ch" forName="dotArrow5" refType="w" fact="0.3654"/>
                  <dgm:constr type="ctrY" for="ch" forName="dotArrow5" refType="h" fact="0.0718"/>
                  <dgm:constr type="w" for="ch" forName="dotArrow5" refType="userD"/>
                  <dgm:constr type="h" for="ch" forName="dotArrow5" refType="userD"/>
                  <dgm:constr type="ctrX" for="ch" forName="dotArrow6" refType="w" fact="0.421"/>
                  <dgm:constr type="ctrY" for="ch" forName="dotArrow6" refType="h" fact="0.0745"/>
                  <dgm:constr type="w" for="ch" forName="dotArrow6" refType="userD"/>
                  <dgm:constr type="h" for="ch" forName="dotArrow6" refType="userD"/>
                  <dgm:constr type="ctrX" for="ch" forName="dotArrow7" refType="w" fact="0.421"/>
                  <dgm:constr type="ctrY" for="ch" forName="dotArrow7" refType="h" fact="0.1273"/>
                  <dgm:constr type="w" for="ch" forName="dotArrow7" refType="userD"/>
                  <dgm:constr type="h" for="ch" forName="dotArrow7" refType="userD"/>
                  <dgm:constr type="r" for="ch" forName="parTx1" refType="w" fact="0.8163"/>
                  <dgm:constr type="t" for="ch" forName="parTx1" refType="h" fact="0.8551"/>
                  <dgm:constr type="w" for="ch" forName="parTx1" refType="w" fact="0.4314"/>
                  <dgm:constr type="h" for="ch" forName="parTx1" refType="h" fact="0.1638"/>
                  <dgm:constr type="ctrX" for="ch" forName="picture1" refType="w" fact="0.8359"/>
                  <dgm:constr type="ctrY" for="ch" forName="picture1" refType="h" fact="0.8361"/>
                  <dgm:constr type="w" for="ch" forName="picture1" refType="w" fact="0.2"/>
                  <dgm:constr type="h" for="ch" forName="picture1" refType="h" fact="0.2832"/>
                  <dgm:constr type="r" for="ch" forName="parTx2" refType="w" fact="0.5388"/>
                  <dgm:constr type="t" for="ch" forName="parTx2" refType="h" fact="0.6424"/>
                  <dgm:constr type="w" for="ch" forName="parTx2" refType="w" fact="0.4314"/>
                  <dgm:constr type="h" for="ch" forName="parTx2" refType="h" fact="0.1638"/>
                  <dgm:constr type="ctrX" for="ch" forName="picture2" refType="w" fact="0.5584"/>
                  <dgm:constr type="ctrY" for="ch" forName="picture2" refType="h" fact="0.6234"/>
                  <dgm:constr type="w" for="ch" forName="picture2" refType="w" fact="0.2"/>
                  <dgm:constr type="h" for="ch" forName="picture2" refType="h" fact="0.2832"/>
                  <dgm:constr type="r" for="ch" forName="parTx3" refType="w" fact="0.4114"/>
                  <dgm:constr type="t" for="ch" forName="parTx3" refType="h" fact="0.3198"/>
                  <dgm:constr type="w" for="ch" forName="parTx3" refType="w" fact="0.4314"/>
                  <dgm:constr type="h" for="ch" forName="parTx3" refType="h" fact="0.1638"/>
                  <dgm:constr type="ctrX" for="ch" forName="picture3" refType="w" fact="0.431"/>
                  <dgm:constr type="ctrY" for="ch" forName="picture3" refType="h" fact="0.3008"/>
                  <dgm:constr type="w" for="ch" forName="picture3" refType="w" fact="0.2"/>
                  <dgm:constr type="h" for="ch" forName="picture3" refType="h" fact="0.2832"/>
                </dgm:constrLst>
              </dgm:else>
            </dgm:choose>
          </dgm:else>
        </dgm:choose>
      </dgm:if>
      <dgm:if name="Name32" axis="ch" ptType="node" func="cnt" op="equ" val="4">
        <dgm:choose name="Name33">
          <dgm:if name="Name34" func="var" arg="dir" op="equ" val="norm">
            <dgm:choose name="Name35">
              <dgm:if name="Name36"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3253"/>
                  <dgm:constr type="ctrY" for="ch" forName="dot1" refType="h" fact="0.8215"/>
                  <dgm:constr type="w" for="ch" forName="dot1" refType="userD"/>
                  <dgm:constr type="h" for="ch" forName="dot1" refType="userD"/>
                  <dgm:constr type="ctrX" for="ch" forName="dot2" refType="w" fact="0.2949"/>
                  <dgm:constr type="ctrY" for="ch" forName="dot2" refType="h" fact="0.843"/>
                  <dgm:constr type="w" for="ch" forName="dot2" refType="userD"/>
                  <dgm:constr type="h" for="ch" forName="dot2" refType="userD"/>
                  <dgm:constr type="ctrX" for="ch" forName="dot3" refType="w" fact="0.2635"/>
                  <dgm:constr type="ctrY" for="ch" forName="dot3" refType="h" fact="0.8607"/>
                  <dgm:constr type="w" for="ch" forName="dot3" refType="userD"/>
                  <dgm:constr type="h" for="ch" forName="dot3" refType="userD"/>
                  <dgm:constr type="ctrX" for="ch" forName="dot4" refType="w" fact="0.2313"/>
                  <dgm:constr type="ctrY" for="ch" forName="dot4" refType="h" fact="0.8745"/>
                  <dgm:constr type="w" for="ch" forName="dot4" refType="userD"/>
                  <dgm:constr type="h" for="ch" forName="dot4" refType="userD"/>
                  <dgm:constr type="ctrX" for="ch" forName="dot5" refType="w" fact="0.4675"/>
                  <dgm:constr type="ctrY" for="ch" forName="dot5" refType="h" fact="0.6419"/>
                  <dgm:constr type="w" for="ch" forName="dot5" refType="userD"/>
                  <dgm:constr type="h" for="ch" forName="dot5" refType="userD"/>
                  <dgm:constr type="ctrX" for="ch" forName="dot6" refType="w" fact="0.5486"/>
                  <dgm:constr type="ctrY" for="ch" forName="dot6" refType="h" fact="0.3784"/>
                  <dgm:constr type="w" for="ch" forName="dot6" refType="userD"/>
                  <dgm:constr type="h" for="ch" forName="dot6" refType="userD"/>
                  <dgm:constr type="ctrX" for="ch" forName="dotArrow1" refType="w" fact="0.5267"/>
                  <dgm:constr type="ctrY" for="ch" forName="dotArrow1" refType="h" fact="0.0496"/>
                  <dgm:constr type="w" for="ch" forName="dotArrow1" refType="userD"/>
                  <dgm:constr type="h" for="ch" forName="dotArrow1" refType="userD"/>
                  <dgm:constr type="ctrX" for="ch" forName="dotArrow2" refType="w" fact="0.5462"/>
                  <dgm:constr type="ctrY" for="ch" forName="dotArrow2" refType="h" fact="0.0282"/>
                  <dgm:constr type="w" for="ch" forName="dotArrow2" refType="userD"/>
                  <dgm:constr type="h" for="ch" forName="dotArrow2" refType="userD"/>
                  <dgm:constr type="ctrX" for="ch" forName="dotArrow3" refType="w" fact="0.5657"/>
                  <dgm:constr type="ctrY" for="ch" forName="dotArrow3" refType="h" fact="0.0068"/>
                  <dgm:constr type="w" for="ch" forName="dotArrow3" refType="userD"/>
                  <dgm:constr type="h" for="ch" forName="dotArrow3" refType="userD"/>
                  <dgm:constr type="ctrX" for="ch" forName="dotArrow4" refType="w" fact="0.5851"/>
                  <dgm:constr type="ctrY" for="ch" forName="dotArrow4" refType="h" fact="0.0282"/>
                  <dgm:constr type="w" for="ch" forName="dotArrow4" refType="userD"/>
                  <dgm:constr type="h" for="ch" forName="dotArrow4" refType="userD"/>
                  <dgm:constr type="ctrX" for="ch" forName="dotArrow5" refType="w" fact="0.6046"/>
                  <dgm:constr type="ctrY" for="ch" forName="dotArrow5" refType="h" fact="0.0496"/>
                  <dgm:constr type="w" for="ch" forName="dotArrow5" refType="userD"/>
                  <dgm:constr type="h" for="ch" forName="dotArrow5" refType="userD"/>
                  <dgm:constr type="ctrX" for="ch" forName="dotArrow6" refType="w" fact="0.5657"/>
                  <dgm:constr type="ctrY" for="ch" forName="dotArrow6" refType="h" fact="0.052"/>
                  <dgm:constr type="w" for="ch" forName="dotArrow6" refType="userD"/>
                  <dgm:constr type="h" for="ch" forName="dotArrow6" refType="userD"/>
                  <dgm:constr type="ctrX" for="ch" forName="dotArrow7" refType="w" fact="0.5657"/>
                  <dgm:constr type="ctrY" for="ch" forName="dotArrow7" refType="h" fact="0.0972"/>
                  <dgm:constr type="w" for="ch" forName="dotArrow7" refType="userD"/>
                  <dgm:constr type="h" for="ch" forName="dotArrow7" refType="userD"/>
                  <dgm:constr type="l" for="ch" forName="parTx1" refType="w" fact="0.1466"/>
                  <dgm:constr type="t" for="ch" forName="parTx1" refType="h" fact="0.9095"/>
                  <dgm:constr type="w" for="ch" forName="parTx1" refType="w" fact="0.294"/>
                  <dgm:constr type="h" for="ch" forName="parTx1" refType="h" fact="0.1222"/>
                  <dgm:constr type="ctrX" for="ch" forName="picture1" refType="w" fact="0.1333"/>
                  <dgm:constr type="ctrY" for="ch" forName="picture1" refType="h" fact="0.8922"/>
                  <dgm:constr type="w" for="ch" forName="picture1" refType="w" fact="0.1363"/>
                  <dgm:constr type="h" for="ch" forName="picture1" refType="h" fact="0.211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105"/>
                  <dgm:constr type="t" for="ch" forName="parTx2" refType="h" fact="0.762"/>
                  <dgm:constr type="w" for="ch" forName="parTx2" refType="w" fact="0.294"/>
                  <dgm:constr type="h" for="ch" forName="parTx2" refType="h" fact="0.1222"/>
                  <dgm:constr type="ctrX" for="ch" forName="picture2" refType="w" fact="0.3972"/>
                  <dgm:constr type="ctrY" for="ch" forName="picture2" refType="h" fact="0.7447"/>
                  <dgm:constr type="w" for="ch" forName="picture2" refType="w" fact="0.1363"/>
                  <dgm:constr type="h" for="ch" forName="picture2" refType="h" fact="0.211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229"/>
                  <dgm:constr type="t" for="ch" forName="parTx3" refType="h" fact="0.5294"/>
                  <dgm:constr type="w" for="ch" forName="parTx3" refType="w" fact="0.294"/>
                  <dgm:constr type="h" for="ch" forName="parTx3" refType="h" fact="0.1222"/>
                  <dgm:constr type="ctrX" for="ch" forName="picture3" refType="w" fact="0.5095"/>
                  <dgm:constr type="ctrY" for="ch" forName="picture3" refType="h" fact="0.5121"/>
                  <dgm:constr type="w" for="ch" forName="picture3" refType="w" fact="0.1363"/>
                  <dgm:constr type="h" for="ch" forName="picture3" refType="h" fact="0.211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722"/>
                  <dgm:constr type="t" for="ch" forName="parTx4" refType="h" fact="0.2523"/>
                  <dgm:constr type="w" for="ch" forName="parTx4" refType="w" fact="0.294"/>
                  <dgm:constr type="h" for="ch" forName="parTx4" refType="h" fact="0.1222"/>
                  <dgm:constr type="ctrX" for="ch" forName="picture4" refType="w" fact="0.5588"/>
                  <dgm:constr type="ctrY" for="ch" forName="picture4" refType="h" fact="0.235"/>
                  <dgm:constr type="w" for="ch" forName="picture4" refType="w" fact="0.1363"/>
                  <dgm:constr type="h" for="ch" forName="picture4" refType="h" fact="0.2113"/>
                  <dgm:constr type="l" for="ch" forName="desTx4" refType="r" refFor="ch" refForName="parTx4"/>
                  <dgm:constr type="r" for="ch" forName="desTx4" refType="w"/>
                  <dgm:constr type="t" for="ch" forName="desTx4" refType="t" refFor="ch" refForName="parTx4"/>
                  <dgm:constr type="h" for="ch" forName="desTx4" refType="h" refFor="ch" refForName="parTx4"/>
                </dgm:constrLst>
              </dgm:if>
              <dgm:else name="Name37">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3978"/>
                  <dgm:constr type="ctrY" for="ch" forName="dot1" refType="h" fact="0.8215"/>
                  <dgm:constr type="w" for="ch" forName="dot1" refType="userD"/>
                  <dgm:constr type="h" for="ch" forName="dot1" refType="userD"/>
                  <dgm:constr type="ctrX" for="ch" forName="dot2" refType="w" fact="0.3606"/>
                  <dgm:constr type="ctrY" for="ch" forName="dot2" refType="h" fact="0.843"/>
                  <dgm:constr type="w" for="ch" forName="dot2" refType="userD"/>
                  <dgm:constr type="h" for="ch" forName="dot2" refType="userD"/>
                  <dgm:constr type="ctrX" for="ch" forName="dot3" refType="w" fact="0.3223"/>
                  <dgm:constr type="ctrY" for="ch" forName="dot3" refType="h" fact="0.8607"/>
                  <dgm:constr type="w" for="ch" forName="dot3" refType="userD"/>
                  <dgm:constr type="h" for="ch" forName="dot3" refType="userD"/>
                  <dgm:constr type="ctrX" for="ch" forName="dot4" refType="w" fact="0.2829"/>
                  <dgm:constr type="ctrY" for="ch" forName="dot4" refType="h" fact="0.8745"/>
                  <dgm:constr type="w" for="ch" forName="dot4" refType="userD"/>
                  <dgm:constr type="h" for="ch" forName="dot4" refType="userD"/>
                  <dgm:constr type="ctrX" for="ch" forName="dot5" refType="w" fact="0.5717"/>
                  <dgm:constr type="ctrY" for="ch" forName="dot5" refType="h" fact="0.6419"/>
                  <dgm:constr type="w" for="ch" forName="dot5" refType="userD"/>
                  <dgm:constr type="h" for="ch" forName="dot5" refType="userD"/>
                  <dgm:constr type="ctrX" for="ch" forName="dot6" refType="w" fact="0.6709"/>
                  <dgm:constr type="ctrY" for="ch" forName="dot6" refType="h" fact="0.3784"/>
                  <dgm:constr type="w" for="ch" forName="dot6" refType="userD"/>
                  <dgm:constr type="h" for="ch" forName="dot6" refType="userD"/>
                  <dgm:constr type="ctrX" for="ch" forName="dotArrow1" refType="w" fact="0.6441"/>
                  <dgm:constr type="ctrY" for="ch" forName="dotArrow1" refType="h" fact="0.0496"/>
                  <dgm:constr type="w" for="ch" forName="dotArrow1" refType="userD"/>
                  <dgm:constr type="h" for="ch" forName="dotArrow1" refType="userD"/>
                  <dgm:constr type="ctrX" for="ch" forName="dotArrow2" refType="w" fact="0.6679"/>
                  <dgm:constr type="ctrY" for="ch" forName="dotArrow2" refType="h" fact="0.0282"/>
                  <dgm:constr type="w" for="ch" forName="dotArrow2" refType="userD"/>
                  <dgm:constr type="h" for="ch" forName="dotArrow2" refType="userD"/>
                  <dgm:constr type="ctrX" for="ch" forName="dotArrow3" refType="w" fact="0.6917"/>
                  <dgm:constr type="ctrY" for="ch" forName="dotArrow3" refType="h" fact="0.0068"/>
                  <dgm:constr type="w" for="ch" forName="dotArrow3" refType="userD"/>
                  <dgm:constr type="h" for="ch" forName="dotArrow3" refType="userD"/>
                  <dgm:constr type="ctrX" for="ch" forName="dotArrow4" refType="w" fact="0.7155"/>
                  <dgm:constr type="ctrY" for="ch" forName="dotArrow4" refType="h" fact="0.0282"/>
                  <dgm:constr type="w" for="ch" forName="dotArrow4" refType="userD"/>
                  <dgm:constr type="h" for="ch" forName="dotArrow4" refType="userD"/>
                  <dgm:constr type="ctrX" for="ch" forName="dotArrow5" refType="w" fact="0.7394"/>
                  <dgm:constr type="ctrY" for="ch" forName="dotArrow5" refType="h" fact="0.0496"/>
                  <dgm:constr type="w" for="ch" forName="dotArrow5" refType="userD"/>
                  <dgm:constr type="h" for="ch" forName="dotArrow5" refType="userD"/>
                  <dgm:constr type="ctrX" for="ch" forName="dotArrow6" refType="w" fact="0.6917"/>
                  <dgm:constr type="ctrY" for="ch" forName="dotArrow6" refType="h" fact="0.052"/>
                  <dgm:constr type="w" for="ch" forName="dotArrow6" refType="userD"/>
                  <dgm:constr type="h" for="ch" forName="dotArrow6" refType="userD"/>
                  <dgm:constr type="ctrX" for="ch" forName="dotArrow7" refType="w" fact="0.6917"/>
                  <dgm:constr type="ctrY" for="ch" forName="dotArrow7" refType="h" fact="0.0972"/>
                  <dgm:constr type="w" for="ch" forName="dotArrow7" refType="userD"/>
                  <dgm:constr type="h" for="ch" forName="dotArrow7" refType="userD"/>
                  <dgm:constr type="l" for="ch" forName="parTx1" refType="w" fact="0.1793"/>
                  <dgm:constr type="t" for="ch" forName="parTx1" refType="h" fact="0.9064"/>
                  <dgm:constr type="w" for="ch" forName="parTx1" refType="w" fact="0.3595"/>
                  <dgm:constr type="h" for="ch" forName="parTx1" refType="h" fact="0.1222"/>
                  <dgm:constr type="ctrX" for="ch" forName="picture1" refType="w" fact="0.163"/>
                  <dgm:constr type="ctrY" for="ch" forName="picture1" refType="h" fact="0.8922"/>
                  <dgm:constr type="w" for="ch" forName="picture1" refType="w" fact="0.1667"/>
                  <dgm:constr type="h" for="ch" forName="picture1" refType="h" fact="0.2113"/>
                  <dgm:constr type="l" for="ch" forName="parTx2" refType="w" fact="0.502"/>
                  <dgm:constr type="t" for="ch" forName="parTx2" refType="h" fact="0.7589"/>
                  <dgm:constr type="w" for="ch" forName="parTx2" refType="w" fact="0.3595"/>
                  <dgm:constr type="h" for="ch" forName="parTx2" refType="h" fact="0.1222"/>
                  <dgm:constr type="ctrX" for="ch" forName="picture2" refType="w" fact="0.4857"/>
                  <dgm:constr type="ctrY" for="ch" forName="picture2" refType="h" fact="0.7447"/>
                  <dgm:constr type="w" for="ch" forName="picture2" refType="w" fact="0.1667"/>
                  <dgm:constr type="h" for="ch" forName="picture2" refType="h" fact="0.2113"/>
                  <dgm:constr type="l" for="ch" forName="parTx3" refType="w" fact="0.6394"/>
                  <dgm:constr type="t" for="ch" forName="parTx3" refType="h" fact="0.5263"/>
                  <dgm:constr type="w" for="ch" forName="parTx3" refType="w" fact="0.3595"/>
                  <dgm:constr type="h" for="ch" forName="parTx3" refType="h" fact="0.1222"/>
                  <dgm:constr type="ctrX" for="ch" forName="picture3" refType="w" fact="0.6231"/>
                  <dgm:constr type="ctrY" for="ch" forName="picture3" refType="h" fact="0.5121"/>
                  <dgm:constr type="w" for="ch" forName="picture3" refType="w" fact="0.1667"/>
                  <dgm:constr type="h" for="ch" forName="picture3" refType="h" fact="0.2113"/>
                  <dgm:constr type="l" for="ch" forName="parTx4" refType="w" fact="0.6997"/>
                  <dgm:constr type="t" for="ch" forName="parTx4" refType="h" fact="0.2492"/>
                  <dgm:constr type="w" for="ch" forName="parTx4" refType="w" fact="0.3595"/>
                  <dgm:constr type="h" for="ch" forName="parTx4" refType="h" fact="0.1222"/>
                  <dgm:constr type="ctrX" for="ch" forName="picture4" refType="w" fact="0.6834"/>
                  <dgm:constr type="ctrY" for="ch" forName="picture4" refType="h" fact="0.235"/>
                  <dgm:constr type="w" for="ch" forName="picture4" refType="w" fact="0.1667"/>
                  <dgm:constr type="h" for="ch" forName="picture4" refType="h" fact="0.2113"/>
                </dgm:constrLst>
              </dgm:else>
            </dgm:choose>
          </dgm:if>
          <dgm:else name="Name38">
            <dgm:choose name="Name39">
              <dgm:if name="Name40"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6747"/>
                  <dgm:constr type="ctrY" for="ch" forName="dot1" refType="h" fact="0.8215"/>
                  <dgm:constr type="w" for="ch" forName="dot1" refType="userD"/>
                  <dgm:constr type="h" for="ch" forName="dot1" refType="userD"/>
                  <dgm:constr type="ctrX" for="ch" forName="dot2" refType="w" fact="0.7051"/>
                  <dgm:constr type="ctrY" for="ch" forName="dot2" refType="h" fact="0.843"/>
                  <dgm:constr type="w" for="ch" forName="dot2" refType="userD"/>
                  <dgm:constr type="h" for="ch" forName="dot2" refType="userD"/>
                  <dgm:constr type="ctrX" for="ch" forName="dot3" refType="w" fact="0.7365"/>
                  <dgm:constr type="ctrY" for="ch" forName="dot3" refType="h" fact="0.8607"/>
                  <dgm:constr type="w" for="ch" forName="dot3" refType="userD"/>
                  <dgm:constr type="h" for="ch" forName="dot3" refType="userD"/>
                  <dgm:constr type="ctrX" for="ch" forName="dot4" refType="w" fact="0.7687"/>
                  <dgm:constr type="ctrY" for="ch" forName="dot4" refType="h" fact="0.8745"/>
                  <dgm:constr type="w" for="ch" forName="dot4" refType="userD"/>
                  <dgm:constr type="h" for="ch" forName="dot4" refType="userD"/>
                  <dgm:constr type="ctrX" for="ch" forName="dot5" refType="w" fact="0.5325"/>
                  <dgm:constr type="ctrY" for="ch" forName="dot5" refType="h" fact="0.6419"/>
                  <dgm:constr type="w" for="ch" forName="dot5" refType="userD"/>
                  <dgm:constr type="h" for="ch" forName="dot5" refType="userD"/>
                  <dgm:constr type="ctrX" for="ch" forName="dot6" refType="w" fact="0.4514"/>
                  <dgm:constr type="ctrY" for="ch" forName="dot6" refType="h" fact="0.3784"/>
                  <dgm:constr type="w" for="ch" forName="dot6" refType="userD"/>
                  <dgm:constr type="h" for="ch" forName="dot6" refType="userD"/>
                  <dgm:constr type="ctrX" for="ch" forName="dotArrow1" refType="w" fact="0.4733"/>
                  <dgm:constr type="ctrY" for="ch" forName="dotArrow1" refType="h" fact="0.0496"/>
                  <dgm:constr type="w" for="ch" forName="dotArrow1" refType="userD"/>
                  <dgm:constr type="h" for="ch" forName="dotArrow1" refType="userD"/>
                  <dgm:constr type="ctrX" for="ch" forName="dotArrow2" refType="w" fact="0.4538"/>
                  <dgm:constr type="ctrY" for="ch" forName="dotArrow2" refType="h" fact="0.0282"/>
                  <dgm:constr type="w" for="ch" forName="dotArrow2" refType="userD"/>
                  <dgm:constr type="h" for="ch" forName="dotArrow2" refType="userD"/>
                  <dgm:constr type="ctrX" for="ch" forName="dotArrow3" refType="w" fact="0.4343"/>
                  <dgm:constr type="ctrY" for="ch" forName="dotArrow3" refType="h" fact="0.0068"/>
                  <dgm:constr type="w" for="ch" forName="dotArrow3" refType="userD"/>
                  <dgm:constr type="h" for="ch" forName="dotArrow3" refType="userD"/>
                  <dgm:constr type="ctrX" for="ch" forName="dotArrow4" refType="w" fact="0.4149"/>
                  <dgm:constr type="ctrY" for="ch" forName="dotArrow4" refType="h" fact="0.0282"/>
                  <dgm:constr type="w" for="ch" forName="dotArrow4" refType="userD"/>
                  <dgm:constr type="h" for="ch" forName="dotArrow4" refType="userD"/>
                  <dgm:constr type="ctrX" for="ch" forName="dotArrow5" refType="w" fact="0.3954"/>
                  <dgm:constr type="ctrY" for="ch" forName="dotArrow5" refType="h" fact="0.0496"/>
                  <dgm:constr type="w" for="ch" forName="dotArrow5" refType="userD"/>
                  <dgm:constr type="h" for="ch" forName="dotArrow5" refType="userD"/>
                  <dgm:constr type="ctrX" for="ch" forName="dotArrow6" refType="w" fact="0.4343"/>
                  <dgm:constr type="ctrY" for="ch" forName="dotArrow6" refType="h" fact="0.052"/>
                  <dgm:constr type="w" for="ch" forName="dotArrow6" refType="userD"/>
                  <dgm:constr type="h" for="ch" forName="dotArrow6" refType="userD"/>
                  <dgm:constr type="ctrX" for="ch" forName="dotArrow7" refType="w" fact="0.4343"/>
                  <dgm:constr type="ctrY" for="ch" forName="dotArrow7" refType="h" fact="0.0972"/>
                  <dgm:constr type="w" for="ch" forName="dotArrow7" refType="userD"/>
                  <dgm:constr type="h" for="ch" forName="dotArrow7" refType="userD"/>
                  <dgm:constr type="r" for="ch" forName="parTx1" refType="w" fact="0.8534"/>
                  <dgm:constr type="t" for="ch" forName="parTx1" refType="h" fact="0.9095"/>
                  <dgm:constr type="w" for="ch" forName="parTx1" refType="w" fact="0.294"/>
                  <dgm:constr type="h" for="ch" forName="parTx1" refType="h" fact="0.1222"/>
                  <dgm:constr type="ctrX" for="ch" forName="picture1" refType="w" fact="0.8667"/>
                  <dgm:constr type="ctrY" for="ch" forName="picture1" refType="h" fact="0.8922"/>
                  <dgm:constr type="w" for="ch" forName="picture1" refType="w" fact="0.1363"/>
                  <dgm:constr type="h" for="ch" forName="picture1" refType="h" fact="0.211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895"/>
                  <dgm:constr type="t" for="ch" forName="parTx2" refType="h" fact="0.762"/>
                  <dgm:constr type="w" for="ch" forName="parTx2" refType="w" fact="0.294"/>
                  <dgm:constr type="h" for="ch" forName="parTx2" refType="h" fact="0.1222"/>
                  <dgm:constr type="ctrX" for="ch" forName="picture2" refType="w" fact="0.6028"/>
                  <dgm:constr type="ctrY" for="ch" forName="picture2" refType="h" fact="0.7447"/>
                  <dgm:constr type="w" for="ch" forName="picture2" refType="w" fact="0.1363"/>
                  <dgm:constr type="h" for="ch" forName="picture2" refType="h" fact="0.211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771"/>
                  <dgm:constr type="t" for="ch" forName="parTx3" refType="h" fact="0.5294"/>
                  <dgm:constr type="w" for="ch" forName="parTx3" refType="w" fact="0.294"/>
                  <dgm:constr type="h" for="ch" forName="parTx3" refType="h" fact="0.1222"/>
                  <dgm:constr type="ctrX" for="ch" forName="picture3" refType="w" fact="0.4905"/>
                  <dgm:constr type="ctrY" for="ch" forName="picture3" refType="h" fact="0.5121"/>
                  <dgm:constr type="w" for="ch" forName="picture3" refType="w" fact="0.1363"/>
                  <dgm:constr type="h" for="ch" forName="picture3" refType="h" fact="0.211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278"/>
                  <dgm:constr type="t" for="ch" forName="parTx4" refType="h" fact="0.2523"/>
                  <dgm:constr type="w" for="ch" forName="parTx4" refType="w" fact="0.294"/>
                  <dgm:constr type="h" for="ch" forName="parTx4" refType="h" fact="0.1222"/>
                  <dgm:constr type="ctrX" for="ch" forName="picture4" refType="w" fact="0.4412"/>
                  <dgm:constr type="ctrY" for="ch" forName="picture4" refType="h" fact="0.235"/>
                  <dgm:constr type="w" for="ch" forName="picture4" refType="w" fact="0.1363"/>
                  <dgm:constr type="h" for="ch" forName="picture4" refType="h" fact="0.2113"/>
                  <dgm:constr type="r" for="ch" forName="desTx4" refType="l" refFor="ch" refForName="parTx4"/>
                  <dgm:constr type="l" for="ch" forName="desTx4"/>
                  <dgm:constr type="t" for="ch" forName="desTx4" refType="t" refFor="ch" refForName="parTx4"/>
                  <dgm:constr type="h" for="ch" forName="desTx4" refType="h" refFor="ch" refForName="parTx4"/>
                </dgm:constrLst>
              </dgm:if>
              <dgm:else name="Name41">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6022"/>
                  <dgm:constr type="ctrY" for="ch" forName="dot1" refType="h" fact="0.8215"/>
                  <dgm:constr type="w" for="ch" forName="dot1" refType="userD"/>
                  <dgm:constr type="h" for="ch" forName="dot1" refType="userD"/>
                  <dgm:constr type="ctrX" for="ch" forName="dot2" refType="w" fact="0.6394"/>
                  <dgm:constr type="ctrY" for="ch" forName="dot2" refType="h" fact="0.843"/>
                  <dgm:constr type="w" for="ch" forName="dot2" refType="userD"/>
                  <dgm:constr type="h" for="ch" forName="dot2" refType="userD"/>
                  <dgm:constr type="ctrX" for="ch" forName="dot3" refType="w" fact="0.6777"/>
                  <dgm:constr type="ctrY" for="ch" forName="dot3" refType="h" fact="0.8607"/>
                  <dgm:constr type="w" for="ch" forName="dot3" refType="userD"/>
                  <dgm:constr type="h" for="ch" forName="dot3" refType="userD"/>
                  <dgm:constr type="ctrX" for="ch" forName="dot4" refType="w" fact="0.7171"/>
                  <dgm:constr type="ctrY" for="ch" forName="dot4" refType="h" fact="0.8745"/>
                  <dgm:constr type="w" for="ch" forName="dot4" refType="userD"/>
                  <dgm:constr type="h" for="ch" forName="dot4" refType="userD"/>
                  <dgm:constr type="ctrX" for="ch" forName="dot5" refType="w" fact="0.4283"/>
                  <dgm:constr type="ctrY" for="ch" forName="dot5" refType="h" fact="0.6419"/>
                  <dgm:constr type="w" for="ch" forName="dot5" refType="userD"/>
                  <dgm:constr type="h" for="ch" forName="dot5" refType="userD"/>
                  <dgm:constr type="ctrX" for="ch" forName="dot6" refType="w" fact="0.3291"/>
                  <dgm:constr type="ctrY" for="ch" forName="dot6" refType="h" fact="0.3784"/>
                  <dgm:constr type="w" for="ch" forName="dot6" refType="userD"/>
                  <dgm:constr type="h" for="ch" forName="dot6" refType="userD"/>
                  <dgm:constr type="ctrX" for="ch" forName="dotArrow1" refType="w" fact="0.3559"/>
                  <dgm:constr type="ctrY" for="ch" forName="dotArrow1" refType="h" fact="0.0496"/>
                  <dgm:constr type="w" for="ch" forName="dotArrow1" refType="userD"/>
                  <dgm:constr type="h" for="ch" forName="dotArrow1" refType="userD"/>
                  <dgm:constr type="ctrX" for="ch" forName="dotArrow2" refType="w" fact="0.3321"/>
                  <dgm:constr type="ctrY" for="ch" forName="dotArrow2" refType="h" fact="0.0282"/>
                  <dgm:constr type="w" for="ch" forName="dotArrow2" refType="userD"/>
                  <dgm:constr type="h" for="ch" forName="dotArrow2" refType="userD"/>
                  <dgm:constr type="ctrX" for="ch" forName="dotArrow3" refType="w" fact="0.3083"/>
                  <dgm:constr type="ctrY" for="ch" forName="dotArrow3" refType="h" fact="0.0068"/>
                  <dgm:constr type="w" for="ch" forName="dotArrow3" refType="userD"/>
                  <dgm:constr type="h" for="ch" forName="dotArrow3" refType="userD"/>
                  <dgm:constr type="ctrX" for="ch" forName="dotArrow4" refType="w" fact="0.2845"/>
                  <dgm:constr type="ctrY" for="ch" forName="dotArrow4" refType="h" fact="0.0282"/>
                  <dgm:constr type="w" for="ch" forName="dotArrow4" refType="userD"/>
                  <dgm:constr type="h" for="ch" forName="dotArrow4" refType="userD"/>
                  <dgm:constr type="ctrX" for="ch" forName="dotArrow5" refType="w" fact="0.2606"/>
                  <dgm:constr type="ctrY" for="ch" forName="dotArrow5" refType="h" fact="0.0496"/>
                  <dgm:constr type="w" for="ch" forName="dotArrow5" refType="userD"/>
                  <dgm:constr type="h" for="ch" forName="dotArrow5" refType="userD"/>
                  <dgm:constr type="ctrX" for="ch" forName="dotArrow6" refType="w" fact="0.3083"/>
                  <dgm:constr type="ctrY" for="ch" forName="dotArrow6" refType="h" fact="0.052"/>
                  <dgm:constr type="w" for="ch" forName="dotArrow6" refType="userD"/>
                  <dgm:constr type="h" for="ch" forName="dotArrow6" refType="userD"/>
                  <dgm:constr type="ctrX" for="ch" forName="dotArrow7" refType="w" fact="0.3083"/>
                  <dgm:constr type="ctrY" for="ch" forName="dotArrow7" refType="h" fact="0.0972"/>
                  <dgm:constr type="w" for="ch" forName="dotArrow7" refType="userD"/>
                  <dgm:constr type="h" for="ch" forName="dotArrow7" refType="userD"/>
                  <dgm:constr type="r" for="ch" forName="parTx1" refType="w" fact="0.8207"/>
                  <dgm:constr type="t" for="ch" forName="parTx1" refType="h" fact="0.9064"/>
                  <dgm:constr type="w" for="ch" forName="parTx1" refType="w" fact="0.3595"/>
                  <dgm:constr type="h" for="ch" forName="parTx1" refType="h" fact="0.1222"/>
                  <dgm:constr type="ctrX" for="ch" forName="picture1" refType="w" fact="0.837"/>
                  <dgm:constr type="ctrY" for="ch" forName="picture1" refType="h" fact="0.8922"/>
                  <dgm:constr type="w" for="ch" forName="picture1" refType="w" fact="0.1667"/>
                  <dgm:constr type="h" for="ch" forName="picture1" refType="h" fact="0.2113"/>
                  <dgm:constr type="r" for="ch" forName="parTx2" refType="w" fact="0.498"/>
                  <dgm:constr type="t" for="ch" forName="parTx2" refType="h" fact="0.7589"/>
                  <dgm:constr type="w" for="ch" forName="parTx2" refType="w" fact="0.3595"/>
                  <dgm:constr type="h" for="ch" forName="parTx2" refType="h" fact="0.1222"/>
                  <dgm:constr type="ctrX" for="ch" forName="picture2" refType="w" fact="0.5143"/>
                  <dgm:constr type="ctrY" for="ch" forName="picture2" refType="h" fact="0.7447"/>
                  <dgm:constr type="w" for="ch" forName="picture2" refType="w" fact="0.1667"/>
                  <dgm:constr type="h" for="ch" forName="picture2" refType="h" fact="0.2113"/>
                  <dgm:constr type="r" for="ch" forName="parTx3" refType="w" fact="0.3606"/>
                  <dgm:constr type="t" for="ch" forName="parTx3" refType="h" fact="0.5263"/>
                  <dgm:constr type="w" for="ch" forName="parTx3" refType="w" fact="0.3595"/>
                  <dgm:constr type="h" for="ch" forName="parTx3" refType="h" fact="0.1222"/>
                  <dgm:constr type="ctrX" for="ch" forName="picture3" refType="w" fact="0.3769"/>
                  <dgm:constr type="ctrY" for="ch" forName="picture3" refType="h" fact="0.5121"/>
                  <dgm:constr type="w" for="ch" forName="picture3" refType="w" fact="0.1667"/>
                  <dgm:constr type="h" for="ch" forName="picture3" refType="h" fact="0.2113"/>
                  <dgm:constr type="r" for="ch" forName="parTx4" refType="w" fact="0.3003"/>
                  <dgm:constr type="t" for="ch" forName="parTx4" refType="h" fact="0.2492"/>
                  <dgm:constr type="w" for="ch" forName="parTx4" refType="w" fact="0.3595"/>
                  <dgm:constr type="h" for="ch" forName="parTx4" refType="h" fact="0.1222"/>
                  <dgm:constr type="ctrX" for="ch" forName="picture4" refType="w" fact="0.3166"/>
                  <dgm:constr type="ctrY" for="ch" forName="picture4" refType="h" fact="0.235"/>
                  <dgm:constr type="w" for="ch" forName="picture4" refType="w" fact="0.1667"/>
                  <dgm:constr type="h" for="ch" forName="picture4" refType="h" fact="0.2113"/>
                </dgm:constrLst>
              </dgm:else>
            </dgm:choose>
          </dgm:else>
        </dgm:choose>
      </dgm:if>
      <dgm:if name="Name42" axis="ch" ptType="node" func="cnt" op="equ" val="5">
        <dgm:choose name="Name43">
          <dgm:if name="Name44" func="var" arg="dir" op="equ" val="norm">
            <dgm:choose name="Name45">
              <dgm:if name="Name46"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3263"/>
                  <dgm:constr type="ctrY" for="ch" forName="dot1" refType="h" fact="0.8674"/>
                  <dgm:constr type="w" for="ch" forName="dot1" refType="userD"/>
                  <dgm:constr type="h" for="ch" forName="dot1" refType="userD"/>
                  <dgm:constr type="ctrX" for="ch" forName="dot2" refType="w" fact="0.3001"/>
                  <dgm:constr type="ctrY" for="ch" forName="dot2" refType="h" fact="0.8824"/>
                  <dgm:constr type="w" for="ch" forName="dot2" refType="userD"/>
                  <dgm:constr type="h" for="ch" forName="dot2" refType="userD"/>
                  <dgm:constr type="ctrX" for="ch" forName="dot3" refType="w" fact="0.2733"/>
                  <dgm:constr type="ctrY" for="ch" forName="dot3" refType="h" fact="0.8948"/>
                  <dgm:constr type="w" for="ch" forName="dot3" refType="userD"/>
                  <dgm:constr type="h" for="ch" forName="dot3" refType="userD"/>
                  <dgm:constr type="ctrX" for="ch" forName="dot4" refType="w" fact="0.2462"/>
                  <dgm:constr type="ctrY" for="ch" forName="dot4" refType="h" fact="0.9044"/>
                  <dgm:constr type="w" for="ch" forName="dot4" refType="userD"/>
                  <dgm:constr type="h" for="ch" forName="dot4" refType="userD"/>
                  <dgm:constr type="ctrX" for="ch" forName="dot5" refType="w" fact="0.4691"/>
                  <dgm:constr type="ctrY" for="ch" forName="dot5" refType="h" fact="0.7222"/>
                  <dgm:constr type="w" for="ch" forName="dot5" refType="userD"/>
                  <dgm:constr type="h" for="ch" forName="dot5" refType="userD"/>
                  <dgm:constr type="ctrX" for="ch" forName="dot6" refType="w" fact="0.4484"/>
                  <dgm:constr type="ctrY" for="ch" forName="dot6" refType="h" fact="0.7518"/>
                  <dgm:constr type="w" for="ch" forName="dot6" refType="userD"/>
                  <dgm:constr type="h" for="ch" forName="dot6" refType="userD"/>
                  <dgm:constr type="ctrX" for="ch" forName="dot7" refType="w" fact="0.5549"/>
                  <dgm:constr type="ctrY" for="ch" forName="dot7" refType="h" fact="0.5422"/>
                  <dgm:constr type="w" for="ch" forName="dot7" refType="userD"/>
                  <dgm:constr type="h" for="ch" forName="dot7" refType="userD"/>
                  <dgm:constr type="ctrX" for="ch" forName="dot8" refType="w" fact="0.601"/>
                  <dgm:constr type="ctrY" for="ch" forName="dot8" refType="h" fact="0.3229"/>
                  <dgm:constr type="w" for="ch" forName="dot8" refType="userD"/>
                  <dgm:constr type="h" for="ch" forName="dot8" refType="userD"/>
                  <dgm:constr type="ctrX" for="ch" forName="dotArrow1" refType="w" fact="0.5779"/>
                  <dgm:constr type="ctrY" for="ch" forName="dotArrow1" refType="h" fact="0.0635"/>
                  <dgm:constr type="w" for="ch" forName="dotArrow1" refType="userD"/>
                  <dgm:constr type="h" for="ch" forName="dotArrow1" refType="userD"/>
                  <dgm:constr type="ctrX" for="ch" forName="dotArrow2" refType="w" fact="0.5951"/>
                  <dgm:constr type="ctrY" for="ch" forName="dotArrow2" refType="h" fact="0.0448"/>
                  <dgm:constr type="w" for="ch" forName="dotArrow2" refType="userD"/>
                  <dgm:constr type="h" for="ch" forName="dotArrow2" refType="userD"/>
                  <dgm:constr type="ctrX" for="ch" forName="dotArrow3" refType="w" fact="0.6123"/>
                  <dgm:constr type="ctrY" for="ch" forName="dotArrow3" refType="h" fact="0.026"/>
                  <dgm:constr type="w" for="ch" forName="dotArrow3" refType="userD"/>
                  <dgm:constr type="h" for="ch" forName="dotArrow3" refType="userD"/>
                  <dgm:constr type="ctrX" for="ch" forName="dotArrow4" refType="w" fact="0.6295"/>
                  <dgm:constr type="ctrY" for="ch" forName="dotArrow4" refType="h" fact="0.0448"/>
                  <dgm:constr type="w" for="ch" forName="dotArrow4" refType="userD"/>
                  <dgm:constr type="h" for="ch" forName="dotArrow4" refType="userD"/>
                  <dgm:constr type="ctrX" for="ch" forName="dotArrow5" refType="w" fact="0.6467"/>
                  <dgm:constr type="ctrY" for="ch" forName="dotArrow5" refType="h" fact="0.0635"/>
                  <dgm:constr type="w" for="ch" forName="dotArrow5" refType="userD"/>
                  <dgm:constr type="h" for="ch" forName="dotArrow5" refType="userD"/>
                  <dgm:constr type="ctrX" for="ch" forName="dotArrow6" refType="w" fact="0.6123"/>
                  <dgm:constr type="ctrY" for="ch" forName="dotArrow6" refType="h" fact="0.0656"/>
                  <dgm:constr type="w" for="ch" forName="dotArrow6" refType="userD"/>
                  <dgm:constr type="h" for="ch" forName="dotArrow6" refType="userD"/>
                  <dgm:constr type="ctrX" for="ch" forName="dotArrow7" refType="w" fact="0.6123"/>
                  <dgm:constr type="ctrY" for="ch" forName="dotArrow7" refType="h" fact="0.1052"/>
                  <dgm:constr type="w" for="ch" forName="dotArrow7" refType="userD"/>
                  <dgm:constr type="h" for="ch" forName="dotArrow7" refType="userD"/>
                  <dgm:constr type="l" for="ch" forName="parTx1" refType="w" fact="0.1746"/>
                  <dgm:constr type="t" for="ch" forName="parTx1" refType="h" fact="0.9304"/>
                  <dgm:constr type="w" for="ch" forName="parTx1" refType="w" fact="0.2544"/>
                  <dgm:constr type="h" for="ch" forName="parTx1" refType="h" fact="0.0962"/>
                  <dgm:constr type="ctrX" for="ch" forName="picture1" refType="w" fact="0.1631"/>
                  <dgm:constr type="ctrY" for="ch" forName="picture1" refType="h" fact="0.9169"/>
                  <dgm:constr type="w" for="ch" forName="picture1" refType="w" fact="0.118"/>
                  <dgm:constr type="h" for="ch" forName="picture1" refType="h" fact="0.166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982"/>
                  <dgm:constr type="t" for="ch" forName="parTx2" refType="h" fact="0.8167"/>
                  <dgm:constr type="w" for="ch" forName="parTx2" refType="w" fact="0.2544"/>
                  <dgm:constr type="h" for="ch" forName="parTx2" refType="h" fact="0.0962"/>
                  <dgm:constr type="ctrX" for="ch" forName="picture2" refType="w" fact="0.3866"/>
                  <dgm:constr type="ctrY" for="ch" forName="picture2" refType="h" fact="0.8032"/>
                  <dgm:constr type="w" for="ch" forName="picture2" refType="w" fact="0.118"/>
                  <dgm:constr type="h" for="ch" forName="picture2" refType="h" fact="0.166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194"/>
                  <dgm:constr type="t" for="ch" forName="parTx3" refType="h" fact="0.6524"/>
                  <dgm:constr type="w" for="ch" forName="parTx3" refType="w" fact="0.2544"/>
                  <dgm:constr type="h" for="ch" forName="parTx3" refType="h" fact="0.0962"/>
                  <dgm:constr type="ctrX" for="ch" forName="picture3" refType="w" fact="0.5078"/>
                  <dgm:constr type="ctrY" for="ch" forName="picture3" refType="h" fact="0.6389"/>
                  <dgm:constr type="w" for="ch" forName="picture3" refType="w" fact="0.118"/>
                  <dgm:constr type="h" for="ch" forName="picture3" refType="h" fact="0.166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827"/>
                  <dgm:constr type="t" for="ch" forName="parTx4" refType="h" fact="0.4412"/>
                  <dgm:constr type="w" for="ch" forName="parTx4" refType="w" fact="0.2544"/>
                  <dgm:constr type="h" for="ch" forName="parTx4" refType="h" fact="0.0962"/>
                  <dgm:constr type="ctrX" for="ch" forName="picture4" refType="w" fact="0.5712"/>
                  <dgm:constr type="ctrY" for="ch" forName="picture4" refType="h" fact="0.4277"/>
                  <dgm:constr type="w" for="ch" forName="picture4" refType="w" fact="0.118"/>
                  <dgm:constr type="h" for="ch" forName="picture4" refType="h" fact="0.166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18"/>
                  <dgm:constr type="t" for="ch" forName="parTx5" refType="h" fact="0.2262"/>
                  <dgm:constr type="w" for="ch" forName="parTx5" refType="w" fact="0.2544"/>
                  <dgm:constr type="h" for="ch" forName="parTx5" refType="h" fact="0.0962"/>
                  <dgm:constr type="ctrX" for="ch" forName="picture5" refType="w" fact="0.6064"/>
                  <dgm:constr type="ctrY" for="ch" forName="picture5" refType="h" fact="0.2127"/>
                  <dgm:constr type="w" for="ch" forName="picture5" refType="w" fact="0.118"/>
                  <dgm:constr type="h" for="ch" forName="picture5" refType="h" fact="0.1663"/>
                  <dgm:constr type="l" for="ch" forName="desTx5" refType="r" refFor="ch" refForName="parTx5"/>
                  <dgm:constr type="r" for="ch" forName="desTx5" refType="w"/>
                  <dgm:constr type="t" for="ch" forName="desTx5" refType="t" refFor="ch" refForName="parTx5"/>
                  <dgm:constr type="h" for="ch" forName="desTx5" refType="h" refFor="ch" refForName="parTx5"/>
                </dgm:constrLst>
              </dgm:if>
              <dgm:else name="Name47">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3951"/>
                  <dgm:constr type="ctrY" for="ch" forName="dot1" refType="h" fact="0.8674"/>
                  <dgm:constr type="w" for="ch" forName="dot1" refType="userD"/>
                  <dgm:constr type="h" for="ch" forName="dot1" refType="userD"/>
                  <dgm:constr type="ctrX" for="ch" forName="dot2" refType="w" fact="0.3634"/>
                  <dgm:constr type="ctrY" for="ch" forName="dot2" refType="h" fact="0.8824"/>
                  <dgm:constr type="w" for="ch" forName="dot2" refType="userD"/>
                  <dgm:constr type="h" for="ch" forName="dot2" refType="userD"/>
                  <dgm:constr type="ctrX" for="ch" forName="dot3" refType="w" fact="0.331"/>
                  <dgm:constr type="ctrY" for="ch" forName="dot3" refType="h" fact="0.8948"/>
                  <dgm:constr type="w" for="ch" forName="dot3" refType="userD"/>
                  <dgm:constr type="h" for="ch" forName="dot3" refType="userD"/>
                  <dgm:constr type="ctrX" for="ch" forName="dot4" refType="w" fact="0.2981"/>
                  <dgm:constr type="ctrY" for="ch" forName="dot4" refType="h" fact="0.9044"/>
                  <dgm:constr type="w" for="ch" forName="dot4" refType="userD"/>
                  <dgm:constr type="h" for="ch" forName="dot4" refType="userD"/>
                  <dgm:constr type="ctrX" for="ch" forName="dot5" refType="w" fact="0.5681"/>
                  <dgm:constr type="ctrY" for="ch" forName="dot5" refType="h" fact="0.7222"/>
                  <dgm:constr type="w" for="ch" forName="dot5" refType="userD"/>
                  <dgm:constr type="h" for="ch" forName="dot5" refType="userD"/>
                  <dgm:constr type="ctrX" for="ch" forName="dot6" refType="w" fact="0.543"/>
                  <dgm:constr type="ctrY" for="ch" forName="dot6" refType="h" fact="0.7518"/>
                  <dgm:constr type="w" for="ch" forName="dot6" refType="userD"/>
                  <dgm:constr type="h" for="ch" forName="dot6" refType="userD"/>
                  <dgm:constr type="ctrX" for="ch" forName="dot7" refType="w" fact="0.672"/>
                  <dgm:constr type="ctrY" for="ch" forName="dot7" refType="h" fact="0.5422"/>
                  <dgm:constr type="w" for="ch" forName="dot7" refType="userD"/>
                  <dgm:constr type="h" for="ch" forName="dot7" refType="userD"/>
                  <dgm:constr type="ctrX" for="ch" forName="dot8" refType="w" fact="0.7278"/>
                  <dgm:constr type="ctrY" for="ch" forName="dot8" refType="h" fact="0.3229"/>
                  <dgm:constr type="w" for="ch" forName="dot8" refType="userD"/>
                  <dgm:constr type="h" for="ch" forName="dot8" refType="userD"/>
                  <dgm:constr type="ctrX" for="ch" forName="dotArrow1" refType="w" fact="0.6999"/>
                  <dgm:constr type="ctrY" for="ch" forName="dotArrow1" refType="h" fact="0.0635"/>
                  <dgm:constr type="w" for="ch" forName="dotArrow1" refType="userD"/>
                  <dgm:constr type="h" for="ch" forName="dotArrow1" refType="userD"/>
                  <dgm:constr type="ctrX" for="ch" forName="dotArrow2" refType="w" fact="0.7207"/>
                  <dgm:constr type="ctrY" for="ch" forName="dotArrow2" refType="h" fact="0.0448"/>
                  <dgm:constr type="w" for="ch" forName="dotArrow2" refType="userD"/>
                  <dgm:constr type="h" for="ch" forName="dotArrow2" refType="userD"/>
                  <dgm:constr type="ctrX" for="ch" forName="dotArrow3" refType="w" fact="0.7415"/>
                  <dgm:constr type="ctrY" for="ch" forName="dotArrow3" refType="h" fact="0.026"/>
                  <dgm:constr type="w" for="ch" forName="dotArrow3" refType="userD"/>
                  <dgm:constr type="h" for="ch" forName="dotArrow3" refType="userD"/>
                  <dgm:constr type="ctrX" for="ch" forName="dotArrow4" refType="w" fact="0.7624"/>
                  <dgm:constr type="ctrY" for="ch" forName="dotArrow4" refType="h" fact="0.0448"/>
                  <dgm:constr type="w" for="ch" forName="dotArrow4" refType="userD"/>
                  <dgm:constr type="h" for="ch" forName="dotArrow4" refType="userD"/>
                  <dgm:constr type="ctrX" for="ch" forName="dotArrow5" refType="w" fact="0.7832"/>
                  <dgm:constr type="ctrY" for="ch" forName="dotArrow5" refType="h" fact="0.0635"/>
                  <dgm:constr type="w" for="ch" forName="dotArrow5" refType="userD"/>
                  <dgm:constr type="h" for="ch" forName="dotArrow5" refType="userD"/>
                  <dgm:constr type="ctrX" for="ch" forName="dotArrow6" refType="w" fact="0.7415"/>
                  <dgm:constr type="ctrY" for="ch" forName="dotArrow6" refType="h" fact="0.0656"/>
                  <dgm:constr type="w" for="ch" forName="dotArrow6" refType="userD"/>
                  <dgm:constr type="h" for="ch" forName="dotArrow6" refType="userD"/>
                  <dgm:constr type="ctrX" for="ch" forName="dotArrow7" refType="w" fact="0.7415"/>
                  <dgm:constr type="ctrY" for="ch" forName="dotArrow7" refType="h" fact="0.1052"/>
                  <dgm:constr type="w" for="ch" forName="dotArrow7" refType="userD"/>
                  <dgm:constr type="h" for="ch" forName="dotArrow7" refType="userD"/>
                  <dgm:constr type="l" for="ch" forName="parTx1" refType="w" fact="0.2115"/>
                  <dgm:constr type="t" for="ch" forName="parTx1" refType="h" fact="0.928"/>
                  <dgm:constr type="w" for="ch" forName="parTx1" refType="w" fact="0.3081"/>
                  <dgm:constr type="h" for="ch" forName="parTx1" refType="h" fact="0.0962"/>
                  <dgm:constr type="ctrX" for="ch" forName="picture1" refType="w" fact="0.1975"/>
                  <dgm:constr type="ctrY" for="ch" forName="picture1" refType="h" fact="0.9169"/>
                  <dgm:constr type="w" for="ch" forName="picture1" refType="w" fact="0.1429"/>
                  <dgm:constr type="h" for="ch" forName="picture1" refType="h" fact="0.1663"/>
                  <dgm:constr type="l" for="ch" forName="parTx2" refType="w" fact="0.4822"/>
                  <dgm:constr type="t" for="ch" forName="parTx2" refType="h" fact="0.8143"/>
                  <dgm:constr type="w" for="ch" forName="parTx2" refType="w" fact="0.3081"/>
                  <dgm:constr type="h" for="ch" forName="parTx2" refType="h" fact="0.0962"/>
                  <dgm:constr type="ctrX" for="ch" forName="picture2" refType="w" fact="0.4682"/>
                  <dgm:constr type="ctrY" for="ch" forName="picture2" refType="h" fact="0.8032"/>
                  <dgm:constr type="w" for="ch" forName="picture2" refType="w" fact="0.1429"/>
                  <dgm:constr type="h" for="ch" forName="picture2" refType="h" fact="0.1663"/>
                  <dgm:constr type="l" for="ch" forName="parTx3" refType="w" fact="0.629"/>
                  <dgm:constr type="t" for="ch" forName="parTx3" refType="h" fact="0.65"/>
                  <dgm:constr type="w" for="ch" forName="parTx3" refType="w" fact="0.3081"/>
                  <dgm:constr type="h" for="ch" forName="parTx3" refType="h" fact="0.0962"/>
                  <dgm:constr type="ctrX" for="ch" forName="picture3" refType="w" fact="0.615"/>
                  <dgm:constr type="ctrY" for="ch" forName="picture3" refType="h" fact="0.6389"/>
                  <dgm:constr type="w" for="ch" forName="picture3" refType="w" fact="0.1429"/>
                  <dgm:constr type="h" for="ch" forName="picture3" refType="h" fact="0.1663"/>
                  <dgm:constr type="l" for="ch" forName="parTx4" refType="w" fact="0.7057"/>
                  <dgm:constr type="t" for="ch" forName="parTx4" refType="h" fact="0.4388"/>
                  <dgm:constr type="w" for="ch" forName="parTx4" refType="w" fact="0.3081"/>
                  <dgm:constr type="h" for="ch" forName="parTx4" refType="h" fact="0.0962"/>
                  <dgm:constr type="ctrX" for="ch" forName="picture4" refType="w" fact="0.6917"/>
                  <dgm:constr type="ctrY" for="ch" forName="picture4" refType="h" fact="0.4277"/>
                  <dgm:constr type="w" for="ch" forName="picture4" refType="w" fact="0.1429"/>
                  <dgm:constr type="h" for="ch" forName="picture4" refType="h" fact="0.1663"/>
                  <dgm:constr type="l" for="ch" forName="parTx5" refType="w" fact="0.7484"/>
                  <dgm:constr type="t" for="ch" forName="parTx5" refType="h" fact="0.2238"/>
                  <dgm:constr type="w" for="ch" forName="parTx5" refType="w" fact="0.3081"/>
                  <dgm:constr type="h" for="ch" forName="parTx5" refType="h" fact="0.0962"/>
                  <dgm:constr type="ctrX" for="ch" forName="picture5" refType="w" fact="0.7344"/>
                  <dgm:constr type="ctrY" for="ch" forName="picture5" refType="h" fact="0.2127"/>
                  <dgm:constr type="w" for="ch" forName="picture5" refType="w" fact="0.1429"/>
                  <dgm:constr type="h" for="ch" forName="picture5" refType="h" fact="0.1663"/>
                </dgm:constrLst>
              </dgm:else>
            </dgm:choose>
          </dgm:if>
          <dgm:else name="Name48">
            <dgm:choose name="Name49">
              <dgm:if name="Name50"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6737"/>
                  <dgm:constr type="ctrY" for="ch" forName="dot1" refType="h" fact="0.8674"/>
                  <dgm:constr type="w" for="ch" forName="dot1" refType="userD"/>
                  <dgm:constr type="h" for="ch" forName="dot1" refType="userD"/>
                  <dgm:constr type="ctrX" for="ch" forName="dot2" refType="w" fact="0.6999"/>
                  <dgm:constr type="ctrY" for="ch" forName="dot2" refType="h" fact="0.8824"/>
                  <dgm:constr type="w" for="ch" forName="dot2" refType="userD"/>
                  <dgm:constr type="h" for="ch" forName="dot2" refType="userD"/>
                  <dgm:constr type="ctrX" for="ch" forName="dot3" refType="w" fact="0.7267"/>
                  <dgm:constr type="ctrY" for="ch" forName="dot3" refType="h" fact="0.8948"/>
                  <dgm:constr type="w" for="ch" forName="dot3" refType="userD"/>
                  <dgm:constr type="h" for="ch" forName="dot3" refType="userD"/>
                  <dgm:constr type="ctrX" for="ch" forName="dot4" refType="w" fact="0.7538"/>
                  <dgm:constr type="ctrY" for="ch" forName="dot4" refType="h" fact="0.9044"/>
                  <dgm:constr type="w" for="ch" forName="dot4" refType="userD"/>
                  <dgm:constr type="h" for="ch" forName="dot4" refType="userD"/>
                  <dgm:constr type="ctrX" for="ch" forName="dot5" refType="w" fact="0.5309"/>
                  <dgm:constr type="ctrY" for="ch" forName="dot5" refType="h" fact="0.7222"/>
                  <dgm:constr type="w" for="ch" forName="dot5" refType="userD"/>
                  <dgm:constr type="h" for="ch" forName="dot5" refType="userD"/>
                  <dgm:constr type="ctrX" for="ch" forName="dot6" refType="w" fact="0.5516"/>
                  <dgm:constr type="ctrY" for="ch" forName="dot6" refType="h" fact="0.7518"/>
                  <dgm:constr type="w" for="ch" forName="dot6" refType="userD"/>
                  <dgm:constr type="h" for="ch" forName="dot6" refType="userD"/>
                  <dgm:constr type="ctrX" for="ch" forName="dot7" refType="w" fact="0.4451"/>
                  <dgm:constr type="ctrY" for="ch" forName="dot7" refType="h" fact="0.5422"/>
                  <dgm:constr type="w" for="ch" forName="dot7" refType="userD"/>
                  <dgm:constr type="h" for="ch" forName="dot7" refType="userD"/>
                  <dgm:constr type="ctrX" for="ch" forName="dot8" refType="w" fact="0.399"/>
                  <dgm:constr type="ctrY" for="ch" forName="dot8" refType="h" fact="0.3229"/>
                  <dgm:constr type="w" for="ch" forName="dot8" refType="userD"/>
                  <dgm:constr type="h" for="ch" forName="dot8" refType="userD"/>
                  <dgm:constr type="ctrX" for="ch" forName="dotArrow1" refType="w" fact="0.4221"/>
                  <dgm:constr type="ctrY" for="ch" forName="dotArrow1" refType="h" fact="0.0635"/>
                  <dgm:constr type="w" for="ch" forName="dotArrow1" refType="userD"/>
                  <dgm:constr type="h" for="ch" forName="dotArrow1" refType="userD"/>
                  <dgm:constr type="ctrX" for="ch" forName="dotArrow2" refType="w" fact="0.4049"/>
                  <dgm:constr type="ctrY" for="ch" forName="dotArrow2" refType="h" fact="0.0448"/>
                  <dgm:constr type="w" for="ch" forName="dotArrow2" refType="userD"/>
                  <dgm:constr type="h" for="ch" forName="dotArrow2" refType="userD"/>
                  <dgm:constr type="ctrX" for="ch" forName="dotArrow3" refType="w" fact="0.3877"/>
                  <dgm:constr type="ctrY" for="ch" forName="dotArrow3" refType="h" fact="0.026"/>
                  <dgm:constr type="w" for="ch" forName="dotArrow3" refType="userD"/>
                  <dgm:constr type="h" for="ch" forName="dotArrow3" refType="userD"/>
                  <dgm:constr type="ctrX" for="ch" forName="dotArrow4" refType="w" fact="0.3705"/>
                  <dgm:constr type="ctrY" for="ch" forName="dotArrow4" refType="h" fact="0.0448"/>
                  <dgm:constr type="w" for="ch" forName="dotArrow4" refType="userD"/>
                  <dgm:constr type="h" for="ch" forName="dotArrow4" refType="userD"/>
                  <dgm:constr type="ctrX" for="ch" forName="dotArrow5" refType="w" fact="0.3533"/>
                  <dgm:constr type="ctrY" for="ch" forName="dotArrow5" refType="h" fact="0.0635"/>
                  <dgm:constr type="w" for="ch" forName="dotArrow5" refType="userD"/>
                  <dgm:constr type="h" for="ch" forName="dotArrow5" refType="userD"/>
                  <dgm:constr type="ctrX" for="ch" forName="dotArrow6" refType="w" fact="0.3877"/>
                  <dgm:constr type="ctrY" for="ch" forName="dotArrow6" refType="h" fact="0.0656"/>
                  <dgm:constr type="w" for="ch" forName="dotArrow6" refType="userD"/>
                  <dgm:constr type="h" for="ch" forName="dotArrow6" refType="userD"/>
                  <dgm:constr type="ctrX" for="ch" forName="dotArrow7" refType="w" fact="0.3877"/>
                  <dgm:constr type="ctrY" for="ch" forName="dotArrow7" refType="h" fact="0.1052"/>
                  <dgm:constr type="w" for="ch" forName="dotArrow7" refType="userD"/>
                  <dgm:constr type="h" for="ch" forName="dotArrow7" refType="userD"/>
                  <dgm:constr type="r" for="ch" forName="parTx1" refType="w" fact="0.8254"/>
                  <dgm:constr type="t" for="ch" forName="parTx1" refType="h" fact="0.9304"/>
                  <dgm:constr type="w" for="ch" forName="parTx1" refType="w" fact="0.2544"/>
                  <dgm:constr type="h" for="ch" forName="parTx1" refType="h" fact="0.0962"/>
                  <dgm:constr type="ctrX" for="ch" forName="picture1" refType="w" fact="0.8369"/>
                  <dgm:constr type="ctrY" for="ch" forName="picture1" refType="h" fact="0.9169"/>
                  <dgm:constr type="w" for="ch" forName="picture1" refType="w" fact="0.118"/>
                  <dgm:constr type="h" for="ch" forName="picture1" refType="h" fact="0.166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018"/>
                  <dgm:constr type="t" for="ch" forName="parTx2" refType="h" fact="0.8167"/>
                  <dgm:constr type="w" for="ch" forName="parTx2" refType="w" fact="0.2544"/>
                  <dgm:constr type="h" for="ch" forName="parTx2" refType="h" fact="0.0962"/>
                  <dgm:constr type="ctrX" for="ch" forName="picture2" refType="w" fact="0.6134"/>
                  <dgm:constr type="ctrY" for="ch" forName="picture2" refType="h" fact="0.8032"/>
                  <dgm:constr type="w" for="ch" forName="picture2" refType="w" fact="0.118"/>
                  <dgm:constr type="h" for="ch" forName="picture2" refType="h" fact="0.166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806"/>
                  <dgm:constr type="t" for="ch" forName="parTx3" refType="h" fact="0.6524"/>
                  <dgm:constr type="w" for="ch" forName="parTx3" refType="w" fact="0.2544"/>
                  <dgm:constr type="h" for="ch" forName="parTx3" refType="h" fact="0.0962"/>
                  <dgm:constr type="ctrX" for="ch" forName="picture3" refType="w" fact="0.4922"/>
                  <dgm:constr type="ctrY" for="ch" forName="picture3" refType="h" fact="0.6389"/>
                  <dgm:constr type="w" for="ch" forName="picture3" refType="w" fact="0.118"/>
                  <dgm:constr type="h" for="ch" forName="picture3" refType="h" fact="0.166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173"/>
                  <dgm:constr type="t" for="ch" forName="parTx4" refType="h" fact="0.4412"/>
                  <dgm:constr type="w" for="ch" forName="parTx4" refType="w" fact="0.2544"/>
                  <dgm:constr type="h" for="ch" forName="parTx4" refType="h" fact="0.0962"/>
                  <dgm:constr type="ctrX" for="ch" forName="picture4" refType="w" fact="0.4288"/>
                  <dgm:constr type="ctrY" for="ch" forName="picture4" refType="h" fact="0.4277"/>
                  <dgm:constr type="w" for="ch" forName="picture4" refType="w" fact="0.118"/>
                  <dgm:constr type="h" for="ch" forName="picture4" refType="h" fact="0.166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82"/>
                  <dgm:constr type="t" for="ch" forName="parTx5" refType="h" fact="0.2262"/>
                  <dgm:constr type="w" for="ch" forName="parTx5" refType="w" fact="0.2544"/>
                  <dgm:constr type="h" for="ch" forName="parTx5" refType="h" fact="0.0962"/>
                  <dgm:constr type="ctrX" for="ch" forName="picture5" refType="w" fact="0.3936"/>
                  <dgm:constr type="ctrY" for="ch" forName="picture5" refType="h" fact="0.2127"/>
                  <dgm:constr type="w" for="ch" forName="picture5" refType="w" fact="0.118"/>
                  <dgm:constr type="h" for="ch" forName="picture5" refType="h" fact="0.1663"/>
                  <dgm:constr type="r" for="ch" forName="desTx5" refType="l" refFor="ch" refForName="parTx5"/>
                  <dgm:constr type="l" for="ch" forName="desTx5"/>
                  <dgm:constr type="t" for="ch" forName="desTx5" refType="t" refFor="ch" refForName="parTx5"/>
                  <dgm:constr type="h" for="ch" forName="desTx5" refType="h" refFor="ch" refForName="parTx5"/>
                </dgm:constrLst>
              </dgm:if>
              <dgm:else name="Name51">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6049"/>
                  <dgm:constr type="ctrY" for="ch" forName="dot1" refType="h" fact="0.8674"/>
                  <dgm:constr type="w" for="ch" forName="dot1" refType="userD"/>
                  <dgm:constr type="h" for="ch" forName="dot1" refType="userD"/>
                  <dgm:constr type="ctrX" for="ch" forName="dot2" refType="w" fact="0.6366"/>
                  <dgm:constr type="ctrY" for="ch" forName="dot2" refType="h" fact="0.8824"/>
                  <dgm:constr type="w" for="ch" forName="dot2" refType="userD"/>
                  <dgm:constr type="h" for="ch" forName="dot2" refType="userD"/>
                  <dgm:constr type="ctrX" for="ch" forName="dot3" refType="w" fact="0.669"/>
                  <dgm:constr type="ctrY" for="ch" forName="dot3" refType="h" fact="0.8948"/>
                  <dgm:constr type="w" for="ch" forName="dot3" refType="userD"/>
                  <dgm:constr type="h" for="ch" forName="dot3" refType="userD"/>
                  <dgm:constr type="ctrX" for="ch" forName="dot4" refType="w" fact="0.7019"/>
                  <dgm:constr type="ctrY" for="ch" forName="dot4" refType="h" fact="0.9044"/>
                  <dgm:constr type="w" for="ch" forName="dot4" refType="userD"/>
                  <dgm:constr type="h" for="ch" forName="dot4" refType="userD"/>
                  <dgm:constr type="ctrX" for="ch" forName="dot5" refType="w" fact="0.4319"/>
                  <dgm:constr type="ctrY" for="ch" forName="dot5" refType="h" fact="0.7222"/>
                  <dgm:constr type="w" for="ch" forName="dot5" refType="userD"/>
                  <dgm:constr type="h" for="ch" forName="dot5" refType="userD"/>
                  <dgm:constr type="ctrX" for="ch" forName="dot6" refType="w" fact="0.457"/>
                  <dgm:constr type="ctrY" for="ch" forName="dot6" refType="h" fact="0.7518"/>
                  <dgm:constr type="w" for="ch" forName="dot6" refType="userD"/>
                  <dgm:constr type="h" for="ch" forName="dot6" refType="userD"/>
                  <dgm:constr type="ctrX" for="ch" forName="dot7" refType="w" fact="0.328"/>
                  <dgm:constr type="ctrY" for="ch" forName="dot7" refType="h" fact="0.5422"/>
                  <dgm:constr type="w" for="ch" forName="dot7" refType="userD"/>
                  <dgm:constr type="h" for="ch" forName="dot7" refType="userD"/>
                  <dgm:constr type="ctrX" for="ch" forName="dot8" refType="w" fact="0.2722"/>
                  <dgm:constr type="ctrY" for="ch" forName="dot8" refType="h" fact="0.3229"/>
                  <dgm:constr type="w" for="ch" forName="dot8" refType="userD"/>
                  <dgm:constr type="h" for="ch" forName="dot8" refType="userD"/>
                  <dgm:constr type="ctrX" for="ch" forName="dotArrow1" refType="w" fact="0.3001"/>
                  <dgm:constr type="ctrY" for="ch" forName="dotArrow1" refType="h" fact="0.0635"/>
                  <dgm:constr type="w" for="ch" forName="dotArrow1" refType="userD"/>
                  <dgm:constr type="h" for="ch" forName="dotArrow1" refType="userD"/>
                  <dgm:constr type="ctrX" for="ch" forName="dotArrow2" refType="w" fact="0.2793"/>
                  <dgm:constr type="ctrY" for="ch" forName="dotArrow2" refType="h" fact="0.0448"/>
                  <dgm:constr type="w" for="ch" forName="dotArrow2" refType="userD"/>
                  <dgm:constr type="h" for="ch" forName="dotArrow2" refType="userD"/>
                  <dgm:constr type="ctrX" for="ch" forName="dotArrow3" refType="w" fact="0.2585"/>
                  <dgm:constr type="ctrY" for="ch" forName="dotArrow3" refType="h" fact="0.026"/>
                  <dgm:constr type="w" for="ch" forName="dotArrow3" refType="userD"/>
                  <dgm:constr type="h" for="ch" forName="dotArrow3" refType="userD"/>
                  <dgm:constr type="ctrX" for="ch" forName="dotArrow4" refType="w" fact="0.2376"/>
                  <dgm:constr type="ctrY" for="ch" forName="dotArrow4" refType="h" fact="0.0448"/>
                  <dgm:constr type="w" for="ch" forName="dotArrow4" refType="userD"/>
                  <dgm:constr type="h" for="ch" forName="dotArrow4" refType="userD"/>
                  <dgm:constr type="ctrX" for="ch" forName="dotArrow5" refType="w" fact="0.2168"/>
                  <dgm:constr type="ctrY" for="ch" forName="dotArrow5" refType="h" fact="0.0635"/>
                  <dgm:constr type="w" for="ch" forName="dotArrow5" refType="userD"/>
                  <dgm:constr type="h" for="ch" forName="dotArrow5" refType="userD"/>
                  <dgm:constr type="ctrX" for="ch" forName="dotArrow6" refType="w" fact="0.2585"/>
                  <dgm:constr type="ctrY" for="ch" forName="dotArrow6" refType="h" fact="0.0656"/>
                  <dgm:constr type="w" for="ch" forName="dotArrow6" refType="userD"/>
                  <dgm:constr type="h" for="ch" forName="dotArrow6" refType="userD"/>
                  <dgm:constr type="ctrX" for="ch" forName="dotArrow7" refType="w" fact="0.2585"/>
                  <dgm:constr type="ctrY" for="ch" forName="dotArrow7" refType="h" fact="0.1052"/>
                  <dgm:constr type="w" for="ch" forName="dotArrow7" refType="userD"/>
                  <dgm:constr type="h" for="ch" forName="dotArrow7" refType="userD"/>
                  <dgm:constr type="r" for="ch" forName="parTx1" refType="w" fact="0.7885"/>
                  <dgm:constr type="t" for="ch" forName="parTx1" refType="h" fact="0.928"/>
                  <dgm:constr type="w" for="ch" forName="parTx1" refType="w" fact="0.3081"/>
                  <dgm:constr type="h" for="ch" forName="parTx1" refType="h" fact="0.0962"/>
                  <dgm:constr type="ctrX" for="ch" forName="picture1" refType="w" fact="0.8025"/>
                  <dgm:constr type="ctrY" for="ch" forName="picture1" refType="h" fact="0.9169"/>
                  <dgm:constr type="w" for="ch" forName="picture1" refType="w" fact="0.1429"/>
                  <dgm:constr type="h" for="ch" forName="picture1" refType="h" fact="0.1663"/>
                  <dgm:constr type="r" for="ch" forName="parTx2" refType="w" fact="0.5178"/>
                  <dgm:constr type="t" for="ch" forName="parTx2" refType="h" fact="0.8143"/>
                  <dgm:constr type="w" for="ch" forName="parTx2" refType="w" fact="0.3081"/>
                  <dgm:constr type="h" for="ch" forName="parTx2" refType="h" fact="0.0962"/>
                  <dgm:constr type="ctrX" for="ch" forName="picture2" refType="w" fact="0.5318"/>
                  <dgm:constr type="ctrY" for="ch" forName="picture2" refType="h" fact="0.8032"/>
                  <dgm:constr type="w" for="ch" forName="picture2" refType="w" fact="0.1429"/>
                  <dgm:constr type="h" for="ch" forName="picture2" refType="h" fact="0.1663"/>
                  <dgm:constr type="r" for="ch" forName="parTx3" refType="w" fact="0.371"/>
                  <dgm:constr type="t" for="ch" forName="parTx3" refType="h" fact="0.65"/>
                  <dgm:constr type="w" for="ch" forName="parTx3" refType="w" fact="0.3081"/>
                  <dgm:constr type="h" for="ch" forName="parTx3" refType="h" fact="0.0962"/>
                  <dgm:constr type="ctrX" for="ch" forName="picture3" refType="w" fact="0.385"/>
                  <dgm:constr type="ctrY" for="ch" forName="picture3" refType="h" fact="0.6389"/>
                  <dgm:constr type="w" for="ch" forName="picture3" refType="w" fact="0.1429"/>
                  <dgm:constr type="h" for="ch" forName="picture3" refType="h" fact="0.1663"/>
                  <dgm:constr type="r" for="ch" forName="parTx4" refType="w" fact="0.2943"/>
                  <dgm:constr type="t" for="ch" forName="parTx4" refType="h" fact="0.4388"/>
                  <dgm:constr type="w" for="ch" forName="parTx4" refType="w" fact="0.3081"/>
                  <dgm:constr type="h" for="ch" forName="parTx4" refType="h" fact="0.0962"/>
                  <dgm:constr type="ctrX" for="ch" forName="picture4" refType="w" fact="0.3083"/>
                  <dgm:constr type="ctrY" for="ch" forName="picture4" refType="h" fact="0.4277"/>
                  <dgm:constr type="w" for="ch" forName="picture4" refType="w" fact="0.1429"/>
                  <dgm:constr type="h" for="ch" forName="picture4" refType="h" fact="0.1663"/>
                  <dgm:constr type="r" for="ch" forName="parTx5" refType="w" fact="0.2516"/>
                  <dgm:constr type="t" for="ch" forName="parTx5" refType="h" fact="0.2238"/>
                  <dgm:constr type="w" for="ch" forName="parTx5" refType="w" fact="0.3081"/>
                  <dgm:constr type="h" for="ch" forName="parTx5" refType="h" fact="0.0962"/>
                  <dgm:constr type="ctrX" for="ch" forName="picture5" refType="w" fact="0.2656"/>
                  <dgm:constr type="ctrY" for="ch" forName="picture5" refType="h" fact="0.2127"/>
                  <dgm:constr type="w" for="ch" forName="picture5" refType="w" fact="0.1429"/>
                  <dgm:constr type="h" for="ch" forName="picture5" refType="h" fact="0.1663"/>
                </dgm:constrLst>
              </dgm:else>
            </dgm:choose>
          </dgm:else>
        </dgm:choose>
      </dgm:if>
      <dgm:if name="Name52" axis="ch" ptType="node" func="cnt" op="equ" val="6">
        <dgm:choose name="Name53">
          <dgm:if name="Name54" func="var" arg="dir" op="equ" val="norm">
            <dgm:choose name="Name55">
              <dgm:if name="Name56"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3608"/>
                  <dgm:constr type="ctrY" for="ch" forName="dot1" refType="h" fact="0.8839"/>
                  <dgm:constr type="w" for="ch" forName="dot1" refType="userD"/>
                  <dgm:constr type="h" for="ch" forName="dot1" refType="userD"/>
                  <dgm:constr type="ctrX" for="ch" forName="dot2" refType="w" fact="0.3384"/>
                  <dgm:constr type="ctrY" for="ch" forName="dot2" refType="h" fact="0.8967"/>
                  <dgm:constr type="w" for="ch" forName="dot2" refType="userD"/>
                  <dgm:constr type="h" for="ch" forName="dot2" refType="userD"/>
                  <dgm:constr type="ctrX" for="ch" forName="dot3" refType="w" fact="0.3155"/>
                  <dgm:constr type="ctrY" for="ch" forName="dot3" refType="h" fact="0.9076"/>
                  <dgm:constr type="w" for="ch" forName="dot3" refType="userD"/>
                  <dgm:constr type="h" for="ch" forName="dot3" refType="userD"/>
                  <dgm:constr type="ctrX" for="ch" forName="dot4" refType="w" fact="0.2923"/>
                  <dgm:constr type="ctrY" for="ch" forName="dot4" refType="h" fact="0.9165"/>
                  <dgm:constr type="w" for="ch" forName="dot4" refType="userD"/>
                  <dgm:constr type="h" for="ch" forName="dot4" refType="userD"/>
                  <dgm:constr type="ctrX" for="ch" forName="dot5" refType="w" fact="0.2688"/>
                  <dgm:constr type="ctrY" for="ch" forName="dot5" refType="h" fact="0.9234"/>
                  <dgm:constr type="w" for="ch" forName="dot5" refType="userD"/>
                  <dgm:constr type="h" for="ch" forName="dot5" refType="userD"/>
                  <dgm:constr type="ctrX" for="ch" forName="dot6" refType="w" fact="0.4883"/>
                  <dgm:constr type="ctrY" for="ch" forName="dot6" refType="h" fact="0.764"/>
                  <dgm:constr type="w" for="ch" forName="dot6" refType="userD"/>
                  <dgm:constr type="h" for="ch" forName="dot6" refType="userD"/>
                  <dgm:constr type="ctrX" for="ch" forName="dot7" refType="w" fact="0.4695"/>
                  <dgm:constr type="ctrY" for="ch" forName="dot7" refType="h" fact="0.7878"/>
                  <dgm:constr type="w" for="ch" forName="dot7" refType="userD"/>
                  <dgm:constr type="h" for="ch" forName="dot7" refType="userD"/>
                  <dgm:constr type="ctrX" for="ch" forName="dot8" refType="w" fact="0.5696"/>
                  <dgm:constr type="ctrY" for="ch" forName="dot8" refType="h" fact="0.6227"/>
                  <dgm:constr type="w" for="ch" forName="dot8" refType="userD"/>
                  <dgm:constr type="h" for="ch" forName="dot8" refType="userD"/>
                  <dgm:constr type="ctrX" for="ch" forName="dot9" refType="w" fact="0.6247"/>
                  <dgm:constr type="ctrY" for="ch" forName="dot9" refType="h" fact="0.4556"/>
                  <dgm:constr type="w" for="ch" forName="dot9" refType="userD"/>
                  <dgm:constr type="h" for="ch" forName="dot9" refType="userD"/>
                  <dgm:constr type="ctrX" for="ch" forName="dot10" refType="w" fact="0.6509"/>
                  <dgm:constr type="ctrY" for="ch" forName="dot10" refType="h" fact="0.2816"/>
                  <dgm:constr type="w" for="ch" forName="dot10" refType="userD"/>
                  <dgm:constr type="h" for="ch" forName="dot10" refType="userD"/>
                  <dgm:constr type="ctrX" for="ch" forName="dotArrow1" refType="w" fact="0.6281"/>
                  <dgm:constr type="ctrY" for="ch" forName="dotArrow1" refType="h" fact="0.0748"/>
                  <dgm:constr type="w" for="ch" forName="dotArrow1" refType="userD"/>
                  <dgm:constr type="h" for="ch" forName="dotArrow1" refType="userD"/>
                  <dgm:constr type="ctrX" for="ch" forName="dotArrow2" refType="w" fact="0.6437"/>
                  <dgm:constr type="ctrY" for="ch" forName="dotArrow2" refType="h" fact="0.0581"/>
                  <dgm:constr type="w" for="ch" forName="dotArrow2" refType="userD"/>
                  <dgm:constr type="h" for="ch" forName="dotArrow2" refType="userD"/>
                  <dgm:constr type="ctrX" for="ch" forName="dotArrow3" refType="w" fact="0.6593"/>
                  <dgm:constr type="ctrY" for="ch" forName="dotArrow3" refType="h" fact="0.0414"/>
                  <dgm:constr type="w" for="ch" forName="dotArrow3" refType="userD"/>
                  <dgm:constr type="h" for="ch" forName="dotArrow3" refType="userD"/>
                  <dgm:constr type="ctrX" for="ch" forName="dotArrow4" refType="w" fact="0.675"/>
                  <dgm:constr type="ctrY" for="ch" forName="dotArrow4" refType="h" fact="0.0581"/>
                  <dgm:constr type="w" for="ch" forName="dotArrow4" refType="userD"/>
                  <dgm:constr type="h" for="ch" forName="dotArrow4" refType="userD"/>
                  <dgm:constr type="ctrX" for="ch" forName="dotArrow5" refType="w" fact="0.6906"/>
                  <dgm:constr type="ctrY" for="ch" forName="dotArrow5" refType="h" fact="0.0748"/>
                  <dgm:constr type="w" for="ch" forName="dotArrow5" refType="userD"/>
                  <dgm:constr type="h" for="ch" forName="dotArrow5" refType="userD"/>
                  <dgm:constr type="ctrX" for="ch" forName="dotArrow6" refType="w" fact="0.6593"/>
                  <dgm:constr type="ctrY" for="ch" forName="dotArrow6" refType="h" fact="0.0766"/>
                  <dgm:constr type="w" for="ch" forName="dotArrow6" refType="userD"/>
                  <dgm:constr type="h" for="ch" forName="dotArrow6" refType="userD"/>
                  <dgm:constr type="ctrX" for="ch" forName="dotArrow7" refType="w" fact="0.6593"/>
                  <dgm:constr type="ctrY" for="ch" forName="dotArrow7" refType="h" fact="0.1118"/>
                  <dgm:constr type="w" for="ch" forName="dotArrow7" refType="userD"/>
                  <dgm:constr type="h" for="ch" forName="dotArrow7" refType="userD"/>
                  <dgm:constr type="l" for="ch" forName="parTx1" refType="w" fact="0.2091"/>
                  <dgm:constr type="t" for="ch" forName="parTx1" refType="h" fact="0.9433"/>
                  <dgm:constr type="w" for="ch" forName="parTx1" refType="w" fact="0.2275"/>
                  <dgm:constr type="h" for="ch" forName="parTx1" refType="h" fact="0.0811"/>
                  <dgm:constr type="ctrX" for="ch" forName="picture1" refType="w" fact="0.1988"/>
                  <dgm:constr type="ctrY" for="ch" forName="picture1" refType="h" fact="0.9322"/>
                  <dgm:constr type="w" for="ch" forName="picture1" refType="w" fact="0.1055"/>
                  <dgm:constr type="h" for="ch" forName="picture1" refType="h" fact="0.140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273"/>
                  <dgm:constr type="t" for="ch" forName="parTx2" refType="h" fact="0.8468"/>
                  <dgm:constr type="w" for="ch" forName="parTx2" refType="w" fact="0.2275"/>
                  <dgm:constr type="h" for="ch" forName="parTx2" refType="h" fact="0.0811"/>
                  <dgm:constr type="ctrX" for="ch" forName="picture2" refType="w" fact="0.4169"/>
                  <dgm:constr type="ctrY" for="ch" forName="picture2" refType="h" fact="0.8357"/>
                  <dgm:constr type="w" for="ch" forName="picture2" refType="w" fact="0.1055"/>
                  <dgm:constr type="h" for="ch" forName="picture2" refType="h" fact="0.140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349"/>
                  <dgm:constr type="t" for="ch" forName="parTx3" refType="h" fact="0.7023"/>
                  <dgm:constr type="w" for="ch" forName="parTx3" refType="w" fact="0.2275"/>
                  <dgm:constr type="h" for="ch" forName="parTx3" refType="h" fact="0.0811"/>
                  <dgm:constr type="ctrX" for="ch" forName="picture3" refType="w" fact="0.5245"/>
                  <dgm:constr type="ctrY" for="ch" forName="picture3" refType="h" fact="0.6912"/>
                  <dgm:constr type="w" for="ch" forName="picture3" refType="w" fact="0.1055"/>
                  <dgm:constr type="h" for="ch" forName="picture3" refType="h" fact="0.140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998"/>
                  <dgm:constr type="t" for="ch" forName="parTx4" refType="h" fact="0.5441"/>
                  <dgm:constr type="w" for="ch" forName="parTx4" refType="w" fact="0.2275"/>
                  <dgm:constr type="h" for="ch" forName="parTx4" refType="h" fact="0.0811"/>
                  <dgm:constr type="ctrX" for="ch" forName="picture4" refType="w" fact="0.5894"/>
                  <dgm:constr type="ctrY" for="ch" forName="picture4" refType="h" fact="0.533"/>
                  <dgm:constr type="w" for="ch" forName="picture4" refType="w" fact="0.1055"/>
                  <dgm:constr type="h" for="ch" forName="picture4" refType="h" fact="0.140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416"/>
                  <dgm:constr type="t" for="ch" forName="parTx5" refType="h" fact="0.3737"/>
                  <dgm:constr type="w" for="ch" forName="parTx5" refType="w" fact="0.2275"/>
                  <dgm:constr type="h" for="ch" forName="parTx5" refType="h" fact="0.0811"/>
                  <dgm:constr type="ctrX" for="ch" forName="picture5" refType="w" fact="0.6313"/>
                  <dgm:constr type="ctrY" for="ch" forName="picture5" refType="h" fact="0.3626"/>
                  <dgm:constr type="w" for="ch" forName="picture5" refType="w" fact="0.1055"/>
                  <dgm:constr type="h" for="ch" forName="picture5" refType="h" fact="0.1403"/>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644"/>
                  <dgm:constr type="t" for="ch" forName="parTx6" refType="h" fact="0.2061"/>
                  <dgm:constr type="w" for="ch" forName="parTx6" refType="w" fact="0.2275"/>
                  <dgm:constr type="h" for="ch" forName="parTx6" refType="h" fact="0.0811"/>
                  <dgm:constr type="ctrX" for="ch" forName="picture6" refType="w" fact="0.6541"/>
                  <dgm:constr type="ctrY" for="ch" forName="picture6" refType="h" fact="0.195"/>
                  <dgm:constr type="w" for="ch" forName="picture6" refType="w" fact="0.1055"/>
                  <dgm:constr type="h" for="ch" forName="picture6" refType="h" fact="0.1403"/>
                  <dgm:constr type="l" for="ch" forName="desTx6" refType="r" refFor="ch" refForName="parTx6"/>
                  <dgm:constr type="r" for="ch" forName="desTx6" refType="w"/>
                  <dgm:constr type="t" for="ch" forName="desTx6" refType="t" refFor="ch" refForName="parTx6"/>
                  <dgm:constr type="h" for="ch" forName="desTx6" refType="h" refFor="ch" refForName="parTx6"/>
                </dgm:constrLst>
              </dgm:if>
              <dgm:else name="Name57">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4276"/>
                  <dgm:constr type="ctrY" for="ch" forName="dot1" refType="h" fact="0.8839"/>
                  <dgm:constr type="w" for="ch" forName="dot1" refType="userD"/>
                  <dgm:constr type="h" for="ch" forName="dot1" refType="userD"/>
                  <dgm:constr type="ctrX" for="ch" forName="dot2" refType="w" fact="0.401"/>
                  <dgm:constr type="ctrY" for="ch" forName="dot2" refType="h" fact="0.8967"/>
                  <dgm:constr type="w" for="ch" forName="dot2" refType="userD"/>
                  <dgm:constr type="h" for="ch" forName="dot2" refType="userD"/>
                  <dgm:constr type="ctrX" for="ch" forName="dot3" refType="w" fact="0.3739"/>
                  <dgm:constr type="ctrY" for="ch" forName="dot3" refType="h" fact="0.9076"/>
                  <dgm:constr type="w" for="ch" forName="dot3" refType="userD"/>
                  <dgm:constr type="h" for="ch" forName="dot3" refType="userD"/>
                  <dgm:constr type="ctrX" for="ch" forName="dot4" refType="w" fact="0.3464"/>
                  <dgm:constr type="ctrY" for="ch" forName="dot4" refType="h" fact="0.9165"/>
                  <dgm:constr type="w" for="ch" forName="dot4" refType="userD"/>
                  <dgm:constr type="h" for="ch" forName="dot4" refType="userD"/>
                  <dgm:constr type="ctrX" for="ch" forName="dot5" refType="w" fact="0.3186"/>
                  <dgm:constr type="ctrY" for="ch" forName="dot5" refType="h" fact="0.9234"/>
                  <dgm:constr type="w" for="ch" forName="dot5" refType="userD"/>
                  <dgm:constr type="h" for="ch" forName="dot5" refType="userD"/>
                  <dgm:constr type="ctrX" for="ch" forName="dot6" refType="w" fact="0.5786"/>
                  <dgm:constr type="ctrY" for="ch" forName="dot6" refType="h" fact="0.764"/>
                  <dgm:constr type="w" for="ch" forName="dot6" refType="userD"/>
                  <dgm:constr type="h" for="ch" forName="dot6" refType="userD"/>
                  <dgm:constr type="ctrX" for="ch" forName="dot7" refType="w" fact="0.5564"/>
                  <dgm:constr type="ctrY" for="ch" forName="dot7" refType="h" fact="0.7878"/>
                  <dgm:constr type="w" for="ch" forName="dot7" refType="userD"/>
                  <dgm:constr type="h" for="ch" forName="dot7" refType="userD"/>
                  <dgm:constr type="ctrX" for="ch" forName="dot8" refType="w" fact="0.675"/>
                  <dgm:constr type="ctrY" for="ch" forName="dot8" refType="h" fact="0.6227"/>
                  <dgm:constr type="w" for="ch" forName="dot8" refType="userD"/>
                  <dgm:constr type="h" for="ch" forName="dot8" refType="userD"/>
                  <dgm:constr type="ctrX" for="ch" forName="dot9" refType="w" fact="0.7403"/>
                  <dgm:constr type="ctrY" for="ch" forName="dot9" refType="h" fact="0.4556"/>
                  <dgm:constr type="w" for="ch" forName="dot9" refType="userD"/>
                  <dgm:constr type="h" for="ch" forName="dot9" refType="userD"/>
                  <dgm:constr type="ctrX" for="ch" forName="dot10" refType="w" fact="0.7714"/>
                  <dgm:constr type="ctrY" for="ch" forName="dot10" refType="h" fact="0.2816"/>
                  <dgm:constr type="w" for="ch" forName="dot10" refType="userD"/>
                  <dgm:constr type="h" for="ch" forName="dot10" refType="userD"/>
                  <dgm:constr type="ctrX" for="ch" forName="dotArrow1" refType="w" fact="0.7443"/>
                  <dgm:constr type="ctrY" for="ch" forName="dotArrow1" refType="h" fact="0.0748"/>
                  <dgm:constr type="w" for="ch" forName="dotArrow1" refType="userD"/>
                  <dgm:constr type="h" for="ch" forName="dotArrow1" refType="userD"/>
                  <dgm:constr type="ctrX" for="ch" forName="dotArrow2" refType="w" fact="0.7628"/>
                  <dgm:constr type="ctrY" for="ch" forName="dotArrow2" refType="h" fact="0.0581"/>
                  <dgm:constr type="w" for="ch" forName="dotArrow2" refType="userD"/>
                  <dgm:constr type="h" for="ch" forName="dotArrow2" refType="userD"/>
                  <dgm:constr type="ctrX" for="ch" forName="dotArrow3" refType="w" fact="0.7814"/>
                  <dgm:constr type="ctrY" for="ch" forName="dotArrow3" refType="h" fact="0.0414"/>
                  <dgm:constr type="w" for="ch" forName="dotArrow3" refType="userD"/>
                  <dgm:constr type="h" for="ch" forName="dotArrow3" refType="userD"/>
                  <dgm:constr type="ctrX" for="ch" forName="dotArrow4" refType="w" fact="0.7999"/>
                  <dgm:constr type="ctrY" for="ch" forName="dotArrow4" refType="h" fact="0.0581"/>
                  <dgm:constr type="w" for="ch" forName="dotArrow4" refType="userD"/>
                  <dgm:constr type="h" for="ch" forName="dotArrow4" refType="userD"/>
                  <dgm:constr type="ctrX" for="ch" forName="dotArrow5" refType="w" fact="0.8184"/>
                  <dgm:constr type="ctrY" for="ch" forName="dotArrow5" refType="h" fact="0.0748"/>
                  <dgm:constr type="w" for="ch" forName="dotArrow5" refType="userD"/>
                  <dgm:constr type="h" for="ch" forName="dotArrow5" refType="userD"/>
                  <dgm:constr type="ctrX" for="ch" forName="dotArrow6" refType="w" fact="0.7814"/>
                  <dgm:constr type="ctrY" for="ch" forName="dotArrow6" refType="h" fact="0.0766"/>
                  <dgm:constr type="w" for="ch" forName="dotArrow6" refType="userD"/>
                  <dgm:constr type="h" for="ch" forName="dotArrow6" refType="userD"/>
                  <dgm:constr type="ctrX" for="ch" forName="dotArrow7" refType="w" fact="0.7814"/>
                  <dgm:constr type="ctrY" for="ch" forName="dotArrow7" refType="h" fact="0.1118"/>
                  <dgm:constr type="w" for="ch" forName="dotArrow7" refType="userD"/>
                  <dgm:constr type="h" for="ch" forName="dotArrow7" refType="userD"/>
                  <dgm:constr type="l" for="ch" forName="parTx1" refType="w" fact="0.2479"/>
                  <dgm:constr type="t" for="ch" forName="parTx1" refType="h" fact="0.9416"/>
                  <dgm:constr type="w" for="ch" forName="parTx1" refType="w" fact="0.2696"/>
                  <dgm:constr type="h" for="ch" forName="parTx1" refType="h" fact="0.0811"/>
                  <dgm:constr type="ctrX" for="ch" forName="picture1" refType="w" fact="0.2356"/>
                  <dgm:constr type="ctrY" for="ch" forName="picture1" refType="h" fact="0.9322"/>
                  <dgm:constr type="w" for="ch" forName="picture1" refType="w" fact="0.125"/>
                  <dgm:constr type="h" for="ch" forName="picture1" refType="h" fact="0.1403"/>
                  <dgm:constr type="l" for="ch" forName="parTx2" refType="w" fact="0.5064"/>
                  <dgm:constr type="t" for="ch" forName="parTx2" refType="h" fact="0.8451"/>
                  <dgm:constr type="w" for="ch" forName="parTx2" refType="w" fact="0.2696"/>
                  <dgm:constr type="h" for="ch" forName="parTx2" refType="h" fact="0.0811"/>
                  <dgm:constr type="ctrX" for="ch" forName="picture2" refType="w" fact="0.4941"/>
                  <dgm:constr type="ctrY" for="ch" forName="picture2" refType="h" fact="0.8357"/>
                  <dgm:constr type="w" for="ch" forName="picture2" refType="w" fact="0.125"/>
                  <dgm:constr type="h" for="ch" forName="picture2" refType="h" fact="0.1403"/>
                  <dgm:constr type="l" for="ch" forName="parTx3" refType="w" fact="0.6339"/>
                  <dgm:constr type="t" for="ch" forName="parTx3" refType="h" fact="0.7006"/>
                  <dgm:constr type="w" for="ch" forName="parTx3" refType="w" fact="0.2696"/>
                  <dgm:constr type="h" for="ch" forName="parTx3" refType="h" fact="0.0811"/>
                  <dgm:constr type="ctrX" for="ch" forName="picture3" refType="w" fact="0.6216"/>
                  <dgm:constr type="ctrY" for="ch" forName="picture3" refType="h" fact="0.6912"/>
                  <dgm:constr type="w" for="ch" forName="picture3" refType="w" fact="0.125"/>
                  <dgm:constr type="h" for="ch" forName="picture3" refType="h" fact="0.1403"/>
                  <dgm:constr type="l" for="ch" forName="parTx4" refType="w" fact="0.7108"/>
                  <dgm:constr type="t" for="ch" forName="parTx4" refType="h" fact="0.5424"/>
                  <dgm:constr type="w" for="ch" forName="parTx4" refType="w" fact="0.2696"/>
                  <dgm:constr type="h" for="ch" forName="parTx4" refType="h" fact="0.0811"/>
                  <dgm:constr type="ctrX" for="ch" forName="picture4" refType="w" fact="0.6985"/>
                  <dgm:constr type="ctrY" for="ch" forName="picture4" refType="h" fact="0.533"/>
                  <dgm:constr type="w" for="ch" forName="picture4" refType="w" fact="0.125"/>
                  <dgm:constr type="h" for="ch" forName="picture4" refType="h" fact="0.1403"/>
                  <dgm:constr type="l" for="ch" forName="parTx5" refType="w" fact="0.7604"/>
                  <dgm:constr type="t" for="ch" forName="parTx5" refType="h" fact="0.372"/>
                  <dgm:constr type="w" for="ch" forName="parTx5" refType="w" fact="0.2696"/>
                  <dgm:constr type="h" for="ch" forName="parTx5" refType="h" fact="0.0811"/>
                  <dgm:constr type="ctrX" for="ch" forName="picture5" refType="w" fact="0.7481"/>
                  <dgm:constr type="ctrY" for="ch" forName="picture5" refType="h" fact="0.3626"/>
                  <dgm:constr type="w" for="ch" forName="picture5" refType="w" fact="0.125"/>
                  <dgm:constr type="h" for="ch" forName="picture5" refType="h" fact="0.1403"/>
                  <dgm:constr type="l" for="ch" forName="parTx6" refType="w" fact="0.7874"/>
                  <dgm:constr type="t" for="ch" forName="parTx6" refType="h" fact="0.2044"/>
                  <dgm:constr type="w" for="ch" forName="parTx6" refType="w" fact="0.2696"/>
                  <dgm:constr type="h" for="ch" forName="parTx6" refType="h" fact="0.0811"/>
                  <dgm:constr type="ctrX" for="ch" forName="picture6" refType="w" fact="0.7751"/>
                  <dgm:constr type="ctrY" for="ch" forName="picture6" refType="h" fact="0.195"/>
                  <dgm:constr type="w" for="ch" forName="picture6" refType="w" fact="0.125"/>
                  <dgm:constr type="h" for="ch" forName="picture6" refType="h" fact="0.1403"/>
                </dgm:constrLst>
              </dgm:else>
            </dgm:choose>
          </dgm:if>
          <dgm:else name="Name58">
            <dgm:choose name="Name59">
              <dgm:if name="Name60"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6392"/>
                  <dgm:constr type="ctrY" for="ch" forName="dot1" refType="h" fact="0.8839"/>
                  <dgm:constr type="w" for="ch" forName="dot1" refType="userD"/>
                  <dgm:constr type="h" for="ch" forName="dot1" refType="userD"/>
                  <dgm:constr type="ctrX" for="ch" forName="dot2" refType="w" fact="0.6616"/>
                  <dgm:constr type="ctrY" for="ch" forName="dot2" refType="h" fact="0.8967"/>
                  <dgm:constr type="w" for="ch" forName="dot2" refType="userD"/>
                  <dgm:constr type="h" for="ch" forName="dot2" refType="userD"/>
                  <dgm:constr type="ctrX" for="ch" forName="dot3" refType="w" fact="0.6845"/>
                  <dgm:constr type="ctrY" for="ch" forName="dot3" refType="h" fact="0.9076"/>
                  <dgm:constr type="w" for="ch" forName="dot3" refType="userD"/>
                  <dgm:constr type="h" for="ch" forName="dot3" refType="userD"/>
                  <dgm:constr type="ctrX" for="ch" forName="dot4" refType="w" fact="0.7077"/>
                  <dgm:constr type="ctrY" for="ch" forName="dot4" refType="h" fact="0.9165"/>
                  <dgm:constr type="w" for="ch" forName="dot4" refType="userD"/>
                  <dgm:constr type="h" for="ch" forName="dot4" refType="userD"/>
                  <dgm:constr type="ctrX" for="ch" forName="dot5" refType="w" fact="0.7312"/>
                  <dgm:constr type="ctrY" for="ch" forName="dot5" refType="h" fact="0.9234"/>
                  <dgm:constr type="w" for="ch" forName="dot5" refType="userD"/>
                  <dgm:constr type="h" for="ch" forName="dot5" refType="userD"/>
                  <dgm:constr type="ctrX" for="ch" forName="dot6" refType="w" fact="0.5117"/>
                  <dgm:constr type="ctrY" for="ch" forName="dot6" refType="h" fact="0.764"/>
                  <dgm:constr type="w" for="ch" forName="dot6" refType="userD"/>
                  <dgm:constr type="h" for="ch" forName="dot6" refType="userD"/>
                  <dgm:constr type="ctrX" for="ch" forName="dot7" refType="w" fact="0.5305"/>
                  <dgm:constr type="ctrY" for="ch" forName="dot7" refType="h" fact="0.7878"/>
                  <dgm:constr type="w" for="ch" forName="dot7" refType="userD"/>
                  <dgm:constr type="h" for="ch" forName="dot7" refType="userD"/>
                  <dgm:constr type="ctrX" for="ch" forName="dot8" refType="w" fact="0.4304"/>
                  <dgm:constr type="ctrY" for="ch" forName="dot8" refType="h" fact="0.6227"/>
                  <dgm:constr type="w" for="ch" forName="dot8" refType="userD"/>
                  <dgm:constr type="h" for="ch" forName="dot8" refType="userD"/>
                  <dgm:constr type="ctrX" for="ch" forName="dot9" refType="w" fact="0.3753"/>
                  <dgm:constr type="ctrY" for="ch" forName="dot9" refType="h" fact="0.4556"/>
                  <dgm:constr type="w" for="ch" forName="dot9" refType="userD"/>
                  <dgm:constr type="h" for="ch" forName="dot9" refType="userD"/>
                  <dgm:constr type="ctrX" for="ch" forName="dot10" refType="w" fact="0.3491"/>
                  <dgm:constr type="ctrY" for="ch" forName="dot10" refType="h" fact="0.2816"/>
                  <dgm:constr type="w" for="ch" forName="dot10" refType="userD"/>
                  <dgm:constr type="h" for="ch" forName="dot10" refType="userD"/>
                  <dgm:constr type="ctrX" for="ch" forName="dotArrow1" refType="w" fact="0.3719"/>
                  <dgm:constr type="ctrY" for="ch" forName="dotArrow1" refType="h" fact="0.0748"/>
                  <dgm:constr type="w" for="ch" forName="dotArrow1" refType="userD"/>
                  <dgm:constr type="h" for="ch" forName="dotArrow1" refType="userD"/>
                  <dgm:constr type="ctrX" for="ch" forName="dotArrow2" refType="w" fact="0.3563"/>
                  <dgm:constr type="ctrY" for="ch" forName="dotArrow2" refType="h" fact="0.0581"/>
                  <dgm:constr type="w" for="ch" forName="dotArrow2" refType="userD"/>
                  <dgm:constr type="h" for="ch" forName="dotArrow2" refType="userD"/>
                  <dgm:constr type="ctrX" for="ch" forName="dotArrow3" refType="w" fact="0.3407"/>
                  <dgm:constr type="ctrY" for="ch" forName="dotArrow3" refType="h" fact="0.0414"/>
                  <dgm:constr type="w" for="ch" forName="dotArrow3" refType="userD"/>
                  <dgm:constr type="h" for="ch" forName="dotArrow3" refType="userD"/>
                  <dgm:constr type="ctrX" for="ch" forName="dotArrow4" refType="w" fact="0.325"/>
                  <dgm:constr type="ctrY" for="ch" forName="dotArrow4" refType="h" fact="0.0581"/>
                  <dgm:constr type="w" for="ch" forName="dotArrow4" refType="userD"/>
                  <dgm:constr type="h" for="ch" forName="dotArrow4" refType="userD"/>
                  <dgm:constr type="ctrX" for="ch" forName="dotArrow5" refType="w" fact="0.3094"/>
                  <dgm:constr type="ctrY" for="ch" forName="dotArrow5" refType="h" fact="0.0748"/>
                  <dgm:constr type="w" for="ch" forName="dotArrow5" refType="userD"/>
                  <dgm:constr type="h" for="ch" forName="dotArrow5" refType="userD"/>
                  <dgm:constr type="ctrX" for="ch" forName="dotArrow6" refType="w" fact="0.3407"/>
                  <dgm:constr type="ctrY" for="ch" forName="dotArrow6" refType="h" fact="0.0766"/>
                  <dgm:constr type="w" for="ch" forName="dotArrow6" refType="userD"/>
                  <dgm:constr type="h" for="ch" forName="dotArrow6" refType="userD"/>
                  <dgm:constr type="ctrX" for="ch" forName="dotArrow7" refType="w" fact="0.3407"/>
                  <dgm:constr type="ctrY" for="ch" forName="dotArrow7" refType="h" fact="0.1118"/>
                  <dgm:constr type="w" for="ch" forName="dotArrow7" refType="userD"/>
                  <dgm:constr type="h" for="ch" forName="dotArrow7" refType="userD"/>
                  <dgm:constr type="r" for="ch" forName="parTx1" refType="w" fact="0.7909"/>
                  <dgm:constr type="t" for="ch" forName="parTx1" refType="h" fact="0.9433"/>
                  <dgm:constr type="w" for="ch" forName="parTx1" refType="w" fact="0.2275"/>
                  <dgm:constr type="h" for="ch" forName="parTx1" refType="h" fact="0.0811"/>
                  <dgm:constr type="ctrX" for="ch" forName="picture1" refType="w" fact="0.8012"/>
                  <dgm:constr type="ctrY" for="ch" forName="picture1" refType="h" fact="0.9322"/>
                  <dgm:constr type="w" for="ch" forName="picture1" refType="w" fact="0.1055"/>
                  <dgm:constr type="h" for="ch" forName="picture1" refType="h" fact="0.140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727"/>
                  <dgm:constr type="t" for="ch" forName="parTx2" refType="h" fact="0.8468"/>
                  <dgm:constr type="w" for="ch" forName="parTx2" refType="w" fact="0.2275"/>
                  <dgm:constr type="h" for="ch" forName="parTx2" refType="h" fact="0.0811"/>
                  <dgm:constr type="ctrX" for="ch" forName="picture2" refType="w" fact="0.5831"/>
                  <dgm:constr type="ctrY" for="ch" forName="picture2" refType="h" fact="0.8357"/>
                  <dgm:constr type="w" for="ch" forName="picture2" refType="w" fact="0.1055"/>
                  <dgm:constr type="h" for="ch" forName="picture2" refType="h" fact="0.140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651"/>
                  <dgm:constr type="t" for="ch" forName="parTx3" refType="h" fact="0.7023"/>
                  <dgm:constr type="w" for="ch" forName="parTx3" refType="w" fact="0.2275"/>
                  <dgm:constr type="h" for="ch" forName="parTx3" refType="h" fact="0.0811"/>
                  <dgm:constr type="ctrX" for="ch" forName="picture3" refType="w" fact="0.4755"/>
                  <dgm:constr type="ctrY" for="ch" forName="picture3" refType="h" fact="0.6912"/>
                  <dgm:constr type="w" for="ch" forName="picture3" refType="w" fact="0.1055"/>
                  <dgm:constr type="h" for="ch" forName="picture3" refType="h" fact="0.140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002"/>
                  <dgm:constr type="t" for="ch" forName="parTx4" refType="h" fact="0.5441"/>
                  <dgm:constr type="w" for="ch" forName="parTx4" refType="w" fact="0.2275"/>
                  <dgm:constr type="h" for="ch" forName="parTx4" refType="h" fact="0.0811"/>
                  <dgm:constr type="ctrX" for="ch" forName="picture4" refType="w" fact="0.4106"/>
                  <dgm:constr type="ctrY" for="ch" forName="picture4" refType="h" fact="0.533"/>
                  <dgm:constr type="w" for="ch" forName="picture4" refType="w" fact="0.1055"/>
                  <dgm:constr type="h" for="ch" forName="picture4" refType="h" fact="0.140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584"/>
                  <dgm:constr type="t" for="ch" forName="parTx5" refType="h" fact="0.3737"/>
                  <dgm:constr type="w" for="ch" forName="parTx5" refType="w" fact="0.2275"/>
                  <dgm:constr type="h" for="ch" forName="parTx5" refType="h" fact="0.0811"/>
                  <dgm:constr type="ctrX" for="ch" forName="picture5" refType="w" fact="0.3687"/>
                  <dgm:constr type="ctrY" for="ch" forName="picture5" refType="h" fact="0.3626"/>
                  <dgm:constr type="w" for="ch" forName="picture5" refType="w" fact="0.1055"/>
                  <dgm:constr type="h" for="ch" forName="picture5" refType="h" fact="0.1403"/>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356"/>
                  <dgm:constr type="t" for="ch" forName="parTx6" refType="h" fact="0.2061"/>
                  <dgm:constr type="w" for="ch" forName="parTx6" refType="w" fact="0.2275"/>
                  <dgm:constr type="h" for="ch" forName="parTx6" refType="h" fact="0.0811"/>
                  <dgm:constr type="ctrX" for="ch" forName="picture6" refType="w" fact="0.3459"/>
                  <dgm:constr type="ctrY" for="ch" forName="picture6" refType="h" fact="0.195"/>
                  <dgm:constr type="w" for="ch" forName="picture6" refType="w" fact="0.1055"/>
                  <dgm:constr type="h" for="ch" forName="picture6" refType="h" fact="0.1403"/>
                  <dgm:constr type="r" for="ch" forName="desTx6" refType="l" refFor="ch" refForName="parTx6"/>
                  <dgm:constr type="l" for="ch" forName="desTx6"/>
                  <dgm:constr type="t" for="ch" forName="desTx6" refType="t" refFor="ch" refForName="parTx6"/>
                  <dgm:constr type="h" for="ch" forName="desTx6" refType="h" refFor="ch" refForName="parTx6"/>
                </dgm:constrLst>
              </dgm:if>
              <dgm:else name="Name61">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5724"/>
                  <dgm:constr type="ctrY" for="ch" forName="dot1" refType="h" fact="0.8839"/>
                  <dgm:constr type="w" for="ch" forName="dot1" refType="userD"/>
                  <dgm:constr type="h" for="ch" forName="dot1" refType="userD"/>
                  <dgm:constr type="ctrX" for="ch" forName="dot2" refType="w" fact="0.599"/>
                  <dgm:constr type="ctrY" for="ch" forName="dot2" refType="h" fact="0.8967"/>
                  <dgm:constr type="w" for="ch" forName="dot2" refType="userD"/>
                  <dgm:constr type="h" for="ch" forName="dot2" refType="userD"/>
                  <dgm:constr type="ctrX" for="ch" forName="dot3" refType="w" fact="0.6261"/>
                  <dgm:constr type="ctrY" for="ch" forName="dot3" refType="h" fact="0.9076"/>
                  <dgm:constr type="w" for="ch" forName="dot3" refType="userD"/>
                  <dgm:constr type="h" for="ch" forName="dot3" refType="userD"/>
                  <dgm:constr type="ctrX" for="ch" forName="dot4" refType="w" fact="0.6536"/>
                  <dgm:constr type="ctrY" for="ch" forName="dot4" refType="h" fact="0.9165"/>
                  <dgm:constr type="w" for="ch" forName="dot4" refType="userD"/>
                  <dgm:constr type="h" for="ch" forName="dot4" refType="userD"/>
                  <dgm:constr type="ctrX" for="ch" forName="dot5" refType="w" fact="0.6814"/>
                  <dgm:constr type="ctrY" for="ch" forName="dot5" refType="h" fact="0.9234"/>
                  <dgm:constr type="w" for="ch" forName="dot5" refType="userD"/>
                  <dgm:constr type="h" for="ch" forName="dot5" refType="userD"/>
                  <dgm:constr type="ctrX" for="ch" forName="dot6" refType="w" fact="0.4214"/>
                  <dgm:constr type="ctrY" for="ch" forName="dot6" refType="h" fact="0.764"/>
                  <dgm:constr type="w" for="ch" forName="dot6" refType="userD"/>
                  <dgm:constr type="h" for="ch" forName="dot6" refType="userD"/>
                  <dgm:constr type="ctrX" for="ch" forName="dot7" refType="w" fact="0.4436"/>
                  <dgm:constr type="ctrY" for="ch" forName="dot7" refType="h" fact="0.7878"/>
                  <dgm:constr type="w" for="ch" forName="dot7" refType="userD"/>
                  <dgm:constr type="h" for="ch" forName="dot7" refType="userD"/>
                  <dgm:constr type="ctrX" for="ch" forName="dot8" refType="w" fact="0.325"/>
                  <dgm:constr type="ctrY" for="ch" forName="dot8" refType="h" fact="0.6227"/>
                  <dgm:constr type="w" for="ch" forName="dot8" refType="userD"/>
                  <dgm:constr type="h" for="ch" forName="dot8" refType="userD"/>
                  <dgm:constr type="ctrX" for="ch" forName="dot9" refType="w" fact="0.2597"/>
                  <dgm:constr type="ctrY" for="ch" forName="dot9" refType="h" fact="0.4556"/>
                  <dgm:constr type="w" for="ch" forName="dot9" refType="userD"/>
                  <dgm:constr type="h" for="ch" forName="dot9" refType="userD"/>
                  <dgm:constr type="ctrX" for="ch" forName="dot10" refType="w" fact="0.2286"/>
                  <dgm:constr type="ctrY" for="ch" forName="dot10" refType="h" fact="0.2816"/>
                  <dgm:constr type="w" for="ch" forName="dot10" refType="userD"/>
                  <dgm:constr type="h" for="ch" forName="dot10" refType="userD"/>
                  <dgm:constr type="ctrX" for="ch" forName="dotArrow1" refType="w" fact="0.2557"/>
                  <dgm:constr type="ctrY" for="ch" forName="dotArrow1" refType="h" fact="0.0748"/>
                  <dgm:constr type="w" for="ch" forName="dotArrow1" refType="userD"/>
                  <dgm:constr type="h" for="ch" forName="dotArrow1" refType="userD"/>
                  <dgm:constr type="ctrX" for="ch" forName="dotArrow2" refType="w" fact="0.2372"/>
                  <dgm:constr type="ctrY" for="ch" forName="dotArrow2" refType="h" fact="0.0581"/>
                  <dgm:constr type="w" for="ch" forName="dotArrow2" refType="userD"/>
                  <dgm:constr type="h" for="ch" forName="dotArrow2" refType="userD"/>
                  <dgm:constr type="ctrX" for="ch" forName="dotArrow3" refType="w" fact="0.2187"/>
                  <dgm:constr type="ctrY" for="ch" forName="dotArrow3" refType="h" fact="0.0414"/>
                  <dgm:constr type="w" for="ch" forName="dotArrow3" refType="userD"/>
                  <dgm:constr type="h" for="ch" forName="dotArrow3" refType="userD"/>
                  <dgm:constr type="ctrX" for="ch" forName="dotArrow4" refType="w" fact="0.2001"/>
                  <dgm:constr type="ctrY" for="ch" forName="dotArrow4" refType="h" fact="0.0581"/>
                  <dgm:constr type="w" for="ch" forName="dotArrow4" refType="userD"/>
                  <dgm:constr type="h" for="ch" forName="dotArrow4" refType="userD"/>
                  <dgm:constr type="ctrX" for="ch" forName="dotArrow5" refType="w" fact="0.1816"/>
                  <dgm:constr type="ctrY" for="ch" forName="dotArrow5" refType="h" fact="0.0748"/>
                  <dgm:constr type="w" for="ch" forName="dotArrow5" refType="userD"/>
                  <dgm:constr type="h" for="ch" forName="dotArrow5" refType="userD"/>
                  <dgm:constr type="ctrX" for="ch" forName="dotArrow6" refType="w" fact="0.2187"/>
                  <dgm:constr type="ctrY" for="ch" forName="dotArrow6" refType="h" fact="0.0766"/>
                  <dgm:constr type="w" for="ch" forName="dotArrow6" refType="userD"/>
                  <dgm:constr type="h" for="ch" forName="dotArrow6" refType="userD"/>
                  <dgm:constr type="ctrX" for="ch" forName="dotArrow7" refType="w" fact="0.2187"/>
                  <dgm:constr type="ctrY" for="ch" forName="dotArrow7" refType="h" fact="0.1118"/>
                  <dgm:constr type="w" for="ch" forName="dotArrow7" refType="userD"/>
                  <dgm:constr type="h" for="ch" forName="dotArrow7" refType="userD"/>
                  <dgm:constr type="r" for="ch" forName="parTx1" refType="w" fact="0.7522"/>
                  <dgm:constr type="t" for="ch" forName="parTx1" refType="h" fact="0.9416"/>
                  <dgm:constr type="w" for="ch" forName="parTx1" refType="w" fact="0.2696"/>
                  <dgm:constr type="h" for="ch" forName="parTx1" refType="h" fact="0.0811"/>
                  <dgm:constr type="ctrX" for="ch" forName="picture1" refType="w" fact="0.7644"/>
                  <dgm:constr type="ctrY" for="ch" forName="picture1" refType="h" fact="0.9322"/>
                  <dgm:constr type="w" for="ch" forName="picture1" refType="w" fact="0.125"/>
                  <dgm:constr type="h" for="ch" forName="picture1" refType="h" fact="0.1403"/>
                  <dgm:constr type="r" for="ch" forName="parTx2" refType="w" fact="0.4937"/>
                  <dgm:constr type="t" for="ch" forName="parTx2" refType="h" fact="0.8451"/>
                  <dgm:constr type="w" for="ch" forName="parTx2" refType="w" fact="0.2696"/>
                  <dgm:constr type="h" for="ch" forName="parTx2" refType="h" fact="0.0811"/>
                  <dgm:constr type="ctrX" for="ch" forName="picture2" refType="w" fact="0.5059"/>
                  <dgm:constr type="ctrY" for="ch" forName="picture2" refType="h" fact="0.8357"/>
                  <dgm:constr type="w" for="ch" forName="picture2" refType="w" fact="0.125"/>
                  <dgm:constr type="h" for="ch" forName="picture2" refType="h" fact="0.1403"/>
                  <dgm:constr type="r" for="ch" forName="parTx3" refType="w" fact="0.3662"/>
                  <dgm:constr type="t" for="ch" forName="parTx3" refType="h" fact="0.7006"/>
                  <dgm:constr type="w" for="ch" forName="parTx3" refType="w" fact="0.2696"/>
                  <dgm:constr type="h" for="ch" forName="parTx3" refType="h" fact="0.0811"/>
                  <dgm:constr type="ctrX" for="ch" forName="picture3" refType="w" fact="0.3784"/>
                  <dgm:constr type="ctrY" for="ch" forName="picture3" refType="h" fact="0.6912"/>
                  <dgm:constr type="w" for="ch" forName="picture3" refType="w" fact="0.125"/>
                  <dgm:constr type="h" for="ch" forName="picture3" refType="h" fact="0.1403"/>
                  <dgm:constr type="r" for="ch" forName="parTx4" refType="w" fact="0.2893"/>
                  <dgm:constr type="t" for="ch" forName="parTx4" refType="h" fact="0.5424"/>
                  <dgm:constr type="w" for="ch" forName="parTx4" refType="w" fact="0.2696"/>
                  <dgm:constr type="h" for="ch" forName="parTx4" refType="h" fact="0.0811"/>
                  <dgm:constr type="ctrX" for="ch" forName="picture4" refType="w" fact="0.3015"/>
                  <dgm:constr type="ctrY" for="ch" forName="picture4" refType="h" fact="0.533"/>
                  <dgm:constr type="w" for="ch" forName="picture4" refType="w" fact="0.125"/>
                  <dgm:constr type="h" for="ch" forName="picture4" refType="h" fact="0.1403"/>
                  <dgm:constr type="r" for="ch" forName="parTx5" refType="w" fact="0.2397"/>
                  <dgm:constr type="t" for="ch" forName="parTx5" refType="h" fact="0.372"/>
                  <dgm:constr type="w" for="ch" forName="parTx5" refType="w" fact="0.2696"/>
                  <dgm:constr type="h" for="ch" forName="parTx5" refType="h" fact="0.0811"/>
                  <dgm:constr type="ctrX" for="ch" forName="picture5" refType="w" fact="0.2519"/>
                  <dgm:constr type="ctrY" for="ch" forName="picture5" refType="h" fact="0.3626"/>
                  <dgm:constr type="w" for="ch" forName="picture5" refType="w" fact="0.125"/>
                  <dgm:constr type="h" for="ch" forName="picture5" refType="h" fact="0.1403"/>
                  <dgm:constr type="r" for="ch" forName="parTx6" refType="w" fact="0.2127"/>
                  <dgm:constr type="t" for="ch" forName="parTx6" refType="h" fact="0.2044"/>
                  <dgm:constr type="w" for="ch" forName="parTx6" refType="w" fact="0.2696"/>
                  <dgm:constr type="h" for="ch" forName="parTx6" refType="h" fact="0.0811"/>
                  <dgm:constr type="ctrX" for="ch" forName="picture6" refType="w" fact="0.2249"/>
                  <dgm:constr type="ctrY" for="ch" forName="picture6" refType="h" fact="0.195"/>
                  <dgm:constr type="w" for="ch" forName="picture6" refType="w" fact="0.125"/>
                  <dgm:constr type="h" for="ch" forName="picture6" refType="h" fact="0.1403"/>
                </dgm:constrLst>
              </dgm:else>
            </dgm:choose>
          </dgm:else>
        </dgm:choose>
      </dgm:if>
      <dgm:else name="Name62">
        <dgm:choose name="Name63">
          <dgm:if name="Name64" func="var" arg="dir" op="equ" val="norm">
            <dgm:choose name="Name65">
              <dgm:if name="Name66"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3909"/>
                  <dgm:constr type="ctrY" for="ch" forName="dot1" refType="h" fact="0.8342"/>
                  <dgm:constr type="w" for="ch" forName="dot1" refType="userD"/>
                  <dgm:constr type="h" for="ch" forName="dot1" refType="userD"/>
                  <dgm:constr type="ctrX" for="ch" forName="dot2" refType="w" fact="0.3721"/>
                  <dgm:constr type="ctrY" for="ch" forName="dot2" refType="h" fact="0.8448"/>
                  <dgm:constr type="w" for="ch" forName="dot2" refType="userD"/>
                  <dgm:constr type="h" for="ch" forName="dot2" refType="userD"/>
                  <dgm:constr type="ctrX" for="ch" forName="dot3" refType="w" fact="0.353"/>
                  <dgm:constr type="ctrY" for="ch" forName="dot3" refType="h" fact="0.8539"/>
                  <dgm:constr type="w" for="ch" forName="dot3" refType="userD"/>
                  <dgm:constr type="h" for="ch" forName="dot3" refType="userD"/>
                  <dgm:constr type="ctrX" for="ch" forName="dot4" refType="w" fact="0.3337"/>
                  <dgm:constr type="ctrY" for="ch" forName="dot4" refType="h" fact="0.8615"/>
                  <dgm:constr type="w" for="ch" forName="dot4" refType="userD"/>
                  <dgm:constr type="h" for="ch" forName="dot4" refType="userD"/>
                  <dgm:constr type="ctrX" for="ch" forName="dot5" refType="w" fact="0.3142"/>
                  <dgm:constr type="ctrY" for="ch" forName="dot5" refType="h" fact="0.8676"/>
                  <dgm:constr type="w" for="ch" forName="dot5" refType="userD"/>
                  <dgm:constr type="h" for="ch" forName="dot5" refType="userD"/>
                  <dgm:constr type="ctrX" for="ch" forName="dot6" refType="w" fact="0.5088"/>
                  <dgm:constr type="ctrY" for="ch" forName="dot6" refType="h" fact="0.7255"/>
                  <dgm:constr type="w" for="ch" forName="dot6" refType="userD"/>
                  <dgm:constr type="h" for="ch" forName="dot6" refType="userD"/>
                  <dgm:constr type="ctrX" for="ch" forName="dot7" refType="w" fact="0.4926"/>
                  <dgm:constr type="ctrY" for="ch" forName="dot7" refType="h" fact="0.7454"/>
                  <dgm:constr type="w" for="ch" forName="dot7" refType="userD"/>
                  <dgm:constr type="h" for="ch" forName="dot7" refType="userD"/>
                  <dgm:constr type="ctrX" for="ch" forName="dot8" refType="w" fact="0.5836"/>
                  <dgm:constr type="ctrY" for="ch" forName="dot8" refType="h" fact="0.6026"/>
                  <dgm:constr type="w" for="ch" forName="dot8" refType="userD"/>
                  <dgm:constr type="h" for="ch" forName="dot8" refType="userD"/>
                  <dgm:constr type="ctrX" for="ch" forName="dot9" refType="w" fact="0.6371"/>
                  <dgm:constr type="ctrY" for="ch" forName="dot9" refType="h" fact="0.4632"/>
                  <dgm:constr type="w" for="ch" forName="dot9" refType="userD"/>
                  <dgm:constr type="h" for="ch" forName="dot9" refType="userD"/>
                  <dgm:constr type="ctrX" for="ch" forName="dot10" refType="w" fact="0.6701"/>
                  <dgm:constr type="ctrY" for="ch" forName="dot10" refType="h" fact="0.3187"/>
                  <dgm:constr type="w" for="ch" forName="dot10" refType="userD"/>
                  <dgm:constr type="h" for="ch" forName="dot10" refType="userD"/>
                  <dgm:constr type="ctrX" for="ch" forName="dot11" refType="w" fact="0.6853"/>
                  <dgm:constr type="ctrY" for="ch" forName="dot11" refType="h" fact="0.1763"/>
                  <dgm:constr type="w" for="ch" forName="dot11" refType="userD"/>
                  <dgm:constr type="h" for="ch" forName="dot11" refType="userD"/>
                  <dgm:constr type="ctrX" for="ch" forName="dotArrow1" refType="w" fact="0.6627"/>
                  <dgm:constr type="ctrY" for="ch" forName="dotArrow1" refType="h" fact="-0.0099"/>
                  <dgm:constr type="w" for="ch" forName="dotArrow1" refType="userD"/>
                  <dgm:constr type="h" for="ch" forName="dotArrow1" refType="userD"/>
                  <dgm:constr type="ctrX" for="ch" forName="dotArrow2" refType="w" fact="0.6773"/>
                  <dgm:constr type="ctrY" for="ch" forName="dotArrow2" refType="h" fact="-0.0239"/>
                  <dgm:constr type="w" for="ch" forName="dotArrow2" refType="userD"/>
                  <dgm:constr type="h" for="ch" forName="dotArrow2" refType="userD"/>
                  <dgm:constr type="ctrX" for="ch" forName="dotArrow3" refType="w" fact="0.6919"/>
                  <dgm:constr type="ctrY" for="ch" forName="dotArrow3" refType="h" fact="-0.0378"/>
                  <dgm:constr type="w" for="ch" forName="dotArrow3" refType="userD"/>
                  <dgm:constr type="h" for="ch" forName="dotArrow3" refType="userD"/>
                  <dgm:constr type="ctrX" for="ch" forName="dotArrow4" refType="w" fact="0.7065"/>
                  <dgm:constr type="ctrY" for="ch" forName="dotArrow4" refType="h" fact="-0.0239"/>
                  <dgm:constr type="w" for="ch" forName="dotArrow4" refType="userD"/>
                  <dgm:constr type="h" for="ch" forName="dotArrow4" refType="userD"/>
                  <dgm:constr type="ctrX" for="ch" forName="dotArrow5" refType="w" fact="0.7212"/>
                  <dgm:constr type="ctrY" for="ch" forName="dotArrow5" refType="h" fact="-0.0099"/>
                  <dgm:constr type="w" for="ch" forName="dotArrow5" refType="userD"/>
                  <dgm:constr type="h" for="ch" forName="dotArrow5" refType="userD"/>
                  <dgm:constr type="ctrX" for="ch" forName="dotArrow6" refType="w" fact="0.6919"/>
                  <dgm:constr type="ctrY" for="ch" forName="dotArrow6" refType="h" fact="-0.0084"/>
                  <dgm:constr type="w" for="ch" forName="dotArrow6" refType="userD"/>
                  <dgm:constr type="h" for="ch" forName="dotArrow6" refType="userD"/>
                  <dgm:constr type="ctrX" for="ch" forName="dotArrow7" refType="w" fact="0.6919"/>
                  <dgm:constr type="ctrY" for="ch" forName="dotArrow7" refType="h" fact="0.0211"/>
                  <dgm:constr type="w" for="ch" forName="dotArrow7" refType="userD"/>
                  <dgm:constr type="h" for="ch" forName="dotArrow7" refType="userD"/>
                  <dgm:constr type="l" for="ch" forName="parTx1" refType="w" fact="0.2556"/>
                  <dgm:constr type="t" for="ch" forName="parTx1" refType="h" fact="0.8856"/>
                  <dgm:constr type="w" for="ch" forName="parTx1" refType="w" fact="0.2101"/>
                  <dgm:constr type="h" for="ch" forName="parTx1" refType="h" fact="0.0704"/>
                  <dgm:constr type="ctrX" for="ch" forName="picture1" refType="w" fact="0.246"/>
                  <dgm:constr type="ctrY" for="ch" forName="picture1" refType="h" fact="0.8769"/>
                  <dgm:constr type="w" for="ch" forName="picture1" refType="w" fact="0.0974"/>
                  <dgm:constr type="h" for="ch" forName="picture1" refType="h" fact="0.121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535"/>
                  <dgm:constr type="t" for="ch" forName="parTx2" refType="h" fact="0.7956"/>
                  <dgm:constr type="w" for="ch" forName="parTx2" refType="w" fact="0.2101"/>
                  <dgm:constr type="h" for="ch" forName="parTx2" refType="h" fact="0.0704"/>
                  <dgm:constr type="ctrX" for="ch" forName="picture2" refType="w" fact="0.4439"/>
                  <dgm:constr type="ctrY" for="ch" forName="picture2" refType="h" fact="0.787"/>
                  <dgm:constr type="w" for="ch" forName="picture2" refType="w" fact="0.0974"/>
                  <dgm:constr type="h" for="ch" forName="picture2" refType="h" fact="0.1218"/>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511"/>
                  <dgm:constr type="t" for="ch" forName="parTx3" refType="h" fact="0.673"/>
                  <dgm:constr type="w" for="ch" forName="parTx3" refType="w" fact="0.2101"/>
                  <dgm:constr type="h" for="ch" forName="parTx3" refType="h" fact="0.0704"/>
                  <dgm:constr type="ctrX" for="ch" forName="picture3" refType="w" fact="0.5415"/>
                  <dgm:constr type="ctrY" for="ch" forName="picture3" refType="h" fact="0.6644"/>
                  <dgm:constr type="w" for="ch" forName="picture3" refType="w" fact="0.0974"/>
                  <dgm:constr type="h" for="ch" forName="picture3" refType="h" fact="0.1218"/>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6132"/>
                  <dgm:constr type="t" for="ch" forName="parTx4" refType="h" fact="0.538"/>
                  <dgm:constr type="w" for="ch" forName="parTx4" refType="w" fact="0.2101"/>
                  <dgm:constr type="h" for="ch" forName="parTx4" refType="h" fact="0.0704"/>
                  <dgm:constr type="ctrX" for="ch" forName="picture4" refType="w" fact="0.6037"/>
                  <dgm:constr type="ctrY" for="ch" forName="picture4" refType="h" fact="0.5294"/>
                  <dgm:constr type="w" for="ch" forName="picture4" refType="w" fact="0.0974"/>
                  <dgm:constr type="h" for="ch" forName="picture4" refType="h" fact="0.1218"/>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576"/>
                  <dgm:constr type="t" for="ch" forName="parTx5" refType="h" fact="0.3951"/>
                  <dgm:constr type="w" for="ch" forName="parTx5" refType="w" fact="0.2101"/>
                  <dgm:constr type="h" for="ch" forName="parTx5" refType="h" fact="0.0704"/>
                  <dgm:constr type="ctrX" for="ch" forName="picture5" refType="w" fact="0.648"/>
                  <dgm:constr type="ctrY" for="ch" forName="picture5" refType="h" fact="0.3864"/>
                  <dgm:constr type="w" for="ch" forName="picture5" refType="w" fact="0.0974"/>
                  <dgm:constr type="h" for="ch" forName="picture5" refType="h" fact="0.1218"/>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828"/>
                  <dgm:constr type="t" for="ch" forName="parTx6" refType="h" fact="0.2531"/>
                  <dgm:constr type="w" for="ch" forName="parTx6" refType="w" fact="0.2101"/>
                  <dgm:constr type="h" for="ch" forName="parTx6" refType="h" fact="0.0704"/>
                  <dgm:constr type="ctrX" for="ch" forName="picture6" refType="w" fact="0.6733"/>
                  <dgm:constr type="ctrY" for="ch" forName="picture6" refType="h" fact="0.2444"/>
                  <dgm:constr type="w" for="ch" forName="picture6" refType="w" fact="0.0974"/>
                  <dgm:constr type="h" for="ch" forName="picture6" refType="h" fact="0.1218"/>
                  <dgm:constr type="l" for="ch" forName="desTx6" refType="r" refFor="ch" refForName="parTx6"/>
                  <dgm:constr type="r" for="ch" forName="desTx6" refType="w"/>
                  <dgm:constr type="t" for="ch" forName="desTx6" refType="t" refFor="ch" refForName="parTx6"/>
                  <dgm:constr type="h" for="ch" forName="desTx6" refType="h" refFor="ch" refForName="parTx6"/>
                  <dgm:constr type="l" for="ch" forName="parTx7" refType="w" fact="0.6966"/>
                  <dgm:constr type="t" for="ch" forName="parTx7" refType="h" fact="0.1162"/>
                  <dgm:constr type="w" for="ch" forName="parTx7" refType="w" fact="0.2101"/>
                  <dgm:constr type="h" for="ch" forName="parTx7" refType="h" fact="0.0704"/>
                  <dgm:constr type="ctrX" for="ch" forName="picture7" refType="w" fact="0.6871"/>
                  <dgm:constr type="ctrY" for="ch" forName="picture7" refType="h" fact="0.1075"/>
                  <dgm:constr type="w" for="ch" forName="picture7" refType="w" fact="0.0974"/>
                  <dgm:constr type="h" for="ch" forName="picture7" refType="h" fact="0.1218"/>
                  <dgm:constr type="l" for="ch" forName="desTx7" refType="r" refFor="ch" refForName="parTx7"/>
                  <dgm:constr type="r" for="ch" forName="desTx7" refType="w"/>
                  <dgm:constr type="t" for="ch" forName="desTx7" refType="t" refFor="ch" refForName="parTx7"/>
                  <dgm:constr type="h" for="ch" forName="desTx7" refType="h" refFor="ch" refForName="parTx7"/>
                </dgm:constrLst>
              </dgm:if>
              <dgm:else name="Name67">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4459"/>
                  <dgm:constr type="ctrY" for="ch" forName="dot1" refType="h" fact="0.8342"/>
                  <dgm:constr type="w" for="ch" forName="dot1" refType="userD"/>
                  <dgm:constr type="h" for="ch" forName="dot1" refType="userD"/>
                  <dgm:constr type="ctrX" for="ch" forName="dot2" refType="w" fact="0.4244"/>
                  <dgm:constr type="ctrY" for="ch" forName="dot2" refType="h" fact="0.8448"/>
                  <dgm:constr type="w" for="ch" forName="dot2" refType="userD"/>
                  <dgm:constr type="h" for="ch" forName="dot2" refType="userD"/>
                  <dgm:constr type="ctrX" for="ch" forName="dot3" refType="w" fact="0.4026"/>
                  <dgm:constr type="ctrY" for="ch" forName="dot3" refType="h" fact="0.8539"/>
                  <dgm:constr type="w" for="ch" forName="dot3" refType="userD"/>
                  <dgm:constr type="h" for="ch" forName="dot3" refType="userD"/>
                  <dgm:constr type="ctrX" for="ch" forName="dot4" refType="w" fact="0.3806"/>
                  <dgm:constr type="ctrY" for="ch" forName="dot4" refType="h" fact="0.8615"/>
                  <dgm:constr type="w" for="ch" forName="dot4" refType="userD"/>
                  <dgm:constr type="h" for="ch" forName="dot4" refType="userD"/>
                  <dgm:constr type="ctrX" for="ch" forName="dot5" refType="w" fact="0.3584"/>
                  <dgm:constr type="ctrY" for="ch" forName="dot5" refType="h" fact="0.8676"/>
                  <dgm:constr type="w" for="ch" forName="dot5" refType="userD"/>
                  <dgm:constr type="h" for="ch" forName="dot5" refType="userD"/>
                  <dgm:constr type="ctrX" for="ch" forName="dot6" refType="w" fact="0.5803"/>
                  <dgm:constr type="ctrY" for="ch" forName="dot6" refType="h" fact="0.7255"/>
                  <dgm:constr type="w" for="ch" forName="dot6" refType="userD"/>
                  <dgm:constr type="h" for="ch" forName="dot6" refType="userD"/>
                  <dgm:constr type="ctrX" for="ch" forName="dot7" refType="w" fact="0.5618"/>
                  <dgm:constr type="ctrY" for="ch" forName="dot7" refType="h" fact="0.7454"/>
                  <dgm:constr type="w" for="ch" forName="dot7" refType="userD"/>
                  <dgm:constr type="h" for="ch" forName="dot7" refType="userD"/>
                  <dgm:constr type="ctrX" for="ch" forName="dot8" refType="w" fact="0.6656"/>
                  <dgm:constr type="ctrY" for="ch" forName="dot8" refType="h" fact="0.6026"/>
                  <dgm:constr type="w" for="ch" forName="dot8" refType="userD"/>
                  <dgm:constr type="h" for="ch" forName="dot8" refType="userD"/>
                  <dgm:constr type="ctrX" for="ch" forName="dot9" refType="w" fact="0.7266"/>
                  <dgm:constr type="ctrY" for="ch" forName="dot9" refType="h" fact="0.4632"/>
                  <dgm:constr type="w" for="ch" forName="dot9" refType="userD"/>
                  <dgm:constr type="h" for="ch" forName="dot9" refType="userD"/>
                  <dgm:constr type="ctrX" for="ch" forName="dot10" refType="w" fact="0.7643"/>
                  <dgm:constr type="ctrY" for="ch" forName="dot10" refType="h" fact="0.3187"/>
                  <dgm:constr type="w" for="ch" forName="dot10" refType="userD"/>
                  <dgm:constr type="h" for="ch" forName="dot10" refType="userD"/>
                  <dgm:constr type="ctrX" for="ch" forName="dot11" refType="w" fact="0.7816"/>
                  <dgm:constr type="ctrY" for="ch" forName="dot11" refType="h" fact="0.1763"/>
                  <dgm:constr type="w" for="ch" forName="dot11" refType="userD"/>
                  <dgm:constr type="h" for="ch" forName="dot11" refType="userD"/>
                  <dgm:constr type="ctrX" for="ch" forName="dotArrow1" refType="w" fact="0.7558"/>
                  <dgm:constr type="ctrY" for="ch" forName="dotArrow1" refType="h" fact="-0.0099"/>
                  <dgm:constr type="w" for="ch" forName="dotArrow1" refType="userD"/>
                  <dgm:constr type="h" for="ch" forName="dotArrow1" refType="userD"/>
                  <dgm:constr type="ctrX" for="ch" forName="dotArrow2" refType="w" fact="0.7725"/>
                  <dgm:constr type="ctrY" for="ch" forName="dotArrow2" refType="h" fact="-0.0239"/>
                  <dgm:constr type="w" for="ch" forName="dotArrow2" refType="userD"/>
                  <dgm:constr type="h" for="ch" forName="dotArrow2" refType="userD"/>
                  <dgm:constr type="ctrX" for="ch" forName="dotArrow3" refType="w" fact="0.7892"/>
                  <dgm:constr type="ctrY" for="ch" forName="dotArrow3" refType="h" fact="-0.0378"/>
                  <dgm:constr type="w" for="ch" forName="dotArrow3" refType="userD"/>
                  <dgm:constr type="h" for="ch" forName="dotArrow3" refType="userD"/>
                  <dgm:constr type="ctrX" for="ch" forName="dotArrow4" refType="w" fact="0.8058"/>
                  <dgm:constr type="ctrY" for="ch" forName="dotArrow4" refType="h" fact="-0.0239"/>
                  <dgm:constr type="w" for="ch" forName="dotArrow4" refType="userD"/>
                  <dgm:constr type="h" for="ch" forName="dotArrow4" refType="userD"/>
                  <dgm:constr type="ctrX" for="ch" forName="dotArrow5" refType="w" fact="0.8225"/>
                  <dgm:constr type="ctrY" for="ch" forName="dotArrow5" refType="h" fact="-0.0099"/>
                  <dgm:constr type="w" for="ch" forName="dotArrow5" refType="userD"/>
                  <dgm:constr type="h" for="ch" forName="dotArrow5" refType="userD"/>
                  <dgm:constr type="ctrX" for="ch" forName="dotArrow6" refType="w" fact="0.7892"/>
                  <dgm:constr type="ctrY" for="ch" forName="dotArrow6" refType="h" fact="-0.0084"/>
                  <dgm:constr type="w" for="ch" forName="dotArrow6" refType="userD"/>
                  <dgm:constr type="h" for="ch" forName="dotArrow6" refType="userD"/>
                  <dgm:constr type="ctrX" for="ch" forName="dotArrow7" refType="w" fact="0.7892"/>
                  <dgm:constr type="ctrY" for="ch" forName="dotArrow7" refType="h" fact="0.0211"/>
                  <dgm:constr type="w" for="ch" forName="dotArrow7" refType="userD"/>
                  <dgm:constr type="h" for="ch" forName="dotArrow7" refType="userD"/>
                  <dgm:constr type="l" for="ch" forName="parTx1" refType="w" fact="0.2915"/>
                  <dgm:constr type="t" for="ch" forName="parTx1" refType="h" fact="0.8845"/>
                  <dgm:constr type="w" for="ch" forName="parTx1" refType="w" fact="0.2396"/>
                  <dgm:constr type="h" for="ch" forName="parTx1" refType="h" fact="0.0704"/>
                  <dgm:constr type="ctrX" for="ch" forName="picture1" refType="w" fact="0.2806"/>
                  <dgm:constr type="ctrY" for="ch" forName="picture1" refType="h" fact="0.8769"/>
                  <dgm:constr type="w" for="ch" forName="picture1" refType="w" fact="0.1111"/>
                  <dgm:constr type="h" for="ch" forName="picture1" refType="h" fact="0.1218"/>
                  <dgm:constr type="l" for="ch" forName="parTx2" refType="w" fact="0.5172"/>
                  <dgm:constr type="t" for="ch" forName="parTx2" refType="h" fact="0.7946"/>
                  <dgm:constr type="w" for="ch" forName="parTx2" refType="w" fact="0.2396"/>
                  <dgm:constr type="h" for="ch" forName="parTx2" refType="h" fact="0.0704"/>
                  <dgm:constr type="ctrX" for="ch" forName="picture2" refType="w" fact="0.5063"/>
                  <dgm:constr type="ctrY" for="ch" forName="picture2" refType="h" fact="0.787"/>
                  <dgm:constr type="w" for="ch" forName="picture2" refType="w" fact="0.1111"/>
                  <dgm:constr type="h" for="ch" forName="picture2" refType="h" fact="0.1218"/>
                  <dgm:constr type="l" for="ch" forName="parTx3" refType="w" fact="0.6285"/>
                  <dgm:constr type="t" for="ch" forName="parTx3" refType="h" fact="0.672"/>
                  <dgm:constr type="w" for="ch" forName="parTx3" refType="w" fact="0.2396"/>
                  <dgm:constr type="h" for="ch" forName="parTx3" refType="h" fact="0.0704"/>
                  <dgm:constr type="ctrX" for="ch" forName="picture3" refType="w" fact="0.6176"/>
                  <dgm:constr type="ctrY" for="ch" forName="picture3" refType="h" fact="0.6644"/>
                  <dgm:constr type="w" for="ch" forName="picture3" refType="w" fact="0.1111"/>
                  <dgm:constr type="h" for="ch" forName="picture3" refType="h" fact="0.1218"/>
                  <dgm:constr type="l" for="ch" forName="parTx4" refType="w" fact="0.6994"/>
                  <dgm:constr type="t" for="ch" forName="parTx4" refType="h" fact="0.5369"/>
                  <dgm:constr type="w" for="ch" forName="parTx4" refType="w" fact="0.2396"/>
                  <dgm:constr type="h" for="ch" forName="parTx4" refType="h" fact="0.0704"/>
                  <dgm:constr type="ctrX" for="ch" forName="picture4" refType="w" fact="0.6885"/>
                  <dgm:constr type="ctrY" for="ch" forName="picture4" refType="h" fact="0.5294"/>
                  <dgm:constr type="w" for="ch" forName="picture4" refType="w" fact="0.1111"/>
                  <dgm:constr type="h" for="ch" forName="picture4" refType="h" fact="0.1218"/>
                  <dgm:constr type="l" for="ch" forName="parTx5" refType="w" fact="0.75"/>
                  <dgm:constr type="t" for="ch" forName="parTx5" refType="h" fact="0.394"/>
                  <dgm:constr type="w" for="ch" forName="parTx5" refType="w" fact="0.2396"/>
                  <dgm:constr type="h" for="ch" forName="parTx5" refType="h" fact="0.0704"/>
                  <dgm:constr type="ctrX" for="ch" forName="picture5" refType="w" fact="0.7391"/>
                  <dgm:constr type="ctrY" for="ch" forName="picture5" refType="h" fact="0.3864"/>
                  <dgm:constr type="w" for="ch" forName="picture5" refType="w" fact="0.1111"/>
                  <dgm:constr type="h" for="ch" forName="picture5" refType="h" fact="0.1218"/>
                  <dgm:constr type="l" for="ch" forName="parTx6" refType="w" fact="0.7788"/>
                  <dgm:constr type="t" for="ch" forName="parTx6" refType="h" fact="0.252"/>
                  <dgm:constr type="w" for="ch" forName="parTx6" refType="w" fact="0.2396"/>
                  <dgm:constr type="h" for="ch" forName="parTx6" refType="h" fact="0.0704"/>
                  <dgm:constr type="ctrX" for="ch" forName="picture6" refType="w" fact="0.7679"/>
                  <dgm:constr type="ctrY" for="ch" forName="picture6" refType="h" fact="0.2444"/>
                  <dgm:constr type="w" for="ch" forName="picture6" refType="w" fact="0.1111"/>
                  <dgm:constr type="h" for="ch" forName="picture6" refType="h" fact="0.1218"/>
                  <dgm:constr type="l" for="ch" forName="parTx7" refType="w" fact="0.7945"/>
                  <dgm:constr type="t" for="ch" forName="parTx7" refType="h" fact="0.1151"/>
                  <dgm:constr type="w" for="ch" forName="parTx7" refType="w" fact="0.2396"/>
                  <dgm:constr type="h" for="ch" forName="parTx7" refType="h" fact="0.0704"/>
                  <dgm:constr type="ctrX" for="ch" forName="picture7" refType="w" fact="0.7836"/>
                  <dgm:constr type="ctrY" for="ch" forName="picture7" refType="h" fact="0.1075"/>
                  <dgm:constr type="w" for="ch" forName="picture7" refType="w" fact="0.1111"/>
                  <dgm:constr type="h" for="ch" forName="picture7" refType="h" fact="0.1218"/>
                </dgm:constrLst>
              </dgm:else>
            </dgm:choose>
          </dgm:if>
          <dgm:else name="Name68">
            <dgm:choose name="Name69">
              <dgm:if name="Name70"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6091"/>
                  <dgm:constr type="ctrY" for="ch" forName="dot1" refType="h" fact="0.8342"/>
                  <dgm:constr type="w" for="ch" forName="dot1" refType="userD"/>
                  <dgm:constr type="h" for="ch" forName="dot1" refType="userD"/>
                  <dgm:constr type="ctrX" for="ch" forName="dot2" refType="w" fact="0.6279"/>
                  <dgm:constr type="ctrY" for="ch" forName="dot2" refType="h" fact="0.8448"/>
                  <dgm:constr type="w" for="ch" forName="dot2" refType="userD"/>
                  <dgm:constr type="h" for="ch" forName="dot2" refType="userD"/>
                  <dgm:constr type="ctrX" for="ch" forName="dot3" refType="w" fact="0.647"/>
                  <dgm:constr type="ctrY" for="ch" forName="dot3" refType="h" fact="0.8539"/>
                  <dgm:constr type="w" for="ch" forName="dot3" refType="userD"/>
                  <dgm:constr type="h" for="ch" forName="dot3" refType="userD"/>
                  <dgm:constr type="ctrX" for="ch" forName="dot4" refType="w" fact="0.6663"/>
                  <dgm:constr type="ctrY" for="ch" forName="dot4" refType="h" fact="0.8615"/>
                  <dgm:constr type="w" for="ch" forName="dot4" refType="userD"/>
                  <dgm:constr type="h" for="ch" forName="dot4" refType="userD"/>
                  <dgm:constr type="ctrX" for="ch" forName="dot5" refType="w" fact="0.6858"/>
                  <dgm:constr type="ctrY" for="ch" forName="dot5" refType="h" fact="0.8676"/>
                  <dgm:constr type="w" for="ch" forName="dot5" refType="userD"/>
                  <dgm:constr type="h" for="ch" forName="dot5" refType="userD"/>
                  <dgm:constr type="ctrX" for="ch" forName="dot6" refType="w" fact="0.4912"/>
                  <dgm:constr type="ctrY" for="ch" forName="dot6" refType="h" fact="0.7255"/>
                  <dgm:constr type="w" for="ch" forName="dot6" refType="userD"/>
                  <dgm:constr type="h" for="ch" forName="dot6" refType="userD"/>
                  <dgm:constr type="ctrX" for="ch" forName="dot7" refType="w" fact="0.5074"/>
                  <dgm:constr type="ctrY" for="ch" forName="dot7" refType="h" fact="0.7454"/>
                  <dgm:constr type="w" for="ch" forName="dot7" refType="userD"/>
                  <dgm:constr type="h" for="ch" forName="dot7" refType="userD"/>
                  <dgm:constr type="ctrX" for="ch" forName="dot8" refType="w" fact="0.4164"/>
                  <dgm:constr type="ctrY" for="ch" forName="dot8" refType="h" fact="0.6026"/>
                  <dgm:constr type="w" for="ch" forName="dot8" refType="userD"/>
                  <dgm:constr type="h" for="ch" forName="dot8" refType="userD"/>
                  <dgm:constr type="ctrX" for="ch" forName="dot9" refType="w" fact="0.3629"/>
                  <dgm:constr type="ctrY" for="ch" forName="dot9" refType="h" fact="0.4632"/>
                  <dgm:constr type="w" for="ch" forName="dot9" refType="userD"/>
                  <dgm:constr type="h" for="ch" forName="dot9" refType="userD"/>
                  <dgm:constr type="ctrX" for="ch" forName="dot10" refType="w" fact="0.3299"/>
                  <dgm:constr type="ctrY" for="ch" forName="dot10" refType="h" fact="0.3187"/>
                  <dgm:constr type="w" for="ch" forName="dot10" refType="userD"/>
                  <dgm:constr type="h" for="ch" forName="dot10" refType="userD"/>
                  <dgm:constr type="ctrX" for="ch" forName="dot11" refType="w" fact="0.3147"/>
                  <dgm:constr type="ctrY" for="ch" forName="dot11" refType="h" fact="0.1763"/>
                  <dgm:constr type="w" for="ch" forName="dot11" refType="userD"/>
                  <dgm:constr type="h" for="ch" forName="dot11" refType="userD"/>
                  <dgm:constr type="ctrX" for="ch" forName="dotArrow1" refType="w" fact="0.3373"/>
                  <dgm:constr type="ctrY" for="ch" forName="dotArrow1" refType="h" fact="-0.0099"/>
                  <dgm:constr type="w" for="ch" forName="dotArrow1" refType="userD"/>
                  <dgm:constr type="h" for="ch" forName="dotArrow1" refType="userD"/>
                  <dgm:constr type="ctrX" for="ch" forName="dotArrow2" refType="w" fact="0.3227"/>
                  <dgm:constr type="ctrY" for="ch" forName="dotArrow2" refType="h" fact="-0.0239"/>
                  <dgm:constr type="w" for="ch" forName="dotArrow2" refType="userD"/>
                  <dgm:constr type="h" for="ch" forName="dotArrow2" refType="userD"/>
                  <dgm:constr type="ctrX" for="ch" forName="dotArrow3" refType="w" fact="0.3081"/>
                  <dgm:constr type="ctrY" for="ch" forName="dotArrow3" refType="h" fact="-0.0378"/>
                  <dgm:constr type="w" for="ch" forName="dotArrow3" refType="userD"/>
                  <dgm:constr type="h" for="ch" forName="dotArrow3" refType="userD"/>
                  <dgm:constr type="ctrX" for="ch" forName="dotArrow4" refType="w" fact="0.2935"/>
                  <dgm:constr type="ctrY" for="ch" forName="dotArrow4" refType="h" fact="-0.0239"/>
                  <dgm:constr type="w" for="ch" forName="dotArrow4" refType="userD"/>
                  <dgm:constr type="h" for="ch" forName="dotArrow4" refType="userD"/>
                  <dgm:constr type="ctrX" for="ch" forName="dotArrow5" refType="w" fact="0.2788"/>
                  <dgm:constr type="ctrY" for="ch" forName="dotArrow5" refType="h" fact="-0.0099"/>
                  <dgm:constr type="w" for="ch" forName="dotArrow5" refType="userD"/>
                  <dgm:constr type="h" for="ch" forName="dotArrow5" refType="userD"/>
                  <dgm:constr type="ctrX" for="ch" forName="dotArrow6" refType="w" fact="0.3081"/>
                  <dgm:constr type="ctrY" for="ch" forName="dotArrow6" refType="h" fact="-0.0084"/>
                  <dgm:constr type="w" for="ch" forName="dotArrow6" refType="userD"/>
                  <dgm:constr type="h" for="ch" forName="dotArrow6" refType="userD"/>
                  <dgm:constr type="ctrX" for="ch" forName="dotArrow7" refType="w" fact="0.3081"/>
                  <dgm:constr type="ctrY" for="ch" forName="dotArrow7" refType="h" fact="0.0211"/>
                  <dgm:constr type="w" for="ch" forName="dotArrow7" refType="userD"/>
                  <dgm:constr type="h" for="ch" forName="dotArrow7" refType="userD"/>
                  <dgm:constr type="r" for="ch" forName="parTx1" refType="w" fact="0.7444"/>
                  <dgm:constr type="t" for="ch" forName="parTx1" refType="h" fact="0.8856"/>
                  <dgm:constr type="w" for="ch" forName="parTx1" refType="w" fact="0.2101"/>
                  <dgm:constr type="h" for="ch" forName="parTx1" refType="h" fact="0.0704"/>
                  <dgm:constr type="ctrX" for="ch" forName="picture1" refType="w" fact="0.754"/>
                  <dgm:constr type="ctrY" for="ch" forName="picture1" refType="h" fact="0.8769"/>
                  <dgm:constr type="w" for="ch" forName="picture1" refType="w" fact="0.0974"/>
                  <dgm:constr type="h" for="ch" forName="picture1" refType="h" fact="0.121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465"/>
                  <dgm:constr type="t" for="ch" forName="parTx2" refType="h" fact="0.7956"/>
                  <dgm:constr type="w" for="ch" forName="parTx2" refType="w" fact="0.2101"/>
                  <dgm:constr type="h" for="ch" forName="parTx2" refType="h" fact="0.0704"/>
                  <dgm:constr type="ctrX" for="ch" forName="picture2" refType="w" fact="0.5561"/>
                  <dgm:constr type="ctrY" for="ch" forName="picture2" refType="h" fact="0.787"/>
                  <dgm:constr type="w" for="ch" forName="picture2" refType="w" fact="0.0974"/>
                  <dgm:constr type="h" for="ch" forName="picture2" refType="h" fact="0.1218"/>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489"/>
                  <dgm:constr type="t" for="ch" forName="parTx3" refType="h" fact="0.673"/>
                  <dgm:constr type="w" for="ch" forName="parTx3" refType="w" fact="0.2101"/>
                  <dgm:constr type="h" for="ch" forName="parTx3" refType="h" fact="0.0704"/>
                  <dgm:constr type="ctrX" for="ch" forName="picture3" refType="w" fact="0.4585"/>
                  <dgm:constr type="ctrY" for="ch" forName="picture3" refType="h" fact="0.6644"/>
                  <dgm:constr type="w" for="ch" forName="picture3" refType="w" fact="0.0974"/>
                  <dgm:constr type="h" for="ch" forName="picture3" refType="h" fact="0.1218"/>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3868"/>
                  <dgm:constr type="t" for="ch" forName="parTx4" refType="h" fact="0.538"/>
                  <dgm:constr type="w" for="ch" forName="parTx4" refType="w" fact="0.2101"/>
                  <dgm:constr type="h" for="ch" forName="parTx4" refType="h" fact="0.0704"/>
                  <dgm:constr type="ctrX" for="ch" forName="picture4" refType="w" fact="0.3963"/>
                  <dgm:constr type="ctrY" for="ch" forName="picture4" refType="h" fact="0.5294"/>
                  <dgm:constr type="w" for="ch" forName="picture4" refType="w" fact="0.0974"/>
                  <dgm:constr type="h" for="ch" forName="picture4" refType="h" fact="0.1218"/>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424"/>
                  <dgm:constr type="t" for="ch" forName="parTx5" refType="h" fact="0.3951"/>
                  <dgm:constr type="w" for="ch" forName="parTx5" refType="w" fact="0.2101"/>
                  <dgm:constr type="h" for="ch" forName="parTx5" refType="h" fact="0.0704"/>
                  <dgm:constr type="ctrX" for="ch" forName="picture5" refType="w" fact="0.352"/>
                  <dgm:constr type="ctrY" for="ch" forName="picture5" refType="h" fact="0.3864"/>
                  <dgm:constr type="w" for="ch" forName="picture5" refType="w" fact="0.0974"/>
                  <dgm:constr type="h" for="ch" forName="picture5" refType="h" fact="0.1218"/>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172"/>
                  <dgm:constr type="t" for="ch" forName="parTx6" refType="h" fact="0.2531"/>
                  <dgm:constr type="w" for="ch" forName="parTx6" refType="w" fact="0.2101"/>
                  <dgm:constr type="h" for="ch" forName="parTx6" refType="h" fact="0.0704"/>
                  <dgm:constr type="ctrX" for="ch" forName="picture6" refType="w" fact="0.3267"/>
                  <dgm:constr type="ctrY" for="ch" forName="picture6" refType="h" fact="0.2444"/>
                  <dgm:constr type="w" for="ch" forName="picture6" refType="w" fact="0.0974"/>
                  <dgm:constr type="h" for="ch" forName="picture6" refType="h" fact="0.1218"/>
                  <dgm:constr type="r" for="ch" forName="desTx6" refType="l" refFor="ch" refForName="parTx6"/>
                  <dgm:constr type="l" for="ch" forName="desTx6"/>
                  <dgm:constr type="t" for="ch" forName="desTx6" refType="t" refFor="ch" refForName="parTx6"/>
                  <dgm:constr type="h" for="ch" forName="desTx6" refType="h" refFor="ch" refForName="parTx6"/>
                  <dgm:constr type="r" for="ch" forName="parTx7" refType="w" fact="0.3034"/>
                  <dgm:constr type="t" for="ch" forName="parTx7" refType="h" fact="0.1162"/>
                  <dgm:constr type="w" for="ch" forName="parTx7" refType="w" fact="0.2101"/>
                  <dgm:constr type="h" for="ch" forName="parTx7" refType="h" fact="0.0704"/>
                  <dgm:constr type="ctrX" for="ch" forName="picture7" refType="w" fact="0.3129"/>
                  <dgm:constr type="ctrY" for="ch" forName="picture7" refType="h" fact="0.1075"/>
                  <dgm:constr type="w" for="ch" forName="picture7" refType="w" fact="0.0974"/>
                  <dgm:constr type="h" for="ch" forName="picture7" refType="h" fact="0.1218"/>
                  <dgm:constr type="r" for="ch" forName="desTx7" refType="l" refFor="ch" refForName="parTx7"/>
                  <dgm:constr type="l" for="ch" forName="desTx7"/>
                  <dgm:constr type="t" for="ch" forName="desTx7" refType="t" refFor="ch" refForName="parTx7"/>
                  <dgm:constr type="h" for="ch" forName="desTx7" refType="h" refFor="ch" refForName="parTx7"/>
                </dgm:constrLst>
              </dgm:if>
              <dgm:else name="Name71">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5541"/>
                  <dgm:constr type="ctrY" for="ch" forName="dot1" refType="h" fact="0.8342"/>
                  <dgm:constr type="w" for="ch" forName="dot1" refType="userD"/>
                  <dgm:constr type="h" for="ch" forName="dot1" refType="userD"/>
                  <dgm:constr type="ctrX" for="ch" forName="dot2" refType="w" fact="0.5756"/>
                  <dgm:constr type="ctrY" for="ch" forName="dot2" refType="h" fact="0.8448"/>
                  <dgm:constr type="w" for="ch" forName="dot2" refType="userD"/>
                  <dgm:constr type="h" for="ch" forName="dot2" refType="userD"/>
                  <dgm:constr type="ctrX" for="ch" forName="dot3" refType="w" fact="0.5974"/>
                  <dgm:constr type="ctrY" for="ch" forName="dot3" refType="h" fact="0.8539"/>
                  <dgm:constr type="w" for="ch" forName="dot3" refType="userD"/>
                  <dgm:constr type="h" for="ch" forName="dot3" refType="userD"/>
                  <dgm:constr type="ctrX" for="ch" forName="dot4" refType="w" fact="0.6194"/>
                  <dgm:constr type="ctrY" for="ch" forName="dot4" refType="h" fact="0.8615"/>
                  <dgm:constr type="w" for="ch" forName="dot4" refType="userD"/>
                  <dgm:constr type="h" for="ch" forName="dot4" refType="userD"/>
                  <dgm:constr type="ctrX" for="ch" forName="dot5" refType="w" fact="0.6416"/>
                  <dgm:constr type="ctrY" for="ch" forName="dot5" refType="h" fact="0.8676"/>
                  <dgm:constr type="w" for="ch" forName="dot5" refType="userD"/>
                  <dgm:constr type="h" for="ch" forName="dot5" refType="userD"/>
                  <dgm:constr type="ctrX" for="ch" forName="dot6" refType="w" fact="0.4197"/>
                  <dgm:constr type="ctrY" for="ch" forName="dot6" refType="h" fact="0.7255"/>
                  <dgm:constr type="w" for="ch" forName="dot6" refType="userD"/>
                  <dgm:constr type="h" for="ch" forName="dot6" refType="userD"/>
                  <dgm:constr type="ctrX" for="ch" forName="dot7" refType="w" fact="0.4382"/>
                  <dgm:constr type="ctrY" for="ch" forName="dot7" refType="h" fact="0.7454"/>
                  <dgm:constr type="w" for="ch" forName="dot7" refType="userD"/>
                  <dgm:constr type="h" for="ch" forName="dot7" refType="userD"/>
                  <dgm:constr type="ctrX" for="ch" forName="dot8" refType="w" fact="0.3344"/>
                  <dgm:constr type="ctrY" for="ch" forName="dot8" refType="h" fact="0.6026"/>
                  <dgm:constr type="w" for="ch" forName="dot8" refType="userD"/>
                  <dgm:constr type="h" for="ch" forName="dot8" refType="userD"/>
                  <dgm:constr type="ctrX" for="ch" forName="dot9" refType="w" fact="0.2734"/>
                  <dgm:constr type="ctrY" for="ch" forName="dot9" refType="h" fact="0.4632"/>
                  <dgm:constr type="w" for="ch" forName="dot9" refType="userD"/>
                  <dgm:constr type="h" for="ch" forName="dot9" refType="userD"/>
                  <dgm:constr type="ctrX" for="ch" forName="dot10" refType="w" fact="0.2357"/>
                  <dgm:constr type="ctrY" for="ch" forName="dot10" refType="h" fact="0.3187"/>
                  <dgm:constr type="w" for="ch" forName="dot10" refType="userD"/>
                  <dgm:constr type="h" for="ch" forName="dot10" refType="userD"/>
                  <dgm:constr type="ctrX" for="ch" forName="dot11" refType="w" fact="0.2184"/>
                  <dgm:constr type="ctrY" for="ch" forName="dot11" refType="h" fact="0.1763"/>
                  <dgm:constr type="w" for="ch" forName="dot11" refType="userD"/>
                  <dgm:constr type="h" for="ch" forName="dot11" refType="userD"/>
                  <dgm:constr type="ctrX" for="ch" forName="dotArrow1" refType="w" fact="0.2442"/>
                  <dgm:constr type="ctrY" for="ch" forName="dotArrow1" refType="h" fact="-0.0099"/>
                  <dgm:constr type="w" for="ch" forName="dotArrow1" refType="userD"/>
                  <dgm:constr type="h" for="ch" forName="dotArrow1" refType="userD"/>
                  <dgm:constr type="ctrX" for="ch" forName="dotArrow2" refType="w" fact="0.2275"/>
                  <dgm:constr type="ctrY" for="ch" forName="dotArrow2" refType="h" fact="-0.0239"/>
                  <dgm:constr type="w" for="ch" forName="dotArrow2" refType="userD"/>
                  <dgm:constr type="h" for="ch" forName="dotArrow2" refType="userD"/>
                  <dgm:constr type="ctrX" for="ch" forName="dotArrow3" refType="w" fact="0.2108"/>
                  <dgm:constr type="ctrY" for="ch" forName="dotArrow3" refType="h" fact="-0.0378"/>
                  <dgm:constr type="w" for="ch" forName="dotArrow3" refType="userD"/>
                  <dgm:constr type="h" for="ch" forName="dotArrow3" refType="userD"/>
                  <dgm:constr type="ctrX" for="ch" forName="dotArrow4" refType="w" fact="0.1942"/>
                  <dgm:constr type="ctrY" for="ch" forName="dotArrow4" refType="h" fact="-0.0239"/>
                  <dgm:constr type="w" for="ch" forName="dotArrow4" refType="userD"/>
                  <dgm:constr type="h" for="ch" forName="dotArrow4" refType="userD"/>
                  <dgm:constr type="ctrX" for="ch" forName="dotArrow5" refType="w" fact="0.1775"/>
                  <dgm:constr type="ctrY" for="ch" forName="dotArrow5" refType="h" fact="-0.0099"/>
                  <dgm:constr type="w" for="ch" forName="dotArrow5" refType="userD"/>
                  <dgm:constr type="h" for="ch" forName="dotArrow5" refType="userD"/>
                  <dgm:constr type="ctrX" for="ch" forName="dotArrow6" refType="w" fact="0.2108"/>
                  <dgm:constr type="ctrY" for="ch" forName="dotArrow6" refType="h" fact="-0.0084"/>
                  <dgm:constr type="w" for="ch" forName="dotArrow6" refType="userD"/>
                  <dgm:constr type="h" for="ch" forName="dotArrow6" refType="userD"/>
                  <dgm:constr type="ctrX" for="ch" forName="dotArrow7" refType="w" fact="0.2108"/>
                  <dgm:constr type="ctrY" for="ch" forName="dotArrow7" refType="h" fact="0.0211"/>
                  <dgm:constr type="w" for="ch" forName="dotArrow7" refType="userD"/>
                  <dgm:constr type="h" for="ch" forName="dotArrow7" refType="userD"/>
                  <dgm:constr type="r" for="ch" forName="parTx1" refType="w" fact="0.7085"/>
                  <dgm:constr type="t" for="ch" forName="parTx1" refType="h" fact="0.8845"/>
                  <dgm:constr type="w" for="ch" forName="parTx1" refType="w" fact="0.2396"/>
                  <dgm:constr type="h" for="ch" forName="parTx1" refType="h" fact="0.0704"/>
                  <dgm:constr type="ctrX" for="ch" forName="picture1" refType="w" fact="0.7194"/>
                  <dgm:constr type="ctrY" for="ch" forName="picture1" refType="h" fact="0.8769"/>
                  <dgm:constr type="w" for="ch" forName="picture1" refType="w" fact="0.1111"/>
                  <dgm:constr type="h" for="ch" forName="picture1" refType="h" fact="0.1218"/>
                  <dgm:constr type="r" for="ch" forName="parTx2" refType="w" fact="0.4828"/>
                  <dgm:constr type="t" for="ch" forName="parTx2" refType="h" fact="0.7946"/>
                  <dgm:constr type="w" for="ch" forName="parTx2" refType="w" fact="0.2396"/>
                  <dgm:constr type="h" for="ch" forName="parTx2" refType="h" fact="0.0704"/>
                  <dgm:constr type="ctrX" for="ch" forName="picture2" refType="w" fact="0.4937"/>
                  <dgm:constr type="ctrY" for="ch" forName="picture2" refType="h" fact="0.787"/>
                  <dgm:constr type="w" for="ch" forName="picture2" refType="w" fact="0.1111"/>
                  <dgm:constr type="h" for="ch" forName="picture2" refType="h" fact="0.1218"/>
                  <dgm:constr type="r" for="ch" forName="parTx3" refType="w" fact="0.3715"/>
                  <dgm:constr type="t" for="ch" forName="parTx3" refType="h" fact="0.672"/>
                  <dgm:constr type="w" for="ch" forName="parTx3" refType="w" fact="0.2396"/>
                  <dgm:constr type="h" for="ch" forName="parTx3" refType="h" fact="0.0704"/>
                  <dgm:constr type="ctrX" for="ch" forName="picture3" refType="w" fact="0.3824"/>
                  <dgm:constr type="ctrY" for="ch" forName="picture3" refType="h" fact="0.6644"/>
                  <dgm:constr type="w" for="ch" forName="picture3" refType="w" fact="0.1111"/>
                  <dgm:constr type="h" for="ch" forName="picture3" refType="h" fact="0.1218"/>
                  <dgm:constr type="r" for="ch" forName="parTx4" refType="w" fact="0.3006"/>
                  <dgm:constr type="t" for="ch" forName="parTx4" refType="h" fact="0.5369"/>
                  <dgm:constr type="w" for="ch" forName="parTx4" refType="w" fact="0.2396"/>
                  <dgm:constr type="h" for="ch" forName="parTx4" refType="h" fact="0.0704"/>
                  <dgm:constr type="ctrX" for="ch" forName="picture4" refType="w" fact="0.3115"/>
                  <dgm:constr type="ctrY" for="ch" forName="picture4" refType="h" fact="0.5294"/>
                  <dgm:constr type="w" for="ch" forName="picture4" refType="w" fact="0.1111"/>
                  <dgm:constr type="h" for="ch" forName="picture4" refType="h" fact="0.1218"/>
                  <dgm:constr type="r" for="ch" forName="parTx5" refType="w" fact="0.25"/>
                  <dgm:constr type="t" for="ch" forName="parTx5" refType="h" fact="0.394"/>
                  <dgm:constr type="w" for="ch" forName="parTx5" refType="w" fact="0.2396"/>
                  <dgm:constr type="h" for="ch" forName="parTx5" refType="h" fact="0.0704"/>
                  <dgm:constr type="ctrX" for="ch" forName="picture5" refType="w" fact="0.2609"/>
                  <dgm:constr type="ctrY" for="ch" forName="picture5" refType="h" fact="0.3864"/>
                  <dgm:constr type="w" for="ch" forName="picture5" refType="w" fact="0.1111"/>
                  <dgm:constr type="h" for="ch" forName="picture5" refType="h" fact="0.1218"/>
                  <dgm:constr type="r" for="ch" forName="parTx6" refType="w" fact="0.2212"/>
                  <dgm:constr type="t" for="ch" forName="parTx6" refType="h" fact="0.252"/>
                  <dgm:constr type="w" for="ch" forName="parTx6" refType="w" fact="0.2396"/>
                  <dgm:constr type="h" for="ch" forName="parTx6" refType="h" fact="0.0704"/>
                  <dgm:constr type="ctrX" for="ch" forName="picture6" refType="w" fact="0.2321"/>
                  <dgm:constr type="ctrY" for="ch" forName="picture6" refType="h" fact="0.2444"/>
                  <dgm:constr type="w" for="ch" forName="picture6" refType="w" fact="0.1111"/>
                  <dgm:constr type="h" for="ch" forName="picture6" refType="h" fact="0.1218"/>
                  <dgm:constr type="r" for="ch" forName="parTx7" refType="w" fact="0.2055"/>
                  <dgm:constr type="t" for="ch" forName="parTx7" refType="h" fact="0.1151"/>
                  <dgm:constr type="w" for="ch" forName="parTx7" refType="w" fact="0.2396"/>
                  <dgm:constr type="h" for="ch" forName="parTx7" refType="h" fact="0.0704"/>
                  <dgm:constr type="ctrX" for="ch" forName="picture7" refType="w" fact="0.2164"/>
                  <dgm:constr type="ctrY" for="ch" forName="picture7" refType="h" fact="0.1075"/>
                  <dgm:constr type="w" for="ch" forName="picture7" refType="w" fact="0.1111"/>
                  <dgm:constr type="h" for="ch" forName="picture7" refType="h" fact="0.1218"/>
                </dgm:constrLst>
              </dgm:else>
            </dgm:choose>
          </dgm:else>
        </dgm:choose>
      </dgm:else>
    </dgm:choose>
    <dgm:forEach name="wrapper" axis="self" ptType="parTrans">
      <dgm:forEach name="wrapper2" axis="self" ptType="sibTrans" st="2">
        <dgm:forEach name="imageRepeat" axis="self">
          <dgm:layoutNode name="imageRepeatNode" styleLbl="fgImgPlace1">
            <dgm:alg type="sp"/>
            <dgm:shape xmlns:r="http://schemas.openxmlformats.org/officeDocument/2006/relationships" type="ellipse" r:blip="" blipPhldr="1">
              <dgm:adjLst/>
            </dgm:shape>
            <dgm:presOf axis="self"/>
          </dgm:layoutNode>
        </dgm:forEach>
      </dgm:forEach>
    </dgm:forEach>
    <dgm:choose name="Name72">
      <dgm:if name="Name73" axis="ch" ptType="node" func="cnt" op="gte" val="2">
        <dgm:layoutNode name="dot1" styleLbl="alignNode1">
          <dgm:alg type="sp"/>
          <dgm:shape xmlns:r="http://schemas.openxmlformats.org/officeDocument/2006/relationships" type="ellipse" r:blip="">
            <dgm:adjLst/>
          </dgm:shape>
          <dgm:presOf/>
        </dgm:layoutNode>
        <dgm:layoutNode name="dot2" styleLbl="alignNode1">
          <dgm:alg type="sp"/>
          <dgm:shape xmlns:r="http://schemas.openxmlformats.org/officeDocument/2006/relationships" type="ellipse" r:blip="">
            <dgm:adjLst/>
          </dgm:shape>
          <dgm:presOf/>
        </dgm:layoutNode>
        <dgm:layoutNode name="dot3" styleLbl="alignNode1">
          <dgm:alg type="sp"/>
          <dgm:shape xmlns:r="http://schemas.openxmlformats.org/officeDocument/2006/relationships" type="ellipse" r:blip="">
            <dgm:adjLst/>
          </dgm:shape>
          <dgm:presOf/>
        </dgm:layoutNode>
      </dgm:if>
      <dgm:else name="Name74"/>
    </dgm:choose>
    <dgm:choose name="Name75">
      <dgm:if name="Name76" axis="ch" ptType="node" func="cnt" op="gte" val="3">
        <dgm:layoutNode name="dot4" styleLbl="alignNode1">
          <dgm:alg type="sp"/>
          <dgm:shape xmlns:r="http://schemas.openxmlformats.org/officeDocument/2006/relationships" type="ellipse" r:blip="">
            <dgm:adjLst/>
          </dgm:shape>
          <dgm:presOf/>
        </dgm:layoutNode>
        <dgm:layoutNode name="dot5" styleLbl="alignNode1">
          <dgm:alg type="sp"/>
          <dgm:shape xmlns:r="http://schemas.openxmlformats.org/officeDocument/2006/relationships" type="ellipse" r:blip="">
            <dgm:adjLst/>
          </dgm:shape>
          <dgm:presOf/>
        </dgm:layoutNode>
      </dgm:if>
      <dgm:else name="Name77"/>
    </dgm:choose>
    <dgm:choose name="Name78">
      <dgm:if name="Name79" axis="ch" ptType="node" func="cnt" op="gte" val="4">
        <dgm:layoutNode name="dot6" styleLbl="alignNode1">
          <dgm:alg type="sp"/>
          <dgm:shape xmlns:r="http://schemas.openxmlformats.org/officeDocument/2006/relationships" type="ellipse" r:blip="">
            <dgm:adjLst/>
          </dgm:shape>
          <dgm:presOf/>
        </dgm:layoutNode>
      </dgm:if>
      <dgm:else name="Name80"/>
    </dgm:choose>
    <dgm:choose name="Name81">
      <dgm:if name="Name82" axis="ch" ptType="node" func="cnt" op="gte" val="5">
        <dgm:layoutNode name="dot7" styleLbl="alignNode1">
          <dgm:alg type="sp"/>
          <dgm:shape xmlns:r="http://schemas.openxmlformats.org/officeDocument/2006/relationships" type="ellipse" r:blip="">
            <dgm:adjLst/>
          </dgm:shape>
          <dgm:presOf/>
        </dgm:layoutNode>
        <dgm:layoutNode name="dot8" styleLbl="alignNode1">
          <dgm:alg type="sp"/>
          <dgm:shape xmlns:r="http://schemas.openxmlformats.org/officeDocument/2006/relationships" type="ellipse" r:blip="">
            <dgm:adjLst/>
          </dgm:shape>
          <dgm:presOf/>
        </dgm:layoutNode>
      </dgm:if>
      <dgm:else name="Name83"/>
    </dgm:choose>
    <dgm:choose name="Name84">
      <dgm:if name="Name85" axis="ch" ptType="node" func="cnt" op="gte" val="6">
        <dgm:layoutNode name="dot9" styleLbl="alignNode1">
          <dgm:alg type="sp"/>
          <dgm:shape xmlns:r="http://schemas.openxmlformats.org/officeDocument/2006/relationships" type="ellipse" r:blip="">
            <dgm:adjLst/>
          </dgm:shape>
          <dgm:presOf/>
        </dgm:layoutNode>
        <dgm:layoutNode name="dot10" styleLbl="alignNode1">
          <dgm:alg type="sp"/>
          <dgm:shape xmlns:r="http://schemas.openxmlformats.org/officeDocument/2006/relationships" type="ellipse" r:blip="">
            <dgm:adjLst/>
          </dgm:shape>
          <dgm:presOf/>
        </dgm:layoutNode>
      </dgm:if>
      <dgm:else name="Name86"/>
    </dgm:choose>
    <dgm:choose name="Name87">
      <dgm:if name="Name88" axis="ch" ptType="node" func="cnt" op="gte" val="7">
        <dgm:layoutNode name="dot11" styleLbl="alignNode1">
          <dgm:alg type="sp"/>
          <dgm:shape xmlns:r="http://schemas.openxmlformats.org/officeDocument/2006/relationships" type="ellipse" r:blip="">
            <dgm:adjLst/>
          </dgm:shape>
          <dgm:presOf/>
        </dgm:layoutNode>
      </dgm:if>
      <dgm:else name="Name89"/>
    </dgm:choose>
    <dgm:choose name="Name90">
      <dgm:if name="Name91" axis="ch" ptType="node" func="cnt" op="gte" val="2">
        <dgm:layoutNode name="dotArrow1" styleLbl="alignNode1">
          <dgm:alg type="sp"/>
          <dgm:shape xmlns:r="http://schemas.openxmlformats.org/officeDocument/2006/relationships" type="ellipse" r:blip="">
            <dgm:adjLst/>
          </dgm:shape>
          <dgm:presOf/>
        </dgm:layoutNode>
        <dgm:layoutNode name="dotArrow2" styleLbl="alignNode1">
          <dgm:alg type="sp"/>
          <dgm:shape xmlns:r="http://schemas.openxmlformats.org/officeDocument/2006/relationships" type="ellipse" r:blip="">
            <dgm:adjLst/>
          </dgm:shape>
          <dgm:presOf/>
        </dgm:layoutNode>
        <dgm:layoutNode name="dotArrow3" styleLbl="alignNode1">
          <dgm:alg type="sp"/>
          <dgm:shape xmlns:r="http://schemas.openxmlformats.org/officeDocument/2006/relationships" type="ellipse" r:blip="">
            <dgm:adjLst/>
          </dgm:shape>
          <dgm:presOf/>
        </dgm:layoutNode>
        <dgm:layoutNode name="dotArrow4" styleLbl="alignNode1">
          <dgm:alg type="sp"/>
          <dgm:shape xmlns:r="http://schemas.openxmlformats.org/officeDocument/2006/relationships" type="ellipse" r:blip="">
            <dgm:adjLst/>
          </dgm:shape>
          <dgm:presOf/>
        </dgm:layoutNode>
        <dgm:layoutNode name="dotArrow5" styleLbl="alignNode1">
          <dgm:alg type="sp"/>
          <dgm:shape xmlns:r="http://schemas.openxmlformats.org/officeDocument/2006/relationships" type="ellipse" r:blip="">
            <dgm:adjLst/>
          </dgm:shape>
          <dgm:presOf/>
        </dgm:layoutNode>
        <dgm:layoutNode name="dotArrow6" styleLbl="alignNode1">
          <dgm:alg type="sp"/>
          <dgm:shape xmlns:r="http://schemas.openxmlformats.org/officeDocument/2006/relationships" type="ellipse" r:blip="">
            <dgm:adjLst/>
          </dgm:shape>
          <dgm:presOf/>
        </dgm:layoutNode>
        <dgm:layoutNode name="dotArrow7" styleLbl="alignNode1">
          <dgm:alg type="sp"/>
          <dgm:shape xmlns:r="http://schemas.openxmlformats.org/officeDocument/2006/relationships" type="ellipse" r:blip="">
            <dgm:adjLst/>
          </dgm:shape>
          <dgm:presOf/>
        </dgm:layoutNode>
      </dgm:if>
      <dgm:else name="Name92"/>
    </dgm:choose>
    <dgm:forEach name="Name93" axis="ch" ptType="node" cnt="1">
      <dgm:layoutNode name="parTx1">
        <dgm:choose name="Name94">
          <dgm:if name="Name95" func="var" arg="dir" op="equ" val="norm">
            <dgm:alg type="tx">
              <dgm:param type="parTxLTRAlign" val="l"/>
              <dgm:param type="parTxRTLAlign" val="r"/>
            </dgm:alg>
          </dgm:if>
          <dgm:else name="Name96">
            <dgm:alg type="tx">
              <dgm:param type="parTxLTRAlign" val="r"/>
              <dgm:param type="parTxRTLAlign" val="l"/>
            </dgm:alg>
          </dgm:else>
        </dgm:choose>
        <dgm:shape xmlns:r="http://schemas.openxmlformats.org/officeDocument/2006/relationships" type="roundRect" r:blip="">
          <dgm:adjLst/>
        </dgm:shape>
        <dgm:presOf axis="self" ptType="node"/>
        <dgm:choose name="Name97">
          <dgm:if name="Name98" func="var" arg="dir" op="equ" val="norm">
            <dgm:constrLst>
              <dgm:constr type="lMarg" refType="w" fact="0.6"/>
              <dgm:constr type="rMarg" refType="primFontSz" fact="0.3"/>
              <dgm:constr type="tMarg" refType="primFontSz" fact="0.3"/>
              <dgm:constr type="bMarg" refType="primFontSz" fact="0.3"/>
            </dgm:constrLst>
          </dgm:if>
          <dgm:else name="Name99">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00">
        <dgm:if name="Name101" axis="ch" ptType="node" func="cnt" op="gte" val="1">
          <dgm:layoutNode name="desTx1" styleLbl="revTx">
            <dgm:varLst>
              <dgm:bulletEnabled val="1"/>
            </dgm:varLst>
            <dgm:choose name="Name102">
              <dgm:if name="Name103" func="var" arg="dir" op="equ" val="norm">
                <dgm:choose name="Name104">
                  <dgm:if name="Name105" axis="ch" ptType="node" func="cnt" op="gte" val="2">
                    <dgm:alg type="tx">
                      <dgm:param type="parTxLTRAlign" val="l"/>
                      <dgm:param type="parTxRTLAlign" val="l"/>
                      <dgm:param type="stBulletLvl" val="1"/>
                    </dgm:alg>
                  </dgm:if>
                  <dgm:else name="Name106">
                    <dgm:alg type="tx">
                      <dgm:param type="parTxLTRAlign" val="l"/>
                      <dgm:param type="parTxRTLAlign" val="l"/>
                    </dgm:alg>
                  </dgm:else>
                </dgm:choose>
              </dgm:if>
              <dgm:else name="Name107">
                <dgm:choose name="Name108">
                  <dgm:if name="Name109" axis="ch" ptType="node" func="cnt" op="gte" val="2">
                    <dgm:alg type="tx">
                      <dgm:param type="parTxLTRAlign" val="r"/>
                      <dgm:param type="parTxRTLAlign" val="r"/>
                      <dgm:param type="shpTxLTRAlignCh" val="r"/>
                      <dgm:param type="shpTxRTLAlignCh" val="r"/>
                      <dgm:param type="stBulletLvl" val="1"/>
                    </dgm:alg>
                  </dgm:if>
                  <dgm:else name="Name110">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11"/>
      </dgm:choose>
    </dgm:forEach>
    <dgm:forEach name="Name112" axis="ch" ptType="sibTrans" hideLastTrans="0" cnt="1">
      <dgm:layoutNode name="picture1">
        <dgm:alg type="sp"/>
        <dgm:shape xmlns:r="http://schemas.openxmlformats.org/officeDocument/2006/relationships" r:blip="">
          <dgm:adjLst/>
        </dgm:shape>
        <dgm:presOf/>
        <dgm:constrLst/>
        <dgm:forEach name="Name113" ref="imageRepeat"/>
      </dgm:layoutNode>
    </dgm:forEach>
    <dgm:forEach name="Name114" axis="ch" ptType="node" st="2" cnt="1">
      <dgm:layoutNode name="parTx2">
        <dgm:choose name="Name115">
          <dgm:if name="Name116" func="var" arg="dir" op="equ" val="norm">
            <dgm:alg type="tx">
              <dgm:param type="parTxLTRAlign" val="l"/>
              <dgm:param type="parTxRTLAlign" val="r"/>
            </dgm:alg>
          </dgm:if>
          <dgm:else name="Name117">
            <dgm:alg type="tx">
              <dgm:param type="parTxLTRAlign" val="r"/>
              <dgm:param type="parTxRTLAlign" val="l"/>
            </dgm:alg>
          </dgm:else>
        </dgm:choose>
        <dgm:shape xmlns:r="http://schemas.openxmlformats.org/officeDocument/2006/relationships" type="roundRect" r:blip="">
          <dgm:adjLst/>
        </dgm:shape>
        <dgm:presOf axis="self" ptType="node"/>
        <dgm:choose name="Name118">
          <dgm:if name="Name119" func="var" arg="dir" op="equ" val="norm">
            <dgm:constrLst>
              <dgm:constr type="lMarg" refType="w" fact="0.6"/>
              <dgm:constr type="rMarg" refType="primFontSz" fact="0.3"/>
              <dgm:constr type="tMarg" refType="primFontSz" fact="0.3"/>
              <dgm:constr type="bMarg" refType="primFontSz" fact="0.3"/>
            </dgm:constrLst>
          </dgm:if>
          <dgm:else name="Name120">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21">
        <dgm:if name="Name122" axis="ch" ptType="node" func="cnt" op="gte" val="1">
          <dgm:layoutNode name="desTx2" styleLbl="revTx">
            <dgm:varLst>
              <dgm:bulletEnabled val="1"/>
            </dgm:varLst>
            <dgm:choose name="Name123">
              <dgm:if name="Name124" func="var" arg="dir" op="equ" val="norm">
                <dgm:choose name="Name125">
                  <dgm:if name="Name126" axis="ch" ptType="node" func="cnt" op="gte" val="2">
                    <dgm:alg type="tx">
                      <dgm:param type="parTxLTRAlign" val="l"/>
                      <dgm:param type="parTxRTLAlign" val="l"/>
                      <dgm:param type="stBulletLvl" val="1"/>
                    </dgm:alg>
                  </dgm:if>
                  <dgm:else name="Name127">
                    <dgm:alg type="tx">
                      <dgm:param type="parTxLTRAlign" val="l"/>
                      <dgm:param type="parTxRTLAlign" val="l"/>
                    </dgm:alg>
                  </dgm:else>
                </dgm:choose>
              </dgm:if>
              <dgm:else name="Name128">
                <dgm:choose name="Name129">
                  <dgm:if name="Name130" axis="ch" ptType="node" func="cnt" op="gte" val="2">
                    <dgm:alg type="tx">
                      <dgm:param type="parTxLTRAlign" val="r"/>
                      <dgm:param type="parTxRTLAlign" val="r"/>
                      <dgm:param type="shpTxLTRAlignCh" val="r"/>
                      <dgm:param type="shpTxRTLAlignCh" val="r"/>
                      <dgm:param type="stBulletLvl" val="1"/>
                    </dgm:alg>
                  </dgm:if>
                  <dgm:else name="Name131">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32"/>
      </dgm:choose>
    </dgm:forEach>
    <dgm:forEach name="Name133" axis="ch" ptType="sibTrans" hideLastTrans="0" st="2" cnt="1">
      <dgm:layoutNode name="picture2">
        <dgm:alg type="sp"/>
        <dgm:shape xmlns:r="http://schemas.openxmlformats.org/officeDocument/2006/relationships" r:blip="">
          <dgm:adjLst/>
        </dgm:shape>
        <dgm:presOf/>
        <dgm:constrLst/>
        <dgm:forEach name="Name134" ref="imageRepeat"/>
      </dgm:layoutNode>
    </dgm:forEach>
    <dgm:forEach name="Name135" axis="ch" ptType="node" st="3" cnt="1">
      <dgm:layoutNode name="parTx3">
        <dgm:choose name="Name136">
          <dgm:if name="Name137" func="var" arg="dir" op="equ" val="norm">
            <dgm:alg type="tx">
              <dgm:param type="parTxLTRAlign" val="l"/>
              <dgm:param type="parTxRTLAlign" val="r"/>
            </dgm:alg>
          </dgm:if>
          <dgm:else name="Name138">
            <dgm:alg type="tx">
              <dgm:param type="parTxLTRAlign" val="r"/>
              <dgm:param type="parTxRTLAlign" val="l"/>
            </dgm:alg>
          </dgm:else>
        </dgm:choose>
        <dgm:shape xmlns:r="http://schemas.openxmlformats.org/officeDocument/2006/relationships" type="roundRect" r:blip="">
          <dgm:adjLst/>
        </dgm:shape>
        <dgm:presOf axis="self" ptType="node"/>
        <dgm:choose name="Name139">
          <dgm:if name="Name140" func="var" arg="dir" op="equ" val="norm">
            <dgm:constrLst>
              <dgm:constr type="lMarg" refType="w" fact="0.6"/>
              <dgm:constr type="rMarg" refType="primFontSz" fact="0.3"/>
              <dgm:constr type="tMarg" refType="primFontSz" fact="0.3"/>
              <dgm:constr type="bMarg" refType="primFontSz" fact="0.3"/>
            </dgm:constrLst>
          </dgm:if>
          <dgm:else name="Name141">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42">
        <dgm:if name="Name143" axis="ch" ptType="node" func="cnt" op="gte" val="1">
          <dgm:layoutNode name="desTx3" styleLbl="revTx">
            <dgm:varLst>
              <dgm:bulletEnabled val="1"/>
            </dgm:varLst>
            <dgm:choose name="Name144">
              <dgm:if name="Name145" func="var" arg="dir" op="equ" val="norm">
                <dgm:choose name="Name146">
                  <dgm:if name="Name147" axis="ch" ptType="node" func="cnt" op="gte" val="2">
                    <dgm:alg type="tx">
                      <dgm:param type="parTxLTRAlign" val="l"/>
                      <dgm:param type="parTxRTLAlign" val="l"/>
                      <dgm:param type="stBulletLvl" val="1"/>
                    </dgm:alg>
                  </dgm:if>
                  <dgm:else name="Name148">
                    <dgm:alg type="tx">
                      <dgm:param type="parTxLTRAlign" val="l"/>
                      <dgm:param type="parTxRTLAlign" val="l"/>
                    </dgm:alg>
                  </dgm:else>
                </dgm:choose>
              </dgm:if>
              <dgm:else name="Name149">
                <dgm:choose name="Name150">
                  <dgm:if name="Name151" axis="ch" ptType="node" func="cnt" op="gte" val="2">
                    <dgm:alg type="tx">
                      <dgm:param type="parTxLTRAlign" val="r"/>
                      <dgm:param type="parTxRTLAlign" val="r"/>
                      <dgm:param type="shpTxLTRAlignCh" val="r"/>
                      <dgm:param type="shpTxRTLAlignCh" val="r"/>
                      <dgm:param type="stBulletLvl" val="1"/>
                    </dgm:alg>
                  </dgm:if>
                  <dgm:else name="Name152">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53"/>
      </dgm:choose>
    </dgm:forEach>
    <dgm:forEach name="Name154" axis="ch" ptType="sibTrans" hideLastTrans="0" st="3" cnt="1">
      <dgm:layoutNode name="picture3">
        <dgm:alg type="sp"/>
        <dgm:shape xmlns:r="http://schemas.openxmlformats.org/officeDocument/2006/relationships" r:blip="">
          <dgm:adjLst/>
        </dgm:shape>
        <dgm:presOf/>
        <dgm:constrLst/>
        <dgm:forEach name="Name155" ref="imageRepeat"/>
      </dgm:layoutNode>
    </dgm:forEach>
    <dgm:forEach name="Name156" axis="ch" ptType="node" st="4" cnt="1">
      <dgm:layoutNode name="parTx4">
        <dgm:choose name="Name157">
          <dgm:if name="Name158" func="var" arg="dir" op="equ" val="norm">
            <dgm:alg type="tx">
              <dgm:param type="parTxLTRAlign" val="l"/>
              <dgm:param type="parTxRTLAlign" val="r"/>
            </dgm:alg>
          </dgm:if>
          <dgm:else name="Name159">
            <dgm:alg type="tx">
              <dgm:param type="parTxLTRAlign" val="r"/>
              <dgm:param type="parTxRTLAlign" val="l"/>
            </dgm:alg>
          </dgm:else>
        </dgm:choose>
        <dgm:shape xmlns:r="http://schemas.openxmlformats.org/officeDocument/2006/relationships" type="roundRect" r:blip="">
          <dgm:adjLst/>
        </dgm:shape>
        <dgm:presOf axis="self" ptType="node"/>
        <dgm:choose name="Name160">
          <dgm:if name="Name161" func="var" arg="dir" op="equ" val="norm">
            <dgm:constrLst>
              <dgm:constr type="lMarg" refType="w" fact="0.6"/>
              <dgm:constr type="rMarg" refType="primFontSz" fact="0.3"/>
              <dgm:constr type="tMarg" refType="primFontSz" fact="0.3"/>
              <dgm:constr type="bMarg" refType="primFontSz" fact="0.3"/>
            </dgm:constrLst>
          </dgm:if>
          <dgm:else name="Name162">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63">
        <dgm:if name="Name164" axis="ch" ptType="node" func="cnt" op="gte" val="1">
          <dgm:layoutNode name="desTx4" styleLbl="revTx">
            <dgm:varLst>
              <dgm:bulletEnabled val="1"/>
            </dgm:varLst>
            <dgm:choose name="Name165">
              <dgm:if name="Name166" func="var" arg="dir" op="equ" val="norm">
                <dgm:choose name="Name167">
                  <dgm:if name="Name168" axis="ch" ptType="node" func="cnt" op="gte" val="2">
                    <dgm:alg type="tx">
                      <dgm:param type="parTxLTRAlign" val="l"/>
                      <dgm:param type="parTxRTLAlign" val="l"/>
                      <dgm:param type="stBulletLvl" val="1"/>
                    </dgm:alg>
                  </dgm:if>
                  <dgm:else name="Name169">
                    <dgm:alg type="tx">
                      <dgm:param type="parTxLTRAlign" val="l"/>
                      <dgm:param type="parTxRTLAlign" val="l"/>
                    </dgm:alg>
                  </dgm:else>
                </dgm:choose>
              </dgm:if>
              <dgm:else name="Name170">
                <dgm:choose name="Name171">
                  <dgm:if name="Name172" axis="ch" ptType="node" func="cnt" op="gte" val="2">
                    <dgm:alg type="tx">
                      <dgm:param type="parTxLTRAlign" val="r"/>
                      <dgm:param type="parTxRTLAlign" val="r"/>
                      <dgm:param type="shpTxLTRAlignCh" val="r"/>
                      <dgm:param type="shpTxRTLAlignCh" val="r"/>
                      <dgm:param type="stBulletLvl" val="1"/>
                    </dgm:alg>
                  </dgm:if>
                  <dgm:else name="Name173">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74"/>
      </dgm:choose>
    </dgm:forEach>
    <dgm:forEach name="Name175" axis="ch" ptType="sibTrans" hideLastTrans="0" st="4" cnt="1">
      <dgm:layoutNode name="picture4">
        <dgm:alg type="sp"/>
        <dgm:shape xmlns:r="http://schemas.openxmlformats.org/officeDocument/2006/relationships" r:blip="">
          <dgm:adjLst/>
        </dgm:shape>
        <dgm:presOf/>
        <dgm:constrLst/>
        <dgm:forEach name="Name176" ref="imageRepeat"/>
      </dgm:layoutNode>
    </dgm:forEach>
    <dgm:forEach name="Name177" axis="ch" ptType="node" st="5" cnt="1">
      <dgm:layoutNode name="parTx5">
        <dgm:choose name="Name178">
          <dgm:if name="Name179" func="var" arg="dir" op="equ" val="norm">
            <dgm:alg type="tx">
              <dgm:param type="parTxLTRAlign" val="l"/>
              <dgm:param type="parTxRTLAlign" val="r"/>
            </dgm:alg>
          </dgm:if>
          <dgm:else name="Name180">
            <dgm:alg type="tx">
              <dgm:param type="parTxLTRAlign" val="r"/>
              <dgm:param type="parTxRTLAlign" val="l"/>
            </dgm:alg>
          </dgm:else>
        </dgm:choose>
        <dgm:shape xmlns:r="http://schemas.openxmlformats.org/officeDocument/2006/relationships" type="roundRect" r:blip="">
          <dgm:adjLst/>
        </dgm:shape>
        <dgm:presOf axis="self" ptType="node"/>
        <dgm:choose name="Name181">
          <dgm:if name="Name182" func="var" arg="dir" op="equ" val="norm">
            <dgm:constrLst>
              <dgm:constr type="lMarg" refType="w" fact="0.6"/>
              <dgm:constr type="rMarg" refType="primFontSz" fact="0.3"/>
              <dgm:constr type="tMarg" refType="primFontSz" fact="0.3"/>
              <dgm:constr type="bMarg" refType="primFontSz" fact="0.3"/>
            </dgm:constrLst>
          </dgm:if>
          <dgm:else name="Name183">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84">
        <dgm:if name="Name185" axis="ch" ptType="node" func="cnt" op="gte" val="1">
          <dgm:layoutNode name="desTx5" styleLbl="revTx">
            <dgm:varLst>
              <dgm:bulletEnabled val="1"/>
            </dgm:varLst>
            <dgm:choose name="Name186">
              <dgm:if name="Name187" func="var" arg="dir" op="equ" val="norm">
                <dgm:choose name="Name188">
                  <dgm:if name="Name189" axis="ch" ptType="node" func="cnt" op="gte" val="2">
                    <dgm:alg type="tx">
                      <dgm:param type="parTxLTRAlign" val="l"/>
                      <dgm:param type="parTxRTLAlign" val="l"/>
                      <dgm:param type="stBulletLvl" val="1"/>
                    </dgm:alg>
                  </dgm:if>
                  <dgm:else name="Name190">
                    <dgm:alg type="tx">
                      <dgm:param type="parTxLTRAlign" val="l"/>
                      <dgm:param type="parTxRTLAlign" val="l"/>
                    </dgm:alg>
                  </dgm:else>
                </dgm:choose>
              </dgm:if>
              <dgm:else name="Name191">
                <dgm:choose name="Name192">
                  <dgm:if name="Name193" axis="ch" ptType="node" func="cnt" op="gte" val="2">
                    <dgm:alg type="tx">
                      <dgm:param type="parTxLTRAlign" val="r"/>
                      <dgm:param type="parTxRTLAlign" val="r"/>
                      <dgm:param type="shpTxLTRAlignCh" val="r"/>
                      <dgm:param type="shpTxRTLAlignCh" val="r"/>
                      <dgm:param type="stBulletLvl" val="1"/>
                    </dgm:alg>
                  </dgm:if>
                  <dgm:else name="Name194">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95"/>
      </dgm:choose>
    </dgm:forEach>
    <dgm:forEach name="Name196" axis="ch" ptType="sibTrans" hideLastTrans="0" st="5" cnt="1">
      <dgm:layoutNode name="picture5">
        <dgm:alg type="sp"/>
        <dgm:shape xmlns:r="http://schemas.openxmlformats.org/officeDocument/2006/relationships" r:blip="">
          <dgm:adjLst/>
        </dgm:shape>
        <dgm:presOf/>
        <dgm:constrLst/>
        <dgm:forEach name="Name197" ref="imageRepeat"/>
      </dgm:layoutNode>
    </dgm:forEach>
    <dgm:forEach name="Name198" axis="ch" ptType="node" st="6" cnt="1">
      <dgm:layoutNode name="parTx6">
        <dgm:choose name="Name199">
          <dgm:if name="Name200" func="var" arg="dir" op="equ" val="norm">
            <dgm:alg type="tx">
              <dgm:param type="parTxLTRAlign" val="l"/>
              <dgm:param type="parTxRTLAlign" val="r"/>
            </dgm:alg>
          </dgm:if>
          <dgm:else name="Name201">
            <dgm:alg type="tx">
              <dgm:param type="parTxLTRAlign" val="r"/>
              <dgm:param type="parTxRTLAlign" val="l"/>
            </dgm:alg>
          </dgm:else>
        </dgm:choose>
        <dgm:shape xmlns:r="http://schemas.openxmlformats.org/officeDocument/2006/relationships" type="roundRect" r:blip="">
          <dgm:adjLst/>
        </dgm:shape>
        <dgm:presOf axis="self" ptType="node"/>
        <dgm:choose name="Name202">
          <dgm:if name="Name203" func="var" arg="dir" op="equ" val="norm">
            <dgm:constrLst>
              <dgm:constr type="lMarg" refType="w" fact="0.6"/>
              <dgm:constr type="rMarg" refType="primFontSz" fact="0.3"/>
              <dgm:constr type="tMarg" refType="primFontSz" fact="0.3"/>
              <dgm:constr type="bMarg" refType="primFontSz" fact="0.3"/>
            </dgm:constrLst>
          </dgm:if>
          <dgm:else name="Name204">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05">
        <dgm:if name="Name206" axis="ch" ptType="node" func="cnt" op="gte" val="1">
          <dgm:layoutNode name="desTx6" styleLbl="revTx">
            <dgm:varLst>
              <dgm:bulletEnabled val="1"/>
            </dgm:varLst>
            <dgm:choose name="Name207">
              <dgm:if name="Name208" func="var" arg="dir" op="equ" val="norm">
                <dgm:choose name="Name209">
                  <dgm:if name="Name210" axis="ch" ptType="node" func="cnt" op="gte" val="2">
                    <dgm:alg type="tx">
                      <dgm:param type="parTxLTRAlign" val="l"/>
                      <dgm:param type="parTxRTLAlign" val="l"/>
                      <dgm:param type="stBulletLvl" val="1"/>
                    </dgm:alg>
                  </dgm:if>
                  <dgm:else name="Name211">
                    <dgm:alg type="tx">
                      <dgm:param type="parTxLTRAlign" val="l"/>
                      <dgm:param type="parTxRTLAlign" val="l"/>
                    </dgm:alg>
                  </dgm:else>
                </dgm:choose>
              </dgm:if>
              <dgm:else name="Name212">
                <dgm:choose name="Name213">
                  <dgm:if name="Name214" axis="ch" ptType="node" func="cnt" op="gte" val="2">
                    <dgm:alg type="tx">
                      <dgm:param type="parTxLTRAlign" val="r"/>
                      <dgm:param type="parTxRTLAlign" val="r"/>
                      <dgm:param type="shpTxLTRAlignCh" val="r"/>
                      <dgm:param type="shpTxRTLAlignCh" val="r"/>
                      <dgm:param type="stBulletLvl" val="1"/>
                    </dgm:alg>
                  </dgm:if>
                  <dgm:else name="Name215">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16"/>
      </dgm:choose>
    </dgm:forEach>
    <dgm:forEach name="Name217" axis="ch" ptType="sibTrans" hideLastTrans="0" st="6" cnt="1">
      <dgm:layoutNode name="picture6">
        <dgm:alg type="sp"/>
        <dgm:shape xmlns:r="http://schemas.openxmlformats.org/officeDocument/2006/relationships" r:blip="">
          <dgm:adjLst/>
        </dgm:shape>
        <dgm:presOf/>
        <dgm:constrLst/>
        <dgm:forEach name="Name218" ref="imageRepeat"/>
      </dgm:layoutNode>
    </dgm:forEach>
    <dgm:forEach name="Name219" axis="ch" ptType="node" st="7" cnt="1">
      <dgm:layoutNode name="parTx7">
        <dgm:choose name="Name220">
          <dgm:if name="Name221" func="var" arg="dir" op="equ" val="norm">
            <dgm:alg type="tx">
              <dgm:param type="parTxLTRAlign" val="l"/>
              <dgm:param type="parTxRTLAlign" val="r"/>
            </dgm:alg>
          </dgm:if>
          <dgm:else name="Name222">
            <dgm:alg type="tx">
              <dgm:param type="parTxLTRAlign" val="r"/>
              <dgm:param type="parTxRTLAlign" val="l"/>
            </dgm:alg>
          </dgm:else>
        </dgm:choose>
        <dgm:shape xmlns:r="http://schemas.openxmlformats.org/officeDocument/2006/relationships" type="roundRect" r:blip="">
          <dgm:adjLst/>
        </dgm:shape>
        <dgm:presOf axis="self" ptType="node"/>
        <dgm:choose name="Name223">
          <dgm:if name="Name224" func="var" arg="dir" op="equ" val="norm">
            <dgm:constrLst>
              <dgm:constr type="lMarg" refType="w" fact="0.6"/>
              <dgm:constr type="rMarg" refType="primFontSz" fact="0.3"/>
              <dgm:constr type="tMarg" refType="primFontSz" fact="0.3"/>
              <dgm:constr type="bMarg" refType="primFontSz" fact="0.3"/>
            </dgm:constrLst>
          </dgm:if>
          <dgm:else name="Name225">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26">
        <dgm:if name="Name227" axis="ch" ptType="node" func="cnt" op="gte" val="1">
          <dgm:layoutNode name="desTx7" styleLbl="revTx">
            <dgm:varLst>
              <dgm:bulletEnabled val="1"/>
            </dgm:varLst>
            <dgm:choose name="Name228">
              <dgm:if name="Name229" func="var" arg="dir" op="equ" val="norm">
                <dgm:choose name="Name230">
                  <dgm:if name="Name231" axis="ch" ptType="node" func="cnt" op="gte" val="2">
                    <dgm:alg type="tx">
                      <dgm:param type="parTxLTRAlign" val="l"/>
                      <dgm:param type="parTxRTLAlign" val="l"/>
                      <dgm:param type="stBulletLvl" val="1"/>
                    </dgm:alg>
                  </dgm:if>
                  <dgm:else name="Name232">
                    <dgm:alg type="tx">
                      <dgm:param type="parTxLTRAlign" val="l"/>
                      <dgm:param type="parTxRTLAlign" val="l"/>
                    </dgm:alg>
                  </dgm:else>
                </dgm:choose>
              </dgm:if>
              <dgm:else name="Name233">
                <dgm:choose name="Name234">
                  <dgm:if name="Name235" axis="ch" ptType="node" func="cnt" op="gte" val="2">
                    <dgm:alg type="tx">
                      <dgm:param type="parTxLTRAlign" val="r"/>
                      <dgm:param type="parTxRTLAlign" val="r"/>
                      <dgm:param type="shpTxLTRAlignCh" val="r"/>
                      <dgm:param type="shpTxRTLAlignCh" val="r"/>
                      <dgm:param type="stBulletLvl" val="1"/>
                    </dgm:alg>
                  </dgm:if>
                  <dgm:else name="Name236">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37"/>
      </dgm:choose>
    </dgm:forEach>
    <dgm:forEach name="Name238" axis="ch" ptType="sibTrans" hideLastTrans="0" st="7" cnt="1">
      <dgm:layoutNode name="picture7">
        <dgm:alg type="sp"/>
        <dgm:shape xmlns:r="http://schemas.openxmlformats.org/officeDocument/2006/relationships" r:blip="">
          <dgm:adjLst/>
        </dgm:shape>
        <dgm:presOf/>
        <dgm:constrLst/>
        <dgm:forEach name="Name239" ref="imageRepeat"/>
      </dgm:layoutNode>
    </dgm:forEach>
  </dgm:layoutNode>
</dgm:layoutDef>
</file>

<file path=ppt/diagrams/layout13.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6.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17.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20.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1.xml><?xml version="1.0" encoding="utf-8"?>
<dgm:layoutDef xmlns:dgm="http://schemas.openxmlformats.org/drawingml/2006/diagram" xmlns:a="http://schemas.openxmlformats.org/drawingml/2006/main" uniqueId="urn:microsoft.com/office/officeart/2005/8/layout/lProcess1">
  <dgm:title val=""/>
  <dgm:desc val=""/>
  <dgm:catLst>
    <dgm:cat type="process" pri="1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0" destId="2" srcOrd="0" destOrd="0"/>
        <dgm:cxn modelId="6" srcId="1" destId="3" srcOrd="1" destOrd="0"/>
        <dgm:cxn modelId="23" srcId="2" destId="21" srcOrd="0" destOrd="0"/>
        <dgm:cxn modelId="24" srcId="2" destId="22" srcOrd="1" destOrd="0"/>
        <dgm:cxn modelId="33" srcId="1" destId="31" srcOrd="0" destOrd="0"/>
      </dgm:cxnLst>
      <dgm:bg/>
      <dgm:whole/>
    </dgm:dataModel>
  </dgm:sampData>
  <dgm:styleData>
    <dgm:dataModel>
      <dgm:ptLst>
        <dgm:pt modelId="0" type="doc"/>
        <dgm:pt modelId="1"/>
        <dgm:pt modelId="11"/>
        <dgm:pt modelId="2"/>
        <dgm:pt modelId="22"/>
      </dgm:ptLst>
      <dgm:cxnLst>
        <dgm:cxn modelId="3" srcId="0" destId="1" srcOrd="0" destOrd="0"/>
        <dgm:cxn modelId="4" srcId="0" destId="2" srcOrd="0" destOrd="0"/>
        <dgm:cxn modelId="5" srcId="1" destId="11" srcOrd="0" destOrd="0"/>
        <dgm:cxn modelId="6" srcId="2" destId="2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vertAlign" val="mid"/>
          <dgm:param type="nodeHorzAlign" val="l"/>
          <dgm:param type="nodeVertAlign" val="t"/>
          <dgm:param type="fallback" val="2D"/>
        </dgm:alg>
      </dgm:if>
      <dgm:else name="Name3">
        <dgm:alg type="lin">
          <dgm:param type="linDir" val="fromR"/>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h" for="des" forName="header" refType="h"/>
      <dgm:constr type="w" for="des" forName="header" refType="h" refFor="des" refForName="header" op="equ" fact="4"/>
      <dgm:constr type="h" for="des" forName="child" refType="h" refFor="des" refForName="header" op="equ"/>
      <dgm:constr type="w" for="des" forName="child" refType="w" refFor="des" refForName="header" op="equ"/>
      <dgm:constr type="w" for="ch" forName="hSp" refType="w" refFor="des" refForName="header" op="equ" fact="0.14"/>
      <dgm:constr type="h" for="des" forName="parTrans" refType="h" refFor="des" refForName="header" op="equ" fact="0.35"/>
      <dgm:constr type="h" for="des" forName="sibTrans" refType="h" refFor="des" refForName="parTrans" op="equ"/>
      <dgm:constr type="primFontSz" for="des" forName="child" op="equ" val="65"/>
      <dgm:constr type="primFontSz" for="des" forName="header" op="equ" val="65"/>
    </dgm:constrLst>
    <dgm:ruleLst/>
    <dgm:forEach name="Name4" axis="ch" ptType="node">
      <dgm:layoutNode name="vertFlow">
        <dgm:choose name="Name5">
          <dgm:if name="Name6" func="var" arg="dir" op="equ" val="norm">
            <dgm:alg type="lin">
              <dgm:param type="linDir" val="fromT"/>
              <dgm:param type="nodeHorzAlign" val="ctr"/>
              <dgm:param type="nodeVertAlign" val="t"/>
              <dgm:param type="fallback" val="2D"/>
            </dgm:alg>
          </dgm:if>
          <dgm:else name="Name7">
            <dgm:alg type="lin">
              <dgm:param type="linDir" val="fromT"/>
              <dgm:param type="nodeHorzAlign" val="ctr"/>
              <dgm:param type="nodeVertAlign" val="t"/>
              <dgm:param type="fallback" val="2D"/>
            </dgm:alg>
          </dgm:else>
        </dgm:choose>
        <dgm:shape xmlns:r="http://schemas.openxmlformats.org/officeDocument/2006/relationships" r:blip="">
          <dgm:adjLst/>
        </dgm:shape>
        <dgm:presOf/>
        <dgm:constrLst/>
        <dgm:ruleLst/>
        <dgm:layoutNode name="header" styleLbl="node1">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8" axis="ch" ptType="parTrans" cnt="1">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connDist" fact="0.25"/>
              <dgm:constr type="endPad" refType="connDist" fact="0.25"/>
            </dgm:constrLst>
            <dgm:ruleLst/>
          </dgm:layoutNode>
        </dgm:forEach>
        <dgm:forEach name="Name9" axis="ch" ptType="node">
          <dgm:layoutNode name="child" styleLbl="alignAccFollowNode1">
            <dgm:varLst>
              <dgm:chMax val="0"/>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0" axis="followSib" ptType="sibTrans" cnt="1">
            <dgm:layoutNode name="sib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w" fact="0.25"/>
                <dgm:constr type="endPad" refType="w" fact="0.25"/>
              </dgm:constrLst>
              <dgm:ruleLst/>
            </dgm:layoutNode>
          </dgm:forEach>
        </dgm:forEach>
      </dgm:layoutNode>
      <dgm:choose name="Name11">
        <dgm:if name="Name12" axis="self" ptType="node" func="revPos" op="gte" val="2">
          <dgm:layoutNode name="hSp">
            <dgm:alg type="sp"/>
            <dgm:shape xmlns:r="http://schemas.openxmlformats.org/officeDocument/2006/relationships" r:blip="">
              <dgm:adjLst/>
            </dgm:shape>
            <dgm:presOf/>
            <dgm:constrLst/>
            <dgm:ruleLst/>
          </dgm:layoutNode>
        </dgm:if>
        <dgm:else name="Name13"/>
      </dgm:choose>
    </dgm:forEach>
  </dgm:layoutNode>
</dgm:layoutDef>
</file>

<file path=ppt/diagrams/layout22.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2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5.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26.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7.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28.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9.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30.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31.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32.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3.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34.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35.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layout36.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7.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38.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9.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40.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4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42.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layout43.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44.xml><?xml version="1.0" encoding="utf-8"?>
<dgm:layoutDef xmlns:dgm="http://schemas.openxmlformats.org/drawingml/2006/diagram" xmlns:a="http://schemas.openxmlformats.org/drawingml/2006/main" uniqueId="urn:microsoft.com/office/officeart/2005/8/layout/arrow1">
  <dgm:title val=""/>
  <dgm:desc val=""/>
  <dgm:catLst>
    <dgm:cat type="relationship" pri="7000"/>
    <dgm:cat type="process" pri="32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ycle">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equ" val="2">
        <dgm:constrLst>
          <dgm:constr type="primFontSz" for="ch" ptType="node" op="equ" val="65"/>
          <dgm:constr type="w" for="ch" ptType="node" refType="w"/>
          <dgm:constr type="h" for="ch" ptType="node" refType="w" refFor="ch" refPtType="node"/>
          <dgm:constr type="sibSp" refType="w" refFor="ch" refPtType="node" fact="0.1"/>
          <dgm:constr type="diam" refType="w" refFor="ch" refPtType="node" fact="1.1"/>
        </dgm:constrLst>
      </dgm:if>
      <dgm:if name="Name11" axis="ch" ptType="node" func="cnt" op="equ" val="5">
        <dgm:constrLst>
          <dgm:constr type="primFontSz" for="ch" ptType="node" op="equ" val="65"/>
          <dgm:constr type="w" for="ch" ptType="node" refType="w"/>
          <dgm:constr type="h" for="ch" ptType="node" refType="w" refFor="ch" refPtType="node"/>
          <dgm:constr type="sibSp" refType="w" refFor="ch" refPtType="node" fact="-0.24"/>
        </dgm:constrLst>
      </dgm:if>
      <dgm:if name="Name12" axis="ch" ptType="node" func="cnt" op="equ" val="6">
        <dgm:constrLst>
          <dgm:constr type="primFontSz" for="ch" ptType="node" op="equ" val="65"/>
          <dgm:constr type="w" for="ch" ptType="node" refType="w"/>
          <dgm:constr type="h" for="ch" ptType="node" refType="w" refFor="ch" refPtType="node"/>
          <dgm:constr type="sibSp" refType="w" refFor="ch" refPtType="node" fact="-0.2"/>
        </dgm:constrLst>
      </dgm:if>
      <dgm:if name="Name13" axis="ch" ptType="node" func="cnt" op="equ" val="8">
        <dgm:constrLst>
          <dgm:constr type="primFontSz" for="ch" ptType="node" op="equ" val="65"/>
          <dgm:constr type="w" for="ch" ptType="node" refType="w"/>
          <dgm:constr type="h" for="ch" ptType="node" refType="w" refFor="ch" refPtType="node"/>
          <dgm:constr type="sibSp" refType="w" refFor="ch" refPtType="node" fact="-0.15"/>
        </dgm:constrLst>
      </dgm:if>
      <dgm:if name="Name14" axis="ch" ptType="node" func="cnt" op="equ" val="10">
        <dgm:constrLst>
          <dgm:constr type="primFontSz" for="ch" ptType="node" op="lte" val="65"/>
          <dgm:constr type="w" for="ch" ptType="node" refType="w"/>
          <dgm:constr type="h" for="ch" ptType="node" refType="w" refFor="ch" refPtType="node"/>
          <dgm:constr type="sibSp" refType="w" refFor="ch" refPtType="node" fact="-0.24"/>
        </dgm:constrLst>
      </dgm:if>
      <dgm:else name="Name15">
        <dgm:constrLst>
          <dgm:constr type="primFontSz" for="ch" ptType="node" op="equ" val="65"/>
          <dgm:constr type="w" for="ch" ptType="node" refType="w"/>
          <dgm:constr type="h" for="ch" ptType="node" refType="w" refFor="ch" refPtType="node"/>
          <dgm:constr type="sibSp" refType="w" refFor="ch" refPtType="node" fact="-0.35"/>
        </dgm:constrLst>
      </dgm:else>
    </dgm:choose>
    <dgm:ruleLst/>
    <dgm:forEach name="Name16" axis="ch" ptType="node">
      <dgm:layoutNode name="arrow">
        <dgm:varLst>
          <dgm:bulletEnabled val="1"/>
        </dgm:varLst>
        <dgm:alg type="tx"/>
        <dgm:shape xmlns:r="http://schemas.openxmlformats.org/officeDocument/2006/relationships" type="upArrow" r:blip="">
          <dgm:adjLst>
            <dgm:adj idx="2" val="0.35"/>
          </dgm:adjLst>
        </dgm:shape>
        <dgm:presOf axis="desOrSelf" ptType="node"/>
        <dgm:constrLst/>
        <dgm:ruleLst>
          <dgm:rule type="primFontSz" val="5" fact="NaN" max="NaN"/>
        </dgm:ruleLst>
      </dgm:layoutNode>
    </dgm:forEach>
  </dgm:layoutNode>
</dgm:layoutDef>
</file>

<file path=ppt/diagrams/layout45.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46.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47.xml><?xml version="1.0" encoding="utf-8"?>
<dgm:layoutDef xmlns:dgm="http://schemas.openxmlformats.org/drawingml/2006/diagram" xmlns:a="http://schemas.openxmlformats.org/drawingml/2006/main" uniqueId="urn:microsoft.com/office/officeart/2005/8/layout/arrow6">
  <dgm:title val=""/>
  <dgm:desc val=""/>
  <dgm:catLst>
    <dgm:cat type="relationship" pri="4000"/>
    <dgm:cat type="process" pri="29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ctr"/>
      <dgm:param type="vertAlign" val="mid"/>
      <dgm:param type="ar" val="2.5"/>
    </dgm:alg>
    <dgm:shape xmlns:r="http://schemas.openxmlformats.org/officeDocument/2006/relationships" r:blip="">
      <dgm:adjLst/>
    </dgm:shape>
    <dgm:presOf/>
    <dgm:constrLst>
      <dgm:constr type="primFontSz" for="des" ptType="node" op="equ"/>
      <dgm:constr type="w" for="ch" forName="ribbon" refType="h" refFor="ch" refForName="ribbon" fact="2.5"/>
      <dgm:constr type="h" for="ch" forName="leftArrowText" refType="h" fact="0.49"/>
      <dgm:constr type="ctrY" for="ch" forName="leftArrowText" refType="ctrY" refFor="ch" refForName="ribbon"/>
      <dgm:constr type="ctrYOff" for="ch" forName="leftArrowText" refType="h" refFor="ch" refForName="ribbon" fact="-0.08"/>
      <dgm:constr type="l" for="ch" forName="leftArrowText" refType="w" refFor="ch" refForName="ribbon" fact="0.12"/>
      <dgm:constr type="r" for="ch" forName="leftArrowText" refType="w" refFor="ch" refForName="ribbon" fact="0.45"/>
      <dgm:constr type="h" for="ch" forName="rightArrowText" refType="h" fact="0.49"/>
      <dgm:constr type="ctrY" for="ch" forName="rightArrowText" refType="ctrY" refFor="ch" refForName="ribbon"/>
      <dgm:constr type="ctrYOff" for="ch" forName="rightArrowText" refType="h" refFor="ch" refForName="ribbon" fact="0.08"/>
      <dgm:constr type="l" for="ch" forName="rightArrowText" refType="w" refFor="ch" refForName="ribbon" fact="0.5"/>
      <dgm:constr type="r" for="ch" forName="rightArrowText" refType="w" refFor="ch" refForName="ribbon" fact="0.89"/>
    </dgm:constrLst>
    <dgm:ruleLst/>
    <dgm:choose name="Name0">
      <dgm:if name="Name1" axis="ch" ptType="node" func="cnt" op="gte" val="1">
        <dgm:layoutNode name="ribbon" styleLbl="node1">
          <dgm:alg type="sp"/>
          <dgm:shape xmlns:r="http://schemas.openxmlformats.org/officeDocument/2006/relationships" type="leftRightRibbon" r:blip="">
            <dgm:adjLst/>
          </dgm:shape>
          <dgm:presOf/>
          <dgm:constrLst/>
          <dgm:ruleLst/>
        </dgm:layoutNode>
        <dgm:layoutNode name="leftArrowText" styleLbl="node1">
          <dgm:varLst>
            <dgm:chMax val="0"/>
            <dgm:bulletEnabled val="1"/>
          </dgm:varLst>
          <dgm:alg type="tx">
            <dgm:param type="txAnchorVertCh" val="mid"/>
          </dgm:alg>
          <dgm:shape xmlns:r="http://schemas.openxmlformats.org/officeDocument/2006/relationships" type="rect" r:blip="" hideGeom="1">
            <dgm:adjLst/>
          </dgm:shape>
          <dgm:choose name="Name2">
            <dgm:if name="Name3" func="var" arg="dir" op="equ" val="norm">
              <dgm:presOf axis="ch desOrSelf" ptType="node node" st="1 1" cnt="1 0"/>
            </dgm:if>
            <dgm:else name="Name4">
              <dgm:presOf axis="ch desOrSelf" ptType="node node" st="2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layoutNode name="rightArrowText" styleLbl="node1">
          <dgm:varLst>
            <dgm:chMax val="0"/>
            <dgm:bulletEnabled val="1"/>
          </dgm:varLst>
          <dgm:alg type="tx">
            <dgm:param type="txAnchorVertCh" val="mid"/>
          </dgm:alg>
          <dgm:shape xmlns:r="http://schemas.openxmlformats.org/officeDocument/2006/relationships" type="rect" r:blip="" hideGeom="1">
            <dgm:adjLst/>
          </dgm:shape>
          <dgm:choose name="Name5">
            <dgm:if name="Name6" func="var" arg="dir" op="equ" val="norm">
              <dgm:presOf axis="ch desOrSelf" ptType="node node" st="2 1" cnt="1 0"/>
            </dgm:if>
            <dgm:else name="Name7">
              <dgm:presOf axis="ch desOrSelf" ptType="node node" st="1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if>
      <dgm:else name="Name8"/>
    </dgm:choose>
  </dgm:layoutNode>
</dgm:layoutDef>
</file>

<file path=ppt/diagrams/layout48.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49.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50.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51.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layout52.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53.xml><?xml version="1.0" encoding="utf-8"?>
<dgm:layoutDef xmlns:dgm="http://schemas.openxmlformats.org/drawingml/2006/diagram" xmlns:a="http://schemas.openxmlformats.org/drawingml/2006/main" uniqueId="urn:microsoft.com/office/officeart/2009/layout/ReverseList">
  <dgm:title val=""/>
  <dgm:desc val=""/>
  <dgm:catLst>
    <dgm:cat type="relationship" pri="3800"/>
  </dgm:catLst>
  <dgm:samp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clrData>
  <dgm:layoutNode name="Name0">
    <dgm:varLst>
      <dgm:chMax val="2"/>
      <dgm:chPref val="2"/>
      <dgm:animLvl val="lvl"/>
    </dgm:varLst>
    <dgm:choose name="Name1">
      <dgm:if name="Name2" axis="ch" ptType="node" func="cnt" op="lte" val="1">
        <dgm:alg type="composite">
          <dgm:param type="ar" val="0.9993"/>
        </dgm:alg>
      </dgm:if>
      <dgm:else name="Name3">
        <dgm:alg type="composite">
          <dgm:param type="ar" val="0.8036"/>
        </dgm:alg>
      </dgm:else>
    </dgm:choose>
    <dgm:shape xmlns:r="http://schemas.openxmlformats.org/officeDocument/2006/relationships" r:blip="">
      <dgm:adjLst/>
    </dgm:shape>
    <dgm:choose name="Name4">
      <dgm:if name="Name5" axis="ch" ptType="node" func="cnt" op="lte" val="1">
        <dgm:constrLst>
          <dgm:constr type="primFontSz" for="des" ptType="node" op="equ" val="65"/>
          <dgm:constr type="l" for="ch" forName="LeftNode" refType="w" fact="0"/>
          <dgm:constr type="t" for="ch" forName="LeftNode" refType="h" fact="0.25"/>
          <dgm:constr type="w" for="ch" forName="LeftNode" refType="w" fact="0.5"/>
          <dgm:constr type="h" for="ch" forName="LeftNode" refType="h"/>
          <dgm:constr type="l" for="ch" forName="LeftText" refType="w" fact="0"/>
          <dgm:constr type="t" for="ch" forName="LeftText" refType="h" fact="0.25"/>
          <dgm:constr type="w" for="ch" forName="LeftText" refType="w" fact="0.5"/>
          <dgm:constr type="h" for="ch" forName="LeftText" refType="h"/>
        </dgm:constrLst>
      </dgm:if>
      <dgm:else name="Name6">
        <dgm:constrLst>
          <dgm:constr type="primFontSz" for="des" ptType="node" op="equ" val="65"/>
          <dgm:constr type="l" for="ch" forName="LeftNode" refType="w" fact="0"/>
          <dgm:constr type="t" for="ch" forName="LeftNode" refType="h" fact="0.1786"/>
          <dgm:constr type="w" for="ch" forName="LeftNode" refType="w" fact="0.4889"/>
          <dgm:constr type="h" for="ch" forName="LeftNode" refType="h" fact="0.6429"/>
          <dgm:constr type="l" for="ch" forName="LeftText" refType="w" fact="0"/>
          <dgm:constr type="t" for="ch" forName="LeftText" refType="h" fact="0.1786"/>
          <dgm:constr type="w" for="ch" forName="LeftText" refType="w" fact="0.4889"/>
          <dgm:constr type="h" for="ch" forName="LeftText" refType="h" fact="0.6429"/>
          <dgm:constr type="l" for="ch" forName="RightNode" refType="w" fact="0.5111"/>
          <dgm:constr type="t" for="ch" forName="RightNode" refType="h" fact="0.1786"/>
          <dgm:constr type="w" for="ch" forName="RightNode" refType="w" fact="0.4889"/>
          <dgm:constr type="h" for="ch" forName="RightNode" refType="h" fact="0.6429"/>
          <dgm:constr type="l" for="ch" forName="RightText" refType="w" fact="0.5111"/>
          <dgm:constr type="t" for="ch" forName="RightText" refType="h" fact="0.1786"/>
          <dgm:constr type="w" for="ch" forName="RightText" refType="w" fact="0.4889"/>
          <dgm:constr type="h" for="ch" forName="RightText" refType="h" fact="0.6429"/>
          <dgm:constr type="l" for="ch" forName="TopArrow" refType="w" fact="0.2444"/>
          <dgm:constr type="t" for="ch" forName="TopArrow" refType="h" fact="0"/>
          <dgm:constr type="w" for="ch" forName="TopArrow" refType="w" fact="0.5111"/>
          <dgm:constr type="h" for="ch" forName="TopArrow" refType="h" fact="0.4107"/>
          <dgm:constr type="l" for="ch" forName="BottomArrow" refType="w" fact="0.2444"/>
          <dgm:constr type="t" for="ch" forName="BottomArrow" refType="h" fact="0.5893"/>
          <dgm:constr type="w" for="ch" forName="BottomArrow" refType="w" fact="0.5111"/>
          <dgm:constr type="h" for="ch" forName="BottomArrow" refType="h" fact="0.4107"/>
        </dgm:constrLst>
      </dgm:else>
    </dgm:choose>
    <dgm:choose name="Name7">
      <dgm:if name="Name8" axis="ch" ptType="node" func="cnt" op="gte" val="1">
        <dgm:layoutNode name="LeftText" styleLbl="revTx" moveWith="LeftNode">
          <dgm:varLst>
            <dgm:bulletEnabled val="1"/>
          </dgm:varLst>
          <dgm:alg type="tx">
            <dgm:param type="txAnchorVert" val="t"/>
            <dgm:param type="parTxLTRAlign" val="l"/>
          </dgm:alg>
          <dgm:choose name="Name9">
            <dgm:if name="Name10" axis="ch" ptType="node" func="cnt" op="lte" val="1">
              <dgm:shape xmlns:r="http://schemas.openxmlformats.org/officeDocument/2006/relationships" type="roundRect" r:blip="" hideGeom="1">
                <dgm:adjLst>
                  <dgm:adj idx="1" val="0.1667"/>
                  <dgm:adj idx="2" val="0"/>
                </dgm:adjLst>
              </dgm:shape>
              <dgm:presOf axis="ch desOrSelf" ptType="node node" st="1 1" cnt="1 0"/>
              <dgm:constrLst>
                <dgm:constr type="lMarg" refType="primFontSz" fact="0.3"/>
                <dgm:constr type="rMarg" refType="primFontSz" fact="0.3"/>
                <dgm:constr type="tMarg" refType="primFontSz" fact="0.5"/>
                <dgm:constr type="bMarg" refType="primFontSz" fact="0.5"/>
              </dgm:constrLst>
            </dgm:if>
            <dgm:else name="Name11">
              <dgm:shape xmlns:r="http://schemas.openxmlformats.org/officeDocument/2006/relationships" rot="270" type="round2SameRect" r:blip="" hideGeom="1">
                <dgm:adjLst>
                  <dgm:adj idx="1" val="0.1667"/>
                  <dgm:adj idx="2" val="0"/>
                </dgm:adjLst>
              </dgm:shape>
              <dgm:presOf axis="ch desOrSelf" ptType="node node" st="1 1" cnt="1 0"/>
              <dgm:constrLst>
                <dgm:constr type="lMarg" refType="primFontSz" fact="0.3"/>
                <dgm:constr type="rMarg" refType="primFontSz" fact="0.45"/>
                <dgm:constr type="tMarg" refType="primFontSz" fact="0.5"/>
                <dgm:constr type="bMarg" refType="primFontSz" fact="0.5"/>
              </dgm:constrLst>
            </dgm:else>
          </dgm:choose>
          <dgm:ruleLst>
            <dgm:rule type="primFontSz" val="5" fact="NaN" max="NaN"/>
          </dgm:ruleLst>
        </dgm:layoutNode>
        <dgm:layoutNode name="LeftNode" styleLbl="bgImgPlace1">
          <dgm:varLst>
            <dgm:chMax val="2"/>
            <dgm:chPref val="2"/>
          </dgm:varLst>
          <dgm:alg type="sp"/>
          <dgm:choose name="Name12">
            <dgm:if name="Name13" axis="ch" ptType="node" func="cnt" op="lte" val="1">
              <dgm:shape xmlns:r="http://schemas.openxmlformats.org/officeDocument/2006/relationships" type="roundRect" r:blip="">
                <dgm:adjLst>
                  <dgm:adj idx="1" val="0.1667"/>
                  <dgm:adj idx="2" val="0"/>
                </dgm:adjLst>
              </dgm:shape>
            </dgm:if>
            <dgm:else name="Name14">
              <dgm:shape xmlns:r="http://schemas.openxmlformats.org/officeDocument/2006/relationships" rot="270" type="round2SameRect" r:blip="">
                <dgm:adjLst>
                  <dgm:adj idx="1" val="0.1667"/>
                  <dgm:adj idx="2" val="0"/>
                </dgm:adjLst>
              </dgm:shape>
            </dgm:else>
          </dgm:choose>
          <dgm:presOf axis="ch desOrSelf" ptType="node node" st="1 1" cnt="1 0"/>
        </dgm:layoutNode>
        <dgm:choose name="Name15">
          <dgm:if name="Name16" axis="ch" ptType="node" func="cnt" op="gte" val="2">
            <dgm:layoutNode name="RightText" styleLbl="revTx" moveWith="RightNode">
              <dgm:varLst>
                <dgm:bulletEnabled val="1"/>
              </dgm:varLst>
              <dgm:alg type="tx">
                <dgm:param type="txAnchorVert" val="t"/>
                <dgm:param type="parTxLTRAlign" val="l"/>
              </dgm:alg>
              <dgm:shape xmlns:r="http://schemas.openxmlformats.org/officeDocument/2006/relationships" rot="90" type="round2SameRect" r:blip="" hideGeom="1">
                <dgm:adjLst>
                  <dgm:adj idx="1" val="0.1667"/>
                  <dgm:adj idx="2" val="0"/>
                </dgm:adjLst>
              </dgm:shape>
              <dgm:presOf axis="ch desOrSelf" ptType="node node" st="2 1" cnt="1 0"/>
              <dgm:constrLst>
                <dgm:constr type="lMarg" refType="primFontSz" fact="0.45"/>
                <dgm:constr type="rMarg" refType="primFontSz" fact="0.3"/>
                <dgm:constr type="tMarg" refType="primFontSz" fact="0.5"/>
                <dgm:constr type="bMarg" refType="primFontSz" fact="0.5"/>
              </dgm:constrLst>
              <dgm:ruleLst>
                <dgm:rule type="primFontSz" val="5" fact="NaN" max="NaN"/>
              </dgm:ruleLst>
            </dgm:layoutNode>
            <dgm:layoutNode name="RightNode" styleLbl="bgImgPlace1">
              <dgm:varLst>
                <dgm:chMax val="0"/>
                <dgm:chPref val="0"/>
              </dgm:varLst>
              <dgm:alg type="sp"/>
              <dgm:shape xmlns:r="http://schemas.openxmlformats.org/officeDocument/2006/relationships" rot="90" type="round2SameRect" r:blip="">
                <dgm:adjLst>
                  <dgm:adj idx="1" val="0.1667"/>
                  <dgm:adj idx="2" val="0"/>
                </dgm:adjLst>
              </dgm:shape>
              <dgm:presOf axis="ch desOrSelf" ptType="node node" st="2 1" cnt="1 0"/>
            </dgm:layoutNode>
            <dgm:layoutNode name="TopArrow">
              <dgm:alg type="sp"/>
              <dgm:shape xmlns:r="http://schemas.openxmlformats.org/officeDocument/2006/relationships" type="circularArrow" r:blip="">
                <dgm:adjLst>
                  <dgm:adj idx="1" val="0.125"/>
                  <dgm:adj idx="2" val="19.0387"/>
                  <dgm:adj idx="3" val="-19.0387"/>
                  <dgm:adj idx="4" val="180"/>
                  <dgm:adj idx="5" val="0.125"/>
                </dgm:adjLst>
              </dgm:shape>
              <dgm:presOf/>
            </dgm:layoutNode>
            <dgm:layoutNode name="BottomArrow">
              <dgm:alg type="sp"/>
              <dgm:shape xmlns:r="http://schemas.openxmlformats.org/officeDocument/2006/relationships" rot="180" type="circularArrow" r:blip="">
                <dgm:adjLst>
                  <dgm:adj idx="1" val="0.125"/>
                  <dgm:adj idx="2" val="19.0387"/>
                  <dgm:adj idx="3" val="-19.0387"/>
                  <dgm:adj idx="4" val="180"/>
                  <dgm:adj idx="5" val="0.125"/>
                </dgm:adjLst>
              </dgm:shape>
              <dgm:presOf/>
            </dgm:layoutNode>
          </dgm:if>
          <dgm:else name="Name17"/>
        </dgm:choose>
      </dgm:if>
      <dgm:else name="Name18"/>
    </dgm:choose>
  </dgm:layoutNode>
</dgm:layoutDef>
</file>

<file path=ppt/diagrams/layout54.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55.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56.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hList9">
  <dgm:title val=""/>
  <dgm:desc val=""/>
  <dgm:catLst>
    <dgm:cat type="list" pri="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1" destId="2" srcOrd="0" destOrd="0"/>
      </dgm:cxnLst>
      <dgm:bg/>
      <dgm:whole/>
    </dgm:dataModel>
  </dgm:styleData>
  <dgm:clrData>
    <dgm:dataModel>
      <dgm:ptLst>
        <dgm:pt modelId="0" type="doc"/>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fallback" val="2D"/>
          <dgm:param type="nodeVertAlign" val="t"/>
        </dgm:alg>
      </dgm:if>
      <dgm:else name="Name2">
        <dgm:alg type="lin">
          <dgm:param type="linDir" val="fromR"/>
          <dgm:param type="fallback" val="2D"/>
          <dgm:param type="nodeVertAlign" val="t"/>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1"/>
            </dgm:varLst>
            <dgm:alg type="tx">
              <dgm:param type="parTxLTRAlign" val="l"/>
            </dgm:alg>
            <dgm:shape xmlns:r="http://schemas.openxmlformats.org/officeDocument/2006/relationships" type="rect" r:blip="" hideGeom="1">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1"/>
              </dgm:varLst>
              <dgm:alg type="tx">
                <dgm:param type="parTxLTRAlign" val="l"/>
              </dgm:alg>
              <dgm:shape xmlns:r="http://schemas.openxmlformats.org/officeDocument/2006/relationships" type="rect" r:blip="" hideGeom="1">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8.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7" name="6 Triángulo isósceles"/>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Título"/>
          <p:cNvSpPr>
            <a:spLocks noGrp="1"/>
          </p:cNvSpPr>
          <p:nvPr>
            <p:ph type="ctrTitle"/>
          </p:nvPr>
        </p:nvSpPr>
        <p:spPr>
          <a:xfrm>
            <a:off x="540544" y="776288"/>
            <a:ext cx="8062912" cy="1470025"/>
          </a:xfrm>
        </p:spPr>
        <p:txBody>
          <a:bodyPr anchor="b">
            <a:normAutofit/>
          </a:bodyPr>
          <a:lstStyle>
            <a:lvl1pPr algn="r">
              <a:defRPr sz="4400"/>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a:xfrm>
            <a:off x="1371600" y="6012656"/>
            <a:ext cx="5791200" cy="365125"/>
          </a:xfrm>
        </p:spPr>
        <p:txBody>
          <a:bodyPr tIns="0" bIns="0" anchor="t"/>
          <a:lstStyle>
            <a:lvl1pPr algn="r">
              <a:defRPr sz="1000"/>
            </a:lvl1pPr>
          </a:lstStyle>
          <a:p>
            <a:fld id="{3F04B53C-360E-4A68-ABA4-491FFA9EF30A}" type="datetimeFigureOut">
              <a:rPr lang="es-MX" smtClean="0"/>
              <a:t>20/10/17</a:t>
            </a:fld>
            <a:endParaRPr lang="es-MX"/>
          </a:p>
        </p:txBody>
      </p:sp>
      <p:sp>
        <p:nvSpPr>
          <p:cNvPr id="17" name="16 Marcador de pie de página"/>
          <p:cNvSpPr>
            <a:spLocks noGrp="1"/>
          </p:cNvSpPr>
          <p:nvPr>
            <p:ph type="ftr" sz="quarter" idx="11"/>
          </p:nvPr>
        </p:nvSpPr>
        <p:spPr>
          <a:xfrm>
            <a:off x="1371600" y="5650704"/>
            <a:ext cx="5791200" cy="365125"/>
          </a:xfrm>
        </p:spPr>
        <p:txBody>
          <a:bodyPr tIns="0" bIns="0" anchor="b"/>
          <a:lstStyle>
            <a:lvl1pPr algn="r">
              <a:defRPr sz="1100"/>
            </a:lvl1pPr>
          </a:lstStyle>
          <a:p>
            <a:endParaRPr lang="es-MX"/>
          </a:p>
        </p:txBody>
      </p:sp>
      <p:sp>
        <p:nvSpPr>
          <p:cNvPr id="29" name="28 Marcador de número de diapositiva"/>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6B3664D5-06C1-49E2-8069-E7EB2D08D347}" type="slidenum">
              <a:rPr lang="es-MX" smtClean="0"/>
              <a:t>‹Nr.›</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3F04B53C-360E-4A68-ABA4-491FFA9EF30A}" type="datetimeFigureOut">
              <a:rPr lang="es-MX" smtClean="0"/>
              <a:t>20/10/17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6B3664D5-06C1-49E2-8069-E7EB2D08D347}" type="slidenum">
              <a:rPr lang="es-MX" smtClean="0"/>
              <a:t>‹Nr.›</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81800" y="381000"/>
            <a:ext cx="1905000" cy="5486400"/>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381000"/>
            <a:ext cx="6248400" cy="5486400"/>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3F04B53C-360E-4A68-ABA4-491FFA9EF30A}" type="datetimeFigureOut">
              <a:rPr lang="es-MX" smtClean="0"/>
              <a:t>20/10/17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6B3664D5-06C1-49E2-8069-E7EB2D08D347}" type="slidenum">
              <a:rPr lang="es-MX" smtClean="0"/>
              <a:t>‹Nr.›</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7494"/>
            <a:ext cx="8229600" cy="1399032"/>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a:xfrm>
            <a:off x="457200" y="1882808"/>
            <a:ext cx="8229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a:xfrm>
            <a:off x="4791456" y="6480048"/>
            <a:ext cx="2133600" cy="301752"/>
          </a:xfrm>
        </p:spPr>
        <p:txBody>
          <a:bodyPr/>
          <a:lstStyle/>
          <a:p>
            <a:fld id="{3F04B53C-360E-4A68-ABA4-491FFA9EF30A}" type="datetimeFigureOut">
              <a:rPr lang="es-MX" smtClean="0"/>
              <a:t>20/10/17</a:t>
            </a:fld>
            <a:endParaRPr lang="es-MX"/>
          </a:p>
        </p:txBody>
      </p:sp>
      <p:sp>
        <p:nvSpPr>
          <p:cNvPr id="5" name="4 Marcador de pie de página"/>
          <p:cNvSpPr>
            <a:spLocks noGrp="1"/>
          </p:cNvSpPr>
          <p:nvPr>
            <p:ph type="ftr" sz="quarter" idx="11"/>
          </p:nvPr>
        </p:nvSpPr>
        <p:spPr>
          <a:xfrm>
            <a:off x="457200" y="6480969"/>
            <a:ext cx="4260056" cy="300831"/>
          </a:xfrm>
        </p:spPr>
        <p:txBody>
          <a:bodyPr/>
          <a:lstStyle/>
          <a:p>
            <a:endParaRPr lang="es-MX"/>
          </a:p>
        </p:txBody>
      </p:sp>
      <p:sp>
        <p:nvSpPr>
          <p:cNvPr id="6" name="5 Marcador de número de diapositiva"/>
          <p:cNvSpPr>
            <a:spLocks noGrp="1"/>
          </p:cNvSpPr>
          <p:nvPr>
            <p:ph type="sldNum" sz="quarter" idx="12"/>
          </p:nvPr>
        </p:nvSpPr>
        <p:spPr/>
        <p:txBody>
          <a:bodyPr/>
          <a:lstStyle/>
          <a:p>
            <a:fld id="{6B3664D5-06C1-49E2-8069-E7EB2D08D347}" type="slidenum">
              <a:rPr lang="es-MX" smtClean="0"/>
              <a:t>‹Nr.›</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2">
        <a:schemeClr val="bg1"/>
      </p:bgRef>
    </p:bg>
    <p:spTree>
      <p:nvGrpSpPr>
        <p:cNvPr id="1" name=""/>
        <p:cNvGrpSpPr/>
        <p:nvPr/>
      </p:nvGrpSpPr>
      <p:grpSpPr>
        <a:xfrm>
          <a:off x="0" y="0"/>
          <a:ext cx="0" cy="0"/>
          <a:chOff x="0" y="0"/>
          <a:chExt cx="0" cy="0"/>
        </a:xfrm>
      </p:grpSpPr>
      <p:sp>
        <p:nvSpPr>
          <p:cNvPr id="9" name="8 Triángulo rectángulo"/>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7 Triángulo isósceles"/>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3 Marcador de fecha"/>
          <p:cNvSpPr>
            <a:spLocks noGrp="1"/>
          </p:cNvSpPr>
          <p:nvPr>
            <p:ph type="dt" sz="half" idx="10"/>
          </p:nvPr>
        </p:nvSpPr>
        <p:spPr>
          <a:xfrm>
            <a:off x="6955632" y="6477000"/>
            <a:ext cx="2133600" cy="304800"/>
          </a:xfrm>
        </p:spPr>
        <p:txBody>
          <a:bodyPr/>
          <a:lstStyle/>
          <a:p>
            <a:fld id="{3F04B53C-360E-4A68-ABA4-491FFA9EF30A}" type="datetimeFigureOut">
              <a:rPr lang="es-MX" smtClean="0"/>
              <a:t>20/10/17</a:t>
            </a:fld>
            <a:endParaRPr lang="es-MX"/>
          </a:p>
        </p:txBody>
      </p:sp>
      <p:sp>
        <p:nvSpPr>
          <p:cNvPr id="5" name="4 Marcador de pie de página"/>
          <p:cNvSpPr>
            <a:spLocks noGrp="1"/>
          </p:cNvSpPr>
          <p:nvPr>
            <p:ph type="ftr" sz="quarter" idx="11"/>
          </p:nvPr>
        </p:nvSpPr>
        <p:spPr>
          <a:xfrm>
            <a:off x="2619376" y="6480969"/>
            <a:ext cx="4260056" cy="300831"/>
          </a:xfrm>
        </p:spPr>
        <p:txBody>
          <a:bodyPr/>
          <a:lstStyle/>
          <a:p>
            <a:endParaRPr lang="es-MX"/>
          </a:p>
        </p:txBody>
      </p:sp>
      <p:sp>
        <p:nvSpPr>
          <p:cNvPr id="6" name="5 Marcador de número de diapositiva"/>
          <p:cNvSpPr>
            <a:spLocks noGrp="1"/>
          </p:cNvSpPr>
          <p:nvPr>
            <p:ph type="sldNum" sz="quarter" idx="12"/>
          </p:nvPr>
        </p:nvSpPr>
        <p:spPr>
          <a:xfrm>
            <a:off x="8451056" y="809624"/>
            <a:ext cx="502920" cy="300831"/>
          </a:xfrm>
        </p:spPr>
        <p:txBody>
          <a:bodyPr/>
          <a:lstStyle/>
          <a:p>
            <a:fld id="{6B3664D5-06C1-49E2-8069-E7EB2D08D347}" type="slidenum">
              <a:rPr lang="es-MX" smtClean="0"/>
              <a:t>‹Nr.›</a:t>
            </a:fld>
            <a:endParaRPr lang="es-MX"/>
          </a:p>
        </p:txBody>
      </p:sp>
      <p:cxnSp>
        <p:nvCxnSpPr>
          <p:cNvPr id="11" name="10 Conector recto"/>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9 Conector recto"/>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1 Título"/>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marL="0" algn="l">
              <a:defRPr/>
            </a:lvl1p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4791456" y="6480969"/>
            <a:ext cx="2133600" cy="301752"/>
          </a:xfrm>
        </p:spPr>
        <p:txBody>
          <a:bodyPr/>
          <a:lstStyle/>
          <a:p>
            <a:fld id="{3F04B53C-360E-4A68-ABA4-491FFA9EF30A}" type="datetimeFigureOut">
              <a:rPr lang="es-MX" smtClean="0"/>
              <a:t>20/10/17</a:t>
            </a:fld>
            <a:endParaRPr lang="es-MX"/>
          </a:p>
        </p:txBody>
      </p:sp>
      <p:sp>
        <p:nvSpPr>
          <p:cNvPr id="6" name="5 Marcador de pie de página"/>
          <p:cNvSpPr>
            <a:spLocks noGrp="1"/>
          </p:cNvSpPr>
          <p:nvPr>
            <p:ph type="ftr" sz="quarter" idx="11"/>
          </p:nvPr>
        </p:nvSpPr>
        <p:spPr>
          <a:xfrm>
            <a:off x="457200" y="6480969"/>
            <a:ext cx="4260056" cy="301752"/>
          </a:xfrm>
        </p:spPr>
        <p:txBody>
          <a:bodyPr/>
          <a:lstStyle/>
          <a:p>
            <a:endParaRPr lang="es-MX"/>
          </a:p>
        </p:txBody>
      </p:sp>
      <p:sp>
        <p:nvSpPr>
          <p:cNvPr id="7" name="6 Marcador de número de diapositiva"/>
          <p:cNvSpPr>
            <a:spLocks noGrp="1"/>
          </p:cNvSpPr>
          <p:nvPr>
            <p:ph type="sldNum" sz="quarter" idx="12"/>
          </p:nvPr>
        </p:nvSpPr>
        <p:spPr>
          <a:xfrm>
            <a:off x="7589520" y="6480969"/>
            <a:ext cx="502920" cy="301752"/>
          </a:xfrm>
        </p:spPr>
        <p:txBody>
          <a:bodyPr/>
          <a:lstStyle/>
          <a:p>
            <a:fld id="{6B3664D5-06C1-49E2-8069-E7EB2D08D347}" type="slidenum">
              <a:rPr lang="es-MX" smtClean="0"/>
              <a:t>‹Nr.›</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a:xfrm>
            <a:off x="4791456" y="6480969"/>
            <a:ext cx="2130552" cy="301752"/>
          </a:xfrm>
        </p:spPr>
        <p:txBody>
          <a:bodyPr/>
          <a:lstStyle/>
          <a:p>
            <a:fld id="{3F04B53C-360E-4A68-ABA4-491FFA9EF30A}" type="datetimeFigureOut">
              <a:rPr lang="es-MX" smtClean="0"/>
              <a:t>20/10/17</a:t>
            </a:fld>
            <a:endParaRPr lang="es-MX"/>
          </a:p>
        </p:txBody>
      </p:sp>
      <p:sp>
        <p:nvSpPr>
          <p:cNvPr id="8" name="7 Marcador de pie de página"/>
          <p:cNvSpPr>
            <a:spLocks noGrp="1"/>
          </p:cNvSpPr>
          <p:nvPr>
            <p:ph type="ftr" sz="quarter" idx="11"/>
          </p:nvPr>
        </p:nvSpPr>
        <p:spPr>
          <a:xfrm>
            <a:off x="457200" y="6480969"/>
            <a:ext cx="4261104" cy="301752"/>
          </a:xfrm>
        </p:spPr>
        <p:txBody>
          <a:bodyPr/>
          <a:lstStyle/>
          <a:p>
            <a:endParaRPr lang="es-MX"/>
          </a:p>
        </p:txBody>
      </p:sp>
      <p:sp>
        <p:nvSpPr>
          <p:cNvPr id="9" name="8 Marcador de número de diapositiva"/>
          <p:cNvSpPr>
            <a:spLocks noGrp="1"/>
          </p:cNvSpPr>
          <p:nvPr>
            <p:ph type="sldNum" sz="quarter" idx="12"/>
          </p:nvPr>
        </p:nvSpPr>
        <p:spPr>
          <a:xfrm>
            <a:off x="7589520" y="6483096"/>
            <a:ext cx="502920" cy="301752"/>
          </a:xfrm>
        </p:spPr>
        <p:txBody>
          <a:bodyPr/>
          <a:lstStyle>
            <a:lvl1pPr algn="ctr">
              <a:defRPr/>
            </a:lvl1pPr>
          </a:lstStyle>
          <a:p>
            <a:fld id="{6B3664D5-06C1-49E2-8069-E7EB2D08D347}" type="slidenum">
              <a:rPr lang="es-MX" smtClean="0"/>
              <a:t>‹Nr.›</a:t>
            </a:fld>
            <a:endParaRPr lang="es-MX"/>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b="0"/>
            </a:lvl1p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3F04B53C-360E-4A68-ABA4-491FFA9EF30A}" type="datetimeFigureOut">
              <a:rPr lang="es-MX" smtClean="0"/>
              <a:t>20/10/17</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6B3664D5-06C1-49E2-8069-E7EB2D08D347}" type="slidenum">
              <a:rPr lang="es-MX" smtClean="0"/>
              <a:t>‹Nr.›</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a:xfrm>
            <a:off x="4791456" y="6480969"/>
            <a:ext cx="2133600" cy="301752"/>
          </a:xfrm>
        </p:spPr>
        <p:txBody>
          <a:bodyPr/>
          <a:lstStyle/>
          <a:p>
            <a:fld id="{3F04B53C-360E-4A68-ABA4-491FFA9EF30A}" type="datetimeFigureOut">
              <a:rPr lang="es-MX" smtClean="0"/>
              <a:t>20/10/17</a:t>
            </a:fld>
            <a:endParaRPr lang="es-MX"/>
          </a:p>
        </p:txBody>
      </p:sp>
      <p:sp>
        <p:nvSpPr>
          <p:cNvPr id="3" name="2 Marcador de pie de página"/>
          <p:cNvSpPr>
            <a:spLocks noGrp="1"/>
          </p:cNvSpPr>
          <p:nvPr>
            <p:ph type="ftr" sz="quarter" idx="11"/>
          </p:nvPr>
        </p:nvSpPr>
        <p:spPr>
          <a:xfrm>
            <a:off x="457200" y="6481890"/>
            <a:ext cx="4260056" cy="300831"/>
          </a:xfrm>
        </p:spPr>
        <p:txBody>
          <a:bodyPr/>
          <a:lstStyle/>
          <a:p>
            <a:endParaRPr lang="es-MX"/>
          </a:p>
        </p:txBody>
      </p:sp>
      <p:sp>
        <p:nvSpPr>
          <p:cNvPr id="4" name="3 Marcador de número de diapositiva"/>
          <p:cNvSpPr>
            <a:spLocks noGrp="1"/>
          </p:cNvSpPr>
          <p:nvPr>
            <p:ph type="sldNum" sz="quarter" idx="12"/>
          </p:nvPr>
        </p:nvSpPr>
        <p:spPr>
          <a:xfrm>
            <a:off x="7589520" y="6480969"/>
            <a:ext cx="502920" cy="301752"/>
          </a:xfrm>
        </p:spPr>
        <p:txBody>
          <a:bodyPr/>
          <a:lstStyle/>
          <a:p>
            <a:fld id="{6B3664D5-06C1-49E2-8069-E7EB2D08D347}" type="slidenum">
              <a:rPr lang="es-MX" smtClean="0"/>
              <a:t>‹Nr.›</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6278976" y="6556248"/>
            <a:ext cx="2133600" cy="301752"/>
          </a:xfrm>
        </p:spPr>
        <p:txBody>
          <a:bodyPr/>
          <a:lstStyle>
            <a:lvl1pPr>
              <a:defRPr sz="900"/>
            </a:lvl1pPr>
          </a:lstStyle>
          <a:p>
            <a:fld id="{3F04B53C-360E-4A68-ABA4-491FFA9EF30A}" type="datetimeFigureOut">
              <a:rPr lang="es-MX" smtClean="0"/>
              <a:t>20/10/17</a:t>
            </a:fld>
            <a:endParaRPr lang="es-MX"/>
          </a:p>
        </p:txBody>
      </p:sp>
      <p:sp>
        <p:nvSpPr>
          <p:cNvPr id="6" name="5 Marcador de pie de página"/>
          <p:cNvSpPr>
            <a:spLocks noGrp="1"/>
          </p:cNvSpPr>
          <p:nvPr>
            <p:ph type="ftr" sz="quarter" idx="11"/>
          </p:nvPr>
        </p:nvSpPr>
        <p:spPr>
          <a:xfrm>
            <a:off x="1135856" y="6556248"/>
            <a:ext cx="5143120" cy="301752"/>
          </a:xfrm>
        </p:spPr>
        <p:txBody>
          <a:bodyPr/>
          <a:lstStyle>
            <a:lvl1pPr>
              <a:defRPr sz="900"/>
            </a:lvl1pPr>
          </a:lstStyle>
          <a:p>
            <a:endParaRPr lang="es-MX"/>
          </a:p>
        </p:txBody>
      </p:sp>
      <p:sp>
        <p:nvSpPr>
          <p:cNvPr id="7" name="6 Marcador de número de diapositiva"/>
          <p:cNvSpPr>
            <a:spLocks noGrp="1"/>
          </p:cNvSpPr>
          <p:nvPr>
            <p:ph type="sldNum" sz="quarter" idx="12"/>
          </p:nvPr>
        </p:nvSpPr>
        <p:spPr>
          <a:xfrm>
            <a:off x="8410576" y="6556248"/>
            <a:ext cx="502920" cy="301752"/>
          </a:xfrm>
        </p:spPr>
        <p:txBody>
          <a:bodyPr/>
          <a:lstStyle>
            <a:lvl1pPr>
              <a:defRPr sz="900"/>
            </a:lvl1pPr>
          </a:lstStyle>
          <a:p>
            <a:fld id="{6B3664D5-06C1-49E2-8069-E7EB2D08D347}" type="slidenum">
              <a:rPr lang="es-MX" smtClean="0"/>
              <a:t>‹Nr.›</a:t>
            </a:fld>
            <a:endParaRPr lang="es-MX"/>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a:xfrm>
            <a:off x="6108192" y="6556248"/>
            <a:ext cx="2103120" cy="301752"/>
          </a:xfrm>
        </p:spPr>
        <p:txBody>
          <a:bodyPr/>
          <a:lstStyle>
            <a:lvl1pPr>
              <a:defRPr sz="900"/>
            </a:lvl1pPr>
          </a:lstStyle>
          <a:p>
            <a:fld id="{3F04B53C-360E-4A68-ABA4-491FFA9EF30A}" type="datetimeFigureOut">
              <a:rPr lang="es-MX" smtClean="0"/>
              <a:t>20/10/17</a:t>
            </a:fld>
            <a:endParaRPr lang="es-MX"/>
          </a:p>
        </p:txBody>
      </p:sp>
      <p:sp>
        <p:nvSpPr>
          <p:cNvPr id="6" name="5 Marcador de pie de página"/>
          <p:cNvSpPr>
            <a:spLocks noGrp="1"/>
          </p:cNvSpPr>
          <p:nvPr>
            <p:ph type="ftr" sz="quarter" idx="11"/>
          </p:nvPr>
        </p:nvSpPr>
        <p:spPr>
          <a:xfrm>
            <a:off x="1170432" y="6557169"/>
            <a:ext cx="4948072" cy="301752"/>
          </a:xfrm>
        </p:spPr>
        <p:txBody>
          <a:bodyPr/>
          <a:lstStyle>
            <a:lvl1pPr>
              <a:defRPr sz="900"/>
            </a:lvl1pPr>
          </a:lstStyle>
          <a:p>
            <a:endParaRPr lang="es-MX"/>
          </a:p>
        </p:txBody>
      </p:sp>
      <p:sp>
        <p:nvSpPr>
          <p:cNvPr id="7" name="6 Marcador de número de diapositiva"/>
          <p:cNvSpPr>
            <a:spLocks noGrp="1"/>
          </p:cNvSpPr>
          <p:nvPr>
            <p:ph type="sldNum" sz="quarter" idx="12"/>
          </p:nvPr>
        </p:nvSpPr>
        <p:spPr>
          <a:xfrm>
            <a:off x="8217192" y="6556248"/>
            <a:ext cx="365760" cy="301752"/>
          </a:xfrm>
        </p:spPr>
        <p:txBody>
          <a:bodyPr/>
          <a:lstStyle>
            <a:lvl1pPr algn="ctr">
              <a:defRPr sz="900"/>
            </a:lvl1pPr>
          </a:lstStyle>
          <a:p>
            <a:fld id="{6B3664D5-06C1-49E2-8069-E7EB2D08D347}" type="slidenum">
              <a:rPr lang="es-MX" smtClean="0"/>
              <a:t>‹Nr.›</a:t>
            </a:fld>
            <a:endParaRPr lang="es-MX"/>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10 Triángulo rectángulo"/>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7 Conector recto"/>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8 Conector recto"/>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21 Marcador de título"/>
          <p:cNvSpPr>
            <a:spLocks noGrp="1"/>
          </p:cNvSpPr>
          <p:nvPr>
            <p:ph type="title"/>
          </p:nvPr>
        </p:nvSpPr>
        <p:spPr>
          <a:xfrm>
            <a:off x="457200" y="267494"/>
            <a:ext cx="8229600" cy="1399032"/>
          </a:xfrm>
          <a:prstGeom prst="rect">
            <a:avLst/>
          </a:prstGeom>
        </p:spPr>
        <p:txBody>
          <a:bodyPr vert="horz" anchor="ctr">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3F04B53C-360E-4A68-ABA4-491FFA9EF30A}" type="datetimeFigureOut">
              <a:rPr lang="es-MX" smtClean="0"/>
              <a:t>20/10/17</a:t>
            </a:fld>
            <a:endParaRPr lang="es-MX"/>
          </a:p>
        </p:txBody>
      </p:sp>
      <p:sp>
        <p:nvSpPr>
          <p:cNvPr id="3" name="2 Marcador de pie de página"/>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s-MX"/>
          </a:p>
        </p:txBody>
      </p:sp>
      <p:sp>
        <p:nvSpPr>
          <p:cNvPr id="23" name="22 Marcador de número de diapositiva"/>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6B3664D5-06C1-49E2-8069-E7EB2D08D347}" type="slidenum">
              <a:rPr lang="es-MX" smtClean="0"/>
              <a:t>‹Nr.›</a:t>
            </a:fld>
            <a:endParaRPr lang="es-MX"/>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 Id="rId3"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3.xml"/><Relationship Id="rId4" Type="http://schemas.openxmlformats.org/officeDocument/2006/relationships/diagramQuickStyle" Target="../diagrams/quickStyle3.xml"/><Relationship Id="rId5" Type="http://schemas.openxmlformats.org/officeDocument/2006/relationships/diagramColors" Target="../diagrams/colors3.xml"/><Relationship Id="rId6" Type="http://schemas.microsoft.com/office/2007/relationships/diagramDrawing" Target="../diagrams/drawing3.xml"/><Relationship Id="rId1" Type="http://schemas.openxmlformats.org/officeDocument/2006/relationships/slideLayout" Target="../slideLayouts/slideLayout2.xml"/><Relationship Id="rId2" Type="http://schemas.openxmlformats.org/officeDocument/2006/relationships/diagramData" Target="../diagrams/data3.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4.xml"/><Relationship Id="rId4" Type="http://schemas.openxmlformats.org/officeDocument/2006/relationships/diagramQuickStyle" Target="../diagrams/quickStyle4.xml"/><Relationship Id="rId5" Type="http://schemas.openxmlformats.org/officeDocument/2006/relationships/diagramColors" Target="../diagrams/colors4.xml"/><Relationship Id="rId6" Type="http://schemas.microsoft.com/office/2007/relationships/diagramDrawing" Target="../diagrams/drawing4.xml"/><Relationship Id="rId1" Type="http://schemas.openxmlformats.org/officeDocument/2006/relationships/slideLayout" Target="../slideLayouts/slideLayout4.xml"/><Relationship Id="rId2" Type="http://schemas.openxmlformats.org/officeDocument/2006/relationships/diagramData" Target="../diagrams/data4.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5.xml"/><Relationship Id="rId4" Type="http://schemas.openxmlformats.org/officeDocument/2006/relationships/diagramQuickStyle" Target="../diagrams/quickStyle5.xml"/><Relationship Id="rId5" Type="http://schemas.openxmlformats.org/officeDocument/2006/relationships/diagramColors" Target="../diagrams/colors5.xml"/><Relationship Id="rId6" Type="http://schemas.microsoft.com/office/2007/relationships/diagramDrawing" Target="../diagrams/drawing5.xml"/><Relationship Id="rId1" Type="http://schemas.openxmlformats.org/officeDocument/2006/relationships/slideLayout" Target="../slideLayouts/slideLayout4.xml"/><Relationship Id="rId2" Type="http://schemas.openxmlformats.org/officeDocument/2006/relationships/diagramData" Target="../diagrams/data5.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6.xml"/><Relationship Id="rId4" Type="http://schemas.openxmlformats.org/officeDocument/2006/relationships/diagramQuickStyle" Target="../diagrams/quickStyle6.xml"/><Relationship Id="rId5" Type="http://schemas.openxmlformats.org/officeDocument/2006/relationships/diagramColors" Target="../diagrams/colors6.xml"/><Relationship Id="rId6" Type="http://schemas.microsoft.com/office/2007/relationships/diagramDrawing" Target="../diagrams/drawing6.xml"/><Relationship Id="rId7" Type="http://schemas.openxmlformats.org/officeDocument/2006/relationships/image" Target="../media/image5.jpeg"/><Relationship Id="rId1" Type="http://schemas.openxmlformats.org/officeDocument/2006/relationships/slideLayout" Target="../slideLayouts/slideLayout4.xml"/><Relationship Id="rId2" Type="http://schemas.openxmlformats.org/officeDocument/2006/relationships/diagramData" Target="../diagrams/data6.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7.xml"/><Relationship Id="rId4" Type="http://schemas.openxmlformats.org/officeDocument/2006/relationships/diagramQuickStyle" Target="../diagrams/quickStyle7.xml"/><Relationship Id="rId5" Type="http://schemas.openxmlformats.org/officeDocument/2006/relationships/diagramColors" Target="../diagrams/colors7.xml"/><Relationship Id="rId6" Type="http://schemas.microsoft.com/office/2007/relationships/diagramDrawing" Target="../diagrams/drawing7.xml"/><Relationship Id="rId7" Type="http://schemas.openxmlformats.org/officeDocument/2006/relationships/image" Target="../media/image6.jpeg"/><Relationship Id="rId1" Type="http://schemas.openxmlformats.org/officeDocument/2006/relationships/slideLayout" Target="../slideLayouts/slideLayout4.xml"/><Relationship Id="rId2" Type="http://schemas.openxmlformats.org/officeDocument/2006/relationships/diagramData" Target="../diagrams/data7.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8.xml"/><Relationship Id="rId4" Type="http://schemas.openxmlformats.org/officeDocument/2006/relationships/diagramQuickStyle" Target="../diagrams/quickStyle8.xml"/><Relationship Id="rId5" Type="http://schemas.openxmlformats.org/officeDocument/2006/relationships/diagramColors" Target="../diagrams/colors8.xml"/><Relationship Id="rId6" Type="http://schemas.microsoft.com/office/2007/relationships/diagramDrawing" Target="../diagrams/drawing8.xml"/><Relationship Id="rId7" Type="http://schemas.openxmlformats.org/officeDocument/2006/relationships/image" Target="../media/image7.jpeg"/><Relationship Id="rId8" Type="http://schemas.openxmlformats.org/officeDocument/2006/relationships/image" Target="../media/image8.jpeg"/><Relationship Id="rId9" Type="http://schemas.openxmlformats.org/officeDocument/2006/relationships/image" Target="../media/image9.jpeg"/><Relationship Id="rId1" Type="http://schemas.openxmlformats.org/officeDocument/2006/relationships/slideLayout" Target="../slideLayouts/slideLayout4.xml"/><Relationship Id="rId2" Type="http://schemas.openxmlformats.org/officeDocument/2006/relationships/diagramData" Target="../diagrams/data8.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9.xml"/><Relationship Id="rId4" Type="http://schemas.openxmlformats.org/officeDocument/2006/relationships/diagramQuickStyle" Target="../diagrams/quickStyle9.xml"/><Relationship Id="rId5" Type="http://schemas.openxmlformats.org/officeDocument/2006/relationships/diagramColors" Target="../diagrams/colors9.xml"/><Relationship Id="rId6" Type="http://schemas.microsoft.com/office/2007/relationships/diagramDrawing" Target="../diagrams/drawing9.xml"/><Relationship Id="rId7" Type="http://schemas.openxmlformats.org/officeDocument/2006/relationships/image" Target="../media/image10.jpeg"/><Relationship Id="rId1" Type="http://schemas.openxmlformats.org/officeDocument/2006/relationships/slideLayout" Target="../slideLayouts/slideLayout4.xml"/><Relationship Id="rId2" Type="http://schemas.openxmlformats.org/officeDocument/2006/relationships/diagramData" Target="../diagrams/data9.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0.xml"/><Relationship Id="rId4" Type="http://schemas.openxmlformats.org/officeDocument/2006/relationships/diagramQuickStyle" Target="../diagrams/quickStyle10.xml"/><Relationship Id="rId5" Type="http://schemas.openxmlformats.org/officeDocument/2006/relationships/diagramColors" Target="../diagrams/colors10.xml"/><Relationship Id="rId6" Type="http://schemas.microsoft.com/office/2007/relationships/diagramDrawing" Target="../diagrams/drawing10.xml"/><Relationship Id="rId7" Type="http://schemas.openxmlformats.org/officeDocument/2006/relationships/image" Target="../media/image11.jpeg"/><Relationship Id="rId8" Type="http://schemas.openxmlformats.org/officeDocument/2006/relationships/image" Target="../media/image12.jpeg"/><Relationship Id="rId1" Type="http://schemas.openxmlformats.org/officeDocument/2006/relationships/slideLayout" Target="../slideLayouts/slideLayout4.xml"/><Relationship Id="rId2" Type="http://schemas.openxmlformats.org/officeDocument/2006/relationships/diagramData" Target="../diagrams/data1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g"/></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1.xml"/><Relationship Id="rId4" Type="http://schemas.openxmlformats.org/officeDocument/2006/relationships/diagramQuickStyle" Target="../diagrams/quickStyle11.xml"/><Relationship Id="rId5" Type="http://schemas.openxmlformats.org/officeDocument/2006/relationships/diagramColors" Target="../diagrams/colors11.xml"/><Relationship Id="rId6" Type="http://schemas.microsoft.com/office/2007/relationships/diagramDrawing" Target="../diagrams/drawing11.xml"/><Relationship Id="rId7" Type="http://schemas.openxmlformats.org/officeDocument/2006/relationships/image" Target="../media/image14.jpeg"/><Relationship Id="rId1" Type="http://schemas.openxmlformats.org/officeDocument/2006/relationships/slideLayout" Target="../slideLayouts/slideLayout4.xml"/><Relationship Id="rId2" Type="http://schemas.openxmlformats.org/officeDocument/2006/relationships/diagramData" Target="../diagrams/data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2.xml"/><Relationship Id="rId4" Type="http://schemas.openxmlformats.org/officeDocument/2006/relationships/diagramQuickStyle" Target="../diagrams/quickStyle12.xml"/><Relationship Id="rId5" Type="http://schemas.openxmlformats.org/officeDocument/2006/relationships/diagramColors" Target="../diagrams/colors12.xml"/><Relationship Id="rId6" Type="http://schemas.microsoft.com/office/2007/relationships/diagramDrawing" Target="../diagrams/drawing12.xml"/><Relationship Id="rId1" Type="http://schemas.openxmlformats.org/officeDocument/2006/relationships/slideLayout" Target="../slideLayouts/slideLayout4.xml"/><Relationship Id="rId2" Type="http://schemas.openxmlformats.org/officeDocument/2006/relationships/diagramData" Target="../diagrams/data1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3.xml"/><Relationship Id="rId4" Type="http://schemas.openxmlformats.org/officeDocument/2006/relationships/diagramQuickStyle" Target="../diagrams/quickStyle13.xml"/><Relationship Id="rId5" Type="http://schemas.openxmlformats.org/officeDocument/2006/relationships/diagramColors" Target="../diagrams/colors13.xml"/><Relationship Id="rId6" Type="http://schemas.microsoft.com/office/2007/relationships/diagramDrawing" Target="../diagrams/drawing13.xml"/><Relationship Id="rId1" Type="http://schemas.openxmlformats.org/officeDocument/2006/relationships/slideLayout" Target="../slideLayouts/slideLayout4.xml"/><Relationship Id="rId2" Type="http://schemas.openxmlformats.org/officeDocument/2006/relationships/diagramData" Target="../diagrams/data13.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4.xml"/><Relationship Id="rId4" Type="http://schemas.openxmlformats.org/officeDocument/2006/relationships/diagramQuickStyle" Target="../diagrams/quickStyle14.xml"/><Relationship Id="rId5" Type="http://schemas.openxmlformats.org/officeDocument/2006/relationships/diagramColors" Target="../diagrams/colors14.xml"/><Relationship Id="rId6" Type="http://schemas.microsoft.com/office/2007/relationships/diagramDrawing" Target="../diagrams/drawing14.xml"/><Relationship Id="rId7" Type="http://schemas.openxmlformats.org/officeDocument/2006/relationships/image" Target="../media/image19.jpeg"/><Relationship Id="rId8" Type="http://schemas.openxmlformats.org/officeDocument/2006/relationships/image" Target="../media/image20.jpeg"/><Relationship Id="rId1" Type="http://schemas.openxmlformats.org/officeDocument/2006/relationships/slideLayout" Target="../slideLayouts/slideLayout4.xml"/><Relationship Id="rId2" Type="http://schemas.openxmlformats.org/officeDocument/2006/relationships/diagramData" Target="../diagrams/data14.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15.xml"/><Relationship Id="rId4" Type="http://schemas.openxmlformats.org/officeDocument/2006/relationships/diagramLayout" Target="../diagrams/layout15.xml"/><Relationship Id="rId5" Type="http://schemas.openxmlformats.org/officeDocument/2006/relationships/diagramQuickStyle" Target="../diagrams/quickStyle15.xml"/><Relationship Id="rId6" Type="http://schemas.openxmlformats.org/officeDocument/2006/relationships/diagramColors" Target="../diagrams/colors15.xml"/><Relationship Id="rId7" Type="http://schemas.microsoft.com/office/2007/relationships/diagramDrawing" Target="../diagrams/drawing15.xml"/><Relationship Id="rId1" Type="http://schemas.openxmlformats.org/officeDocument/2006/relationships/slideLayout" Target="../slideLayouts/slideLayout4.xml"/><Relationship Id="rId2" Type="http://schemas.openxmlformats.org/officeDocument/2006/relationships/image" Target="../media/image21.jpg"/></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6.xml"/><Relationship Id="rId4" Type="http://schemas.openxmlformats.org/officeDocument/2006/relationships/diagramQuickStyle" Target="../diagrams/quickStyle16.xml"/><Relationship Id="rId5" Type="http://schemas.openxmlformats.org/officeDocument/2006/relationships/diagramColors" Target="../diagrams/colors16.xml"/><Relationship Id="rId6" Type="http://schemas.microsoft.com/office/2007/relationships/diagramDrawing" Target="../diagrams/drawing16.xml"/><Relationship Id="rId7" Type="http://schemas.openxmlformats.org/officeDocument/2006/relationships/image" Target="../media/image22.jpeg"/><Relationship Id="rId1" Type="http://schemas.openxmlformats.org/officeDocument/2006/relationships/slideLayout" Target="../slideLayouts/slideLayout4.xml"/><Relationship Id="rId2" Type="http://schemas.openxmlformats.org/officeDocument/2006/relationships/diagramData" Target="../diagrams/data16.xml"/></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17.xml"/><Relationship Id="rId4" Type="http://schemas.openxmlformats.org/officeDocument/2006/relationships/diagramLayout" Target="../diagrams/layout17.xml"/><Relationship Id="rId5" Type="http://schemas.openxmlformats.org/officeDocument/2006/relationships/diagramQuickStyle" Target="../diagrams/quickStyle17.xml"/><Relationship Id="rId6" Type="http://schemas.openxmlformats.org/officeDocument/2006/relationships/diagramColors" Target="../diagrams/colors17.xml"/><Relationship Id="rId7" Type="http://schemas.microsoft.com/office/2007/relationships/diagramDrawing" Target="../diagrams/drawing17.xml"/><Relationship Id="rId1" Type="http://schemas.openxmlformats.org/officeDocument/2006/relationships/slideLayout" Target="../slideLayouts/slideLayout4.xml"/><Relationship Id="rId2" Type="http://schemas.openxmlformats.org/officeDocument/2006/relationships/image" Target="../media/image23.jpg"/></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8.xml"/><Relationship Id="rId4" Type="http://schemas.openxmlformats.org/officeDocument/2006/relationships/diagramQuickStyle" Target="../diagrams/quickStyle18.xml"/><Relationship Id="rId5" Type="http://schemas.openxmlformats.org/officeDocument/2006/relationships/diagramColors" Target="../diagrams/colors18.xml"/><Relationship Id="rId6" Type="http://schemas.microsoft.com/office/2007/relationships/diagramDrawing" Target="../diagrams/drawing18.xml"/><Relationship Id="rId1" Type="http://schemas.openxmlformats.org/officeDocument/2006/relationships/slideLayout" Target="../slideLayouts/slideLayout4.xml"/><Relationship Id="rId2" Type="http://schemas.openxmlformats.org/officeDocument/2006/relationships/diagramData" Target="../diagrams/data18.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19.xml"/><Relationship Id="rId4" Type="http://schemas.openxmlformats.org/officeDocument/2006/relationships/diagramQuickStyle" Target="../diagrams/quickStyle19.xml"/><Relationship Id="rId5" Type="http://schemas.openxmlformats.org/officeDocument/2006/relationships/diagramColors" Target="../diagrams/colors19.xml"/><Relationship Id="rId6" Type="http://schemas.microsoft.com/office/2007/relationships/diagramDrawing" Target="../diagrams/drawing19.xml"/><Relationship Id="rId7" Type="http://schemas.openxmlformats.org/officeDocument/2006/relationships/image" Target="../media/image24.jpg"/><Relationship Id="rId1" Type="http://schemas.openxmlformats.org/officeDocument/2006/relationships/slideLayout" Target="../slideLayouts/slideLayout4.xml"/><Relationship Id="rId2" Type="http://schemas.openxmlformats.org/officeDocument/2006/relationships/diagramData" Target="../diagrams/data19.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20.xml"/><Relationship Id="rId4" Type="http://schemas.openxmlformats.org/officeDocument/2006/relationships/diagramQuickStyle" Target="../diagrams/quickStyle20.xml"/><Relationship Id="rId5" Type="http://schemas.openxmlformats.org/officeDocument/2006/relationships/diagramColors" Target="../diagrams/colors20.xml"/><Relationship Id="rId6" Type="http://schemas.microsoft.com/office/2007/relationships/diagramDrawing" Target="../diagrams/drawing20.xml"/><Relationship Id="rId7" Type="http://schemas.openxmlformats.org/officeDocument/2006/relationships/image" Target="../media/image25.jpeg"/><Relationship Id="rId8" Type="http://schemas.openxmlformats.org/officeDocument/2006/relationships/image" Target="../media/image26.jpg"/><Relationship Id="rId1" Type="http://schemas.openxmlformats.org/officeDocument/2006/relationships/slideLayout" Target="../slideLayouts/slideLayout4.xml"/><Relationship Id="rId2" Type="http://schemas.openxmlformats.org/officeDocument/2006/relationships/diagramData" Target="../diagrams/data20.xml"/></Relationships>
</file>

<file path=ppt/slides/_rels/slide29.xml.rels><?xml version="1.0" encoding="UTF-8" standalone="yes"?>
<Relationships xmlns="http://schemas.openxmlformats.org/package/2006/relationships"><Relationship Id="rId3" Type="http://schemas.openxmlformats.org/officeDocument/2006/relationships/diagramData" Target="../diagrams/data21.xml"/><Relationship Id="rId4" Type="http://schemas.openxmlformats.org/officeDocument/2006/relationships/diagramLayout" Target="../diagrams/layout21.xml"/><Relationship Id="rId5" Type="http://schemas.openxmlformats.org/officeDocument/2006/relationships/diagramQuickStyle" Target="../diagrams/quickStyle21.xml"/><Relationship Id="rId6" Type="http://schemas.openxmlformats.org/officeDocument/2006/relationships/diagramColors" Target="../diagrams/colors21.xml"/><Relationship Id="rId7" Type="http://schemas.microsoft.com/office/2007/relationships/diagramDrawing" Target="../diagrams/drawing21.xml"/><Relationship Id="rId8" Type="http://schemas.openxmlformats.org/officeDocument/2006/relationships/image" Target="../media/image28.jpeg"/><Relationship Id="rId1" Type="http://schemas.openxmlformats.org/officeDocument/2006/relationships/slideLayout" Target="../slideLayouts/slideLayout4.xml"/><Relationship Id="rId2" Type="http://schemas.openxmlformats.org/officeDocument/2006/relationships/image" Target="../media/image27.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22.xml"/><Relationship Id="rId4" Type="http://schemas.openxmlformats.org/officeDocument/2006/relationships/diagramQuickStyle" Target="../diagrams/quickStyle22.xml"/><Relationship Id="rId5" Type="http://schemas.openxmlformats.org/officeDocument/2006/relationships/diagramColors" Target="../diagrams/colors22.xml"/><Relationship Id="rId6" Type="http://schemas.microsoft.com/office/2007/relationships/diagramDrawing" Target="../diagrams/drawing22.xml"/><Relationship Id="rId7" Type="http://schemas.openxmlformats.org/officeDocument/2006/relationships/image" Target="../media/image29.jpeg"/><Relationship Id="rId1" Type="http://schemas.openxmlformats.org/officeDocument/2006/relationships/slideLayout" Target="../slideLayouts/slideLayout4.xml"/><Relationship Id="rId2" Type="http://schemas.openxmlformats.org/officeDocument/2006/relationships/diagramData" Target="../diagrams/data22.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23.xml"/><Relationship Id="rId4" Type="http://schemas.openxmlformats.org/officeDocument/2006/relationships/diagramQuickStyle" Target="../diagrams/quickStyle23.xml"/><Relationship Id="rId5" Type="http://schemas.openxmlformats.org/officeDocument/2006/relationships/diagramColors" Target="../diagrams/colors23.xml"/><Relationship Id="rId6" Type="http://schemas.microsoft.com/office/2007/relationships/diagramDrawing" Target="../diagrams/drawing23.xml"/><Relationship Id="rId7" Type="http://schemas.openxmlformats.org/officeDocument/2006/relationships/image" Target="../media/image30.jpg"/><Relationship Id="rId1" Type="http://schemas.openxmlformats.org/officeDocument/2006/relationships/slideLayout" Target="../slideLayouts/slideLayout4.xml"/><Relationship Id="rId2" Type="http://schemas.openxmlformats.org/officeDocument/2006/relationships/diagramData" Target="../diagrams/data23.xml"/></Relationships>
</file>

<file path=ppt/slides/_rels/slide32.xml.rels><?xml version="1.0" encoding="UTF-8" standalone="yes"?>
<Relationships xmlns="http://schemas.openxmlformats.org/package/2006/relationships"><Relationship Id="rId3" Type="http://schemas.openxmlformats.org/officeDocument/2006/relationships/diagramData" Target="../diagrams/data24.xml"/><Relationship Id="rId4" Type="http://schemas.openxmlformats.org/officeDocument/2006/relationships/diagramLayout" Target="../diagrams/layout24.xml"/><Relationship Id="rId5" Type="http://schemas.openxmlformats.org/officeDocument/2006/relationships/diagramQuickStyle" Target="../diagrams/quickStyle24.xml"/><Relationship Id="rId6" Type="http://schemas.openxmlformats.org/officeDocument/2006/relationships/diagramColors" Target="../diagrams/colors24.xml"/><Relationship Id="rId7" Type="http://schemas.microsoft.com/office/2007/relationships/diagramDrawing" Target="../diagrams/drawing24.xml"/><Relationship Id="rId8" Type="http://schemas.openxmlformats.org/officeDocument/2006/relationships/image" Target="../media/image32.jpg"/><Relationship Id="rId9" Type="http://schemas.openxmlformats.org/officeDocument/2006/relationships/image" Target="../media/image20.jpeg"/><Relationship Id="rId1" Type="http://schemas.openxmlformats.org/officeDocument/2006/relationships/slideLayout" Target="../slideLayouts/slideLayout4.xml"/><Relationship Id="rId2" Type="http://schemas.openxmlformats.org/officeDocument/2006/relationships/image" Target="../media/image31.jpg"/></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25.xml"/><Relationship Id="rId4" Type="http://schemas.openxmlformats.org/officeDocument/2006/relationships/diagramQuickStyle" Target="../diagrams/quickStyle25.xml"/><Relationship Id="rId5" Type="http://schemas.openxmlformats.org/officeDocument/2006/relationships/diagramColors" Target="../diagrams/colors25.xml"/><Relationship Id="rId6" Type="http://schemas.microsoft.com/office/2007/relationships/diagramDrawing" Target="../diagrams/drawing25.xml"/><Relationship Id="rId7" Type="http://schemas.openxmlformats.org/officeDocument/2006/relationships/image" Target="../media/image33.jpg"/><Relationship Id="rId8" Type="http://schemas.openxmlformats.org/officeDocument/2006/relationships/image" Target="../media/image34.jpg"/><Relationship Id="rId9" Type="http://schemas.openxmlformats.org/officeDocument/2006/relationships/image" Target="../media/image35.jpg"/><Relationship Id="rId1" Type="http://schemas.openxmlformats.org/officeDocument/2006/relationships/slideLayout" Target="../slideLayouts/slideLayout4.xml"/><Relationship Id="rId2" Type="http://schemas.openxmlformats.org/officeDocument/2006/relationships/diagramData" Target="../diagrams/data2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6.jpg"/></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26.xml"/><Relationship Id="rId4" Type="http://schemas.openxmlformats.org/officeDocument/2006/relationships/diagramQuickStyle" Target="../diagrams/quickStyle26.xml"/><Relationship Id="rId5" Type="http://schemas.openxmlformats.org/officeDocument/2006/relationships/diagramColors" Target="../diagrams/colors26.xml"/><Relationship Id="rId6" Type="http://schemas.microsoft.com/office/2007/relationships/diagramDrawing" Target="../diagrams/drawing26.xml"/><Relationship Id="rId7" Type="http://schemas.openxmlformats.org/officeDocument/2006/relationships/image" Target="../media/image37.jpg"/><Relationship Id="rId8" Type="http://schemas.openxmlformats.org/officeDocument/2006/relationships/image" Target="../media/image38.jpg"/><Relationship Id="rId1" Type="http://schemas.openxmlformats.org/officeDocument/2006/relationships/slideLayout" Target="../slideLayouts/slideLayout4.xml"/><Relationship Id="rId2" Type="http://schemas.openxmlformats.org/officeDocument/2006/relationships/diagramData" Target="../diagrams/data26.xml"/></Relationships>
</file>

<file path=ppt/slides/_rels/slide36.xml.rels><?xml version="1.0" encoding="UTF-8" standalone="yes"?>
<Relationships xmlns="http://schemas.openxmlformats.org/package/2006/relationships"><Relationship Id="rId3" Type="http://schemas.openxmlformats.org/officeDocument/2006/relationships/diagramData" Target="../diagrams/data27.xml"/><Relationship Id="rId4" Type="http://schemas.openxmlformats.org/officeDocument/2006/relationships/diagramLayout" Target="../diagrams/layout27.xml"/><Relationship Id="rId5" Type="http://schemas.openxmlformats.org/officeDocument/2006/relationships/diagramQuickStyle" Target="../diagrams/quickStyle27.xml"/><Relationship Id="rId6" Type="http://schemas.openxmlformats.org/officeDocument/2006/relationships/diagramColors" Target="../diagrams/colors27.xml"/><Relationship Id="rId7" Type="http://schemas.microsoft.com/office/2007/relationships/diagramDrawing" Target="../diagrams/drawing27.xml"/><Relationship Id="rId1" Type="http://schemas.openxmlformats.org/officeDocument/2006/relationships/slideLayout" Target="../slideLayouts/slideLayout4.xml"/><Relationship Id="rId2" Type="http://schemas.openxmlformats.org/officeDocument/2006/relationships/image" Target="../media/image39.jpg"/></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28.xml"/><Relationship Id="rId4" Type="http://schemas.openxmlformats.org/officeDocument/2006/relationships/diagramQuickStyle" Target="../diagrams/quickStyle28.xml"/><Relationship Id="rId5" Type="http://schemas.openxmlformats.org/officeDocument/2006/relationships/diagramColors" Target="../diagrams/colors28.xml"/><Relationship Id="rId6" Type="http://schemas.microsoft.com/office/2007/relationships/diagramDrawing" Target="../diagrams/drawing28.xml"/><Relationship Id="rId7" Type="http://schemas.openxmlformats.org/officeDocument/2006/relationships/image" Target="../media/image40.jpeg"/><Relationship Id="rId1" Type="http://schemas.openxmlformats.org/officeDocument/2006/relationships/slideLayout" Target="../slideLayouts/slideLayout4.xml"/><Relationship Id="rId2" Type="http://schemas.openxmlformats.org/officeDocument/2006/relationships/diagramData" Target="../diagrams/data28.xml"/></Relationships>
</file>

<file path=ppt/slides/_rels/slide38.xml.rels><?xml version="1.0" encoding="UTF-8" standalone="yes"?>
<Relationships xmlns="http://schemas.openxmlformats.org/package/2006/relationships"><Relationship Id="rId3" Type="http://schemas.openxmlformats.org/officeDocument/2006/relationships/diagramData" Target="../diagrams/data29.xml"/><Relationship Id="rId4" Type="http://schemas.openxmlformats.org/officeDocument/2006/relationships/diagramLayout" Target="../diagrams/layout29.xml"/><Relationship Id="rId5" Type="http://schemas.openxmlformats.org/officeDocument/2006/relationships/diagramQuickStyle" Target="../diagrams/quickStyle29.xml"/><Relationship Id="rId6" Type="http://schemas.openxmlformats.org/officeDocument/2006/relationships/diagramColors" Target="../diagrams/colors29.xml"/><Relationship Id="rId7" Type="http://schemas.microsoft.com/office/2007/relationships/diagramDrawing" Target="../diagrams/drawing29.xml"/><Relationship Id="rId1" Type="http://schemas.openxmlformats.org/officeDocument/2006/relationships/slideLayout" Target="../slideLayouts/slideLayout4.xml"/><Relationship Id="rId2" Type="http://schemas.openxmlformats.org/officeDocument/2006/relationships/image" Target="../media/image41.jpg"/></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30.xml"/><Relationship Id="rId4" Type="http://schemas.openxmlformats.org/officeDocument/2006/relationships/diagramQuickStyle" Target="../diagrams/quickStyle30.xml"/><Relationship Id="rId5" Type="http://schemas.openxmlformats.org/officeDocument/2006/relationships/diagramColors" Target="../diagrams/colors30.xml"/><Relationship Id="rId6" Type="http://schemas.microsoft.com/office/2007/relationships/diagramDrawing" Target="../diagrams/drawing30.xml"/><Relationship Id="rId1" Type="http://schemas.openxmlformats.org/officeDocument/2006/relationships/slideLayout" Target="../slideLayouts/slideLayout4.xml"/><Relationship Id="rId2" Type="http://schemas.openxmlformats.org/officeDocument/2006/relationships/diagramData" Target="../diagrams/data3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diagramData" Target="../diagrams/data31.xml"/><Relationship Id="rId4" Type="http://schemas.openxmlformats.org/officeDocument/2006/relationships/diagramLayout" Target="../diagrams/layout31.xml"/><Relationship Id="rId5" Type="http://schemas.openxmlformats.org/officeDocument/2006/relationships/diagramQuickStyle" Target="../diagrams/quickStyle31.xml"/><Relationship Id="rId6" Type="http://schemas.openxmlformats.org/officeDocument/2006/relationships/diagramColors" Target="../diagrams/colors31.xml"/><Relationship Id="rId7" Type="http://schemas.microsoft.com/office/2007/relationships/diagramDrawing" Target="../diagrams/drawing31.xml"/><Relationship Id="rId8" Type="http://schemas.openxmlformats.org/officeDocument/2006/relationships/image" Target="../media/image43.jpg"/><Relationship Id="rId9" Type="http://schemas.openxmlformats.org/officeDocument/2006/relationships/image" Target="../media/image44.jpg"/><Relationship Id="rId1" Type="http://schemas.openxmlformats.org/officeDocument/2006/relationships/slideLayout" Target="../slideLayouts/slideLayout4.xml"/><Relationship Id="rId2" Type="http://schemas.openxmlformats.org/officeDocument/2006/relationships/image" Target="../media/image42.jpg"/></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32.xml"/><Relationship Id="rId4" Type="http://schemas.openxmlformats.org/officeDocument/2006/relationships/diagramQuickStyle" Target="../diagrams/quickStyle32.xml"/><Relationship Id="rId5" Type="http://schemas.openxmlformats.org/officeDocument/2006/relationships/diagramColors" Target="../diagrams/colors32.xml"/><Relationship Id="rId6" Type="http://schemas.microsoft.com/office/2007/relationships/diagramDrawing" Target="../diagrams/drawing32.xml"/><Relationship Id="rId1" Type="http://schemas.openxmlformats.org/officeDocument/2006/relationships/slideLayout" Target="../slideLayouts/slideLayout4.xml"/><Relationship Id="rId2" Type="http://schemas.openxmlformats.org/officeDocument/2006/relationships/diagramData" Target="../diagrams/data3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45.jpeg"/></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33.xml"/><Relationship Id="rId4" Type="http://schemas.openxmlformats.org/officeDocument/2006/relationships/diagramQuickStyle" Target="../diagrams/quickStyle33.xml"/><Relationship Id="rId5" Type="http://schemas.openxmlformats.org/officeDocument/2006/relationships/diagramColors" Target="../diagrams/colors33.xml"/><Relationship Id="rId6" Type="http://schemas.microsoft.com/office/2007/relationships/diagramDrawing" Target="../diagrams/drawing33.xml"/><Relationship Id="rId7" Type="http://schemas.openxmlformats.org/officeDocument/2006/relationships/image" Target="../media/image46.jpg"/><Relationship Id="rId1" Type="http://schemas.openxmlformats.org/officeDocument/2006/relationships/slideLayout" Target="../slideLayouts/slideLayout4.xml"/><Relationship Id="rId2" Type="http://schemas.openxmlformats.org/officeDocument/2006/relationships/diagramData" Target="../diagrams/data33.xml"/></Relationships>
</file>

<file path=ppt/slides/_rels/slide44.xml.rels><?xml version="1.0" encoding="UTF-8" standalone="yes"?>
<Relationships xmlns="http://schemas.openxmlformats.org/package/2006/relationships"><Relationship Id="rId3" Type="http://schemas.openxmlformats.org/officeDocument/2006/relationships/diagramLayout" Target="../diagrams/layout34.xml"/><Relationship Id="rId4" Type="http://schemas.openxmlformats.org/officeDocument/2006/relationships/diagramQuickStyle" Target="../diagrams/quickStyle34.xml"/><Relationship Id="rId5" Type="http://schemas.openxmlformats.org/officeDocument/2006/relationships/diagramColors" Target="../diagrams/colors34.xml"/><Relationship Id="rId6" Type="http://schemas.microsoft.com/office/2007/relationships/diagramDrawing" Target="../diagrams/drawing34.xml"/><Relationship Id="rId7" Type="http://schemas.openxmlformats.org/officeDocument/2006/relationships/image" Target="../media/image47.jpg"/><Relationship Id="rId1" Type="http://schemas.openxmlformats.org/officeDocument/2006/relationships/slideLayout" Target="../slideLayouts/slideLayout4.xml"/><Relationship Id="rId2" Type="http://schemas.openxmlformats.org/officeDocument/2006/relationships/diagramData" Target="../diagrams/data34.xml"/></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35.xml"/><Relationship Id="rId4" Type="http://schemas.openxmlformats.org/officeDocument/2006/relationships/diagramQuickStyle" Target="../diagrams/quickStyle35.xml"/><Relationship Id="rId5" Type="http://schemas.openxmlformats.org/officeDocument/2006/relationships/diagramColors" Target="../diagrams/colors35.xml"/><Relationship Id="rId6" Type="http://schemas.microsoft.com/office/2007/relationships/diagramDrawing" Target="../diagrams/drawing35.xml"/><Relationship Id="rId7" Type="http://schemas.openxmlformats.org/officeDocument/2006/relationships/image" Target="../media/image48.jpg"/><Relationship Id="rId1" Type="http://schemas.openxmlformats.org/officeDocument/2006/relationships/slideLayout" Target="../slideLayouts/slideLayout4.xml"/><Relationship Id="rId2" Type="http://schemas.openxmlformats.org/officeDocument/2006/relationships/diagramData" Target="../diagrams/data35.xml"/></Relationships>
</file>

<file path=ppt/slides/_rels/slide46.xml.rels><?xml version="1.0" encoding="UTF-8" standalone="yes"?>
<Relationships xmlns="http://schemas.openxmlformats.org/package/2006/relationships"><Relationship Id="rId3" Type="http://schemas.openxmlformats.org/officeDocument/2006/relationships/diagramData" Target="../diagrams/data36.xml"/><Relationship Id="rId4" Type="http://schemas.openxmlformats.org/officeDocument/2006/relationships/diagramLayout" Target="../diagrams/layout36.xml"/><Relationship Id="rId5" Type="http://schemas.openxmlformats.org/officeDocument/2006/relationships/diagramQuickStyle" Target="../diagrams/quickStyle36.xml"/><Relationship Id="rId6" Type="http://schemas.openxmlformats.org/officeDocument/2006/relationships/diagramColors" Target="../diagrams/colors36.xml"/><Relationship Id="rId7" Type="http://schemas.microsoft.com/office/2007/relationships/diagramDrawing" Target="../diagrams/drawing36.xml"/><Relationship Id="rId1" Type="http://schemas.openxmlformats.org/officeDocument/2006/relationships/slideLayout" Target="../slideLayouts/slideLayout4.xml"/><Relationship Id="rId2" Type="http://schemas.openxmlformats.org/officeDocument/2006/relationships/image" Target="../media/image49.jpg"/></Relationships>
</file>

<file path=ppt/slides/_rels/slide47.xml.rels><?xml version="1.0" encoding="UTF-8" standalone="yes"?>
<Relationships xmlns="http://schemas.openxmlformats.org/package/2006/relationships"><Relationship Id="rId3" Type="http://schemas.openxmlformats.org/officeDocument/2006/relationships/diagramLayout" Target="../diagrams/layout37.xml"/><Relationship Id="rId4" Type="http://schemas.openxmlformats.org/officeDocument/2006/relationships/diagramQuickStyle" Target="../diagrams/quickStyle37.xml"/><Relationship Id="rId5" Type="http://schemas.openxmlformats.org/officeDocument/2006/relationships/diagramColors" Target="../diagrams/colors37.xml"/><Relationship Id="rId6" Type="http://schemas.microsoft.com/office/2007/relationships/diagramDrawing" Target="../diagrams/drawing37.xml"/><Relationship Id="rId7" Type="http://schemas.openxmlformats.org/officeDocument/2006/relationships/image" Target="../media/image50.jpg"/><Relationship Id="rId1" Type="http://schemas.openxmlformats.org/officeDocument/2006/relationships/slideLayout" Target="../slideLayouts/slideLayout4.xml"/><Relationship Id="rId2" Type="http://schemas.openxmlformats.org/officeDocument/2006/relationships/diagramData" Target="../diagrams/data37.xml"/></Relationships>
</file>

<file path=ppt/slides/_rels/slide48.xml.rels><?xml version="1.0" encoding="UTF-8" standalone="yes"?>
<Relationships xmlns="http://schemas.openxmlformats.org/package/2006/relationships"><Relationship Id="rId3" Type="http://schemas.openxmlformats.org/officeDocument/2006/relationships/diagramLayout" Target="../diagrams/layout38.xml"/><Relationship Id="rId4" Type="http://schemas.openxmlformats.org/officeDocument/2006/relationships/diagramQuickStyle" Target="../diagrams/quickStyle38.xml"/><Relationship Id="rId5" Type="http://schemas.openxmlformats.org/officeDocument/2006/relationships/diagramColors" Target="../diagrams/colors38.xml"/><Relationship Id="rId6" Type="http://schemas.microsoft.com/office/2007/relationships/diagramDrawing" Target="../diagrams/drawing38.xml"/><Relationship Id="rId1" Type="http://schemas.openxmlformats.org/officeDocument/2006/relationships/slideLayout" Target="../slideLayouts/slideLayout4.xml"/><Relationship Id="rId2" Type="http://schemas.openxmlformats.org/officeDocument/2006/relationships/diagramData" Target="../diagrams/data38.xml"/></Relationships>
</file>

<file path=ppt/slides/_rels/slide49.xml.rels><?xml version="1.0" encoding="UTF-8" standalone="yes"?>
<Relationships xmlns="http://schemas.openxmlformats.org/package/2006/relationships"><Relationship Id="rId3" Type="http://schemas.openxmlformats.org/officeDocument/2006/relationships/diagramData" Target="../diagrams/data39.xml"/><Relationship Id="rId4" Type="http://schemas.openxmlformats.org/officeDocument/2006/relationships/diagramLayout" Target="../diagrams/layout39.xml"/><Relationship Id="rId5" Type="http://schemas.openxmlformats.org/officeDocument/2006/relationships/diagramQuickStyle" Target="../diagrams/quickStyle39.xml"/><Relationship Id="rId6" Type="http://schemas.openxmlformats.org/officeDocument/2006/relationships/diagramColors" Target="../diagrams/colors39.xml"/><Relationship Id="rId7" Type="http://schemas.microsoft.com/office/2007/relationships/diagramDrawing" Target="../diagrams/drawing39.xml"/><Relationship Id="rId1" Type="http://schemas.openxmlformats.org/officeDocument/2006/relationships/slideLayout" Target="../slideLayouts/slideLayout4.xml"/><Relationship Id="rId2" Type="http://schemas.openxmlformats.org/officeDocument/2006/relationships/image" Target="../media/image51.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diagramLayout" Target="../diagrams/layout40.xml"/><Relationship Id="rId4" Type="http://schemas.openxmlformats.org/officeDocument/2006/relationships/diagramQuickStyle" Target="../diagrams/quickStyle40.xml"/><Relationship Id="rId5" Type="http://schemas.openxmlformats.org/officeDocument/2006/relationships/diagramColors" Target="../diagrams/colors40.xml"/><Relationship Id="rId6" Type="http://schemas.microsoft.com/office/2007/relationships/diagramDrawing" Target="../diagrams/drawing40.xml"/><Relationship Id="rId7" Type="http://schemas.openxmlformats.org/officeDocument/2006/relationships/image" Target="../media/image52.jpg"/><Relationship Id="rId8" Type="http://schemas.openxmlformats.org/officeDocument/2006/relationships/image" Target="../media/image53.jpg"/><Relationship Id="rId9" Type="http://schemas.openxmlformats.org/officeDocument/2006/relationships/image" Target="../media/image54.jpg"/><Relationship Id="rId1" Type="http://schemas.openxmlformats.org/officeDocument/2006/relationships/slideLayout" Target="../slideLayouts/slideLayout4.xml"/><Relationship Id="rId2" Type="http://schemas.openxmlformats.org/officeDocument/2006/relationships/diagramData" Target="../diagrams/data40.xml"/></Relationships>
</file>

<file path=ppt/slides/_rels/slide51.xml.rels><?xml version="1.0" encoding="UTF-8" standalone="yes"?>
<Relationships xmlns="http://schemas.openxmlformats.org/package/2006/relationships"><Relationship Id="rId3" Type="http://schemas.openxmlformats.org/officeDocument/2006/relationships/diagramLayout" Target="../diagrams/layout41.xml"/><Relationship Id="rId4" Type="http://schemas.openxmlformats.org/officeDocument/2006/relationships/diagramQuickStyle" Target="../diagrams/quickStyle41.xml"/><Relationship Id="rId5" Type="http://schemas.openxmlformats.org/officeDocument/2006/relationships/diagramColors" Target="../diagrams/colors41.xml"/><Relationship Id="rId6" Type="http://schemas.microsoft.com/office/2007/relationships/diagramDrawing" Target="../diagrams/drawing41.xml"/><Relationship Id="rId7" Type="http://schemas.openxmlformats.org/officeDocument/2006/relationships/image" Target="../media/image55.jpg"/><Relationship Id="rId8" Type="http://schemas.openxmlformats.org/officeDocument/2006/relationships/image" Target="../media/image56.jpg"/><Relationship Id="rId1" Type="http://schemas.openxmlformats.org/officeDocument/2006/relationships/slideLayout" Target="../slideLayouts/slideLayout4.xml"/><Relationship Id="rId2" Type="http://schemas.openxmlformats.org/officeDocument/2006/relationships/diagramData" Target="../diagrams/data41.xml"/></Relationships>
</file>

<file path=ppt/slides/_rels/slide52.xml.rels><?xml version="1.0" encoding="UTF-8" standalone="yes"?>
<Relationships xmlns="http://schemas.openxmlformats.org/package/2006/relationships"><Relationship Id="rId3" Type="http://schemas.openxmlformats.org/officeDocument/2006/relationships/diagramLayout" Target="../diagrams/layout42.xml"/><Relationship Id="rId4" Type="http://schemas.openxmlformats.org/officeDocument/2006/relationships/diagramQuickStyle" Target="../diagrams/quickStyle42.xml"/><Relationship Id="rId5" Type="http://schemas.openxmlformats.org/officeDocument/2006/relationships/diagramColors" Target="../diagrams/colors42.xml"/><Relationship Id="rId6" Type="http://schemas.microsoft.com/office/2007/relationships/diagramDrawing" Target="../diagrams/drawing42.xml"/><Relationship Id="rId7" Type="http://schemas.openxmlformats.org/officeDocument/2006/relationships/image" Target="../media/image57.jpg"/><Relationship Id="rId1" Type="http://schemas.openxmlformats.org/officeDocument/2006/relationships/slideLayout" Target="../slideLayouts/slideLayout4.xml"/><Relationship Id="rId2" Type="http://schemas.openxmlformats.org/officeDocument/2006/relationships/diagramData" Target="../diagrams/data42.xml"/></Relationships>
</file>

<file path=ppt/slides/_rels/slide53.xml.rels><?xml version="1.0" encoding="UTF-8" standalone="yes"?>
<Relationships xmlns="http://schemas.openxmlformats.org/package/2006/relationships"><Relationship Id="rId3" Type="http://schemas.openxmlformats.org/officeDocument/2006/relationships/diagramData" Target="../diagrams/data43.xml"/><Relationship Id="rId4" Type="http://schemas.openxmlformats.org/officeDocument/2006/relationships/diagramLayout" Target="../diagrams/layout43.xml"/><Relationship Id="rId5" Type="http://schemas.openxmlformats.org/officeDocument/2006/relationships/diagramQuickStyle" Target="../diagrams/quickStyle43.xml"/><Relationship Id="rId6" Type="http://schemas.openxmlformats.org/officeDocument/2006/relationships/diagramColors" Target="../diagrams/colors43.xml"/><Relationship Id="rId7" Type="http://schemas.microsoft.com/office/2007/relationships/diagramDrawing" Target="../diagrams/drawing43.xml"/><Relationship Id="rId8" Type="http://schemas.openxmlformats.org/officeDocument/2006/relationships/image" Target="../media/image59.jpg"/><Relationship Id="rId9" Type="http://schemas.openxmlformats.org/officeDocument/2006/relationships/image" Target="../media/image60.jpg"/><Relationship Id="rId1" Type="http://schemas.openxmlformats.org/officeDocument/2006/relationships/slideLayout" Target="../slideLayouts/slideLayout4.xml"/><Relationship Id="rId2" Type="http://schemas.openxmlformats.org/officeDocument/2006/relationships/image" Target="../media/image58.jpg"/></Relationships>
</file>

<file path=ppt/slides/_rels/slide54.xml.rels><?xml version="1.0" encoding="UTF-8" standalone="yes"?>
<Relationships xmlns="http://schemas.openxmlformats.org/package/2006/relationships"><Relationship Id="rId3" Type="http://schemas.openxmlformats.org/officeDocument/2006/relationships/diagramData" Target="../diagrams/data44.xml"/><Relationship Id="rId4" Type="http://schemas.openxmlformats.org/officeDocument/2006/relationships/diagramLayout" Target="../diagrams/layout44.xml"/><Relationship Id="rId5" Type="http://schemas.openxmlformats.org/officeDocument/2006/relationships/diagramQuickStyle" Target="../diagrams/quickStyle44.xml"/><Relationship Id="rId6" Type="http://schemas.openxmlformats.org/officeDocument/2006/relationships/diagramColors" Target="../diagrams/colors44.xml"/><Relationship Id="rId7" Type="http://schemas.microsoft.com/office/2007/relationships/diagramDrawing" Target="../diagrams/drawing44.xml"/><Relationship Id="rId1" Type="http://schemas.openxmlformats.org/officeDocument/2006/relationships/slideLayout" Target="../slideLayouts/slideLayout4.xml"/><Relationship Id="rId2" Type="http://schemas.openxmlformats.org/officeDocument/2006/relationships/image" Target="../media/image61.jpg"/></Relationships>
</file>

<file path=ppt/slides/_rels/slide55.xml.rels><?xml version="1.0" encoding="UTF-8" standalone="yes"?>
<Relationships xmlns="http://schemas.openxmlformats.org/package/2006/relationships"><Relationship Id="rId3" Type="http://schemas.openxmlformats.org/officeDocument/2006/relationships/diagramData" Target="../diagrams/data45.xml"/><Relationship Id="rId4" Type="http://schemas.openxmlformats.org/officeDocument/2006/relationships/diagramLayout" Target="../diagrams/layout45.xml"/><Relationship Id="rId5" Type="http://schemas.openxmlformats.org/officeDocument/2006/relationships/diagramQuickStyle" Target="../diagrams/quickStyle45.xml"/><Relationship Id="rId6" Type="http://schemas.openxmlformats.org/officeDocument/2006/relationships/diagramColors" Target="../diagrams/colors45.xml"/><Relationship Id="rId7" Type="http://schemas.microsoft.com/office/2007/relationships/diagramDrawing" Target="../diagrams/drawing45.xml"/><Relationship Id="rId1" Type="http://schemas.openxmlformats.org/officeDocument/2006/relationships/slideLayout" Target="../slideLayouts/slideLayout4.xml"/><Relationship Id="rId2" Type="http://schemas.openxmlformats.org/officeDocument/2006/relationships/image" Target="../media/image62.jpg"/></Relationships>
</file>

<file path=ppt/slides/_rels/slide56.xml.rels><?xml version="1.0" encoding="UTF-8" standalone="yes"?>
<Relationships xmlns="http://schemas.openxmlformats.org/package/2006/relationships"><Relationship Id="rId3" Type="http://schemas.openxmlformats.org/officeDocument/2006/relationships/diagramLayout" Target="../diagrams/layout46.xml"/><Relationship Id="rId4" Type="http://schemas.openxmlformats.org/officeDocument/2006/relationships/diagramQuickStyle" Target="../diagrams/quickStyle46.xml"/><Relationship Id="rId5" Type="http://schemas.openxmlformats.org/officeDocument/2006/relationships/diagramColors" Target="../diagrams/colors46.xml"/><Relationship Id="rId6" Type="http://schemas.microsoft.com/office/2007/relationships/diagramDrawing" Target="../diagrams/drawing46.xml"/><Relationship Id="rId1" Type="http://schemas.openxmlformats.org/officeDocument/2006/relationships/slideLayout" Target="../slideLayouts/slideLayout4.xml"/><Relationship Id="rId2" Type="http://schemas.openxmlformats.org/officeDocument/2006/relationships/diagramData" Target="../diagrams/data46.xml"/></Relationships>
</file>

<file path=ppt/slides/_rels/slide57.xml.rels><?xml version="1.0" encoding="UTF-8" standalone="yes"?>
<Relationships xmlns="http://schemas.openxmlformats.org/package/2006/relationships"><Relationship Id="rId3" Type="http://schemas.openxmlformats.org/officeDocument/2006/relationships/diagramLayout" Target="../diagrams/layout47.xml"/><Relationship Id="rId4" Type="http://schemas.openxmlformats.org/officeDocument/2006/relationships/diagramQuickStyle" Target="../diagrams/quickStyle47.xml"/><Relationship Id="rId5" Type="http://schemas.openxmlformats.org/officeDocument/2006/relationships/diagramColors" Target="../diagrams/colors47.xml"/><Relationship Id="rId6" Type="http://schemas.microsoft.com/office/2007/relationships/diagramDrawing" Target="../diagrams/drawing47.xml"/><Relationship Id="rId7" Type="http://schemas.openxmlformats.org/officeDocument/2006/relationships/image" Target="../media/image63.jpg"/><Relationship Id="rId1" Type="http://schemas.openxmlformats.org/officeDocument/2006/relationships/slideLayout" Target="../slideLayouts/slideLayout4.xml"/><Relationship Id="rId2" Type="http://schemas.openxmlformats.org/officeDocument/2006/relationships/diagramData" Target="../diagrams/data47.xml"/></Relationships>
</file>

<file path=ppt/slides/_rels/slide58.xml.rels><?xml version="1.0" encoding="UTF-8" standalone="yes"?>
<Relationships xmlns="http://schemas.openxmlformats.org/package/2006/relationships"><Relationship Id="rId3" Type="http://schemas.openxmlformats.org/officeDocument/2006/relationships/diagramLayout" Target="../diagrams/layout48.xml"/><Relationship Id="rId4" Type="http://schemas.openxmlformats.org/officeDocument/2006/relationships/diagramQuickStyle" Target="../diagrams/quickStyle48.xml"/><Relationship Id="rId5" Type="http://schemas.openxmlformats.org/officeDocument/2006/relationships/diagramColors" Target="../diagrams/colors48.xml"/><Relationship Id="rId6" Type="http://schemas.microsoft.com/office/2007/relationships/diagramDrawing" Target="../diagrams/drawing48.xml"/><Relationship Id="rId1" Type="http://schemas.openxmlformats.org/officeDocument/2006/relationships/slideLayout" Target="../slideLayouts/slideLayout4.xml"/><Relationship Id="rId2" Type="http://schemas.openxmlformats.org/officeDocument/2006/relationships/diagramData" Target="../diagrams/data48.xml"/></Relationships>
</file>

<file path=ppt/slides/_rels/slide59.xml.rels><?xml version="1.0" encoding="UTF-8" standalone="yes"?>
<Relationships xmlns="http://schemas.openxmlformats.org/package/2006/relationships"><Relationship Id="rId3" Type="http://schemas.openxmlformats.org/officeDocument/2006/relationships/diagramLayout" Target="../diagrams/layout49.xml"/><Relationship Id="rId4" Type="http://schemas.openxmlformats.org/officeDocument/2006/relationships/diagramQuickStyle" Target="../diagrams/quickStyle49.xml"/><Relationship Id="rId5" Type="http://schemas.openxmlformats.org/officeDocument/2006/relationships/diagramColors" Target="../diagrams/colors49.xml"/><Relationship Id="rId6" Type="http://schemas.microsoft.com/office/2007/relationships/diagramDrawing" Target="../diagrams/drawing49.xml"/><Relationship Id="rId7" Type="http://schemas.openxmlformats.org/officeDocument/2006/relationships/image" Target="../media/image64.jpg"/><Relationship Id="rId1" Type="http://schemas.openxmlformats.org/officeDocument/2006/relationships/slideLayout" Target="../slideLayouts/slideLayout4.xml"/><Relationship Id="rId2" Type="http://schemas.openxmlformats.org/officeDocument/2006/relationships/diagramData" Target="../diagrams/data4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diagramLayout" Target="../diagrams/layout50.xml"/><Relationship Id="rId4" Type="http://schemas.openxmlformats.org/officeDocument/2006/relationships/diagramQuickStyle" Target="../diagrams/quickStyle50.xml"/><Relationship Id="rId5" Type="http://schemas.openxmlformats.org/officeDocument/2006/relationships/diagramColors" Target="../diagrams/colors50.xml"/><Relationship Id="rId6" Type="http://schemas.microsoft.com/office/2007/relationships/diagramDrawing" Target="../diagrams/drawing50.xml"/><Relationship Id="rId1" Type="http://schemas.openxmlformats.org/officeDocument/2006/relationships/slideLayout" Target="../slideLayouts/slideLayout4.xml"/><Relationship Id="rId2" Type="http://schemas.openxmlformats.org/officeDocument/2006/relationships/diagramData" Target="../diagrams/data50.xml"/></Relationships>
</file>

<file path=ppt/slides/_rels/slide61.xml.rels><?xml version="1.0" encoding="UTF-8" standalone="yes"?>
<Relationships xmlns="http://schemas.openxmlformats.org/package/2006/relationships"><Relationship Id="rId3" Type="http://schemas.openxmlformats.org/officeDocument/2006/relationships/diagramLayout" Target="../diagrams/layout51.xml"/><Relationship Id="rId4" Type="http://schemas.openxmlformats.org/officeDocument/2006/relationships/diagramQuickStyle" Target="../diagrams/quickStyle51.xml"/><Relationship Id="rId5" Type="http://schemas.openxmlformats.org/officeDocument/2006/relationships/diagramColors" Target="../diagrams/colors51.xml"/><Relationship Id="rId6" Type="http://schemas.microsoft.com/office/2007/relationships/diagramDrawing" Target="../diagrams/drawing51.xml"/><Relationship Id="rId7" Type="http://schemas.openxmlformats.org/officeDocument/2006/relationships/image" Target="../media/image65.jpg"/><Relationship Id="rId1" Type="http://schemas.openxmlformats.org/officeDocument/2006/relationships/slideLayout" Target="../slideLayouts/slideLayout4.xml"/><Relationship Id="rId2" Type="http://schemas.openxmlformats.org/officeDocument/2006/relationships/diagramData" Target="../diagrams/data51.xml"/></Relationships>
</file>

<file path=ppt/slides/_rels/slide62.xml.rels><?xml version="1.0" encoding="UTF-8" standalone="yes"?>
<Relationships xmlns="http://schemas.openxmlformats.org/package/2006/relationships"><Relationship Id="rId3" Type="http://schemas.openxmlformats.org/officeDocument/2006/relationships/diagramLayout" Target="../diagrams/layout52.xml"/><Relationship Id="rId4" Type="http://schemas.openxmlformats.org/officeDocument/2006/relationships/diagramQuickStyle" Target="../diagrams/quickStyle52.xml"/><Relationship Id="rId5" Type="http://schemas.openxmlformats.org/officeDocument/2006/relationships/diagramColors" Target="../diagrams/colors52.xml"/><Relationship Id="rId6" Type="http://schemas.microsoft.com/office/2007/relationships/diagramDrawing" Target="../diagrams/drawing52.xml"/><Relationship Id="rId7" Type="http://schemas.openxmlformats.org/officeDocument/2006/relationships/image" Target="../media/image66.jpg"/><Relationship Id="rId8" Type="http://schemas.openxmlformats.org/officeDocument/2006/relationships/image" Target="../media/image67.jpg"/><Relationship Id="rId1" Type="http://schemas.openxmlformats.org/officeDocument/2006/relationships/slideLayout" Target="../slideLayouts/slideLayout4.xml"/><Relationship Id="rId2" Type="http://schemas.openxmlformats.org/officeDocument/2006/relationships/diagramData" Target="../diagrams/data52.xml"/></Relationships>
</file>

<file path=ppt/slides/_rels/slide63.xml.rels><?xml version="1.0" encoding="UTF-8" standalone="yes"?>
<Relationships xmlns="http://schemas.openxmlformats.org/package/2006/relationships"><Relationship Id="rId3" Type="http://schemas.openxmlformats.org/officeDocument/2006/relationships/diagramData" Target="../diagrams/data53.xml"/><Relationship Id="rId4" Type="http://schemas.openxmlformats.org/officeDocument/2006/relationships/diagramLayout" Target="../diagrams/layout53.xml"/><Relationship Id="rId5" Type="http://schemas.openxmlformats.org/officeDocument/2006/relationships/diagramQuickStyle" Target="../diagrams/quickStyle53.xml"/><Relationship Id="rId6" Type="http://schemas.openxmlformats.org/officeDocument/2006/relationships/diagramColors" Target="../diagrams/colors53.xml"/><Relationship Id="rId7" Type="http://schemas.microsoft.com/office/2007/relationships/diagramDrawing" Target="../diagrams/drawing53.xml"/><Relationship Id="rId1" Type="http://schemas.openxmlformats.org/officeDocument/2006/relationships/slideLayout" Target="../slideLayouts/slideLayout4.xml"/><Relationship Id="rId2" Type="http://schemas.openxmlformats.org/officeDocument/2006/relationships/image" Target="../media/image68.jpg"/></Relationships>
</file>

<file path=ppt/slides/_rels/slide64.xml.rels><?xml version="1.0" encoding="UTF-8" standalone="yes"?>
<Relationships xmlns="http://schemas.openxmlformats.org/package/2006/relationships"><Relationship Id="rId3" Type="http://schemas.openxmlformats.org/officeDocument/2006/relationships/diagramLayout" Target="../diagrams/layout54.xml"/><Relationship Id="rId4" Type="http://schemas.openxmlformats.org/officeDocument/2006/relationships/diagramQuickStyle" Target="../diagrams/quickStyle54.xml"/><Relationship Id="rId5" Type="http://schemas.openxmlformats.org/officeDocument/2006/relationships/diagramColors" Target="../diagrams/colors54.xml"/><Relationship Id="rId6" Type="http://schemas.microsoft.com/office/2007/relationships/diagramDrawing" Target="../diagrams/drawing54.xml"/><Relationship Id="rId7" Type="http://schemas.openxmlformats.org/officeDocument/2006/relationships/image" Target="../media/image69.jpg"/><Relationship Id="rId1" Type="http://schemas.openxmlformats.org/officeDocument/2006/relationships/slideLayout" Target="../slideLayouts/slideLayout4.xml"/><Relationship Id="rId2" Type="http://schemas.openxmlformats.org/officeDocument/2006/relationships/diagramData" Target="../diagrams/data54.xml"/></Relationships>
</file>

<file path=ppt/slides/_rels/slide65.xml.rels><?xml version="1.0" encoding="UTF-8" standalone="yes"?>
<Relationships xmlns="http://schemas.openxmlformats.org/package/2006/relationships"><Relationship Id="rId3" Type="http://schemas.openxmlformats.org/officeDocument/2006/relationships/diagramData" Target="../diagrams/data55.xml"/><Relationship Id="rId4" Type="http://schemas.openxmlformats.org/officeDocument/2006/relationships/diagramLayout" Target="../diagrams/layout55.xml"/><Relationship Id="rId5" Type="http://schemas.openxmlformats.org/officeDocument/2006/relationships/diagramQuickStyle" Target="../diagrams/quickStyle55.xml"/><Relationship Id="rId6" Type="http://schemas.openxmlformats.org/officeDocument/2006/relationships/diagramColors" Target="../diagrams/colors55.xml"/><Relationship Id="rId7" Type="http://schemas.microsoft.com/office/2007/relationships/diagramDrawing" Target="../diagrams/drawing55.xml"/><Relationship Id="rId1" Type="http://schemas.openxmlformats.org/officeDocument/2006/relationships/slideLayout" Target="../slideLayouts/slideLayout4.xml"/><Relationship Id="rId2" Type="http://schemas.openxmlformats.org/officeDocument/2006/relationships/image" Target="../media/image70.jpg"/></Relationships>
</file>

<file path=ppt/slides/_rels/slide66.xml.rels><?xml version="1.0" encoding="UTF-8" standalone="yes"?>
<Relationships xmlns="http://schemas.openxmlformats.org/package/2006/relationships"><Relationship Id="rId3" Type="http://schemas.openxmlformats.org/officeDocument/2006/relationships/diagramLayout" Target="../diagrams/layout56.xml"/><Relationship Id="rId4" Type="http://schemas.openxmlformats.org/officeDocument/2006/relationships/diagramQuickStyle" Target="../diagrams/quickStyle56.xml"/><Relationship Id="rId5" Type="http://schemas.openxmlformats.org/officeDocument/2006/relationships/diagramColors" Target="../diagrams/colors56.xml"/><Relationship Id="rId6" Type="http://schemas.microsoft.com/office/2007/relationships/diagramDrawing" Target="../diagrams/drawing56.xml"/><Relationship Id="rId7" Type="http://schemas.openxmlformats.org/officeDocument/2006/relationships/image" Target="../media/image71.jpg"/><Relationship Id="rId1" Type="http://schemas.openxmlformats.org/officeDocument/2006/relationships/slideLayout" Target="../slideLayouts/slideLayout4.xml"/><Relationship Id="rId2" Type="http://schemas.openxmlformats.org/officeDocument/2006/relationships/diagramData" Target="../diagrams/data56.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72.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4.jpeg"/></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diagramData" Target="../diagrams/data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Subtítulo"/>
          <p:cNvSpPr txBox="1">
            <a:spLocks/>
          </p:cNvSpPr>
          <p:nvPr/>
        </p:nvSpPr>
        <p:spPr>
          <a:xfrm>
            <a:off x="1043608" y="2708275"/>
            <a:ext cx="7344742" cy="3859213"/>
          </a:xfrm>
          <a:prstGeom prst="rect">
            <a:avLst/>
          </a:prstGeom>
        </p:spPr>
        <p:txBody>
          <a:bodyPr>
            <a:normAutofit/>
          </a:bodyPr>
          <a:lstStyle/>
          <a:p>
            <a:pPr marL="342900" indent="-342900" fontAlgn="auto">
              <a:spcBef>
                <a:spcPct val="20000"/>
              </a:spcBef>
              <a:spcAft>
                <a:spcPts val="0"/>
              </a:spcAft>
              <a:defRPr/>
            </a:pPr>
            <a:r>
              <a:rPr lang="es-MX" sz="1600" b="1" dirty="0">
                <a:latin typeface="Times New Roman" pitchFamily="18" charset="0"/>
                <a:cs typeface="Times New Roman" pitchFamily="18" charset="0"/>
              </a:rPr>
              <a:t>LICENCIATURA: ECONOMÍA</a:t>
            </a:r>
          </a:p>
          <a:p>
            <a:pPr marL="342900" indent="-342900" fontAlgn="auto">
              <a:spcBef>
                <a:spcPct val="20000"/>
              </a:spcBef>
              <a:spcAft>
                <a:spcPts val="0"/>
              </a:spcAft>
              <a:defRPr/>
            </a:pPr>
            <a:r>
              <a:rPr lang="es-MX" sz="1600" b="1" dirty="0">
                <a:latin typeface="Times New Roman" pitchFamily="18" charset="0"/>
                <a:cs typeface="Times New Roman" pitchFamily="18" charset="0"/>
              </a:rPr>
              <a:t>UNIDAD DE APRENDIZAJE: </a:t>
            </a:r>
            <a:r>
              <a:rPr lang="es-MX" sz="1600" b="1" u="sng" dirty="0">
                <a:latin typeface="Times New Roman" pitchFamily="18" charset="0"/>
                <a:cs typeface="Times New Roman" pitchFamily="18" charset="0"/>
              </a:rPr>
              <a:t>ECONOMÍA MEXICANA</a:t>
            </a:r>
            <a:endParaRPr lang="es-MX" sz="1600" b="1" dirty="0">
              <a:latin typeface="Times New Roman" pitchFamily="18" charset="0"/>
              <a:cs typeface="Times New Roman" pitchFamily="18" charset="0"/>
            </a:endParaRPr>
          </a:p>
          <a:p>
            <a:pPr marL="342900" indent="-342900" fontAlgn="auto">
              <a:spcBef>
                <a:spcPct val="20000"/>
              </a:spcBef>
              <a:spcAft>
                <a:spcPts val="0"/>
              </a:spcAft>
              <a:defRPr/>
            </a:pPr>
            <a:r>
              <a:rPr lang="es-MX" sz="1600" b="1" u="sng" dirty="0" smtClean="0">
                <a:latin typeface="Times New Roman" pitchFamily="18" charset="0"/>
                <a:cs typeface="Times New Roman" pitchFamily="18" charset="0"/>
              </a:rPr>
              <a:t>TEMA </a:t>
            </a:r>
            <a:r>
              <a:rPr lang="es-MX" sz="1600" b="1" u="sng" dirty="0">
                <a:latin typeface="Times New Roman" pitchFamily="18" charset="0"/>
                <a:cs typeface="Times New Roman" pitchFamily="18" charset="0"/>
              </a:rPr>
              <a:t>DE LA UNIDAD DE APRENDIZAJE:</a:t>
            </a:r>
          </a:p>
          <a:p>
            <a:pPr marL="342900" indent="-342900" fontAlgn="auto">
              <a:spcBef>
                <a:spcPct val="20000"/>
              </a:spcBef>
              <a:spcAft>
                <a:spcPts val="0"/>
              </a:spcAft>
              <a:defRPr/>
            </a:pPr>
            <a:endParaRPr lang="es-MX" sz="1400" b="1" u="sng" dirty="0" smtClean="0">
              <a:latin typeface="Times New Roman" pitchFamily="18" charset="0"/>
              <a:cs typeface="Times New Roman" pitchFamily="18" charset="0"/>
            </a:endParaRPr>
          </a:p>
          <a:p>
            <a:pPr marL="342900" indent="-342900">
              <a:spcBef>
                <a:spcPct val="20000"/>
              </a:spcBef>
              <a:defRPr/>
            </a:pPr>
            <a:r>
              <a:rPr lang="es-MX" b="1" dirty="0">
                <a:latin typeface="Times New Roman" charset="0"/>
                <a:ea typeface="Times New Roman" charset="0"/>
                <a:cs typeface="Times New Roman" charset="0"/>
              </a:rPr>
              <a:t>4. Reformas económicas y transición hacia el cambio estructural de la economía mexicana en la década de los años noventa.</a:t>
            </a:r>
            <a:endParaRPr lang="es-ES_tradnl" b="1" dirty="0">
              <a:latin typeface="Times New Roman" charset="0"/>
              <a:ea typeface="Times New Roman" charset="0"/>
              <a:cs typeface="Times New Roman" charset="0"/>
            </a:endParaRPr>
          </a:p>
          <a:p>
            <a:pPr marL="342900" indent="-342900" fontAlgn="auto">
              <a:spcBef>
                <a:spcPct val="20000"/>
              </a:spcBef>
              <a:spcAft>
                <a:spcPts val="0"/>
              </a:spcAft>
              <a:defRPr/>
            </a:pPr>
            <a:endParaRPr lang="es-MX" sz="1400" b="1" u="sng" dirty="0">
              <a:latin typeface="Times New Roman" pitchFamily="18" charset="0"/>
              <a:cs typeface="Times New Roman" pitchFamily="18" charset="0"/>
            </a:endParaRPr>
          </a:p>
        </p:txBody>
      </p:sp>
      <p:sp>
        <p:nvSpPr>
          <p:cNvPr id="5" name="1 Título"/>
          <p:cNvSpPr txBox="1">
            <a:spLocks/>
          </p:cNvSpPr>
          <p:nvPr/>
        </p:nvSpPr>
        <p:spPr>
          <a:xfrm>
            <a:off x="755650" y="5661025"/>
            <a:ext cx="7704138" cy="720725"/>
          </a:xfrm>
          <a:prstGeom prst="rect">
            <a:avLst/>
          </a:prstGeom>
        </p:spPr>
        <p:txBody>
          <a:bodyPr anchor="ctr">
            <a:normAutofit/>
          </a:bodyPr>
          <a:lstStyle/>
          <a:p>
            <a:pPr algn="r" fontAlgn="auto">
              <a:spcAft>
                <a:spcPts val="0"/>
              </a:spcAft>
              <a:defRPr/>
            </a:pPr>
            <a:r>
              <a:rPr lang="es-MX" sz="1400" b="1" dirty="0">
                <a:latin typeface="Times New Roman" pitchFamily="18" charset="0"/>
                <a:ea typeface="+mj-ea"/>
                <a:cs typeface="Times New Roman" pitchFamily="18" charset="0"/>
              </a:rPr>
              <a:t>ELABORADO POR: SERGIO MIRANDA GONZÁLEZ</a:t>
            </a:r>
          </a:p>
          <a:p>
            <a:pPr algn="r" fontAlgn="auto">
              <a:spcAft>
                <a:spcPts val="0"/>
              </a:spcAft>
              <a:defRPr/>
            </a:pPr>
            <a:r>
              <a:rPr lang="es-MX" sz="1400" b="1" dirty="0" smtClean="0">
                <a:latin typeface="Times New Roman" pitchFamily="18" charset="0"/>
                <a:ea typeface="+mj-ea"/>
                <a:cs typeface="Times New Roman" pitchFamily="18" charset="0"/>
              </a:rPr>
              <a:t>SEPTIEMBRE DE </a:t>
            </a:r>
            <a:r>
              <a:rPr lang="es-MX" sz="1400" b="1" dirty="0" smtClean="0">
                <a:latin typeface="Times New Roman" pitchFamily="18" charset="0"/>
                <a:ea typeface="+mj-ea"/>
                <a:cs typeface="Times New Roman" pitchFamily="18" charset="0"/>
              </a:rPr>
              <a:t>2017</a:t>
            </a:r>
            <a:endParaRPr lang="es-MX" sz="1400" b="1" dirty="0">
              <a:latin typeface="Times New Roman" pitchFamily="18" charset="0"/>
              <a:ea typeface="+mj-ea"/>
              <a:cs typeface="Times New Roman" pitchFamily="18" charset="0"/>
            </a:endParaRPr>
          </a:p>
        </p:txBody>
      </p:sp>
      <p:pic>
        <p:nvPicPr>
          <p:cNvPr id="6" name="Picture 2" descr="G:\uaemescudo.png"/>
          <p:cNvPicPr>
            <a:picLocks noChangeAspect="1" noChangeArrowheads="1"/>
          </p:cNvPicPr>
          <p:nvPr/>
        </p:nvPicPr>
        <p:blipFill>
          <a:blip r:embed="rId2" cstate="print"/>
          <a:srcRect/>
          <a:stretch>
            <a:fillRect/>
          </a:stretch>
        </p:blipFill>
        <p:spPr bwMode="auto">
          <a:xfrm>
            <a:off x="755650" y="549275"/>
            <a:ext cx="1117600" cy="1079500"/>
          </a:xfrm>
          <a:prstGeom prst="rect">
            <a:avLst/>
          </a:prstGeom>
          <a:noFill/>
          <a:ln w="9525">
            <a:noFill/>
            <a:miter lim="800000"/>
            <a:headEnd/>
            <a:tailEnd/>
          </a:ln>
        </p:spPr>
      </p:pic>
      <p:pic>
        <p:nvPicPr>
          <p:cNvPr id="7" name="Picture 3" descr="G:\escudoeco.jpg"/>
          <p:cNvPicPr>
            <a:picLocks noChangeAspect="1" noChangeArrowheads="1"/>
          </p:cNvPicPr>
          <p:nvPr/>
        </p:nvPicPr>
        <p:blipFill>
          <a:blip r:embed="rId3" cstate="print"/>
          <a:srcRect/>
          <a:stretch>
            <a:fillRect/>
          </a:stretch>
        </p:blipFill>
        <p:spPr bwMode="auto">
          <a:xfrm>
            <a:off x="7308850" y="549275"/>
            <a:ext cx="1093788" cy="1073150"/>
          </a:xfrm>
          <a:prstGeom prst="rect">
            <a:avLst/>
          </a:prstGeom>
          <a:noFill/>
          <a:ln w="9525">
            <a:noFill/>
            <a:miter lim="800000"/>
            <a:headEnd/>
            <a:tailEnd/>
          </a:ln>
        </p:spPr>
      </p:pic>
      <p:sp>
        <p:nvSpPr>
          <p:cNvPr id="8" name="1 Título"/>
          <p:cNvSpPr txBox="1">
            <a:spLocks/>
          </p:cNvSpPr>
          <p:nvPr/>
        </p:nvSpPr>
        <p:spPr>
          <a:xfrm>
            <a:off x="395288" y="1557338"/>
            <a:ext cx="8143875" cy="358775"/>
          </a:xfrm>
          <a:prstGeom prst="rect">
            <a:avLst/>
          </a:prstGeom>
        </p:spPr>
        <p:txBody>
          <a:bodyPr anchor="ctr"/>
          <a:lstStyle/>
          <a:p>
            <a:pPr algn="ctr" fontAlgn="auto">
              <a:spcAft>
                <a:spcPts val="0"/>
              </a:spcAft>
              <a:defRPr/>
            </a:pPr>
            <a:r>
              <a:rPr lang="es-MX" sz="2000" b="1" dirty="0">
                <a:latin typeface="Times New Roman" pitchFamily="18" charset="0"/>
                <a:ea typeface="+mj-ea"/>
                <a:cs typeface="Times New Roman" pitchFamily="18" charset="0"/>
              </a:rPr>
              <a:t>MATERIAL AUDIOVISUAL DIAPOSITIVAS</a:t>
            </a:r>
          </a:p>
        </p:txBody>
      </p:sp>
      <p:sp>
        <p:nvSpPr>
          <p:cNvPr id="9" name="9 Rectángulo"/>
          <p:cNvSpPr>
            <a:spLocks noChangeArrowheads="1"/>
          </p:cNvSpPr>
          <p:nvPr/>
        </p:nvSpPr>
        <p:spPr bwMode="auto">
          <a:xfrm>
            <a:off x="1908175" y="620713"/>
            <a:ext cx="5327650" cy="923925"/>
          </a:xfrm>
          <a:prstGeom prst="rect">
            <a:avLst/>
          </a:prstGeom>
          <a:noFill/>
          <a:ln w="9525">
            <a:noFill/>
            <a:miter lim="800000"/>
            <a:headEnd/>
            <a:tailEnd/>
          </a:ln>
        </p:spPr>
        <p:txBody>
          <a:bodyPr>
            <a:spAutoFit/>
          </a:bodyPr>
          <a:lstStyle/>
          <a:p>
            <a:pPr algn="ctr"/>
            <a:r>
              <a:rPr lang="es-MX" b="1">
                <a:latin typeface="Times New Roman" pitchFamily="18" charset="0"/>
                <a:cs typeface="Times New Roman" pitchFamily="18" charset="0"/>
              </a:rPr>
              <a:t>UNIVERSIDAD AUTONOMA DEL ESTADO DE MEXICO</a:t>
            </a:r>
          </a:p>
          <a:p>
            <a:pPr algn="ctr"/>
            <a:r>
              <a:rPr lang="es-MX" b="1">
                <a:latin typeface="Times New Roman" pitchFamily="18" charset="0"/>
                <a:cs typeface="Times New Roman" pitchFamily="18" charset="0"/>
              </a:rPr>
              <a:t>Facultad de Economía</a:t>
            </a:r>
          </a:p>
        </p:txBody>
      </p:sp>
      <p:sp>
        <p:nvSpPr>
          <p:cNvPr id="10" name="10 Rectángulo"/>
          <p:cNvSpPr>
            <a:spLocks noChangeArrowheads="1"/>
          </p:cNvSpPr>
          <p:nvPr/>
        </p:nvSpPr>
        <p:spPr bwMode="auto">
          <a:xfrm>
            <a:off x="395288" y="1989138"/>
            <a:ext cx="8353176" cy="430887"/>
          </a:xfrm>
          <a:prstGeom prst="rect">
            <a:avLst/>
          </a:prstGeom>
          <a:noFill/>
          <a:ln w="9525">
            <a:noFill/>
            <a:miter lim="800000"/>
            <a:headEnd/>
            <a:tailEnd/>
          </a:ln>
        </p:spPr>
        <p:txBody>
          <a:bodyPr wrap="square">
            <a:spAutoFit/>
          </a:bodyPr>
          <a:lstStyle/>
          <a:p>
            <a:pPr algn="ctr"/>
            <a:r>
              <a:rPr lang="es-MX" sz="2200" b="1" smtClean="0">
                <a:latin typeface="Times New Roman" pitchFamily="18" charset="0"/>
                <a:cs typeface="Times New Roman" pitchFamily="18" charset="0"/>
              </a:rPr>
              <a:t>Desequilibrios estructurales de la economía mexiacana: 1980-1990 </a:t>
            </a:r>
            <a:endParaRPr lang="es-MX" sz="2200" b="1" dirty="0">
              <a:latin typeface="Times New Roman" pitchFamily="18" charset="0"/>
              <a:cs typeface="Times New Roman" pitchFamily="18" charset="0"/>
            </a:endParaRPr>
          </a:p>
        </p:txBody>
      </p:sp>
    </p:spTree>
    <p:extLst>
      <p:ext uri="{BB962C8B-B14F-4D97-AF65-F5344CB8AC3E}">
        <p14:creationId xmlns:p14="http://schemas.microsoft.com/office/powerpoint/2010/main" val="6381555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1075620850"/>
              </p:ext>
            </p:extLst>
          </p:nvPr>
        </p:nvGraphicFramePr>
        <p:xfrm>
          <a:off x="457200" y="188640"/>
          <a:ext cx="8229600" cy="593752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68377856"/>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6 Marcador de contenido"/>
          <p:cNvGraphicFramePr>
            <a:graphicFrameLocks noGrp="1"/>
          </p:cNvGraphicFramePr>
          <p:nvPr>
            <p:ph sz="half" idx="1"/>
            <p:extLst>
              <p:ext uri="{D42A27DB-BD31-4B8C-83A1-F6EECF244321}">
                <p14:modId xmlns:p14="http://schemas.microsoft.com/office/powerpoint/2010/main" val="4001520705"/>
              </p:ext>
            </p:extLst>
          </p:nvPr>
        </p:nvGraphicFramePr>
        <p:xfrm>
          <a:off x="179512" y="332656"/>
          <a:ext cx="8640960" cy="62646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1621885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sz="half" idx="1"/>
            <p:extLst>
              <p:ext uri="{D42A27DB-BD31-4B8C-83A1-F6EECF244321}">
                <p14:modId xmlns:p14="http://schemas.microsoft.com/office/powerpoint/2010/main" val="2079802985"/>
              </p:ext>
            </p:extLst>
          </p:nvPr>
        </p:nvGraphicFramePr>
        <p:xfrm>
          <a:off x="323528" y="476672"/>
          <a:ext cx="8291264" cy="58326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74377221"/>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4797152"/>
            <a:ext cx="4038600" cy="1800200"/>
          </a:xfrm>
        </p:spPr>
        <p:txBody>
          <a:bodyPr>
            <a:normAutofit/>
          </a:bodyPr>
          <a:lstStyle/>
          <a:p>
            <a:pPr marL="0" lvl="0" indent="0">
              <a:buNone/>
            </a:pPr>
            <a:endParaRPr lang="es-MX" dirty="0"/>
          </a:p>
          <a:p>
            <a:endParaRPr lang="es-MX" dirty="0"/>
          </a:p>
        </p:txBody>
      </p:sp>
      <p:graphicFrame>
        <p:nvGraphicFramePr>
          <p:cNvPr id="5" name="4 Marcador de contenido"/>
          <p:cNvGraphicFramePr>
            <a:graphicFrameLocks noGrp="1"/>
          </p:cNvGraphicFramePr>
          <p:nvPr>
            <p:ph sz="half" idx="2"/>
            <p:extLst>
              <p:ext uri="{D42A27DB-BD31-4B8C-83A1-F6EECF244321}">
                <p14:modId xmlns:p14="http://schemas.microsoft.com/office/powerpoint/2010/main" val="1364079450"/>
              </p:ext>
            </p:extLst>
          </p:nvPr>
        </p:nvGraphicFramePr>
        <p:xfrm>
          <a:off x="2195736" y="620688"/>
          <a:ext cx="6347048" cy="424775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050" name="Picture 2" descr="http://actualidad.rt.com/images/publications/37/7642/wLoWep41eY.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39552" y="2636912"/>
            <a:ext cx="4320480" cy="33523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1616890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sz="half" idx="1"/>
            <p:extLst>
              <p:ext uri="{D42A27DB-BD31-4B8C-83A1-F6EECF244321}">
                <p14:modId xmlns:p14="http://schemas.microsoft.com/office/powerpoint/2010/main" val="861950243"/>
              </p:ext>
            </p:extLst>
          </p:nvPr>
        </p:nvGraphicFramePr>
        <p:xfrm>
          <a:off x="827584" y="476673"/>
          <a:ext cx="7859216" cy="23762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074" name="Picture 2" descr="http://mexicomaxico.org/Voto/images/CrisisMex2.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259632" y="2852936"/>
            <a:ext cx="6667500" cy="2664296"/>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a:extLst/>
        </p:spPr>
      </p:pic>
    </p:spTree>
    <p:extLst>
      <p:ext uri="{BB962C8B-B14F-4D97-AF65-F5344CB8AC3E}">
        <p14:creationId xmlns:p14="http://schemas.microsoft.com/office/powerpoint/2010/main" val="354786212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sz="half" idx="1"/>
            <p:extLst>
              <p:ext uri="{D42A27DB-BD31-4B8C-83A1-F6EECF244321}">
                <p14:modId xmlns:p14="http://schemas.microsoft.com/office/powerpoint/2010/main" val="3212197924"/>
              </p:ext>
            </p:extLst>
          </p:nvPr>
        </p:nvGraphicFramePr>
        <p:xfrm>
          <a:off x="4716016" y="404664"/>
          <a:ext cx="4038600" cy="56886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098" name="Picture 2" descr="http://t1.gstatic.com/images?q=tbn:ANd9GcRxJyh_9bp32s7GrWBFa2WbH0vfFQ84-62rjudQggS7AXHoIhF89w"/>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6833" y="332656"/>
            <a:ext cx="1512168" cy="1905000"/>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http://3.bp.blogspot.com/_1VOt1ld3Ik8/S8fmmv1DskI/AAAAAAAAABI/Ibeho6ac5Jo/s320/crisis+economica.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979712" y="1844824"/>
            <a:ext cx="2828925" cy="2857500"/>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http://www.deslinde.org.co/IMG/arton440.jp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43085" y="4044872"/>
            <a:ext cx="2284699" cy="25131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83639451"/>
      </p:ext>
    </p:extLst>
  </p:cSld>
  <p:clrMapOvr>
    <a:masterClrMapping/>
  </p:clrMapOvr>
  <p:transition spd="slow">
    <p:push di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sz="half" idx="1"/>
            <p:extLst>
              <p:ext uri="{D42A27DB-BD31-4B8C-83A1-F6EECF244321}">
                <p14:modId xmlns:p14="http://schemas.microsoft.com/office/powerpoint/2010/main" val="1793105483"/>
              </p:ext>
            </p:extLst>
          </p:nvPr>
        </p:nvGraphicFramePr>
        <p:xfrm>
          <a:off x="611560" y="260648"/>
          <a:ext cx="8075240" cy="586551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122" name="Picture 2" descr="http://2.bp.blogspot.com/-UBGCv9dyMMw/TqxfiSDePzI/AAAAAAAAAaI/zznNV2oRvWg/s1600/inflacion.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1146" y="1838242"/>
            <a:ext cx="2544217" cy="34381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57872508"/>
      </p:ext>
    </p:extLst>
  </p:cSld>
  <p:clrMapOvr>
    <a:masterClrMapping/>
  </p:clrMapOvr>
  <p:transition spd="slow">
    <p:wip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sz="half" idx="1"/>
            <p:extLst>
              <p:ext uri="{D42A27DB-BD31-4B8C-83A1-F6EECF244321}">
                <p14:modId xmlns:p14="http://schemas.microsoft.com/office/powerpoint/2010/main" val="507397747"/>
              </p:ext>
            </p:extLst>
          </p:nvPr>
        </p:nvGraphicFramePr>
        <p:xfrm>
          <a:off x="1957636" y="188912"/>
          <a:ext cx="6729164" cy="626442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146" name="Picture 2" descr="http://t3.gstatic.com/images?q=tbn:ANd9GcTjTDBuS2N_OoH8p3HQe2YFn4OJAQzgKn3tcSpI1C9INoU9hcKK"/>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51520" y="5013176"/>
            <a:ext cx="2771800" cy="1301395"/>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http://t2.gstatic.com/images?q=tbn:ANd9GcS6q3oOOIftcuvEtuqtEpcQCEIBQP3NTRaGlrJPTWV_gPO2HAcH"/>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23493" y="2204864"/>
            <a:ext cx="1783515" cy="13601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05835091"/>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smtClean="0">
                <a:latin typeface="Monotype Corsiva" pitchFamily="66" charset="0"/>
              </a:rPr>
              <a:t>CAPÍTULO II</a:t>
            </a:r>
            <a:endParaRPr lang="es-MX" dirty="0">
              <a:latin typeface="Monotype Corsiva" pitchFamily="66" charset="0"/>
            </a:endParaRPr>
          </a:p>
        </p:txBody>
      </p:sp>
      <p:sp>
        <p:nvSpPr>
          <p:cNvPr id="5" name="4 Marcador de contenido"/>
          <p:cNvSpPr>
            <a:spLocks noGrp="1"/>
          </p:cNvSpPr>
          <p:nvPr>
            <p:ph idx="1"/>
          </p:nvPr>
        </p:nvSpPr>
        <p:spPr/>
        <p:txBody>
          <a:bodyPr/>
          <a:lstStyle/>
          <a:p>
            <a:pPr lvl="0" algn="ctr"/>
            <a:r>
              <a:rPr lang="es-MX" b="1" dirty="0">
                <a:latin typeface="Monotype Corsiva" pitchFamily="66" charset="0"/>
              </a:rPr>
              <a:t>REFORMA FINANCIERA Y FISCAL</a:t>
            </a:r>
            <a:endParaRPr lang="es-MX" dirty="0">
              <a:latin typeface="Monotype Corsiva" pitchFamily="66" charset="0"/>
            </a:endParaRPr>
          </a:p>
          <a:p>
            <a:pPr marL="0" indent="0">
              <a:buNone/>
            </a:pPr>
            <a:endParaRPr lang="es-MX" dirty="0"/>
          </a:p>
        </p:txBody>
      </p:sp>
      <p:pic>
        <p:nvPicPr>
          <p:cNvPr id="3" name="2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19672" y="2708920"/>
            <a:ext cx="5832648" cy="2804145"/>
          </a:xfrm>
          <a:prstGeom prst="rect">
            <a:avLst/>
          </a:prstGeom>
        </p:spPr>
      </p:pic>
    </p:spTree>
    <p:extLst>
      <p:ext uri="{BB962C8B-B14F-4D97-AF65-F5344CB8AC3E}">
        <p14:creationId xmlns:p14="http://schemas.microsoft.com/office/powerpoint/2010/main" val="169116636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6 Marcador de contenido"/>
          <p:cNvGraphicFramePr>
            <a:graphicFrameLocks noGrp="1"/>
          </p:cNvGraphicFramePr>
          <p:nvPr>
            <p:ph sz="half" idx="1"/>
            <p:extLst>
              <p:ext uri="{D42A27DB-BD31-4B8C-83A1-F6EECF244321}">
                <p14:modId xmlns:p14="http://schemas.microsoft.com/office/powerpoint/2010/main" val="4253284398"/>
              </p:ext>
            </p:extLst>
          </p:nvPr>
        </p:nvGraphicFramePr>
        <p:xfrm>
          <a:off x="323528" y="260648"/>
          <a:ext cx="8363272" cy="586551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026" name="Picture 2" descr="http://t2.gstatic.com/images?q=tbn:ANd9GcQf8On5rMvqBdRHZIOeV3RSI8DlmvVC3pEfgRLXFu3CAMxQlycH"/>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156176" y="4869160"/>
            <a:ext cx="2619375" cy="17430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71123631"/>
      </p:ext>
    </p:extLst>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684213" y="620713"/>
            <a:ext cx="7704137" cy="863600"/>
          </a:xfrm>
          <a:prstGeom prst="rect">
            <a:avLst/>
          </a:prstGeom>
        </p:spPr>
        <p:txBody>
          <a:bodyPr anchor="ctr">
            <a:normAutofit fontScale="70000" lnSpcReduction="20000"/>
          </a:bodyPr>
          <a:lstStyle/>
          <a:p>
            <a:pPr algn="ctr" fontAlgn="auto">
              <a:spcAft>
                <a:spcPts val="0"/>
              </a:spcAft>
              <a:defRPr/>
            </a:pPr>
            <a:r>
              <a:rPr lang="es-MX" sz="4400" b="1" dirty="0">
                <a:latin typeface="Times New Roman" pitchFamily="18" charset="0"/>
                <a:ea typeface="+mj-ea"/>
                <a:cs typeface="Times New Roman" pitchFamily="18" charset="0"/>
              </a:rPr>
              <a:t>GUIA EXPLICATIVA PARA EL EMPLEO DE ESTE MATERIAL</a:t>
            </a:r>
          </a:p>
        </p:txBody>
      </p:sp>
      <p:sp>
        <p:nvSpPr>
          <p:cNvPr id="3" name="5 Rectángulo"/>
          <p:cNvSpPr/>
          <p:nvPr/>
        </p:nvSpPr>
        <p:spPr>
          <a:xfrm>
            <a:off x="900113" y="1484313"/>
            <a:ext cx="7416800" cy="4608512"/>
          </a:xfrm>
          <a:prstGeom prst="rect">
            <a:avLst/>
          </a:prstGeom>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es-MX"/>
          </a:p>
        </p:txBody>
      </p:sp>
      <p:sp>
        <p:nvSpPr>
          <p:cNvPr id="4" name="6 Marcador de contenido"/>
          <p:cNvSpPr txBox="1">
            <a:spLocks/>
          </p:cNvSpPr>
          <p:nvPr/>
        </p:nvSpPr>
        <p:spPr>
          <a:xfrm>
            <a:off x="1042988" y="1628800"/>
            <a:ext cx="7129462" cy="4406240"/>
          </a:xfrm>
          <a:prstGeom prst="rect">
            <a:avLst/>
          </a:prstGeom>
        </p:spPr>
        <p:txBody>
          <a:bodyPr>
            <a:normAutofit fontScale="85000" lnSpcReduction="20000"/>
          </a:bodyPr>
          <a:lstStyle/>
          <a:p>
            <a:pPr indent="-274320" algn="just" fontAlgn="auto">
              <a:spcBef>
                <a:spcPct val="20000"/>
              </a:spcBef>
              <a:spcAft>
                <a:spcPts val="0"/>
              </a:spcAft>
              <a:buClr>
                <a:schemeClr val="accent2"/>
              </a:buClr>
              <a:buSzPct val="170000"/>
              <a:buFont typeface="Rage Italic" pitchFamily="66" charset="0"/>
              <a:buNone/>
              <a:defRPr/>
            </a:pPr>
            <a:r>
              <a:rPr lang="es-MX" sz="1900" b="1" dirty="0">
                <a:solidFill>
                  <a:schemeClr val="bg1"/>
                </a:solidFill>
                <a:latin typeface="Times New Roman" pitchFamily="18" charset="0"/>
                <a:cs typeface="Times New Roman" pitchFamily="18" charset="0"/>
              </a:rPr>
              <a:t>Este material </a:t>
            </a:r>
            <a:r>
              <a:rPr lang="es-MX" sz="1900" b="1" dirty="0" smtClean="0">
                <a:solidFill>
                  <a:schemeClr val="bg1"/>
                </a:solidFill>
                <a:latin typeface="Times New Roman" pitchFamily="18" charset="0"/>
                <a:cs typeface="Times New Roman" pitchFamily="18" charset="0"/>
              </a:rPr>
              <a:t>brinda los brevemente los antecedentes básicos acerca de las etapas de crisis, reformas estructurales y modelos de crecimiento de la economía mexicana.</a:t>
            </a:r>
          </a:p>
          <a:p>
            <a:pPr indent="-274320" algn="just" fontAlgn="auto">
              <a:spcBef>
                <a:spcPct val="20000"/>
              </a:spcBef>
              <a:spcAft>
                <a:spcPts val="0"/>
              </a:spcAft>
              <a:buClr>
                <a:schemeClr val="accent2"/>
              </a:buClr>
              <a:buSzPct val="170000"/>
              <a:buFont typeface="Rage Italic" pitchFamily="66" charset="0"/>
              <a:buNone/>
              <a:defRPr/>
            </a:pPr>
            <a:endParaRPr lang="es-MX" sz="1900" b="1" dirty="0" smtClean="0">
              <a:solidFill>
                <a:schemeClr val="bg1"/>
              </a:solidFill>
              <a:latin typeface="Times New Roman" pitchFamily="18" charset="0"/>
              <a:cs typeface="Times New Roman" pitchFamily="18" charset="0"/>
            </a:endParaRPr>
          </a:p>
          <a:p>
            <a:pPr indent="-274320" algn="just" fontAlgn="auto">
              <a:spcBef>
                <a:spcPct val="20000"/>
              </a:spcBef>
              <a:spcAft>
                <a:spcPts val="0"/>
              </a:spcAft>
              <a:buClr>
                <a:schemeClr val="accent2"/>
              </a:buClr>
              <a:buSzPct val="170000"/>
              <a:buFont typeface="Rage Italic" pitchFamily="66" charset="0"/>
              <a:buNone/>
              <a:defRPr/>
            </a:pPr>
            <a:r>
              <a:rPr lang="es-MX" sz="1900" b="1" dirty="0" smtClean="0">
                <a:solidFill>
                  <a:schemeClr val="bg1"/>
                </a:solidFill>
                <a:latin typeface="Times New Roman" pitchFamily="18" charset="0"/>
                <a:cs typeface="Times New Roman" pitchFamily="18" charset="0"/>
              </a:rPr>
              <a:t>El énfasis más importantes de este material es mostrar los aspectos que dan lugar al proceso de sustitución de importaciones y al papel dinámico que jugó la agricultura, particularmente la de exportación, para que el resto de los sectores económicos pudieran impulsar su desarrollo (especialmente el sector industrial).</a:t>
            </a:r>
            <a:endParaRPr lang="es-MX" sz="1900" b="1" dirty="0">
              <a:solidFill>
                <a:schemeClr val="bg1"/>
              </a:solidFill>
              <a:latin typeface="Times New Roman" pitchFamily="18" charset="0"/>
              <a:cs typeface="Times New Roman" pitchFamily="18" charset="0"/>
            </a:endParaRPr>
          </a:p>
          <a:p>
            <a:pPr indent="-274320" algn="just" fontAlgn="auto">
              <a:spcBef>
                <a:spcPct val="20000"/>
              </a:spcBef>
              <a:spcAft>
                <a:spcPts val="0"/>
              </a:spcAft>
              <a:buClr>
                <a:schemeClr val="accent2"/>
              </a:buClr>
              <a:buSzPct val="170000"/>
              <a:buFont typeface="Rage Italic" pitchFamily="66" charset="0"/>
              <a:buNone/>
              <a:defRPr/>
            </a:pPr>
            <a:endParaRPr lang="es-MX" sz="1900" b="1" dirty="0">
              <a:solidFill>
                <a:schemeClr val="bg1"/>
              </a:solidFill>
              <a:latin typeface="Times New Roman" pitchFamily="18" charset="0"/>
              <a:cs typeface="Times New Roman" pitchFamily="18" charset="0"/>
            </a:endParaRPr>
          </a:p>
          <a:p>
            <a:pPr indent="-274320" algn="just" fontAlgn="auto">
              <a:spcBef>
                <a:spcPct val="20000"/>
              </a:spcBef>
              <a:spcAft>
                <a:spcPts val="0"/>
              </a:spcAft>
              <a:buClr>
                <a:schemeClr val="accent2"/>
              </a:buClr>
              <a:buSzPct val="170000"/>
              <a:buFont typeface="Rage Italic" pitchFamily="66" charset="0"/>
              <a:buNone/>
              <a:defRPr/>
            </a:pPr>
            <a:r>
              <a:rPr lang="es-MX" sz="1900" b="1" dirty="0" smtClean="0">
                <a:solidFill>
                  <a:schemeClr val="bg1"/>
                </a:solidFill>
                <a:latin typeface="Times New Roman" pitchFamily="18" charset="0"/>
                <a:cs typeface="Times New Roman" pitchFamily="18" charset="0"/>
              </a:rPr>
              <a:t>Cada una de las diapositivas busca mostrar puntualmente los aspectos relevantes de tal manera que el alumno pueda tener un seguimiento temático y conceptual de los temas tratados.</a:t>
            </a:r>
          </a:p>
          <a:p>
            <a:pPr indent="-274320" algn="just" fontAlgn="auto">
              <a:spcBef>
                <a:spcPct val="20000"/>
              </a:spcBef>
              <a:spcAft>
                <a:spcPts val="0"/>
              </a:spcAft>
              <a:buClr>
                <a:schemeClr val="accent2"/>
              </a:buClr>
              <a:buSzPct val="170000"/>
              <a:buFont typeface="Rage Italic" pitchFamily="66" charset="0"/>
              <a:buNone/>
              <a:defRPr/>
            </a:pPr>
            <a:r>
              <a:rPr lang="es-MX" sz="1900" b="1" dirty="0" smtClean="0">
                <a:solidFill>
                  <a:schemeClr val="bg1"/>
                </a:solidFill>
                <a:latin typeface="Times New Roman" pitchFamily="18" charset="0"/>
                <a:cs typeface="Times New Roman" pitchFamily="18" charset="0"/>
              </a:rPr>
              <a:t> </a:t>
            </a:r>
            <a:endParaRPr lang="es-MX" sz="1900" b="1" dirty="0">
              <a:solidFill>
                <a:schemeClr val="bg1"/>
              </a:solidFill>
              <a:latin typeface="Times New Roman" pitchFamily="18" charset="0"/>
              <a:cs typeface="Times New Roman" pitchFamily="18" charset="0"/>
            </a:endParaRPr>
          </a:p>
          <a:p>
            <a:pPr indent="-274320" algn="just" fontAlgn="auto">
              <a:spcBef>
                <a:spcPct val="20000"/>
              </a:spcBef>
              <a:spcAft>
                <a:spcPts val="0"/>
              </a:spcAft>
              <a:buClr>
                <a:schemeClr val="accent2"/>
              </a:buClr>
              <a:buSzPct val="170000"/>
              <a:buFont typeface="Rage Italic" pitchFamily="66" charset="0"/>
              <a:buNone/>
              <a:defRPr/>
            </a:pPr>
            <a:r>
              <a:rPr lang="es-MX" sz="1900" b="1" dirty="0">
                <a:solidFill>
                  <a:schemeClr val="bg1"/>
                </a:solidFill>
                <a:latin typeface="Times New Roman" pitchFamily="18" charset="0"/>
                <a:cs typeface="Times New Roman" pitchFamily="18" charset="0"/>
              </a:rPr>
              <a:t>Este material será utilizado en </a:t>
            </a:r>
            <a:r>
              <a:rPr lang="es-MX" sz="1900" b="1" dirty="0" err="1">
                <a:solidFill>
                  <a:schemeClr val="bg1"/>
                </a:solidFill>
                <a:latin typeface="Times New Roman" pitchFamily="18" charset="0"/>
                <a:cs typeface="Times New Roman" pitchFamily="18" charset="0"/>
              </a:rPr>
              <a:t>Power</a:t>
            </a:r>
            <a:r>
              <a:rPr lang="es-MX" sz="1900" b="1" dirty="0">
                <a:solidFill>
                  <a:schemeClr val="bg1"/>
                </a:solidFill>
                <a:latin typeface="Times New Roman" pitchFamily="18" charset="0"/>
                <a:cs typeface="Times New Roman" pitchFamily="18" charset="0"/>
              </a:rPr>
              <a:t> Point versión Office  en la versión 97- 2003 o superior y requiere de una computadora que tenga mínimo 512 </a:t>
            </a:r>
            <a:r>
              <a:rPr lang="es-MX" sz="1900" b="1" dirty="0" err="1">
                <a:solidFill>
                  <a:schemeClr val="bg1"/>
                </a:solidFill>
                <a:latin typeface="Times New Roman" pitchFamily="18" charset="0"/>
                <a:cs typeface="Times New Roman" pitchFamily="18" charset="0"/>
              </a:rPr>
              <a:t>mb</a:t>
            </a:r>
            <a:r>
              <a:rPr lang="es-MX" sz="1900" b="1" dirty="0">
                <a:solidFill>
                  <a:schemeClr val="bg1"/>
                </a:solidFill>
                <a:latin typeface="Times New Roman" pitchFamily="18" charset="0"/>
                <a:cs typeface="Times New Roman" pitchFamily="18" charset="0"/>
              </a:rPr>
              <a:t> de memoria RAM dicho </a:t>
            </a:r>
            <a:r>
              <a:rPr lang="es-MX" sz="1900" b="1" dirty="0" smtClean="0">
                <a:solidFill>
                  <a:schemeClr val="bg1"/>
                </a:solidFill>
                <a:latin typeface="Times New Roman" pitchFamily="18" charset="0"/>
                <a:cs typeface="Times New Roman" pitchFamily="18" charset="0"/>
              </a:rPr>
              <a:t>programa, contar con un </a:t>
            </a:r>
            <a:r>
              <a:rPr lang="es-MX" sz="1900" b="1" dirty="0">
                <a:solidFill>
                  <a:schemeClr val="bg1"/>
                </a:solidFill>
                <a:latin typeface="Times New Roman" pitchFamily="18" charset="0"/>
                <a:cs typeface="Times New Roman" pitchFamily="18" charset="0"/>
              </a:rPr>
              <a:t>video </a:t>
            </a:r>
            <a:r>
              <a:rPr lang="es-MX" sz="1900" b="1" dirty="0" smtClean="0">
                <a:solidFill>
                  <a:schemeClr val="bg1"/>
                </a:solidFill>
                <a:latin typeface="Times New Roman" pitchFamily="18" charset="0"/>
                <a:cs typeface="Times New Roman" pitchFamily="18" charset="0"/>
              </a:rPr>
              <a:t>proyector o un televisor de pantalla plana.</a:t>
            </a:r>
          </a:p>
          <a:p>
            <a:pPr indent="-274320" algn="just" fontAlgn="auto">
              <a:spcBef>
                <a:spcPct val="20000"/>
              </a:spcBef>
              <a:spcAft>
                <a:spcPts val="0"/>
              </a:spcAft>
              <a:buClr>
                <a:schemeClr val="accent2"/>
              </a:buClr>
              <a:buSzPct val="170000"/>
              <a:buFont typeface="Rage Italic" pitchFamily="66" charset="0"/>
              <a:buNone/>
              <a:defRPr/>
            </a:pPr>
            <a:r>
              <a:rPr lang="es-MX" sz="1900" b="1" dirty="0" smtClean="0">
                <a:solidFill>
                  <a:schemeClr val="bg1"/>
                </a:solidFill>
                <a:latin typeface="Times New Roman" pitchFamily="18" charset="0"/>
                <a:cs typeface="Times New Roman" pitchFamily="18" charset="0"/>
              </a:rPr>
              <a:t>Este material comprende </a:t>
            </a:r>
            <a:r>
              <a:rPr lang="es-MX" sz="1900" b="1" dirty="0" smtClean="0">
                <a:solidFill>
                  <a:schemeClr val="bg1"/>
                </a:solidFill>
                <a:latin typeface="Times New Roman" pitchFamily="18" charset="0"/>
                <a:cs typeface="Times New Roman" pitchFamily="18" charset="0"/>
              </a:rPr>
              <a:t>68</a:t>
            </a:r>
            <a:r>
              <a:rPr lang="es-MX" sz="1900" b="1" dirty="0" smtClean="0">
                <a:solidFill>
                  <a:schemeClr val="bg1"/>
                </a:solidFill>
                <a:latin typeface="Times New Roman" pitchFamily="18" charset="0"/>
                <a:cs typeface="Times New Roman" pitchFamily="18" charset="0"/>
              </a:rPr>
              <a:t> </a:t>
            </a:r>
            <a:r>
              <a:rPr lang="es-MX" sz="1900" b="1" dirty="0" smtClean="0">
                <a:solidFill>
                  <a:schemeClr val="bg1"/>
                </a:solidFill>
                <a:latin typeface="Times New Roman" pitchFamily="18" charset="0"/>
                <a:cs typeface="Times New Roman" pitchFamily="18" charset="0"/>
              </a:rPr>
              <a:t>diapositivas.</a:t>
            </a:r>
            <a:endParaRPr lang="es-MX" sz="1900" b="1" dirty="0">
              <a:solidFill>
                <a:schemeClr val="bg1"/>
              </a:solidFill>
              <a:latin typeface="Times New Roman" pitchFamily="18" charset="0"/>
              <a:cs typeface="Times New Roman" pitchFamily="18" charset="0"/>
            </a:endParaRPr>
          </a:p>
          <a:p>
            <a:pPr indent="-274320" fontAlgn="auto">
              <a:spcBef>
                <a:spcPct val="20000"/>
              </a:spcBef>
              <a:spcAft>
                <a:spcPts val="0"/>
              </a:spcAft>
              <a:buClr>
                <a:schemeClr val="accent2"/>
              </a:buClr>
              <a:buSzPct val="170000"/>
              <a:buFont typeface="Rage Italic" pitchFamily="66" charset="0"/>
              <a:buChar char="o"/>
              <a:defRPr/>
            </a:pPr>
            <a:endParaRPr lang="es-MX" sz="2400" dirty="0">
              <a:latin typeface="+mn-lt"/>
              <a:cs typeface="+mn-cs"/>
            </a:endParaRPr>
          </a:p>
        </p:txBody>
      </p:sp>
    </p:spTree>
    <p:extLst>
      <p:ext uri="{BB962C8B-B14F-4D97-AF65-F5344CB8AC3E}">
        <p14:creationId xmlns:p14="http://schemas.microsoft.com/office/powerpoint/2010/main" val="9984537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sz="half" idx="1"/>
            <p:extLst>
              <p:ext uri="{D42A27DB-BD31-4B8C-83A1-F6EECF244321}">
                <p14:modId xmlns:p14="http://schemas.microsoft.com/office/powerpoint/2010/main" val="96494538"/>
              </p:ext>
            </p:extLst>
          </p:nvPr>
        </p:nvGraphicFramePr>
        <p:xfrm>
          <a:off x="395536" y="476672"/>
          <a:ext cx="8291264" cy="564949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9169333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p:txBody>
          <a:bodyPr>
            <a:normAutofit/>
          </a:bodyPr>
          <a:lstStyle/>
          <a:p>
            <a:r>
              <a:rPr lang="es-MX" dirty="0"/>
              <a:t>N</a:t>
            </a:r>
            <a:r>
              <a:rPr lang="es-MX" dirty="0" smtClean="0"/>
              <a:t>iveles </a:t>
            </a:r>
            <a:r>
              <a:rPr lang="es-MX" dirty="0"/>
              <a:t>del sistema financiero en México y las </a:t>
            </a:r>
            <a:r>
              <a:rPr lang="es-MX" dirty="0" smtClean="0"/>
              <a:t>funciones:</a:t>
            </a:r>
            <a:endParaRPr lang="es-MX" dirty="0"/>
          </a:p>
        </p:txBody>
      </p:sp>
      <p:graphicFrame>
        <p:nvGraphicFramePr>
          <p:cNvPr id="5" name="4 Marcador de contenido"/>
          <p:cNvGraphicFramePr>
            <a:graphicFrameLocks noGrp="1"/>
          </p:cNvGraphicFramePr>
          <p:nvPr>
            <p:ph sz="half" idx="1"/>
            <p:extLst>
              <p:ext uri="{D42A27DB-BD31-4B8C-83A1-F6EECF244321}">
                <p14:modId xmlns:p14="http://schemas.microsoft.com/office/powerpoint/2010/main" val="2050882754"/>
              </p:ext>
            </p:extLst>
          </p:nvPr>
        </p:nvGraphicFramePr>
        <p:xfrm>
          <a:off x="539552" y="1600200"/>
          <a:ext cx="8147248" cy="48531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8498413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half" idx="1"/>
          </p:nvPr>
        </p:nvSpPr>
        <p:spPr/>
        <p:txBody>
          <a:bodyPr>
            <a:normAutofit/>
          </a:bodyPr>
          <a:lstStyle/>
          <a:p>
            <a:pPr marL="0" lvl="0" indent="0">
              <a:buNone/>
            </a:pPr>
            <a:endParaRPr lang="es-MX" dirty="0"/>
          </a:p>
          <a:p>
            <a:endParaRPr lang="es-MX" dirty="0"/>
          </a:p>
        </p:txBody>
      </p:sp>
      <p:graphicFrame>
        <p:nvGraphicFramePr>
          <p:cNvPr id="5" name="4 Marcador de contenido"/>
          <p:cNvGraphicFramePr>
            <a:graphicFrameLocks noGrp="1"/>
          </p:cNvGraphicFramePr>
          <p:nvPr>
            <p:ph sz="half" idx="2"/>
            <p:extLst>
              <p:ext uri="{D42A27DB-BD31-4B8C-83A1-F6EECF244321}">
                <p14:modId xmlns:p14="http://schemas.microsoft.com/office/powerpoint/2010/main" val="644584687"/>
              </p:ext>
            </p:extLst>
          </p:nvPr>
        </p:nvGraphicFramePr>
        <p:xfrm>
          <a:off x="4648200" y="260648"/>
          <a:ext cx="4038600" cy="61206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050" name="Picture 2" descr="C:\Users\TOSHIBA\Pictures\5.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763728" y="2924943"/>
            <a:ext cx="2857500" cy="3171825"/>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2051" name="Picture 3" descr="C:\Users\TOSHIBA\Pictures\images.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95536" y="332656"/>
            <a:ext cx="2907407" cy="2232248"/>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4008047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6 Marcador de contenido"/>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404937" y="2913856"/>
            <a:ext cx="2143125" cy="2143125"/>
          </a:xfrm>
        </p:spPr>
      </p:pic>
      <p:graphicFrame>
        <p:nvGraphicFramePr>
          <p:cNvPr id="5" name="4 Marcador de contenido"/>
          <p:cNvGraphicFramePr>
            <a:graphicFrameLocks noGrp="1"/>
          </p:cNvGraphicFramePr>
          <p:nvPr>
            <p:ph sz="half" idx="2"/>
            <p:extLst>
              <p:ext uri="{D42A27DB-BD31-4B8C-83A1-F6EECF244321}">
                <p14:modId xmlns:p14="http://schemas.microsoft.com/office/powerpoint/2010/main" val="2726122873"/>
              </p:ext>
            </p:extLst>
          </p:nvPr>
        </p:nvGraphicFramePr>
        <p:xfrm>
          <a:off x="611560" y="332657"/>
          <a:ext cx="8075240" cy="496855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27276442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476672"/>
            <a:ext cx="4038600" cy="5649491"/>
          </a:xfrm>
        </p:spPr>
        <p:txBody>
          <a:bodyPr>
            <a:normAutofit/>
          </a:bodyPr>
          <a:lstStyle/>
          <a:p>
            <a:pPr lvl="0"/>
            <a:endParaRPr lang="es-MX" dirty="0"/>
          </a:p>
          <a:p>
            <a:endParaRPr lang="es-MX" dirty="0"/>
          </a:p>
        </p:txBody>
      </p:sp>
      <p:graphicFrame>
        <p:nvGraphicFramePr>
          <p:cNvPr id="5" name="4 Marcador de contenido"/>
          <p:cNvGraphicFramePr>
            <a:graphicFrameLocks noGrp="1"/>
          </p:cNvGraphicFramePr>
          <p:nvPr>
            <p:ph sz="half" idx="2"/>
            <p:extLst>
              <p:ext uri="{D42A27DB-BD31-4B8C-83A1-F6EECF244321}">
                <p14:modId xmlns:p14="http://schemas.microsoft.com/office/powerpoint/2010/main" val="3259179974"/>
              </p:ext>
            </p:extLst>
          </p:nvPr>
        </p:nvGraphicFramePr>
        <p:xfrm>
          <a:off x="323528" y="116632"/>
          <a:ext cx="8435280" cy="64807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074" name="Picture 2" descr="http://t0.gstatic.com/images?q=tbn:ANd9GcRhaAXZmDTHi37gOjnLI5DtJy7563qCQKCZ0GSdUiGFMVhexJw-"/>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31840" y="2564904"/>
            <a:ext cx="2847975" cy="16097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9152313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9 Marcador de contenido"/>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899592" y="1700808"/>
            <a:ext cx="2098675" cy="2736304"/>
          </a:xfrm>
        </p:spPr>
      </p:pic>
      <p:graphicFrame>
        <p:nvGraphicFramePr>
          <p:cNvPr id="6" name="5 Marcador de contenido"/>
          <p:cNvGraphicFramePr>
            <a:graphicFrameLocks noGrp="1"/>
          </p:cNvGraphicFramePr>
          <p:nvPr>
            <p:ph sz="half" idx="2"/>
            <p:extLst>
              <p:ext uri="{D42A27DB-BD31-4B8C-83A1-F6EECF244321}">
                <p14:modId xmlns:p14="http://schemas.microsoft.com/office/powerpoint/2010/main" val="2379125792"/>
              </p:ext>
            </p:extLst>
          </p:nvPr>
        </p:nvGraphicFramePr>
        <p:xfrm>
          <a:off x="3491880" y="620688"/>
          <a:ext cx="5194920" cy="55054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AutoShape 4" descr="data:image/jpeg;base64,/9j/4AAQSkZJRgABAQAAAQABAAD/2wCEAAkGBhIQEBUUEBIVFBQPFRYQFBUQEBQUEBAUFBQWFBQXFBQYGyYeFxwjGRUVHy8gIycpLCwsFR4xNTAqNSYrLCkBCQoKDgwOGg8PGikgHyQpLCovNSwvLCwtLS8sLCopLCksLCwsLCwsLCwsLCwsLCksLCwsLCwsLCksKSksKSksKf/AABEIAOAA4QMBIgACEQEDEQH/xAAcAAEAAQUBAQAAAAAAAAAAAAAABAEDBQYHAgj/xAA+EAACAQIEAwYDBgIKAwEAAAABAgADEQQSITEFQVEGEyJhcYEykaEHFEJSsdFywRUjJDNikqKy4fBTgvEW/8QAGgEBAAMBAQEAAAAAAAAAAAAAAAEEBQMCBv/EACsRAAICAQQBAgUEAwAAAAAAAAABAgMRBBIhMUETIlFhcYGxBSNCoTLR8P/aAAwDAQACEQMRAD8A7jERAEREAREQBERAEREARKGW3xCjUkaQC7Egtxinya+l7jUW9RpIj9pFzBUR3LbZQLe5J0ntVyfg5u2C7ZmYmvYntitI/wBZQrKL2zFLKT5XIknA9qsPW0WplJ/C4yn66GenTYlnB4Woqb27lkzETyr3nqcjuIiIAiIgCIiAIiIAiIgCIiAIiIAiIgCIiAIiUJgFbzEca473KMyIahQam4FNeWrc/QXkqvib6Db9ZpvbXiHw0ht8bW/0g9evtLFFW+aTKmqu9OtyRh+I9oq9c+NyF/Il1T5Df3lpeMVhp3jEEWysbrb0kG8Xm8q4JYSR8y7bG8uTyZXhVOvVDU6KCzfG1rKOYuxOnXTXSZw8IyB6mKtcKqh0JVdwM91FwduXKa5wzjVXDk92RZiCVYXU2/T2mbx3aYVsK11XMW7spm5EXVxzNiP0lS6Nm7hcf2XaJVbHub3JeeiTwLE13Yo5WrQZiMzHvQByUsSCOW4kXjvZNlJfDjMp1KD4l/h/MPrNaSuyggMQGtcAkA21F+s2bgfa19KdVS/+NdWC9XHMDmYnCyt74Y+hNdtV0fTsz8mZvs8W+6qAzB1uD3oYlWvsQTta1plqGIcKM+Utzy3APpf9DPBMXmXN7m2bcI7IpZ6WCdRxCsNOWhHMHoZdmEr0WJzU2yOOdrqw6MOclYLid27upZals1hfLUHMpf6jcTm4eUdFPnDMjECJ4OgiIgCIiAIiIAiIgCIiAIiIAiIgCQcViLmw2G/nLmNxGUW5n6CY+89xR5kzzi8WtJGdzZUFz19BOc8S4g1eqztpfYclA2Hym0dtKh7hB1qa+ym00ya2jglHf5MD9Rtbn6fhFbxeeYl7JmHq8reeLyojIJOBo1HcCkpZtxYA289dB6zceHYeq9M0q1KwN0qVM9mfn4dLk7C+2hl3gfBEoIpteoV8TXPPUgcrftMpeZV+o3PETd0ukcFmT78FnAYLuVKh2YXuM5zFetjvaSbzxeLym3l5ZopKKwj3eWMbSLIQts48SEm2VxsQeUuXi8J45DWVhl/gXFfvFO5GV0OSovNHGhmTmpcTr/dv7RTXUMgqgE+NL2Nx1139JtGGxAqKGU3VwGB6gi4kWRx7l0xVP+Eu1/2S7EROR2EREAREQBERAEREAREQBF4kbH1MtM9ToPeAY7EV8zE+w9JbzS1mlc06HMiceQNQYE2BK3OlwM63IvzteaBiEyOy/kZl130JE6JjKAqU2QgHMCPFsDbQ+xsZp/aXAMpSqR/eKA/UVFWxv1va95oaSzHtMn9Qqb96XRh7y4KLFc2Vsu2bKcvz2l7g+F72uikAgtdgdsq6m/ynRAbCw0A5DYe0736j0mklkqabSesnJvBzupwysoBNJ7HUHKSDpfl5TP8AZrs+joK1SzZvhX8IsbXbqdNpsoMxfB8G2HVkJupqkppc5SAfF02P/TK0tTKcGumXoaKFdifa/Bmc0ZpaDxmlE0i7mjNLeaM0AuZozS0GjNJB5xqZ6bqRcMrAg+kg/Z3xXPSaix1peNf4G3Hs3+6ZENNM4DWOF4iobQFzSboVfRf1UyxXHfXKP3Kd8nXbCfjp/c6oIlBKykaIiIgCIiAIiIAiIgCIiAJjeNVLBR1JPyH/ADMlMNx9vEnof1EldkPogZpXNLOeM09nMvZpjO0HDWxFIKh8StmAOzaWtflvJ2eM89Rk4vcjzOCnFxfk0TAYlsLiFLqQUJDLbWxFjabDxPtZTFM9wxLm1iU8K8yTffpMpXwyVLZ0VsuozAG0wvFezAdi9EqhO6keAnqLbfKXPVrsknNY/Bn+hdTBqt5X9mW4cjVKC9+cxcZzewtfVRpa+lpbxHDVp+KixpNflmNNifzoLgj2mCwGPxS4laVRzvYggFcoBOlh0G82vPONidcu++eCxU42x6fHHPZFr46pSC3ptVYmzdyCFvyPi8vOS6eJva6spIvZlIItpqdh85bqYgLa5AzGw8z5SqVQRcG48tjOTfHR3SafZIzxmkcHU+dpXPPJ6L+aUzSznjPIJLxaaZ2sJTEhxpdVYeqk/sJtueYftNgu9okqLtT8Q6kfiH8/aWNPPbNZ+hV1dbnU8eOToOHq5kVvzKG+YvLkicIUjD0g24poD6hReS5UfZeXQiIkEiIiAIiIAiIgCIiAJge0uhQ+TD9JnphO1af1St+Vrf5hb9bSV2eZdGFFSes8hJVlzvJ0OeSTnjvJG7yM8Akd5K95I3eSnfC9r67wMnjH4AVGV1bJVT4W3AF7kFeYMj4nHYikhqOEIQ2KLsV5OGvfe2kmCpML2k4sFQ0hq1Qa7+Fd7/Sdq8yajjJXtxCLmnj/AGa++OZnZ2Ny2bcnTN010lKOPqILI7KNdAxA1302kXNGaa2EYW6XeTMcJ7QtRNm8SGwNz4lFzqD77GbPR47QcgLUUk7DUX8tec5/mlC8r2aeM3nos1aqdax2dN7yV7yYDh3aKmyoHezkAG4IF/XaZRcQDsQfQgzOlBxeGbEbIzWUyX3k8NUlg1ZSmxZgo3YhfmbTwe8m9YMWpp/Cv6S9KKthbppKzkdxERAEREAREQBEoYgFbxMTx3tHSwaBqtyWNlVRd2tv6AdZrdT7TQf7uh/nqW+gBnaFE58xRXs1NVTxJm83kTi+F72i6Ddl09RqPqJpuC+06zgYmmqoTbPTYkp5sp3HpN6p1AwBBuCAQRsQdQZFlUq37keqroXLMGc0o4iSBVnntTgzhsSbCyVr1F6A/jHsTf8A9pCTESTz1wZA1Z5NWRe+lDWgEvvY7yQe+noVZIJoqzTuO1L4h9CNbG53sLXHlNlFWYzj+F7ynmUeKnr5leY/nO1E1GfJW1MHOHHjk1/PPOeWjUng1JpZMjBeNSUzyOak897GSdpK7ySuHVXFRe7JDMQunS+t/L9pCwyhjq1vUaTP8Fw60iSSCx0FuS+U8WPEG8HupJzSzg2Nq0yXZej3mIB5UwXPrsv1P0mu1MTab72O4cadDOws1az+YX8A+WvvMmXCN2PLM9KzyTIGN47RpU6jmorCirMyo6l/CL2AvvOSTfR2bS7MheVnO0+1bM/hoALyDOc/vYETY+AdrVxb5BTKnKXJzXAAsOg6ztLT2RWWivDVVTe1P8mwxKCVM4FkRKXlYBSUJiW6xOU23sbettIByn7QuI5sW9z4aACD5Bm+p+k1ClxFKgOU6jcHQ/8AyZHjGGcs6Vswe9nubvcdTzmu1OCshzJUI5ec24Jxikj5ybU5Ny4eS9iX0PnpPo7BplpoPyoo+SgTjPZjtq1BkSthcNVDMqZ6dFKdYXIUEkAht+gnZy0oalttJo1NHGKTaeTG9peCjF0Cg0dfHTJ5MOR8iNJy5KrKSrAhlOUg7gjcGdizznn2jU6SVabJpVqAl7fCVGisfPceg8pxqi5PaixdJQjvZiBXnhsV/wBtMOah6n5z2mJYc7+RmjHSw/kzHnrp/wAUjKDEg7GevvExzuCLiEr3E430enyui1ptV6vDWGZQV5U1pjlqz130qlwg8Q4QoBambWBOU7WG9jMG1SbBxPE5aTeYyj30/eauzy7TJtcmffXFS4PZqTJ8NwAPifnsOQmITVh5mbFRfwyzDnsp28LCLlSmnIe+0U3ym45TH8T4h3KiwuzsEUcrncn0Ek1FqkDuqbVCvicIpYqn4msNbC4+c9uS8nKMJcNGw9nAlfFU0rNlVj7ORqE8rmdfE4lguDYqpZqNGqbWYNkKgEag5msN7TsuHqMUUuLMVBYdGsLj5zL1UIppxNrRTnKLU0YP7RVb+ja5RmVkCvdWINg65tRysTOKYfHuPxfMAzv/ABrC99hq1P8A8lKonuUNvrafOVCrOmklhNHPXQTaZsXflgCfoLTov2bYXSrU/hpj/cf5TmmDN1Hkf5zrnYAIMIArAsWZnAOqkmyg9NAJ21Uv2yvoor1fobOJWeRKzJNwrEpeIB4JnkmGMtM8kHE+0GEqd5UWtmWoWJa58QvqDfnoRNfxCYhBYOrjkXFmHy3m/wD2m4P+vVxp31O1x+ZDbf0Kzm+JxlVfCbNY7nf6bzYhLdBM+flBxscfn5M92NxVMYmkmKwy1Weqio61aimmxYZSUvlYA68p3Nqs5T2Ip8NFCniK5CYik+ve1WADqbqyJfUWI5HUGdAw3E0rIKlNsyPqrDY625+koX8y8mrpliPa+xkmrTmfbtyca1/yJb0t+95u2KxhVWI3VSRfqATOY8S4m+Iqd5UOpAGgAAAvYC3rOuki9zkV9fNbFHyzX+N1G0AJA8pL4XVvSW51FwbnXeMdhDUGlveeKFSvSp93lpumYuMy+JWIAJVwQRsNNpckpJ5iUK3Bx2y4MglTzlKb2J85EwdOpUvYKSupANt9NLylTEFTZgVP+IWlW6+TWxrBc0+lin6ieTICtK99MaMUJU4oSnkvYLXG8WDZBy8R+WkxS3Owv6ayjVDVqHlc3NzbT3mSo1VQWHS1+Z95a3qEcFT03ZJtnnC8O2LEg9P0k7B1L6HcRh6FSp8K+7aL9Zm8J2XUi7VDnNrFR4F9Qfi+kV3tP3dC7Sb4+3swXEcAKoXWxptmHToQfabN2P4vTw2Jz1SQrIUuFJCklTc21tpvMFi2FKqaTsMy222NxcWPvEutRnH6mYpTrkvkdto41XUMrBlOoINwfeXBWnH+DccqYV7qSUJ8aX8LDnpyPnOnUcUGAIOjAEeYIuJmW0ut/I29PqFcvgyJ227SVMFhe8pBS7utIZxcLcMSbc/h56aziVPAAm+Yi56Tqv2i16P3RRW7wnvL0xSy3ZwrfEW0C2JnKKOMqXsaJ9VcGWdNhRKmscnLCZmsHRyC17+1p1L7PcE9Oi7OpXvWUrmFiyhd7dLmcpwjOb94AL6BQb2HmZ1P7O7jCtvbvCBck6BV2vPWpfsOWiX7puAM9iWkMuAzLNsrEXiAR3Mi1nklxItRZ6R5ZrPbLBd/QIHx0znTzsLMvuP0E5e6A7jUdd9J2DizZU03bQX5dTNC4r2baoxZHszam6gg+0u0WbVh9Gbqad8srs1Cu86N2Nxf9ipDpnH+tppw7H1c12q3trYKAPcc50HgnDgKK2ULbSw0UEGxsJFtimsHvT1ODyyRUfMCOoI+YtNM4r2dOHTMKgYXC2K2bX3tN7+6zT+1fElcinTN1Q5mI2LcgDztrIoct2F15J1ahszLvwa1VqhRc7eUtpiFqA5De3kdJb4kxy5VUknoL29ZTg9YUlIem12OraHTkLS7OckvasmdVVGX+TwekqVKebJYFtL2uRaYfHYapUN3Zj6km3pNuWkji6sD76j1E8HAA7WPpMublJ5kbNajGKjFmhtgao+F2HvPBp4j85+Q/ab03Ch0ls8IHSeD2aQtGud3b6CXqfDnJ1ZvmZuH9D+U9jhflAyYzhePrUviYsOj6/XeZY8TxJsVdFG+igg+RvrB4bcEdZYpUmXwsLEfUdRLum2PiS5KGrlZHmL4IWOc1MZmcAd4FaykkDKAp38x9ZG7RV2TuihIOc7HfQbzLvhgSDbVdj67ieK+BDlSwvkuR6m37S3jjCKG/Mt0itNiVBPMAn5TpHC65WhTB3FNf9omlcI4S1eoFA8I1c8gvT1O03v7t0lXUyTwi7oYNZkYTtjw2pi6dNaZW9N2Yh2te6gCxtOdJiUDEFgCpIPqDY2nWquCY7TmNXsoxckG1yT13M8VW7Vg66ilTeSf2dda2Ipgi6GooIb8QvrcdJ2TCsAAFAAGgAFgB0AnLuy3Z80qqtUbRWvtYDTnOmYRbgEG46jaeb57sHrSw2JmTpmX1kekJIWVGXkeolIkEllhLTJJBE8FZJBr3FAWcgjRNB5+cxJTXbSbJjaN2On/AD6yG2EBnXJwceTDthJmOGULUgCLanf1lFwJJ0BvvpvMyaU8tnqEcGNdZzjjXDxRrONlvmW/5W1A9tvadVejprNb4pwFK7XdQTt7TpXZsZyvqViWTQaaA/CQfQ3ns4e+4v8ArNjbsUoN1BU9RK//AJqqOYb10PzlmOo+JTlpfga3TwK3+H5yTgqNnsfxae4mXPBqo2Qf5pKwXBnvdgL+QkWXRcWj1Vp5RkpEH7jKHh/lNkTh1p7/AKPlI0DVFwGs9Hh/lNjPDtdpcPD78pOSEjVTg5ZrYMEWI/cek21uFy0/BF5wnghxz2aCws5W17GwMyHDuGq72diq/wCG1/mdpsp7NITzEk4fgCp1N+stO/2/MprTLf1wX8Dg0pqFprYDpuT1J5mTkpeUv4LCi1uY/STBh5VbyXksGHx1buwLLcm9r7D1mvjh56Ta+JYW9jfbS1tTIi0BJTPMk8mNoYLSxE2XAYfKigi1uXvIK4W8zGGp2UekSYguS6iy8s8Ks9iczuIlYkApaUKz1aIBGxFKRzhwZkGWWu7k5PLRDGF6SaqaSqraexGSUiPXTlI5w8nMs85ITIaIP3YR91k7JApyckbSD91EDCydklckZJ2kH7tH3aTckrknknBjmwusp92mRNOU7qTkjBBFCU+6yf3cr3cnIwQBhBPX3aTe7g04yRgjUqdjJPdyuSexIPSRExNC5B9paFCTnWeRTjJDRGSjrJeWUCS5aGSkUAlYtKyCRERAEREAREQBERAEREAREQBERAEREAREQBERAEREAREQBERAEREAREQBERAEREAREQBERAEREAREQBERAEREAREQBERAEREAREQBERAEREAREQBERAP/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8" name="AutoShape 6" descr="data:image/jpeg;base64,/9j/4AAQSkZJRgABAQAAAQABAAD/2wCEAAkGBhIQEBUUEBIVFBQPFRYQFBUQEBQUEBAUFBQWFBQXFBQYGyYeFxwjGRUVHy8gIycpLCwsFR4xNTAqNSYrLCkBCQoKDgwOGg8PGikgHyQpLCovNSwvLCwtLS8sLCopLCksLCwsLCwsLCwsLCwsLCksLCwsLCwsLCksKSksKSksKf/AABEIAOAA4QMBIgACEQEDEQH/xAAcAAEAAQUBAQAAAAAAAAAAAAAABAEDBQYHAgj/xAA+EAACAQIEAwYDBgIKAwEAAAABAgADEQQSITEFQVEGEyJhcYEykaEHFEJSsdFywRUjJDNikqKy4fBTgvEW/8QAGgEBAAMBAQEAAAAAAAAAAAAAAAEEBQMCBv/EACsRAAICAQQBAgUEAwAAAAAAAAABAgMRBBIhMUETIlFhcYGxBSNCoTLR8P/aAAwDAQACEQMRAD8A7jERAEREAREQBERAEREARKGW3xCjUkaQC7Egtxinya+l7jUW9RpIj9pFzBUR3LbZQLe5J0ntVyfg5u2C7ZmYmvYntitI/wBZQrKL2zFLKT5XIknA9qsPW0WplJ/C4yn66GenTYlnB4Woqb27lkzETyr3nqcjuIiIAiIgCIiAIiIAiIgCIiAIiIAiIgCIiAIiUJgFbzEca473KMyIahQam4FNeWrc/QXkqvib6Db9ZpvbXiHw0ht8bW/0g9evtLFFW+aTKmqu9OtyRh+I9oq9c+NyF/Il1T5Df3lpeMVhp3jEEWysbrb0kG8Xm8q4JYSR8y7bG8uTyZXhVOvVDU6KCzfG1rKOYuxOnXTXSZw8IyB6mKtcKqh0JVdwM91FwduXKa5wzjVXDk92RZiCVYXU2/T2mbx3aYVsK11XMW7spm5EXVxzNiP0lS6Nm7hcf2XaJVbHub3JeeiTwLE13Yo5WrQZiMzHvQByUsSCOW4kXjvZNlJfDjMp1KD4l/h/MPrNaSuyggMQGtcAkA21F+s2bgfa19KdVS/+NdWC9XHMDmYnCyt74Y+hNdtV0fTsz8mZvs8W+6qAzB1uD3oYlWvsQTta1plqGIcKM+Utzy3APpf9DPBMXmXN7m2bcI7IpZ6WCdRxCsNOWhHMHoZdmEr0WJzU2yOOdrqw6MOclYLid27upZals1hfLUHMpf6jcTm4eUdFPnDMjECJ4OgiIgCIiAIiIAiIgCIiAIiIAiIgCQcViLmw2G/nLmNxGUW5n6CY+89xR5kzzi8WtJGdzZUFz19BOc8S4g1eqztpfYclA2Hym0dtKh7hB1qa+ym00ya2jglHf5MD9Rtbn6fhFbxeeYl7JmHq8reeLyojIJOBo1HcCkpZtxYA289dB6zceHYeq9M0q1KwN0qVM9mfn4dLk7C+2hl3gfBEoIpteoV8TXPPUgcrftMpeZV+o3PETd0ukcFmT78FnAYLuVKh2YXuM5zFetjvaSbzxeLym3l5ZopKKwj3eWMbSLIQts48SEm2VxsQeUuXi8J45DWVhl/gXFfvFO5GV0OSovNHGhmTmpcTr/dv7RTXUMgqgE+NL2Nx1139JtGGxAqKGU3VwGB6gi4kWRx7l0xVP+Eu1/2S7EROR2EREAREQBERAEREAREQBF4kbH1MtM9ToPeAY7EV8zE+w9JbzS1mlc06HMiceQNQYE2BK3OlwM63IvzteaBiEyOy/kZl130JE6JjKAqU2QgHMCPFsDbQ+xsZp/aXAMpSqR/eKA/UVFWxv1va95oaSzHtMn9Qqb96XRh7y4KLFc2Vsu2bKcvz2l7g+F72uikAgtdgdsq6m/ynRAbCw0A5DYe0736j0mklkqabSesnJvBzupwysoBNJ7HUHKSDpfl5TP8AZrs+joK1SzZvhX8IsbXbqdNpsoMxfB8G2HVkJupqkppc5SAfF02P/TK0tTKcGumXoaKFdifa/Bmc0ZpaDxmlE0i7mjNLeaM0AuZozS0GjNJB5xqZ6bqRcMrAg+kg/Z3xXPSaix1peNf4G3Hs3+6ZENNM4DWOF4iobQFzSboVfRf1UyxXHfXKP3Kd8nXbCfjp/c6oIlBKykaIiIgCIiAIiIAiIgCIiAJjeNVLBR1JPyH/ADMlMNx9vEnof1EldkPogZpXNLOeM09nMvZpjO0HDWxFIKh8StmAOzaWtflvJ2eM89Rk4vcjzOCnFxfk0TAYlsLiFLqQUJDLbWxFjabDxPtZTFM9wxLm1iU8K8yTffpMpXwyVLZ0VsuozAG0wvFezAdi9EqhO6keAnqLbfKXPVrsknNY/Bn+hdTBqt5X9mW4cjVKC9+cxcZzewtfVRpa+lpbxHDVp+KixpNflmNNifzoLgj2mCwGPxS4laVRzvYggFcoBOlh0G82vPONidcu++eCxU42x6fHHPZFr46pSC3ptVYmzdyCFvyPi8vOS6eJva6spIvZlIItpqdh85bqYgLa5AzGw8z5SqVQRcG48tjOTfHR3SafZIzxmkcHU+dpXPPJ6L+aUzSznjPIJLxaaZ2sJTEhxpdVYeqk/sJtueYftNgu9okqLtT8Q6kfiH8/aWNPPbNZ+hV1dbnU8eOToOHq5kVvzKG+YvLkicIUjD0g24poD6hReS5UfZeXQiIkEiIiAIiIAiIgCIiAJge0uhQ+TD9JnphO1af1St+Vrf5hb9bSV2eZdGFFSes8hJVlzvJ0OeSTnjvJG7yM8Akd5K95I3eSnfC9r67wMnjH4AVGV1bJVT4W3AF7kFeYMj4nHYikhqOEIQ2KLsV5OGvfe2kmCpML2k4sFQ0hq1Qa7+Fd7/Sdq8yajjJXtxCLmnj/AGa++OZnZ2Ny2bcnTN010lKOPqILI7KNdAxA1302kXNGaa2EYW6XeTMcJ7QtRNm8SGwNz4lFzqD77GbPR47QcgLUUk7DUX8tec5/mlC8r2aeM3nos1aqdax2dN7yV7yYDh3aKmyoHezkAG4IF/XaZRcQDsQfQgzOlBxeGbEbIzWUyX3k8NUlg1ZSmxZgo3YhfmbTwe8m9YMWpp/Cv6S9KKthbppKzkdxERAEREAREQBEoYgFbxMTx3tHSwaBqtyWNlVRd2tv6AdZrdT7TQf7uh/nqW+gBnaFE58xRXs1NVTxJm83kTi+F72i6Ddl09RqPqJpuC+06zgYmmqoTbPTYkp5sp3HpN6p1AwBBuCAQRsQdQZFlUq37keqroXLMGc0o4iSBVnntTgzhsSbCyVr1F6A/jHsTf8A9pCTESTz1wZA1Z5NWRe+lDWgEvvY7yQe+noVZIJoqzTuO1L4h9CNbG53sLXHlNlFWYzj+F7ynmUeKnr5leY/nO1E1GfJW1MHOHHjk1/PPOeWjUng1JpZMjBeNSUzyOak897GSdpK7ySuHVXFRe7JDMQunS+t/L9pCwyhjq1vUaTP8Fw60iSSCx0FuS+U8WPEG8HupJzSzg2Nq0yXZej3mIB5UwXPrsv1P0mu1MTab72O4cadDOws1az+YX8A+WvvMmXCN2PLM9KzyTIGN47RpU6jmorCirMyo6l/CL2AvvOSTfR2bS7MheVnO0+1bM/hoALyDOc/vYETY+AdrVxb5BTKnKXJzXAAsOg6ztLT2RWWivDVVTe1P8mwxKCVM4FkRKXlYBSUJiW6xOU23sbettIByn7QuI5sW9z4aACD5Bm+p+k1ClxFKgOU6jcHQ/8AyZHjGGcs6Vswe9nubvcdTzmu1OCshzJUI5ec24Jxikj5ybU5Ny4eS9iX0PnpPo7BplpoPyoo+SgTjPZjtq1BkSthcNVDMqZ6dFKdYXIUEkAht+gnZy0oalttJo1NHGKTaeTG9peCjF0Cg0dfHTJ5MOR8iNJy5KrKSrAhlOUg7gjcGdizznn2jU6SVabJpVqAl7fCVGisfPceg8pxqi5PaixdJQjvZiBXnhsV/wBtMOah6n5z2mJYc7+RmjHSw/kzHnrp/wAUjKDEg7GevvExzuCLiEr3E430enyui1ptV6vDWGZQV5U1pjlqz130qlwg8Q4QoBambWBOU7WG9jMG1SbBxPE5aTeYyj30/eauzy7TJtcmffXFS4PZqTJ8NwAPifnsOQmITVh5mbFRfwyzDnsp28LCLlSmnIe+0U3ym45TH8T4h3KiwuzsEUcrncn0Ek1FqkDuqbVCvicIpYqn4msNbC4+c9uS8nKMJcNGw9nAlfFU0rNlVj7ORqE8rmdfE4lguDYqpZqNGqbWYNkKgEag5msN7TsuHqMUUuLMVBYdGsLj5zL1UIppxNrRTnKLU0YP7RVb+ja5RmVkCvdWINg65tRysTOKYfHuPxfMAzv/ABrC99hq1P8A8lKonuUNvrafOVCrOmklhNHPXQTaZsXflgCfoLTov2bYXSrU/hpj/cf5TmmDN1Hkf5zrnYAIMIArAsWZnAOqkmyg9NAJ21Uv2yvoor1fobOJWeRKzJNwrEpeIB4JnkmGMtM8kHE+0GEqd5UWtmWoWJa58QvqDfnoRNfxCYhBYOrjkXFmHy3m/wD2m4P+vVxp31O1x+ZDbf0Kzm+JxlVfCbNY7nf6bzYhLdBM+flBxscfn5M92NxVMYmkmKwy1Weqio61aimmxYZSUvlYA68p3Nqs5T2Ip8NFCniK5CYik+ve1WADqbqyJfUWI5HUGdAw3E0rIKlNsyPqrDY625+koX8y8mrpliPa+xkmrTmfbtyca1/yJb0t+95u2KxhVWI3VSRfqATOY8S4m+Iqd5UOpAGgAAAvYC3rOuki9zkV9fNbFHyzX+N1G0AJA8pL4XVvSW51FwbnXeMdhDUGlveeKFSvSp93lpumYuMy+JWIAJVwQRsNNpckpJ5iUK3Bx2y4MglTzlKb2J85EwdOpUvYKSupANt9NLylTEFTZgVP+IWlW6+TWxrBc0+lin6ieTICtK99MaMUJU4oSnkvYLXG8WDZBy8R+WkxS3Owv6ayjVDVqHlc3NzbT3mSo1VQWHS1+Z95a3qEcFT03ZJtnnC8O2LEg9P0k7B1L6HcRh6FSp8K+7aL9Zm8J2XUi7VDnNrFR4F9Qfi+kV3tP3dC7Sb4+3swXEcAKoXWxptmHToQfabN2P4vTw2Jz1SQrIUuFJCklTc21tpvMFi2FKqaTsMy222NxcWPvEutRnH6mYpTrkvkdto41XUMrBlOoINwfeXBWnH+DccqYV7qSUJ8aX8LDnpyPnOnUcUGAIOjAEeYIuJmW0ut/I29PqFcvgyJ227SVMFhe8pBS7utIZxcLcMSbc/h56aziVPAAm+Yi56Tqv2i16P3RRW7wnvL0xSy3ZwrfEW0C2JnKKOMqXsaJ9VcGWdNhRKmscnLCZmsHRyC17+1p1L7PcE9Oi7OpXvWUrmFiyhd7dLmcpwjOb94AL6BQb2HmZ1P7O7jCtvbvCBck6BV2vPWpfsOWiX7puAM9iWkMuAzLNsrEXiAR3Mi1nklxItRZ6R5ZrPbLBd/QIHx0znTzsLMvuP0E5e6A7jUdd9J2DizZU03bQX5dTNC4r2baoxZHszam6gg+0u0WbVh9Gbqad8srs1Cu86N2Nxf9ipDpnH+tppw7H1c12q3trYKAPcc50HgnDgKK2ULbSw0UEGxsJFtimsHvT1ODyyRUfMCOoI+YtNM4r2dOHTMKgYXC2K2bX3tN7+6zT+1fElcinTN1Q5mI2LcgDztrIoct2F15J1ahszLvwa1VqhRc7eUtpiFqA5De3kdJb4kxy5VUknoL29ZTg9YUlIem12OraHTkLS7OckvasmdVVGX+TwekqVKebJYFtL2uRaYfHYapUN3Zj6km3pNuWkji6sD76j1E8HAA7WPpMublJ5kbNajGKjFmhtgao+F2HvPBp4j85+Q/ab03Ch0ls8IHSeD2aQtGud3b6CXqfDnJ1ZvmZuH9D+U9jhflAyYzhePrUviYsOj6/XeZY8TxJsVdFG+igg+RvrB4bcEdZYpUmXwsLEfUdRLum2PiS5KGrlZHmL4IWOc1MZmcAd4FaykkDKAp38x9ZG7RV2TuihIOc7HfQbzLvhgSDbVdj67ieK+BDlSwvkuR6m37S3jjCKG/Mt0itNiVBPMAn5TpHC65WhTB3FNf9omlcI4S1eoFA8I1c8gvT1O03v7t0lXUyTwi7oYNZkYTtjw2pi6dNaZW9N2Yh2te6gCxtOdJiUDEFgCpIPqDY2nWquCY7TmNXsoxckG1yT13M8VW7Vg66ilTeSf2dda2Ipgi6GooIb8QvrcdJ2TCsAAFAAGgAFgB0AnLuy3Z80qqtUbRWvtYDTnOmYRbgEG46jaeb57sHrSw2JmTpmX1kekJIWVGXkeolIkEllhLTJJBE8FZJBr3FAWcgjRNB5+cxJTXbSbJjaN2On/AD6yG2EBnXJwceTDthJmOGULUgCLanf1lFwJJ0BvvpvMyaU8tnqEcGNdZzjjXDxRrONlvmW/5W1A9tvadVejprNb4pwFK7XdQTt7TpXZsZyvqViWTQaaA/CQfQ3ns4e+4v8ArNjbsUoN1BU9RK//AJqqOYb10PzlmOo+JTlpfga3TwK3+H5yTgqNnsfxae4mXPBqo2Qf5pKwXBnvdgL+QkWXRcWj1Vp5RkpEH7jKHh/lNkTh1p7/AKPlI0DVFwGs9Hh/lNjPDtdpcPD78pOSEjVTg5ZrYMEWI/cek21uFy0/BF5wnghxz2aCws5W17GwMyHDuGq72diq/wCG1/mdpsp7NITzEk4fgCp1N+stO/2/MprTLf1wX8Dg0pqFprYDpuT1J5mTkpeUv4LCi1uY/STBh5VbyXksGHx1buwLLcm9r7D1mvjh56Ta+JYW9jfbS1tTIi0BJTPMk8mNoYLSxE2XAYfKigi1uXvIK4W8zGGp2UekSYguS6iy8s8Ks9iczuIlYkApaUKz1aIBGxFKRzhwZkGWWu7k5PLRDGF6SaqaSqraexGSUiPXTlI5w8nMs85ITIaIP3YR91k7JApyckbSD91EDCydklckZJ2kH7tH3aTckrknknBjmwusp92mRNOU7qTkjBBFCU+6yf3cr3cnIwQBhBPX3aTe7g04yRgjUqdjJPdyuSexIPSRExNC5B9paFCTnWeRTjJDRGSjrJeWUCS5aGSkUAlYtKyCRERAEREAREQBERAEREAREQBERAEREAREQBERAEREAREQBERAEREAREQBERAEREAREQBERAEREAREQBERAEREAREQBERAEREAREQBERAEREAREQBERAP/2Q=="/>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9" name="AutoShape 8" descr="data:image/jpeg;base64,/9j/4AAQSkZJRgABAQAAAQABAAD/2wCEAAkGBhIQEBUUEBIVFBQPFRYQFBUQEBQUEBAUFBQWFBQXFBQYGyYeFxwjGRUVHy8gIycpLCwsFR4xNTAqNSYrLCkBCQoKDgwOGg8PGikgHyQpLCovNSwvLCwtLS8sLCopLCksLCwsLCwsLCwsLCwsLCksLCwsLCwsLCksKSksKSksKf/AABEIAOAA4QMBIgACEQEDEQH/xAAcAAEAAQUBAQAAAAAAAAAAAAAABAEDBQYHAgj/xAA+EAACAQIEAwYDBgIKAwEAAAABAgADEQQSITEFQVEGEyJhcYEykaEHFEJSsdFywRUjJDNikqKy4fBTgvEW/8QAGgEBAAMBAQEAAAAAAAAAAAAAAAEEBQMCBv/EACsRAAICAQQBAgUEAwAAAAAAAAABAgMRBBIhMUETIlFhcYGxBSNCoTLR8P/aAAwDAQACEQMRAD8A7jERAEREAREQBERAEREARKGW3xCjUkaQC7Egtxinya+l7jUW9RpIj9pFzBUR3LbZQLe5J0ntVyfg5u2C7ZmYmvYntitI/wBZQrKL2zFLKT5XIknA9qsPW0WplJ/C4yn66GenTYlnB4Woqb27lkzETyr3nqcjuIiIAiIgCIiAIiIAiIgCIiAIiIAiIgCIiAIiUJgFbzEca473KMyIahQam4FNeWrc/QXkqvib6Db9ZpvbXiHw0ht8bW/0g9evtLFFW+aTKmqu9OtyRh+I9oq9c+NyF/Il1T5Df3lpeMVhp3jEEWysbrb0kG8Xm8q4JYSR8y7bG8uTyZXhVOvVDU6KCzfG1rKOYuxOnXTXSZw8IyB6mKtcKqh0JVdwM91FwduXKa5wzjVXDk92RZiCVYXU2/T2mbx3aYVsK11XMW7spm5EXVxzNiP0lS6Nm7hcf2XaJVbHub3JeeiTwLE13Yo5WrQZiMzHvQByUsSCOW4kXjvZNlJfDjMp1KD4l/h/MPrNaSuyggMQGtcAkA21F+s2bgfa19KdVS/+NdWC9XHMDmYnCyt74Y+hNdtV0fTsz8mZvs8W+6qAzB1uD3oYlWvsQTta1plqGIcKM+Utzy3APpf9DPBMXmXN7m2bcI7IpZ6WCdRxCsNOWhHMHoZdmEr0WJzU2yOOdrqw6MOclYLid27upZals1hfLUHMpf6jcTm4eUdFPnDMjECJ4OgiIgCIiAIiIAiIgCIiAIiIAiIgCQcViLmw2G/nLmNxGUW5n6CY+89xR5kzzi8WtJGdzZUFz19BOc8S4g1eqztpfYclA2Hym0dtKh7hB1qa+ym00ya2jglHf5MD9Rtbn6fhFbxeeYl7JmHq8reeLyojIJOBo1HcCkpZtxYA289dB6zceHYeq9M0q1KwN0qVM9mfn4dLk7C+2hl3gfBEoIpteoV8TXPPUgcrftMpeZV+o3PETd0ukcFmT78FnAYLuVKh2YXuM5zFetjvaSbzxeLym3l5ZopKKwj3eWMbSLIQts48SEm2VxsQeUuXi8J45DWVhl/gXFfvFO5GV0OSovNHGhmTmpcTr/dv7RTXUMgqgE+NL2Nx1139JtGGxAqKGU3VwGB6gi4kWRx7l0xVP+Eu1/2S7EROR2EREAREQBERAEREAREQBF4kbH1MtM9ToPeAY7EV8zE+w9JbzS1mlc06HMiceQNQYE2BK3OlwM63IvzteaBiEyOy/kZl130JE6JjKAqU2QgHMCPFsDbQ+xsZp/aXAMpSqR/eKA/UVFWxv1va95oaSzHtMn9Qqb96XRh7y4KLFc2Vsu2bKcvz2l7g+F72uikAgtdgdsq6m/ynRAbCw0A5DYe0736j0mklkqabSesnJvBzupwysoBNJ7HUHKSDpfl5TP8AZrs+joK1SzZvhX8IsbXbqdNpsoMxfB8G2HVkJupqkppc5SAfF02P/TK0tTKcGumXoaKFdifa/Bmc0ZpaDxmlE0i7mjNLeaM0AuZozS0GjNJB5xqZ6bqRcMrAg+kg/Z3xXPSaix1peNf4G3Hs3+6ZENNM4DWOF4iobQFzSboVfRf1UyxXHfXKP3Kd8nXbCfjp/c6oIlBKykaIiIgCIiAIiIAiIgCIiAJjeNVLBR1JPyH/ADMlMNx9vEnof1EldkPogZpXNLOeM09nMvZpjO0HDWxFIKh8StmAOzaWtflvJ2eM89Rk4vcjzOCnFxfk0TAYlsLiFLqQUJDLbWxFjabDxPtZTFM9wxLm1iU8K8yTffpMpXwyVLZ0VsuozAG0wvFezAdi9EqhO6keAnqLbfKXPVrsknNY/Bn+hdTBqt5X9mW4cjVKC9+cxcZzewtfVRpa+lpbxHDVp+KixpNflmNNifzoLgj2mCwGPxS4laVRzvYggFcoBOlh0G82vPONidcu++eCxU42x6fHHPZFr46pSC3ptVYmzdyCFvyPi8vOS6eJva6spIvZlIItpqdh85bqYgLa5AzGw8z5SqVQRcG48tjOTfHR3SafZIzxmkcHU+dpXPPJ6L+aUzSznjPIJLxaaZ2sJTEhxpdVYeqk/sJtueYftNgu9okqLtT8Q6kfiH8/aWNPPbNZ+hV1dbnU8eOToOHq5kVvzKG+YvLkicIUjD0g24poD6hReS5UfZeXQiIkEiIiAIiIAiIgCIiAJge0uhQ+TD9JnphO1af1St+Vrf5hb9bSV2eZdGFFSes8hJVlzvJ0OeSTnjvJG7yM8Akd5K95I3eSnfC9r67wMnjH4AVGV1bJVT4W3AF7kFeYMj4nHYikhqOEIQ2KLsV5OGvfe2kmCpML2k4sFQ0hq1Qa7+Fd7/Sdq8yajjJXtxCLmnj/AGa++OZnZ2Ny2bcnTN010lKOPqILI7KNdAxA1302kXNGaa2EYW6XeTMcJ7QtRNm8SGwNz4lFzqD77GbPR47QcgLUUk7DUX8tec5/mlC8r2aeM3nos1aqdax2dN7yV7yYDh3aKmyoHezkAG4IF/XaZRcQDsQfQgzOlBxeGbEbIzWUyX3k8NUlg1ZSmxZgo3YhfmbTwe8m9YMWpp/Cv6S9KKthbppKzkdxERAEREAREQBEoYgFbxMTx3tHSwaBqtyWNlVRd2tv6AdZrdT7TQf7uh/nqW+gBnaFE58xRXs1NVTxJm83kTi+F72i6Ddl09RqPqJpuC+06zgYmmqoTbPTYkp5sp3HpN6p1AwBBuCAQRsQdQZFlUq37keqroXLMGc0o4iSBVnntTgzhsSbCyVr1F6A/jHsTf8A9pCTESTz1wZA1Z5NWRe+lDWgEvvY7yQe+noVZIJoqzTuO1L4h9CNbG53sLXHlNlFWYzj+F7ynmUeKnr5leY/nO1E1GfJW1MHOHHjk1/PPOeWjUng1JpZMjBeNSUzyOak897GSdpK7ySuHVXFRe7JDMQunS+t/L9pCwyhjq1vUaTP8Fw60iSSCx0FuS+U8WPEG8HupJzSzg2Nq0yXZej3mIB5UwXPrsv1P0mu1MTab72O4cadDOws1az+YX8A+WvvMmXCN2PLM9KzyTIGN47RpU6jmorCirMyo6l/CL2AvvOSTfR2bS7MheVnO0+1bM/hoALyDOc/vYETY+AdrVxb5BTKnKXJzXAAsOg6ztLT2RWWivDVVTe1P8mwxKCVM4FkRKXlYBSUJiW6xOU23sbettIByn7QuI5sW9z4aACD5Bm+p+k1ClxFKgOU6jcHQ/8AyZHjGGcs6Vswe9nubvcdTzmu1OCshzJUI5ec24Jxikj5ybU5Ny4eS9iX0PnpPo7BplpoPyoo+SgTjPZjtq1BkSthcNVDMqZ6dFKdYXIUEkAht+gnZy0oalttJo1NHGKTaeTG9peCjF0Cg0dfHTJ5MOR8iNJy5KrKSrAhlOUg7gjcGdizznn2jU6SVabJpVqAl7fCVGisfPceg8pxqi5PaixdJQjvZiBXnhsV/wBtMOah6n5z2mJYc7+RmjHSw/kzHnrp/wAUjKDEg7GevvExzuCLiEr3E430enyui1ptV6vDWGZQV5U1pjlqz130qlwg8Q4QoBambWBOU7WG9jMG1SbBxPE5aTeYyj30/eauzy7TJtcmffXFS4PZqTJ8NwAPifnsOQmITVh5mbFRfwyzDnsp28LCLlSmnIe+0U3ym45TH8T4h3KiwuzsEUcrncn0Ek1FqkDuqbVCvicIpYqn4msNbC4+c9uS8nKMJcNGw9nAlfFU0rNlVj7ORqE8rmdfE4lguDYqpZqNGqbWYNkKgEag5msN7TsuHqMUUuLMVBYdGsLj5zL1UIppxNrRTnKLU0YP7RVb+ja5RmVkCvdWINg65tRysTOKYfHuPxfMAzv/ABrC99hq1P8A8lKonuUNvrafOVCrOmklhNHPXQTaZsXflgCfoLTov2bYXSrU/hpj/cf5TmmDN1Hkf5zrnYAIMIArAsWZnAOqkmyg9NAJ21Uv2yvoor1fobOJWeRKzJNwrEpeIB4JnkmGMtM8kHE+0GEqd5UWtmWoWJa58QvqDfnoRNfxCYhBYOrjkXFmHy3m/wD2m4P+vVxp31O1x+ZDbf0Kzm+JxlVfCbNY7nf6bzYhLdBM+flBxscfn5M92NxVMYmkmKwy1Weqio61aimmxYZSUvlYA68p3Nqs5T2Ip8NFCniK5CYik+ve1WADqbqyJfUWI5HUGdAw3E0rIKlNsyPqrDY625+koX8y8mrpliPa+xkmrTmfbtyca1/yJb0t+95u2KxhVWI3VSRfqATOY8S4m+Iqd5UOpAGgAAAvYC3rOuki9zkV9fNbFHyzX+N1G0AJA8pL4XVvSW51FwbnXeMdhDUGlveeKFSvSp93lpumYuMy+JWIAJVwQRsNNpckpJ5iUK3Bx2y4MglTzlKb2J85EwdOpUvYKSupANt9NLylTEFTZgVP+IWlW6+TWxrBc0+lin6ieTICtK99MaMUJU4oSnkvYLXG8WDZBy8R+WkxS3Owv6ayjVDVqHlc3NzbT3mSo1VQWHS1+Z95a3qEcFT03ZJtnnC8O2LEg9P0k7B1L6HcRh6FSp8K+7aL9Zm8J2XUi7VDnNrFR4F9Qfi+kV3tP3dC7Sb4+3swXEcAKoXWxptmHToQfabN2P4vTw2Jz1SQrIUuFJCklTc21tpvMFi2FKqaTsMy222NxcWPvEutRnH6mYpTrkvkdto41XUMrBlOoINwfeXBWnH+DccqYV7qSUJ8aX8LDnpyPnOnUcUGAIOjAEeYIuJmW0ut/I29PqFcvgyJ227SVMFhe8pBS7utIZxcLcMSbc/h56aziVPAAm+Yi56Tqv2i16P3RRW7wnvL0xSy3ZwrfEW0C2JnKKOMqXsaJ9VcGWdNhRKmscnLCZmsHRyC17+1p1L7PcE9Oi7OpXvWUrmFiyhd7dLmcpwjOb94AL6BQb2HmZ1P7O7jCtvbvCBck6BV2vPWpfsOWiX7puAM9iWkMuAzLNsrEXiAR3Mi1nklxItRZ6R5ZrPbLBd/QIHx0znTzsLMvuP0E5e6A7jUdd9J2DizZU03bQX5dTNC4r2baoxZHszam6gg+0u0WbVh9Gbqad8srs1Cu86N2Nxf9ipDpnH+tppw7H1c12q3trYKAPcc50HgnDgKK2ULbSw0UEGxsJFtimsHvT1ODyyRUfMCOoI+YtNM4r2dOHTMKgYXC2K2bX3tN7+6zT+1fElcinTN1Q5mI2LcgDztrIoct2F15J1ahszLvwa1VqhRc7eUtpiFqA5De3kdJb4kxy5VUknoL29ZTg9YUlIem12OraHTkLS7OckvasmdVVGX+TwekqVKebJYFtL2uRaYfHYapUN3Zj6km3pNuWkji6sD76j1E8HAA7WPpMublJ5kbNajGKjFmhtgao+F2HvPBp4j85+Q/ab03Ch0ls8IHSeD2aQtGud3b6CXqfDnJ1ZvmZuH9D+U9jhflAyYzhePrUviYsOj6/XeZY8TxJsVdFG+igg+RvrB4bcEdZYpUmXwsLEfUdRLum2PiS5KGrlZHmL4IWOc1MZmcAd4FaykkDKAp38x9ZG7RV2TuihIOc7HfQbzLvhgSDbVdj67ieK+BDlSwvkuR6m37S3jjCKG/Mt0itNiVBPMAn5TpHC65WhTB3FNf9omlcI4S1eoFA8I1c8gvT1O03v7t0lXUyTwi7oYNZkYTtjw2pi6dNaZW9N2Yh2te6gCxtOdJiUDEFgCpIPqDY2nWquCY7TmNXsoxckG1yT13M8VW7Vg66ilTeSf2dda2Ipgi6GooIb8QvrcdJ2TCsAAFAAGgAFgB0AnLuy3Z80qqtUbRWvtYDTnOmYRbgEG46jaeb57sHrSw2JmTpmX1kekJIWVGXkeolIkEllhLTJJBE8FZJBr3FAWcgjRNB5+cxJTXbSbJjaN2On/AD6yG2EBnXJwceTDthJmOGULUgCLanf1lFwJJ0BvvpvMyaU8tnqEcGNdZzjjXDxRrONlvmW/5W1A9tvadVejprNb4pwFK7XdQTt7TpXZsZyvqViWTQaaA/CQfQ3ns4e+4v8ArNjbsUoN1BU9RK//AJqqOYb10PzlmOo+JTlpfga3TwK3+H5yTgqNnsfxae4mXPBqo2Qf5pKwXBnvdgL+QkWXRcWj1Vp5RkpEH7jKHh/lNkTh1p7/AKPlI0DVFwGs9Hh/lNjPDtdpcPD78pOSEjVTg5ZrYMEWI/cek21uFy0/BF5wnghxz2aCws5W17GwMyHDuGq72diq/wCG1/mdpsp7NITzEk4fgCp1N+stO/2/MprTLf1wX8Dg0pqFprYDpuT1J5mTkpeUv4LCi1uY/STBh5VbyXksGHx1buwLLcm9r7D1mvjh56Ta+JYW9jfbS1tTIi0BJTPMk8mNoYLSxE2XAYfKigi1uXvIK4W8zGGp2UekSYguS6iy8s8Ks9iczuIlYkApaUKz1aIBGxFKRzhwZkGWWu7k5PLRDGF6SaqaSqraexGSUiPXTlI5w8nMs85ITIaIP3YR91k7JApyckbSD91EDCydklckZJ2kH7tH3aTckrknknBjmwusp92mRNOU7qTkjBBFCU+6yf3cr3cnIwQBhBPX3aTe7g04yRgjUqdjJPdyuSexIPSRExNC5B9paFCTnWeRTjJDRGSjrJeWUCS5aGSkUAlYtKyCRERAEREAREQBERAEREAREQBERAEREAREQBERAEREAREQBERAEREAREQBERAEREAREQBERAEREAREQBERAEREAREQBERAEREAREQBERAEREAREQBERAP/2Q=="/>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Tree>
    <p:extLst>
      <p:ext uri="{BB962C8B-B14F-4D97-AF65-F5344CB8AC3E}">
        <p14:creationId xmlns:p14="http://schemas.microsoft.com/office/powerpoint/2010/main" val="303062650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5157192"/>
            <a:ext cx="8003232" cy="968971"/>
          </a:xfrm>
        </p:spPr>
        <p:txBody>
          <a:bodyPr>
            <a:normAutofit fontScale="77500" lnSpcReduction="20000"/>
          </a:bodyPr>
          <a:lstStyle/>
          <a:p>
            <a:pPr marL="0" indent="0" algn="just">
              <a:buNone/>
            </a:pPr>
            <a:r>
              <a:rPr lang="es-MX" b="1" dirty="0" smtClean="0"/>
              <a:t>Finalmente</a:t>
            </a:r>
            <a:r>
              <a:rPr lang="es-MX" b="1" dirty="0"/>
              <a:t>, la nueva ley permite la inversión extranjera hasta por el 49% del capital de las compañías de seguros, afianzadoras, almacenes de depósito y arrendadoras. </a:t>
            </a:r>
            <a:endParaRPr lang="es-MX" dirty="0"/>
          </a:p>
          <a:p>
            <a:endParaRPr lang="es-MX" dirty="0"/>
          </a:p>
        </p:txBody>
      </p:sp>
      <p:graphicFrame>
        <p:nvGraphicFramePr>
          <p:cNvPr id="6" name="5 Marcador de contenido"/>
          <p:cNvGraphicFramePr>
            <a:graphicFrameLocks noGrp="1"/>
          </p:cNvGraphicFramePr>
          <p:nvPr>
            <p:ph sz="half" idx="2"/>
            <p:extLst>
              <p:ext uri="{D42A27DB-BD31-4B8C-83A1-F6EECF244321}">
                <p14:modId xmlns:p14="http://schemas.microsoft.com/office/powerpoint/2010/main" val="4087045258"/>
              </p:ext>
            </p:extLst>
          </p:nvPr>
        </p:nvGraphicFramePr>
        <p:xfrm>
          <a:off x="467544" y="260648"/>
          <a:ext cx="8219256" cy="48245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8172136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half" idx="1"/>
          </p:nvPr>
        </p:nvSpPr>
        <p:spPr/>
        <p:txBody>
          <a:bodyPr>
            <a:normAutofit/>
          </a:bodyPr>
          <a:lstStyle/>
          <a:p>
            <a:pPr marL="0" indent="0">
              <a:buNone/>
            </a:pPr>
            <a:endParaRPr lang="es-MX" dirty="0"/>
          </a:p>
          <a:p>
            <a:endParaRPr lang="es-MX" dirty="0"/>
          </a:p>
        </p:txBody>
      </p:sp>
      <p:graphicFrame>
        <p:nvGraphicFramePr>
          <p:cNvPr id="6" name="5 Marcador de contenido"/>
          <p:cNvGraphicFramePr>
            <a:graphicFrameLocks noGrp="1"/>
          </p:cNvGraphicFramePr>
          <p:nvPr>
            <p:ph sz="half" idx="2"/>
            <p:extLst>
              <p:ext uri="{D42A27DB-BD31-4B8C-83A1-F6EECF244321}">
                <p14:modId xmlns:p14="http://schemas.microsoft.com/office/powerpoint/2010/main" val="3808225659"/>
              </p:ext>
            </p:extLst>
          </p:nvPr>
        </p:nvGraphicFramePr>
        <p:xfrm>
          <a:off x="612775" y="2132856"/>
          <a:ext cx="8074025" cy="399330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AutoShape 2" descr="data:image/jpeg;base64,/9j/4AAQSkZJRgABAQAAAQABAAD/2wCEAAkGBhQQEBUUEhQUFBQWFxgTFxQVFBoYFBwaFhUXFRQYFhYXHSYeFxkjGRQVHy8gJCcpLCwsFx4xNTAqNSYrLCkBCQoKDgwOGg8PGjAfHyQsLCwsLCosLCwqKS0uLC8pKSksLCwsKTEpKSwpKSwsLywsLCo1LzQsLDQvLCkpKzQ1Nf/AABEIAJAAwAMBIgACEQEDEQH/xAAcAAAABwEBAAAAAAAAAAAAAAAAAgMEBQYHAQj/xABCEAACAAMEAw0GBQMDBQAAAAABAgADEQQFEiExQVIGBxMiMlFhcYGRobHRFBUWcpLBIzNCsuFigqIIQ1NjwtLw8f/EABsBAAMBAQEBAQAAAAAAAAAAAAACAwEEBQYH/8QAMBEAAgIBAgQEBQMFAQAAAAAAAAECEQMEEgUhMUETIlFhcYGRodEysfAUQmLB4Qb/2gAMAwEAAhEDEQA/ANgtIoVPOaN8uk91IdiG8s4ip/or9VB6weUcJwn+09HN1jyhhRcQ2tEsqOLoJAK9tTh5tEOoTbN16AW+w8zGGkJfTYnqNSivOM6ZjVEU0WC9pBLqdAYGXXXVtFeitIrz1GnPpGntEfm/GMG3VTku77/J/wCy6fII0EMGrWCmPJqhGJ6+z7x0xzX2D7x2KSEOQ6u+wNOfCuWVSToH8w2RCTQAknQBpi2XDdrSVJblNQ05qaO2PT4ZonqsyUl5V1/Bg/stkWWtFAA8T188LQIEfokYqK2xVI0EI2bk05iR3H0haEZOlh/V5gGGAWgRwtSEjaK8kFunQvfAAqTCBmFsl0bX/jz9eiO8ATyzXo/T/PbCtIAELIgVcI1Ej+T00pCV5ycUs84z9YXTJ26aH7faBOSqkaiCKxDVYVmwTxvumjYy2yTK0zUH/unVEpdCUl/3Nn3VhkbvetaVH6adOsjp8ok7ClJa9p7yTHyf/ndJlw6mbyRaqPderX4OrUzTgqZ2yHjMNmi+bDwYQ6eWGFD/AD1jphqeJMrqcAHrXknuJEPBH2pxBJcwg4W06jqP89EdTlnoAHmYM8sMKGG8tijtizHF42vQeUPvGGh7wklpZA06R1jMRXbxkYWDUoHGIDmrpHYYtSmuYziNv+XWVXmI8co+e43oY5cMs3dL9v8Ajf29B4srDqDC9hup51cJAApXFnp5qQkwix7nZIEomtSxz6KZUj5bhOmWq1Cxz/TTb/nxNkRFp3PTFY4aPkNBodfPBvh84K1OPZK8XpqwrFlp+J1r5H+YVj698D0lt7Xz9+nwEKrcU0Sp7I9ASKCvPpyPSIsvtS7QiPtN0lrSswcnIka6gZfaJWLcMwS08JYmqSk690AkbUvOIHtI1Bj1KYWgR6gCPDE6EPaQISVWLtmFyU5Cp1jSeqHcI/7nWvkf5gAAsw11Y9OfhohakCBAByAYBgk2aF09gGk9QjTBNzRwedT4EH7x583Sb4Fva/mlSJ00ItpWSkg5IQGCkMmsManPUY36ZLLMpbRU8Xsrnz6NEee9/wCtgF7IJdFeXKQsyCj4ixYEsNJApnqjDT0ROaik6/uch40goWgA5su6KRvR7rJl43ehnNjmynMuY50sFAaWT0kMM/6TF5MOhGEmy6r0jMenboiF3TbtJF12fhbSWIJwy1UVdzStACaVA0kmJ5Yyrf4uWXMsyTZlqEkSsZlySuLhZjU4q0NQctNCBUxjNRadwe+fZ73aYkpJkt5YDFZlM1JpiBU6jpHTFtH5nWvkf5jy5vd3paLrcXgsrhbNxpE4KwxAEg5jShrhIJFDHo+4d0si3yZdos7hkbIioxKWGauP0sCIwYlDIoaqcPRqPWILMfIiYuRyJ0r/ABDiOwrSapgVe9Lu4PjKaodHR0Vg9yXgsssrmgOdekRPtZgejqy79RhlPuVWrkKnXmp8MvCPm58HyYNR/UaRpf4vp7r+VQ131Gt5X2o/LNWIIBpozB19UOLonTJssl2y5IIAxZaTzRA267ZkthVCRXlKKjQebOHVgv7gVw4agV1kHM9UcmLiGZaq9ZcFTVK6v5X9QolRczUP403FUkHFl0AjXDaVa7TKOF5fCczDT3j7xKWW3K6hgRmK0qIMkhA5caSKHPLLRloj3XpItRngk4+6fVfB3Yowm3+iNhcUOEE041CdK9kOJV8ymBbGABStcqV0Ry0XbJflKtSa1GR74PJlyUXCuADWMj388bCOsWR7pRce3J37egDtHBAIzBzEJtyx8reaxwWkagx6lMJPMYutFpk3KPVzVj0V7gO4TmTguk9mvugvAsdLHqXL+YOkkLoFPPvjQE8TNoGEc509g1dsGSSFz16ydMKQDAAhaGoVJ0VNfpOmPJW+Ve8u13raZ0pi0tnorHWFUJl/TVTToj0FvmWG3WtEstkwSpM0Nw9pZs1AB/DCjjcYaxp0ZZxge+Zuek3fbhZ5FSElSsRJ4xcrVyw1E5GmqogA0z/TdagZFsTWJkt+mjKy/wDZGxNHnv8A08Wpkt08HFwbSCGahwBlZWXG2hcg9Kx6EaGiLITFpHMY84b/AFaJjXsQxJRZUvgxqCkVPaWxeEehoxLfsuGdarW06RKLpZpCCe+IUWuOYtQTs83OIecUkThJt8zJbNOZWBRiraiDTxjTd5GXbZdrLSpZeyuTKntiGBSvGVhnygaUppBjLhHp/evtlmnXcj2WSsgE4ZqKP91QAxqeVUUNemkJFWx5ypF49tHMY77cOYwygRXYiXiSHvtw5jHVtgJpQwxjq8pfmEY4JI1TbY9tUwAAa6g9xiJvWwq9GlgBq8bUD09cP7YeN2QjHLqNFi1WLZkX5XwNeRp8hSwOFlKrDMChyrCpnSx+kfTDaCTeSeo+UVWGOHFtj2X7IzxGN3vIzBSUgU62NK9kKNapwclQMOpTT7Q0ukZt1CJGPD4dhnrtPHPkySTb7NJcm16fX1KTm4yoRnWyewoAq9Rz8YNYrRNDDhMwK51FRWnfCkCPRjwxRyLJ4s2/dqvpQniseTLeBoBbq/mDyLViFTl0EwwhtbdWk9AELxHJLSYZaiNyr+3lXWutWPjlvltZMtalGUFa2CmVT0RGWZsoWjuwVlxxyeqT+qsSU2m0K46sGOZFaDUK0Ap6x5W30Lz9ove1vkAJhlin/TASv+Melb9vyXYbPMtE08SWMVBpJ/Sq9JNBGCbld7adfYn2szBIDTiVLKWDFmLTdGzUZ6yYaUedIaM75sz5ZpAIBNDpFcjTRUa49Wb2l+C03TZXJqwliU3XK4mfTRQe2MP3d72y3ObNMZzaJLtSZxeDNUIZlFCaBkJoa1yMb5ucuyz2ezItkUJIYcIlCTUOA2KpJJqKQRjzCcuXIO1+SQCS+QzPFOrM6oxS078MuZJvCU9natrMwq4cGgMtZcoMpGoKDkdZi9X0jmzThKGKYZbqg5yVIGnrjBbbuatMn8yRNXpKGneMoxzbNUEiNMbpvEboVFhmyXanBzcSihOUxc/8lMYWRF+3nrXhtU2Xtyq9qMD5EwqdDNWqPQHvqVtf4n0hWzXikw0U1NK6CPOKpE1uclctupfuftFYzbdEpQSVkpa7asoAtXM0yFemErJeCzXUJWoIOYoIabojxV66+BhDc3+Z2r5mFnLsbCKqywziSxrkYJHZhqT1mORZdCT6jY3lKH6174K95SiCOEXvisTeU3WfMxyXpHWPOObJkex/AssaJ0WBnUFHw89K9WqIibaZisRjbIkco6otFmFFirW781/mPnHBw3FHHosWzuk/m+b+4zdzaZz22Ztv9Rge2zNt/qMIwI77NpFluSaWlVJJNTmczDycMoj7gP4fafOJNkrlzxLWYXqNLPEuri0vj2+5JPbkTELOczDiGxGByCdBoTohT2lNpfqEU0kXDDCEuqSX2DKvNaMn30ty97W/CokSJkuUWZGkOwdsWWcuY2RAA1c+caNuSucWSw2eRTCUlqGH9ZGKYT/cTEl7Sm0v1CB7Sm0v1COhJJ2I22qKNvmbmrbeiLZpMqSkpXEzh5k0YmIQgBUAJTNjXsiw7h7nnWOwSbPaGVpksFSVNVpiJUAnTQGkTHtKbS/UIHtKbS/UIKV2FuqKfHJk8IpYkhVBY9Sip8otfumV/wAaxXd8ORKkXVa3CKDwRUHPS5CDziTg0VWRHmi8JgeY7opVGdioJrQEkgE89I2bcVuRkWaTJnBPx2lgs5YnlipAGgZGKzf+4rgLDdUjDSdaprPM56zODCr/AGoR3mN4W5pKgKEWigKOoCg8oxRbNc0irRZbjlYZIO0S3p5Qr7qlf8aw5RAoAAoBkBFIwpk5TtUQ+6A5Dr+0JbnTSYT8vmYk7ZdomihJGdco5YrqWUSQxOjTSFcG2MppIeQDAjjaDFiJTpnKPWfODSOWvzL5iCzNJ6z5waz8tfmX9wjlOsuk9ArEDIRUbzH4z/MYt9pFGzNYgbbcrzJjMpWhzzrXR1RTYlBKK5IinUnZWL3vWXZZLTppIRebMknIADnJiAuDfIs1rmcHR5TkgIHoQxOoFdB6DCe+/PlSrHwDTpZnMyOstDiNFJqWpkuvTnFE3rrgmWu8pWAcWUeFdjXCAo4tTqJagEJRW11PRNxHiDrMUDdjv1PYbdNs6WZHEohSzTCCTQE0CigGcaFYLOZQCtStdWjOPP2/LdDyL2mswGGdSchUEChGE1rpaq5054a2kJScjZNzW7SXe1mmTkRpbKSkxGNaMVqMLawYRAit7xiSmsE6WkxDPeYWeWTxwoUKhC6xm2Yi9fDr7SeMKk2M5JEVSBSJX4dfaTxgfDr7SeMbtYb4+pFUgUiV+HX2k8YHw6+0njBtYb4+pYIzrfws857DK4IM0oTgZwQVOEDiE0zoDXtIi4fESbL+HrHPiJNl/CKuSZFRafQz3d/ebSr2u6dNRhYZHBNwtDhxTdJY84CjLmBjVZM5XUMjK6kVDKQykaiCMiIipt+SnFGllhzMFI7jlAlX5LQBVllQNAAUAdQGQjE0u5ri32JiCuaAnmFYjPiJNl/D1jq30szihWBIOmlNEM5oVQY2+IzsD6jDm774M18OEDImtTqivCJXc6v4jHmXzMTjJtlZRSRYIJM0GDwSbyTFn0IrqU+Zyj1nzg1n5a/Mv7hBZvKPWfODWflr8y/uEcp1Fxt9qRXIZlBoMiYwnfs3ZTvbPZpM9lkrLQustqAu1WOIjM5FctEbTfNzcLOxYqZAUw1+8eW93E3FeVqzDUnOoI0UQ4B4LDtuiaSsg2asT25LdrabsmF7O9A1McthWW9K0xDnFTQjMViAgQhQ33d9vhzZd1WW02ekqbawM9JQAEvhrpNaAHpjDLwvKbaHxzpjzHP6nYse8xet8i3CZd10BGJX2Y8XKgZSEY7VagjPLIU1xncaxY9BSRPZGDKxVhmGUkEdRGiNx3j92NptbT5FomtNEuWsyWXzccbCwxaSMxprGFRaN7W+TZLzs7g0BYy25iHGGhpqqR3QJ0wkrR6mgRAfEL7KePrHPiJ9lfH1i3iIj4ciwQIr/wARPsr4+sD4ifZXx9YPEQeHIP8ADjba/SfWB8ONtr9J9YnYEGxBvkQXw422v0n1gfDjba/SfWJ2BBsQb5EF8ONtr9J9YUs1wlGBxg6dR1inPEzAg2IN7IH4cbbH0n1h/dl2mTiqwNaaBTR/9h/HI1RSMc2zsJz+TCkJWjR2xsuhkeqKjN5R6z5waz8tfmX9wgs3lHrPnBrPy1+Zf3COY6i5XraODDvsIz/Spb7R41tM8u7OcyzFieljU+cexr+lF5c5QKlpTqBzlpbADvMeN5soqSrAgg0IORBGRBGqHl0ROHVhIECBCFDT9yu9qL2uyTNSfwcyVNmSmDKzLgqHGHRxgXJ0042oxnN4ylSa6oSUV2VSdJAYgE05wKxtW9FazJuK2TCCAjzpgNMjSQpFOfNaRhpMM0LF9TkKSJxRgy5FSGB6QajxEJwIUY9JWC1cLKlzNtFf6lBPjWF4r+4C1cJdtnNQSqlD/axAB7KRYIABAgQIAHvvibt+A9IHvibt+A9I77knbI+oQPck7ZH1CG8wnlOe+Ju34D0ge+Ju34D0jvuSdsj6hA9yTtkfUIPMHlOe+Ju34D0ge+Ju34D0jvuSdsj6hA9yTtkfUIPMHlOe+Ju34D0ge+Ju34D0jvuSdsj6hA9yTtkfUIPMHlOe+Ju34D0hzd9veY9GaopXQOjmhq90TVBJXICpzGqDXN+Z/aftGO+5qS7DOZyj1nzg1n5a/Mv7hBZmk9Z84NZ+WvzL+4Rgxd7UOP3R5I3cW+TPt8+bZ1dZbzGaj0riJ45AGhS1SAc49cWj8zu848bXzKwWicuzMcdzkRSXREo/qYzgQI6ImVPU9iuX2m5ZVmxmXwtjlS8dK4cUtTWmuPMd7XebPPmSWoWlu0skaDhYrUddI9b3TJwWeSozwypa16paiPOm/Ldyyb3nYKgTAk0imWJ1q1Oio84rNckyMHzopZs7BA+E4CSoanFJABIB56Ed8JxpCXKszcqZorilWxpnYwSU3UOT3Rm8TKp2WPczu3tFiKIjjgQ4ZpZRSCCRjzpWpAj0+t3SWAIRaEAjToIqNcePY9Xb395e0XXZJmk8EqHrl8Q/th8ZPISvuqVsDx9YHuqVsDx9Yd0gUi1IlbP/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8" name="AutoShape 4" descr="data:image/jpeg;base64,/9j/4AAQSkZJRgABAQAAAQABAAD/2wCEAAkGBhQQEBUUEhQUFBQWFxgTFxQVFBoYFBwaFhUXFRQYFhYXHSYeFxkjGRQVHy8gJCcpLCwsFx4xNTAqNSYrLCkBCQoKDgwOGg8PGjAfHyQsLCwsLCosLCwqKS0uLC8pKSksLCwsKTEpKSwpKSwsLywsLCo1LzQsLDQvLCkpKzQ1Nf/AABEIAJAAwAMBIgACEQEDEQH/xAAcAAAABwEBAAAAAAAAAAAAAAAAAgMEBQYHAQj/xABCEAACAAMEAw0GBQMDBQAAAAABAgADEQQFEiExQVIGBxMiMlFhcYGRobHRFBUWcpLBIzNCsuFigqIIQ1NjwtLw8f/EABsBAAMBAQEBAQAAAAAAAAAAAAACAwEEBQYH/8QAMBEAAgIBAgQEBQMFAQAAAAAAAAECEQMEEgUhMUETIlFhcYGRodEysfAUQmLB4Qb/2gAMAwEAAhEDEQA/ANgtIoVPOaN8uk91IdiG8s4ip/or9VB6weUcJwn+09HN1jyhhRcQ2tEsqOLoJAK9tTh5tEOoTbN16AW+w8zGGkJfTYnqNSivOM6ZjVEU0WC9pBLqdAYGXXXVtFeitIrz1GnPpGntEfm/GMG3VTku77/J/wCy6fII0EMGrWCmPJqhGJ6+z7x0xzX2D7x2KSEOQ6u+wNOfCuWVSToH8w2RCTQAknQBpi2XDdrSVJblNQ05qaO2PT4ZonqsyUl5V1/Bg/stkWWtFAA8T188LQIEfokYqK2xVI0EI2bk05iR3H0haEZOlh/V5gGGAWgRwtSEjaK8kFunQvfAAqTCBmFsl0bX/jz9eiO8ATyzXo/T/PbCtIAELIgVcI1Ej+T00pCV5ycUs84z9YXTJ26aH7faBOSqkaiCKxDVYVmwTxvumjYy2yTK0zUH/unVEpdCUl/3Nn3VhkbvetaVH6adOsjp8ok7ClJa9p7yTHyf/ndJlw6mbyRaqPderX4OrUzTgqZ2yHjMNmi+bDwYQ6eWGFD/AD1jphqeJMrqcAHrXknuJEPBH2pxBJcwg4W06jqP89EdTlnoAHmYM8sMKGG8tijtizHF42vQeUPvGGh7wklpZA06R1jMRXbxkYWDUoHGIDmrpHYYtSmuYziNv+XWVXmI8co+e43oY5cMs3dL9v8Ajf29B4srDqDC9hup51cJAApXFnp5qQkwix7nZIEomtSxz6KZUj5bhOmWq1Cxz/TTb/nxNkRFp3PTFY4aPkNBodfPBvh84K1OPZK8XpqwrFlp+J1r5H+YVj698D0lt7Xz9+nwEKrcU0Sp7I9ASKCvPpyPSIsvtS7QiPtN0lrSswcnIka6gZfaJWLcMwS08JYmqSk690AkbUvOIHtI1Bj1KYWgR6gCPDE6EPaQISVWLtmFyU5Cp1jSeqHcI/7nWvkf5gAAsw11Y9OfhohakCBAByAYBgk2aF09gGk9QjTBNzRwedT4EH7x583Sb4Fva/mlSJ00ItpWSkg5IQGCkMmsManPUY36ZLLMpbRU8Xsrnz6NEee9/wCtgF7IJdFeXKQsyCj4ixYEsNJApnqjDT0ROaik6/uch40goWgA5su6KRvR7rJl43ehnNjmynMuY50sFAaWT0kMM/6TF5MOhGEmy6r0jMenboiF3TbtJF12fhbSWIJwy1UVdzStACaVA0kmJ5Yyrf4uWXMsyTZlqEkSsZlySuLhZjU4q0NQctNCBUxjNRadwe+fZ73aYkpJkt5YDFZlM1JpiBU6jpHTFtH5nWvkf5jy5vd3paLrcXgsrhbNxpE4KwxAEg5jShrhIJFDHo+4d0si3yZdos7hkbIioxKWGauP0sCIwYlDIoaqcPRqPWILMfIiYuRyJ0r/ABDiOwrSapgVe9Lu4PjKaodHR0Vg9yXgsssrmgOdekRPtZgejqy79RhlPuVWrkKnXmp8MvCPm58HyYNR/UaRpf4vp7r+VQ131Gt5X2o/LNWIIBpozB19UOLonTJssl2y5IIAxZaTzRA267ZkthVCRXlKKjQebOHVgv7gVw4agV1kHM9UcmLiGZaq9ZcFTVK6v5X9QolRczUP403FUkHFl0AjXDaVa7TKOF5fCczDT3j7xKWW3K6hgRmK0qIMkhA5caSKHPLLRloj3XpItRngk4+6fVfB3Yowm3+iNhcUOEE041CdK9kOJV8ymBbGABStcqV0Ry0XbJflKtSa1GR74PJlyUXCuADWMj388bCOsWR7pRce3J37egDtHBAIzBzEJtyx8reaxwWkagx6lMJPMYutFpk3KPVzVj0V7gO4TmTguk9mvugvAsdLHqXL+YOkkLoFPPvjQE8TNoGEc509g1dsGSSFz16ydMKQDAAhaGoVJ0VNfpOmPJW+Ve8u13raZ0pi0tnorHWFUJl/TVTToj0FvmWG3WtEstkwSpM0Nw9pZs1AB/DCjjcYaxp0ZZxge+Zuek3fbhZ5FSElSsRJ4xcrVyw1E5GmqogA0z/TdagZFsTWJkt+mjKy/wDZGxNHnv8A08Wpkt08HFwbSCGahwBlZWXG2hcg9Kx6EaGiLITFpHMY84b/AFaJjXsQxJRZUvgxqCkVPaWxeEehoxLfsuGdarW06RKLpZpCCe+IUWuOYtQTs83OIecUkThJt8zJbNOZWBRiraiDTxjTd5GXbZdrLSpZeyuTKntiGBSvGVhnygaUppBjLhHp/evtlmnXcj2WSsgE4ZqKP91QAxqeVUUNemkJFWx5ypF49tHMY77cOYwygRXYiXiSHvtw5jHVtgJpQwxjq8pfmEY4JI1TbY9tUwAAa6g9xiJvWwq9GlgBq8bUD09cP7YeN2QjHLqNFi1WLZkX5XwNeRp8hSwOFlKrDMChyrCpnSx+kfTDaCTeSeo+UVWGOHFtj2X7IzxGN3vIzBSUgU62NK9kKNapwclQMOpTT7Q0ukZt1CJGPD4dhnrtPHPkySTb7NJcm16fX1KTm4yoRnWyewoAq9Rz8YNYrRNDDhMwK51FRWnfCkCPRjwxRyLJ4s2/dqvpQniseTLeBoBbq/mDyLViFTl0EwwhtbdWk9AELxHJLSYZaiNyr+3lXWutWPjlvltZMtalGUFa2CmVT0RGWZsoWjuwVlxxyeqT+qsSU2m0K46sGOZFaDUK0Ap6x5W30Lz9ove1vkAJhlin/TASv+Melb9vyXYbPMtE08SWMVBpJ/Sq9JNBGCbld7adfYn2szBIDTiVLKWDFmLTdGzUZ6yYaUedIaM75sz5ZpAIBNDpFcjTRUa49Wb2l+C03TZXJqwliU3XK4mfTRQe2MP3d72y3ObNMZzaJLtSZxeDNUIZlFCaBkJoa1yMb5ucuyz2ezItkUJIYcIlCTUOA2KpJJqKQRjzCcuXIO1+SQCS+QzPFOrM6oxS078MuZJvCU9natrMwq4cGgMtZcoMpGoKDkdZi9X0jmzThKGKYZbqg5yVIGnrjBbbuatMn8yRNXpKGneMoxzbNUEiNMbpvEboVFhmyXanBzcSihOUxc/8lMYWRF+3nrXhtU2Xtyq9qMD5EwqdDNWqPQHvqVtf4n0hWzXikw0U1NK6CPOKpE1uclctupfuftFYzbdEpQSVkpa7asoAtXM0yFemErJeCzXUJWoIOYoIabojxV66+BhDc3+Z2r5mFnLsbCKqywziSxrkYJHZhqT1mORZdCT6jY3lKH6174K95SiCOEXvisTeU3WfMxyXpHWPOObJkex/AssaJ0WBnUFHw89K9WqIibaZisRjbIkco6otFmFFirW781/mPnHBw3FHHosWzuk/m+b+4zdzaZz22Ztv9Rge2zNt/qMIwI77NpFluSaWlVJJNTmczDycMoj7gP4fafOJNkrlzxLWYXqNLPEuri0vj2+5JPbkTELOczDiGxGByCdBoTohT2lNpfqEU0kXDDCEuqSX2DKvNaMn30ty97W/CokSJkuUWZGkOwdsWWcuY2RAA1c+caNuSucWSw2eRTCUlqGH9ZGKYT/cTEl7Sm0v1CB7Sm0v1COhJJ2I22qKNvmbmrbeiLZpMqSkpXEzh5k0YmIQgBUAJTNjXsiw7h7nnWOwSbPaGVpksFSVNVpiJUAnTQGkTHtKbS/UIHtKbS/UIKV2FuqKfHJk8IpYkhVBY9Sip8otfumV/wAaxXd8ORKkXVa3CKDwRUHPS5CDziTg0VWRHmi8JgeY7opVGdioJrQEkgE89I2bcVuRkWaTJnBPx2lgs5YnlipAGgZGKzf+4rgLDdUjDSdaprPM56zODCr/AGoR3mN4W5pKgKEWigKOoCg8oxRbNc0irRZbjlYZIO0S3p5Qr7qlf8aw5RAoAAoBkBFIwpk5TtUQ+6A5Dr+0JbnTSYT8vmYk7ZdomihJGdco5YrqWUSQxOjTSFcG2MppIeQDAjjaDFiJTpnKPWfODSOWvzL5iCzNJ6z5waz8tfmX9wjlOsuk9ArEDIRUbzH4z/MYt9pFGzNYgbbcrzJjMpWhzzrXR1RTYlBKK5IinUnZWL3vWXZZLTppIRebMknIADnJiAuDfIs1rmcHR5TkgIHoQxOoFdB6DCe+/PlSrHwDTpZnMyOstDiNFJqWpkuvTnFE3rrgmWu8pWAcWUeFdjXCAo4tTqJagEJRW11PRNxHiDrMUDdjv1PYbdNs6WZHEohSzTCCTQE0CigGcaFYLOZQCtStdWjOPP2/LdDyL2mswGGdSchUEChGE1rpaq5054a2kJScjZNzW7SXe1mmTkRpbKSkxGNaMVqMLawYRAit7xiSmsE6WkxDPeYWeWTxwoUKhC6xm2Yi9fDr7SeMKk2M5JEVSBSJX4dfaTxgfDr7SeMbtYb4+pFUgUiV+HX2k8YHw6+0njBtYb4+pYIzrfws857DK4IM0oTgZwQVOEDiE0zoDXtIi4fESbL+HrHPiJNl/CKuSZFRafQz3d/ebSr2u6dNRhYZHBNwtDhxTdJY84CjLmBjVZM5XUMjK6kVDKQykaiCMiIipt+SnFGllhzMFI7jlAlX5LQBVllQNAAUAdQGQjE0u5ri32JiCuaAnmFYjPiJNl/D1jq30szihWBIOmlNEM5oVQY2+IzsD6jDm774M18OEDImtTqivCJXc6v4jHmXzMTjJtlZRSRYIJM0GDwSbyTFn0IrqU+Zyj1nzg1n5a/Mv7hBZvKPWfODWflr8y/uEcp1Fxt9qRXIZlBoMiYwnfs3ZTvbPZpM9lkrLQustqAu1WOIjM5FctEbTfNzcLOxYqZAUw1+8eW93E3FeVqzDUnOoI0UQ4B4LDtuiaSsg2asT25LdrabsmF7O9A1McthWW9K0xDnFTQjMViAgQhQ33d9vhzZd1WW02ekqbawM9JQAEvhrpNaAHpjDLwvKbaHxzpjzHP6nYse8xet8i3CZd10BGJX2Y8XKgZSEY7VagjPLIU1xncaxY9BSRPZGDKxVhmGUkEdRGiNx3j92NptbT5FomtNEuWsyWXzccbCwxaSMxprGFRaN7W+TZLzs7g0BYy25iHGGhpqqR3QJ0wkrR6mgRAfEL7KePrHPiJ9lfH1i3iIj4ciwQIr/wARPsr4+sD4ifZXx9YPEQeHIP8ADjba/SfWB8ONtr9J9YnYEGxBvkQXw422v0n1gfDjba/SfWJ2BBsQb5EF8ONtr9J9YUs1wlGBxg6dR1inPEzAg2IN7IH4cbbH0n1h/dl2mTiqwNaaBTR/9h/HI1RSMc2zsJz+TCkJWjR2xsuhkeqKjN5R6z5waz8tfmX9wgs3lHrPnBrPy1+Zf3COY6i5XraODDvsIz/Spb7R41tM8u7OcyzFieljU+cexr+lF5c5QKlpTqBzlpbADvMeN5soqSrAgg0IORBGRBGqHl0ROHVhIECBCFDT9yu9qL2uyTNSfwcyVNmSmDKzLgqHGHRxgXJ0042oxnN4ylSa6oSUV2VSdJAYgE05wKxtW9FazJuK2TCCAjzpgNMjSQpFOfNaRhpMM0LF9TkKSJxRgy5FSGB6QajxEJwIUY9JWC1cLKlzNtFf6lBPjWF4r+4C1cJdtnNQSqlD/axAB7KRYIABAgQIAHvvibt+A9IHvibt+A9I77knbI+oQPck7ZH1CG8wnlOe+Ju34D0ge+Ju34D0jvuSdsj6hA9yTtkfUIPMHlOe+Ju34D0ge+Ju34D0jvuSdsj6hA9yTtkfUIPMHlOe+Ju34D0ge+Ju34D0jvuSdsj6hA9yTtkfUIPMHlOe+Ju34D0hzd9veY9GaopXQOjmhq90TVBJXICpzGqDXN+Z/aftGO+5qS7DOZyj1nzg1n5a/Mv7hBZmk9Z84NZ+WvzL+4Rgxd7UOP3R5I3cW+TPt8+bZ1dZbzGaj0riJ45AGhS1SAc49cWj8zu848bXzKwWicuzMcdzkRSXREo/qYzgQI6ImVPU9iuX2m5ZVmxmXwtjlS8dK4cUtTWmuPMd7XebPPmSWoWlu0skaDhYrUddI9b3TJwWeSozwypa16paiPOm/Ldyyb3nYKgTAk0imWJ1q1Oio84rNckyMHzopZs7BA+E4CSoanFJABIB56Ed8JxpCXKszcqZorilWxpnYwSU3UOT3Rm8TKp2WPczu3tFiKIjjgQ4ZpZRSCCRjzpWpAj0+t3SWAIRaEAjToIqNcePY9Xb395e0XXZJmk8EqHrl8Q/th8ZPISvuqVsDx9YHuqVsDx9Yd0gUi1IlbP/2Q=="/>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9" name="AutoShape 6" descr="data:image/jpeg;base64,/9j/4AAQSkZJRgABAQAAAQABAAD/2wCEAAkGBhQQEBUUEhQUFBQWFxgTFxQVFBoYFBwaFhUXFRQYFhYXHSYeFxkjGRQVHy8gJCcpLCwsFx4xNTAqNSYrLCkBCQoKDgwOGg8PGjAfHyQsLCwsLCosLCwqKS0uLC8pKSksLCwsKTEpKSwpKSwsLywsLCo1LzQsLDQvLCkpKzQ1Nf/AABEIAJAAwAMBIgACEQEDEQH/xAAcAAAABwEBAAAAAAAAAAAAAAAAAgMEBQYHAQj/xABCEAACAAMEAw0GBQMDBQAAAAABAgADEQQFEiExQVIGBxMiMlFhcYGRobHRFBUWcpLBIzNCsuFigqIIQ1NjwtLw8f/EABsBAAMBAQEBAQAAAAAAAAAAAAACAwEEBQYH/8QAMBEAAgIBAgQEBQMFAQAAAAAAAAECEQMEEgUhMUETIlFhcYGRodEysfAUQmLB4Qb/2gAMAwEAAhEDEQA/ANgtIoVPOaN8uk91IdiG8s4ip/or9VB6weUcJwn+09HN1jyhhRcQ2tEsqOLoJAK9tTh5tEOoTbN16AW+w8zGGkJfTYnqNSivOM6ZjVEU0WC9pBLqdAYGXXXVtFeitIrz1GnPpGntEfm/GMG3VTku77/J/wCy6fII0EMGrWCmPJqhGJ6+z7x0xzX2D7x2KSEOQ6u+wNOfCuWVSToH8w2RCTQAknQBpi2XDdrSVJblNQ05qaO2PT4ZonqsyUl5V1/Bg/stkWWtFAA8T188LQIEfokYqK2xVI0EI2bk05iR3H0haEZOlh/V5gGGAWgRwtSEjaK8kFunQvfAAqTCBmFsl0bX/jz9eiO8ATyzXo/T/PbCtIAELIgVcI1Ej+T00pCV5ycUs84z9YXTJ26aH7faBOSqkaiCKxDVYVmwTxvumjYy2yTK0zUH/unVEpdCUl/3Nn3VhkbvetaVH6adOsjp8ok7ClJa9p7yTHyf/ndJlw6mbyRaqPderX4OrUzTgqZ2yHjMNmi+bDwYQ6eWGFD/AD1jphqeJMrqcAHrXknuJEPBH2pxBJcwg4W06jqP89EdTlnoAHmYM8sMKGG8tijtizHF42vQeUPvGGh7wklpZA06R1jMRXbxkYWDUoHGIDmrpHYYtSmuYziNv+XWVXmI8co+e43oY5cMs3dL9v8Ajf29B4srDqDC9hup51cJAApXFnp5qQkwix7nZIEomtSxz6KZUj5bhOmWq1Cxz/TTb/nxNkRFp3PTFY4aPkNBodfPBvh84K1OPZK8XpqwrFlp+J1r5H+YVj698D0lt7Xz9+nwEKrcU0Sp7I9ASKCvPpyPSIsvtS7QiPtN0lrSswcnIka6gZfaJWLcMwS08JYmqSk690AkbUvOIHtI1Bj1KYWgR6gCPDE6EPaQISVWLtmFyU5Cp1jSeqHcI/7nWvkf5gAAsw11Y9OfhohakCBAByAYBgk2aF09gGk9QjTBNzRwedT4EH7x583Sb4Fva/mlSJ00ItpWSkg5IQGCkMmsManPUY36ZLLMpbRU8Xsrnz6NEee9/wCtgF7IJdFeXKQsyCj4ixYEsNJApnqjDT0ROaik6/uch40goWgA5su6KRvR7rJl43ehnNjmynMuY50sFAaWT0kMM/6TF5MOhGEmy6r0jMenboiF3TbtJF12fhbSWIJwy1UVdzStACaVA0kmJ5Yyrf4uWXMsyTZlqEkSsZlySuLhZjU4q0NQctNCBUxjNRadwe+fZ73aYkpJkt5YDFZlM1JpiBU6jpHTFtH5nWvkf5jy5vd3paLrcXgsrhbNxpE4KwxAEg5jShrhIJFDHo+4d0si3yZdos7hkbIioxKWGauP0sCIwYlDIoaqcPRqPWILMfIiYuRyJ0r/ABDiOwrSapgVe9Lu4PjKaodHR0Vg9yXgsssrmgOdekRPtZgejqy79RhlPuVWrkKnXmp8MvCPm58HyYNR/UaRpf4vp7r+VQ131Gt5X2o/LNWIIBpozB19UOLonTJssl2y5IIAxZaTzRA267ZkthVCRXlKKjQebOHVgv7gVw4agV1kHM9UcmLiGZaq9ZcFTVK6v5X9QolRczUP403FUkHFl0AjXDaVa7TKOF5fCczDT3j7xKWW3K6hgRmK0qIMkhA5caSKHPLLRloj3XpItRngk4+6fVfB3Yowm3+iNhcUOEE041CdK9kOJV8ymBbGABStcqV0Ry0XbJflKtSa1GR74PJlyUXCuADWMj388bCOsWR7pRce3J37egDtHBAIzBzEJtyx8reaxwWkagx6lMJPMYutFpk3KPVzVj0V7gO4TmTguk9mvugvAsdLHqXL+YOkkLoFPPvjQE8TNoGEc509g1dsGSSFz16ydMKQDAAhaGoVJ0VNfpOmPJW+Ve8u13raZ0pi0tnorHWFUJl/TVTToj0FvmWG3WtEstkwSpM0Nw9pZs1AB/DCjjcYaxp0ZZxge+Zuek3fbhZ5FSElSsRJ4xcrVyw1E5GmqogA0z/TdagZFsTWJkt+mjKy/wDZGxNHnv8A08Wpkt08HFwbSCGahwBlZWXG2hcg9Kx6EaGiLITFpHMY84b/AFaJjXsQxJRZUvgxqCkVPaWxeEehoxLfsuGdarW06RKLpZpCCe+IUWuOYtQTs83OIecUkThJt8zJbNOZWBRiraiDTxjTd5GXbZdrLSpZeyuTKntiGBSvGVhnygaUppBjLhHp/evtlmnXcj2WSsgE4ZqKP91QAxqeVUUNemkJFWx5ypF49tHMY77cOYwygRXYiXiSHvtw5jHVtgJpQwxjq8pfmEY4JI1TbY9tUwAAa6g9xiJvWwq9GlgBq8bUD09cP7YeN2QjHLqNFi1WLZkX5XwNeRp8hSwOFlKrDMChyrCpnSx+kfTDaCTeSeo+UVWGOHFtj2X7IzxGN3vIzBSUgU62NK9kKNapwclQMOpTT7Q0ukZt1CJGPD4dhnrtPHPkySTb7NJcm16fX1KTm4yoRnWyewoAq9Rz8YNYrRNDDhMwK51FRWnfCkCPRjwxRyLJ4s2/dqvpQniseTLeBoBbq/mDyLViFTl0EwwhtbdWk9AELxHJLSYZaiNyr+3lXWutWPjlvltZMtalGUFa2CmVT0RGWZsoWjuwVlxxyeqT+qsSU2m0K46sGOZFaDUK0Ap6x5W30Lz9ove1vkAJhlin/TASv+Melb9vyXYbPMtE08SWMVBpJ/Sq9JNBGCbld7adfYn2szBIDTiVLKWDFmLTdGzUZ6yYaUedIaM75sz5ZpAIBNDpFcjTRUa49Wb2l+C03TZXJqwliU3XK4mfTRQe2MP3d72y3ObNMZzaJLtSZxeDNUIZlFCaBkJoa1yMb5ucuyz2ezItkUJIYcIlCTUOA2KpJJqKQRjzCcuXIO1+SQCS+QzPFOrM6oxS078MuZJvCU9natrMwq4cGgMtZcoMpGoKDkdZi9X0jmzThKGKYZbqg5yVIGnrjBbbuatMn8yRNXpKGneMoxzbNUEiNMbpvEboVFhmyXanBzcSihOUxc/8lMYWRF+3nrXhtU2Xtyq9qMD5EwqdDNWqPQHvqVtf4n0hWzXikw0U1NK6CPOKpE1uclctupfuftFYzbdEpQSVkpa7asoAtXM0yFemErJeCzXUJWoIOYoIabojxV66+BhDc3+Z2r5mFnLsbCKqywziSxrkYJHZhqT1mORZdCT6jY3lKH6174K95SiCOEXvisTeU3WfMxyXpHWPOObJkex/AssaJ0WBnUFHw89K9WqIibaZisRjbIkco6otFmFFirW781/mPnHBw3FHHosWzuk/m+b+4zdzaZz22Ztv9Rge2zNt/qMIwI77NpFluSaWlVJJNTmczDycMoj7gP4fafOJNkrlzxLWYXqNLPEuri0vj2+5JPbkTELOczDiGxGByCdBoTohT2lNpfqEU0kXDDCEuqSX2DKvNaMn30ty97W/CokSJkuUWZGkOwdsWWcuY2RAA1c+caNuSucWSw2eRTCUlqGH9ZGKYT/cTEl7Sm0v1CB7Sm0v1COhJJ2I22qKNvmbmrbeiLZpMqSkpXEzh5k0YmIQgBUAJTNjXsiw7h7nnWOwSbPaGVpksFSVNVpiJUAnTQGkTHtKbS/UIHtKbS/UIKV2FuqKfHJk8IpYkhVBY9Sip8otfumV/wAaxXd8ORKkXVa3CKDwRUHPS5CDziTg0VWRHmi8JgeY7opVGdioJrQEkgE89I2bcVuRkWaTJnBPx2lgs5YnlipAGgZGKzf+4rgLDdUjDSdaprPM56zODCr/AGoR3mN4W5pKgKEWigKOoCg8oxRbNc0irRZbjlYZIO0S3p5Qr7qlf8aw5RAoAAoBkBFIwpk5TtUQ+6A5Dr+0JbnTSYT8vmYk7ZdomihJGdco5YrqWUSQxOjTSFcG2MppIeQDAjjaDFiJTpnKPWfODSOWvzL5iCzNJ6z5waz8tfmX9wjlOsuk9ArEDIRUbzH4z/MYt9pFGzNYgbbcrzJjMpWhzzrXR1RTYlBKK5IinUnZWL3vWXZZLTppIRebMknIADnJiAuDfIs1rmcHR5TkgIHoQxOoFdB6DCe+/PlSrHwDTpZnMyOstDiNFJqWpkuvTnFE3rrgmWu8pWAcWUeFdjXCAo4tTqJagEJRW11PRNxHiDrMUDdjv1PYbdNs6WZHEohSzTCCTQE0CigGcaFYLOZQCtStdWjOPP2/LdDyL2mswGGdSchUEChGE1rpaq5054a2kJScjZNzW7SXe1mmTkRpbKSkxGNaMVqMLawYRAit7xiSmsE6WkxDPeYWeWTxwoUKhC6xm2Yi9fDr7SeMKk2M5JEVSBSJX4dfaTxgfDr7SeMbtYb4+pFUgUiV+HX2k8YHw6+0njBtYb4+pYIzrfws857DK4IM0oTgZwQVOEDiE0zoDXtIi4fESbL+HrHPiJNl/CKuSZFRafQz3d/ebSr2u6dNRhYZHBNwtDhxTdJY84CjLmBjVZM5XUMjK6kVDKQykaiCMiIipt+SnFGllhzMFI7jlAlX5LQBVllQNAAUAdQGQjE0u5ri32JiCuaAnmFYjPiJNl/D1jq30szihWBIOmlNEM5oVQY2+IzsD6jDm774M18OEDImtTqivCJXc6v4jHmXzMTjJtlZRSRYIJM0GDwSbyTFn0IrqU+Zyj1nzg1n5a/Mv7hBZvKPWfODWflr8y/uEcp1Fxt9qRXIZlBoMiYwnfs3ZTvbPZpM9lkrLQustqAu1WOIjM5FctEbTfNzcLOxYqZAUw1+8eW93E3FeVqzDUnOoI0UQ4B4LDtuiaSsg2asT25LdrabsmF7O9A1McthWW9K0xDnFTQjMViAgQhQ33d9vhzZd1WW02ekqbawM9JQAEvhrpNaAHpjDLwvKbaHxzpjzHP6nYse8xet8i3CZd10BGJX2Y8XKgZSEY7VagjPLIU1xncaxY9BSRPZGDKxVhmGUkEdRGiNx3j92NptbT5FomtNEuWsyWXzccbCwxaSMxprGFRaN7W+TZLzs7g0BYy25iHGGhpqqR3QJ0wkrR6mgRAfEL7KePrHPiJ9lfH1i3iIj4ciwQIr/wARPsr4+sD4ifZXx9YPEQeHIP8ADjba/SfWB8ONtr9J9YnYEGxBvkQXw422v0n1gfDjba/SfWJ2BBsQb5EF8ONtr9J9YUs1wlGBxg6dR1inPEzAg2IN7IH4cbbH0n1h/dl2mTiqwNaaBTR/9h/HI1RSMc2zsJz+TCkJWjR2xsuhkeqKjN5R6z5waz8tfmX9wgs3lHrPnBrPy1+Zf3COY6i5XraODDvsIz/Spb7R41tM8u7OcyzFieljU+cexr+lF5c5QKlpTqBzlpbADvMeN5soqSrAgg0IORBGRBGqHl0ROHVhIECBCFDT9yu9qL2uyTNSfwcyVNmSmDKzLgqHGHRxgXJ0042oxnN4ylSa6oSUV2VSdJAYgE05wKxtW9FazJuK2TCCAjzpgNMjSQpFOfNaRhpMM0LF9TkKSJxRgy5FSGB6QajxEJwIUY9JWC1cLKlzNtFf6lBPjWF4r+4C1cJdtnNQSqlD/axAB7KRYIABAgQIAHvvibt+A9IHvibt+A9I77knbI+oQPck7ZH1CG8wnlOe+Ju34D0ge+Ju34D0jvuSdsj6hA9yTtkfUIPMHlOe+Ju34D0ge+Ju34D0jvuSdsj6hA9yTtkfUIPMHlOe+Ju34D0ge+Ju34D0jvuSdsj6hA9yTtkfUIPMHlOe+Ju34D0hzd9veY9GaopXQOjmhq90TVBJXICpzGqDXN+Z/aftGO+5qS7DOZyj1nzg1n5a/Mv7hBZmk9Z84NZ+WvzL+4Rgxd7UOP3R5I3cW+TPt8+bZ1dZbzGaj0riJ45AGhS1SAc49cWj8zu848bXzKwWicuzMcdzkRSXREo/qYzgQI6ImVPU9iuX2m5ZVmxmXwtjlS8dK4cUtTWmuPMd7XebPPmSWoWlu0skaDhYrUddI9b3TJwWeSozwypa16paiPOm/Ldyyb3nYKgTAk0imWJ1q1Oio84rNckyMHzopZs7BA+E4CSoanFJABIB56Ed8JxpCXKszcqZorilWxpnYwSU3UOT3Rm8TKp2WPczu3tFiKIjjgQ4ZpZRSCCRjzpWpAj0+t3SWAIRaEAjToIqNcePY9Xb395e0XXZJmk8EqHrl8Q/th8ZPISvuqVsDx9YHuqVsDx9Yd0gUi1IlbP/2Q=="/>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0" name="AutoShape 8" descr="data:image/jpeg;base64,/9j/4AAQSkZJRgABAQAAAQABAAD/2wCEAAkGBhQQEBUUEhQUFBQWFxgTFxQVFBoYFBwaFhUXFRQYFhYXHSYeFxkjGRQVHy8gJCcpLCwsFx4xNTAqNSYrLCkBCQoKDgwOGg8PGjAfHyQsLCwsLCosLCwqKS0uLC8pKSksLCwsKTEpKSwpKSwsLywsLCo1LzQsLDQvLCkpKzQ1Nf/AABEIAJAAwAMBIgACEQEDEQH/xAAcAAAABwEBAAAAAAAAAAAAAAAAAgMEBQYHAQj/xABCEAACAAMEAw0GBQMDBQAAAAABAgADEQQFEiExQVIGBxMiMlFhcYGRobHRFBUWcpLBIzNCsuFigqIIQ1NjwtLw8f/EABsBAAMBAQEBAQAAAAAAAAAAAAACAwEEBQYH/8QAMBEAAgIBAgQEBQMFAQAAAAAAAAECEQMEEgUhMUETIlFhcYGRodEysfAUQmLB4Qb/2gAMAwEAAhEDEQA/ANgtIoVPOaN8uk91IdiG8s4ip/or9VB6weUcJwn+09HN1jyhhRcQ2tEsqOLoJAK9tTh5tEOoTbN16AW+w8zGGkJfTYnqNSivOM6ZjVEU0WC9pBLqdAYGXXXVtFeitIrz1GnPpGntEfm/GMG3VTku77/J/wCy6fII0EMGrWCmPJqhGJ6+z7x0xzX2D7x2KSEOQ6u+wNOfCuWVSToH8w2RCTQAknQBpi2XDdrSVJblNQ05qaO2PT4ZonqsyUl5V1/Bg/stkWWtFAA8T188LQIEfokYqK2xVI0EI2bk05iR3H0haEZOlh/V5gGGAWgRwtSEjaK8kFunQvfAAqTCBmFsl0bX/jz9eiO8ATyzXo/T/PbCtIAELIgVcI1Ej+T00pCV5ycUs84z9YXTJ26aH7faBOSqkaiCKxDVYVmwTxvumjYy2yTK0zUH/unVEpdCUl/3Nn3VhkbvetaVH6adOsjp8ok7ClJa9p7yTHyf/ndJlw6mbyRaqPderX4OrUzTgqZ2yHjMNmi+bDwYQ6eWGFD/AD1jphqeJMrqcAHrXknuJEPBH2pxBJcwg4W06jqP89EdTlnoAHmYM8sMKGG8tijtizHF42vQeUPvGGh7wklpZA06R1jMRXbxkYWDUoHGIDmrpHYYtSmuYziNv+XWVXmI8co+e43oY5cMs3dL9v8Ajf29B4srDqDC9hup51cJAApXFnp5qQkwix7nZIEomtSxz6KZUj5bhOmWq1Cxz/TTb/nxNkRFp3PTFY4aPkNBodfPBvh84K1OPZK8XpqwrFlp+J1r5H+YVj698D0lt7Xz9+nwEKrcU0Sp7I9ASKCvPpyPSIsvtS7QiPtN0lrSswcnIka6gZfaJWLcMwS08JYmqSk690AkbUvOIHtI1Bj1KYWgR6gCPDE6EPaQISVWLtmFyU5Cp1jSeqHcI/7nWvkf5gAAsw11Y9OfhohakCBAByAYBgk2aF09gGk9QjTBNzRwedT4EH7x583Sb4Fva/mlSJ00ItpWSkg5IQGCkMmsManPUY36ZLLMpbRU8Xsrnz6NEee9/wCtgF7IJdFeXKQsyCj4ixYEsNJApnqjDT0ROaik6/uch40goWgA5su6KRvR7rJl43ehnNjmynMuY50sFAaWT0kMM/6TF5MOhGEmy6r0jMenboiF3TbtJF12fhbSWIJwy1UVdzStACaVA0kmJ5Yyrf4uWXMsyTZlqEkSsZlySuLhZjU4q0NQctNCBUxjNRadwe+fZ73aYkpJkt5YDFZlM1JpiBU6jpHTFtH5nWvkf5jy5vd3paLrcXgsrhbNxpE4KwxAEg5jShrhIJFDHo+4d0si3yZdos7hkbIioxKWGauP0sCIwYlDIoaqcPRqPWILMfIiYuRyJ0r/ABDiOwrSapgVe9Lu4PjKaodHR0Vg9yXgsssrmgOdekRPtZgejqy79RhlPuVWrkKnXmp8MvCPm58HyYNR/UaRpf4vp7r+VQ131Gt5X2o/LNWIIBpozB19UOLonTJssl2y5IIAxZaTzRA267ZkthVCRXlKKjQebOHVgv7gVw4agV1kHM9UcmLiGZaq9ZcFTVK6v5X9QolRczUP403FUkHFl0AjXDaVa7TKOF5fCczDT3j7xKWW3K6hgRmK0qIMkhA5caSKHPLLRloj3XpItRngk4+6fVfB3Yowm3+iNhcUOEE041CdK9kOJV8ymBbGABStcqV0Ry0XbJflKtSa1GR74PJlyUXCuADWMj388bCOsWR7pRce3J37egDtHBAIzBzEJtyx8reaxwWkagx6lMJPMYutFpk3KPVzVj0V7gO4TmTguk9mvugvAsdLHqXL+YOkkLoFPPvjQE8TNoGEc509g1dsGSSFz16ydMKQDAAhaGoVJ0VNfpOmPJW+Ve8u13raZ0pi0tnorHWFUJl/TVTToj0FvmWG3WtEstkwSpM0Nw9pZs1AB/DCjjcYaxp0ZZxge+Zuek3fbhZ5FSElSsRJ4xcrVyw1E5GmqogA0z/TdagZFsTWJkt+mjKy/wDZGxNHnv8A08Wpkt08HFwbSCGahwBlZWXG2hcg9Kx6EaGiLITFpHMY84b/AFaJjXsQxJRZUvgxqCkVPaWxeEehoxLfsuGdarW06RKLpZpCCe+IUWuOYtQTs83OIecUkThJt8zJbNOZWBRiraiDTxjTd5GXbZdrLSpZeyuTKntiGBSvGVhnygaUppBjLhHp/evtlmnXcj2WSsgE4ZqKP91QAxqeVUUNemkJFWx5ypF49tHMY77cOYwygRXYiXiSHvtw5jHVtgJpQwxjq8pfmEY4JI1TbY9tUwAAa6g9xiJvWwq9GlgBq8bUD09cP7YeN2QjHLqNFi1WLZkX5XwNeRp8hSwOFlKrDMChyrCpnSx+kfTDaCTeSeo+UVWGOHFtj2X7IzxGN3vIzBSUgU62NK9kKNapwclQMOpTT7Q0ukZt1CJGPD4dhnrtPHPkySTb7NJcm16fX1KTm4yoRnWyewoAq9Rz8YNYrRNDDhMwK51FRWnfCkCPRjwxRyLJ4s2/dqvpQniseTLeBoBbq/mDyLViFTl0EwwhtbdWk9AELxHJLSYZaiNyr+3lXWutWPjlvltZMtalGUFa2CmVT0RGWZsoWjuwVlxxyeqT+qsSU2m0K46sGOZFaDUK0Ap6x5W30Lz9ove1vkAJhlin/TASv+Melb9vyXYbPMtE08SWMVBpJ/Sq9JNBGCbld7adfYn2szBIDTiVLKWDFmLTdGzUZ6yYaUedIaM75sz5ZpAIBNDpFcjTRUa49Wb2l+C03TZXJqwliU3XK4mfTRQe2MP3d72y3ObNMZzaJLtSZxeDNUIZlFCaBkJoa1yMb5ucuyz2ezItkUJIYcIlCTUOA2KpJJqKQRjzCcuXIO1+SQCS+QzPFOrM6oxS078MuZJvCU9natrMwq4cGgMtZcoMpGoKDkdZi9X0jmzThKGKYZbqg5yVIGnrjBbbuatMn8yRNXpKGneMoxzbNUEiNMbpvEboVFhmyXanBzcSihOUxc/8lMYWRF+3nrXhtU2Xtyq9qMD5EwqdDNWqPQHvqVtf4n0hWzXikw0U1NK6CPOKpE1uclctupfuftFYzbdEpQSVkpa7asoAtXM0yFemErJeCzXUJWoIOYoIabojxV66+BhDc3+Z2r5mFnLsbCKqywziSxrkYJHZhqT1mORZdCT6jY3lKH6174K95SiCOEXvisTeU3WfMxyXpHWPOObJkex/AssaJ0WBnUFHw89K9WqIibaZisRjbIkco6otFmFFirW781/mPnHBw3FHHosWzuk/m+b+4zdzaZz22Ztv9Rge2zNt/qMIwI77NpFluSaWlVJJNTmczDycMoj7gP4fafOJNkrlzxLWYXqNLPEuri0vj2+5JPbkTELOczDiGxGByCdBoTohT2lNpfqEU0kXDDCEuqSX2DKvNaMn30ty97W/CokSJkuUWZGkOwdsWWcuY2RAA1c+caNuSucWSw2eRTCUlqGH9ZGKYT/cTEl7Sm0v1CB7Sm0v1COhJJ2I22qKNvmbmrbeiLZpMqSkpXEzh5k0YmIQgBUAJTNjXsiw7h7nnWOwSbPaGVpksFSVNVpiJUAnTQGkTHtKbS/UIHtKbS/UIKV2FuqKfHJk8IpYkhVBY9Sip8otfumV/wAaxXd8ORKkXVa3CKDwRUHPS5CDziTg0VWRHmi8JgeY7opVGdioJrQEkgE89I2bcVuRkWaTJnBPx2lgs5YnlipAGgZGKzf+4rgLDdUjDSdaprPM56zODCr/AGoR3mN4W5pKgKEWigKOoCg8oxRbNc0irRZbjlYZIO0S3p5Qr7qlf8aw5RAoAAoBkBFIwpk5TtUQ+6A5Dr+0JbnTSYT8vmYk7ZdomihJGdco5YrqWUSQxOjTSFcG2MppIeQDAjjaDFiJTpnKPWfODSOWvzL5iCzNJ6z5waz8tfmX9wjlOsuk9ArEDIRUbzH4z/MYt9pFGzNYgbbcrzJjMpWhzzrXR1RTYlBKK5IinUnZWL3vWXZZLTppIRebMknIADnJiAuDfIs1rmcHR5TkgIHoQxOoFdB6DCe+/PlSrHwDTpZnMyOstDiNFJqWpkuvTnFE3rrgmWu8pWAcWUeFdjXCAo4tTqJagEJRW11PRNxHiDrMUDdjv1PYbdNs6WZHEohSzTCCTQE0CigGcaFYLOZQCtStdWjOPP2/LdDyL2mswGGdSchUEChGE1rpaq5054a2kJScjZNzW7SXe1mmTkRpbKSkxGNaMVqMLawYRAit7xiSmsE6WkxDPeYWeWTxwoUKhC6xm2Yi9fDr7SeMKk2M5JEVSBSJX4dfaTxgfDr7SeMbtYb4+pFUgUiV+HX2k8YHw6+0njBtYb4+pYIzrfws857DK4IM0oTgZwQVOEDiE0zoDXtIi4fESbL+HrHPiJNl/CKuSZFRafQz3d/ebSr2u6dNRhYZHBNwtDhxTdJY84CjLmBjVZM5XUMjK6kVDKQykaiCMiIipt+SnFGllhzMFI7jlAlX5LQBVllQNAAUAdQGQjE0u5ri32JiCuaAnmFYjPiJNl/D1jq30szihWBIOmlNEM5oVQY2+IzsD6jDm774M18OEDImtTqivCJXc6v4jHmXzMTjJtlZRSRYIJM0GDwSbyTFn0IrqU+Zyj1nzg1n5a/Mv7hBZvKPWfODWflr8y/uEcp1Fxt9qRXIZlBoMiYwnfs3ZTvbPZpM9lkrLQustqAu1WOIjM5FctEbTfNzcLOxYqZAUw1+8eW93E3FeVqzDUnOoI0UQ4B4LDtuiaSsg2asT25LdrabsmF7O9A1McthWW9K0xDnFTQjMViAgQhQ33d9vhzZd1WW02ekqbawM9JQAEvhrpNaAHpjDLwvKbaHxzpjzHP6nYse8xet8i3CZd10BGJX2Y8XKgZSEY7VagjPLIU1xncaxY9BSRPZGDKxVhmGUkEdRGiNx3j92NptbT5FomtNEuWsyWXzccbCwxaSMxprGFRaN7W+TZLzs7g0BYy25iHGGhpqqR3QJ0wkrR6mgRAfEL7KePrHPiJ9lfH1i3iIj4ciwQIr/wARPsr4+sD4ifZXx9YPEQeHIP8ADjba/SfWB8ONtr9J9YnYEGxBvkQXw422v0n1gfDjba/SfWJ2BBsQb5EF8ONtr9J9YUs1wlGBxg6dR1inPEzAg2IN7IH4cbbH0n1h/dl2mTiqwNaaBTR/9h/HI1RSMc2zsJz+TCkJWjR2xsuhkeqKjN5R6z5waz8tfmX9wgs3lHrPnBrPy1+Zf3COY6i5XraODDvsIz/Spb7R41tM8u7OcyzFieljU+cexr+lF5c5QKlpTqBzlpbADvMeN5soqSrAgg0IORBGRBGqHl0ROHVhIECBCFDT9yu9qL2uyTNSfwcyVNmSmDKzLgqHGHRxgXJ0042oxnN4ylSa6oSUV2VSdJAYgE05wKxtW9FazJuK2TCCAjzpgNMjSQpFOfNaRhpMM0LF9TkKSJxRgy5FSGB6QajxEJwIUY9JWC1cLKlzNtFf6lBPjWF4r+4C1cJdtnNQSqlD/axAB7KRYIABAgQIAHvvibt+A9IHvibt+A9I77knbI+oQPck7ZH1CG8wnlOe+Ju34D0ge+Ju34D0jvuSdsj6hA9yTtkfUIPMHlOe+Ju34D0ge+Ju34D0jvuSdsj6hA9yTtkfUIPMHlOe+Ju34D0ge+Ju34D0jvuSdsj6hA9yTtkfUIPMHlOe+Ju34D0hzd9veY9GaopXQOjmhq90TVBJXICpzGqDXN+Z/aftGO+5qS7DOZyj1nzg1n5a/Mv7hBZmk9Z84NZ+WvzL+4Rgxd7UOP3R5I3cW+TPt8+bZ1dZbzGaj0riJ45AGhS1SAc49cWj8zu848bXzKwWicuzMcdzkRSXREo/qYzgQI6ImVPU9iuX2m5ZVmxmXwtjlS8dK4cUtTWmuPMd7XebPPmSWoWlu0skaDhYrUddI9b3TJwWeSozwypa16paiPOm/Ldyyb3nYKgTAk0imWJ1q1Oio84rNckyMHzopZs7BA+E4CSoanFJABIB56Ed8JxpCXKszcqZorilWxpnYwSU3UOT3Rm8TKp2WPczu3tFiKIjjgQ4ZpZRSCCRjzpWpAj0+t3SWAIRaEAjToIqNcePY9Xb395e0XXZJmk8EqHrl8Q/th8ZPISvuqVsDx9YHuqVsDx9Yd0gUi1IlbP/2Q=="/>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1" name="AutoShape 10" descr="data:image/jpeg;base64,/9j/4AAQSkZJRgABAQAAAQABAAD/2wCEAAkGBhQQEBUUEhQUFBQWFxgTFxQVFBoYFBwaFhUXFRQYFhYXHSYeFxkjGRQVHy8gJCcpLCwsFx4xNTAqNSYrLCkBCQoKDgwOGg8PGjAfHyQsLCwsLCosLCwqKS0uLC8pKSksLCwsKTEpKSwpKSwsLywsLCo1LzQsLDQvLCkpKzQ1Nf/AABEIAJAAwAMBIgACEQEDEQH/xAAcAAAABwEBAAAAAAAAAAAAAAAAAgMEBQYHAQj/xABCEAACAAMEAw0GBQMDBQAAAAABAgADEQQFEiExQVIGBxMiMlFhcYGRobHRFBUWcpLBIzNCsuFigqIIQ1NjwtLw8f/EABsBAAMBAQEBAQAAAAAAAAAAAAACAwEEBQYH/8QAMBEAAgIBAgQEBQMFAQAAAAAAAAECEQMEEgUhMUETIlFhcYGRodEysfAUQmLB4Qb/2gAMAwEAAhEDEQA/ANgtIoVPOaN8uk91IdiG8s4ip/or9VB6weUcJwn+09HN1jyhhRcQ2tEsqOLoJAK9tTh5tEOoTbN16AW+w8zGGkJfTYnqNSivOM6ZjVEU0WC9pBLqdAYGXXXVtFeitIrz1GnPpGntEfm/GMG3VTku77/J/wCy6fII0EMGrWCmPJqhGJ6+z7x0xzX2D7x2KSEOQ6u+wNOfCuWVSToH8w2RCTQAknQBpi2XDdrSVJblNQ05qaO2PT4ZonqsyUl5V1/Bg/stkWWtFAA8T188LQIEfokYqK2xVI0EI2bk05iR3H0haEZOlh/V5gGGAWgRwtSEjaK8kFunQvfAAqTCBmFsl0bX/jz9eiO8ATyzXo/T/PbCtIAELIgVcI1Ej+T00pCV5ycUs84z9YXTJ26aH7faBOSqkaiCKxDVYVmwTxvumjYy2yTK0zUH/unVEpdCUl/3Nn3VhkbvetaVH6adOsjp8ok7ClJa9p7yTHyf/ndJlw6mbyRaqPderX4OrUzTgqZ2yHjMNmi+bDwYQ6eWGFD/AD1jphqeJMrqcAHrXknuJEPBH2pxBJcwg4W06jqP89EdTlnoAHmYM8sMKGG8tijtizHF42vQeUPvGGh7wklpZA06R1jMRXbxkYWDUoHGIDmrpHYYtSmuYziNv+XWVXmI8co+e43oY5cMs3dL9v8Ajf29B4srDqDC9hup51cJAApXFnp5qQkwix7nZIEomtSxz6KZUj5bhOmWq1Cxz/TTb/nxNkRFp3PTFY4aPkNBodfPBvh84K1OPZK8XpqwrFlp+J1r5H+YVj698D0lt7Xz9+nwEKrcU0Sp7I9ASKCvPpyPSIsvtS7QiPtN0lrSswcnIka6gZfaJWLcMwS08JYmqSk690AkbUvOIHtI1Bj1KYWgR6gCPDE6EPaQISVWLtmFyU5Cp1jSeqHcI/7nWvkf5gAAsw11Y9OfhohakCBAByAYBgk2aF09gGk9QjTBNzRwedT4EH7x583Sb4Fva/mlSJ00ItpWSkg5IQGCkMmsManPUY36ZLLMpbRU8Xsrnz6NEee9/wCtgF7IJdFeXKQsyCj4ixYEsNJApnqjDT0ROaik6/uch40goWgA5su6KRvR7rJl43ehnNjmynMuY50sFAaWT0kMM/6TF5MOhGEmy6r0jMenboiF3TbtJF12fhbSWIJwy1UVdzStACaVA0kmJ5Yyrf4uWXMsyTZlqEkSsZlySuLhZjU4q0NQctNCBUxjNRadwe+fZ73aYkpJkt5YDFZlM1JpiBU6jpHTFtH5nWvkf5jy5vd3paLrcXgsrhbNxpE4KwxAEg5jShrhIJFDHo+4d0si3yZdos7hkbIioxKWGauP0sCIwYlDIoaqcPRqPWILMfIiYuRyJ0r/ABDiOwrSapgVe9Lu4PjKaodHR0Vg9yXgsssrmgOdekRPtZgejqy79RhlPuVWrkKnXmp8MvCPm58HyYNR/UaRpf4vp7r+VQ131Gt5X2o/LNWIIBpozB19UOLonTJssl2y5IIAxZaTzRA267ZkthVCRXlKKjQebOHVgv7gVw4agV1kHM9UcmLiGZaq9ZcFTVK6v5X9QolRczUP403FUkHFl0AjXDaVa7TKOF5fCczDT3j7xKWW3K6hgRmK0qIMkhA5caSKHPLLRloj3XpItRngk4+6fVfB3Yowm3+iNhcUOEE041CdK9kOJV8ymBbGABStcqV0Ry0XbJflKtSa1GR74PJlyUXCuADWMj388bCOsWR7pRce3J37egDtHBAIzBzEJtyx8reaxwWkagx6lMJPMYutFpk3KPVzVj0V7gO4TmTguk9mvugvAsdLHqXL+YOkkLoFPPvjQE8TNoGEc509g1dsGSSFz16ydMKQDAAhaGoVJ0VNfpOmPJW+Ve8u13raZ0pi0tnorHWFUJl/TVTToj0FvmWG3WtEstkwSpM0Nw9pZs1AB/DCjjcYaxp0ZZxge+Zuek3fbhZ5FSElSsRJ4xcrVyw1E5GmqogA0z/TdagZFsTWJkt+mjKy/wDZGxNHnv8A08Wpkt08HFwbSCGahwBlZWXG2hcg9Kx6EaGiLITFpHMY84b/AFaJjXsQxJRZUvgxqCkVPaWxeEehoxLfsuGdarW06RKLpZpCCe+IUWuOYtQTs83OIecUkThJt8zJbNOZWBRiraiDTxjTd5GXbZdrLSpZeyuTKntiGBSvGVhnygaUppBjLhHp/evtlmnXcj2WSsgE4ZqKP91QAxqeVUUNemkJFWx5ypF49tHMY77cOYwygRXYiXiSHvtw5jHVtgJpQwxjq8pfmEY4JI1TbY9tUwAAa6g9xiJvWwq9GlgBq8bUD09cP7YeN2QjHLqNFi1WLZkX5XwNeRp8hSwOFlKrDMChyrCpnSx+kfTDaCTeSeo+UVWGOHFtj2X7IzxGN3vIzBSUgU62NK9kKNapwclQMOpTT7Q0ukZt1CJGPD4dhnrtPHPkySTb7NJcm16fX1KTm4yoRnWyewoAq9Rz8YNYrRNDDhMwK51FRWnfCkCPRjwxRyLJ4s2/dqvpQniseTLeBoBbq/mDyLViFTl0EwwhtbdWk9AELxHJLSYZaiNyr+3lXWutWPjlvltZMtalGUFa2CmVT0RGWZsoWjuwVlxxyeqT+qsSU2m0K46sGOZFaDUK0Ap6x5W30Lz9ove1vkAJhlin/TASv+Melb9vyXYbPMtE08SWMVBpJ/Sq9JNBGCbld7adfYn2szBIDTiVLKWDFmLTdGzUZ6yYaUedIaM75sz5ZpAIBNDpFcjTRUa49Wb2l+C03TZXJqwliU3XK4mfTRQe2MP3d72y3ObNMZzaJLtSZxeDNUIZlFCaBkJoa1yMb5ucuyz2ezItkUJIYcIlCTUOA2KpJJqKQRjzCcuXIO1+SQCS+QzPFOrM6oxS078MuZJvCU9natrMwq4cGgMtZcoMpGoKDkdZi9X0jmzThKGKYZbqg5yVIGnrjBbbuatMn8yRNXpKGneMoxzbNUEiNMbpvEboVFhmyXanBzcSihOUxc/8lMYWRF+3nrXhtU2Xtyq9qMD5EwqdDNWqPQHvqVtf4n0hWzXikw0U1NK6CPOKpE1uclctupfuftFYzbdEpQSVkpa7asoAtXM0yFemErJeCzXUJWoIOYoIabojxV66+BhDc3+Z2r5mFnLsbCKqywziSxrkYJHZhqT1mORZdCT6jY3lKH6174K95SiCOEXvisTeU3WfMxyXpHWPOObJkex/AssaJ0WBnUFHw89K9WqIibaZisRjbIkco6otFmFFirW781/mPnHBw3FHHosWzuk/m+b+4zdzaZz22Ztv9Rge2zNt/qMIwI77NpFluSaWlVJJNTmczDycMoj7gP4fafOJNkrlzxLWYXqNLPEuri0vj2+5JPbkTELOczDiGxGByCdBoTohT2lNpfqEU0kXDDCEuqSX2DKvNaMn30ty97W/CokSJkuUWZGkOwdsWWcuY2RAA1c+caNuSucWSw2eRTCUlqGH9ZGKYT/cTEl7Sm0v1CB7Sm0v1COhJJ2I22qKNvmbmrbeiLZpMqSkpXEzh5k0YmIQgBUAJTNjXsiw7h7nnWOwSbPaGVpksFSVNVpiJUAnTQGkTHtKbS/UIHtKbS/UIKV2FuqKfHJk8IpYkhVBY9Sip8otfumV/wAaxXd8ORKkXVa3CKDwRUHPS5CDziTg0VWRHmi8JgeY7opVGdioJrQEkgE89I2bcVuRkWaTJnBPx2lgs5YnlipAGgZGKzf+4rgLDdUjDSdaprPM56zODCr/AGoR3mN4W5pKgKEWigKOoCg8oxRbNc0irRZbjlYZIO0S3p5Qr7qlf8aw5RAoAAoBkBFIwpk5TtUQ+6A5Dr+0JbnTSYT8vmYk7ZdomihJGdco5YrqWUSQxOjTSFcG2MppIeQDAjjaDFiJTpnKPWfODSOWvzL5iCzNJ6z5waz8tfmX9wjlOsuk9ArEDIRUbzH4z/MYt9pFGzNYgbbcrzJjMpWhzzrXR1RTYlBKK5IinUnZWL3vWXZZLTppIRebMknIADnJiAuDfIs1rmcHR5TkgIHoQxOoFdB6DCe+/PlSrHwDTpZnMyOstDiNFJqWpkuvTnFE3rrgmWu8pWAcWUeFdjXCAo4tTqJagEJRW11PRNxHiDrMUDdjv1PYbdNs6WZHEohSzTCCTQE0CigGcaFYLOZQCtStdWjOPP2/LdDyL2mswGGdSchUEChGE1rpaq5054a2kJScjZNzW7SXe1mmTkRpbKSkxGNaMVqMLawYRAit7xiSmsE6WkxDPeYWeWTxwoUKhC6xm2Yi9fDr7SeMKk2M5JEVSBSJX4dfaTxgfDr7SeMbtYb4+pFUgUiV+HX2k8YHw6+0njBtYb4+pYIzrfws857DK4IM0oTgZwQVOEDiE0zoDXtIi4fESbL+HrHPiJNl/CKuSZFRafQz3d/ebSr2u6dNRhYZHBNwtDhxTdJY84CjLmBjVZM5XUMjK6kVDKQykaiCMiIipt+SnFGllhzMFI7jlAlX5LQBVllQNAAUAdQGQjE0u5ri32JiCuaAnmFYjPiJNl/D1jq30szihWBIOmlNEM5oVQY2+IzsD6jDm774M18OEDImtTqivCJXc6v4jHmXzMTjJtlZRSRYIJM0GDwSbyTFn0IrqU+Zyj1nzg1n5a/Mv7hBZvKPWfODWflr8y/uEcp1Fxt9qRXIZlBoMiYwnfs3ZTvbPZpM9lkrLQustqAu1WOIjM5FctEbTfNzcLOxYqZAUw1+8eW93E3FeVqzDUnOoI0UQ4B4LDtuiaSsg2asT25LdrabsmF7O9A1McthWW9K0xDnFTQjMViAgQhQ33d9vhzZd1WW02ekqbawM9JQAEvhrpNaAHpjDLwvKbaHxzpjzHP6nYse8xet8i3CZd10BGJX2Y8XKgZSEY7VagjPLIU1xncaxY9BSRPZGDKxVhmGUkEdRGiNx3j92NptbT5FomtNEuWsyWXzccbCwxaSMxprGFRaN7W+TZLzs7g0BYy25iHGGhpqqR3QJ0wkrR6mgRAfEL7KePrHPiJ9lfH1i3iIj4ciwQIr/wARPsr4+sD4ifZXx9YPEQeHIP8ADjba/SfWB8ONtr9J9YnYEGxBvkQXw422v0n1gfDjba/SfWJ2BBsQb5EF8ONtr9J9YUs1wlGBxg6dR1inPEzAg2IN7IH4cbbH0n1h/dl2mTiqwNaaBTR/9h/HI1RSMc2zsJz+TCkJWjR2xsuhkeqKjN5R6z5waz8tfmX9wgs3lHrPnBrPy1+Zf3COY6i5XraODDvsIz/Spb7R41tM8u7OcyzFieljU+cexr+lF5c5QKlpTqBzlpbADvMeN5soqSrAgg0IORBGRBGqHl0ROHVhIECBCFDT9yu9qL2uyTNSfwcyVNmSmDKzLgqHGHRxgXJ0042oxnN4ylSa6oSUV2VSdJAYgE05wKxtW9FazJuK2TCCAjzpgNMjSQpFOfNaRhpMM0LF9TkKSJxRgy5FSGB6QajxEJwIUY9JWC1cLKlzNtFf6lBPjWF4r+4C1cJdtnNQSqlD/axAB7KRYIABAgQIAHvvibt+A9IHvibt+A9I77knbI+oQPck7ZH1CG8wnlOe+Ju34D0ge+Ju34D0jvuSdsj6hA9yTtkfUIPMHlOe+Ju34D0ge+Ju34D0jvuSdsj6hA9yTtkfUIPMHlOe+Ju34D0ge+Ju34D0jvuSdsj6hA9yTtkfUIPMHlOe+Ju34D0hzd9veY9GaopXQOjmhq90TVBJXICpzGqDXN+Z/aftGO+5qS7DOZyj1nzg1n5a/Mv7hBZmk9Z84NZ+WvzL+4Rgxd7UOP3R5I3cW+TPt8+bZ1dZbzGaj0riJ45AGhS1SAc49cWj8zu848bXzKwWicuzMcdzkRSXREo/qYzgQI6ImVPU9iuX2m5ZVmxmXwtjlS8dK4cUtTWmuPMd7XebPPmSWoWlu0skaDhYrUddI9b3TJwWeSozwypa16paiPOm/Ldyyb3nYKgTAk0imWJ1q1Oio84rNckyMHzopZs7BA+E4CSoanFJABIB56Ed8JxpCXKszcqZorilWxpnYwSU3UOT3Rm8TKp2WPczu3tFiKIjjgQ4ZpZRSCCRjzpWpAj0+t3SWAIRaEAjToIqNcePY9Xb395e0XXZJmk8EqHrl8Q/th8ZPISvuqVsDx9YHuqVsDx9Yd0gUi1IlbP/2Q=="/>
          <p:cNvSpPr>
            <a:spLocks noChangeAspect="1" noChangeArrowheads="1"/>
          </p:cNvSpPr>
          <p:nvPr/>
        </p:nvSpPr>
        <p:spPr bwMode="auto">
          <a:xfrm>
            <a:off x="765175" y="4651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2" name="AutoShape 12" descr="data:image/jpeg;base64,/9j/4AAQSkZJRgABAQAAAQABAAD/2wCEAAkGBhQQEBUUEhQUFBQWFxgTFxQVFBoYFBwaFhUXFRQYFhYXHSYeFxkjGRQVHy8gJCcpLCwsFx4xNTAqNSYrLCkBCQoKDgwOGg8PGjAfHyQsLCwsLCosLCwqKS0uLC8pKSksLCwsKTEpKSwpKSwsLywsLCo1LzQsLDQvLCkpKzQ1Nf/AABEIAJAAwAMBIgACEQEDEQH/xAAcAAAABwEBAAAAAAAAAAAAAAAAAgMEBQYHAQj/xABCEAACAAMEAw0GBQMDBQAAAAABAgADEQQFEiExQVIGBxMiMlFhcYGRobHRFBUWcpLBIzNCsuFigqIIQ1NjwtLw8f/EABsBAAMBAQEBAQAAAAAAAAAAAAACAwEEBQYH/8QAMBEAAgIBAgQEBQMFAQAAAAAAAAECEQMEEgUhMUETIlFhcYGRodEysfAUQmLB4Qb/2gAMAwEAAhEDEQA/ANgtIoVPOaN8uk91IdiG8s4ip/or9VB6weUcJwn+09HN1jyhhRcQ2tEsqOLoJAK9tTh5tEOoTbN16AW+w8zGGkJfTYnqNSivOM6ZjVEU0WC9pBLqdAYGXXXVtFeitIrz1GnPpGntEfm/GMG3VTku77/J/wCy6fII0EMGrWCmPJqhGJ6+z7x0xzX2D7x2KSEOQ6u+wNOfCuWVSToH8w2RCTQAknQBpi2XDdrSVJblNQ05qaO2PT4ZonqsyUl5V1/Bg/stkWWtFAA8T188LQIEfokYqK2xVI0EI2bk05iR3H0haEZOlh/V5gGGAWgRwtSEjaK8kFunQvfAAqTCBmFsl0bX/jz9eiO8ATyzXo/T/PbCtIAELIgVcI1Ej+T00pCV5ycUs84z9YXTJ26aH7faBOSqkaiCKxDVYVmwTxvumjYy2yTK0zUH/unVEpdCUl/3Nn3VhkbvetaVH6adOsjp8ok7ClJa9p7yTHyf/ndJlw6mbyRaqPderX4OrUzTgqZ2yHjMNmi+bDwYQ6eWGFD/AD1jphqeJMrqcAHrXknuJEPBH2pxBJcwg4W06jqP89EdTlnoAHmYM8sMKGG8tijtizHF42vQeUPvGGh7wklpZA06R1jMRXbxkYWDUoHGIDmrpHYYtSmuYziNv+XWVXmI8co+e43oY5cMs3dL9v8Ajf29B4srDqDC9hup51cJAApXFnp5qQkwix7nZIEomtSxz6KZUj5bhOmWq1Cxz/TTb/nxNkRFp3PTFY4aPkNBodfPBvh84K1OPZK8XpqwrFlp+J1r5H+YVj698D0lt7Xz9+nwEKrcU0Sp7I9ASKCvPpyPSIsvtS7QiPtN0lrSswcnIka6gZfaJWLcMwS08JYmqSk690AkbUvOIHtI1Bj1KYWgR6gCPDE6EPaQISVWLtmFyU5Cp1jSeqHcI/7nWvkf5gAAsw11Y9OfhohakCBAByAYBgk2aF09gGk9QjTBNzRwedT4EH7x583Sb4Fva/mlSJ00ItpWSkg5IQGCkMmsManPUY36ZLLMpbRU8Xsrnz6NEee9/wCtgF7IJdFeXKQsyCj4ixYEsNJApnqjDT0ROaik6/uch40goWgA5su6KRvR7rJl43ehnNjmynMuY50sFAaWT0kMM/6TF5MOhGEmy6r0jMenboiF3TbtJF12fhbSWIJwy1UVdzStACaVA0kmJ5Yyrf4uWXMsyTZlqEkSsZlySuLhZjU4q0NQctNCBUxjNRadwe+fZ73aYkpJkt5YDFZlM1JpiBU6jpHTFtH5nWvkf5jy5vd3paLrcXgsrhbNxpE4KwxAEg5jShrhIJFDHo+4d0si3yZdos7hkbIioxKWGauP0sCIwYlDIoaqcPRqPWILMfIiYuRyJ0r/ABDiOwrSapgVe9Lu4PjKaodHR0Vg9yXgsssrmgOdekRPtZgejqy79RhlPuVWrkKnXmp8MvCPm58HyYNR/UaRpf4vp7r+VQ131Gt5X2o/LNWIIBpozB19UOLonTJssl2y5IIAxZaTzRA267ZkthVCRXlKKjQebOHVgv7gVw4agV1kHM9UcmLiGZaq9ZcFTVK6v5X9QolRczUP403FUkHFl0AjXDaVa7TKOF5fCczDT3j7xKWW3K6hgRmK0qIMkhA5caSKHPLLRloj3XpItRngk4+6fVfB3Yowm3+iNhcUOEE041CdK9kOJV8ymBbGABStcqV0Ry0XbJflKtSa1GR74PJlyUXCuADWMj388bCOsWR7pRce3J37egDtHBAIzBzEJtyx8reaxwWkagx6lMJPMYutFpk3KPVzVj0V7gO4TmTguk9mvugvAsdLHqXL+YOkkLoFPPvjQE8TNoGEc509g1dsGSSFz16ydMKQDAAhaGoVJ0VNfpOmPJW+Ve8u13raZ0pi0tnorHWFUJl/TVTToj0FvmWG3WtEstkwSpM0Nw9pZs1AB/DCjjcYaxp0ZZxge+Zuek3fbhZ5FSElSsRJ4xcrVyw1E5GmqogA0z/TdagZFsTWJkt+mjKy/wDZGxNHnv8A08Wpkt08HFwbSCGahwBlZWXG2hcg9Kx6EaGiLITFpHMY84b/AFaJjXsQxJRZUvgxqCkVPaWxeEehoxLfsuGdarW06RKLpZpCCe+IUWuOYtQTs83OIecUkThJt8zJbNOZWBRiraiDTxjTd5GXbZdrLSpZeyuTKntiGBSvGVhnygaUppBjLhHp/evtlmnXcj2WSsgE4ZqKP91QAxqeVUUNemkJFWx5ypF49tHMY77cOYwygRXYiXiSHvtw5jHVtgJpQwxjq8pfmEY4JI1TbY9tUwAAa6g9xiJvWwq9GlgBq8bUD09cP7YeN2QjHLqNFi1WLZkX5XwNeRp8hSwOFlKrDMChyrCpnSx+kfTDaCTeSeo+UVWGOHFtj2X7IzxGN3vIzBSUgU62NK9kKNapwclQMOpTT7Q0ukZt1CJGPD4dhnrtPHPkySTb7NJcm16fX1KTm4yoRnWyewoAq9Rz8YNYrRNDDhMwK51FRWnfCkCPRjwxRyLJ4s2/dqvpQniseTLeBoBbq/mDyLViFTl0EwwhtbdWk9AELxHJLSYZaiNyr+3lXWutWPjlvltZMtalGUFa2CmVT0RGWZsoWjuwVlxxyeqT+qsSU2m0K46sGOZFaDUK0Ap6x5W30Lz9ove1vkAJhlin/TASv+Melb9vyXYbPMtE08SWMVBpJ/Sq9JNBGCbld7adfYn2szBIDTiVLKWDFmLTdGzUZ6yYaUedIaM75sz5ZpAIBNDpFcjTRUa49Wb2l+C03TZXJqwliU3XK4mfTRQe2MP3d72y3ObNMZzaJLtSZxeDNUIZlFCaBkJoa1yMb5ucuyz2ezItkUJIYcIlCTUOA2KpJJqKQRjzCcuXIO1+SQCS+QzPFOrM6oxS078MuZJvCU9natrMwq4cGgMtZcoMpGoKDkdZi9X0jmzThKGKYZbqg5yVIGnrjBbbuatMn8yRNXpKGneMoxzbNUEiNMbpvEboVFhmyXanBzcSihOUxc/8lMYWRF+3nrXhtU2Xtyq9qMD5EwqdDNWqPQHvqVtf4n0hWzXikw0U1NK6CPOKpE1uclctupfuftFYzbdEpQSVkpa7asoAtXM0yFemErJeCzXUJWoIOYoIabojxV66+BhDc3+Z2r5mFnLsbCKqywziSxrkYJHZhqT1mORZdCT6jY3lKH6174K95SiCOEXvisTeU3WfMxyXpHWPOObJkex/AssaJ0WBnUFHw89K9WqIibaZisRjbIkco6otFmFFirW781/mPnHBw3FHHosWzuk/m+b+4zdzaZz22Ztv9Rge2zNt/qMIwI77NpFluSaWlVJJNTmczDycMoj7gP4fafOJNkrlzxLWYXqNLPEuri0vj2+5JPbkTELOczDiGxGByCdBoTohT2lNpfqEU0kXDDCEuqSX2DKvNaMn30ty97W/CokSJkuUWZGkOwdsWWcuY2RAA1c+caNuSucWSw2eRTCUlqGH9ZGKYT/cTEl7Sm0v1CB7Sm0v1COhJJ2I22qKNvmbmrbeiLZpMqSkpXEzh5k0YmIQgBUAJTNjXsiw7h7nnWOwSbPaGVpksFSVNVpiJUAnTQGkTHtKbS/UIHtKbS/UIKV2FuqKfHJk8IpYkhVBY9Sip8otfumV/wAaxXd8ORKkXVa3CKDwRUHPS5CDziTg0VWRHmi8JgeY7opVGdioJrQEkgE89I2bcVuRkWaTJnBPx2lgs5YnlipAGgZGKzf+4rgLDdUjDSdaprPM56zODCr/AGoR3mN4W5pKgKEWigKOoCg8oxRbNc0irRZbjlYZIO0S3p5Qr7qlf8aw5RAoAAoBkBFIwpk5TtUQ+6A5Dr+0JbnTSYT8vmYk7ZdomihJGdco5YrqWUSQxOjTSFcG2MppIeQDAjjaDFiJTpnKPWfODSOWvzL5iCzNJ6z5waz8tfmX9wjlOsuk9ArEDIRUbzH4z/MYt9pFGzNYgbbcrzJjMpWhzzrXR1RTYlBKK5IinUnZWL3vWXZZLTppIRebMknIADnJiAuDfIs1rmcHR5TkgIHoQxOoFdB6DCe+/PlSrHwDTpZnMyOstDiNFJqWpkuvTnFE3rrgmWu8pWAcWUeFdjXCAo4tTqJagEJRW11PRNxHiDrMUDdjv1PYbdNs6WZHEohSzTCCTQE0CigGcaFYLOZQCtStdWjOPP2/LdDyL2mswGGdSchUEChGE1rpaq5054a2kJScjZNzW7SXe1mmTkRpbKSkxGNaMVqMLawYRAit7xiSmsE6WkxDPeYWeWTxwoUKhC6xm2Yi9fDr7SeMKk2M5JEVSBSJX4dfaTxgfDr7SeMbtYb4+pFUgUiV+HX2k8YHw6+0njBtYb4+pYIzrfws857DK4IM0oTgZwQVOEDiE0zoDXtIi4fESbL+HrHPiJNl/CKuSZFRafQz3d/ebSr2u6dNRhYZHBNwtDhxTdJY84CjLmBjVZM5XUMjK6kVDKQykaiCMiIipt+SnFGllhzMFI7jlAlX5LQBVllQNAAUAdQGQjE0u5ri32JiCuaAnmFYjPiJNl/D1jq30szihWBIOmlNEM5oVQY2+IzsD6jDm774M18OEDImtTqivCJXc6v4jHmXzMTjJtlZRSRYIJM0GDwSbyTFn0IrqU+Zyj1nzg1n5a/Mv7hBZvKPWfODWflr8y/uEcp1Fxt9qRXIZlBoMiYwnfs3ZTvbPZpM9lkrLQustqAu1WOIjM5FctEbTfNzcLOxYqZAUw1+8eW93E3FeVqzDUnOoI0UQ4B4LDtuiaSsg2asT25LdrabsmF7O9A1McthWW9K0xDnFTQjMViAgQhQ33d9vhzZd1WW02ekqbawM9JQAEvhrpNaAHpjDLwvKbaHxzpjzHP6nYse8xet8i3CZd10BGJX2Y8XKgZSEY7VagjPLIU1xncaxY9BSRPZGDKxVhmGUkEdRGiNx3j92NptbT5FomtNEuWsyWXzccbCwxaSMxprGFRaN7W+TZLzs7g0BYy25iHGGhpqqR3QJ0wkrR6mgRAfEL7KePrHPiJ9lfH1i3iIj4ciwQIr/wARPsr4+sD4ifZXx9YPEQeHIP8ADjba/SfWB8ONtr9J9YnYEGxBvkQXw422v0n1gfDjba/SfWJ2BBsQb5EF8ONtr9J9YUs1wlGBxg6dR1inPEzAg2IN7IH4cbbH0n1h/dl2mTiqwNaaBTR/9h/HI1RSMc2zsJz+TCkJWjR2xsuhkeqKjN5R6z5waz8tfmX9wgs3lHrPnBrPy1+Zf3COY6i5XraODDvsIz/Spb7R41tM8u7OcyzFieljU+cexr+lF5c5QKlpTqBzlpbADvMeN5soqSrAgg0IORBGRBGqHl0ROHVhIECBCFDT9yu9qL2uyTNSfwcyVNmSmDKzLgqHGHRxgXJ0042oxnN4ylSa6oSUV2VSdJAYgE05wKxtW9FazJuK2TCCAjzpgNMjSQpFOfNaRhpMM0LF9TkKSJxRgy5FSGB6QajxEJwIUY9JWC1cLKlzNtFf6lBPjWF4r+4C1cJdtnNQSqlD/axAB7KRYIABAgQIAHvvibt+A9IHvibt+A9I77knbI+oQPck7ZH1CG8wnlOe+Ju34D0ge+Ju34D0jvuSdsj6hA9yTtkfUIPMHlOe+Ju34D0ge+Ju34D0jvuSdsj6hA9yTtkfUIPMHlOe+Ju34D0ge+Ju34D0jvuSdsj6hA9yTtkfUIPMHlOe+Ju34D0hzd9veY9GaopXQOjmhq90TVBJXICpzGqDXN+Z/aftGO+5qS7DOZyj1nzg1n5a/Mv7hBZmk9Z84NZ+WvzL+4Rgxd7UOP3R5I3cW+TPt8+bZ1dZbzGaj0riJ45AGhS1SAc49cWj8zu848bXzKwWicuzMcdzkRSXREo/qYzgQI6ImVPU9iuX2m5ZVmxmXwtjlS8dK4cUtTWmuPMd7XebPPmSWoWlu0skaDhYrUddI9b3TJwWeSozwypa16paiPOm/Ldyyb3nYKgTAk0imWJ1q1Oio84rNckyMHzopZs7BA+E4CSoanFJABIB56Ed8JxpCXKszcqZorilWxpnYwSU3UOT3Rm8TKp2WPczu3tFiKIjjgQ4ZpZRSCCRjzpWpAj0+t3SWAIRaEAjToIqNcePY9Xb395e0XXZJmk8EqHrl8Q/th8ZPISvuqVsDx9YHuqVsDx9Yd0gUi1IlbP/2Q=="/>
          <p:cNvSpPr>
            <a:spLocks noChangeAspect="1" noChangeArrowheads="1"/>
          </p:cNvSpPr>
          <p:nvPr/>
        </p:nvSpPr>
        <p:spPr bwMode="auto">
          <a:xfrm>
            <a:off x="917575" y="6175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3" name="AutoShape 14" descr="data:image/jpeg;base64,/9j/4AAQSkZJRgABAQAAAQABAAD/2wCEAAkGBhQQEBUUEhQUFBQWFxgTFxQVFBoYFBwaFhUXFRQYFhYXHSYeFxkjGRQVHy8gJCcpLCwsFx4xNTAqNSYrLCkBCQoKDgwOGg8PGjAfHyQsLCwsLCosLCwqKS0uLC8pKSksLCwsKTEpKSwpKSwsLywsLCo1LzQsLDQvLCkpKzQ1Nf/AABEIAJAAwAMBIgACEQEDEQH/xAAcAAAABwEBAAAAAAAAAAAAAAAAAgMEBQYHAQj/xABCEAACAAMEAw0GBQMDBQAAAAABAgADEQQFEiExQVIGBxMiMlFhcYGRobHRFBUWcpLBIzNCsuFigqIIQ1NjwtLw8f/EABsBAAMBAQEBAQAAAAAAAAAAAAACAwEEBQYH/8QAMBEAAgIBAgQEBQMFAQAAAAAAAAECEQMEEgUhMUETIlFhcYGRodEysfAUQmLB4Qb/2gAMAwEAAhEDEQA/ANgtIoVPOaN8uk91IdiG8s4ip/or9VB6weUcJwn+09HN1jyhhRcQ2tEsqOLoJAK9tTh5tEOoTbN16AW+w8zGGkJfTYnqNSivOM6ZjVEU0WC9pBLqdAYGXXXVtFeitIrz1GnPpGntEfm/GMG3VTku77/J/wCy6fII0EMGrWCmPJqhGJ6+z7x0xzX2D7x2KSEOQ6u+wNOfCuWVSToH8w2RCTQAknQBpi2XDdrSVJblNQ05qaO2PT4ZonqsyUl5V1/Bg/stkWWtFAA8T188LQIEfokYqK2xVI0EI2bk05iR3H0haEZOlh/V5gGGAWgRwtSEjaK8kFunQvfAAqTCBmFsl0bX/jz9eiO8ATyzXo/T/PbCtIAELIgVcI1Ej+T00pCV5ycUs84z9YXTJ26aH7faBOSqkaiCKxDVYVmwTxvumjYy2yTK0zUH/unVEpdCUl/3Nn3VhkbvetaVH6adOsjp8ok7ClJa9p7yTHyf/ndJlw6mbyRaqPderX4OrUzTgqZ2yHjMNmi+bDwYQ6eWGFD/AD1jphqeJMrqcAHrXknuJEPBH2pxBJcwg4W06jqP89EdTlnoAHmYM8sMKGG8tijtizHF42vQeUPvGGh7wklpZA06R1jMRXbxkYWDUoHGIDmrpHYYtSmuYziNv+XWVXmI8co+e43oY5cMs3dL9v8Ajf29B4srDqDC9hup51cJAApXFnp5qQkwix7nZIEomtSxz6KZUj5bhOmWq1Cxz/TTb/nxNkRFp3PTFY4aPkNBodfPBvh84K1OPZK8XpqwrFlp+J1r5H+YVj698D0lt7Xz9+nwEKrcU0Sp7I9ASKCvPpyPSIsvtS7QiPtN0lrSswcnIka6gZfaJWLcMwS08JYmqSk690AkbUvOIHtI1Bj1KYWgR6gCPDE6EPaQISVWLtmFyU5Cp1jSeqHcI/7nWvkf5gAAsw11Y9OfhohakCBAByAYBgk2aF09gGk9QjTBNzRwedT4EH7x583Sb4Fva/mlSJ00ItpWSkg5IQGCkMmsManPUY36ZLLMpbRU8Xsrnz6NEee9/wCtgF7IJdFeXKQsyCj4ixYEsNJApnqjDT0ROaik6/uch40goWgA5su6KRvR7rJl43ehnNjmynMuY50sFAaWT0kMM/6TF5MOhGEmy6r0jMenboiF3TbtJF12fhbSWIJwy1UVdzStACaVA0kmJ5Yyrf4uWXMsyTZlqEkSsZlySuLhZjU4q0NQctNCBUxjNRadwe+fZ73aYkpJkt5YDFZlM1JpiBU6jpHTFtH5nWvkf5jy5vd3paLrcXgsrhbNxpE4KwxAEg5jShrhIJFDHo+4d0si3yZdos7hkbIioxKWGauP0sCIwYlDIoaqcPRqPWILMfIiYuRyJ0r/ABDiOwrSapgVe9Lu4PjKaodHR0Vg9yXgsssrmgOdekRPtZgejqy79RhlPuVWrkKnXmp8MvCPm58HyYNR/UaRpf4vp7r+VQ131Gt5X2o/LNWIIBpozB19UOLonTJssl2y5IIAxZaTzRA267ZkthVCRXlKKjQebOHVgv7gVw4agV1kHM9UcmLiGZaq9ZcFTVK6v5X9QolRczUP403FUkHFl0AjXDaVa7TKOF5fCczDT3j7xKWW3K6hgRmK0qIMkhA5caSKHPLLRloj3XpItRngk4+6fVfB3Yowm3+iNhcUOEE041CdK9kOJV8ymBbGABStcqV0Ry0XbJflKtSa1GR74PJlyUXCuADWMj388bCOsWR7pRce3J37egDtHBAIzBzEJtyx8reaxwWkagx6lMJPMYutFpk3KPVzVj0V7gO4TmTguk9mvugvAsdLHqXL+YOkkLoFPPvjQE8TNoGEc509g1dsGSSFz16ydMKQDAAhaGoVJ0VNfpOmPJW+Ve8u13raZ0pi0tnorHWFUJl/TVTToj0FvmWG3WtEstkwSpM0Nw9pZs1AB/DCjjcYaxp0ZZxge+Zuek3fbhZ5FSElSsRJ4xcrVyw1E5GmqogA0z/TdagZFsTWJkt+mjKy/wDZGxNHnv8A08Wpkt08HFwbSCGahwBlZWXG2hcg9Kx6EaGiLITFpHMY84b/AFaJjXsQxJRZUvgxqCkVPaWxeEehoxLfsuGdarW06RKLpZpCCe+IUWuOYtQTs83OIecUkThJt8zJbNOZWBRiraiDTxjTd5GXbZdrLSpZeyuTKntiGBSvGVhnygaUppBjLhHp/evtlmnXcj2WSsgE4ZqKP91QAxqeVUUNemkJFWx5ypF49tHMY77cOYwygRXYiXiSHvtw5jHVtgJpQwxjq8pfmEY4JI1TbY9tUwAAa6g9xiJvWwq9GlgBq8bUD09cP7YeN2QjHLqNFi1WLZkX5XwNeRp8hSwOFlKrDMChyrCpnSx+kfTDaCTeSeo+UVWGOHFtj2X7IzxGN3vIzBSUgU62NK9kKNapwclQMOpTT7Q0ukZt1CJGPD4dhnrtPHPkySTb7NJcm16fX1KTm4yoRnWyewoAq9Rz8YNYrRNDDhMwK51FRWnfCkCPRjwxRyLJ4s2/dqvpQniseTLeBoBbq/mDyLViFTl0EwwhtbdWk9AELxHJLSYZaiNyr+3lXWutWPjlvltZMtalGUFa2CmVT0RGWZsoWjuwVlxxyeqT+qsSU2m0K46sGOZFaDUK0Ap6x5W30Lz9ove1vkAJhlin/TASv+Melb9vyXYbPMtE08SWMVBpJ/Sq9JNBGCbld7adfYn2szBIDTiVLKWDFmLTdGzUZ6yYaUedIaM75sz5ZpAIBNDpFcjTRUa49Wb2l+C03TZXJqwliU3XK4mfTRQe2MP3d72y3ObNMZzaJLtSZxeDNUIZlFCaBkJoa1yMb5ucuyz2ezItkUJIYcIlCTUOA2KpJJqKQRjzCcuXIO1+SQCS+QzPFOrM6oxS078MuZJvCU9natrMwq4cGgMtZcoMpGoKDkdZi9X0jmzThKGKYZbqg5yVIGnrjBbbuatMn8yRNXpKGneMoxzbNUEiNMbpvEboVFhmyXanBzcSihOUxc/8lMYWRF+3nrXhtU2Xtyq9qMD5EwqdDNWqPQHvqVtf4n0hWzXikw0U1NK6CPOKpE1uclctupfuftFYzbdEpQSVkpa7asoAtXM0yFemErJeCzXUJWoIOYoIabojxV66+BhDc3+Z2r5mFnLsbCKqywziSxrkYJHZhqT1mORZdCT6jY3lKH6174K95SiCOEXvisTeU3WfMxyXpHWPOObJkex/AssaJ0WBnUFHw89K9WqIibaZisRjbIkco6otFmFFirW781/mPnHBw3FHHosWzuk/m+b+4zdzaZz22Ztv9Rge2zNt/qMIwI77NpFluSaWlVJJNTmczDycMoj7gP4fafOJNkrlzxLWYXqNLPEuri0vj2+5JPbkTELOczDiGxGByCdBoTohT2lNpfqEU0kXDDCEuqSX2DKvNaMn30ty97W/CokSJkuUWZGkOwdsWWcuY2RAA1c+caNuSucWSw2eRTCUlqGH9ZGKYT/cTEl7Sm0v1CB7Sm0v1COhJJ2I22qKNvmbmrbeiLZpMqSkpXEzh5k0YmIQgBUAJTNjXsiw7h7nnWOwSbPaGVpksFSVNVpiJUAnTQGkTHtKbS/UIHtKbS/UIKV2FuqKfHJk8IpYkhVBY9Sip8otfumV/wAaxXd8ORKkXVa3CKDwRUHPS5CDziTg0VWRHmi8JgeY7opVGdioJrQEkgE89I2bcVuRkWaTJnBPx2lgs5YnlipAGgZGKzf+4rgLDdUjDSdaprPM56zODCr/AGoR3mN4W5pKgKEWigKOoCg8oxRbNc0irRZbjlYZIO0S3p5Qr7qlf8aw5RAoAAoBkBFIwpk5TtUQ+6A5Dr+0JbnTSYT8vmYk7ZdomihJGdco5YrqWUSQxOjTSFcG2MppIeQDAjjaDFiJTpnKPWfODSOWvzL5iCzNJ6z5waz8tfmX9wjlOsuk9ArEDIRUbzH4z/MYt9pFGzNYgbbcrzJjMpWhzzrXR1RTYlBKK5IinUnZWL3vWXZZLTppIRebMknIADnJiAuDfIs1rmcHR5TkgIHoQxOoFdB6DCe+/PlSrHwDTpZnMyOstDiNFJqWpkuvTnFE3rrgmWu8pWAcWUeFdjXCAo4tTqJagEJRW11PRNxHiDrMUDdjv1PYbdNs6WZHEohSzTCCTQE0CigGcaFYLOZQCtStdWjOPP2/LdDyL2mswGGdSchUEChGE1rpaq5054a2kJScjZNzW7SXe1mmTkRpbKSkxGNaMVqMLawYRAit7xiSmsE6WkxDPeYWeWTxwoUKhC6xm2Yi9fDr7SeMKk2M5JEVSBSJX4dfaTxgfDr7SeMbtYb4+pFUgUiV+HX2k8YHw6+0njBtYb4+pYIzrfws857DK4IM0oTgZwQVOEDiE0zoDXtIi4fESbL+HrHPiJNl/CKuSZFRafQz3d/ebSr2u6dNRhYZHBNwtDhxTdJY84CjLmBjVZM5XUMjK6kVDKQykaiCMiIipt+SnFGllhzMFI7jlAlX5LQBVllQNAAUAdQGQjE0u5ri32JiCuaAnmFYjPiJNl/D1jq30szihWBIOmlNEM5oVQY2+IzsD6jDm774M18OEDImtTqivCJXc6v4jHmXzMTjJtlZRSRYIJM0GDwSbyTFn0IrqU+Zyj1nzg1n5a/Mv7hBZvKPWfODWflr8y/uEcp1Fxt9qRXIZlBoMiYwnfs3ZTvbPZpM9lkrLQustqAu1WOIjM5FctEbTfNzcLOxYqZAUw1+8eW93E3FeVqzDUnOoI0UQ4B4LDtuiaSsg2asT25LdrabsmF7O9A1McthWW9K0xDnFTQjMViAgQhQ33d9vhzZd1WW02ekqbawM9JQAEvhrpNaAHpjDLwvKbaHxzpjzHP6nYse8xet8i3CZd10BGJX2Y8XKgZSEY7VagjPLIU1xncaxY9BSRPZGDKxVhmGUkEdRGiNx3j92NptbT5FomtNEuWsyWXzccbCwxaSMxprGFRaN7W+TZLzs7g0BYy25iHGGhpqqR3QJ0wkrR6mgRAfEL7KePrHPiJ9lfH1i3iIj4ciwQIr/wARPsr4+sD4ifZXx9YPEQeHIP8ADjba/SfWB8ONtr9J9YnYEGxBvkQXw422v0n1gfDjba/SfWJ2BBsQb5EF8ONtr9J9YUs1wlGBxg6dR1inPEzAg2IN7IH4cbbH0n1h/dl2mTiqwNaaBTR/9h/HI1RSMc2zsJz+TCkJWjR2xsuhkeqKjN5R6z5waz8tfmX9wgs3lHrPnBrPy1+Zf3COY6i5XraODDvsIz/Spb7R41tM8u7OcyzFieljU+cexr+lF5c5QKlpTqBzlpbADvMeN5soqSrAgg0IORBGRBGqHl0ROHVhIECBCFDT9yu9qL2uyTNSfwcyVNmSmDKzLgqHGHRxgXJ0042oxnN4ylSa6oSUV2VSdJAYgE05wKxtW9FazJuK2TCCAjzpgNMjSQpFOfNaRhpMM0LF9TkKSJxRgy5FSGB6QajxEJwIUY9JWC1cLKlzNtFf6lBPjWF4r+4C1cJdtnNQSqlD/axAB7KRYIABAgQIAHvvibt+A9IHvibt+A9I77knbI+oQPck7ZH1CG8wnlOe+Ju34D0ge+Ju34D0jvuSdsj6hA9yTtkfUIPMHlOe+Ju34D0ge+Ju34D0jvuSdsj6hA9yTtkfUIPMHlOe+Ju34D0ge+Ju34D0jvuSdsj6hA9yTtkfUIPMHlOe+Ju34D0hzd9veY9GaopXQOjmhq90TVBJXICpzGqDXN+Z/aftGO+5qS7DOZyj1nzg1n5a/Mv7hBZmk9Z84NZ+WvzL+4Rgxd7UOP3R5I3cW+TPt8+bZ1dZbzGaj0riJ45AGhS1SAc49cWj8zu848bXzKwWicuzMcdzkRSXREo/qYzgQI6ImVPU9iuX2m5ZVmxmXwtjlS8dK4cUtTWmuPMd7XebPPmSWoWlu0skaDhYrUddI9b3TJwWeSozwypa16paiPOm/Ldyyb3nYKgTAk0imWJ1q1Oio84rNckyMHzopZs7BA+E4CSoanFJABIB56Ed8JxpCXKszcqZorilWxpnYwSU3UOT3Rm8TKp2WPczu3tFiKIjjgQ4ZpZRSCCRjzpWpAj0+t3SWAIRaEAjToIqNcePY9Xb395e0XXZJmk8EqHrl8Q/th8ZPISvuqVsDx9YHuqVsDx9Yd0gUi1IlbP/2Q=="/>
          <p:cNvSpPr>
            <a:spLocks noChangeAspect="1" noChangeArrowheads="1"/>
          </p:cNvSpPr>
          <p:nvPr/>
        </p:nvSpPr>
        <p:spPr bwMode="auto">
          <a:xfrm>
            <a:off x="1069975" y="769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4" name="AutoShape 16" descr="data:image/jpeg;base64,/9j/4AAQSkZJRgABAQAAAQABAAD/2wCEAAkGBhQQEBUUEhQUFBQWFxgTFxQVFBoYFBwaFhUXFRQYFhYXHSYeFxkjGRQVHy8gJCcpLCwsFx4xNTAqNSYrLCkBCQoKDgwOGg8PGjAfHyQsLCwsLCosLCwqKS0uLC8pKSksLCwsKTEpKSwpKSwsLywsLCo1LzQsLDQvLCkpKzQ1Nf/AABEIAJAAwAMBIgACEQEDEQH/xAAcAAAABwEBAAAAAAAAAAAAAAAAAgMEBQYHAQj/xABCEAACAAMEAw0GBQMDBQAAAAABAgADEQQFEiExQVIGBxMiMlFhcYGRobHRFBUWcpLBIzNCsuFigqIIQ1NjwtLw8f/EABsBAAMBAQEBAQAAAAAAAAAAAAACAwEEBQYH/8QAMBEAAgIBAgQEBQMFAQAAAAAAAAECEQMEEgUhMUETIlFhcYGRodEysfAUQmLB4Qb/2gAMAwEAAhEDEQA/ANgtIoVPOaN8uk91IdiG8s4ip/or9VB6weUcJwn+09HN1jyhhRcQ2tEsqOLoJAK9tTh5tEOoTbN16AW+w8zGGkJfTYnqNSivOM6ZjVEU0WC9pBLqdAYGXXXVtFeitIrz1GnPpGntEfm/GMG3VTku77/J/wCy6fII0EMGrWCmPJqhGJ6+z7x0xzX2D7x2KSEOQ6u+wNOfCuWVSToH8w2RCTQAknQBpi2XDdrSVJblNQ05qaO2PT4ZonqsyUl5V1/Bg/stkWWtFAA8T188LQIEfokYqK2xVI0EI2bk05iR3H0haEZOlh/V5gGGAWgRwtSEjaK8kFunQvfAAqTCBmFsl0bX/jz9eiO8ATyzXo/T/PbCtIAELIgVcI1Ej+T00pCV5ycUs84z9YXTJ26aH7faBOSqkaiCKxDVYVmwTxvumjYy2yTK0zUH/unVEpdCUl/3Nn3VhkbvetaVH6adOsjp8ok7ClJa9p7yTHyf/ndJlw6mbyRaqPderX4OrUzTgqZ2yHjMNmi+bDwYQ6eWGFD/AD1jphqeJMrqcAHrXknuJEPBH2pxBJcwg4W06jqP89EdTlnoAHmYM8sMKGG8tijtizHF42vQeUPvGGh7wklpZA06R1jMRXbxkYWDUoHGIDmrpHYYtSmuYziNv+XWVXmI8co+e43oY5cMs3dL9v8Ajf29B4srDqDC9hup51cJAApXFnp5qQkwix7nZIEomtSxz6KZUj5bhOmWq1Cxz/TTb/nxNkRFp3PTFY4aPkNBodfPBvh84K1OPZK8XpqwrFlp+J1r5H+YVj698D0lt7Xz9+nwEKrcU0Sp7I9ASKCvPpyPSIsvtS7QiPtN0lrSswcnIka6gZfaJWLcMwS08JYmqSk690AkbUvOIHtI1Bj1KYWgR6gCPDE6EPaQISVWLtmFyU5Cp1jSeqHcI/7nWvkf5gAAsw11Y9OfhohakCBAByAYBgk2aF09gGk9QjTBNzRwedT4EH7x583Sb4Fva/mlSJ00ItpWSkg5IQGCkMmsManPUY36ZLLMpbRU8Xsrnz6NEee9/wCtgF7IJdFeXKQsyCj4ixYEsNJApnqjDT0ROaik6/uch40goWgA5su6KRvR7rJl43ehnNjmynMuY50sFAaWT0kMM/6TF5MOhGEmy6r0jMenboiF3TbtJF12fhbSWIJwy1UVdzStACaVA0kmJ5Yyrf4uWXMsyTZlqEkSsZlySuLhZjU4q0NQctNCBUxjNRadwe+fZ73aYkpJkt5YDFZlM1JpiBU6jpHTFtH5nWvkf5jy5vd3paLrcXgsrhbNxpE4KwxAEg5jShrhIJFDHo+4d0si3yZdos7hkbIioxKWGauP0sCIwYlDIoaqcPRqPWILMfIiYuRyJ0r/ABDiOwrSapgVe9Lu4PjKaodHR0Vg9yXgsssrmgOdekRPtZgejqy79RhlPuVWrkKnXmp8MvCPm58HyYNR/UaRpf4vp7r+VQ131Gt5X2o/LNWIIBpozB19UOLonTJssl2y5IIAxZaTzRA267ZkthVCRXlKKjQebOHVgv7gVw4agV1kHM9UcmLiGZaq9ZcFTVK6v5X9QolRczUP403FUkHFl0AjXDaVa7TKOF5fCczDT3j7xKWW3K6hgRmK0qIMkhA5caSKHPLLRloj3XpItRngk4+6fVfB3Yowm3+iNhcUOEE041CdK9kOJV8ymBbGABStcqV0Ry0XbJflKtSa1GR74PJlyUXCuADWMj388bCOsWR7pRce3J37egDtHBAIzBzEJtyx8reaxwWkagx6lMJPMYutFpk3KPVzVj0V7gO4TmTguk9mvugvAsdLHqXL+YOkkLoFPPvjQE8TNoGEc509g1dsGSSFz16ydMKQDAAhaGoVJ0VNfpOmPJW+Ve8u13raZ0pi0tnorHWFUJl/TVTToj0FvmWG3WtEstkwSpM0Nw9pZs1AB/DCjjcYaxp0ZZxge+Zuek3fbhZ5FSElSsRJ4xcrVyw1E5GmqogA0z/TdagZFsTWJkt+mjKy/wDZGxNHnv8A08Wpkt08HFwbSCGahwBlZWXG2hcg9Kx6EaGiLITFpHMY84b/AFaJjXsQxJRZUvgxqCkVPaWxeEehoxLfsuGdarW06RKLpZpCCe+IUWuOYtQTs83OIecUkThJt8zJbNOZWBRiraiDTxjTd5GXbZdrLSpZeyuTKntiGBSvGVhnygaUppBjLhHp/evtlmnXcj2WSsgE4ZqKP91QAxqeVUUNemkJFWx5ypF49tHMY77cOYwygRXYiXiSHvtw5jHVtgJpQwxjq8pfmEY4JI1TbY9tUwAAa6g9xiJvWwq9GlgBq8bUD09cP7YeN2QjHLqNFi1WLZkX5XwNeRp8hSwOFlKrDMChyrCpnSx+kfTDaCTeSeo+UVWGOHFtj2X7IzxGN3vIzBSUgU62NK9kKNapwclQMOpTT7Q0ukZt1CJGPD4dhnrtPHPkySTb7NJcm16fX1KTm4yoRnWyewoAq9Rz8YNYrRNDDhMwK51FRWnfCkCPRjwxRyLJ4s2/dqvpQniseTLeBoBbq/mDyLViFTl0EwwhtbdWk9AELxHJLSYZaiNyr+3lXWutWPjlvltZMtalGUFa2CmVT0RGWZsoWjuwVlxxyeqT+qsSU2m0K46sGOZFaDUK0Ap6x5W30Lz9ove1vkAJhlin/TASv+Melb9vyXYbPMtE08SWMVBpJ/Sq9JNBGCbld7adfYn2szBIDTiVLKWDFmLTdGzUZ6yYaUedIaM75sz5ZpAIBNDpFcjTRUa49Wb2l+C03TZXJqwliU3XK4mfTRQe2MP3d72y3ObNMZzaJLtSZxeDNUIZlFCaBkJoa1yMb5ucuyz2ezItkUJIYcIlCTUOA2KpJJqKQRjzCcuXIO1+SQCS+QzPFOrM6oxS078MuZJvCU9natrMwq4cGgMtZcoMpGoKDkdZi9X0jmzThKGKYZbqg5yVIGnrjBbbuatMn8yRNXpKGneMoxzbNUEiNMbpvEboVFhmyXanBzcSihOUxc/8lMYWRF+3nrXhtU2Xtyq9qMD5EwqdDNWqPQHvqVtf4n0hWzXikw0U1NK6CPOKpE1uclctupfuftFYzbdEpQSVkpa7asoAtXM0yFemErJeCzXUJWoIOYoIabojxV66+BhDc3+Z2r5mFnLsbCKqywziSxrkYJHZhqT1mORZdCT6jY3lKH6174K95SiCOEXvisTeU3WfMxyXpHWPOObJkex/AssaJ0WBnUFHw89K9WqIibaZisRjbIkco6otFmFFirW781/mPnHBw3FHHosWzuk/m+b+4zdzaZz22Ztv9Rge2zNt/qMIwI77NpFluSaWlVJJNTmczDycMoj7gP4fafOJNkrlzxLWYXqNLPEuri0vj2+5JPbkTELOczDiGxGByCdBoTohT2lNpfqEU0kXDDCEuqSX2DKvNaMn30ty97W/CokSJkuUWZGkOwdsWWcuY2RAA1c+caNuSucWSw2eRTCUlqGH9ZGKYT/cTEl7Sm0v1CB7Sm0v1COhJJ2I22qKNvmbmrbeiLZpMqSkpXEzh5k0YmIQgBUAJTNjXsiw7h7nnWOwSbPaGVpksFSVNVpiJUAnTQGkTHtKbS/UIHtKbS/UIKV2FuqKfHJk8IpYkhVBY9Sip8otfumV/wAaxXd8ORKkXVa3CKDwRUHPS5CDziTg0VWRHmi8JgeY7opVGdioJrQEkgE89I2bcVuRkWaTJnBPx2lgs5YnlipAGgZGKzf+4rgLDdUjDSdaprPM56zODCr/AGoR3mN4W5pKgKEWigKOoCg8oxRbNc0irRZbjlYZIO0S3p5Qr7qlf8aw5RAoAAoBkBFIwpk5TtUQ+6A5Dr+0JbnTSYT8vmYk7ZdomihJGdco5YrqWUSQxOjTSFcG2MppIeQDAjjaDFiJTpnKPWfODSOWvzL5iCzNJ6z5waz8tfmX9wjlOsuk9ArEDIRUbzH4z/MYt9pFGzNYgbbcrzJjMpWhzzrXR1RTYlBKK5IinUnZWL3vWXZZLTppIRebMknIADnJiAuDfIs1rmcHR5TkgIHoQxOoFdB6DCe+/PlSrHwDTpZnMyOstDiNFJqWpkuvTnFE3rrgmWu8pWAcWUeFdjXCAo4tTqJagEJRW11PRNxHiDrMUDdjv1PYbdNs6WZHEohSzTCCTQE0CigGcaFYLOZQCtStdWjOPP2/LdDyL2mswGGdSchUEChGE1rpaq5054a2kJScjZNzW7SXe1mmTkRpbKSkxGNaMVqMLawYRAit7xiSmsE6WkxDPeYWeWTxwoUKhC6xm2Yi9fDr7SeMKk2M5JEVSBSJX4dfaTxgfDr7SeMbtYb4+pFUgUiV+HX2k8YHw6+0njBtYb4+pYIzrfws857DK4IM0oTgZwQVOEDiE0zoDXtIi4fESbL+HrHPiJNl/CKuSZFRafQz3d/ebSr2u6dNRhYZHBNwtDhxTdJY84CjLmBjVZM5XUMjK6kVDKQykaiCMiIipt+SnFGllhzMFI7jlAlX5LQBVllQNAAUAdQGQjE0u5ri32JiCuaAnmFYjPiJNl/D1jq30szihWBIOmlNEM5oVQY2+IzsD6jDm774M18OEDImtTqivCJXc6v4jHmXzMTjJtlZRSRYIJM0GDwSbyTFn0IrqU+Zyj1nzg1n5a/Mv7hBZvKPWfODWflr8y/uEcp1Fxt9qRXIZlBoMiYwnfs3ZTvbPZpM9lkrLQustqAu1WOIjM5FctEbTfNzcLOxYqZAUw1+8eW93E3FeVqzDUnOoI0UQ4B4LDtuiaSsg2asT25LdrabsmF7O9A1McthWW9K0xDnFTQjMViAgQhQ33d9vhzZd1WW02ekqbawM9JQAEvhrpNaAHpjDLwvKbaHxzpjzHP6nYse8xet8i3CZd10BGJX2Y8XKgZSEY7VagjPLIU1xncaxY9BSRPZGDKxVhmGUkEdRGiNx3j92NptbT5FomtNEuWsyWXzccbCwxaSMxprGFRaN7W+TZLzs7g0BYy25iHGGhpqqR3QJ0wkrR6mgRAfEL7KePrHPiJ9lfH1i3iIj4ciwQIr/wARPsr4+sD4ifZXx9YPEQeHIP8ADjba/SfWB8ONtr9J9YnYEGxBvkQXw422v0n1gfDjba/SfWJ2BBsQb5EF8ONtr9J9YUs1wlGBxg6dR1inPEzAg2IN7IH4cbbH0n1h/dl2mTiqwNaaBTR/9h/HI1RSMc2zsJz+TCkJWjR2xsuhkeqKjN5R6z5waz8tfmX9wgs3lHrPnBrPy1+Zf3COY6i5XraODDvsIz/Spb7R41tM8u7OcyzFieljU+cexr+lF5c5QKlpTqBzlpbADvMeN5soqSrAgg0IORBGRBGqHl0ROHVhIECBCFDT9yu9qL2uyTNSfwcyVNmSmDKzLgqHGHRxgXJ0042oxnN4ylSa6oSUV2VSdJAYgE05wKxtW9FazJuK2TCCAjzpgNMjSQpFOfNaRhpMM0LF9TkKSJxRgy5FSGB6QajxEJwIUY9JWC1cLKlzNtFf6lBPjWF4r+4C1cJdtnNQSqlD/axAB7KRYIABAgQIAHvvibt+A9IHvibt+A9I77knbI+oQPck7ZH1CG8wnlOe+Ju34D0ge+Ju34D0jvuSdsj6hA9yTtkfUIPMHlOe+Ju34D0ge+Ju34D0jvuSdsj6hA9yTtkfUIPMHlOe+Ju34D0ge+Ju34D0jvuSdsj6hA9yTtkfUIPMHlOe+Ju34D0hzd9veY9GaopXQOjmhq90TVBJXICpzGqDXN+Z/aftGO+5qS7DOZyj1nzg1n5a/Mv7hBZmk9Z84NZ+WvzL+4Rgxd7UOP3R5I3cW+TPt8+bZ1dZbzGaj0riJ45AGhS1SAc49cWj8zu848bXzKwWicuzMcdzkRSXREo/qYzgQI6ImVPU9iuX2m5ZVmxmXwtjlS8dK4cUtTWmuPMd7XebPPmSWoWlu0skaDhYrUddI9b3TJwWeSozwypa16paiPOm/Ldyyb3nYKgTAk0imWJ1q1Oio84rNckyMHzopZs7BA+E4CSoanFJABIB56Ed8JxpCXKszcqZorilWxpnYwSU3UOT3Rm8TKp2WPczu3tFiKIjjgQ4ZpZRSCCRjzpWpAj0+t3SWAIRaEAjToIqNcePY9Xb395e0XXZJmk8EqHrl8Q/th8ZPISvuqVsDx9YHuqVsDx9Yd0gUi1IlbP/2Q=="/>
          <p:cNvSpPr>
            <a:spLocks noChangeAspect="1" noChangeArrowheads="1"/>
          </p:cNvSpPr>
          <p:nvPr/>
        </p:nvSpPr>
        <p:spPr bwMode="auto">
          <a:xfrm>
            <a:off x="1222375" y="922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5" name="AutoShape 18" descr="data:image/jpeg;base64,/9j/4AAQSkZJRgABAQAAAQABAAD/2wCEAAkGBhQQEBUUEhQUFBQWFxgTFxQVFBoYFBwaFhUXFRQYFhYXHSYeFxkjGRQVHy8gJCcpLCwsFx4xNTAqNSYrLCkBCQoKDgwOGg8PGjAfHyQsLCwsLCosLCwqKS0uLC8pKSksLCwsKTEpKSwpKSwsLywsLCo1LzQsLDQvLCkpKzQ1Nf/AABEIAJAAwAMBIgACEQEDEQH/xAAcAAAABwEBAAAAAAAAAAAAAAAAAgMEBQYHAQj/xABCEAACAAMEAw0GBQMDBQAAAAABAgADEQQFEiExQVIGBxMiMlFhcYGRobHRFBUWcpLBIzNCsuFigqIIQ1NjwtLw8f/EABsBAAMBAQEBAQAAAAAAAAAAAAACAwEEBQYH/8QAMBEAAgIBAgQEBQMFAQAAAAAAAAECEQMEEgUhMUETIlFhcYGRodEysfAUQmLB4Qb/2gAMAwEAAhEDEQA/ANgtIoVPOaN8uk91IdiG8s4ip/or9VB6weUcJwn+09HN1jyhhRcQ2tEsqOLoJAK9tTh5tEOoTbN16AW+w8zGGkJfTYnqNSivOM6ZjVEU0WC9pBLqdAYGXXXVtFeitIrz1GnPpGntEfm/GMG3VTku77/J/wCy6fII0EMGrWCmPJqhGJ6+z7x0xzX2D7x2KSEOQ6u+wNOfCuWVSToH8w2RCTQAknQBpi2XDdrSVJblNQ05qaO2PT4ZonqsyUl5V1/Bg/stkWWtFAA8T188LQIEfokYqK2xVI0EI2bk05iR3H0haEZOlh/V5gGGAWgRwtSEjaK8kFunQvfAAqTCBmFsl0bX/jz9eiO8ATyzXo/T/PbCtIAELIgVcI1Ej+T00pCV5ycUs84z9YXTJ26aH7faBOSqkaiCKxDVYVmwTxvumjYy2yTK0zUH/unVEpdCUl/3Nn3VhkbvetaVH6adOsjp8ok7ClJa9p7yTHyf/ndJlw6mbyRaqPderX4OrUzTgqZ2yHjMNmi+bDwYQ6eWGFD/AD1jphqeJMrqcAHrXknuJEPBH2pxBJcwg4W06jqP89EdTlnoAHmYM8sMKGG8tijtizHF42vQeUPvGGh7wklpZA06R1jMRXbxkYWDUoHGIDmrpHYYtSmuYziNv+XWVXmI8co+e43oY5cMs3dL9v8Ajf29B4srDqDC9hup51cJAApXFnp5qQkwix7nZIEomtSxz6KZUj5bhOmWq1Cxz/TTb/nxNkRFp3PTFY4aPkNBodfPBvh84K1OPZK8XpqwrFlp+J1r5H+YVj698D0lt7Xz9+nwEKrcU0Sp7I9ASKCvPpyPSIsvtS7QiPtN0lrSswcnIka6gZfaJWLcMwS08JYmqSk690AkbUvOIHtI1Bj1KYWgR6gCPDE6EPaQISVWLtmFyU5Cp1jSeqHcI/7nWvkf5gAAsw11Y9OfhohakCBAByAYBgk2aF09gGk9QjTBNzRwedT4EH7x583Sb4Fva/mlSJ00ItpWSkg5IQGCkMmsManPUY36ZLLMpbRU8Xsrnz6NEee9/wCtgF7IJdFeXKQsyCj4ixYEsNJApnqjDT0ROaik6/uch40goWgA5su6KRvR7rJl43ehnNjmynMuY50sFAaWT0kMM/6TF5MOhGEmy6r0jMenboiF3TbtJF12fhbSWIJwy1UVdzStACaVA0kmJ5Yyrf4uWXMsyTZlqEkSsZlySuLhZjU4q0NQctNCBUxjNRadwe+fZ73aYkpJkt5YDFZlM1JpiBU6jpHTFtH5nWvkf5jy5vd3paLrcXgsrhbNxpE4KwxAEg5jShrhIJFDHo+4d0si3yZdos7hkbIioxKWGauP0sCIwYlDIoaqcPRqPWILMfIiYuRyJ0r/ABDiOwrSapgVe9Lu4PjKaodHR0Vg9yXgsssrmgOdekRPtZgejqy79RhlPuVWrkKnXmp8MvCPm58HyYNR/UaRpf4vp7r+VQ131Gt5X2o/LNWIIBpozB19UOLonTJssl2y5IIAxZaTzRA267ZkthVCRXlKKjQebOHVgv7gVw4agV1kHM9UcmLiGZaq9ZcFTVK6v5X9QolRczUP403FUkHFl0AjXDaVa7TKOF5fCczDT3j7xKWW3K6hgRmK0qIMkhA5caSKHPLLRloj3XpItRngk4+6fVfB3Yowm3+iNhcUOEE041CdK9kOJV8ymBbGABStcqV0Ry0XbJflKtSa1GR74PJlyUXCuADWMj388bCOsWR7pRce3J37egDtHBAIzBzEJtyx8reaxwWkagx6lMJPMYutFpk3KPVzVj0V7gO4TmTguk9mvugvAsdLHqXL+YOkkLoFPPvjQE8TNoGEc509g1dsGSSFz16ydMKQDAAhaGoVJ0VNfpOmPJW+Ve8u13raZ0pi0tnorHWFUJl/TVTToj0FvmWG3WtEstkwSpM0Nw9pZs1AB/DCjjcYaxp0ZZxge+Zuek3fbhZ5FSElSsRJ4xcrVyw1E5GmqogA0z/TdagZFsTWJkt+mjKy/wDZGxNHnv8A08Wpkt08HFwbSCGahwBlZWXG2hcg9Kx6EaGiLITFpHMY84b/AFaJjXsQxJRZUvgxqCkVPaWxeEehoxLfsuGdarW06RKLpZpCCe+IUWuOYtQTs83OIecUkThJt8zJbNOZWBRiraiDTxjTd5GXbZdrLSpZeyuTKntiGBSvGVhnygaUppBjLhHp/evtlmnXcj2WSsgE4ZqKP91QAxqeVUUNemkJFWx5ypF49tHMY77cOYwygRXYiXiSHvtw5jHVtgJpQwxjq8pfmEY4JI1TbY9tUwAAa6g9xiJvWwq9GlgBq8bUD09cP7YeN2QjHLqNFi1WLZkX5XwNeRp8hSwOFlKrDMChyrCpnSx+kfTDaCTeSeo+UVWGOHFtj2X7IzxGN3vIzBSUgU62NK9kKNapwclQMOpTT7Q0ukZt1CJGPD4dhnrtPHPkySTb7NJcm16fX1KTm4yoRnWyewoAq9Rz8YNYrRNDDhMwK51FRWnfCkCPRjwxRyLJ4s2/dqvpQniseTLeBoBbq/mDyLViFTl0EwwhtbdWk9AELxHJLSYZaiNyr+3lXWutWPjlvltZMtalGUFa2CmVT0RGWZsoWjuwVlxxyeqT+qsSU2m0K46sGOZFaDUK0Ap6x5W30Lz9ove1vkAJhlin/TASv+Melb9vyXYbPMtE08SWMVBpJ/Sq9JNBGCbld7adfYn2szBIDTiVLKWDFmLTdGzUZ6yYaUedIaM75sz5ZpAIBNDpFcjTRUa49Wb2l+C03TZXJqwliU3XK4mfTRQe2MP3d72y3ObNMZzaJLtSZxeDNUIZlFCaBkJoa1yMb5ucuyz2ezItkUJIYcIlCTUOA2KpJJqKQRjzCcuXIO1+SQCS+QzPFOrM6oxS078MuZJvCU9natrMwq4cGgMtZcoMpGoKDkdZi9X0jmzThKGKYZbqg5yVIGnrjBbbuatMn8yRNXpKGneMoxzbNUEiNMbpvEboVFhmyXanBzcSihOUxc/8lMYWRF+3nrXhtU2Xtyq9qMD5EwqdDNWqPQHvqVtf4n0hWzXikw0U1NK6CPOKpE1uclctupfuftFYzbdEpQSVkpa7asoAtXM0yFemErJeCzXUJWoIOYoIabojxV66+BhDc3+Z2r5mFnLsbCKqywziSxrkYJHZhqT1mORZdCT6jY3lKH6174K95SiCOEXvisTeU3WfMxyXpHWPOObJkex/AssaJ0WBnUFHw89K9WqIibaZisRjbIkco6otFmFFirW781/mPnHBw3FHHosWzuk/m+b+4zdzaZz22Ztv9Rge2zNt/qMIwI77NpFluSaWlVJJNTmczDycMoj7gP4fafOJNkrlzxLWYXqNLPEuri0vj2+5JPbkTELOczDiGxGByCdBoTohT2lNpfqEU0kXDDCEuqSX2DKvNaMn30ty97W/CokSJkuUWZGkOwdsWWcuY2RAA1c+caNuSucWSw2eRTCUlqGH9ZGKYT/cTEl7Sm0v1CB7Sm0v1COhJJ2I22qKNvmbmrbeiLZpMqSkpXEzh5k0YmIQgBUAJTNjXsiw7h7nnWOwSbPaGVpksFSVNVpiJUAnTQGkTHtKbS/UIHtKbS/UIKV2FuqKfHJk8IpYkhVBY9Sip8otfumV/wAaxXd8ORKkXVa3CKDwRUHPS5CDziTg0VWRHmi8JgeY7opVGdioJrQEkgE89I2bcVuRkWaTJnBPx2lgs5YnlipAGgZGKzf+4rgLDdUjDSdaprPM56zODCr/AGoR3mN4W5pKgKEWigKOoCg8oxRbNc0irRZbjlYZIO0S3p5Qr7qlf8aw5RAoAAoBkBFIwpk5TtUQ+6A5Dr+0JbnTSYT8vmYk7ZdomihJGdco5YrqWUSQxOjTSFcG2MppIeQDAjjaDFiJTpnKPWfODSOWvzL5iCzNJ6z5waz8tfmX9wjlOsuk9ArEDIRUbzH4z/MYt9pFGzNYgbbcrzJjMpWhzzrXR1RTYlBKK5IinUnZWL3vWXZZLTppIRebMknIADnJiAuDfIs1rmcHR5TkgIHoQxOoFdB6DCe+/PlSrHwDTpZnMyOstDiNFJqWpkuvTnFE3rrgmWu8pWAcWUeFdjXCAo4tTqJagEJRW11PRNxHiDrMUDdjv1PYbdNs6WZHEohSzTCCTQE0CigGcaFYLOZQCtStdWjOPP2/LdDyL2mswGGdSchUEChGE1rpaq5054a2kJScjZNzW7SXe1mmTkRpbKSkxGNaMVqMLawYRAit7xiSmsE6WkxDPeYWeWTxwoUKhC6xm2Yi9fDr7SeMKk2M5JEVSBSJX4dfaTxgfDr7SeMbtYb4+pFUgUiV+HX2k8YHw6+0njBtYb4+pYIzrfws857DK4IM0oTgZwQVOEDiE0zoDXtIi4fESbL+HrHPiJNl/CKuSZFRafQz3d/ebSr2u6dNRhYZHBNwtDhxTdJY84CjLmBjVZM5XUMjK6kVDKQykaiCMiIipt+SnFGllhzMFI7jlAlX5LQBVllQNAAUAdQGQjE0u5ri32JiCuaAnmFYjPiJNl/D1jq30szihWBIOmlNEM5oVQY2+IzsD6jDm774M18OEDImtTqivCJXc6v4jHmXzMTjJtlZRSRYIJM0GDwSbyTFn0IrqU+Zyj1nzg1n5a/Mv7hBZvKPWfODWflr8y/uEcp1Fxt9qRXIZlBoMiYwnfs3ZTvbPZpM9lkrLQustqAu1WOIjM5FctEbTfNzcLOxYqZAUw1+8eW93E3FeVqzDUnOoI0UQ4B4LDtuiaSsg2asT25LdrabsmF7O9A1McthWW9K0xDnFTQjMViAgQhQ33d9vhzZd1WW02ekqbawM9JQAEvhrpNaAHpjDLwvKbaHxzpjzHP6nYse8xet8i3CZd10BGJX2Y8XKgZSEY7VagjPLIU1xncaxY9BSRPZGDKxVhmGUkEdRGiNx3j92NptbT5FomtNEuWsyWXzccbCwxaSMxprGFRaN7W+TZLzs7g0BYy25iHGGhpqqR3QJ0wkrR6mgRAfEL7KePrHPiJ9lfH1i3iIj4ciwQIr/wARPsr4+sD4ifZXx9YPEQeHIP8ADjba/SfWB8ONtr9J9YnYEGxBvkQXw422v0n1gfDjba/SfWJ2BBsQb5EF8ONtr9J9YUs1wlGBxg6dR1inPEzAg2IN7IH4cbbH0n1h/dl2mTiqwNaaBTR/9h/HI1RSMc2zsJz+TCkJWjR2xsuhkeqKjN5R6z5waz8tfmX9wgs3lHrPnBrPy1+Zf3COY6i5XraODDvsIz/Spb7R41tM8u7OcyzFieljU+cexr+lF5c5QKlpTqBzlpbADvMeN5soqSrAgg0IORBGRBGqHl0ROHVhIECBCFDT9yu9qL2uyTNSfwcyVNmSmDKzLgqHGHRxgXJ0042oxnN4ylSa6oSUV2VSdJAYgE05wKxtW9FazJuK2TCCAjzpgNMjSQpFOfNaRhpMM0LF9TkKSJxRgy5FSGB6QajxEJwIUY9JWC1cLKlzNtFf6lBPjWF4r+4C1cJdtnNQSqlD/axAB7KRYIABAgQIAHvvibt+A9IHvibt+A9I77knbI+oQPck7ZH1CG8wnlOe+Ju34D0ge+Ju34D0jvuSdsj6hA9yTtkfUIPMHlOe+Ju34D0ge+Ju34D0jvuSdsj6hA9yTtkfUIPMHlOe+Ju34D0ge+Ju34D0jvuSdsj6hA9yTtkfUIPMHlOe+Ju34D0hzd9veY9GaopXQOjmhq90TVBJXICpzGqDXN+Z/aftGO+5qS7DOZyj1nzg1n5a/Mv7hBZmk9Z84NZ+WvzL+4Rgxd7UOP3R5I3cW+TPt8+bZ1dZbzGaj0riJ45AGhS1SAc49cWj8zu848bXzKwWicuzMcdzkRSXREo/qYzgQI6ImVPU9iuX2m5ZVmxmXwtjlS8dK4cUtTWmuPMd7XebPPmSWoWlu0skaDhYrUddI9b3TJwWeSozwypa16paiPOm/Ldyyb3nYKgTAk0imWJ1q1Oio84rNckyMHzopZs7BA+E4CSoanFJABIB56Ed8JxpCXKszcqZorilWxpnYwSU3UOT3Rm8TKp2WPczu3tFiKIjjgQ4ZpZRSCCRjzpWpAj0+t3SWAIRaEAjToIqNcePY9Xb395e0XXZJmk8EqHrl8Q/th8ZPISvuqVsDx9YHuqVsDx9Yd0gUi1IlbP/2Q=="/>
          <p:cNvSpPr>
            <a:spLocks noChangeAspect="1" noChangeArrowheads="1"/>
          </p:cNvSpPr>
          <p:nvPr/>
        </p:nvSpPr>
        <p:spPr bwMode="auto">
          <a:xfrm>
            <a:off x="1374775" y="1074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7" name="16 Imagen"/>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580112" y="496238"/>
            <a:ext cx="3096344" cy="205010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87142344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6 Marcador de contenido"/>
          <p:cNvGraphicFramePr>
            <a:graphicFrameLocks noGrp="1"/>
          </p:cNvGraphicFramePr>
          <p:nvPr>
            <p:ph sz="half" idx="1"/>
            <p:extLst>
              <p:ext uri="{D42A27DB-BD31-4B8C-83A1-F6EECF244321}">
                <p14:modId xmlns:p14="http://schemas.microsoft.com/office/powerpoint/2010/main" val="2877169628"/>
              </p:ext>
            </p:extLst>
          </p:nvPr>
        </p:nvGraphicFramePr>
        <p:xfrm>
          <a:off x="3851920" y="260648"/>
          <a:ext cx="4834880" cy="586551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026" name="Picture 2" descr="https://encrypted-tbn0.gstatic.com/images?q=tbn:ANd9GcTIgLqYdxt67Dmcw8eGhlNMqEkB_JODA3EpgWWnTTQEZ9N1GugfzA"/>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051720" y="4149080"/>
            <a:ext cx="2520280" cy="2286001"/>
          </a:xfrm>
          <a:prstGeom prst="rect">
            <a:avLst/>
          </a:prstGeom>
          <a:noFill/>
          <a:extLst>
            <a:ext uri="{909E8E84-426E-40DD-AFC4-6F175D3DCCD1}">
              <a14:hiddenFill xmlns:a14="http://schemas.microsoft.com/office/drawing/2010/main">
                <a:solidFill>
                  <a:srgbClr val="FFFFFF"/>
                </a:solidFill>
              </a14:hiddenFill>
            </a:ext>
          </a:extLst>
        </p:spPr>
      </p:pic>
      <p:sp>
        <p:nvSpPr>
          <p:cNvPr id="4" name="AutoShape 4" descr="data:image/jpeg;base64,/9j/4AAQSkZJRgABAQAAAQABAAD/2wCEAAkGBhQREBQUEhQWFRIWFBQXFRQXFhUVFhUXGBUXFhYYFRgYHSYfFxojHRIYHy8gIycpLCwsGB4xNTAqNScrLCkBCQoKDgwOGg8PGi4kHyQuLS8yLCwqLyosMjQsMiwvKTQsLS0qKSw0LDQsLzUvLC8sLCwpLCwsLCwsLCwsLCosLP/AABEIAOEA4QMBIgACEQEDEQH/xAAcAAEAAgMBAQEAAAAAAAAAAAAABgcDBAUBAgj/xABIEAACAQIDBAYGCAIIBAcAAAABAgADEQQSIQUGMUETUWFxgaEHIjKRscEUI0JSYnKS0YKyFjNzk6LS4fA0Q2PxFSREU1R0wv/EABsBAAIDAQEBAAAAAAAAAAAAAAAFAwQGAgEH/8QAOBEAAQMCAwUHAwIEBwAAAAAAAQACAwQREiExBRNBUWEicZGhwdHwMoGxBkIUI5LCFVJigtLh8f/aAAwDAQACEQMRAD8AvGIiCEiJq7R2ilBC7nTQAAEszHQKqjVmJ4CC9ALjYLaiVZvT6VsRQqFEpU0I+y5NRx+bKQqns1757u56YjUYLiKaC/2kJXyYkX8RIN+y9kz/AMJqcGMDzVpRMGExi1UDobqefyPUeyZ5OlhBBsUiIgvEiIghIiIISIiCEiIghIieMbQQl4zSL7W2pUdSyEpSvYHgX6z2CRypiX5Ow/iMRz7ZjjfhDSeungmkOzXSNuXWVl3nsh+7u8b5hTqnMDoGPEdV+sSXgxlS1TKlmJip1FO+B2Fy9iIlpV0iIghIiIISIiCEMrL0j73nDYtVXVqdG6dQepcF+8Kth+YyzTKZ9NeyGXEUsQB6lRAhPU6Emx71byMgnJDLhNdktjdUhr+R+eCgVOlVxVbS71HPeSTPnFYB6LlKilWHEGZNi7WfDVRVT2h1zPtvbb4usatS2YgDSLDa3VbxgfvAABht91ZHou21UWolCoSUqoxQn7yD/LceAlpSmPRgWr4ygAPVw6VGJ/MMgHvbyMueMqcksWH21GGVOXEZ+fpZIiJYSZIiIISIiCEiIghIiIISaG3HIw9S33be8gH4zfmHF0A6Mp4EESGdpdG5rdSCu4yGvBPNQfH48uqrwVRYCZcRs2mKAcNdjymti8KyMVYWIms4Npgd6Q528FzpnwWqawENwGw1719bOF6oHImWJhTdFJ45V+Eg+wNmNVqg/YB9Y9nV3mTxRaaTYkbgxzzoUq2q9peGjgvYiJoEnSIiCEiIghIiIISaO2dj08VRajWXMjDXkQeTKeRHG83onhF161xabjVUPvf6NKuBVqodamHBHrEhXFzYAqeJ1Hs37hOBsjYZrkfWUqak2zVaiUx22BNzx5CTT0rby9LXGHUZ6dInOtyAHsQLkfaBJ07B1mQXZ9DPWRHtbMBbv5E9ukVShofYaL6JQSVD6YOlPa7uHur+3P3WpYGgEpnOzWZ6n3zyt1KOQnflUeizeoiu+EfRCz9GpN8hB9kX5aEd9usy14xhc1zOysVtGGWKodvTcnO/NIiJKl6RPlnAFzoO2aNfb+HT2q1MdmYE+U5c9rfqNl4XAaroROI++eEH/OB7lY/KeJvphSbdL4lWA95EiFRETYOF+9cb1nMeK7kTh/0zwvOpbvVh8pnpb04VuFZPE2+MumCUatPguBUwnR48QurEw0cYj+y6t3MDMt5ERbVTAg5hezwmezmbwYzo6Jt7TeqPHj5SGaUQxukdoApI2F7g0cVz9rYtKt7KrBed2zAdYty7CfdODhygqXqAtSB1sbW1sCeZHZPmmzBddM2o7VPD32vPFyZdVu3Xe2kw89S6WUSPAB7v+s/utLFCI2loJsp/hkUKMgAW2luFuyZZxt2Tam6XuKdRlU9mhHxnZm2p5BJE1wFuizkzMDy290iIk6iSIiCEiIghIiIISeGexBC/P2/B6LF4ui66nEtWVuZFRAQO7UeN5GqdQ3vfXr+Esn027FtUo4lRowNJz+Jbsl+8Fh/DK4xVHIwtqrKGU9h5HtBBU9qmKJmkOK+j7LqGyQMPMeY1UkxOCanQwmPpaMaj06pGlqoqMyMerMpA/hHXLp3c3ip4zDrWpsOFnHDIw9oN1ftKr3I23SOExOGxNM1KTBCoGgL2yn1vskBUN+znNfZ+EFBGSmWs1s5J1a3C44WF+qcOrWU+mZPBZHblbC0uhfm9pNrcjnYnorR2pvxQo3CnpW6l9nxbh7ryK4/fzEVNEIpr+EXP6j8gJHTPIrm2hPLxsOny6xr6mR/G3cs2JxtSobu7MfxMT8ZqVsSiWzsq34XIF+689eraYH2jUwtRa6IjAU2UiqoZbMwsct78hYyXZtC6umwm9uJ/GarFwv2islPHU2NlqISeADAmZap9Q96/ETT2jtSvi8RTV6VGlUpZtFp9GACoYmoAddLW7+2bXRMbchcXJ04G+gOpjSTZBp6qIRXdexPG2fMC1l49zWg5rcx/tnw+E1pkr1MzXmOfRwky9ViOBI7tJ08FvPiaXs1WI6m9Yec5cTlzGuycLrtr3MN2mynOzfSNyrpb8S/MT7x+P+m1kSncodFYcLcXJ6jYcJA590MW1NsyMVbrBiWv2NFVMwgluf2PROqHbUtO+7hi/IU422QKzBdFUKoH5VH7+U5iKTc8l8yb2+BPhNChtrpCc+jnmTox7zwPfpOmuqJSUeuzEn8x0F+4D4z5ttLZ09NO4zNtcm1tDfS3st7s+uhqYRunZjUHUc7qVbqUMuHB++zN4XsP5Z2phwuHCIqjgqgDwFpmmsp4t1E1nIBJpn7yRzuZSIiTqJIiIISIiCEiIghIiIIXK3l2CuNwz0HNs1irDijg3Vh3Ee68o/8AohWp1np4oFVpN7d75762pn7Qbj2d9xL42pj+hpluLHRR1t29gsSewGVVtbHGrUJJJ1Op+0ebft1C0TbSnDAAPqXf+KzUkboojr5dR1WgAAAFGVRwUcB/r2z7Uz5tPqnxmbJWdcS43Oq9nhnpnyYLi62sJs9TWw2c/Vs5zHldbWB94nO3opaMl9Wqqo8WmaptBEXK7CxI9Q3uDyYW9nv+UwPRD4nC0zch8QlwbXsCo4jj7Z903ewaqOGIQvaWudcjLI25HuCjkjLntIWbebBGltUqB7SpYAf9PKfNLz6tMm/+DWji6VQM7Zic3SManssOZ4CzcOyfGztoUulUgZlDAOlyVIPDKTqOB0uY+hrmRhkbgcxrbK+ljyucguK2AmVxHzivJ5NjbxSjVfUKuY2vx7gOJ8JxaG2M9UIq+qbi546KTwHDhz8o0xhLxG4rpReYcTiAguxA7/lzPhOeNo1Kpy4emznrClz4KL28fdBzw3Vesic/RdW/++vu658sJx8Xs+tha1J8VTZWNqlmsWKq2twDpwItcceU62C2jTrMApUXNrai3eG1HnIBVRYgwuAJ06q4dn1G6MzGEtbqeXf0SSDdjeEUaq9IAwtlDHiAe2craOAai5RhYj/ek1QJ1JEyZuFwuPliq0Uz4XYmGxV30K4dQym6kXBmWV/uPvBlboXPqngTyPL9pYEzlRAYX4StXS1AnjxDXikRErq0kREEJERBCREQQkRPiq9gT1An3awQofvftDRyDoD0Sd5AaofgvgZB2SdTaWFrs96tJrm7KOlSwDEtoLdvfNQYDrpP/eJ+0xlVLvJC4pa+kqZHYhGfArUKz203Ds8W0pvf+0SYsJgyanRsCrEXAPPqtyI7RKoF9FXlppohd7CB1BC0MTtGnT0Y3bkq6t4j97TWr0MS/wBg0V/Fo/7+QmTblAq9JToRXX/flOxi8FVr16KLVdEOG6RiBe5DFTYnixJHGa7ZdPThjH4buIcbuzthNshb3K5hYHnO/wBlFcZsfo6ZcsSbr3a+Zm9RrVqtenUwtJi1NsyMwGW+mpv6vLrk7w+7SsoVvXIswv8AaZdVLW0OoGk4+7mCxFSilepiHsxa9LIoHqsVsSdQCQeA8Y73gfaV9i5t7E/6hbQd3FWn0rQ8Btxfl06k9VwtobExNVs+Kq3bqBz2HZayr3Ca2ztj1M7imQAKgAdtbZbm+UD1vaElu38JXy0ugBLvWWmTlzZQw4nTQaceya+9NGtgMMpDmpUaoAapp01RQBfLlGvrWvfXQHhOxJJIA3LPQcrG/oiSCJtyQctTzW7szcXDMTUxDVcRUbUliUU+C6keM+Nt7ro+KQ0kNGmmHsppouXPnYEEEanIx1PZOZUwtWqelWntFVqBWC0gnRi6g+p69yvVw4zENl1+GXap8UX4tOhjviL816d3bCGZLvbJ3SwytmekazddUs/+HRfKSnpCq5aaBF6kUKPcBK2GyMQDw2j/AHtL/NMVXY9Y+0u0j+g//ucOixntPv8AO9SCTAOzGuh6Rtm1HFJreymIJ/Kqqxt75Xuy9n1qtYLRU59W7FVdSzdgkjp4fEUa9OqtHEuqMDlrBvWF9VOW4sRxHOaWB28adUuxsWLFmsBqzEm4HEHsHESCopR2HOd2RrbXUlN9l7Qe2OWCJn8x2YvobAC3zLgVJMbijUtmNyFC3PUJrzJhsdhnUl3cPfTIaTKR4sGB8J9mph+T1f00v880IrKfg8eIWKOy60fVC7+k+yx0KpVgRyMt7YmO6agj87a94lSZqP3qv6af+aTj0e7VV1qUlLHJY3IA48RoTqLj3iUa+SKVgLXAkdQr+zqepgkOONwB5g2/CmURESp4kREEJERBCREw4nErTUs7BVHEmAF8gvCQBcrNNLbD2oP2jL+ohfnOZtDeroxcUmy/ec5Ae4an4Tk4netq6FAiC5U3zkcGDcMvZ1yWSjnfE4tbwPEKuyvp2yNDncRwKxbzYtVrkMwFgAO4aTkf+I0/vjzmbb+KJrlwGW44H/TQifGGxOcdvOYasjbHK7eNN787f2la6lcZImmNwtblf1WJ9opyYecwVdoAlCGF6bZlbq6wOu9uE6dJAzWJsDp48pxMTtNii0WFjSLAjncknWRRbkdqzv6h/wAUv2xUvhhwOAId008ytTbtc16qVLcaynTkLMflJtsamGw9K33beINj8JEcPgKtT+rpu/aqkz6pbUxWFuiuqa+y1JXIPULt5COaKrAI3hsACM73zN+DbLJU8m7diI1W62JxmJ2liMNQxPQLSBI0uLLlU8rliW4zfq7Ex/A7Sue2iPP95z6TYwZqgr06dSqc1TLhkzMbADMc3UBoJjb6af8A1h/ukjx+1qQWAkaP9pP9qbs2fUOGIscb9QPLEpZuhVrfRx9Kt02ZxwAJQGylgulzqe600vSRs01cA7AgCkelN76hVYWFud2Ejb08ceGNI/ht/KJgxuIxtNQKmPbKxCWykg5jaxuLW11vJIaylc8PbK3XTMeVl4+lqcO7MTjw4H1X3idmVamJpqWrU8P9EoMCjsouKSi1+Ga51HZOhR3Yp83rv313+VpDdp7yYqnVem2KdyjEXViUJGmnAW8Jr4feXFuwWnWrsxOiqWLHuA1lp07DkJAPH2XTNmVQGIwON8+Hup1tbYuId8NToNUSl661HVj6oFrZrn1ja4F+c+v6JVF44vFHxy/vIPX27jFbLVr16Z/6jVV8rXmmd4K1/wCvq/reeiRlgN6353rk0FUSTuHn8eSs/B7Cam1+krubW+scsO8C3HSVPjcDUBUlGs6llNj6y52W47LgibQ3ir//ACKv95UmtidqO9PIajlBayFmK6Xt6pNha8gqBG6Fw3gOh8L+6ZbKjqoatjjTuAzFyMhe2flzWgy24ieWnsRCvoa8OksD0N7TCV6gYhUtqSbAaMdfFRK7q6kAS0dxt0QtIsxtpd27eod083u7IIFzyWc29Xsp4Cw5l2QHr3BWY289G9gxbtGg/wAVrzJS2/SbnbvsfheVdtEgOcvCaBqEcCRKg2tLizAXzsVrr6K8EqAi4Nx1ifUrndPe1lYU6hvfgev/AFliI9wCOB4R5TVLahtxqr8UokFwvqIiWlKvGOkgeP3qVqpqEZlUkUk5D8Z7T5SWbxVimFrEcRTbzFvnKeapeNdnwNfdzu5JdqTuZhY3vW9tbbNSu12OnIchNShUIM6O7+yhXqBSbDrmxvHsUYd7A3jkPYxwjCRFj3MMh0WbBVDXQ021IF1PMGaGGezjvsZ87OxfRuGE+1bPWJHAtf5zK/qikYYN9bMW8Dw8c/Faf9L1bxPub5EHyzB8MvDkumZixGHWp7ahrcDwYdzDWMU5VGI4hWI7wCZDtjbz12qUM9SnUFVipQAB6etgTb390wFNRyzsdJGR2fYn8DjZbeqqIWObHKL4ugI1A9VLEwKr7JqAdQqOB5GfdDCohuqgH73FvedZF8XvFWomrQb1q5dRQbKAGVzoSOFx8e6Zd4du1cKcOuYMTrWNh6wBUG3V9rh2SwNnVD3NYCO1e2eoAvfTTh35Ko2WiiBkbHbDrkMiTa3fx7s1KJ5I1tneRqeLoU0IyEoamgNw7WUX5aa+MwbV2zWGLqUlxFOiiqhHSAWN1FwDbtkcey5n4TkLtLs76A24A8/BW37RiZfU2OHK2tr8SFLJhx2CSvSalVBykghl0ZGHBlvx7jIxj9r4jpqdJKtNL0UZXKjJXcgXsbeqCb2/1ElNK+UZrZrDNa9r87X5SGWnkpQyTEM8xb/z5xzU0NS2dzmtBGHj8KiDbiVEqAgpXpa3GfoX4aXzAga66Eze2LuUtKz1nLVOS02ZAp/OtmJ7reMkyITwBPcLzyevr5nNtp1CvGV7hYuXC25usK63p1aoqAaLUqGqjdl29ZD23IkLTZTtSqOAb0mtUHNb6a+ItLOcyN1cSKNfFXtkrYVgw/GGGU99wJeoKl0rsDzfqpYJXsGEZ/M/JQaIMRmmqREQQtjY9MNiqYPXf3An5Sx02qy0+jGg59srTBVclVHH2W8uB+Mmy1bxbXYg4Ecl84/VkbxOx/Aj1zXU2Xs84iplB1mfeDd44Yi5Bv1Tm4LHNSYMpsRM+09svXN3MpDAGEEdpZEYcNuK5+YggjiJbm6mLNXCox46j3GVC5lw7sYA0MLSRtGy3YdRbUjwvbwjfZAdvCeFleogbldWIiaNMlgx+FFWk6Hg6svvFpSuKwrUqjI4sykgjtHyl4yO70boJi/WU5KwFs1tGHIN+8vUdSIXWdoUurqUztu3UKtMLjGpm6mxn1jdoNVN2NzPraWxqtBmVx7JsSpzDhfiOGmtjNfBYCrXbJSRna17LbQcLkmwAj/estj81m90++DyXqPpOvsujlGvH4Tv7E3Up4QCrjHTMNQl7qD2/fI6gLd84e2NrU2xB6AHIevS555RyEyf6jM1XT2gF2tzJ+cOfstT+n2Q0k95zZzsgPnl7rNi0JpuBqSrAd5BnG3W2KKNBC9ILXs2YkDN7RtqOy07FKveZLz542oeyJ0IyBIJ+1/LNbt0DXSCU6gEeNvPJcLaOz3bHYeoEuiK+ZtNDZrdvEzHtDY7V8W5ZfqvozIraWzMeXPS9/CSEzyTNrpGYcNrhuEeJN+/PwUbqNjr34uxHwt4KDUt2q5wtQupOIz0si3W+WnZRY3twJ/TNzG4SqMXUq/RRWV0pgBilgQq349oIkti0tHa8rnFzmg3vzGRw5CxB/aLfdVhsuNrQGuItbkdMXMH/MVE9upWqIKZwgZDTTo8pF6T2FwewcNLCw49XYwtc0aCdMbsqKGPG5sB4ngO2dMzkbSP1+EHXiqF/wBd/lImz/xIZT4QBfhf1J8tTmrcNKI5DJiJJFuHoPDkubtHfStQqlFBpkGzC/rdoJGgPZrOnsbeWlVtnJt9q1s471J8xcd3CQ7e0/8AnsR/av8AzGceMn0UNsNtE6FKx7ARkSFZm0t4qCXyFj1XsD8pA9p7TNR2P3vcAOAE58T2GlZCSW6qeKnbH1SInl5ZVhez5JgtOju/sGrjKy0qS5ifcBzZjyUdfgNZ6BfRQyytjbdxyXZ9HW7P03FAH+rSz1O6+g8Tp7+qWtvPuMta9ShZah1ZOCuRzH3W8j5ziYbcCvgl+oyVRe5sSrk+JHcLNPtd8a9FsjrVRgLkOuYf4rN7mM5fI1oMc7CBz+e6+abV2l/FykPaQ0ae6jGMwFWibVabofxKQPA8D4GfOFwtSqctNGY9gvJFtLEV8WBnYesy5UvZRc6ZF521JY8ge6aOw9oNTqimrXVqi2twuGGo79Iowxl+V8Kz3YLrDRSbdXcQ02WriLZhqtPiAeRY8yOoSbzwT2a2GBkLcLAnLGBgsEiIky7SIiCFU29bsmKrqSdXJ8CAR5WmHZ6Gi1Osx+qcFc6Xujg6AkWKtz7QeckXpD2CxYYhBcBQtQDlbg3drY9wkRwO02pXAsUb20YXRh2j58ZpIHiWEAfdZSpjMM5J7wtulsitisd0Yr3BUuC5JDL1i3tHXh2GT7ZW5GHokMy9LU+8+oB/CvAeZ7ZXCbUNKqKlD1MpzKpOcKbWIBPEG59/jLO3Y3mTGUriy1V/rKfNT1jrU8j4cZSrBNG0AHs/NfllfoDDI4lw7XzT5dcfeDdAi74cX5mnzH5OsdnukYpYrk2hBsQdLHtvwMsLam9FCgDmbMw+ytj7zwHvlfbZ222OrqKVIZuChRd2H4jzHabATK1H6fdUAviGHvyH2+W7lpo9vMgIjkOLuzP3+X71tK89mzX3XxNNQxQNpchDmKnqtz8Lzn9MQbEEHqOh90yM9JLCbPFvngtPFPHKLsKz3i88TFjmAe+bFPE0j7SH+Fv3kAZfipCSOC1zONtH/icH/wDao/zSUK2GPHpR+gyLb1YmnQr4aquc0kro5uBm9XUjjY9kvUbMMzTca80McXHDY+CiG9f/ABtf+1f+YzkyU43GbNq1GqN9MLuxY6UALk3014TRrYrAD2KOIb89VB/Ks0Thnqm8UpDQ3CdFxIAm7Wx6fYoqveWc+c1Klcnjp7gJypsfNfBnlp29ibmYvF26GixU/wDMb1Kf6m4+F5ZW7foZpU7NjH6Zv/bS60h3n2n8h2GSshc9LarakEGRNzyGarHdrdWrjqwRCqJf1qjmygdn32/CPG0v7dbdOhgKIp0RqbF6h9uoesnq6gNBODj/AEfMmuEcWHCk/Aditb4jxnNG1sRhDaqlSl2g+oe4NmQ+BEjE76Ynex5cxn88lhK7a887jvG2b0z8VZJaw1le727co16qjVqdK+g0zsbc+S6an3TBtbfZ6lLICLNxbLla33bAkdWokVZiTrz5SrWV2+GCPTjdJ5594MLNF08dtMHVCczLZ2tlAB0yUxyQDTrM29ytkNXxStb6ukQzHlf7K95OvcDN3Yu4NSsA1W9JTb1eLnwPs+Puk/2Zsynh6Yp0lso8STzLHmTOqSge54fJouoaY3xOW0J7ETQpikREEJERBC8ZbiRLa/o8pVCWok0mN/V4pfsH2fh2SXRJGSOjN2lRyRMkFnC6pPaWyquGbJWWxA48mF/aVuc1aeZTmQkHUXFwbcwbcvKW1vhs9auEqXGqAuDa5Fhc28JU9NiL9Q4nkL8I7pZt83NZ6sg3DslJ9k7gV65DV26JOrRqhHYOCePuk92RsKjhVy0kAvxY6s35m4n4SKbv762CpUuVFhf7Q/zdx175NMLjUqrmRgw6xy7COR7DKFYZwbSadNExoP4ci8evXX53LPaa+KwFOqLVEVvzAH3TYERcQCLFNQSMwuBiNy6DeznT8rXHua80Ku4f3a36k+YIkuiU30FO/Vg+2X4VltZO3Rx/P5UKO41XlUT3MJy9v+jGtiaQUVaakOG1DkHQg8tOMsmJGzZlOx2IDzKnG0qgG4PkFTA9B2I54ij7qn7Taw/oLf7eKUflpE+ZcfCW7EtbhnJdna9Uf3eQ9lXOC9CWFX+sq1qnYCqDyBPnJRsvcbBYaxpYenmH2mHSN73uR4TvRJBG0aBVZKyeT6nleWnsRO1VXkhe++8DUnFEGysqmw4sWJFu7ThJi9YDiQO8gSt/SHTvjqbcloZ/HMyr5m/hFu0XEQ5Hjmq1Sexko1jXGc5QBryFvdJzuHuuAv0ishzk/VhhwH37HmeV/nOd6PNk9JXaswutKwX87Dj4L/MJZFpU2bSXAlf9h6qGliyxlexER6r6REQQkREEJERBCREQQseIoh0ZTwZSD4i3zlUbmVMuNRSLq+amwIuCCDxHMaS1MbXyU3f7qM3uBPylY7g4bPjUP3Vdj+m3xaMqMfypCdLehSmuP86IDW/qFJNtej1Hu+GPRP8Ac1NM+HFPDTskWNbE4GoA4am3I8VYDqPBh2HylsyD+k7F2SjT5l2c9yrlHm/lPaSpkc4ROzB5rytpImtMreyRyUi3a239Ko5yLMrZWtwJsDce+deRvcDDZMChP22dvC9h/LJJKU4aJHBul0wpi4xNLtbJERIVOkREEJERBCREQQkREEKGbxUScQyHRmytSqG/sgWZB4i/jIjtyudFNswurEG4bKTY+Z8ZZm8Ox/pFKw0qKcyHt6j2H9uqVZtgkucwysLhlta2uunK0y1fCY5STo7O/p84JPPGWSHkVZG42CFPBU7cXu7d5NreAAHhJBIn6PNpB8Oad/XRiSPwtwI8b/7Mlk0FI5roWlvJM4iCwWSIiWVKkREEJERBCREQQkREELh754nJga3WyhB/GQvwJkE3V2p9HdnABJAXW/C9zb3Cdf0j7RJdKIPqgByOsm9r+HzkbwA9W9rgeZvoPHSaCihG4s79yy+0ah2/uzVuXurX2XtDpqea1jcgjtH/AHErLfnaHS42oAdKYFNe8at/iJHhLF2fhGoYSw1qBGY9tQgsfM2lOox4nUk3J6yeMr0MbTK9zdBkFbr5HiFjXanMqyqW9KUaKU6SEhEVczHKNABoBcnyn3svfE1KgVgPWZV0FiMxsLXJvrx98grYoMq3bUC3YFGijt5+Uk25GxDUqCuw+rW/R3+23C46wOvr7pYmpYI4nOdr6qlT1VVLO1rTl3ZWU9E9ngnsz61SREQQkREEJERBCREQQvCZw9r7s4fFsGb2xxZGAJHU3EGfG+FVkohgMyB/rFuRdSCBe3K5HlITR2k6N7V9Bw1HXbXqvE1dXNifu3suPnRUKipDHYHNusFN6mzsbY8UOvIVKZ4HxHuI7Ja+ExS1EV0N1YAg9hlUbxYo1GQuLOosQb6A2ZdSTfjfq1ne9He2jmbDsbggunYR7Q7je/eD1yts+qDJTGPpOnQqOmmAfh4FT+IETRJmkREEJERBCREQQkREEKr/AEg0iuNJPBqalfD1T5jzn3uFsA1qorOD0VNrrfg9TlbrC8Seu3bLCx2y6VcAVaauAbjMAbHsmxSpBQFUAKBYACwA6gBwjA1p3IjAz0ulgoBvzKTlrZfQnG2hufha7Fnp2Y8WQlCT1nLoT2ztRKLXuYbtNkwexrxZwuuJg9zMJTNxSDEc3JfyY28p2gtp7E9c9zzdxuhkbWCzQB3JEROF2kREEJERBCREQQkREEL4q0gykMAQQQQdQQeIMhOP3Iq03LYYoyHglS4ZewNwYd9vGTmJXnpo5xZ4UUkTZPqVX4zdfHVSM9IEqMobPT4XuBfNcgSSbo7mnCuatVgahUgKvsqDx1PtHSSyJBDs+KJ2MXJ6rhlOxhukREvqwkREEJERBCREQQkREEJERBCREQQkREEJERBCREQQkREEJERBCREQQkREEJERBCREQQkREEJERBC//9k="/>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6" descr="data:image/jpeg;base64,/9j/4AAQSkZJRgABAQAAAQABAAD/2wCEAAkGBhQREBQUEhQWFRIWFBQXFRQXFhUVFhUXGBUXFhYYFRgYHSYfFxojHRIYHy8gIycpLCwsGB4xNTAqNScrLCkBCQoKDgwOGg8PGi4kHyQuLS8yLCwqLyosMjQsMiwvKTQsLS0qKSw0LDQsLzUvLC8sLCwpLCwsLCwsLCwsLCosLP/AABEIAOEA4QMBIgACEQEDEQH/xAAcAAEAAgMBAQEAAAAAAAAAAAAABgcDBAUBAgj/xABIEAACAQIDBAYGCAIIBAcAAAABAgADEQQSIQUGMUETUWFxgaEHIjKRscEUI0JSYnKS0YKyFjNzk6LS4fA0Q2PxFSREU1R0wv/EABsBAAIDAQEBAAAAAAAAAAAAAAAFAwQGAgEH/8QAOBEAAQMCAwUHAwIEBwAAAAAAAQACAwQREiExBRNBUWEicZGhwdHwMoGxBkIUI5LCFVJigtLh8f/aAAwDAQACEQMRAD8AvGIiCEiJq7R2ilBC7nTQAAEszHQKqjVmJ4CC9ALjYLaiVZvT6VsRQqFEpU0I+y5NRx+bKQqns1757u56YjUYLiKaC/2kJXyYkX8RIN+y9kz/AMJqcGMDzVpRMGExi1UDobqefyPUeyZ5OlhBBsUiIgvEiIghIiIISIiCEiIghIieMbQQl4zSL7W2pUdSyEpSvYHgX6z2CRypiX5Ow/iMRz7ZjjfhDSeungmkOzXSNuXWVl3nsh+7u8b5hTqnMDoGPEdV+sSXgxlS1TKlmJip1FO+B2Fy9iIlpV0iIghIiIISIiCEMrL0j73nDYtVXVqdG6dQepcF+8Kth+YyzTKZ9NeyGXEUsQB6lRAhPU6Emx71byMgnJDLhNdktjdUhr+R+eCgVOlVxVbS71HPeSTPnFYB6LlKilWHEGZNi7WfDVRVT2h1zPtvbb4usatS2YgDSLDa3VbxgfvAABht91ZHou21UWolCoSUqoxQn7yD/LceAlpSmPRgWr4ygAPVw6VGJ/MMgHvbyMueMqcksWH21GGVOXEZ+fpZIiJYSZIiIISIiCEiIghIiIISaG3HIw9S33be8gH4zfmHF0A6Mp4EESGdpdG5rdSCu4yGvBPNQfH48uqrwVRYCZcRs2mKAcNdjymti8KyMVYWIms4Npgd6Q528FzpnwWqawENwGw1719bOF6oHImWJhTdFJ45V+Eg+wNmNVqg/YB9Y9nV3mTxRaaTYkbgxzzoUq2q9peGjgvYiJoEnSIiCEiIghIiIISaO2dj08VRajWXMjDXkQeTKeRHG83onhF161xabjVUPvf6NKuBVqodamHBHrEhXFzYAqeJ1Hs37hOBsjYZrkfWUqak2zVaiUx22BNzx5CTT0rby9LXGHUZ6dInOtyAHsQLkfaBJ07B1mQXZ9DPWRHtbMBbv5E9ukVShofYaL6JQSVD6YOlPa7uHur+3P3WpYGgEpnOzWZ6n3zyt1KOQnflUeizeoiu+EfRCz9GpN8hB9kX5aEd9usy14xhc1zOysVtGGWKodvTcnO/NIiJKl6RPlnAFzoO2aNfb+HT2q1MdmYE+U5c9rfqNl4XAaroROI++eEH/OB7lY/KeJvphSbdL4lWA95EiFRETYOF+9cb1nMeK7kTh/0zwvOpbvVh8pnpb04VuFZPE2+MumCUatPguBUwnR48QurEw0cYj+y6t3MDMt5ERbVTAg5hezwmezmbwYzo6Jt7TeqPHj5SGaUQxukdoApI2F7g0cVz9rYtKt7KrBed2zAdYty7CfdODhygqXqAtSB1sbW1sCeZHZPmmzBddM2o7VPD32vPFyZdVu3Xe2kw89S6WUSPAB7v+s/utLFCI2loJsp/hkUKMgAW2luFuyZZxt2Tam6XuKdRlU9mhHxnZm2p5BJE1wFuizkzMDy290iIk6iSIiCEiIghIiIISeGexBC/P2/B6LF4ui66nEtWVuZFRAQO7UeN5GqdQ3vfXr+Esn027FtUo4lRowNJz+Jbsl+8Fh/DK4xVHIwtqrKGU9h5HtBBU9qmKJmkOK+j7LqGyQMPMeY1UkxOCanQwmPpaMaj06pGlqoqMyMerMpA/hHXLp3c3ip4zDrWpsOFnHDIw9oN1ftKr3I23SOExOGxNM1KTBCoGgL2yn1vskBUN+znNfZ+EFBGSmWs1s5J1a3C44WF+qcOrWU+mZPBZHblbC0uhfm9pNrcjnYnorR2pvxQo3CnpW6l9nxbh7ryK4/fzEVNEIpr+EXP6j8gJHTPIrm2hPLxsOny6xr6mR/G3cs2JxtSobu7MfxMT8ZqVsSiWzsq34XIF+689eraYH2jUwtRa6IjAU2UiqoZbMwsct78hYyXZtC6umwm9uJ/GarFwv2islPHU2NlqISeADAmZap9Q96/ETT2jtSvi8RTV6VGlUpZtFp9GACoYmoAddLW7+2bXRMbchcXJ04G+gOpjSTZBp6qIRXdexPG2fMC1l49zWg5rcx/tnw+E1pkr1MzXmOfRwky9ViOBI7tJ08FvPiaXs1WI6m9Yec5cTlzGuycLrtr3MN2mynOzfSNyrpb8S/MT7x+P+m1kSncodFYcLcXJ6jYcJA590MW1NsyMVbrBiWv2NFVMwgluf2PROqHbUtO+7hi/IU422QKzBdFUKoH5VH7+U5iKTc8l8yb2+BPhNChtrpCc+jnmTox7zwPfpOmuqJSUeuzEn8x0F+4D4z5ttLZ09NO4zNtcm1tDfS3st7s+uhqYRunZjUHUc7qVbqUMuHB++zN4XsP5Z2phwuHCIqjgqgDwFpmmsp4t1E1nIBJpn7yRzuZSIiTqJIiIISIiCEiIghIiIIXK3l2CuNwz0HNs1irDijg3Vh3Ee68o/8AohWp1np4oFVpN7d75762pn7Qbj2d9xL42pj+hpluLHRR1t29gsSewGVVtbHGrUJJJ1Op+0ebft1C0TbSnDAAPqXf+KzUkboojr5dR1WgAAAFGVRwUcB/r2z7Uz5tPqnxmbJWdcS43Oq9nhnpnyYLi62sJs9TWw2c/Vs5zHldbWB94nO3opaMl9Wqqo8WmaptBEXK7CxI9Q3uDyYW9nv+UwPRD4nC0zch8QlwbXsCo4jj7Z903ewaqOGIQvaWudcjLI25HuCjkjLntIWbebBGltUqB7SpYAf9PKfNLz6tMm/+DWji6VQM7Zic3SManssOZ4CzcOyfGztoUulUgZlDAOlyVIPDKTqOB0uY+hrmRhkbgcxrbK+ljyucguK2AmVxHzivJ5NjbxSjVfUKuY2vx7gOJ8JxaG2M9UIq+qbi546KTwHDhz8o0xhLxG4rpReYcTiAguxA7/lzPhOeNo1Kpy4emznrClz4KL28fdBzw3Vesic/RdW/++vu658sJx8Xs+tha1J8VTZWNqlmsWKq2twDpwItcceU62C2jTrMApUXNrai3eG1HnIBVRYgwuAJ06q4dn1G6MzGEtbqeXf0SSDdjeEUaq9IAwtlDHiAe2craOAai5RhYj/ek1QJ1JEyZuFwuPliq0Uz4XYmGxV30K4dQym6kXBmWV/uPvBlboXPqngTyPL9pYEzlRAYX4StXS1AnjxDXikRErq0kREEJERBCREQQkRPiq9gT1An3awQofvftDRyDoD0Sd5AaofgvgZB2SdTaWFrs96tJrm7KOlSwDEtoLdvfNQYDrpP/eJ+0xlVLvJC4pa+kqZHYhGfArUKz203Ds8W0pvf+0SYsJgyanRsCrEXAPPqtyI7RKoF9FXlppohd7CB1BC0MTtGnT0Y3bkq6t4j97TWr0MS/wBg0V/Fo/7+QmTblAq9JToRXX/flOxi8FVr16KLVdEOG6RiBe5DFTYnixJHGa7ZdPThjH4buIcbuzthNshb3K5hYHnO/wBlFcZsfo6ZcsSbr3a+Zm9RrVqtenUwtJi1NsyMwGW+mpv6vLrk7w+7SsoVvXIswv8AaZdVLW0OoGk4+7mCxFSilepiHsxa9LIoHqsVsSdQCQeA8Y73gfaV9i5t7E/6hbQd3FWn0rQ8Btxfl06k9VwtobExNVs+Kq3bqBz2HZayr3Ca2ztj1M7imQAKgAdtbZbm+UD1vaElu38JXy0ugBLvWWmTlzZQw4nTQaceya+9NGtgMMpDmpUaoAapp01RQBfLlGvrWvfXQHhOxJJIA3LPQcrG/oiSCJtyQctTzW7szcXDMTUxDVcRUbUliUU+C6keM+Nt7ro+KQ0kNGmmHsppouXPnYEEEanIx1PZOZUwtWqelWntFVqBWC0gnRi6g+p69yvVw4zENl1+GXap8UX4tOhjviL816d3bCGZLvbJ3SwytmekazddUs/+HRfKSnpCq5aaBF6kUKPcBK2GyMQDw2j/AHtL/NMVXY9Y+0u0j+g//ucOixntPv8AO9SCTAOzGuh6Rtm1HFJreymIJ/Kqqxt75Xuy9n1qtYLRU59W7FVdSzdgkjp4fEUa9OqtHEuqMDlrBvWF9VOW4sRxHOaWB28adUuxsWLFmsBqzEm4HEHsHESCopR2HOd2RrbXUlN9l7Qe2OWCJn8x2YvobAC3zLgVJMbijUtmNyFC3PUJrzJhsdhnUl3cPfTIaTKR4sGB8J9mph+T1f00v880IrKfg8eIWKOy60fVC7+k+yx0KpVgRyMt7YmO6agj87a94lSZqP3qv6af+aTj0e7VV1qUlLHJY3IA48RoTqLj3iUa+SKVgLXAkdQr+zqepgkOONwB5g2/CmURESp4kREEJERBCREw4nErTUs7BVHEmAF8gvCQBcrNNLbD2oP2jL+ohfnOZtDeroxcUmy/ec5Ae4an4Tk4netq6FAiC5U3zkcGDcMvZ1yWSjnfE4tbwPEKuyvp2yNDncRwKxbzYtVrkMwFgAO4aTkf+I0/vjzmbb+KJrlwGW44H/TQifGGxOcdvOYasjbHK7eNN787f2la6lcZImmNwtblf1WJ9opyYecwVdoAlCGF6bZlbq6wOu9uE6dJAzWJsDp48pxMTtNii0WFjSLAjncknWRRbkdqzv6h/wAUv2xUvhhwOAId008ytTbtc16qVLcaynTkLMflJtsamGw9K33beINj8JEcPgKtT+rpu/aqkz6pbUxWFuiuqa+y1JXIPULt5COaKrAI3hsACM73zN+DbLJU8m7diI1W62JxmJ2liMNQxPQLSBI0uLLlU8rliW4zfq7Ex/A7Sue2iPP95z6TYwZqgr06dSqc1TLhkzMbADMc3UBoJjb6af8A1h/ukjx+1qQWAkaP9pP9qbs2fUOGIscb9QPLEpZuhVrfRx9Kt02ZxwAJQGylgulzqe600vSRs01cA7AgCkelN76hVYWFud2Ejb08ceGNI/ht/KJgxuIxtNQKmPbKxCWykg5jaxuLW11vJIaylc8PbK3XTMeVl4+lqcO7MTjw4H1X3idmVamJpqWrU8P9EoMCjsouKSi1+Ga51HZOhR3Yp83rv313+VpDdp7yYqnVem2KdyjEXViUJGmnAW8Jr4feXFuwWnWrsxOiqWLHuA1lp07DkJAPH2XTNmVQGIwON8+Hup1tbYuId8NToNUSl661HVj6oFrZrn1ja4F+c+v6JVF44vFHxy/vIPX27jFbLVr16Z/6jVV8rXmmd4K1/wCvq/reeiRlgN6353rk0FUSTuHn8eSs/B7Cam1+krubW+scsO8C3HSVPjcDUBUlGs6llNj6y52W47LgibQ3ir//ACKv95UmtidqO9PIajlBayFmK6Xt6pNha8gqBG6Fw3gOh8L+6ZbKjqoatjjTuAzFyMhe2flzWgy24ieWnsRCvoa8OksD0N7TCV6gYhUtqSbAaMdfFRK7q6kAS0dxt0QtIsxtpd27eod083u7IIFzyWc29Xsp4Cw5l2QHr3BWY289G9gxbtGg/wAVrzJS2/SbnbvsfheVdtEgOcvCaBqEcCRKg2tLizAXzsVrr6K8EqAi4Nx1ifUrndPe1lYU6hvfgev/AFliI9wCOB4R5TVLahtxqr8UokFwvqIiWlKvGOkgeP3qVqpqEZlUkUk5D8Z7T5SWbxVimFrEcRTbzFvnKeapeNdnwNfdzu5JdqTuZhY3vW9tbbNSu12OnIchNShUIM6O7+yhXqBSbDrmxvHsUYd7A3jkPYxwjCRFj3MMh0WbBVDXQ021IF1PMGaGGezjvsZ87OxfRuGE+1bPWJHAtf5zK/qikYYN9bMW8Dw8c/Faf9L1bxPub5EHyzB8MvDkumZixGHWp7ahrcDwYdzDWMU5VGI4hWI7wCZDtjbz12qUM9SnUFVipQAB6etgTb390wFNRyzsdJGR2fYn8DjZbeqqIWObHKL4ugI1A9VLEwKr7JqAdQqOB5GfdDCohuqgH73FvedZF8XvFWomrQb1q5dRQbKAGVzoSOFx8e6Zd4du1cKcOuYMTrWNh6wBUG3V9rh2SwNnVD3NYCO1e2eoAvfTTh35Ko2WiiBkbHbDrkMiTa3fx7s1KJ5I1tneRqeLoU0IyEoamgNw7WUX5aa+MwbV2zWGLqUlxFOiiqhHSAWN1FwDbtkcey5n4TkLtLs76A24A8/BW37RiZfU2OHK2tr8SFLJhx2CSvSalVBykghl0ZGHBlvx7jIxj9r4jpqdJKtNL0UZXKjJXcgXsbeqCb2/1ElNK+UZrZrDNa9r87X5SGWnkpQyTEM8xb/z5xzU0NS2dzmtBGHj8KiDbiVEqAgpXpa3GfoX4aXzAga66Eze2LuUtKz1nLVOS02ZAp/OtmJ7reMkyITwBPcLzyevr5nNtp1CvGV7hYuXC25usK63p1aoqAaLUqGqjdl29ZD23IkLTZTtSqOAb0mtUHNb6a+ItLOcyN1cSKNfFXtkrYVgw/GGGU99wJeoKl0rsDzfqpYJXsGEZ/M/JQaIMRmmqREQQtjY9MNiqYPXf3An5Sx02qy0+jGg59srTBVclVHH2W8uB+Mmy1bxbXYg4Ecl84/VkbxOx/Aj1zXU2Xs84iplB1mfeDd44Yi5Bv1Tm4LHNSYMpsRM+09svXN3MpDAGEEdpZEYcNuK5+YggjiJbm6mLNXCox46j3GVC5lw7sYA0MLSRtGy3YdRbUjwvbwjfZAdvCeFleogbldWIiaNMlgx+FFWk6Hg6svvFpSuKwrUqjI4sykgjtHyl4yO70boJi/WU5KwFs1tGHIN+8vUdSIXWdoUurqUztu3UKtMLjGpm6mxn1jdoNVN2NzPraWxqtBmVx7JsSpzDhfiOGmtjNfBYCrXbJSRna17LbQcLkmwAj/estj81m90++DyXqPpOvsujlGvH4Tv7E3Up4QCrjHTMNQl7qD2/fI6gLd84e2NrU2xB6AHIevS555RyEyf6jM1XT2gF2tzJ+cOfstT+n2Q0k95zZzsgPnl7rNi0JpuBqSrAd5BnG3W2KKNBC9ILXs2YkDN7RtqOy07FKveZLz542oeyJ0IyBIJ+1/LNbt0DXSCU6gEeNvPJcLaOz3bHYeoEuiK+ZtNDZrdvEzHtDY7V8W5ZfqvozIraWzMeXPS9/CSEzyTNrpGYcNrhuEeJN+/PwUbqNjr34uxHwt4KDUt2q5wtQupOIz0si3W+WnZRY3twJ/TNzG4SqMXUq/RRWV0pgBilgQq349oIkti0tHa8rnFzmg3vzGRw5CxB/aLfdVhsuNrQGuItbkdMXMH/MVE9upWqIKZwgZDTTo8pF6T2FwewcNLCw49XYwtc0aCdMbsqKGPG5sB4ngO2dMzkbSP1+EHXiqF/wBd/lImz/xIZT4QBfhf1J8tTmrcNKI5DJiJJFuHoPDkubtHfStQqlFBpkGzC/rdoJGgPZrOnsbeWlVtnJt9q1s471J8xcd3CQ7e0/8AnsR/av8AzGceMn0UNsNtE6FKx7ARkSFZm0t4qCXyFj1XsD8pA9p7TNR2P3vcAOAE58T2GlZCSW6qeKnbH1SInl5ZVhez5JgtOju/sGrjKy0qS5ifcBzZjyUdfgNZ6BfRQyytjbdxyXZ9HW7P03FAH+rSz1O6+g8Tp7+qWtvPuMta9ShZah1ZOCuRzH3W8j5ziYbcCvgl+oyVRe5sSrk+JHcLNPtd8a9FsjrVRgLkOuYf4rN7mM5fI1oMc7CBz+e6+abV2l/FykPaQ0ae6jGMwFWibVabofxKQPA8D4GfOFwtSqctNGY9gvJFtLEV8WBnYesy5UvZRc6ZF521JY8ge6aOw9oNTqimrXVqi2twuGGo79Iowxl+V8Kz3YLrDRSbdXcQ02WriLZhqtPiAeRY8yOoSbzwT2a2GBkLcLAnLGBgsEiIky7SIiCFU29bsmKrqSdXJ8CAR5WmHZ6Gi1Osx+qcFc6Xujg6AkWKtz7QeckXpD2CxYYhBcBQtQDlbg3drY9wkRwO02pXAsUb20YXRh2j58ZpIHiWEAfdZSpjMM5J7wtulsitisd0Yr3BUuC5JDL1i3tHXh2GT7ZW5GHokMy9LU+8+oB/CvAeZ7ZXCbUNKqKlD1MpzKpOcKbWIBPEG59/jLO3Y3mTGUriy1V/rKfNT1jrU8j4cZSrBNG0AHs/NfllfoDDI4lw7XzT5dcfeDdAi74cX5mnzH5OsdnukYpYrk2hBsQdLHtvwMsLam9FCgDmbMw+ytj7zwHvlfbZ222OrqKVIZuChRd2H4jzHabATK1H6fdUAviGHvyH2+W7lpo9vMgIjkOLuzP3+X71tK89mzX3XxNNQxQNpchDmKnqtz8Lzn9MQbEEHqOh90yM9JLCbPFvngtPFPHKLsKz3i88TFjmAe+bFPE0j7SH+Fv3kAZfipCSOC1zONtH/icH/wDao/zSUK2GPHpR+gyLb1YmnQr4aquc0kro5uBm9XUjjY9kvUbMMzTca80McXHDY+CiG9f/ABtf+1f+YzkyU43GbNq1GqN9MLuxY6UALk3014TRrYrAD2KOIb89VB/Ks0Thnqm8UpDQ3CdFxIAm7Wx6fYoqveWc+c1Klcnjp7gJypsfNfBnlp29ibmYvF26GixU/wDMb1Kf6m4+F5ZW7foZpU7NjH6Zv/bS60h3n2n8h2GSshc9LarakEGRNzyGarHdrdWrjqwRCqJf1qjmygdn32/CPG0v7dbdOhgKIp0RqbF6h9uoesnq6gNBODj/AEfMmuEcWHCk/Aditb4jxnNG1sRhDaqlSl2g+oe4NmQ+BEjE76Ynex5cxn88lhK7a887jvG2b0z8VZJaw1le727co16qjVqdK+g0zsbc+S6an3TBtbfZ6lLICLNxbLla33bAkdWokVZiTrz5SrWV2+GCPTjdJ5594MLNF08dtMHVCczLZ2tlAB0yUxyQDTrM29ytkNXxStb6ukQzHlf7K95OvcDN3Yu4NSsA1W9JTb1eLnwPs+Puk/2Zsynh6Yp0lso8STzLHmTOqSge54fJouoaY3xOW0J7ETQpikREEJERBC8ZbiRLa/o8pVCWok0mN/V4pfsH2fh2SXRJGSOjN2lRyRMkFnC6pPaWyquGbJWWxA48mF/aVuc1aeZTmQkHUXFwbcwbcvKW1vhs9auEqXGqAuDa5Fhc28JU9NiL9Q4nkL8I7pZt83NZ6sg3DslJ9k7gV65DV26JOrRqhHYOCePuk92RsKjhVy0kAvxY6s35m4n4SKbv762CpUuVFhf7Q/zdx175NMLjUqrmRgw6xy7COR7DKFYZwbSadNExoP4ci8evXX53LPaa+KwFOqLVEVvzAH3TYERcQCLFNQSMwuBiNy6DeznT8rXHua80Ku4f3a36k+YIkuiU30FO/Vg+2X4VltZO3Rx/P5UKO41XlUT3MJy9v+jGtiaQUVaakOG1DkHQg8tOMsmJGzZlOx2IDzKnG0qgG4PkFTA9B2I54ij7qn7Taw/oLf7eKUflpE+ZcfCW7EtbhnJdna9Uf3eQ9lXOC9CWFX+sq1qnYCqDyBPnJRsvcbBYaxpYenmH2mHSN73uR4TvRJBG0aBVZKyeT6nleWnsRO1VXkhe++8DUnFEGysqmw4sWJFu7ThJi9YDiQO8gSt/SHTvjqbcloZ/HMyr5m/hFu0XEQ5Hjmq1Sexko1jXGc5QBryFvdJzuHuuAv0ishzk/VhhwH37HmeV/nOd6PNk9JXaswutKwX87Dj4L/MJZFpU2bSXAlf9h6qGliyxlexER6r6REQQkREEJERBCREQQseIoh0ZTwZSD4i3zlUbmVMuNRSLq+amwIuCCDxHMaS1MbXyU3f7qM3uBPylY7g4bPjUP3Vdj+m3xaMqMfypCdLehSmuP86IDW/qFJNtej1Hu+GPRP8Ac1NM+HFPDTskWNbE4GoA4am3I8VYDqPBh2HylsyD+k7F2SjT5l2c9yrlHm/lPaSpkc4ROzB5rytpImtMreyRyUi3a239Ko5yLMrZWtwJsDce+deRvcDDZMChP22dvC9h/LJJKU4aJHBul0wpi4xNLtbJERIVOkREEJERBCREQQkREEKGbxUScQyHRmytSqG/sgWZB4i/jIjtyudFNswurEG4bKTY+Z8ZZm8Ox/pFKw0qKcyHt6j2H9uqVZtgkucwysLhlta2uunK0y1fCY5STo7O/p84JPPGWSHkVZG42CFPBU7cXu7d5NreAAHhJBIn6PNpB8Oad/XRiSPwtwI8b/7Mlk0FI5roWlvJM4iCwWSIiWVKkREEJERBCREQQkREELh754nJga3WyhB/GQvwJkE3V2p9HdnABJAXW/C9zb3Cdf0j7RJdKIPqgByOsm9r+HzkbwA9W9rgeZvoPHSaCihG4s79yy+0ah2/uzVuXurX2XtDpqea1jcgjtH/AHErLfnaHS42oAdKYFNe8at/iJHhLF2fhGoYSw1qBGY9tQgsfM2lOox4nUk3J6yeMr0MbTK9zdBkFbr5HiFjXanMqyqW9KUaKU6SEhEVczHKNABoBcnyn3svfE1KgVgPWZV0FiMxsLXJvrx98grYoMq3bUC3YFGijt5+Uk25GxDUqCuw+rW/R3+23C46wOvr7pYmpYI4nOdr6qlT1VVLO1rTl3ZWU9E9ngnsz61SREQQkREEJERBCREQQvCZw9r7s4fFsGb2xxZGAJHU3EGfG+FVkohgMyB/rFuRdSCBe3K5HlITR2k6N7V9Bw1HXbXqvE1dXNifu3suPnRUKipDHYHNusFN6mzsbY8UOvIVKZ4HxHuI7Ja+ExS1EV0N1YAg9hlUbxYo1GQuLOosQb6A2ZdSTfjfq1ne9He2jmbDsbggunYR7Q7je/eD1yts+qDJTGPpOnQqOmmAfh4FT+IETRJmkREEJERBCREQQkREEKr/AEg0iuNJPBqalfD1T5jzn3uFsA1qorOD0VNrrfg9TlbrC8Seu3bLCx2y6VcAVaauAbjMAbHsmxSpBQFUAKBYACwA6gBwjA1p3IjAz0ulgoBvzKTlrZfQnG2hufha7Fnp2Y8WQlCT1nLoT2ztRKLXuYbtNkwexrxZwuuJg9zMJTNxSDEc3JfyY28p2gtp7E9c9zzdxuhkbWCzQB3JEROF2kREEJERBCREQQkREEL4q0gykMAQQQQdQQeIMhOP3Iq03LYYoyHglS4ZewNwYd9vGTmJXnpo5xZ4UUkTZPqVX4zdfHVSM9IEqMobPT4XuBfNcgSSbo7mnCuatVgahUgKvsqDx1PtHSSyJBDs+KJ2MXJ6rhlOxhukREvqwkREEJERBCREQQkREEJERBCREQQkREEJERBCREQQkREEJERBCREQQkREEJERBCREQQkREEJERBC//9k="/>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 name="AutoShape 8" descr="data:image/jpeg;base64,/9j/4AAQSkZJRgABAQAAAQABAAD/2wCEAAkGBhQREBQUEhQWFRIWFBQXFRQXFhUVFhUXGBUXFhYYFRgYHSYfFxojHRIYHy8gIycpLCwsGB4xNTAqNScrLCkBCQoKDgwOGg8PGi4kHyQuLS8yLCwqLyosMjQsMiwvKTQsLS0qKSw0LDQsLzUvLC8sLCwpLCwsLCwsLCwsLCosLP/AABEIAOEA4QMBIgACEQEDEQH/xAAcAAEAAgMBAQEAAAAAAAAAAAAABgcDBAUBAgj/xABIEAACAQIDBAYGCAIIBAcAAAABAgADEQQSIQUGMUETUWFxgaEHIjKRscEUI0JSYnKS0YKyFjNzk6LS4fA0Q2PxFSREU1R0wv/EABsBAAIDAQEBAAAAAAAAAAAAAAAFAwQGAgEH/8QAOBEAAQMCAwUHAwIEBwAAAAAAAQACAwQREiExBRNBUWEicZGhwdHwMoGxBkIUI5LCFVJigtLh8f/aAAwDAQACEQMRAD8AvGIiCEiJq7R2ilBC7nTQAAEszHQKqjVmJ4CC9ALjYLaiVZvT6VsRQqFEpU0I+y5NRx+bKQqns1757u56YjUYLiKaC/2kJXyYkX8RIN+y9kz/AMJqcGMDzVpRMGExi1UDobqefyPUeyZ5OlhBBsUiIgvEiIghIiIISIiCEiIghIieMbQQl4zSL7W2pUdSyEpSvYHgX6z2CRypiX5Ow/iMRz7ZjjfhDSeungmkOzXSNuXWVl3nsh+7u8b5hTqnMDoGPEdV+sSXgxlS1TKlmJip1FO+B2Fy9iIlpV0iIghIiIISIiCEMrL0j73nDYtVXVqdG6dQepcF+8Kth+YyzTKZ9NeyGXEUsQB6lRAhPU6Emx71byMgnJDLhNdktjdUhr+R+eCgVOlVxVbS71HPeSTPnFYB6LlKilWHEGZNi7WfDVRVT2h1zPtvbb4usatS2YgDSLDa3VbxgfvAABht91ZHou21UWolCoSUqoxQn7yD/LceAlpSmPRgWr4ygAPVw6VGJ/MMgHvbyMueMqcksWH21GGVOXEZ+fpZIiJYSZIiIISIiCEiIghIiIISaG3HIw9S33be8gH4zfmHF0A6Mp4EESGdpdG5rdSCu4yGvBPNQfH48uqrwVRYCZcRs2mKAcNdjymti8KyMVYWIms4Npgd6Q528FzpnwWqawENwGw1719bOF6oHImWJhTdFJ45V+Eg+wNmNVqg/YB9Y9nV3mTxRaaTYkbgxzzoUq2q9peGjgvYiJoEnSIiCEiIghIiIISaO2dj08VRajWXMjDXkQeTKeRHG83onhF161xabjVUPvf6NKuBVqodamHBHrEhXFzYAqeJ1Hs37hOBsjYZrkfWUqak2zVaiUx22BNzx5CTT0rby9LXGHUZ6dInOtyAHsQLkfaBJ07B1mQXZ9DPWRHtbMBbv5E9ukVShofYaL6JQSVD6YOlPa7uHur+3P3WpYGgEpnOzWZ6n3zyt1KOQnflUeizeoiu+EfRCz9GpN8hB9kX5aEd9usy14xhc1zOysVtGGWKodvTcnO/NIiJKl6RPlnAFzoO2aNfb+HT2q1MdmYE+U5c9rfqNl4XAaroROI++eEH/OB7lY/KeJvphSbdL4lWA95EiFRETYOF+9cb1nMeK7kTh/0zwvOpbvVh8pnpb04VuFZPE2+MumCUatPguBUwnR48QurEw0cYj+y6t3MDMt5ERbVTAg5hezwmezmbwYzo6Jt7TeqPHj5SGaUQxukdoApI2F7g0cVz9rYtKt7KrBed2zAdYty7CfdODhygqXqAtSB1sbW1sCeZHZPmmzBddM2o7VPD32vPFyZdVu3Xe2kw89S6WUSPAB7v+s/utLFCI2loJsp/hkUKMgAW2luFuyZZxt2Tam6XuKdRlU9mhHxnZm2p5BJE1wFuizkzMDy290iIk6iSIiCEiIghIiIISeGexBC/P2/B6LF4ui66nEtWVuZFRAQO7UeN5GqdQ3vfXr+Esn027FtUo4lRowNJz+Jbsl+8Fh/DK4xVHIwtqrKGU9h5HtBBU9qmKJmkOK+j7LqGyQMPMeY1UkxOCanQwmPpaMaj06pGlqoqMyMerMpA/hHXLp3c3ip4zDrWpsOFnHDIw9oN1ftKr3I23SOExOGxNM1KTBCoGgL2yn1vskBUN+znNfZ+EFBGSmWs1s5J1a3C44WF+qcOrWU+mZPBZHblbC0uhfm9pNrcjnYnorR2pvxQo3CnpW6l9nxbh7ryK4/fzEVNEIpr+EXP6j8gJHTPIrm2hPLxsOny6xr6mR/G3cs2JxtSobu7MfxMT8ZqVsSiWzsq34XIF+689eraYH2jUwtRa6IjAU2UiqoZbMwsct78hYyXZtC6umwm9uJ/GarFwv2islPHU2NlqISeADAmZap9Q96/ETT2jtSvi8RTV6VGlUpZtFp9GACoYmoAddLW7+2bXRMbchcXJ04G+gOpjSTZBp6qIRXdexPG2fMC1l49zWg5rcx/tnw+E1pkr1MzXmOfRwky9ViOBI7tJ08FvPiaXs1WI6m9Yec5cTlzGuycLrtr3MN2mynOzfSNyrpb8S/MT7x+P+m1kSncodFYcLcXJ6jYcJA590MW1NsyMVbrBiWv2NFVMwgluf2PROqHbUtO+7hi/IU422QKzBdFUKoH5VH7+U5iKTc8l8yb2+BPhNChtrpCc+jnmTox7zwPfpOmuqJSUeuzEn8x0F+4D4z5ttLZ09NO4zNtcm1tDfS3st7s+uhqYRunZjUHUc7qVbqUMuHB++zN4XsP5Z2phwuHCIqjgqgDwFpmmsp4t1E1nIBJpn7yRzuZSIiTqJIiIISIiCEiIghIiIIXK3l2CuNwz0HNs1irDijg3Vh3Ee68o/8AohWp1np4oFVpN7d75762pn7Qbj2d9xL42pj+hpluLHRR1t29gsSewGVVtbHGrUJJJ1Op+0ebft1C0TbSnDAAPqXf+KzUkboojr5dR1WgAAAFGVRwUcB/r2z7Uz5tPqnxmbJWdcS43Oq9nhnpnyYLi62sJs9TWw2c/Vs5zHldbWB94nO3opaMl9Wqqo8WmaptBEXK7CxI9Q3uDyYW9nv+UwPRD4nC0zch8QlwbXsCo4jj7Z903ewaqOGIQvaWudcjLI25HuCjkjLntIWbebBGltUqB7SpYAf9PKfNLz6tMm/+DWji6VQM7Zic3SManssOZ4CzcOyfGztoUulUgZlDAOlyVIPDKTqOB0uY+hrmRhkbgcxrbK+ljyucguK2AmVxHzivJ5NjbxSjVfUKuY2vx7gOJ8JxaG2M9UIq+qbi546KTwHDhz8o0xhLxG4rpReYcTiAguxA7/lzPhOeNo1Kpy4emznrClz4KL28fdBzw3Vesic/RdW/++vu658sJx8Xs+tha1J8VTZWNqlmsWKq2twDpwItcceU62C2jTrMApUXNrai3eG1HnIBVRYgwuAJ06q4dn1G6MzGEtbqeXf0SSDdjeEUaq9IAwtlDHiAe2craOAai5RhYj/ek1QJ1JEyZuFwuPliq0Uz4XYmGxV30K4dQym6kXBmWV/uPvBlboXPqngTyPL9pYEzlRAYX4StXS1AnjxDXikRErq0kREEJERBCREQQkRPiq9gT1An3awQofvftDRyDoD0Sd5AaofgvgZB2SdTaWFrs96tJrm7KOlSwDEtoLdvfNQYDrpP/eJ+0xlVLvJC4pa+kqZHYhGfArUKz203Ds8W0pvf+0SYsJgyanRsCrEXAPPqtyI7RKoF9FXlppohd7CB1BC0MTtGnT0Y3bkq6t4j97TWr0MS/wBg0V/Fo/7+QmTblAq9JToRXX/flOxi8FVr16KLVdEOG6RiBe5DFTYnixJHGa7ZdPThjH4buIcbuzthNshb3K5hYHnO/wBlFcZsfo6ZcsSbr3a+Zm9RrVqtenUwtJi1NsyMwGW+mpv6vLrk7w+7SsoVvXIswv8AaZdVLW0OoGk4+7mCxFSilepiHsxa9LIoHqsVsSdQCQeA8Y73gfaV9i5t7E/6hbQd3FWn0rQ8Btxfl06k9VwtobExNVs+Kq3bqBz2HZayr3Ca2ztj1M7imQAKgAdtbZbm+UD1vaElu38JXy0ugBLvWWmTlzZQw4nTQaceya+9NGtgMMpDmpUaoAapp01RQBfLlGvrWvfXQHhOxJJIA3LPQcrG/oiSCJtyQctTzW7szcXDMTUxDVcRUbUliUU+C6keM+Nt7ro+KQ0kNGmmHsppouXPnYEEEanIx1PZOZUwtWqelWntFVqBWC0gnRi6g+p69yvVw4zENl1+GXap8UX4tOhjviL816d3bCGZLvbJ3SwytmekazddUs/+HRfKSnpCq5aaBF6kUKPcBK2GyMQDw2j/AHtL/NMVXY9Y+0u0j+g//ucOixntPv8AO9SCTAOzGuh6Rtm1HFJreymIJ/Kqqxt75Xuy9n1qtYLRU59W7FVdSzdgkjp4fEUa9OqtHEuqMDlrBvWF9VOW4sRxHOaWB28adUuxsWLFmsBqzEm4HEHsHESCopR2HOd2RrbXUlN9l7Qe2OWCJn8x2YvobAC3zLgVJMbijUtmNyFC3PUJrzJhsdhnUl3cPfTIaTKR4sGB8J9mph+T1f00v880IrKfg8eIWKOy60fVC7+k+yx0KpVgRyMt7YmO6agj87a94lSZqP3qv6af+aTj0e7VV1qUlLHJY3IA48RoTqLj3iUa+SKVgLXAkdQr+zqepgkOONwB5g2/CmURESp4kREEJERBCREw4nErTUs7BVHEmAF8gvCQBcrNNLbD2oP2jL+ohfnOZtDeroxcUmy/ec5Ae4an4Tk4netq6FAiC5U3zkcGDcMvZ1yWSjnfE4tbwPEKuyvp2yNDncRwKxbzYtVrkMwFgAO4aTkf+I0/vjzmbb+KJrlwGW44H/TQifGGxOcdvOYasjbHK7eNN787f2la6lcZImmNwtblf1WJ9opyYecwVdoAlCGF6bZlbq6wOu9uE6dJAzWJsDp48pxMTtNii0WFjSLAjncknWRRbkdqzv6h/wAUv2xUvhhwOAId008ytTbtc16qVLcaynTkLMflJtsamGw9K33beINj8JEcPgKtT+rpu/aqkz6pbUxWFuiuqa+y1JXIPULt5COaKrAI3hsACM73zN+DbLJU8m7diI1W62JxmJ2liMNQxPQLSBI0uLLlU8rliW4zfq7Ex/A7Sue2iPP95z6TYwZqgr06dSqc1TLhkzMbADMc3UBoJjb6af8A1h/ukjx+1qQWAkaP9pP9qbs2fUOGIscb9QPLEpZuhVrfRx9Kt02ZxwAJQGylgulzqe600vSRs01cA7AgCkelN76hVYWFud2Ejb08ceGNI/ht/KJgxuIxtNQKmPbKxCWykg5jaxuLW11vJIaylc8PbK3XTMeVl4+lqcO7MTjw4H1X3idmVamJpqWrU8P9EoMCjsouKSi1+Ga51HZOhR3Yp83rv313+VpDdp7yYqnVem2KdyjEXViUJGmnAW8Jr4feXFuwWnWrsxOiqWLHuA1lp07DkJAPH2XTNmVQGIwON8+Hup1tbYuId8NToNUSl661HVj6oFrZrn1ja4F+c+v6JVF44vFHxy/vIPX27jFbLVr16Z/6jVV8rXmmd4K1/wCvq/reeiRlgN6353rk0FUSTuHn8eSs/B7Cam1+krubW+scsO8C3HSVPjcDUBUlGs6llNj6y52W47LgibQ3ir//ACKv95UmtidqO9PIajlBayFmK6Xt6pNha8gqBG6Fw3gOh8L+6ZbKjqoatjjTuAzFyMhe2flzWgy24ieWnsRCvoa8OksD0N7TCV6gYhUtqSbAaMdfFRK7q6kAS0dxt0QtIsxtpd27eod083u7IIFzyWc29Xsp4Cw5l2QHr3BWY289G9gxbtGg/wAVrzJS2/SbnbvsfheVdtEgOcvCaBqEcCRKg2tLizAXzsVrr6K8EqAi4Nx1ifUrndPe1lYU6hvfgev/AFliI9wCOB4R5TVLahtxqr8UokFwvqIiWlKvGOkgeP3qVqpqEZlUkUk5D8Z7T5SWbxVimFrEcRTbzFvnKeapeNdnwNfdzu5JdqTuZhY3vW9tbbNSu12OnIchNShUIM6O7+yhXqBSbDrmxvHsUYd7A3jkPYxwjCRFj3MMh0WbBVDXQ021IF1PMGaGGezjvsZ87OxfRuGE+1bPWJHAtf5zK/qikYYN9bMW8Dw8c/Faf9L1bxPub5EHyzB8MvDkumZixGHWp7ahrcDwYdzDWMU5VGI4hWI7wCZDtjbz12qUM9SnUFVipQAB6etgTb390wFNRyzsdJGR2fYn8DjZbeqqIWObHKL4ugI1A9VLEwKr7JqAdQqOB5GfdDCohuqgH73FvedZF8XvFWomrQb1q5dRQbKAGVzoSOFx8e6Zd4du1cKcOuYMTrWNh6wBUG3V9rh2SwNnVD3NYCO1e2eoAvfTTh35Ko2WiiBkbHbDrkMiTa3fx7s1KJ5I1tneRqeLoU0IyEoamgNw7WUX5aa+MwbV2zWGLqUlxFOiiqhHSAWN1FwDbtkcey5n4TkLtLs76A24A8/BW37RiZfU2OHK2tr8SFLJhx2CSvSalVBykghl0ZGHBlvx7jIxj9r4jpqdJKtNL0UZXKjJXcgXsbeqCb2/1ElNK+UZrZrDNa9r87X5SGWnkpQyTEM8xb/z5xzU0NS2dzmtBGHj8KiDbiVEqAgpXpa3GfoX4aXzAga66Eze2LuUtKz1nLVOS02ZAp/OtmJ7reMkyITwBPcLzyevr5nNtp1CvGV7hYuXC25usK63p1aoqAaLUqGqjdl29ZD23IkLTZTtSqOAb0mtUHNb6a+ItLOcyN1cSKNfFXtkrYVgw/GGGU99wJeoKl0rsDzfqpYJXsGEZ/M/JQaIMRmmqREQQtjY9MNiqYPXf3An5Sx02qy0+jGg59srTBVclVHH2W8uB+Mmy1bxbXYg4Ecl84/VkbxOx/Aj1zXU2Xs84iplB1mfeDd44Yi5Bv1Tm4LHNSYMpsRM+09svXN3MpDAGEEdpZEYcNuK5+YggjiJbm6mLNXCox46j3GVC5lw7sYA0MLSRtGy3YdRbUjwvbwjfZAdvCeFleogbldWIiaNMlgx+FFWk6Hg6svvFpSuKwrUqjI4sykgjtHyl4yO70boJi/WU5KwFs1tGHIN+8vUdSIXWdoUurqUztu3UKtMLjGpm6mxn1jdoNVN2NzPraWxqtBmVx7JsSpzDhfiOGmtjNfBYCrXbJSRna17LbQcLkmwAj/estj81m90++DyXqPpOvsujlGvH4Tv7E3Up4QCrjHTMNQl7qD2/fI6gLd84e2NrU2xB6AHIevS555RyEyf6jM1XT2gF2tzJ+cOfstT+n2Q0k95zZzsgPnl7rNi0JpuBqSrAd5BnG3W2KKNBC9ILXs2YkDN7RtqOy07FKveZLz542oeyJ0IyBIJ+1/LNbt0DXSCU6gEeNvPJcLaOz3bHYeoEuiK+ZtNDZrdvEzHtDY7V8W5ZfqvozIraWzMeXPS9/CSEzyTNrpGYcNrhuEeJN+/PwUbqNjr34uxHwt4KDUt2q5wtQupOIz0si3W+WnZRY3twJ/TNzG4SqMXUq/RRWV0pgBilgQq349oIkti0tHa8rnFzmg3vzGRw5CxB/aLfdVhsuNrQGuItbkdMXMH/MVE9upWqIKZwgZDTTo8pF6T2FwewcNLCw49XYwtc0aCdMbsqKGPG5sB4ngO2dMzkbSP1+EHXiqF/wBd/lImz/xIZT4QBfhf1J8tTmrcNKI5DJiJJFuHoPDkubtHfStQqlFBpkGzC/rdoJGgPZrOnsbeWlVtnJt9q1s471J8xcd3CQ7e0/8AnsR/av8AzGceMn0UNsNtE6FKx7ARkSFZm0t4qCXyFj1XsD8pA9p7TNR2P3vcAOAE58T2GlZCSW6qeKnbH1SInl5ZVhez5JgtOju/sGrjKy0qS5ifcBzZjyUdfgNZ6BfRQyytjbdxyXZ9HW7P03FAH+rSz1O6+g8Tp7+qWtvPuMta9ShZah1ZOCuRzH3W8j5ziYbcCvgl+oyVRe5sSrk+JHcLNPtd8a9FsjrVRgLkOuYf4rN7mM5fI1oMc7CBz+e6+abV2l/FykPaQ0ae6jGMwFWibVabofxKQPA8D4GfOFwtSqctNGY9gvJFtLEV8WBnYesy5UvZRc6ZF521JY8ge6aOw9oNTqimrXVqi2twuGGo79Iowxl+V8Kz3YLrDRSbdXcQ02WriLZhqtPiAeRY8yOoSbzwT2a2GBkLcLAnLGBgsEiIky7SIiCFU29bsmKrqSdXJ8CAR5WmHZ6Gi1Osx+qcFc6Xujg6AkWKtz7QeckXpD2CxYYhBcBQtQDlbg3drY9wkRwO02pXAsUb20YXRh2j58ZpIHiWEAfdZSpjMM5J7wtulsitisd0Yr3BUuC5JDL1i3tHXh2GT7ZW5GHokMy9LU+8+oB/CvAeZ7ZXCbUNKqKlD1MpzKpOcKbWIBPEG59/jLO3Y3mTGUriy1V/rKfNT1jrU8j4cZSrBNG0AHs/NfllfoDDI4lw7XzT5dcfeDdAi74cX5mnzH5OsdnukYpYrk2hBsQdLHtvwMsLam9FCgDmbMw+ytj7zwHvlfbZ222OrqKVIZuChRd2H4jzHabATK1H6fdUAviGHvyH2+W7lpo9vMgIjkOLuzP3+X71tK89mzX3XxNNQxQNpchDmKnqtz8Lzn9MQbEEHqOh90yM9JLCbPFvngtPFPHKLsKz3i88TFjmAe+bFPE0j7SH+Fv3kAZfipCSOC1zONtH/icH/wDao/zSUK2GPHpR+gyLb1YmnQr4aquc0kro5uBm9XUjjY9kvUbMMzTca80McXHDY+CiG9f/ABtf+1f+YzkyU43GbNq1GqN9MLuxY6UALk3014TRrYrAD2KOIb89VB/Ks0Thnqm8UpDQ3CdFxIAm7Wx6fYoqveWc+c1Klcnjp7gJypsfNfBnlp29ibmYvF26GixU/wDMb1Kf6m4+F5ZW7foZpU7NjH6Zv/bS60h3n2n8h2GSshc9LarakEGRNzyGarHdrdWrjqwRCqJf1qjmygdn32/CPG0v7dbdOhgKIp0RqbF6h9uoesnq6gNBODj/AEfMmuEcWHCk/Aditb4jxnNG1sRhDaqlSl2g+oe4NmQ+BEjE76Ynex5cxn88lhK7a887jvG2b0z8VZJaw1le727co16qjVqdK+g0zsbc+S6an3TBtbfZ6lLICLNxbLla33bAkdWokVZiTrz5SrWV2+GCPTjdJ5594MLNF08dtMHVCczLZ2tlAB0yUxyQDTrM29ytkNXxStb6ukQzHlf7K95OvcDN3Yu4NSsA1W9JTb1eLnwPs+Puk/2Zsynh6Yp0lso8STzLHmTOqSge54fJouoaY3xOW0J7ETQpikREEJERBC8ZbiRLa/o8pVCWok0mN/V4pfsH2fh2SXRJGSOjN2lRyRMkFnC6pPaWyquGbJWWxA48mF/aVuc1aeZTmQkHUXFwbcwbcvKW1vhs9auEqXGqAuDa5Fhc28JU9NiL9Q4nkL8I7pZt83NZ6sg3DslJ9k7gV65DV26JOrRqhHYOCePuk92RsKjhVy0kAvxY6s35m4n4SKbv762CpUuVFhf7Q/zdx175NMLjUqrmRgw6xy7COR7DKFYZwbSadNExoP4ci8evXX53LPaa+KwFOqLVEVvzAH3TYERcQCLFNQSMwuBiNy6DeznT8rXHua80Ku4f3a36k+YIkuiU30FO/Vg+2X4VltZO3Rx/P5UKO41XlUT3MJy9v+jGtiaQUVaakOG1DkHQg8tOMsmJGzZlOx2IDzKnG0qgG4PkFTA9B2I54ij7qn7Taw/oLf7eKUflpE+ZcfCW7EtbhnJdna9Uf3eQ9lXOC9CWFX+sq1qnYCqDyBPnJRsvcbBYaxpYenmH2mHSN73uR4TvRJBG0aBVZKyeT6nleWnsRO1VXkhe++8DUnFEGysqmw4sWJFu7ThJi9YDiQO8gSt/SHTvjqbcloZ/HMyr5m/hFu0XEQ5Hjmq1Sexko1jXGc5QBryFvdJzuHuuAv0ishzk/VhhwH37HmeV/nOd6PNk9JXaswutKwX87Dj4L/MJZFpU2bSXAlf9h6qGliyxlexER6r6REQQkREEJERBCREQQseIoh0ZTwZSD4i3zlUbmVMuNRSLq+amwIuCCDxHMaS1MbXyU3f7qM3uBPylY7g4bPjUP3Vdj+m3xaMqMfypCdLehSmuP86IDW/qFJNtej1Hu+GPRP8Ac1NM+HFPDTskWNbE4GoA4am3I8VYDqPBh2HylsyD+k7F2SjT5l2c9yrlHm/lPaSpkc4ROzB5rytpImtMreyRyUi3a239Ko5yLMrZWtwJsDce+deRvcDDZMChP22dvC9h/LJJKU4aJHBul0wpi4xNLtbJERIVOkREEJERBCREQQkREEKGbxUScQyHRmytSqG/sgWZB4i/jIjtyudFNswurEG4bKTY+Z8ZZm8Ox/pFKw0qKcyHt6j2H9uqVZtgkucwysLhlta2uunK0y1fCY5STo7O/p84JPPGWSHkVZG42CFPBU7cXu7d5NreAAHhJBIn6PNpB8Oad/XRiSPwtwI8b/7Mlk0FI5roWlvJM4iCwWSIiWVKkREEJERBCREQQkREELh754nJga3WyhB/GQvwJkE3V2p9HdnABJAXW/C9zb3Cdf0j7RJdKIPqgByOsm9r+HzkbwA9W9rgeZvoPHSaCihG4s79yy+0ah2/uzVuXurX2XtDpqea1jcgjtH/AHErLfnaHS42oAdKYFNe8at/iJHhLF2fhGoYSw1qBGY9tQgsfM2lOox4nUk3J6yeMr0MbTK9zdBkFbr5HiFjXanMqyqW9KUaKU6SEhEVczHKNABoBcnyn3svfE1KgVgPWZV0FiMxsLXJvrx98grYoMq3bUC3YFGijt5+Uk25GxDUqCuw+rW/R3+23C46wOvr7pYmpYI4nOdr6qlT1VVLO1rTl3ZWU9E9ngnsz61SREQQkREEJERBCREQQvCZw9r7s4fFsGb2xxZGAJHU3EGfG+FVkohgMyB/rFuRdSCBe3K5HlITR2k6N7V9Bw1HXbXqvE1dXNifu3suPnRUKipDHYHNusFN6mzsbY8UOvIVKZ4HxHuI7Ja+ExS1EV0N1YAg9hlUbxYo1GQuLOosQb6A2ZdSTfjfq1ne9He2jmbDsbggunYR7Q7je/eD1yts+qDJTGPpOnQqOmmAfh4FT+IETRJmkREEJERBCREQQkREEKr/AEg0iuNJPBqalfD1T5jzn3uFsA1qorOD0VNrrfg9TlbrC8Seu3bLCx2y6VcAVaauAbjMAbHsmxSpBQFUAKBYACwA6gBwjA1p3IjAz0ulgoBvzKTlrZfQnG2hufha7Fnp2Y8WQlCT1nLoT2ztRKLXuYbtNkwexrxZwuuJg9zMJTNxSDEc3JfyY28p2gtp7E9c9zzdxuhkbWCzQB3JEROF2kREEJERBCREQQkREEL4q0gykMAQQQQdQQeIMhOP3Iq03LYYoyHglS4ZewNwYd9vGTmJXnpo5xZ4UUkTZPqVX4zdfHVSM9IEqMobPT4XuBfNcgSSbo7mnCuatVgahUgKvsqDx1PtHSSyJBDs+KJ2MXJ6rhlOxhukREvqwkREEJERBCREQQkREEJERBCREQQkREEJERBCREQQkREEJERBCREQQkREEJERBCREQQkREEJERBC//9k="/>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8" name="AutoShape 10" descr="data:image/jpeg;base64,/9j/4AAQSkZJRgABAQAAAQABAAD/2wCEAAkGBhQREBQUEhQWFRIWFBQXFRQXFhUVFhUXGBUXFhYYFRgYHSYfFxojHRIYHy8gIycpLCwsGB4xNTAqNScrLCkBCQoKDgwOGg8PGi4kHyQuLS8yLCwqLyosMjQsMiwvKTQsLS0qKSw0LDQsLzUvLC8sLCwpLCwsLCwsLCwsLCosLP/AABEIAOEA4QMBIgACEQEDEQH/xAAcAAEAAgMBAQEAAAAAAAAAAAAABgcDBAUBAgj/xABIEAACAQIDBAYGCAIIBAcAAAABAgADEQQSIQUGMUETUWFxgaEHIjKRscEUI0JSYnKS0YKyFjNzk6LS4fA0Q2PxFSREU1R0wv/EABsBAAIDAQEBAAAAAAAAAAAAAAAFAwQGAgEH/8QAOBEAAQMCAwUHAwIEBwAAAAAAAQACAwQREiExBRNBUWEicZGhwdHwMoGxBkIUI5LCFVJigtLh8f/aAAwDAQACEQMRAD8AvGIiCEiJq7R2ilBC7nTQAAEszHQKqjVmJ4CC9ALjYLaiVZvT6VsRQqFEpU0I+y5NRx+bKQqns1757u56YjUYLiKaC/2kJXyYkX8RIN+y9kz/AMJqcGMDzVpRMGExi1UDobqefyPUeyZ5OlhBBsUiIgvEiIghIiIISIiCEiIghIieMbQQl4zSL7W2pUdSyEpSvYHgX6z2CRypiX5Ow/iMRz7ZjjfhDSeungmkOzXSNuXWVl3nsh+7u8b5hTqnMDoGPEdV+sSXgxlS1TKlmJip1FO+B2Fy9iIlpV0iIghIiIISIiCEMrL0j73nDYtVXVqdG6dQepcF+8Kth+YyzTKZ9NeyGXEUsQB6lRAhPU6Emx71byMgnJDLhNdktjdUhr+R+eCgVOlVxVbS71HPeSTPnFYB6LlKilWHEGZNi7WfDVRVT2h1zPtvbb4usatS2YgDSLDa3VbxgfvAABht91ZHou21UWolCoSUqoxQn7yD/LceAlpSmPRgWr4ygAPVw6VGJ/MMgHvbyMueMqcksWH21GGVOXEZ+fpZIiJYSZIiIISIiCEiIghIiIISaG3HIw9S33be8gH4zfmHF0A6Mp4EESGdpdG5rdSCu4yGvBPNQfH48uqrwVRYCZcRs2mKAcNdjymti8KyMVYWIms4Npgd6Q528FzpnwWqawENwGw1719bOF6oHImWJhTdFJ45V+Eg+wNmNVqg/YB9Y9nV3mTxRaaTYkbgxzzoUq2q9peGjgvYiJoEnSIiCEiIghIiIISaO2dj08VRajWXMjDXkQeTKeRHG83onhF161xabjVUPvf6NKuBVqodamHBHrEhXFzYAqeJ1Hs37hOBsjYZrkfWUqak2zVaiUx22BNzx5CTT0rby9LXGHUZ6dInOtyAHsQLkfaBJ07B1mQXZ9DPWRHtbMBbv5E9ukVShofYaL6JQSVD6YOlPa7uHur+3P3WpYGgEpnOzWZ6n3zyt1KOQnflUeizeoiu+EfRCz9GpN8hB9kX5aEd9usy14xhc1zOysVtGGWKodvTcnO/NIiJKl6RPlnAFzoO2aNfb+HT2q1MdmYE+U5c9rfqNl4XAaroROI++eEH/OB7lY/KeJvphSbdL4lWA95EiFRETYOF+9cb1nMeK7kTh/0zwvOpbvVh8pnpb04VuFZPE2+MumCUatPguBUwnR48QurEw0cYj+y6t3MDMt5ERbVTAg5hezwmezmbwYzo6Jt7TeqPHj5SGaUQxukdoApI2F7g0cVz9rYtKt7KrBed2zAdYty7CfdODhygqXqAtSB1sbW1sCeZHZPmmzBddM2o7VPD32vPFyZdVu3Xe2kw89S6WUSPAB7v+s/utLFCI2loJsp/hkUKMgAW2luFuyZZxt2Tam6XuKdRlU9mhHxnZm2p5BJE1wFuizkzMDy290iIk6iSIiCEiIghIiIISeGexBC/P2/B6LF4ui66nEtWVuZFRAQO7UeN5GqdQ3vfXr+Esn027FtUo4lRowNJz+Jbsl+8Fh/DK4xVHIwtqrKGU9h5HtBBU9qmKJmkOK+j7LqGyQMPMeY1UkxOCanQwmPpaMaj06pGlqoqMyMerMpA/hHXLp3c3ip4zDrWpsOFnHDIw9oN1ftKr3I23SOExOGxNM1KTBCoGgL2yn1vskBUN+znNfZ+EFBGSmWs1s5J1a3C44WF+qcOrWU+mZPBZHblbC0uhfm9pNrcjnYnorR2pvxQo3CnpW6l9nxbh7ryK4/fzEVNEIpr+EXP6j8gJHTPIrm2hPLxsOny6xr6mR/G3cs2JxtSobu7MfxMT8ZqVsSiWzsq34XIF+689eraYH2jUwtRa6IjAU2UiqoZbMwsct78hYyXZtC6umwm9uJ/GarFwv2islPHU2NlqISeADAmZap9Q96/ETT2jtSvi8RTV6VGlUpZtFp9GACoYmoAddLW7+2bXRMbchcXJ04G+gOpjSTZBp6qIRXdexPG2fMC1l49zWg5rcx/tnw+E1pkr1MzXmOfRwky9ViOBI7tJ08FvPiaXs1WI6m9Yec5cTlzGuycLrtr3MN2mynOzfSNyrpb8S/MT7x+P+m1kSncodFYcLcXJ6jYcJA590MW1NsyMVbrBiWv2NFVMwgluf2PROqHbUtO+7hi/IU422QKzBdFUKoH5VH7+U5iKTc8l8yb2+BPhNChtrpCc+jnmTox7zwPfpOmuqJSUeuzEn8x0F+4D4z5ttLZ09NO4zNtcm1tDfS3st7s+uhqYRunZjUHUc7qVbqUMuHB++zN4XsP5Z2phwuHCIqjgqgDwFpmmsp4t1E1nIBJpn7yRzuZSIiTqJIiIISIiCEiIghIiIIXK3l2CuNwz0HNs1irDijg3Vh3Ee68o/8AohWp1np4oFVpN7d75762pn7Qbj2d9xL42pj+hpluLHRR1t29gsSewGVVtbHGrUJJJ1Op+0ebft1C0TbSnDAAPqXf+KzUkboojr5dR1WgAAAFGVRwUcB/r2z7Uz5tPqnxmbJWdcS43Oq9nhnpnyYLi62sJs9TWw2c/Vs5zHldbWB94nO3opaMl9Wqqo8WmaptBEXK7CxI9Q3uDyYW9nv+UwPRD4nC0zch8QlwbXsCo4jj7Z903ewaqOGIQvaWudcjLI25HuCjkjLntIWbebBGltUqB7SpYAf9PKfNLz6tMm/+DWji6VQM7Zic3SManssOZ4CzcOyfGztoUulUgZlDAOlyVIPDKTqOB0uY+hrmRhkbgcxrbK+ljyucguK2AmVxHzivJ5NjbxSjVfUKuY2vx7gOJ8JxaG2M9UIq+qbi546KTwHDhz8o0xhLxG4rpReYcTiAguxA7/lzPhOeNo1Kpy4emznrClz4KL28fdBzw3Vesic/RdW/++vu658sJx8Xs+tha1J8VTZWNqlmsWKq2twDpwItcceU62C2jTrMApUXNrai3eG1HnIBVRYgwuAJ06q4dn1G6MzGEtbqeXf0SSDdjeEUaq9IAwtlDHiAe2craOAai5RhYj/ek1QJ1JEyZuFwuPliq0Uz4XYmGxV30K4dQym6kXBmWV/uPvBlboXPqngTyPL9pYEzlRAYX4StXS1AnjxDXikRErq0kREEJERBCREQQkRPiq9gT1An3awQofvftDRyDoD0Sd5AaofgvgZB2SdTaWFrs96tJrm7KOlSwDEtoLdvfNQYDrpP/eJ+0xlVLvJC4pa+kqZHYhGfArUKz203Ds8W0pvf+0SYsJgyanRsCrEXAPPqtyI7RKoF9FXlppohd7CB1BC0MTtGnT0Y3bkq6t4j97TWr0MS/wBg0V/Fo/7+QmTblAq9JToRXX/flOxi8FVr16KLVdEOG6RiBe5DFTYnixJHGa7ZdPThjH4buIcbuzthNshb3K5hYHnO/wBlFcZsfo6ZcsSbr3a+Zm9RrVqtenUwtJi1NsyMwGW+mpv6vLrk7w+7SsoVvXIswv8AaZdVLW0OoGk4+7mCxFSilepiHsxa9LIoHqsVsSdQCQeA8Y73gfaV9i5t7E/6hbQd3FWn0rQ8Btxfl06k9VwtobExNVs+Kq3bqBz2HZayr3Ca2ztj1M7imQAKgAdtbZbm+UD1vaElu38JXy0ugBLvWWmTlzZQw4nTQaceya+9NGtgMMpDmpUaoAapp01RQBfLlGvrWvfXQHhOxJJIA3LPQcrG/oiSCJtyQctTzW7szcXDMTUxDVcRUbUliUU+C6keM+Nt7ro+KQ0kNGmmHsppouXPnYEEEanIx1PZOZUwtWqelWntFVqBWC0gnRi6g+p69yvVw4zENl1+GXap8UX4tOhjviL816d3bCGZLvbJ3SwytmekazddUs/+HRfKSnpCq5aaBF6kUKPcBK2GyMQDw2j/AHtL/NMVXY9Y+0u0j+g//ucOixntPv8AO9SCTAOzGuh6Rtm1HFJreymIJ/Kqqxt75Xuy9n1qtYLRU59W7FVdSzdgkjp4fEUa9OqtHEuqMDlrBvWF9VOW4sRxHOaWB28adUuxsWLFmsBqzEm4HEHsHESCopR2HOd2RrbXUlN9l7Qe2OWCJn8x2YvobAC3zLgVJMbijUtmNyFC3PUJrzJhsdhnUl3cPfTIaTKR4sGB8J9mph+T1f00v880IrKfg8eIWKOy60fVC7+k+yx0KpVgRyMt7YmO6agj87a94lSZqP3qv6af+aTj0e7VV1qUlLHJY3IA48RoTqLj3iUa+SKVgLXAkdQr+zqepgkOONwB5g2/CmURESp4kREEJERBCREw4nErTUs7BVHEmAF8gvCQBcrNNLbD2oP2jL+ohfnOZtDeroxcUmy/ec5Ae4an4Tk4netq6FAiC5U3zkcGDcMvZ1yWSjnfE4tbwPEKuyvp2yNDncRwKxbzYtVrkMwFgAO4aTkf+I0/vjzmbb+KJrlwGW44H/TQifGGxOcdvOYasjbHK7eNN787f2la6lcZImmNwtblf1WJ9opyYecwVdoAlCGF6bZlbq6wOu9uE6dJAzWJsDp48pxMTtNii0WFjSLAjncknWRRbkdqzv6h/wAUv2xUvhhwOAId008ytTbtc16qVLcaynTkLMflJtsamGw9K33beINj8JEcPgKtT+rpu/aqkz6pbUxWFuiuqa+y1JXIPULt5COaKrAI3hsACM73zN+DbLJU8m7diI1W62JxmJ2liMNQxPQLSBI0uLLlU8rliW4zfq7Ex/A7Sue2iPP95z6TYwZqgr06dSqc1TLhkzMbADMc3UBoJjb6af8A1h/ukjx+1qQWAkaP9pP9qbs2fUOGIscb9QPLEpZuhVrfRx9Kt02ZxwAJQGylgulzqe600vSRs01cA7AgCkelN76hVYWFud2Ejb08ceGNI/ht/KJgxuIxtNQKmPbKxCWykg5jaxuLW11vJIaylc8PbK3XTMeVl4+lqcO7MTjw4H1X3idmVamJpqWrU8P9EoMCjsouKSi1+Ga51HZOhR3Yp83rv313+VpDdp7yYqnVem2KdyjEXViUJGmnAW8Jr4feXFuwWnWrsxOiqWLHuA1lp07DkJAPH2XTNmVQGIwON8+Hup1tbYuId8NToNUSl661HVj6oFrZrn1ja4F+c+v6JVF44vFHxy/vIPX27jFbLVr16Z/6jVV8rXmmd4K1/wCvq/reeiRlgN6353rk0FUSTuHn8eSs/B7Cam1+krubW+scsO8C3HSVPjcDUBUlGs6llNj6y52W47LgibQ3ir//ACKv95UmtidqO9PIajlBayFmK6Xt6pNha8gqBG6Fw3gOh8L+6ZbKjqoatjjTuAzFyMhe2flzWgy24ieWnsRCvoa8OksD0N7TCV6gYhUtqSbAaMdfFRK7q6kAS0dxt0QtIsxtpd27eod083u7IIFzyWc29Xsp4Cw5l2QHr3BWY289G9gxbtGg/wAVrzJS2/SbnbvsfheVdtEgOcvCaBqEcCRKg2tLizAXzsVrr6K8EqAi4Nx1ifUrndPe1lYU6hvfgev/AFliI9wCOB4R5TVLahtxqr8UokFwvqIiWlKvGOkgeP3qVqpqEZlUkUk5D8Z7T5SWbxVimFrEcRTbzFvnKeapeNdnwNfdzu5JdqTuZhY3vW9tbbNSu12OnIchNShUIM6O7+yhXqBSbDrmxvHsUYd7A3jkPYxwjCRFj3MMh0WbBVDXQ021IF1PMGaGGezjvsZ87OxfRuGE+1bPWJHAtf5zK/qikYYN9bMW8Dw8c/Faf9L1bxPub5EHyzB8MvDkumZixGHWp7ahrcDwYdzDWMU5VGI4hWI7wCZDtjbz12qUM9SnUFVipQAB6etgTb390wFNRyzsdJGR2fYn8DjZbeqqIWObHKL4ugI1A9VLEwKr7JqAdQqOB5GfdDCohuqgH73FvedZF8XvFWomrQb1q5dRQbKAGVzoSOFx8e6Zd4du1cKcOuYMTrWNh6wBUG3V9rh2SwNnVD3NYCO1e2eoAvfTTh35Ko2WiiBkbHbDrkMiTa3fx7s1KJ5I1tneRqeLoU0IyEoamgNw7WUX5aa+MwbV2zWGLqUlxFOiiqhHSAWN1FwDbtkcey5n4TkLtLs76A24A8/BW37RiZfU2OHK2tr8SFLJhx2CSvSalVBykghl0ZGHBlvx7jIxj9r4jpqdJKtNL0UZXKjJXcgXsbeqCb2/1ElNK+UZrZrDNa9r87X5SGWnkpQyTEM8xb/z5xzU0NS2dzmtBGHj8KiDbiVEqAgpXpa3GfoX4aXzAga66Eze2LuUtKz1nLVOS02ZAp/OtmJ7reMkyITwBPcLzyevr5nNtp1CvGV7hYuXC25usK63p1aoqAaLUqGqjdl29ZD23IkLTZTtSqOAb0mtUHNb6a+ItLOcyN1cSKNfFXtkrYVgw/GGGU99wJeoKl0rsDzfqpYJXsGEZ/M/JQaIMRmmqREQQtjY9MNiqYPXf3An5Sx02qy0+jGg59srTBVclVHH2W8uB+Mmy1bxbXYg4Ecl84/VkbxOx/Aj1zXU2Xs84iplB1mfeDd44Yi5Bv1Tm4LHNSYMpsRM+09svXN3MpDAGEEdpZEYcNuK5+YggjiJbm6mLNXCox46j3GVC5lw7sYA0MLSRtGy3YdRbUjwvbwjfZAdvCeFleogbldWIiaNMlgx+FFWk6Hg6svvFpSuKwrUqjI4sykgjtHyl4yO70boJi/WU5KwFs1tGHIN+8vUdSIXWdoUurqUztu3UKtMLjGpm6mxn1jdoNVN2NzPraWxqtBmVx7JsSpzDhfiOGmtjNfBYCrXbJSRna17LbQcLkmwAj/estj81m90++DyXqPpOvsujlGvH4Tv7E3Up4QCrjHTMNQl7qD2/fI6gLd84e2NrU2xB6AHIevS555RyEyf6jM1XT2gF2tzJ+cOfstT+n2Q0k95zZzsgPnl7rNi0JpuBqSrAd5BnG3W2KKNBC9ILXs2YkDN7RtqOy07FKveZLz542oeyJ0IyBIJ+1/LNbt0DXSCU6gEeNvPJcLaOz3bHYeoEuiK+ZtNDZrdvEzHtDY7V8W5ZfqvozIraWzMeXPS9/CSEzyTNrpGYcNrhuEeJN+/PwUbqNjr34uxHwt4KDUt2q5wtQupOIz0si3W+WnZRY3twJ/TNzG4SqMXUq/RRWV0pgBilgQq349oIkti0tHa8rnFzmg3vzGRw5CxB/aLfdVhsuNrQGuItbkdMXMH/MVE9upWqIKZwgZDTTo8pF6T2FwewcNLCw49XYwtc0aCdMbsqKGPG5sB4ngO2dMzkbSP1+EHXiqF/wBd/lImz/xIZT4QBfhf1J8tTmrcNKI5DJiJJFuHoPDkubtHfStQqlFBpkGzC/rdoJGgPZrOnsbeWlVtnJt9q1s471J8xcd3CQ7e0/8AnsR/av8AzGceMn0UNsNtE6FKx7ARkSFZm0t4qCXyFj1XsD8pA9p7TNR2P3vcAOAE58T2GlZCSW6qeKnbH1SInl5ZVhez5JgtOju/sGrjKy0qS5ifcBzZjyUdfgNZ6BfRQyytjbdxyXZ9HW7P03FAH+rSz1O6+g8Tp7+qWtvPuMta9ShZah1ZOCuRzH3W8j5ziYbcCvgl+oyVRe5sSrk+JHcLNPtd8a9FsjrVRgLkOuYf4rN7mM5fI1oMc7CBz+e6+abV2l/FykPaQ0ae6jGMwFWibVabofxKQPA8D4GfOFwtSqctNGY9gvJFtLEV8WBnYesy5UvZRc6ZF521JY8ge6aOw9oNTqimrXVqi2twuGGo79Iowxl+V8Kz3YLrDRSbdXcQ02WriLZhqtPiAeRY8yOoSbzwT2a2GBkLcLAnLGBgsEiIky7SIiCFU29bsmKrqSdXJ8CAR5WmHZ6Gi1Osx+qcFc6Xujg6AkWKtz7QeckXpD2CxYYhBcBQtQDlbg3drY9wkRwO02pXAsUb20YXRh2j58ZpIHiWEAfdZSpjMM5J7wtulsitisd0Yr3BUuC5JDL1i3tHXh2GT7ZW5GHokMy9LU+8+oB/CvAeZ7ZXCbUNKqKlD1MpzKpOcKbWIBPEG59/jLO3Y3mTGUriy1V/rKfNT1jrU8j4cZSrBNG0AHs/NfllfoDDI4lw7XzT5dcfeDdAi74cX5mnzH5OsdnukYpYrk2hBsQdLHtvwMsLam9FCgDmbMw+ytj7zwHvlfbZ222OrqKVIZuChRd2H4jzHabATK1H6fdUAviGHvyH2+W7lpo9vMgIjkOLuzP3+X71tK89mzX3XxNNQxQNpchDmKnqtz8Lzn9MQbEEHqOh90yM9JLCbPFvngtPFPHKLsKz3i88TFjmAe+bFPE0j7SH+Fv3kAZfipCSOC1zONtH/icH/wDao/zSUK2GPHpR+gyLb1YmnQr4aquc0kro5uBm9XUjjY9kvUbMMzTca80McXHDY+CiG9f/ABtf+1f+YzkyU43GbNq1GqN9MLuxY6UALk3014TRrYrAD2KOIb89VB/Ks0Thnqm8UpDQ3CdFxIAm7Wx6fYoqveWc+c1Klcnjp7gJypsfNfBnlp29ibmYvF26GixU/wDMb1Kf6m4+F5ZW7foZpU7NjH6Zv/bS60h3n2n8h2GSshc9LarakEGRNzyGarHdrdWrjqwRCqJf1qjmygdn32/CPG0v7dbdOhgKIp0RqbF6h9uoesnq6gNBODj/AEfMmuEcWHCk/Aditb4jxnNG1sRhDaqlSl2g+oe4NmQ+BEjE76Ynex5cxn88lhK7a887jvG2b0z8VZJaw1le727co16qjVqdK+g0zsbc+S6an3TBtbfZ6lLICLNxbLla33bAkdWokVZiTrz5SrWV2+GCPTjdJ5594MLNF08dtMHVCczLZ2tlAB0yUxyQDTrM29ytkNXxStb6ukQzHlf7K95OvcDN3Yu4NSsA1W9JTb1eLnwPs+Puk/2Zsynh6Yp0lso8STzLHmTOqSge54fJouoaY3xOW0J7ETQpikREEJERBC8ZbiRLa/o8pVCWok0mN/V4pfsH2fh2SXRJGSOjN2lRyRMkFnC6pPaWyquGbJWWxA48mF/aVuc1aeZTmQkHUXFwbcwbcvKW1vhs9auEqXGqAuDa5Fhc28JU9NiL9Q4nkL8I7pZt83NZ6sg3DslJ9k7gV65DV26JOrRqhHYOCePuk92RsKjhVy0kAvxY6s35m4n4SKbv762CpUuVFhf7Q/zdx175NMLjUqrmRgw6xy7COR7DKFYZwbSadNExoP4ci8evXX53LPaa+KwFOqLVEVvzAH3TYERcQCLFNQSMwuBiNy6DeznT8rXHua80Ku4f3a36k+YIkuiU30FO/Vg+2X4VltZO3Rx/P5UKO41XlUT3MJy9v+jGtiaQUVaakOG1DkHQg8tOMsmJGzZlOx2IDzKnG0qgG4PkFTA9B2I54ij7qn7Taw/oLf7eKUflpE+ZcfCW7EtbhnJdna9Uf3eQ9lXOC9CWFX+sq1qnYCqDyBPnJRsvcbBYaxpYenmH2mHSN73uR4TvRJBG0aBVZKyeT6nleWnsRO1VXkhe++8DUnFEGysqmw4sWJFu7ThJi9YDiQO8gSt/SHTvjqbcloZ/HMyr5m/hFu0XEQ5Hjmq1Sexko1jXGc5QBryFvdJzuHuuAv0ishzk/VhhwH37HmeV/nOd6PNk9JXaswutKwX87Dj4L/MJZFpU2bSXAlf9h6qGliyxlexER6r6REQQkREEJERBCREQQseIoh0ZTwZSD4i3zlUbmVMuNRSLq+amwIuCCDxHMaS1MbXyU3f7qM3uBPylY7g4bPjUP3Vdj+m3xaMqMfypCdLehSmuP86IDW/qFJNtej1Hu+GPRP8Ac1NM+HFPDTskWNbE4GoA4am3I8VYDqPBh2HylsyD+k7F2SjT5l2c9yrlHm/lPaSpkc4ROzB5rytpImtMreyRyUi3a239Ko5yLMrZWtwJsDce+deRvcDDZMChP22dvC9h/LJJKU4aJHBul0wpi4xNLtbJERIVOkREEJERBCREQQkREEKGbxUScQyHRmytSqG/sgWZB4i/jIjtyudFNswurEG4bKTY+Z8ZZm8Ox/pFKw0qKcyHt6j2H9uqVZtgkucwysLhlta2uunK0y1fCY5STo7O/p84JPPGWSHkVZG42CFPBU7cXu7d5NreAAHhJBIn6PNpB8Oad/XRiSPwtwI8b/7Mlk0FI5roWlvJM4iCwWSIiWVKkREEJERBCREQQkREELh754nJga3WyhB/GQvwJkE3V2p9HdnABJAXW/C9zb3Cdf0j7RJdKIPqgByOsm9r+HzkbwA9W9rgeZvoPHSaCihG4s79yy+0ah2/uzVuXurX2XtDpqea1jcgjtH/AHErLfnaHS42oAdKYFNe8at/iJHhLF2fhGoYSw1qBGY9tQgsfM2lOox4nUk3J6yeMr0MbTK9zdBkFbr5HiFjXanMqyqW9KUaKU6SEhEVczHKNABoBcnyn3svfE1KgVgPWZV0FiMxsLXJvrx98grYoMq3bUC3YFGijt5+Uk25GxDUqCuw+rW/R3+23C46wOvr7pYmpYI4nOdr6qlT1VVLO1rTl3ZWU9E9ngnsz61SREQQkREEJERBCREQQvCZw9r7s4fFsGb2xxZGAJHU3EGfG+FVkohgMyB/rFuRdSCBe3K5HlITR2k6N7V9Bw1HXbXqvE1dXNifu3suPnRUKipDHYHNusFN6mzsbY8UOvIVKZ4HxHuI7Ja+ExS1EV0N1YAg9hlUbxYo1GQuLOosQb6A2ZdSTfjfq1ne9He2jmbDsbggunYR7Q7je/eD1yts+qDJTGPpOnQqOmmAfh4FT+IETRJmkREEJERBCREQQkREEKr/AEg0iuNJPBqalfD1T5jzn3uFsA1qorOD0VNrrfg9TlbrC8Seu3bLCx2y6VcAVaauAbjMAbHsmxSpBQFUAKBYACwA6gBwjA1p3IjAz0ulgoBvzKTlrZfQnG2hufha7Fnp2Y8WQlCT1nLoT2ztRKLXuYbtNkwexrxZwuuJg9zMJTNxSDEc3JfyY28p2gtp7E9c9zzdxuhkbWCzQB3JEROF2kREEJERBCREQQkREEL4q0gykMAQQQQdQQeIMhOP3Iq03LYYoyHglS4ZewNwYd9vGTmJXnpo5xZ4UUkTZPqVX4zdfHVSM9IEqMobPT4XuBfNcgSSbo7mnCuatVgahUgKvsqDx1PtHSSyJBDs+KJ2MXJ6rhlOxhukREvqwkREEJERBCREQQkREEJERBCREQQkREEJERBCREQQkREEJERBCREQQkREEJERBCREQQkREEJERBC//9k="/>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9" name="8 Imagen"/>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64139" y="836712"/>
            <a:ext cx="2143125" cy="2143125"/>
          </a:xfrm>
          <a:prstGeom prst="rect">
            <a:avLst/>
          </a:prstGeom>
        </p:spPr>
      </p:pic>
    </p:spTree>
    <p:extLst>
      <p:ext uri="{BB962C8B-B14F-4D97-AF65-F5344CB8AC3E}">
        <p14:creationId xmlns:p14="http://schemas.microsoft.com/office/powerpoint/2010/main" val="99369258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5 Marcador de contenido"/>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985837" y="3218656"/>
            <a:ext cx="2981325" cy="1533525"/>
          </a:xfrm>
        </p:spPr>
      </p:pic>
      <p:graphicFrame>
        <p:nvGraphicFramePr>
          <p:cNvPr id="5" name="4 Marcador de contenido"/>
          <p:cNvGraphicFramePr>
            <a:graphicFrameLocks noGrp="1"/>
          </p:cNvGraphicFramePr>
          <p:nvPr>
            <p:ph sz="half" idx="2"/>
            <p:extLst>
              <p:ext uri="{D42A27DB-BD31-4B8C-83A1-F6EECF244321}">
                <p14:modId xmlns:p14="http://schemas.microsoft.com/office/powerpoint/2010/main" val="1264981206"/>
              </p:ext>
            </p:extLst>
          </p:nvPr>
        </p:nvGraphicFramePr>
        <p:xfrm>
          <a:off x="4648200" y="476672"/>
          <a:ext cx="4038600" cy="564949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2050" name="Picture 2" descr="https://encrypted-tbn1.gstatic.com/images?q=tbn:ANd9GcS3l0LXbeqE4XGeWlb07KKQ6JYBLxsNG4NeOjnYVtJtakIpUVH0s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51520" y="476672"/>
            <a:ext cx="2752725" cy="16478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00034826"/>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684213" y="620713"/>
            <a:ext cx="7704137" cy="863600"/>
          </a:xfrm>
          <a:prstGeom prst="rect">
            <a:avLst/>
          </a:prstGeom>
        </p:spPr>
        <p:txBody>
          <a:bodyPr anchor="ctr">
            <a:normAutofit/>
          </a:bodyPr>
          <a:lstStyle/>
          <a:p>
            <a:pPr algn="ctr" fontAlgn="auto">
              <a:spcAft>
                <a:spcPts val="0"/>
              </a:spcAft>
              <a:defRPr/>
            </a:pPr>
            <a:r>
              <a:rPr lang="es-MX" sz="4400" b="1" dirty="0" smtClean="0">
                <a:latin typeface="Times New Roman" pitchFamily="18" charset="0"/>
                <a:ea typeface="+mj-ea"/>
                <a:cs typeface="Times New Roman" pitchFamily="18" charset="0"/>
              </a:rPr>
              <a:t>JUSTIFICACIÓN</a:t>
            </a:r>
            <a:endParaRPr lang="es-MX" sz="4400" b="1" dirty="0">
              <a:latin typeface="Times New Roman" pitchFamily="18" charset="0"/>
              <a:ea typeface="+mj-ea"/>
              <a:cs typeface="Times New Roman" pitchFamily="18" charset="0"/>
            </a:endParaRPr>
          </a:p>
        </p:txBody>
      </p:sp>
      <p:sp>
        <p:nvSpPr>
          <p:cNvPr id="3" name="3 Rectángulo"/>
          <p:cNvSpPr/>
          <p:nvPr/>
        </p:nvSpPr>
        <p:spPr>
          <a:xfrm>
            <a:off x="900113" y="1484313"/>
            <a:ext cx="7416800" cy="4608512"/>
          </a:xfrm>
          <a:prstGeom prst="rect">
            <a:avLst/>
          </a:prstGeom>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es-MX"/>
          </a:p>
        </p:txBody>
      </p:sp>
      <p:sp>
        <p:nvSpPr>
          <p:cNvPr id="4" name="6 Marcador de contenido"/>
          <p:cNvSpPr txBox="1">
            <a:spLocks/>
          </p:cNvSpPr>
          <p:nvPr/>
        </p:nvSpPr>
        <p:spPr>
          <a:xfrm>
            <a:off x="1042988" y="1484313"/>
            <a:ext cx="7129462" cy="4802187"/>
          </a:xfrm>
          <a:prstGeom prst="rect">
            <a:avLst/>
          </a:prstGeom>
        </p:spPr>
        <p:txBody>
          <a:bodyPr>
            <a:normAutofit/>
          </a:bodyPr>
          <a:lstStyle/>
          <a:p>
            <a:pPr indent="-274320" algn="just" fontAlgn="auto">
              <a:spcBef>
                <a:spcPct val="20000"/>
              </a:spcBef>
              <a:spcAft>
                <a:spcPts val="0"/>
              </a:spcAft>
              <a:buClr>
                <a:schemeClr val="accent2"/>
              </a:buClr>
              <a:buSzPct val="170000"/>
              <a:buFont typeface="Rage Italic" pitchFamily="66" charset="0"/>
              <a:buNone/>
              <a:defRPr/>
            </a:pPr>
            <a:r>
              <a:rPr lang="es-MX" sz="1900" b="1" dirty="0">
                <a:solidFill>
                  <a:schemeClr val="bg1"/>
                </a:solidFill>
                <a:latin typeface="Times New Roman" pitchFamily="18" charset="0"/>
                <a:cs typeface="Times New Roman" pitchFamily="18" charset="0"/>
              </a:rPr>
              <a:t>Las diapositivas que a continuación se presentan tienen como objetivo </a:t>
            </a:r>
            <a:r>
              <a:rPr lang="es-MX" sz="1900" b="1" dirty="0" smtClean="0">
                <a:solidFill>
                  <a:schemeClr val="bg1"/>
                </a:solidFill>
                <a:latin typeface="Times New Roman" pitchFamily="18" charset="0"/>
                <a:cs typeface="Times New Roman" pitchFamily="18" charset="0"/>
              </a:rPr>
              <a:t>recordar puntualmente, a los alumnos, los antecedentes y evolución que han presentado los diferentes </a:t>
            </a:r>
            <a:r>
              <a:rPr lang="es-MX" sz="1900" b="1" dirty="0" smtClean="0">
                <a:solidFill>
                  <a:schemeClr val="bg1"/>
                </a:solidFill>
                <a:latin typeface="Times New Roman" pitchFamily="18" charset="0"/>
                <a:cs typeface="Times New Roman" pitchFamily="18" charset="0"/>
              </a:rPr>
              <a:t>desequilibrios estructurales de México </a:t>
            </a:r>
            <a:r>
              <a:rPr lang="es-MX" sz="1900" b="1" dirty="0" smtClean="0">
                <a:solidFill>
                  <a:schemeClr val="bg1"/>
                </a:solidFill>
                <a:latin typeface="Times New Roman" pitchFamily="18" charset="0"/>
                <a:cs typeface="Times New Roman" pitchFamily="18" charset="0"/>
              </a:rPr>
              <a:t>y su impacto en el resto de la </a:t>
            </a:r>
            <a:r>
              <a:rPr lang="es-MX" sz="1900" b="1" dirty="0" smtClean="0">
                <a:solidFill>
                  <a:schemeClr val="bg1"/>
                </a:solidFill>
                <a:latin typeface="Times New Roman" pitchFamily="18" charset="0"/>
                <a:cs typeface="Times New Roman" pitchFamily="18" charset="0"/>
              </a:rPr>
              <a:t>economía. Esto </a:t>
            </a:r>
            <a:r>
              <a:rPr lang="es-MX" sz="1900" b="1" dirty="0" smtClean="0">
                <a:solidFill>
                  <a:schemeClr val="bg1"/>
                </a:solidFill>
                <a:latin typeface="Times New Roman" pitchFamily="18" charset="0"/>
                <a:cs typeface="Times New Roman" pitchFamily="18" charset="0"/>
              </a:rPr>
              <a:t>es necesario pues deberá tener presentes estos elementos para analizar y comparar el desempeño reciente que han tenido las crisis recientes que ha enfrentado México.</a:t>
            </a:r>
            <a:endParaRPr lang="es-MX" sz="1900" b="1" dirty="0">
              <a:solidFill>
                <a:schemeClr val="bg1"/>
              </a:solidFill>
              <a:latin typeface="Times New Roman" pitchFamily="18" charset="0"/>
              <a:cs typeface="Times New Roman" pitchFamily="18" charset="0"/>
            </a:endParaRPr>
          </a:p>
          <a:p>
            <a:pPr indent="-274320" algn="just" fontAlgn="auto">
              <a:spcBef>
                <a:spcPct val="20000"/>
              </a:spcBef>
              <a:spcAft>
                <a:spcPts val="0"/>
              </a:spcAft>
              <a:buClr>
                <a:schemeClr val="accent2"/>
              </a:buClr>
              <a:buSzPct val="170000"/>
              <a:buFont typeface="Rage Italic" pitchFamily="66" charset="0"/>
              <a:buNone/>
              <a:defRPr/>
            </a:pPr>
            <a:endParaRPr lang="es-MX" sz="1900" b="1" dirty="0">
              <a:solidFill>
                <a:schemeClr val="bg1"/>
              </a:solidFill>
              <a:latin typeface="Times New Roman" pitchFamily="18" charset="0"/>
              <a:cs typeface="Times New Roman" pitchFamily="18" charset="0"/>
            </a:endParaRPr>
          </a:p>
          <a:p>
            <a:pPr indent="-274320" algn="just" fontAlgn="auto">
              <a:spcBef>
                <a:spcPct val="20000"/>
              </a:spcBef>
              <a:spcAft>
                <a:spcPts val="0"/>
              </a:spcAft>
              <a:buClr>
                <a:schemeClr val="accent2"/>
              </a:buClr>
              <a:buSzPct val="170000"/>
              <a:defRPr/>
            </a:pPr>
            <a:r>
              <a:rPr lang="es-MX" sz="1900" b="1" dirty="0" smtClean="0">
                <a:solidFill>
                  <a:schemeClr val="bg1"/>
                </a:solidFill>
                <a:latin typeface="Times New Roman" pitchFamily="18" charset="0"/>
                <a:cs typeface="Times New Roman" pitchFamily="18" charset="0"/>
              </a:rPr>
              <a:t>Pero lo más importante es que pueda comprender las causas que explican las dos últimas grandes crisis que ha presentado el nuevo modelo de crecimiento de la economía mexicana y el vínculo directo e indirecto que ha tenido con el comportamiento </a:t>
            </a:r>
            <a:r>
              <a:rPr lang="es-MX" sz="1900" b="1" dirty="0" smtClean="0">
                <a:solidFill>
                  <a:schemeClr val="bg1"/>
                </a:solidFill>
                <a:latin typeface="Times New Roman" pitchFamily="18" charset="0"/>
                <a:cs typeface="Times New Roman" pitchFamily="18" charset="0"/>
              </a:rPr>
              <a:t>endémico de de los deseequilibrios estrucurales. </a:t>
            </a:r>
            <a:r>
              <a:rPr lang="es-MX" sz="1900" b="1" dirty="0" smtClean="0">
                <a:solidFill>
                  <a:schemeClr val="bg1"/>
                </a:solidFill>
                <a:latin typeface="Times New Roman" pitchFamily="18" charset="0"/>
                <a:cs typeface="Times New Roman" pitchFamily="18" charset="0"/>
              </a:rPr>
              <a:t>Entenderá como hoy sigue México teniendo algunas de las vulnerabilidades que también tuvieron los modelos de crecimiento del </a:t>
            </a:r>
            <a:r>
              <a:rPr lang="es-MX" sz="1900" b="1" dirty="0" smtClean="0">
                <a:solidFill>
                  <a:schemeClr val="bg1"/>
                </a:solidFill>
                <a:latin typeface="Times New Roman" pitchFamily="18" charset="0"/>
                <a:cs typeface="Times New Roman" pitchFamily="18" charset="0"/>
              </a:rPr>
              <a:t>pasado.</a:t>
            </a:r>
            <a:endParaRPr lang="es-MX" sz="1900" b="1" dirty="0" smtClean="0">
              <a:solidFill>
                <a:schemeClr val="bg1"/>
              </a:solidFill>
              <a:latin typeface="Times New Roman" pitchFamily="18" charset="0"/>
              <a:cs typeface="Times New Roman" pitchFamily="18" charset="0"/>
            </a:endParaRPr>
          </a:p>
          <a:p>
            <a:pPr indent="-274320" algn="just" fontAlgn="auto">
              <a:spcBef>
                <a:spcPct val="20000"/>
              </a:spcBef>
              <a:spcAft>
                <a:spcPts val="0"/>
              </a:spcAft>
              <a:buClr>
                <a:schemeClr val="accent2"/>
              </a:buClr>
              <a:buSzPct val="170000"/>
              <a:buFont typeface="Arial" pitchFamily="34" charset="0"/>
              <a:buChar char="•"/>
              <a:defRPr/>
            </a:pPr>
            <a:endParaRPr lang="es-MX" sz="1900" b="1" dirty="0" smtClean="0">
              <a:solidFill>
                <a:schemeClr val="tx2">
                  <a:lumMod val="75000"/>
                </a:schemeClr>
              </a:solidFill>
              <a:latin typeface="Times New Roman" pitchFamily="18" charset="0"/>
              <a:cs typeface="Times New Roman" pitchFamily="18" charset="0"/>
            </a:endParaRPr>
          </a:p>
          <a:p>
            <a:pPr indent="-274320" fontAlgn="auto">
              <a:spcBef>
                <a:spcPct val="20000"/>
              </a:spcBef>
              <a:spcAft>
                <a:spcPts val="0"/>
              </a:spcAft>
              <a:buClr>
                <a:schemeClr val="accent2"/>
              </a:buClr>
              <a:buSzPct val="170000"/>
              <a:buFont typeface="Rage Italic" pitchFamily="66" charset="0"/>
              <a:buChar char="o"/>
              <a:defRPr/>
            </a:pPr>
            <a:endParaRPr lang="es-MX" sz="2400" dirty="0">
              <a:latin typeface="+mn-lt"/>
              <a:cs typeface="+mn-cs"/>
            </a:endParaRPr>
          </a:p>
        </p:txBody>
      </p:sp>
    </p:spTree>
    <p:extLst>
      <p:ext uri="{BB962C8B-B14F-4D97-AF65-F5344CB8AC3E}">
        <p14:creationId xmlns:p14="http://schemas.microsoft.com/office/powerpoint/2010/main" val="182402244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sz="half" idx="1"/>
            <p:extLst>
              <p:ext uri="{D42A27DB-BD31-4B8C-83A1-F6EECF244321}">
                <p14:modId xmlns:p14="http://schemas.microsoft.com/office/powerpoint/2010/main" val="1483372574"/>
              </p:ext>
            </p:extLst>
          </p:nvPr>
        </p:nvGraphicFramePr>
        <p:xfrm>
          <a:off x="179512" y="188640"/>
          <a:ext cx="6480720" cy="63367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074" name="Picture 2" descr="https://encrypted-tbn0.gstatic.com/images?q=tbn:ANd9GcRWz7b6_919aFiiUYQw-IvCaftZ8TSmQV8vEuG8jwSdh-givDBt"/>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156176" y="2005382"/>
            <a:ext cx="2619375" cy="27511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0924593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971600" y="2852936"/>
            <a:ext cx="1872208" cy="5649491"/>
          </a:xfrm>
        </p:spPr>
        <p:txBody>
          <a:bodyPr>
            <a:normAutofit/>
          </a:bodyPr>
          <a:lstStyle/>
          <a:p>
            <a:pPr marL="0" lvl="0" indent="0">
              <a:buNone/>
            </a:pPr>
            <a:endParaRPr lang="es-MX" dirty="0"/>
          </a:p>
          <a:p>
            <a:endParaRPr lang="es-MX" dirty="0"/>
          </a:p>
        </p:txBody>
      </p:sp>
      <p:graphicFrame>
        <p:nvGraphicFramePr>
          <p:cNvPr id="5" name="4 Marcador de contenido"/>
          <p:cNvGraphicFramePr>
            <a:graphicFrameLocks noGrp="1"/>
          </p:cNvGraphicFramePr>
          <p:nvPr>
            <p:ph sz="half" idx="2"/>
            <p:extLst>
              <p:ext uri="{D42A27DB-BD31-4B8C-83A1-F6EECF244321}">
                <p14:modId xmlns:p14="http://schemas.microsoft.com/office/powerpoint/2010/main" val="1685413975"/>
              </p:ext>
            </p:extLst>
          </p:nvPr>
        </p:nvGraphicFramePr>
        <p:xfrm>
          <a:off x="3059832" y="404664"/>
          <a:ext cx="5550768" cy="61206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AutoShape 2" descr="data:image/jpeg;base64,/9j/4AAQSkZJRgABAQAAAQABAAD/2wCEAAkGBhMSEBUSEBQVFBUWGBUYGBgYGBYZFhcUGhYaFxgYFBYXHSYfGhwjGhYVHy8gIycpLCwtFyAxNTAqNSYsLCkBCQoKDgwOGg8PGjUkHyQsLC8vLCw0LDEtLSwqKS01LS4yLC81LSopLCoqLCwpLCwtKSkpLSwqKikqLC8sKSwsKf/AABEIALcBEwMBIgACEQEDEQH/xAAcAAEAAQUBAQAAAAAAAAAAAAAABAEDBQYHAgj/xABIEAABAwEDBggLBQgCAgMAAAABAAIDEQQSIQUGMUFRkiIyUmFxgZHSExQzU1Ryc6GxsrMHFkLB0RUjNGKCouHwJPHC4kRjk//EABsBAQADAQEBAQAAAAAAAAAAAAADBAUBAgYH/8QAMxEAAgECAwQKAQQCAwAAAAAAAAECAxEEITEFEkFRExQiYXGBkaGx8MEy0eHxBmIVUpL/2gAMAwEAAhEDEQA/AOxta975P3jmhrgAAGaLjHfiaTpcVc8Uf55/ZF3EsnHl9cfSjUpARfFH+ef2RdxPFH+ef2RdxSkQEQ2N/nn9kXcVPEn+fk3Yu4piICH4k/z8m7F3E8Sf5+Tdi7imIgIfiT/PybsXcTxJ/n5N2LuKYiAh+JP8/JuxdxPEn+fk3Yu4piICH4k/z8m7F3E8Sf5+Tdi7imIgIfiT/PybsXcTxJ/n5N2LuKYiAh+JP8/JuxdxVFjf55/ZF3FLRARfFH+ef2RdxPFH+ef2RdxSkQEXxR/nn9kXcTxR/nn9kXcUpEBF8Uf55/ZF3E8Uf55/ZF3FKRARfFH+ef2RdxPE3+ef2RdxSkQEXxN/nn9kXcTxR/nn9kXcUpEBF8Uf55/ZF3E8Uf55/ZF3FKRARfFH+ef2RdxPFH+ef2RdxSkQEXxR/nn9kXcTxR/nn9kXcUpEBHsMpdExztJY0npLQSi8ZM8hF7NnyhEBWyceX1x9KNSlFsnHl9cfSjUpAEREAREQBERAEREAREQBERAEREAREQBERAEREAREQBERAEREAREQBERAEREBEyZ5CL2bPlCJkzyEXs2fKEQFbJx5fXH0o1KUWyceX1x9KNSkARQMvTuZZZ3sN1zYpXNI0hwYSCOsL5+sn2sZVZStpv8Arxwn3hoPvXuMHLQ43Y+kEXCrJ9t9uaBfjs7/AOl7T7n09yzdl+3jz1k3Ja+5zB8V3o5HnfR1pFoVh+2ewvpfE0XrMDh2xucfctgsWfNhl4lpi6HG4eySi87klwO78eZnUXiGdrxVjg4HWCCO0L2vJ6CIiAIiIAiIgCIiAIiIAiIgCIiAIiIAiIgCIiAIiIAiIgImTPIRezZ8oRMmeQi9mz5QiArZOPL64+lGpSi2Tjy+uPpRqUgMdnGK2O0AeZm+m5fL/wCy3tLGOAq8AtNa1btw1L6mys6lnlIBNI5MBpPBOArrXCcocMAOsslypJvXG3SdLhcJOJ0uwG0qnXxssPOMUsne+l/K7X8lmjhlWi23a33hc18ZvTX7pDQaBwJdwSNjXaCQMejFWhkmR3hS1t4Q4vIc0gc4NceqqyUuSbQ2RohZKYw4ENvtcKg4ENvU7aLMMyU+/wDumGyuLKlw8m814rmXqMOOFDqKie1HFXc4u6y7rc7NvTlfPuPTwN3bdas/tsl72NUfkWdoq5hA5y0fE+5WWSFpoag9a3ez2W0sLGyMj8GRx2h11pA0UvaNVRhjq0KNbMqGKQC1QQ2iM4tILa6iSCS4jSMCKHbimG2nVnU3N1Pjk/3v6a8RiMDThDfu14r766GvWS1PabzHOYdrCWntbQrO2X7SbbDg20PdzSXZB2vBd71IbYLFaZHNhDoX0LgBee122h0ADoHNsWLyhmjM2hNw3uKL7WuNNgfQlaENoUJPcqdl8pZfwZ7wlSPajmv9TacmfblOMJ4I5OdhdGffeHwW3ZM+1+wyUEnhIT/M283ejve8BcR8SLHFrxRw0tO2mFe1XWgaxRXFThNXXsQyqSi7H0nk7LlnnFYJo5PVcCR0jSOtTl815KtJima8VoMHUpUt1/r1LpOS85pA0Oimc5uw8IdBDtHRgsbHYvqU1vxbi+K+PrNLCUViovdl2lw/J0tFqMGfDgOHGCdoJGPODVZGx5d8Lg2aFhP4Sx5PaXNB6kobQw9b9M1fk8j1Uwlan+qJnUULwE3nWf8A5/8Auqnw480/eYf/ADV+xWJiKF+0w3yrXRc7qFm+0kDropoKWAREXAEREAREQBERAEREAREQBERARMmeQi9mz5QiZM8hF7NnyhEBWx8eb1x9KNSlFsfHm9cfSjUpARspn9zJ6j/lK5UyYnCgB+PUV1TKjwIJSaUDHk10UDTp5lzGdgBrHwo3cJjgagt5jroQRqOGhfNbcg3uyNvZbjaUXqe2uBFMengAnbR1KlSI7O+lSx5Go4fkVZbIbvF66q097dd6v9NOo1x7F8zrqa263oWMsSvbG9zKlwFQNBr+q0f9om6Q9sTiSTeLG32kmpAds04Gulb+XN06uj/Kjz5OhkIL2sNOYj3toaY6KrZ2ZtClhrqrDezvdar74ooY7BVK9nTlay0tkzULPbi0m7wQToAaT1FwJrhpC2GzwvmiN2Vko0UmirQjUaHA85DlIGaMUnEDhhoY7m/nqdSxduzWdE6sL3Bw01Ia4jYHtGHXULWxGMwuKinBuEucoprzebXin4mZQwuJw8mmt5f6t/HHwsY3LGRZg+86IAH8Ud57ToFTQcHooOhQLdk2aE0laQOjDqIwXQMl2y8Lr2yR6iBccSdoo4Xhz4dCvWqyk4NY9zdfAx66E/FV6O3K1K0HBNLLJ/Gv5XKxPPZNOo29+19Mv6/BzGO0DoWWyUZgTJDdwrU1bjzEVx1aVkco2KxNeWSMuOABNzwlWjnugtb1qe3NyyweL3ojMJiLxeauY0gUo1oBGLgagEgjGlajXltWGIpOKg8/+yya9czPezZUJqTl/wCXn8FmHO6Og8IHB2g0ALfjX3LKxZWhcARKzEVFXNBoMK0dQhadnVkA2W0OjbecyjXNcRXgOqAHEDSCCK66KDZhWjQASaAa6nQOtV57BwtdKdGTXuv39yWO1a9Ls1En7fwdMZnoIGhwmqCaUreqaV4vRrKzNj+1KzmnhCeejX1HSLtD1HqWr5CzAkexslqZJGwOIugCpbTTdJDmivMThoWJytm+RaDFZmvkFK8U1Aqa1wFNWnarmF2dTo9lVZe1vdMq4jF1prfdJe/4Z2fJmXILQKwyMfzA4jpacQjrE6PGClNcZ4h9TkHow5ta+e7ZZ5Ini+1zHChGkEe8U/JbLkP7U7XBRspFoYKYP49OaQY7wctFUJJa3KqxKeqsdnstrbIDSoIwc04Oadjh+eg6RUK+tKyXn5ZLYWmOTxe0DANl4Id/IXcV7SdVa6wAVttjtYkbouuBo5p0tdsPxB1ggqGUWiwpKWhIRKovJ0IiIAiIgCIiAIiIAiIgImS/IRezZ8oVFXJfkIvZs+UKiA9WPjzeuPpRqUotj483rj6UalICDl3+Fn9lL8hXz1ZrS+NtI3FgOJA0E7abedfQuXP4Wf2UvyFfPb4jQKzRhGpFxkrop4ipKnOMouzMjk/OV167LxcBUDsrjX49C2eN5IHCwOzRTpGC0iGxHX7vzWWyVJI11yEF1fwEOINMTQDEGgP5rD2jsCNRb+GyfLg/2ft4Glgtubj3K+a58f5NidHXSa/7zq0xw5/961GblkNNyZpidsIJHwr7l7ZamFxDJWEnU1zSdugFfJ1cHXoO1WDXx66H1FDF0a67E0/n01JscgBF0aDWmNDTaOj4leiK1uUGBN2unHG528XpURrHHQCeip9yvxQPOhh1jHDpAvaTiNChinpqixJJcSxJdpU0GNCK0NeYHEleoLKZK4taNhIDqU2nAfFexBqkaXnn0tGxpFaDmPuVt0N3hRkENxxwIpjiDX8wNdFIorget7LJke2vETHlgAoCdbwSBhW6auGA16lp8ueVsdStx1CTXAYaqA6KAnnxW2xZdgic8yPjDgCLriDQmgNATiQCcD8QFpOUojefJHGBDeutcyro+ar6uAcQK3a4bMF9HsXD0pXjWjdvNX+5mDtepNWlTemT5lbXbZLQ4ST8agaKUwaK0Aw0VJ7V0DMp9khjZLI5t8GgNOG06yaVIwriAucR7SVmck2pgNJGXm4V0/FfXdGlHdjku4+TlUe9vPPxOtzZ2wvIuSFzKcKop/2cNikOyxYg1rXvYSRXEitToqfw9S5bPDCReje5oroWPmgwq11f91BQ9WiyRY6UeBnc9LS1z6MJdTaQ4f0vrU9delYPI+R3StJEEkuNKtIa0GlaC9roCaVPRtiSR86279p2ZsVlZHM1vgC1xOOLuM+ocKGri7VXHAimNfGylRpJQvnyvl6E2FarVHKdvv3xNHkiFSCKUNCNdRpBC2LM/OW2RWhkVnf4QO4JjkJLLgqTjxmhovHDnwKjZ62+KW1mSChDmsLiKjh4gnRjgG4qPm9l1tkkMz2l1WlgxxFSKmlMcBTrVmVRzoOcY5207yOMNyrZvK+p17M21svTuMt4BxadIZGQTVtTxqaKnEXcaVx3EFcFsv2gwNE1xhvSghxOurS0VNKmlTp200UpXNzP602SjWO8JH5t9SAP5Dpb1YcyoYOjNwaatbmW8RWiprid5RaxkPP+z2phuEMlAJ8G9wbUgfhfoI9/MFkc38veMxmS4WNBpU1FcKnBwBw6KL3J7stx6nY9qO8tDLK3LO1uLnBvSQPio4kdJxOCzlfid6gOgc506hrV6GyMbiBjtOLj0uOK5e+hy99Dx+0YuW3tp7ypDXAioxCqosljpV0VGu/td64Hx0/BdzGZKRWrNPfbWlNRB0gjAgq6unQhRCgImS/IRezZ8oVFXJfkIvZs+UKiA9WPjzeuPpRqUotj483rj6UalICFlv8AhpvZSfIVwizxV2rvGWB/x5fZyfIVzvImbjHsbeFTrxKt0JKKbZnYyEpyjGJjMj5vPmoYmuOIq7itA9Y610yx5CgidfbGL4BF44uocTwjj1qtiiDGhrQAAKADUFdNoxuqOpVc2S0MPGkrvNmsZ+5GdPGPAtvOa4GgFTQgg0HWCtOk+zO1kNcWtBJxaSC5reVpoTqpXZ1dchgpifcrs54JSNZxW6j1LDqUt9s4XbbDabK+657iKGhBdS7XWTjswJIXlmcbxxg1w6ASOsXae9bhnqxpGLq6aUXPHsNSNS8z2fhsQrzgr+hHDHV6E2oTZsNmzkjPHa4DaOEB1Ch7ArmUsjw21gffjvNBu1Liei6Qe3ArAQxUVX2U6aA/77lR/wCCp0pqph5uLXmvvn5FxbbnNOFeKkn5P75ES1ZvzRki5Vo1s4QPVp9yl5MzZe8OLC+J2igvtvnU0aBp1c6jSNIwBcOYOcPgVRsrw69fkB2339WvQrsqWLlDdvG/Oz+MyCNbDKSklJd1185fBatOSnMcWlrrzSQQTwgRqIu/kvNQMBeG2pr8GjVTSslJlicgHwzzTDSNGzHSrMmUjIP3zWP/AJqXX6NFWkD3KWMa0ZK8cu6Tv6NJW8yJypyi+1n3xS903n5Hl80YHAMhP8zWAV6nknsSgP66+tefAtNCxpGNcXhwps4g7TXoW45LtkE7rnghEaY1uvaQMBQhoOAOinaq+LxdTCQ3+jclxd1l6cPrO0MPTxE93fUX5mmOGOk9v6qDNk9pNS1pPWF1ezZLioTQBo0m60CurDqKWjN2B7cIGEHGowcei4RTtWPH/JqV+3TdvFP9vk0XsepD9M1fzRyURgCgbToH6K9ZySOddHbmnZQQ3wDged8g1VOJfTBYvK+ZrLhfC5wIGDTde0nkhwIp71bpbfws5aSXe1l7NniWzMRa2T8/v3wNKkBa4UJ7duyvPRUprwPuWctWaFo8G6QeDugXql2kDGoqF6izLtLq4Rin/wBjKdWK0VtPCNX6RepUeDrrWDMjmDZGOfJLIKiNoDa0PDdXEadAadWvmW6ZFy4YbK99rPhLjiSBg5zA4Uq0kjSSbpcRsNCAOZyZtWlhcLrmubSt26dOIr1aFD8A8G697zTS1wHwOhVnTWJr79Oomsslm7evEkVXoaLhKDWuff6cD6KyRlqG0x+EgeHjXtadjmnEHpU5fO2TsoSQPElne6N41jQRscDg4cxC6rmr9o8c9IrTSKU4A1/dvPMTxTzHqJ0K5UoOOaI6WJjLKWTN0REVctEUC7NzPFf6m0HvaRuKUo1swLHbHj+4Fn/kpK4jiCIi6dImS/IRezZ8oVFXJfkIvZs+UKiA9WPjzeuPpRqUotj483rj6UalICJlf+Hl9nJ8pXOsh5w3YrpbwtRr+S6NlXyEvs3/AClcosDwKF1OvZrVuhFSi7mZjKjhONjKzZ4TDRTsw61ds2dYpw3EnHFW5LfZ3MulrRzgUWMyhk+MC8wCh0UP6lSqEdGrFV1aizUrmdfn7cbQNx27f0UBv2iSAmrWkc9cFqtseGnQDz1/JY+a047PgvapQ5HFXrS4mdy1lNs5vUunpqD0CiwjzSqtC0Gq9vlFdvxUqyRHZ3uy41e3OoqRitK4Dr+C9zRtwuPDzrABwUcqkYyUXq9DsacpJyWi1IswrpUSUUwGhTzBXmVxtjNMATz0/NewqiRjAz/pe2nYOpXZLJjQuaOuvuFVUhugknob+pCEl7l6xR3nhpDjzNoXE7BXSp01n8G8FokjNAQHi68c+GpZPNJ0bYpXB917uA03g1zRdqXDTdqSNR4qm5Yew2CPwha+WMgA1oS0kgjjE6LpIBoLuGFFkyxSeK6J6aW5t/bGh1V9V6VZO979y+3IEGcj2gB48J/MTR1Owj4LMWTO6O7SgYccXMBO8MPgtMJqQGtFSaaXY/3BXrTG6MC/GBXQQSfg5QV9jYOU+z2JPk/w7+1jtHaeLjG77UVzX5X5N2itzXMJo2Qn8ZIOGyjfzKF19tBEb38nxrQ46cKFc/mnjLAGsIfU1eHkYbKfnVIcrzx18HPK3+txBPQSQsmf+NTv2aia71b4uatPbkLdqDT7n/Rs9qtrI47Q2cSi40kGlAA8GmrFta400dCyc0sbWB8bqtwOLHNIrSlTQUOOwLWbHnfeJbbI2ytIALqOJOJ47b1aYnR2YrP298Utle+Kj2lp4NX3HO2OrwqDYevBZuI2fVo2pzhbPXhw8r66+hrQx1Kt24Php3/eXqe4ojLw2NLy7SWm9WmGIxdq9yxOV83vDPqHBjwKcKoBpjQ7NJ1KVLA10ljF42cOYA2MAAEhodcJrwaaAASaE6gpdoc1r7j3cIUwwOnnqFWXTYOoq1J58yS1LE03SmsuRz+22N8brrwWnn0EbRtGBxUSS3HQQD/vOs5nPk6RlHSvMjSTStRdrjQNOAqB+HkrW5GD/f1X6FhMQq9GNRNO+ttL+eZ8ZWodFUcGnlpfl5G85nfapJZiIrVekg0AnGSMcx/E0bDo1HUuxZOylFaI2ywPbIx2hzTUf4I1g4hfL0rOdZXNfOu0ZPlvwOvMdS/E6tx4/J2xwx6Rgu1KW9mianUtkz6Nt/EHrx/UapK1zImdsFvs7Xwmjg+K/GeOw3weENYwNHDA9oGxqla0mmWE76BCiLp6ImS/IRezZ8oVFXJfkIvZs+UKiA9WTjy+uPpRqUotk48vrj6UalICJlc/8eX2cnylcQNpXbssn/jTezk+QrgrpdH54K7hdGZO0I3lEkSWqhwKPyi4ihKguqebo/yvLWVO0dfvVspKmi5LKot0kqQ/DCq9QM1rh7T3UeXRGi8tNDoUu7s/7VqUBunE7NQ6SPgO0IeYyvkZfNTJzZZwZMWMBca6DqaD1mtOZbC2Dw8FobO0AxlzoXABtAG3qXQMMAAcXDGoOzn77TJ+B5Z0DDoABCsm1WilDOSDpFMD047Fl4jD1alZVIvJGph61OFF05LNmSFp1gDp0+8/krj7RUUJJ6VjAeeh/wB0r14WmntGjs1LTuZjpkk0xJVt4CpDGTox5hUq6+Gg4TgObjHsGHaQuOaR1RZBkiBcOE4U1A09ylQWYDG+49LqjsVptyugk85oOwfqqutThxA1vQ0fE1PvXjeb0X373EjjfK5nM3sji0zhhJuBpc4jTQUAFecke9ZKXIcU1llkgjEMkJcSK1D2AVxceCeDiHA0OulaDVbLnHaYiTGal1AakUpzV0aVf+9VrcxzHNaGvBDqFtSHYHVrWfWp4iVdTjou/wBTQoujCg4S1fh5Fh0fKLN5v5VVp4Gt7f7vyarZaF4cQVo2k+JRVuRcqOW3+/uKXZrM6QOay0Nh4Jde8I9jaig1i6ToGIOjsx4h2L0I6aFFUpdJFxb9UmSQqbkt6PsZ6z50Oe9vhnRC5gHBriARhiA4noOONDhpW0S2RhtsZlY17nMdelxqx1KUbU0a3VhXj46QVze7hQio51e8ZkrUSSA7b7+8snEbJUpXpacU728tTTobScVap6q1/wAG1ZyxRFkjS+SjXFrgwxEVBw8oRTEaAa7FpJiFBX8qrYMkZeEVWyN4xqXit487yTV3xUyfJFmncXRSgV1MDTjzsJDgqWEqy2a5U8RBqOqks17FnFJY7dnRleXJ5P3NSfA2mvt/VW3NBwH6fFZS2ZM8EbszXtO3C6RqLToIUW02ZgFWPB5qGur/ACvpYzjNb0XdGM04u0tS1k62S2aVs0Dix7cQRoPM5pwcDTQvpbJlpMkMcjqAvYxxpoq5oJpXpXzH4UiuOpfS+QT/AMWD2UXyBQV0smWaDedyciIqxaImTPIRezZ8oRMmeQi9mz5QiA9WQcOX1x9KNSVHsvGk9cfTYpCAhZa/hpvZyfIVwN0q+hpYg5pa4VBBBB0EEUIKxBzLsXo0W6FPSqqF7lTEYd1WmjhbplZdaCNC7ycybD6LDuheTmNYPRYdwKbrK5EKwb5nz7LaSpeTpC7AVqu7HMPJ/okG4F7jzJsLahtlhFdNGjFc6wuR7lhW1Y4sZqYN6z+Tdg+KjShdz+5li9Gi3QhzMsXo0W6F3rC5EKwUlxOFsarZZiV3duZVhGizRboVfuZYvRot0J1iPI9dUnzOD+BNaa+Zeo4wCKm8ajAHgjpI09A7dS7v9zrFQjxaLHTwRj0ryMyrD6LDuheHXTfce1hZW1OKucTgcBsGA7NZ6V48Cu4fdCx+jRboT7n2L0aLdC9KvBaIi6nUfE4Y6HFWnNC7uczrF6NFuhUOZdh9Gi3Qu9YjyOrBz5nA3NVoykYLv5zHsHosO6F5OYlg9Eh3AnWFyJFhXxZwNswPSqh2I/yu9/cPJ/okO4F6GZFg9Fh3AudYXI71V8zhrAF7fHhh713H7mWL0aLdCr9zrF6NFuhd6xHkRPBz5nCmswxCoaLu33OsXo0W6F5OZVh9Fh3QnWI8jvU5czhANVac3Fd8+5Nh9Fh3QqHMeweiw7oXOsR5HpYSS4nDG5UnbgJpANQvEjRSlDXChpRRrTMX4m71MY2vTdAXfDmRYT/8WHdCp9xrB6LDuBQp0k7qPwS9FVas5HzvKF9L5B/hYPZRfIFA+4lg9Eh3As1FEGtDWgAAAADQABQAJUqKehLSpuGp7REUJMRMmj9zH6jPlCKuT/Ix+oz5QiA9WXjSeuPpsUhR7LxpPXH02KQgCIiAIiIAiIgCIiAIiIAiIgCIiAIiIAiIgCIiAIiIAiIgCIiAIiIAiIgCIiAi5P8AIx+oz5QiZP8AIx+oz5QiAqI3tc4tDSHEHEkEcFrdQPJ96rek5LN53dVUQC9JyWbzu6qXpOSzed3VVEBQul5LN53dVL8vJj3nd1EQC/LyY953dS/LyY953dREAvy8mPed3Uvy8mPed3URAL8vJj3nd1L8vJj3nd1EQFL83Jj33d1Vvy8mPed3URAL8vJj3nd1L8vJj3nd1EQC/LyY953dVQ6Xks3nd1EQFb0nJZvO7qpek5LN53dVUQFL0nJZvO7qXpOSzed3VVEBS9JyWbzu6l6Tks3nd1VRAUvSclm87uoXS8lm87uoiAX5eSzed3UvSclm87uoiAXpOSzed3UvSclm87uqqICl6Tks3nd1L0nJZvO7qqiApek5LN53dS9JyWbzu6iID1ZYbrGtP4WtHYKKqIgP/9k="/>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8" name="7 Imagen"/>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28849" y="2204864"/>
            <a:ext cx="2619375" cy="2808312"/>
          </a:xfrm>
          <a:prstGeom prst="rect">
            <a:avLst/>
          </a:prstGeom>
        </p:spPr>
      </p:pic>
    </p:spTree>
    <p:extLst>
      <p:ext uri="{BB962C8B-B14F-4D97-AF65-F5344CB8AC3E}">
        <p14:creationId xmlns:p14="http://schemas.microsoft.com/office/powerpoint/2010/main" val="383154023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5 Marcador de contenido"/>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485900" y="3042444"/>
            <a:ext cx="1981200" cy="1885950"/>
          </a:xfrm>
        </p:spPr>
      </p:pic>
      <p:graphicFrame>
        <p:nvGraphicFramePr>
          <p:cNvPr id="5" name="4 Marcador de contenido"/>
          <p:cNvGraphicFramePr>
            <a:graphicFrameLocks noGrp="1"/>
          </p:cNvGraphicFramePr>
          <p:nvPr>
            <p:ph sz="half" idx="2"/>
            <p:extLst>
              <p:ext uri="{D42A27DB-BD31-4B8C-83A1-F6EECF244321}">
                <p14:modId xmlns:p14="http://schemas.microsoft.com/office/powerpoint/2010/main" val="1436245480"/>
              </p:ext>
            </p:extLst>
          </p:nvPr>
        </p:nvGraphicFramePr>
        <p:xfrm>
          <a:off x="395536" y="260649"/>
          <a:ext cx="8219256" cy="374441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AutoShape 2" descr="data:image/jpeg;base64,/9j/4AAQSkZJRgABAQAAAQABAAD/2wCEAAkGBhQSEBUUEhQVFBUVGBcXFRQUGB0XFRQWGR0WFRcVGBcaHCYeFxkkGhUUHy8gIygpLCwsFR4xNTAqNSYrLCkBCQoKDgwOGg8PGikgHh0sKSwsLCwqLCwsLCkpLCkpKSksLCkpLCwpLCwsKSkpLCkpLCwsLCwsLCwsKSwsLCwsLP/AABEIAIQA8AMBIgACEQEDEQH/xAAcAAABBQEBAQAAAAAAAAAAAAAAAQQFBgcDAgj/xABHEAACAQMCAwUEBQkGAwkAAAABAgMABBESIQUGMRMiQVFhBxQycSNTgZGhM0JSkpOxwdHwFVRiY3LxJLPhFiU0Q2RzgqKy/8QAGgEAAwEBAQEAAAAAAAAAAAAAAAECAwQFBv/EAC0RAAICAQIFAwMDBQAAAAAAAAABAhEDEiEEExQxUUFSkRVhoQUiQjJigdHh/9oADAMBAAIRAxEAPwDXyx86Qt6mmzXy/wBf1+FHvy5ryHGV/wDSlxGMch/U0of500F6u3r/AEaBfL51Omfn8hz8fkdGT1NDP6mmovF23pTer509M/P5F1GPyd8nzNetR8/xpsL5dvt+dL74u1GmfkOox+RwHPmfvpS58zTY3y+de0uA3w5OOvpRpn5/I1nxt0jsGPmaXUfM1zknC7dfSuYfPU/YP5+NVGE36hLNBHcyebY+2gTf4vxr1EVHQCuwceQroWB+4nnHASZ8T99LqPrXqdQcefh6/Z413S2FS+HnezLjkTG+s+tGo+v409C0prTpn7g1DHUfWjX86cXVwqKWbYDr/Kq9NxMyHJ7q/oj+JrKeFx/kb4oSydkSzXSjq4HoTSe+L+mPvqPinXyH3U5SZfIfcKOTf8i3iocC7X9IfYf3V71+ppu0yYOQuPPGPxrjbzgAsciPbQD8R65x5g+FTPE4raRnJKK1MegnzoyfM029+Xzpffk/o1npm/U5+ox+RwHPmaMnzP303F8n4Z60e/r94zRon5/Iuox+Rxn1NKjbjc029+Xb5ZpY75Sy48TiqUJX3DqMbKU91Lk/RTdT0RjgeleTdy/VTfsz/WKvvvgIJ22OKDdjfptit3g37nmPgXf9bKGLiQA/Rz5BGAIz08TnwrybiXp2U36jD/er8Lv8NvvpTdDH3Uun+4ug/vZQDcyfVzfqNS+8S/VT5/8AbP7qv3vfX0oN4N/l++nyPuHQP3soQuZR/wCXN+zO330puJPq58jphGABq+e+Df8AlSi5ySB5fzoeCvUOgb/kyncKtpZ3wRJGigFmcaf/AIrnqSKmZ7xYh2cW3mev+5pxxniPZxE53Ow/iaqwuq5kKbXDfsi7fqyXS4rulzUIt1XRbutFKjmWUnUuq7x3BOy7k9BUHbyljhdzVgtIAg8z4n+FdGO5HZhbmPYYgNzufPy+XlXfXTMS16EtdKO5Uh3rrje3qxIXY4A/H0pvd8QWKMu5wq9fP5D1rPONczNcPnogPdXy9T5mssuZY19z0OD4SXES+y7sluIceeYjVso3Cjp8z5muCXdQAvK9C+rz3lbds+kjwyitMVsWRL6u6X+4xufADqaqwv6tnK1idPauB3vyedyMHc+lUsng5eIhHFDVIczsYog7RSSyH4UVSwX0IH7zUNLc3DnLQzk52+iOAPTyq6pdjYDxJ/r50q3mcfP8N66ORqVtnyPFY5cRK3JpeCi65/qLjy/Jmgmf6if9mavQvfUdcUC+/fin068s5OgXvZRtc/1Nx+zNLqm+ouP2Zq8Nf/gcV5PEv3gD78UdOvLF0C97KRrn+puP2ZrtYtN20QMMwGtclkIAHjk1cjf9fnXuO6y2PXFNcOk7sqPAqLT1sg+3Xfv9d/l6V6M6/WdceHl/vVNFxNgfQz9Pqz9tKLqf6mf9mawfEbn2Ef03G1epfJcDMvi/XB6eVKJlP5/xenTFU9bib6mf9maBcTfUz7f5Z/Cp6llfTMfuXyXDtl/SPe9OmOnj44pTMpPx/F6euap/bTfUz7f4DT7h1lcSnZGiHi8uR/8AXq1PqGzOfAYYLU5L5LFGwY6QxJf06Y+3pXe5nS3QvI3pnp8gB471FTcYt7JGXX2ku+oA5bPkfBRvVH4rx2S4cs528FHwqPLH8ajJmclR81xnGYsLrFuyR4jxozSFjt4AeQpuLyontqXtqxs+dc3J22S4va6xXRJwNyenjUdw6xlnbTEuo+JOyj5nwq+cC4AsAye9IRu3l6L6Vtixym/sdGHDLK/sOeEWHZp3saz8RH7qf6q80V6SSSpHsxioqketVBkABJ2A3JOwA8zUfxXjUVuuqVwu2Qv5zeHdHjWfcx86vcAogMcfiM95v9R8vSssueONb9z0+D/T83FPZVHz/ryOOa+aPeJNKH6JD3T+mf0vl5VA+8Uz10muvInkc3bPucPDQwwUILZD33mj3mm0EbO2lFLE9AN6t3C+T+yCyXSSPvtDEpcn/XjpviiKcuxGfNjwK5v/AB6nTlDl0zntZsiJemdtRH8KukvEEwQDpVSOnQjwHoKrXE+KXMuAtrPHGOiCM7+G+PD0pipuPqLjpj8mc10RageLlxdS9WSSXhWti3mdF/PbbBHzP8KO3QdGbYhvDfrtVRBuP7vcb9e4aQ+8b/QXG/8Aln7M1suJZh9Oxe5fKLeZYwG77E41fbQJUGe+3gx6Y+VVHNx/d7j17h6Uv/Ef3e4/UNLqWH07F7l8otrOm/fYfnH7z415PZ799sEhsdfEHA+2qrqufqLj9Q0f8T/d5/1TR1LD6bi9y+UWzWm/fbpn5eVdLWZda4Y5JHXz8RVPJufqJ/1DTjhq3HbxZhmA7RcllOkLnfPlVR4htkS4DFGLkpL5ResnzNLqPnRilxXJJbnm7CDPrS/aaMUtTQBv50hFLRmgRH8T4DDOPpIwT+kNmH21XZ/ZrGT3JXX0IB/GrlRVHLk4TDkdyiUtfZmnjO/6op1bezqBTlmd/wAPvxVqxQTQQuBwLtEZ2/C0jXRGAijwFdDbn505FLW8c84qjflR7Iai3Pyr0Lbzrvmlpy4ibBYoojeJcvw3C4mQP5Hoy58mG46VWLz2WxH8lI6ehww+871ecUYrB/uds7sPFZsKrHJpePQzt/ZQfCf71qT4d7MrdCDIWkI6jOF+4eFXEikqaRtL9R4mSpyGljwiKEARxqnyG9O8UZpCaZwuTk7bsBSb0aqU0gEpd6BRigNhPtNLmg0tMNhN6SvVIaNwEOfM0qdRSZpU+IVUe4meaUUuKUCiS3GIKXFLilqaArvPPNI4faGbSHckJGhOAXPif8IxvVZ4bzFxqW3W793tHiZQ4hBYSNHjOVOdmI6A1Ne0rlWS9tAIcGaJtaKTgPthkz5kdM1ReCe0u64YEt760cxxgIjadDqFGkKCe5J4bg13Y4x0qkY27Lh7OeeZuItc9rHHGIuz0BM574f4snqNOKutZvwfjHD7Tht5fcNDFsAyxyMSySkkIGVugy5O2xxUTyZyhNxa3e8v7q41SMwg7N9KpjYuANsasgL5ClPCm23silKjVOKCYwuLfQJsfR9puoJ8x8qoPs+56u7u+nt7nscQoc9mpHfUgbHO460z9nXM88HE5eF3UrThWZYZG3YFN8E/olATjwxUd7Jj/wB933jgSY/XFVydMZWJS3LzzO3FPfYfcwvu3c7YnTnOrv8AUZ+Grb51ivOkEtnxi2jS6uGSeVZmRnIUapCNAA8AKee0jjdxdcVj4ZBK0UeYxIYzguXGpi3+lQdvOk8OpIEyz+0rmO9sY1ntzB2OyMJAS5ds7jB6YAqY5F43Jd2EM82nW4YtpGF2YgDHyFZv7SOSmsOH/Q3Mz25dVlhlOvvb6ZUJ+DfqPlU7yyt2eW4VsAO3bKhgQuhC51spJxnFVLGnBJApdzSs74oFYy/KcK2LTS8RZeIqrSMRdhiGXLdlgNhunUeNWr2ecUl4nwYrPI6yEtC06HEh2Vg+f0sEA/Ks5cOo1uPWXzPoaieaDc+5ye5f+I27P4fMZ+LbpmsW4HHfzX9zY213Lg60eaViTHFG+cgjcM2MbedWnmnk6Sz4Lq98m7S1LuGjYqJO1ZBhvHbBx86tYVGS3E5Wi9co+9+6L7/jt9TZxp+HJ0/Dt0x0p5xlZzC4tSgn20GT4BuNWR1+HNZfZ83TWvLKTJITNJK0aySHURl2BYZ8QBXbkv2dzTWsd417cR3kw7SNw5KqDuquD8eodaXJWrU/I9Ww/wDZtz5dXt5NDcGLTEjbRrg6g2nY+Wx++tIz/vWJexAH+07ovu+h9WOhbX3j6ZIP31LHl2a5v5W41c9hB3jBCLlY8gsQvdDZACgHONzTnhU5DcqNYFLn7qyD2f8AHXtuNPw9bg3Nq+owsXEmjA1Lhs+QIIHjio63uZuO8YkhllkitYi57OM4AWM6R021Mc970qOmpu3sGonPaTztxHh0/caDspAxiGnLqFG+T4+dalA5KKT1KqT8yATXz97XOX3s2hi7eSaAo7wiY6miPRow/iMb19AWn5NP9CfuFPPFKComLOlBpcUuK5KNDxSxjvCilQbiqit0D7BilNLilIq3HcVnnFFesUYpaQszv2x8buLa2ha2maFmkYEoQNWw65Bz/wBa92ntE4dNYL77NGzCMCaGVcy69OGXTjqTnp+FXe94VFMFE0SShTlRIobSfMZ6GmN/ydZzSCSW2hd/0ig3+e2/210xkqSM6e5ivJHL81zw3ioiQ6JEj7MH89kYvgeZCAj5kVbPZVz3aw2Hu1zKkD27MdMhILIxL5xjqCxGPStTt7VY1CxqqKo7qoAqj5AbVGcR5Qs53DzW0LuDnUUGSfU/nfbTc1LZh2Mj5PmFxxu54ozdnZwM79s4wpDAxoM+eDmuXst4pCnGLpnljAnLLDk/lWZsqF+Y88Vto4TD2XY9lGIsfkgoCY6/DjHWmsHK1ojKyWsCspyrLGoII6EECqllTVCSoyH2l8agk4zaOkyFYSizHO0TJIS4b5eleOaeILa8eg4gO9bTdnIkw+BkKlHI9V1Zx5VsMnKdmzFmtYGZiWYtGpJJ3JJxuc704uOCQSRLE8MbRrgLGygquNu6CNtvKmprsFUZd7WecLa5sOwtZROxcSOY91jjXO7tjCkkgAfOq/e8aY8twQ28oJSTTdCM7xqzEoGPgC2BnpW023K1pHE0SW8KxtjWoQYfHTVt3vtrpb8vWyKypbwqrgB1Ea6Xx0DDG/20LJFKl6BuY3DHwePg6FIoZ714iAoy03a4OpmAPdC7nPpU37FOP28PD5UlnjR45HmkUndYtKAvsOmf31ofD+UrSBmaK2hQsCGKoMkHYjPgCOte4eV7RAQttAoZdDYjUak8VO3T0pPImqCjH/Z5zBbw8YvJJZo1jmDrE5O0haXKgeO433q7+17icUfC5oXkRZZ1HZITgyaWQnT9lWVeUbIbi0twRuCIlG46b4p1xDg8E5UzQxSlche0QNgHGQMjboKlzjqsEnVGGOi3PLSxxNrmtZjLNEneeON3YaiPEY32zV15G9pdkvDYBLMqSQRiNoTlpHK7LoAG5bG3zq+2XBYIdXYwxRahhuzRV1AdAcDcU0t+T7OObtUtYFk6hgg2I3yBjCn1FU8kX3HTMZ9knFki4hcl2EckyOIkc95pGZmVMefTrXD2erYSz3UnGWUzgk4uCdPUlz1+IHI0+VbonLVqHDi2gDhtWsRrrDE51asZznxrjdcn2csolktYWfOdRjXJPmRjDH50+akBh3LPE7WLmFZ1VLW1y/Z6gUGgqVRsHcas5p/yPxVeGcanjuyIlk7Qa26DUxkiIPihVuu9bVdcvW0japLeB2wBqaNWOF6AEjYDyrzxPlu2uQBPbxyacBSyDIA6ANjIX0oeRNbh2MT9s3MMV5LD7s4ljjR1aQbJ2jHOkMcZwu5x51tvAeKRXFukkEiyJgLqXcZUAEffSvy3amNIzbQFEJKIY1KqTsSFIxkjxp3Z2McS6IkSNeoVFCrv1OBtWeSSkqQ1sdKK9YpCtc+kqxKE60uKFG9OMdwb2DFQfN3Mj2MPbLbtNGue0KsqmP4Qpwx72S1TwWqr7UTjhNxn/L/5ifdXTCK1ENnfiXMk8Fj7y9o2pdTSwiRdUaLkltWcNsM4qQ5d4lJcW6yyQmEucqhYOdHVWJG248KZc8kDhV4f/Tyf/k1VeaODq1pws4ZJWkgiLozKwjKMzJscYOPEZqlFNbgaQjZ6eeD/ABHzpnYXcrvKJIDEqPpjYsG7ZcfGAN1GfA71VYODRWnGYEtwY454J+1jDMUcoU0thie93m6VAycQaytuNm21J2UqLFuzdmWjUFl1EkYJJqliVE6y8818xtZxCUQmZAyiUhgpjDMqgkHruw2FTmdv3+lZpzVyXbW/CjJEriUe7lnLszTapItQkySGyTnp4CpjiPD0veLvBcamht7aORYdRVGkkZ1ZzpILYCgDPrRy0Oy6A0f1/wBKzJrOSKXifD7SQxx9jE8OtyBDJL3TErtkqH8OuPCufCeH28d5ZI1vc8PnDkjUS8F2yoQ0evtDvvqBIHjRykFmoj76DVf59tEfh1xrGdEbuuCVIZQSGypB2qpJyrCeCrdln96S2E4utba9aKZF/O0kZAGCNwalY0ws0wtQc+VZvfsl5PF2kE97KtrA7wK3Z20BlGoyMQwJkbfAwcBab2NqH4NxBZVYLbSXRhRnYmLRqIAcEEhT0yarlodmoYOaM1m8PC4Lbg6zTPOk1xHFHJNGxe4lZyPo0DHSC3w+GM9a48Ms/d+JWPZWcln2vbq4aQuZY1VCNY1EagTnPgaTxqtgs03FGKY8csY5beRJV1IVJIyy5xuN1II3HhVB5d5Pgn4LHPKZGn7B3ScyPriK6ygQ5xhcDrn1pLGnuF70aaFNI3rWUraG+/seSbtEkukkFwyOymWOOMHBwcANnOwB3qUbg0U3Fjw90ItLW2EyQBmCNI7YLsc6mwCQBnFVykDZoY6UtZbxiRuHjicFq7xxCG2kjGosLd5naJ9BbcZAyB4Yrz7ReSrez4W0lt2iSIYlLrI+qYFghD97ct6Y3NHKQrNUK+lIWAGT08T4Csw49yxD/a3DoEVkilhl7ZFkfEioBpVssdsn57munHLMf2ktqLaW4tba1R0tYmwod2Zdb5cFsBdtzijlIdmmCgHPTw6/yrLouEXQtuIW8Aa0ik7M2wnmGuNnwJIgckorbhTnx2rzwSxt4+IWQaC44dOvaHs2JeC6wuGGvtDuM6skUcpCs1InfHj5ePzxSgVivFbWN7K6uobe5mOJZU4jNIYyGViB2KKx+jXGBkDODU3zXwv3n+yGcuJbh1SZkZkZ4+zMjqQDjcj570uUkUmafihetNOF8KitoxFCmiMZwuSdz1OSSc07rPTuFnoCuHEOHpNE8Uqh43Uq6noVPUU5FLWtUSVBfZ2pRYZLq5ltkIK2zldGBuqM4USOo8ixz4095j5R97aI+8TQiEh0WIJgOAQr5ZSTgEjHSrDRTtgVu55PL3kd0bqfXECqKAmgKwAcY0fnFQT+GK58O5ESNrkyTyzrd57eOXRpckac91QRhdtjVoop2xUU6f2brJB2El3dPEoAiQsv0RUhlOoLmQrgAay1PbvkztDFJ7zOtxEpUXK6O0dTk6XXToYb/o1ZaMUWwKo/s9ga3mhkeWQ3Lo88zN9JIyEMu42UDGMKBjwrta8lqJ4ppp5rgwZ93STSFhyNJI0KC5xtls1ZaCKNxlf53ZvcJ0jjeV5EaNUjGTlhgE+Q9arvLvJHbWUMc0l1DCgUPZSadJZDuC2nWUJ3xqx6VoOKMUCK5f8AJoe4M8M8ts7IscnY6CJEXOlSHU4wCRlcHemKezhUhnghuriKGcktGND41fHhnQt3t8kk1cqSi2BW/wDsUjWPucs0sqqVMcjaRJHowU0lVAOkgbkH1ptLyEXkime9umnhJ0TfR5CMAGTQE0YONzpz61bsUhFG4yM4/dNHbyMsckrYwEjGXYttt9+ao/J/Jjy8PWGV7y0TJWe2yoWU51MyuV1qjAgEKQOtaVijFO9qFW5WeJ8k9pLBJHdTwC2XTAkYj0RggIfiQk5UAb0643yqs8scyyywXEQKrNFjUUb4kZWBRlJwcEbHpU6KWlbAqjcnpDaXQ0vey3AJlMrBXnI6JqACoB+aAAAaot7waS8t47RBxEktFpW8j7OG0VSC7GRVHbMFGkZJzsa2XFJVJgVjinJRmu4roXU0TwrpjVBGUUHGsYZDnVjx+ynHGeUVnmjuElkguI10CeLTqKHqrK4KsM77jarBiikMqUns4ge3lileWRriRJJ52I7WRkIKjIGEUYwAoGK72XJKrcRzzTy3LwqywCXSFiVhhsBFGo42y2TVmxRRuIpTezCMwvbm5uPdnLN7uCoRSxLbMF16QTnSTj0r3cezxmFuPfroG2B7Jh2WQcadRyneOnberlRQM5RRkAAksQACx6n1ONsmvQFe68gVNbgeqKKKsAooopAFFFFAgooopgFFFFAC0UUUDEooooEFFFFABS0UUAFFFFACUtJRTGFFFFAgpaKKACiiigApKKKQz//Z"/>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8" name="7 Imagen"/>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60375" y="3135019"/>
            <a:ext cx="2790056" cy="2664296"/>
          </a:xfrm>
          <a:prstGeom prst="rect">
            <a:avLst/>
          </a:prstGeom>
        </p:spPr>
      </p:pic>
      <p:pic>
        <p:nvPicPr>
          <p:cNvPr id="9" name="8 Imagen"/>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250431" y="3717032"/>
            <a:ext cx="2905745" cy="1743075"/>
          </a:xfrm>
          <a:prstGeom prst="rect">
            <a:avLst/>
          </a:prstGeom>
        </p:spPr>
      </p:pic>
    </p:spTree>
    <p:extLst>
      <p:ext uri="{BB962C8B-B14F-4D97-AF65-F5344CB8AC3E}">
        <p14:creationId xmlns:p14="http://schemas.microsoft.com/office/powerpoint/2010/main" val="169678675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sz="half" idx="1"/>
            <p:extLst>
              <p:ext uri="{D42A27DB-BD31-4B8C-83A1-F6EECF244321}">
                <p14:modId xmlns:p14="http://schemas.microsoft.com/office/powerpoint/2010/main" val="3897066747"/>
              </p:ext>
            </p:extLst>
          </p:nvPr>
        </p:nvGraphicFramePr>
        <p:xfrm>
          <a:off x="539552" y="260648"/>
          <a:ext cx="8147248" cy="586551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5 Imagen"/>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72136" y="1412776"/>
            <a:ext cx="2438400" cy="1676400"/>
          </a:xfrm>
          <a:prstGeom prst="rect">
            <a:avLst/>
          </a:prstGeom>
        </p:spPr>
      </p:pic>
      <p:pic>
        <p:nvPicPr>
          <p:cNvPr id="7" name="6 Imagen"/>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084168" y="918135"/>
            <a:ext cx="2376263" cy="2726889"/>
          </a:xfrm>
          <a:prstGeom prst="rect">
            <a:avLst/>
          </a:prstGeom>
        </p:spPr>
      </p:pic>
      <p:pic>
        <p:nvPicPr>
          <p:cNvPr id="8" name="7 Imagen"/>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283968" y="5301208"/>
            <a:ext cx="952500" cy="952500"/>
          </a:xfrm>
          <a:prstGeom prst="rect">
            <a:avLst/>
          </a:prstGeom>
        </p:spPr>
      </p:pic>
    </p:spTree>
    <p:extLst>
      <p:ext uri="{BB962C8B-B14F-4D97-AF65-F5344CB8AC3E}">
        <p14:creationId xmlns:p14="http://schemas.microsoft.com/office/powerpoint/2010/main" val="3844747497"/>
      </p:ext>
    </p:extLst>
  </p:cSld>
  <p:clrMapOvr>
    <a:masterClrMapping/>
  </p:clrMapOvr>
  <p:transition spd="slow">
    <p:push dir="u"/>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CAPITULO III</a:t>
            </a:r>
            <a:endParaRPr lang="es-MX" dirty="0"/>
          </a:p>
        </p:txBody>
      </p:sp>
      <p:sp>
        <p:nvSpPr>
          <p:cNvPr id="3" name="2 Marcador de contenido"/>
          <p:cNvSpPr>
            <a:spLocks noGrp="1"/>
          </p:cNvSpPr>
          <p:nvPr>
            <p:ph idx="1"/>
          </p:nvPr>
        </p:nvSpPr>
        <p:spPr/>
        <p:txBody>
          <a:bodyPr/>
          <a:lstStyle/>
          <a:p>
            <a:pPr marL="0" indent="0" algn="ctr">
              <a:buNone/>
            </a:pPr>
            <a:r>
              <a:rPr lang="es-MX" b="1" dirty="0">
                <a:latin typeface="Monotype Corsiva" pitchFamily="66" charset="0"/>
              </a:rPr>
              <a:t>CAMBIO ESTRUCTURAL DEL SECTOR EXTERNO.</a:t>
            </a:r>
            <a:endParaRPr lang="es-MX" dirty="0">
              <a:latin typeface="Monotype Corsiva" pitchFamily="66" charset="0"/>
            </a:endParaRPr>
          </a:p>
          <a:p>
            <a:endParaRPr lang="es-MX" dirty="0"/>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59832" y="3068960"/>
            <a:ext cx="3418111" cy="2619892"/>
          </a:xfrm>
          <a:prstGeom prst="rect">
            <a:avLst/>
          </a:prstGeom>
        </p:spPr>
      </p:pic>
    </p:spTree>
    <p:extLst>
      <p:ext uri="{BB962C8B-B14F-4D97-AF65-F5344CB8AC3E}">
        <p14:creationId xmlns:p14="http://schemas.microsoft.com/office/powerpoint/2010/main" val="2900179874"/>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contenido"/>
          <p:cNvSpPr>
            <a:spLocks noGrp="1"/>
          </p:cNvSpPr>
          <p:nvPr>
            <p:ph sz="half" idx="1"/>
          </p:nvPr>
        </p:nvSpPr>
        <p:spPr>
          <a:xfrm>
            <a:off x="457200" y="3573016"/>
            <a:ext cx="3034680" cy="2808312"/>
          </a:xfrm>
        </p:spPr>
        <p:txBody>
          <a:bodyPr>
            <a:normAutofit/>
          </a:bodyPr>
          <a:lstStyle/>
          <a:p>
            <a:pPr marL="0" lvl="0" indent="0">
              <a:buNone/>
            </a:pPr>
            <a:endParaRPr lang="es-MX" dirty="0"/>
          </a:p>
          <a:p>
            <a:endParaRPr lang="es-MX" dirty="0"/>
          </a:p>
        </p:txBody>
      </p:sp>
      <p:graphicFrame>
        <p:nvGraphicFramePr>
          <p:cNvPr id="2" name="1 Marcador de contenido"/>
          <p:cNvGraphicFramePr>
            <a:graphicFrameLocks noGrp="1"/>
          </p:cNvGraphicFramePr>
          <p:nvPr>
            <p:ph sz="half" idx="2"/>
            <p:extLst>
              <p:ext uri="{D42A27DB-BD31-4B8C-83A1-F6EECF244321}">
                <p14:modId xmlns:p14="http://schemas.microsoft.com/office/powerpoint/2010/main" val="1520592479"/>
              </p:ext>
            </p:extLst>
          </p:nvPr>
        </p:nvGraphicFramePr>
        <p:xfrm>
          <a:off x="3347864" y="332656"/>
          <a:ext cx="5400600" cy="63367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AutoShape 2" descr="data:image/jpeg;base64,/9j/4AAQSkZJRgABAQAAAQABAAD/2wCEAAkGBxQTEhQUExMWFRUXGB8YFxgXGCAfHBocIBodHR0gGhweHCggHh4lHB0cITEhJSksLi4uHB8zODMsNygtLisBCgoKDg0OGxAQGywkHyU0LCwsLCwvLDQsLCwtLCwsLCwsLCwsLCwsLCwsLCwsLCwsLCwsLCwsLCwsLCwsLCwsLP/AABEIAKgBEQMBIgACEQEDEQH/xAAcAAACAgMBAQAAAAAAAAAAAAAFBgMEAAIHAQj/xABFEAACAQIEBAQEAgcFBwMFAAABAgMAEQQSITEFBkFREyJhcRQygZFCoQcjUmKxwdEVM1Ny8BZDVIKSk+Fj0vEkstPi4//EABoBAAIDAQEAAAAAAAAAAAAAAAIDAAEEBQb/xAAyEQABBAEDAgMGBQUBAAAAAAABAAIDESEEEjFBUQUiYRMycYGR8BShscHRFSNCUuFy/9oADAMBAAIRAxEAPwC2vAI5pWfhz+JEQD+rltIpN7jKbG17aH0pV4zytMHPmZ3GpWS4f311+oNW05tjkYfF4YF+mIwxySr622b7imyDjU0wAgkg4jGAP1M/6vEL/lJ3Prakv0rmGxhdCHxIbQyRocPzXPuHcx4rCm2YkDdJNvoensfvTlwrnPDTjJMPDJ0s1ip+tWm+CxR8MscPMNDBjBlIPZJf/mg3FeQBHhi0maKcMfLoY3Ut5dSLXC9biiZPI33lJNNpZ6MRonojmM5XidfFwshjYDQL5kbXYC9191IqrxrHO0Hw8kTxZ4xAWL3j8zrmZnJ/ZFvMtxrrSTg8VisC90LLbUqblT9N/rrT/wAL/SJh5VCY2EwlgPOuqEHuOgpwkjko9lkm0k0BojCQeZ8HEozRpJh5Q5ULe4AH4lZbML6W0sQbg1c4bzlN4eTGQrisMTYeILOvfKx6inninI0OIjz4WRXQggW1UX10F/Kfa1JGN4PiMGjJ5ip3B1Tc636HXqBsN6Laeef1WYu6cJj5PwGHMrSYKe8TDz4eT5kboQeo6aj600YlsqMSNgT8tzt0HX261xbA4Q5mfOYXzHIRcbC5Omw1HpTHwX9IroFTGJ4oB0kUjMBoQSBv+XtS5oyXYNlRpwug4QnNYnNZFJ/V2uSTrfYHT5elFMDOYzdNO4Gx9xSVxXETYoJLgJVkjU+eNDaQA23B3I1P5UNxGJnQ+aaRPQsB/Gs5aQjC7Tg+JBh5vKfyq5IgYWIuD3rm3D5HEQOdiyrfU3vp1ovw3mDwYzdvECjMbm3TYHpaiElYKKlS5p/R4j3lw1kffJsCf3T+E/l7UK5fLZpTjlGXDx2YsuupFs1hZvcb10XhPGosQt42F+qkjMPpXvFuFJPHJGwsHWxI0O9x+etUYhe5q1t1biz2UmW/mPgufYLCy4bPNgHjlgZyWw34CLC+Rvwve/ptRDDc3eK+eJbKoCSQPoQeoYfhN72PWgGP4bjOGMWX9ZATr0U/5v2T67fwqTEyYfHZHhJhxSg6n5h3DdHX0P5UAfRo8o5tH5faRHc3v1H/AKH7pubDwvC0sCRjIrsUdBoxU/NtcC5rlOGiDuJcJeKeM52w+5XqWgv86EamMjv70x4PjJVjHMuVjdCR/dupFtDfy3B+Unroa15a4F4HEIHBDRKSVDnzI2RlChuou1aGbSCVzjYwmflHmbD4xRHNDEk+vlyjLJbcpcaHuh1HqNaIcWWNBLkjgS0DMTkGYHZSbDa9A/0h4PCp57+HiDZguq5mBFiGtYMO9UuGcwfEwuJGCyeGFBewJAbW9vm+m29CeFV5XOYFPgYlyPMzIp9yxY/wopx+Br4SFRdhCth6sf8AxV7jPClkgyRqEJkzyEMbNa4uNfXpVzi3DrSySq1pDGsUf7gC2ZrX3NyB2pIeEwsVJMRcjCpZsumZiMsj/iuTtbYe1FoeXpkUwyoRG2urA+G3Qg9ieh70qR8tWP8AeH/X/NTVh+J4kIE+JfbKSQDcdND22qW1EGjuvZeVpZfCy2yIqoxzC4OY/hte9qk4pyziJJvCVAAiDImcaIDYE6bk6mieIneMBUlCTMFyEAeUBRYG+mrZvvQBOL4wyM3xhjlAyktGpJA6ewNFYQhtohFy1MAigD9UpWVb3+YliDYdrG/pQNsH4MwdJVIkuAF6noT7639RTJxPieJQIExXhvl/WEKCXNhZiLeW+pt60tRYJi92mZ2LFhYWFzctcduunWqdSjRi7XvGuHkxJKlmuLm3Uf8AilrP6U68llUYwzNnRiSARa19wP4/eqPG+XFhxJiklOXNdWAsWjJ0v3IGl/SiaaQqvh+GOMKJ7LkuRuMwOv4d+m9C+GS2ksflcFD9dvztXSuI8K4ccOwjkYNlsve9u1q5tNwlUN3mNuw3P1ojSoLT+xf3fzrKIfGr+2f+tqyh3IqHdWZfhph+ugyn/Eg8p9yhup/Kq+M5cDqPAkSU/hHySX6WUnf/ACk1rJgMv7SejX/+4fzAqDERaeZbjve4+4G9MbO5vX6oS0HJVObjOJIMMxEy7WnW7C3QP838aJ8B5rnw2VI5CiE2MeI88P0bdR9q2wPCxMjFHUFN1kdQTputxrVXl/GYaVjE7lHZrLmQsre5U3X3sRTS5jskUhG4cFOk8+HmQjEQtg2tmEiWlw7eoI29hY+tIeJ4cjkMpuLfOuq/Xtb1pkm4FiMKDJh2ZEOrGM54z6sNR9SBQMtGWvJAYmP++wv8XhPlYf5WFJfpt2WFdLT+JyQ+V43N7FUOEzzQEPh5DGwax8PQH/N0Itrt3p2wv6RCf1WNhu3+IgIIv+0ltra3FARi4lRFOgb8TJZHYNe+UHQ+2uttaNcaMeLhhzBI5/EVQ5+RhsFDAZlvpoRWeOZzDRK6Go0jJG7g0UeoN18ltjeGYbE+aEhSL+aPYX/aW+nra1KmP5XmgcuNV6ka6eum3uNO5ojLy8YH8/iwkqWSWEXNxYeYG2YdCLg0R4Nz80J8LFRCdNhIoyuR3ym4PtetzdTHJhworkTeHys8zMt79EkvC8c6GO8L5cxZSbem3S+mmlNWE/SDHOhgx8RJ+UTxWLDsSD6+9OMPBsBxC8mElVJOqEWN/Ve/tQKHkaTCTO7aRtvaLxIyvUMM4ZR12Nu9XIAQKzX1WVtjBU/L6YkSo0Uy47COchZQFkivsXQdBpf0vtVjm6Bo0xKgE2WNBYbkksxA+tvpUHLfAcPHjTPh8SjKIiJI4wyqv/qElvlFvl1qHmHj0bzSQYkzQ5G8NMZAxsTlBOdNjqftWdw3OR1Qwlbh+JKyIchSQHyuoII/LTSuxYXmtcPhcJJi2uZ9M4H1BI9rDSkPDtPhoGeWX4uAG6YiEFvKf8RRcrbufvTNzJi7DCIDtGWO3WwF+vQ/aq2lpNIrvlPizxSx5gyvGRqbgi3W/wDSuf8AOHJAQnEYZL5LMYgN7G+n0qrFPmR4yfI4syg7/aq/DoMZHMiw4ktC7gESsSYwdyCT5hbpQPcHYIWnTuLLLX0e3cJcTHq91mUW39LdLr27MKMYTEGIAG8sP3kjFt1/xU9Nx02tT5PyXBIDnUA7KwADAa7Ee9JPF+X58CSbCWC972sBfuPwH1Gh9KEhzRadUWowKa7t0Pw7I/h8YkkSxz2nw7axyDUqR2O+nbcUnc0csNh/OXMsDG6Sb262f66XrZMUWYnDMELayRnZrWtmA0vfTONaL8JmaciEgxsx1jLAg2tcrr5h1/lTGSBwWOWB8TqISxguKPFkSXzxN8p6oO6Hqvddx+dG+OcHkaH4nDS+Ktv1iLZsvcobXK+m4opiuRokQ+W5N7hSRqNiN7Eb+9L/AA5peFzZmV5MOzbr5bk/kG6W2a3Q1Tm5wlWUujiMncfVR/SinK6STzHMQI01Y5Rr+yB7n+dGOJ4jBTL4wjlTOb9AL+wJAOm1DuH8SjjZEQMqi7NocxuNmI32HppVhpPRXS8x+MaVpNUVwxyuy3FgbAML7WA1G3rUMOIkm/VuI1xehGnllS9rqQdSB6mr8HGp9GXESOt9bjbTY3Fa4HjuJfFxIHzRu4VlIF1HUqctwam0KrNIDzNx2RcZOoVCquVGhv5QB0PcUQ4LiWkQkhVYrcatax2vuRexqDj/AAhcQ/jw5bF7SgH5dT5tddtx3qXl1HcTWAUuciDcBcpA9rDU+1C7bSuzVIjgcMXs2aOxYKpR2NzfX5lHTWr/ADPjRKqywppHdMub9nTVgDvvtQrh+Jb4qNUS0KeVdRqF1zEX3LC/1qpwFpBLKuXyOC1sw3zaWt7/AGqlZHVQDmKX/CX/ALp//HWv+0Mn+EP+7/8AyrXi2AeNyFUsD2I09NaHiKS+sbDXuP60dNVfII7/AGsf2D/1j/2V7Q3zdjWVKCHPZNpkNrHUetUZoIyb6xnqV/n3pixfDyKBYuKmliUHoVi+GmxYBZABfy6N36aX+lLPL8aLiFYsRk1KutmB2G1wdSO3tTbHG2by3zem/r+Qq3HIsnmGViNm0uPrS+MJoBIusKDG4qVX8VWZDtnU22Ftxp9KC8QleQs5lJlOulrN9AAAaYMa8OUlB4bqpLDNofYb3PageBmSaTKqkHoQACdNbgbGlSOPQ5XS8PZRLntttZXuJwEZgRmkXPfzrlsRodt1bp1FDYx4bo0MgIQh1utgGBBF1J1sR9azH4pDdLsBe2oB1vbpYj7VLheHGVlVCmpA3/rSTOTRcLXaj0LW79ry0c/KkUm5znYsZUilGbMLpYZrWvcG9yAOvSjuGXB4uNc5GHlYapL8jE7ZZP8A3XpaPCpVSSNSoGYXdvlWx13Gp6VNFw0xshgcZmGiABg3Q3UjqdLWpsDA8EvKya6b2Tms0zTxZI/hXOL8ly4dhIuZQCLMO1/wuPy1+lXOFfpExWGIjxA8aP8Af0YD0a1j9QKjwPNkkV4mBw+hB8LzR63+bDvt7qwPoarmNSM7SxNFcB3T8IJAu0TWdfpenOjkj93Kwt1GmnxONp7j9wnvhmLwGNzGGUwTOtmUEKxB7g6OKUeZ+S8XC8kquZg5LMQN7/tJ/wDO1bcR5ZdYP/p/DmiDGRXiBJU7E2HmG22u2+lecG5hx8Fka8qDXzndbfhJF7dCTcDWiGoF08JUmgdt3REOHpz9Eg8JGJw80Pgs8bSvla3ysSQCLbEgEe1PXOmLws2JEM8kmGnjRAmIGsZNi2V16AFjrcfNvVrhHElxvEijYdI2g/WNf5rrruNCNjWvOXIc89sQi5813IU3uMugy9wQNb7dKeac/lYMgZWuHEeCmjxEjM8IBIljBePMVIFyL21PW1aYOcM0Eoe4lQoddCy6e99BS9wGCbCQkxmSM6hlZc8chG4dQPJpYWI13pk5H41HicymA4Xwz4kqqLxnPoCt7MhvY2F6zvj8ppE3lOPAeZ0jzJJKbILkWzWF7Wve4N6aeE8WhxSZo2DDYg7j3Fc1Rpj4olhVfNZHSzJIhOmu1xbUHtVuBctmC5SGJUgWt00I9KEOc3BV85RnmPkZWJlwx8NxrlGin2t8p/I9qWcf4arHDi1KSkZxINMjZsoNwbgjLuKd+Fcy3ssv/UP5ivON4zAzucNO6rINFzaNqAbofrQljeW4K2xTucAyQFwHbkffZAl5nkjvGxUhcoWYm59Q4t17+tWsaiYuMqtlY/NGflb1S+/tStxLAyYeZ8pM8S+ZmG1j/C19ene29aYfE2t4JzLuYyQCvqvb229qoPzRQvhLQJIzY++eyAcT4Z4MhyeZVOsbqbg2IBt1HrW3D8CJV0XDgot2UhgSLgXByka+9PaYqHFqFlPmW4WW3nQncSDqKCTcpTxOXhkDP0UfK6m3W9rnfLbXXXrWn2pAwsbiS60BgwQjsrMNuhOl/aj3L2EgE8bAm6hn2OmVGOpvVHCYFMYGIcRTKTniKny2OuXW9tvai3AuFNE8q5w5MLqAAd2sov6Uk8o3mxYQLCSYaEeKG0kJXzK1j+1p70Q4m6rAWUqiSgKGAynKb36bna/UUL4tg42mChh8NAtiQeinX6u+3v6VajxqSRhpZVUSZ/1ZBsyZgotb5SoAt7UNIAL4VTgcKLJ5ZAbKdCQelvSrUEyuGXw00RiCoFxpbv61BgeBJCssi4gXZLC+bQZh+6R5hpp+VEuEcsxxwyN8SCJtPEW9kRTc/Mo3aw67VAOqsikMxB8WJQf71NL97d7emnvahiQMdcp+zf0o3LKkT5kkZx4uUiwtlsQQv7puD3qbmLhsEeJjnBYRSgOYwNCR81juAbX+9WAqQD4Y9j9m/pWU6f7Q8M/4Z/vWUW31VWU98QwAIOlIfGsLlJrps21JnMmGuDankrOAkV4cwy3IzXFwddv/ADQvl2YK8gchQVBJ7W3/ACNOXEOAnDoJmkDeUnLltby33zfTauZSHTbWufqHbXAr1HgkAn08sbjg0u/YHCIUjBiVgFGUlQem+orziWBXKSI1BuLC1hfXt02qHlziJ+FgOUE+CPyAFWJ8eXADx6DU2O1V5SL6rlSW1xb2QbE8rwTIPEjUP1y7X9CdaXZ+RZYryYdla2oRtzp0P8j96fY3QXBDj2P51Yjym+VietmHT0oS20+DWyxYacdQeFxDDl0dlYvGblmG3mO+hIBq3j8eyhSXzkedTlAIudQbGmD9LGBAkhlGmdCh9wbj+JrnKx2YC4A/jSHAjC9ZpTFO1s+0X9hP8nHkkVfiIfFUjR21P/WBmU/eh/FcNg2TxFcjX5GAb3IkFtB6i9DOF42yGO9uqH17exqhxSUuVVbAnVsug7fypseoe0YKzTeEQukJLMeh59KTtwzFTwwBkkEsBsbFmRkI1FpFGhsb633qXH8eScRJMS6hiMjkI4DKUYCRRlcENbVVNLMfFzh/7mdmUDKEN1NjvoNLXJqXB4nDSqzSq6lQdAQCRbpfRje+lq1snY4U9cCfwyaPzxZHwIITvwfgkWFMphGVDGVSPXMt/wBpsxBOtqUOD8xYyCWTwmZjnYmIqSgGp2Jv77Vb4OJJFtExD5S4Gbylc9hoxsCQL22Na4icxyDxEZGBBIyllNj+JGPiKNN0Yj92qhDnAlvdI1DBFJtlzgcJl4bzlhsSofFQthnvk8dL5cwF7FgARprZhaicPC50LTRTfFxsPIbjMvmu1vwtcaaWI7UszYTCYuLMJVgOYGRQxkG++wZNB8xBteoMNwWXBs00OIkjhY+R4sskZvsHW4BPS+9N3nh4VGCN+YXfI/eUrcBGLwuIkXxfA1ZmjlU+GSWNg1xZLjW5tuKKJxCIzTx+JJg8S1gyGUnDu1gQQwuVuth221piwvPsUp8HiEHdRMgI23up1HewJ9q0fkaNy2J4fNHOrA3jYAjXodrenykab03c19lZHwvjrcFS4Pgca8mR3MbKVPma6yITvG1rMPzo5zThmleW0cblZLqJCAPKQT+Q196WuC8JxuFkJMkQjWRW+Hd9AQRbKri6nqCKMcwcSeGZIopYo3yZjDNcLKGY2KzX8j+U6MDSnsBdQVt3AWF0LguOEi+eIRPpcXBBJGtiP50F5j5JEhMuGYRSjW1vKfbtf7Utw81SqpEsKpPcWhZ7FhcC6nXMNzcX2o5gec2E8sLwMEjICvfSS+5QkdDpub1TqqnIopHsdbSl3DwlpRHLG0WKX8Q+VkAJN+4t01HY0V5emEhCFgk19B0I/cbv1yn86YP7Zw+KeaIK+aNbFgutnABCnvc6+1AJeFy4aNldPGwzEXOzqAdD1IsP9CgrbxkJ5DJTfuu7d/h/Czj/AAWDw2nV2Eit/eKL6/8AqAag6nzfy0oVwnGyF2RnELshQSEZlNz22BI6j36Wov4xjXxon8WE6FhqV7rKvUev3HWrOE4dhcSpAGXNqAvc2F1I3TTVel6LB4WR7S05SXjsI2FtGYyrHzF1tY9gD1FvzqlxniDJ4YyhgYwSSBubnW6+1dN8CFQuGxaIRb9W7H5rdCfTv/CkjnSOLxY0jVbstgATbQsBe+uigVCykIdlDoAZoMvRnCjLYZNCSSBvqALetXOPTCCJsOoOSMphx6+UvIw16ubfSt+EIkSK+a6Q55XN9GKgBR108QqBQ+aUyYeG7B2aSRrtl6WB3XqSaocItyrQQqRGAbM7FUsAbm4GmoIIIG1FOOJ4xkhIJERCqx18yLZrdhmBI9zVbAYIZ0lYBDEtl1taSS9/LtcLc+5rMac/iMAykSLa0gyixdrjy7d973qUqJQD4WX9lv8AX0rKaPiJP2Y/vXtDuKlpmOBxMaj4ecjKWGptfbobi2lUMfxPFgWmiDjuBY/dbj8qNQT3RTe9xf761DPLT/gkWkvnjmM4iNEsVGa5Hpb3pRwsGdjvYC5sCbdr22o3zq/6xF7KT9yLfwrXhcMiJGYiVMgLPY7gbflesRbvlNr1kc50nhbXN5d+5XT+S0DYKDsAV07AkVrjcSoLkSMPwgdxVjk9y2ES5OYEg3rbiGDlZluiFQLtb+VXwV59zi7J5QtMW6kHxGOlrG1rfajfCpHNlJU5dfdTQb4FrXsexFr6fQ+9XeFIqubowK/KbbjtUKoK9x+O8IPZrVzvjYXM2g3A2HauncXhL4eUK+QlbhrZrW1vl6+1cn4zh5442laWGQBjuGRj9CSBuKbHRGVHOc04JQbi0CjK66X0It9jUnDOHZ2SS2YMch/dOYDW3ob1Rl4uZFyFEGt7rJf8rUT5ThZ50UXILC4HW2u30rJM3bLjqvX+Hzvl8OJLsixfXhQYsReKyWQAPlF3YG17bk2NX5uAxlM0bSE3FlNjpfuAL6a0QxHBUw8jGbEQ76ZmAJ00utzbX1qTBYyLyqjmSw1MQVgOmtnvWgwsI4XAj8U1rDYcSOxUfAsM4WbMCNFUD0J/oKPriDlysA6fsuLge3UfSsiw11yqbsWDZWBRitjayuBfXteqrTrnkiuRInzKQRv7iia0MFLLqZn6qQyEfH5YUHF+ARsyNH5CVDbnyk3+UjzDS3eg3C+LzRyNFCb73sCpYDQkkAhgP3lNMXEsYFBZhsulr65QBYHa/wBaVjiVN8UkuVxa6rpIDexswOv2q3TEYOU3SaUS2XWOx6X6refjKSgpMrtJ4i5pRqrea/SxXKCdNdvWiA4UFAfAYhDNmvmR7P2ysDYkHtY60pYdi7t4UlyW0G12O5I2v660ewPKxBDSsivpJHc+UgMRZu3mFLa4E+W7XTkjEbd0pFZx3Pw/gptwHMk7rk4hhVkC286kCRTfcKbX118pB9Kg49yyvEUL4PFCWxu0L6NcXtcdDcnoPrpVcczvkKYhBlN1DuC6E9s1swt65/pVbBcvGQ+Jh2jRtScrEZPMf7sqd8uuttRqLGtQc9pBIv1XGcyJ9/4nsl0jF4AR4WSAzR2AMctyoOnnjYC8Vj2021pm4RO08kgMjAKBeKVRnRyLqEkFldWF7XsfetcDzTjjKmGmySIr6yOBny23G249b+po3PFHi1njwuK/WyRshgnIutxa6HqOulx61C4PwlmNzMle8D4wRh5nUOrq6RlSCGBBJIK7jQfY0y8H5pSQZZAVO17WB9wdq5jjYsTgcJDFPHJO4mJIzHMgVCQyOASAL2GYEbjY1Ny3jzIkkviO6DQAxkTK1xdSg8rkKSbqdQNr1Ra5uW8JYPRP3FOU4y3jYdvDY6so+Vx102/l7UtpI0MqWBsNQjaXNzcA/hP0+9XsFhQGgl8TOl/KQGU+bpbsTuKbsZgYsTHkk9Sp6j2/pSat+MFaPahwAfkfmP5S1xHExYxSgZ47aZWtqT0a4OU9iNCKTeK8EaBgskfiJYKGJK5ARYK2Vbb9etMXHeEz4cqS2dc2VJANQOisOv1ojw3E51khlcBcpTzC6kdQL+3yn6U1krmn1SpYaFg2O6VJMJ4MMkaxrqy3BOYZRcka2IBYZvoKr43AMUwq+DEbIzEkMMt3bax7DbrTB/Z7QWa5ngZSrC5JA6EddLbbiosfKQFyuFCoFuwvoOp1FjrVPcSbKU3ikKn4arsj3B8NvKDcZfLpp+I2A1+nSozhwkWU5GdpATfUGwJNh6G2vrRGBJMu8bA6KVBt9Tc9ulVuJKfK1rWzZze1hcNZdNjbX0FCHKKDMOy/9P8A+1ZQP/aGD9s/cVlSgrpPGDxCiNBfpXj4gEaG/tQ/mPjQjmMQeMMABkHza7EXXt/CjHL/AA11BxEiRNC6eUSMQxa5sdBYL79LbUfApLDSTa5tzTNfEN6AD8r0XiGyhgoWJbkta25Pv0qfGcZ4jmYrwvDrYm7RwmTbTNm7aXrbjHF+KMrT4aPJFnCGN4VMiGwzArkDbkWBF7WpLY9rib5XW1WsE2njha2tv5pn5J4uvgMuZVHiOSzdr5VAB3JCk+lEMXJh308VkuRcp1F7kbbHY+9c0HGfElL4icKcuRguaM3/AAksgug3019arcViVXYQ8SkU21QYhm8/QMzKunrqRrULCSsPGF19Hw9gVlZCBYG+33tpVrAI5N/FRkFsjAXJ3ve23TYnrXDeAz45n8seLlC6/qmzC4t+MoVI203NNfBMNxVmzSYaVT0KxIun73nBv6j7VRjICJtE8rrckJZWF9WUi46ab+lcLTHcQhbzY93v5rk5huRswItcbWFdi4FJibfrkcehUXP1DGw971z+bkjFzYkxtEUh8RiJcwIVCxOi3uSb6epq4w4DAQvu6tUZMVNiMJiZXgw7Ii28YxgNmOlkIAJbUa7DfrahfJfEYsPOJZs3hgMDlF7XW1yOwBNGuf8AiKqPgYAEhgIUr1Z9yx9Nfqbmq/6PZkR5C7WumUDvc/8AikTO/uD0XotE0s8Nkd3/AOBdAwWJ4fEViWTD58oYEoillYXUiygHTtRHiPAMJOP18ET9iVF/ow1pBingTAQmaNXQM8IuubRJXCjbbLapOTObIoZxhGkZsPKf1Je94XP4LndT+E9Nu1O60F57ebTdwbk7DYeXxUDN+ysjZlT1W+t/c6dKS+euaJPiytl8NFsFtrc31LWv0Gm1dRSMqbH6HvXC8PhTjMe6OxIzuzn91WIAH5Clvc8Daur4bHC5z5ZstaM/NMvIXMkskyrNMFhBc5TZVJK6X+u16Z+fOIQnBSLDNHnJUjw3GawYbWN+1JXMXDUiMaRqqi3Qep1PehxiGTS3mNhp0G/50wEtFFYZ5GySF7BQ6BQJOTYuocj8RXW/fMNb1IOJMMpxDtJEBYAWDabAHTuetZHDb/wbVc4QoL5WUG99CL9L/wAqAtBTYdWWHz+Zvb+L4UOA4+C7JETkbpIcwJ7MPUaX9BXuJxkaHOBkluChVsoA6+v0/jV3ifBlkQ+FHZxqMq9uhtQTh2G+IkvJcqoOimxB/wBXoLkjdtB5XbjOj1cRmLa2c9/T4pjnnYyQsGDWFwBa4ZhroPLsG1AqMw4fEr4SoI5hbz2Ul7vmJXW4YG7HU6XselUE4V4BMqq7Qrqbi5PS1wANz9qFriTD4jIqshBsclwLkfbpRh9XuGSsn4f2gBgdYA69cnC6GmMxGFhRTbFBQSwkvmbznLkcajKvWxvVTiyw4+B8NFOcPPIVbw8QTmurBwqSX2uNh3O1KXB1xMpVoJPDJa2cG3TX6dxtpRjizDwxHicOHZbD4iMhs2xJYWsSR06E0+J5PGVg1GnbHh583p+/ZRx4fiOEkUSqrBWFmdhma1wL6jPYbdaYeJ8wzKxEeWQxsM6g2ZVZQbsPNYAkai4sb+wfC4vFpDL4U8U+H/DDOL5VNhsRcWOvUVG+B4fiJvO0mFxKEalsiMwAUGOSxyiwsAe1N3Mc7OFiMT9u4C078scVQixKESMWurlluNyOlr66W1ua9xODgmDPhJEkzDM0V7htbEjqrXpY4mz4SSDNG+RIJZHnBBXNkLEsFUJITvcZSTtvaqXB+JYmOFMSjxPdHcsoZQUT5QwbYE3B7UJbQyqa8gpjTHfDsBn8MHVkceZBtc9x679614nhIvCaWIrMpusiOcoOY3zK34Te2h36VsOYsNjZjhJ0EcqRK5lDAAMVRiFPYZhofStsThHwbRsFDJcox2V99Gte1x+YoXW3kYVlrX5bz2QjC8RwQAthQ1gNrbga2zG+4PQVLh+L4WVQDC+nzHynMNrWDXvc9RW0sfiAjDpkkvZ4rZlsPQ6Hbb7Ghc+Dwz51uuHmdSkjHbodNgCSOv3oiQfdCRRByr3w3C/+Ef8A7TVlV/7Bw/8Axkf/AFD/AN9ZVbT2Qq+eV0xpef4h7SHRSBk8PQXBy5g1r9ba1W/SgJvFiyxuIY0srKCVud9VOlgANQdq1weMjwJzTSMkIhjUM1yCzMxuTtewAvTRwzmXDyi0WIjb0Di/ta9JLzeVoAFYSDwjioWMpNJcMbZHIIa9r3zqhtvfzdq2GMfD+IsC5ELXKxhgt+/lLrqOx6DeujS4GB/nhXvoLD7DSquI5ewUhu+GjJO5tr+VQPBRJU5T4WnEZJBPh48igF2tqT0FyoN9Dr715z/wTh+DSHDw4eNZpPxnUqt7ZjfTU9TtY10Dg8MOGQpBGqKTcgX1P1obiYcDipWJxCmRrKVV1vcaAWtfTt3oxIAKCraTmkj4S6PBhoSXkl8odrgAH8dr6bMQo/Da+prsmGQqqqWLEAAsdz6mlyDl3D4UnEgSO8cZsXcscoGwH+t6XP0k8+S4HDwxRhfjZ0vptEOrWPW+gv2J6UbDlCeLXSjWniivkGTj2OimE5xMviXvm8QnXexF7W9Nq+m+VuN/F4SDEWsZEBYeux/OikcW5Ua21ynnsL8XiLb+Kb+1gf51c5GsElkI0W9j/wAoFvzP3oXztiAcU+UixJJ9yx/pWQ4oRYJgLiSVwiEDW7HKLfW1c73pV6aX+14W0d0R4hgWbheEIJ800z6dmYsp+wH3oVDwBvBmkZrKImOvUKM1wemoGvcU9cSskUEYP6lI/KLWJt5dR01U2HrQ5IWxMsOF28V7yW/DDGQzj6my/wDNTrJdhefFVa6Ry+HfCQeKTnMaknqDlF65tzZwGfhspxMEitFK/nDJqhJvbfUE310rqcLJDGoeRQNszkC99tdqFc+x58DMAniHykJYnMc620Gp+laSB1CW17gC0HB5XMuYsYXWBmsGaO9hp+I7fS1CZcS2bKFYgabgiw+u96ptFipZgJ4GQhLoACq5VBIBDEEW3Nx0qHEg5Q6TYXyEeXXM+lze51H/AJpZZlRtAIocWNMylL9CpN/QH86n4ZihHIHOqrqQvXfQAkfalqDi0rnMI8oZgl47hb6bgZrW0NNXD+GYtwxCq1gbNmsfoGAvQlpCIZ4Rx+NpigyR4lxkXM0RXw1UbakXX7mk7CQ2nkVXGl7NbMvpcXFx9abIsBJFFEsyOjTsTILAlYo9baX3Pm+1JmFxAjmYq2TzEKTou50cfskaHte/SkyZcF2PDpC2GY1jamXB8X+FWN55ZGVZAxWO9jrpZS1voTWfpA55jxmHjTDpPEyyhszWGmU7ZWNCOaJFfCJNHojuNP2GFwVJ9DQePHxZVViAbXN/Xbb0/jRFzhhZIYwWh9ZtV04rOpHnPXbS9+9gOnWmTh3F5oHH+7AGVmVswG1rg9L202pa4rIpAKnrVqXEzKt/DUhgL5SbkHvYnf26UAG5dWOY7ctBB5BpMfEOPvJIiTBQFJByfK2xDG2x0rXC8WBEyhPiMx8gcaLc7kjUa9+1b/o9xSmZYmhhkWQ3YyC5UBb+U99tPWnjE8l4Sa5S8bHcxGwJ13W2Wo1zuUOsfpoJfZkVwbHHzCHRYWXA4diGzMyqDhvnhzM6i6gagZb6ADqdar4fFx+KymNcJKiGNWLF4P1jq58PRWXNk+Y6A3GtBviJ8LiJPL/dv4Zle5V2FwpN9gbWsCbXFejibYqRndFvZV020J+h1NNEpulim0oEZlwR3H6UinHuARh5J5HijknUqrB9BYowvr5tEtnGX2NUOE83zYLL4qLJh5Aii50LZFJ82uUm50I1tVfG8vL4jWfwlKghDGcreW7BWFxfc296DycXXxVRbMPD8yNexGmqkHW4W+o0pglN0Qs/4RjgDG6yfSs9uy7BxDhwaxicAlSxj0zWtfyHQ26EHQ0vT4ZJUtIl5b2VyLWOgswGuY9b3/nS5w3isk8/i+L+ujRwl2soTYX7HVdRe+1tab+F4z4lFWXL4hZsrkg3Ae2gtZ7hdt6JnFtKyyxOYdkgoqD/AGbb/Ch+71lEP7AHdP8Atn+lZR7nfZSfZpd43wjGohfDThFRGLRumYNbXQ3000tauYtzukpHj4LDym972yNf3AOtd/WcelcJ5y/RxiIZmfCoZYWN1CnzJrfKV3NtgRUbtPKBthSYDmLBAL4ZxuFsf91MWXppY309LdaYMJzMNfD4xYnZcTADb0uCD+VIuG5fx+LdI/h5boMqmQFEQf8AMBbvpXbOXuTMNh8MkLxRzMBd3ZQSzHc66gdhUcGjlGCVS4HxjFNLGGnwc0R+doyQ403C+9qFcqcpTR4uKaUL/fF3IYEW8xX87UwYr9HXDpd8MqesZKn8jVQfo0C3OHx2Lh7AsHUfQ2/jSixpTGTPZwV0hZR3FfPPHscmN4nNJI3kLNHGO4jVso/y3Uk/5hW3NfHuI8NnbDNjDLdAwfKBcNcbbgj3NVOTs/w7WVfBzDMfxFywUKD2K7j19aMNLQSpHT3AFVuMcLQ4cyRgKVVVly/KWbfL6A/wPeuvfo2Yx8Kw/W0Rew9btXM+Pyq2HlkuAsjqqL7nUr0GxHfy615Jx+QwiFfKpGUgH8I0t9RvSpJCGC109PoDPKQ3AFKg05dizWuddKe+W+TpsRLhJHUx4eFkkOcWLlTmAVd7E9TSDAtyK69h+eXVQB4DAADR9bAewpELgHEldXxbTvdDHFHkBS8y8cwomkSUqWQBctvMOuhHvVr9H/BHV5cXMpTOoSJG1ZY7liW9WJ+wFD350jJMjYSNytjmCgt9L6k+1a8yc/q/D5zHdJXXw0UghgX8uax/ZBJ+lPYWXa89JpZmtsjC5d+kziU3EJpJxm+GiYxwgKcgA0vfbM2/2FdQ5M4k0vAImlPmyMgJOvlkKob77Aa0vycMWLhsqlbEwHOAbqCqaHbQ6A37k0qYTncLhYMHCkgVAPOLZpHJJNkIOhYmwvc051ubQWUYKcOK4eSQowRXZB85IZj7FrEWq3y9wZZ5icWkeUD8WW5PuKSk5jkG+cd8+HYfcqxFWcHzcSwBMW9riWxHrlZenvSqcmEhNnH1EcrHDwMuXyxHwyEt+LpY3N/y7aw47myPBxo07sSTlVVAJNtCde1DeC4rENfxJvE0uLMDY39P9a0B5jwIxJxMjP8A3SFI1tcEoudxfoTc2I7a6VG+Y+ZEW17uU5T8bMgRs+YG5BC5fKR3G/l3FL/KmHWRnaQAgG5v6/6NZFihBgRER5miUA2/Fba/cAn71ty1EZIWiAIaRtX/AAqmz3HU2uBruRSHjzgLqQWzQyO7kBMfB0CYI3jAWR3cgj8DMWH2Ur7VzbicQiMhvE4vlUCQh1A0Hl6221vtTV+kjGS+PAsJKwwOivY2u7i9jr0Sw+pofgeLx5/1gzC+lwCAL/62priGZKxadksg2xoHh+CzNGJP1IBJAVnAc27KBc0f4RwciGVpAUcAFbjWy+a240N73/KpOI8ZDBhAVhBOY5Wte2xFxcEW01oVw/mB2TEysGzZcmrlgzMwANibA27dBQ3uyFrcHBm15z0Rjkkp8at3yqQ4X1va3mJHbrXUuFcPKShgQw1v9fa4/OuI4LEpGVLGwzIum+rdP4n0p24By/8ABhcZPM7o7Hw4Vkdeuhsb3Gm3qKkTS4KvGGgTjvX6Jh47wvCSSzh2lgkZyhYMcrkqp1ButiWHakXgfEZ/LBHhvHy5jcNawDWO4tv1vT3zvhYDbK9nd3MouCVvhySD28ijT1FKmF5ki4bhIVMSmTFQljIxYD5zYG2trdqZt84WZrj+EcOhI/Qpjxsk8MAmyEKxsY7hrgIxaxG2gJrkGH4lImNVoLCQCwJHQjW47Wp94xxxZIndJwIfCywIDcl2zKzC+p0Zrk9hSrFxdAoX4dHmjOhtbRRlOq6lgLG57Gp/kmRNI05Pcj6ALzhHFUC5ZEIMjlWkBzZVBz6JaxuyjtYUwcMxJL5xl8FFDnpodRa+17dOpNqAcHjw9nabR0LZfMVIJBzNktrb1ItTZy4omEoRQhWNFAexIIjy3UE9SdD2NDwBXqnPk87g/OG898Kh/tdP+9/33rKU/wCw8R6f9QrKC390/wBnpf8AQ/Vdilx1qoy8dC7g/aic+HX0qjJg1PamkrzwtUm5sjG+b7Vg5yh7n7V7NwaNtxQ/E8pxts1qvylXZRaLnCHuftVmLm+G3zn7GlN+TGHyvUQ5XnAtoR70Qa3upZUP6TYYsaI5oXBmjGQqb+dL3FieoN/e9JnLvE2wsi+LA0iq4kVdVs4Fgw0IOmlPMnL0o/Deq2L4LKLeU0YcKpRF+VHhmYz4vwkjClYYGINs3zvJf8R0A7AdKPPy7wqb5cin9yS35XtXMMfwqboh9694XwuXxBdWpbmApsc8kZthIXTMP+jTCl1ZcRIVBBKnKbi+ouLEX2vRKT9H+CJ0jYezt/WlnA8KfIzDOpA6f+ao4cYwN5Wcff8ArSxG3stLtfqTVvKbZP0dYT9mQezn+YNcr57il4fimjCnwWs0TtfUdQSNMwO49q6Fg+IY1d7n60VTisxW0kQYHo1iPtUaxgOQq/qGp/3KU+FYyHHQLhomIVlyy5doorLpcixdithvuT0olyp+jzDYOcTiV5mW/hhrAKT103NHEmQDL4CqDqQgAH2AqNuF4aT8LKfTSjLz0WQizlHGcEHU1Sn4fFIPOqv/AJlB/iKBT8qxn5JpF/P+dDZ+V5x/d4k/W4/nVAqbUpc98kSYVnxUTJ8OXGgFmjzaa9MubS9+oqTlK0+EXDpKDM2dfDOwuTmd/wB3IW13uyr0o2mA4iuniZ1Oh8xNx6g1ZweFxcGYxRohbcqqi/vYUZcCKKthLDYQXGcoYwf7tSBsEbQewJrJIcRg4kld5IkzAWzAi5vutri9t701RcUx2XzIG+1eYsNiFMeIw10a1/NppqNPes+xu7ldV/ikrogxzWkffqqPAsEuPwqxmRsryyTNIpGYkXUWuCBYlV17X60q8V5ExceNEMKM8LFck5AsBlBOfLYCxuPXSnrAcuQ4eNvh2kgLNc2s17D16anStIFxgfyYsMOzJb+tPDguWZHAktwkDinDnw2Mhw03huZClmjvbLntseun51Z485E04CEI0pINtDsLg29KauP8ImxBUzxQTFfla5BH1Fq0j4Q7aFHisLDwpjp7BgRQuAIoYWrT6sxvD5Bu7JbwOHTwi2TPIGi8MDcsZ0+g0HXoTT3xDnTEYd4pcWJY4Y2/WeHGpVw2ignxCQb9QBShByS8bs0OJljLG7Z0DAnXfKV7np1NbcR5TxkiFHnhkQ2JBDJ/WiY0AVaTqtQZ5TJVWpuJ8YgAxEgztPiMzqp2TxUVS1/RBlA9aC8Tw8TogkLufJoNQo8JUCrbqCDfvc9aLycrTNEIpJDlAAGVsx021OvSrMXCsREip411XbPHrtbe9VwbtFLKx0Aja2s2TaRHCiUQi6hGygmTVQGv5lK7XJuKurwoxt43ixg+dSU1JzNoxGYW30PptTFLwLM2Y+GWJ1OXX7itZuX0YWZQD3BPTbc0wvBWYPeKzx0QjD4YKhlzeI6gq69yW3sRfYd9b0Q4Hj5EVJcy5i+bLJf5guVTpe4H8hWh5cOVwJWuzKdRpZQel/UfarfD+WigSxZ8tyQote5v3pbgAMJzdS4lxd1I+dIf8JP/AIifeso78Li/+Gb7mspNOWj+ou7D6JwnVqhBcdL/AEpibDA9K8+EFNWCkBRj1WpB7UXbCj/QqMxWqlaoJH9Kl8NumvvVxVNTKx7CqtEAhhib9n7Vo+FJ6UXMnpW+b0qFXSX24aT+EV7Hwxgb5aYPDB6VFksdKq1Yaq8OHIQi2tVo8A3ai6K1ShT+zVhQhB/g27VD8I96YRD6VsuE12qYVUl1uHvff863XCsKYfgv9XqOTC23NXSpBPD7mpBAf2qIjDr1YfatXw8Y6n6VLUQ34Y9/yqcoba3q1HHH0ufrU8hTtVqBCnUe9RiEX0096tvMgOgH2qZZuwH2qqtNfQAUE0ewuNq0jw4J+T8q2xU7X2NRLI1r9b96m1LGVZTAXPykVWm4eeg+9WI3fKT096HyzgtU2lMjAJpXcPw46WKj63q02AN9SunpUGDlAIOWiqyXJ7GiANJJq0In4epYe/YVKcKBr5h9dK3LnONR1qyiN3qwFb+AhckEd9VF/W1biCK2iL9BVuYdwfcVpp2v7VYAQ9lVYAAWUD3t/CpypC3yj7f0FXEdTb+lT4oJl7UVBUEF8T/WtZU917/nWVNoQLbKe1bKD6V7WVnJWhe+H6itTD6j7V7WVRKpYuH/AHqk+HHr96ysqwotGRe351nl7VlZRbRSsKMzDsKgbiFj8v5VlZQuaAmsyrkHEbgXqdsZesrKIIH8rxHvvW6vrsaysogEtxUomIB0ofiMVfrWVlXSFU5NtarkisrKipWsBCL3FqJ4lDlrKyiRN5S/JijmIIt9Kmhn3rKyqamTchQzyn1rIWJ7VlZVgJJRvwSIgbDX1oNJEC2ot71lZUKcxEMPhtrVeWMgbVlZUSuqgMRvrpVpID+VZWUQ4Udyqr4VgbhrVspbvesrKinVSQy66gVYnjDLoNfSsrKp5ppKgVT+zj3/ADrKysrD+Jch2r//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7" name="6 Imagen"/>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403648" y="620688"/>
            <a:ext cx="2960365" cy="2592288"/>
          </a:xfrm>
          <a:prstGeom prst="rect">
            <a:avLst/>
          </a:prstGeom>
        </p:spPr>
      </p:pic>
      <p:pic>
        <p:nvPicPr>
          <p:cNvPr id="8" name="7 Imagen"/>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83568" y="3068960"/>
            <a:ext cx="2400300" cy="2448272"/>
          </a:xfrm>
          <a:prstGeom prst="rect">
            <a:avLst/>
          </a:prstGeom>
        </p:spPr>
      </p:pic>
    </p:spTree>
    <p:extLst>
      <p:ext uri="{BB962C8B-B14F-4D97-AF65-F5344CB8AC3E}">
        <p14:creationId xmlns:p14="http://schemas.microsoft.com/office/powerpoint/2010/main" val="141641478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contenido"/>
          <p:cNvSpPr>
            <a:spLocks noGrp="1"/>
          </p:cNvSpPr>
          <p:nvPr>
            <p:ph sz="half" idx="1"/>
          </p:nvPr>
        </p:nvSpPr>
        <p:spPr>
          <a:xfrm>
            <a:off x="457200" y="3212976"/>
            <a:ext cx="1810544" cy="2913187"/>
          </a:xfrm>
        </p:spPr>
        <p:txBody>
          <a:bodyPr>
            <a:normAutofit/>
          </a:bodyPr>
          <a:lstStyle/>
          <a:p>
            <a:pPr marL="0" lvl="0" indent="0">
              <a:buNone/>
            </a:pPr>
            <a:endParaRPr lang="es-MX" dirty="0"/>
          </a:p>
          <a:p>
            <a:endParaRPr lang="es-MX" dirty="0"/>
          </a:p>
        </p:txBody>
      </p:sp>
      <p:pic>
        <p:nvPicPr>
          <p:cNvPr id="8" name="7 Marcador de contenido"/>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662612" y="3142456"/>
            <a:ext cx="2009775" cy="1685925"/>
          </a:xfrm>
        </p:spPr>
      </p:pic>
      <p:graphicFrame>
        <p:nvGraphicFramePr>
          <p:cNvPr id="3" name="2 Diagrama"/>
          <p:cNvGraphicFramePr/>
          <p:nvPr>
            <p:extLst>
              <p:ext uri="{D42A27DB-BD31-4B8C-83A1-F6EECF244321}">
                <p14:modId xmlns:p14="http://schemas.microsoft.com/office/powerpoint/2010/main" val="3224317137"/>
              </p:ext>
            </p:extLst>
          </p:nvPr>
        </p:nvGraphicFramePr>
        <p:xfrm>
          <a:off x="971600" y="332656"/>
          <a:ext cx="645604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099105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3645024"/>
            <a:ext cx="2098576" cy="2481139"/>
          </a:xfrm>
        </p:spPr>
        <p:txBody>
          <a:bodyPr>
            <a:normAutofit/>
          </a:bodyPr>
          <a:lstStyle/>
          <a:p>
            <a:pPr marL="0" lvl="0" indent="0">
              <a:buNone/>
            </a:pPr>
            <a:r>
              <a:rPr lang="es-MX" b="1" dirty="0" smtClean="0"/>
              <a:t> </a:t>
            </a:r>
            <a:endParaRPr lang="es-MX" dirty="0"/>
          </a:p>
          <a:p>
            <a:endParaRPr lang="es-MX" dirty="0"/>
          </a:p>
        </p:txBody>
      </p:sp>
      <p:graphicFrame>
        <p:nvGraphicFramePr>
          <p:cNvPr id="5" name="4 Marcador de contenido"/>
          <p:cNvGraphicFramePr>
            <a:graphicFrameLocks noGrp="1"/>
          </p:cNvGraphicFramePr>
          <p:nvPr>
            <p:ph sz="half" idx="2"/>
            <p:extLst>
              <p:ext uri="{D42A27DB-BD31-4B8C-83A1-F6EECF244321}">
                <p14:modId xmlns:p14="http://schemas.microsoft.com/office/powerpoint/2010/main" val="3102973183"/>
              </p:ext>
            </p:extLst>
          </p:nvPr>
        </p:nvGraphicFramePr>
        <p:xfrm>
          <a:off x="2699792" y="188640"/>
          <a:ext cx="5987008" cy="593752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026" name="Picture 2" descr="https://encrypted-tbn1.gstatic.com/images?q=tbn:ANd9GcSCDUMHvtCqlct67zTqB9ozCAQX6KD2MwiWOj1K-rfb4ZJpyu8C7w"/>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95536" y="2492896"/>
            <a:ext cx="2495550" cy="25446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7469698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5 Marcador de contenido"/>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539552" y="2276872"/>
            <a:ext cx="2847975" cy="2736304"/>
          </a:xfrm>
        </p:spPr>
      </p:pic>
      <p:graphicFrame>
        <p:nvGraphicFramePr>
          <p:cNvPr id="5" name="4 Marcador de contenido"/>
          <p:cNvGraphicFramePr>
            <a:graphicFrameLocks noGrp="1"/>
          </p:cNvGraphicFramePr>
          <p:nvPr>
            <p:ph sz="half" idx="2"/>
            <p:extLst>
              <p:ext uri="{D42A27DB-BD31-4B8C-83A1-F6EECF244321}">
                <p14:modId xmlns:p14="http://schemas.microsoft.com/office/powerpoint/2010/main" val="4049348007"/>
              </p:ext>
            </p:extLst>
          </p:nvPr>
        </p:nvGraphicFramePr>
        <p:xfrm>
          <a:off x="3923928" y="260648"/>
          <a:ext cx="4762872" cy="586551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03423977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sz="half" idx="1"/>
            <p:extLst>
              <p:ext uri="{D42A27DB-BD31-4B8C-83A1-F6EECF244321}">
                <p14:modId xmlns:p14="http://schemas.microsoft.com/office/powerpoint/2010/main" val="637406233"/>
              </p:ext>
            </p:extLst>
          </p:nvPr>
        </p:nvGraphicFramePr>
        <p:xfrm>
          <a:off x="395536" y="188640"/>
          <a:ext cx="8291264" cy="636957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3138015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684213" y="620713"/>
            <a:ext cx="7704137" cy="863600"/>
          </a:xfrm>
          <a:prstGeom prst="rect">
            <a:avLst/>
          </a:prstGeom>
        </p:spPr>
        <p:txBody>
          <a:bodyPr anchor="ctr">
            <a:normAutofit/>
          </a:bodyPr>
          <a:lstStyle/>
          <a:p>
            <a:pPr algn="ctr" fontAlgn="auto">
              <a:spcAft>
                <a:spcPts val="0"/>
              </a:spcAft>
              <a:defRPr/>
            </a:pPr>
            <a:r>
              <a:rPr lang="es-MX" sz="4400" b="1" dirty="0">
                <a:latin typeface="Times New Roman" pitchFamily="18" charset="0"/>
                <a:ea typeface="+mj-ea"/>
                <a:cs typeface="Times New Roman" pitchFamily="18" charset="0"/>
              </a:rPr>
              <a:t>OBJETIVO</a:t>
            </a:r>
          </a:p>
        </p:txBody>
      </p:sp>
      <p:sp>
        <p:nvSpPr>
          <p:cNvPr id="3" name="3 Rectángulo"/>
          <p:cNvSpPr/>
          <p:nvPr/>
        </p:nvSpPr>
        <p:spPr>
          <a:xfrm>
            <a:off x="900113" y="1484313"/>
            <a:ext cx="7416800" cy="4608512"/>
          </a:xfrm>
          <a:prstGeom prst="rect">
            <a:avLst/>
          </a:prstGeom>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es-MX"/>
          </a:p>
        </p:txBody>
      </p:sp>
      <p:sp>
        <p:nvSpPr>
          <p:cNvPr id="4" name="6 Marcador de contenido"/>
          <p:cNvSpPr txBox="1">
            <a:spLocks/>
          </p:cNvSpPr>
          <p:nvPr/>
        </p:nvSpPr>
        <p:spPr>
          <a:xfrm>
            <a:off x="1042988" y="1628775"/>
            <a:ext cx="7129462" cy="4657725"/>
          </a:xfrm>
          <a:prstGeom prst="rect">
            <a:avLst/>
          </a:prstGeom>
        </p:spPr>
        <p:txBody>
          <a:bodyPr>
            <a:normAutofit/>
          </a:bodyPr>
          <a:lstStyle/>
          <a:p>
            <a:pPr indent="-274320" algn="just" fontAlgn="auto">
              <a:spcBef>
                <a:spcPct val="20000"/>
              </a:spcBef>
              <a:spcAft>
                <a:spcPts val="0"/>
              </a:spcAft>
              <a:buClr>
                <a:schemeClr val="accent2"/>
              </a:buClr>
              <a:buSzPct val="170000"/>
              <a:buFont typeface="Rage Italic" pitchFamily="66" charset="0"/>
              <a:buNone/>
              <a:defRPr/>
            </a:pPr>
            <a:r>
              <a:rPr lang="es-MX" sz="1900" b="1" dirty="0" smtClean="0">
                <a:solidFill>
                  <a:schemeClr val="bg1"/>
                </a:solidFill>
                <a:latin typeface="Times New Roman" pitchFamily="18" charset="0"/>
                <a:cs typeface="Times New Roman" pitchFamily="18" charset="0"/>
              </a:rPr>
              <a:t>El objetivo de la unidad de aprendizaje es abordar los antecedentes del proceso de sustitución de importaciones. Esto permitirá identificar las debilidades estructurales que de origen presentó la economía mexicana. </a:t>
            </a:r>
          </a:p>
          <a:p>
            <a:pPr indent="-274320" algn="just" fontAlgn="auto">
              <a:spcBef>
                <a:spcPct val="20000"/>
              </a:spcBef>
              <a:spcAft>
                <a:spcPts val="0"/>
              </a:spcAft>
              <a:buClr>
                <a:schemeClr val="accent2"/>
              </a:buClr>
              <a:buSzPct val="170000"/>
              <a:buFont typeface="Rage Italic" pitchFamily="66" charset="0"/>
              <a:buNone/>
              <a:defRPr/>
            </a:pPr>
            <a:endParaRPr lang="es-MX" sz="1900" b="1" dirty="0" smtClean="0">
              <a:solidFill>
                <a:schemeClr val="bg1"/>
              </a:solidFill>
              <a:latin typeface="Times New Roman" pitchFamily="18" charset="0"/>
              <a:cs typeface="Times New Roman" pitchFamily="18" charset="0"/>
            </a:endParaRPr>
          </a:p>
          <a:p>
            <a:pPr indent="-274320" algn="just" fontAlgn="auto">
              <a:spcBef>
                <a:spcPct val="20000"/>
              </a:spcBef>
              <a:spcAft>
                <a:spcPts val="0"/>
              </a:spcAft>
              <a:buClr>
                <a:schemeClr val="accent2"/>
              </a:buClr>
              <a:buSzPct val="170000"/>
              <a:buFont typeface="Rage Italic" pitchFamily="66" charset="0"/>
              <a:buNone/>
              <a:defRPr/>
            </a:pPr>
            <a:r>
              <a:rPr lang="es-MX" sz="1900" b="1" dirty="0" smtClean="0">
                <a:solidFill>
                  <a:schemeClr val="bg1"/>
                </a:solidFill>
                <a:latin typeface="Times New Roman" pitchFamily="18" charset="0"/>
                <a:cs typeface="Times New Roman" pitchFamily="18" charset="0"/>
              </a:rPr>
              <a:t>Precisamente este material muestra como el sector agropecuario, de ser un eje dinámico del proceso de crecimiento económico, paulatinamente fue adquiriendo padecimientos endémicos. </a:t>
            </a:r>
          </a:p>
          <a:p>
            <a:pPr indent="-274320" algn="just" fontAlgn="auto">
              <a:spcBef>
                <a:spcPct val="20000"/>
              </a:spcBef>
              <a:spcAft>
                <a:spcPts val="0"/>
              </a:spcAft>
              <a:buClr>
                <a:schemeClr val="accent2"/>
              </a:buClr>
              <a:buSzPct val="170000"/>
              <a:buFont typeface="Rage Italic" pitchFamily="66" charset="0"/>
              <a:buNone/>
              <a:defRPr/>
            </a:pPr>
            <a:endParaRPr lang="es-MX" sz="1900" b="1" dirty="0" smtClean="0">
              <a:solidFill>
                <a:schemeClr val="bg1"/>
              </a:solidFill>
              <a:latin typeface="Times New Roman" pitchFamily="18" charset="0"/>
              <a:cs typeface="Times New Roman" pitchFamily="18" charset="0"/>
            </a:endParaRPr>
          </a:p>
          <a:p>
            <a:pPr indent="-274320" algn="just" fontAlgn="auto">
              <a:spcBef>
                <a:spcPct val="20000"/>
              </a:spcBef>
              <a:spcAft>
                <a:spcPts val="0"/>
              </a:spcAft>
              <a:buClr>
                <a:schemeClr val="accent2"/>
              </a:buClr>
              <a:buSzPct val="170000"/>
              <a:buFont typeface="Rage Italic" pitchFamily="66" charset="0"/>
              <a:buNone/>
              <a:defRPr/>
            </a:pPr>
            <a:r>
              <a:rPr lang="es-MX" sz="1900" b="1" dirty="0" smtClean="0">
                <a:solidFill>
                  <a:schemeClr val="bg1"/>
                </a:solidFill>
                <a:latin typeface="Times New Roman" pitchFamily="18" charset="0"/>
                <a:cs typeface="Times New Roman" pitchFamily="18" charset="0"/>
              </a:rPr>
              <a:t>Se ha  sumergieron paulatinamente en una profunda crisis. Dejó de cumplir sus funciones que tradicionalmente cumplía hacia el sector industrial y además arrastra un creciente proceso de descapitalización. Se convirtió en una debilidad estructural de la economía mexicana. </a:t>
            </a:r>
          </a:p>
          <a:p>
            <a:pPr indent="-274320" algn="just" fontAlgn="auto">
              <a:spcBef>
                <a:spcPct val="20000"/>
              </a:spcBef>
              <a:spcAft>
                <a:spcPts val="0"/>
              </a:spcAft>
              <a:buClr>
                <a:schemeClr val="accent2"/>
              </a:buClr>
              <a:buSzPct val="170000"/>
              <a:buFont typeface="Arial" pitchFamily="34" charset="0"/>
              <a:buChar char="•"/>
              <a:defRPr/>
            </a:pPr>
            <a:endParaRPr lang="es-MX" sz="1900" b="1" dirty="0" smtClean="0">
              <a:solidFill>
                <a:schemeClr val="tx2">
                  <a:lumMod val="75000"/>
                </a:schemeClr>
              </a:solidFill>
              <a:latin typeface="Times New Roman" pitchFamily="18" charset="0"/>
              <a:cs typeface="Times New Roman" pitchFamily="18" charset="0"/>
            </a:endParaRPr>
          </a:p>
          <a:p>
            <a:pPr indent="-274320" fontAlgn="auto">
              <a:spcBef>
                <a:spcPct val="20000"/>
              </a:spcBef>
              <a:spcAft>
                <a:spcPts val="0"/>
              </a:spcAft>
              <a:buClr>
                <a:schemeClr val="accent2"/>
              </a:buClr>
              <a:buSzPct val="170000"/>
              <a:buFont typeface="Rage Italic" pitchFamily="66" charset="0"/>
              <a:buChar char="o"/>
              <a:defRPr/>
            </a:pPr>
            <a:endParaRPr lang="es-MX" sz="2400" dirty="0">
              <a:latin typeface="+mn-lt"/>
              <a:cs typeface="+mn-cs"/>
            </a:endParaRPr>
          </a:p>
        </p:txBody>
      </p:sp>
    </p:spTree>
    <p:extLst>
      <p:ext uri="{BB962C8B-B14F-4D97-AF65-F5344CB8AC3E}">
        <p14:creationId xmlns:p14="http://schemas.microsoft.com/office/powerpoint/2010/main" val="101623941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5 Marcador de contenido"/>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5580112" y="260648"/>
            <a:ext cx="2030296" cy="1617662"/>
          </a:xfrm>
        </p:spPr>
      </p:pic>
      <p:graphicFrame>
        <p:nvGraphicFramePr>
          <p:cNvPr id="5" name="4 Marcador de contenido"/>
          <p:cNvGraphicFramePr>
            <a:graphicFrameLocks noGrp="1"/>
          </p:cNvGraphicFramePr>
          <p:nvPr>
            <p:ph sz="half" idx="2"/>
            <p:extLst>
              <p:ext uri="{D42A27DB-BD31-4B8C-83A1-F6EECF244321}">
                <p14:modId xmlns:p14="http://schemas.microsoft.com/office/powerpoint/2010/main" val="3986156455"/>
              </p:ext>
            </p:extLst>
          </p:nvPr>
        </p:nvGraphicFramePr>
        <p:xfrm>
          <a:off x="323528" y="260648"/>
          <a:ext cx="5904656" cy="633670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 name="6 Imagen"/>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084167" y="2420888"/>
            <a:ext cx="2619375" cy="1743075"/>
          </a:xfrm>
          <a:prstGeom prst="rect">
            <a:avLst/>
          </a:prstGeom>
        </p:spPr>
      </p:pic>
      <p:pic>
        <p:nvPicPr>
          <p:cNvPr id="8" name="7 Imagen"/>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501102" y="4668891"/>
            <a:ext cx="2743306" cy="1809750"/>
          </a:xfrm>
          <a:prstGeom prst="rect">
            <a:avLst/>
          </a:prstGeom>
        </p:spPr>
      </p:pic>
    </p:spTree>
    <p:extLst>
      <p:ext uri="{BB962C8B-B14F-4D97-AF65-F5344CB8AC3E}">
        <p14:creationId xmlns:p14="http://schemas.microsoft.com/office/powerpoint/2010/main" val="3379072120"/>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sz="half" idx="1"/>
            <p:extLst>
              <p:ext uri="{D42A27DB-BD31-4B8C-83A1-F6EECF244321}">
                <p14:modId xmlns:p14="http://schemas.microsoft.com/office/powerpoint/2010/main" val="2868448774"/>
              </p:ext>
            </p:extLst>
          </p:nvPr>
        </p:nvGraphicFramePr>
        <p:xfrm>
          <a:off x="1043608" y="115888"/>
          <a:ext cx="7643192" cy="60102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15983868"/>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b="1" dirty="0"/>
              <a:t/>
            </a:r>
            <a:br>
              <a:rPr lang="es-MX" b="1" dirty="0"/>
            </a:br>
            <a:r>
              <a:rPr lang="es-MX" b="1" dirty="0" smtClean="0"/>
              <a:t/>
            </a:r>
            <a:br>
              <a:rPr lang="es-MX" b="1" dirty="0" smtClean="0"/>
            </a:br>
            <a:r>
              <a:rPr lang="es-MX" b="1" dirty="0"/>
              <a:t/>
            </a:r>
            <a:br>
              <a:rPr lang="es-MX" b="1" dirty="0"/>
            </a:br>
            <a:r>
              <a:rPr lang="es-MX" b="1" dirty="0" smtClean="0"/>
              <a:t/>
            </a:r>
            <a:br>
              <a:rPr lang="es-MX" b="1" dirty="0" smtClean="0"/>
            </a:br>
            <a:r>
              <a:rPr lang="es-MX" b="1" dirty="0"/>
              <a:t/>
            </a:r>
            <a:br>
              <a:rPr lang="es-MX" b="1" dirty="0"/>
            </a:br>
            <a:r>
              <a:rPr lang="es-MX" b="1" dirty="0" smtClean="0"/>
              <a:t>INFORME </a:t>
            </a:r>
            <a:r>
              <a:rPr lang="es-MX" b="1" dirty="0"/>
              <a:t>ANUAL</a:t>
            </a:r>
            <a:r>
              <a:rPr lang="es-MX" dirty="0"/>
              <a:t/>
            </a:r>
            <a:br>
              <a:rPr lang="es-MX" dirty="0"/>
            </a:br>
            <a:r>
              <a:rPr lang="es-MX" b="1" dirty="0"/>
              <a:t>DE BANCO DE MÉXICO 1994.</a:t>
            </a:r>
            <a:r>
              <a:rPr lang="es-MX" dirty="0"/>
              <a:t/>
            </a:r>
            <a:br>
              <a:rPr lang="es-MX" dirty="0"/>
            </a:br>
            <a:endParaRPr lang="es-MX" dirty="0"/>
          </a:p>
        </p:txBody>
      </p:sp>
      <p:pic>
        <p:nvPicPr>
          <p:cNvPr id="2050" name="Picture 2" descr="https://encrypted-tbn3.gstatic.com/images?q=tbn:ANd9GcRCvNK_iq930gXMprGYj1i2WD29nSwqvUiv0v1RrFfLGGz44fo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31840" y="3356992"/>
            <a:ext cx="2808312" cy="25202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6318961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contenido"/>
          <p:cNvSpPr>
            <a:spLocks noGrp="1"/>
          </p:cNvSpPr>
          <p:nvPr>
            <p:ph sz="half" idx="1"/>
          </p:nvPr>
        </p:nvSpPr>
        <p:spPr>
          <a:xfrm>
            <a:off x="251520" y="3284984"/>
            <a:ext cx="1584176" cy="3312368"/>
          </a:xfrm>
        </p:spPr>
        <p:txBody>
          <a:bodyPr>
            <a:normAutofit/>
          </a:bodyPr>
          <a:lstStyle/>
          <a:p>
            <a:pPr marL="0" lvl="0" indent="0">
              <a:buNone/>
            </a:pPr>
            <a:endParaRPr lang="es-MX" dirty="0"/>
          </a:p>
          <a:p>
            <a:pPr marL="0" indent="0">
              <a:buNone/>
            </a:pPr>
            <a:endParaRPr lang="es-MX" dirty="0"/>
          </a:p>
          <a:p>
            <a:endParaRPr lang="es-MX" dirty="0"/>
          </a:p>
        </p:txBody>
      </p:sp>
      <p:graphicFrame>
        <p:nvGraphicFramePr>
          <p:cNvPr id="8" name="7 Marcador de contenido"/>
          <p:cNvGraphicFramePr>
            <a:graphicFrameLocks noGrp="1"/>
          </p:cNvGraphicFramePr>
          <p:nvPr>
            <p:ph sz="half" idx="2"/>
            <p:extLst>
              <p:ext uri="{D42A27DB-BD31-4B8C-83A1-F6EECF244321}">
                <p14:modId xmlns:p14="http://schemas.microsoft.com/office/powerpoint/2010/main" val="640884871"/>
              </p:ext>
            </p:extLst>
          </p:nvPr>
        </p:nvGraphicFramePr>
        <p:xfrm>
          <a:off x="2267744" y="260648"/>
          <a:ext cx="6707088" cy="62646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AutoShape 2" descr="data:image/jpeg;base64,/9j/4AAQSkZJRgABAQAAAQABAAD/2wCEAAkGBxQSEBQUEhQVFBUVFBQUFRcUFBUVFRcWGBgWFhQXFBUZHCogGBolGxYVIjEhJSktLi4uGCAzODQsNygtLisBCgoKDg0OGhAQGywkICQsLCwsLSwsLCwwLCwsLSwsLCwsLCwsLCwsLCwsLCwsLCwsLCwsLCwsLCwsLCwsLCwsLP/AABEIAOEA4QMBEQACEQEDEQH/xAAcAAEAAQUBAQAAAAAAAAAAAAAABQECBAYHAwj/xABCEAACAQIDBQUGAwYEBQUAAAABAgADEQQSIQUxQVFhBhMicYEHMlKRobFCcpIjYoKiwdEUM3PwQ7PC4fEVJDRjsv/EABsBAQACAwEBAAAAAAAAAAAAAAABBAIDBQYH/8QANBEBAAIBAgQDBgYCAgMBAAAAAAECAwQREiExQQVRcRMiYaGxwRQygZHR4ULwBiMzNFIV/9oADAMBAAIRAxEAPwDuMBAQEBAQEBAQEBAQEBAQEBAQEBAQEBAQEBAQEBAQEBAQEBAQEBAQEBAQEBAQEBAQEBAQEBAQEBAQEBAQEBAQEBAQEBAQEBAQEBAQEBAQEBAQEBAQEBAQEBAQEBAQEBAQEBA1yj26wDNl78Kebq6qeoYra3rNEanFvtu6U+D62Kxb2czE+W0/KJ3TeEx9KqL0qiVB+46t9jNtbRbpKjkxXxztesx6xsyJk1kBAQEBAQEBAQEBAQEBAQEBAQEBAQKMbC50A3wND7We0anQumGtVqfEf8seVve+g85Ty6uK8qc5+T0Ph/gOTN7+f3a+Xef4/wB5Nk7I7bGMwiVdA3u1ANwcb7cuBt1ljFk46RZytfpZ02e2Pt29OyZmxTeONrinTdzuRGY+QBJ+0TyTWJtO0PmOxAA6CcLq+pV92IhclUg3BseY0PzjZMzvG09G/ezLa+Mq41KXfu9II71Vc5xlAyrYtcg52XcecuaW15t15PM+O4dNjw8UUiLTPKY5evTk7FOi8iQEBAQEBAQEBAQEBAQEBAQEBAQMLbO1EwtB61W+RACcoudSAAB5kdOcxvaKxvLdgwWz5Ix06y412r7eVcWSq/s6XBQd/wCc/i+3TjOXl1F8nLpD2/h/hGHS+9PvX8/L0/nq09mubmaHW3bV2C7WHA1bNdqL2DgbxyZeo5dTN+DN7OefRyfFfDI1lN68rx0+Pwl1yn2vwJW/+KojozhW/SdZ0YzY5jfih4+3hurrPDOK37TP0ah277c0alBqGHYsH0qPYqCvFFvqb7id1r236VdRqqzXho7fhXguWuSM2eNojnEd9/j6OU1XuSZRh6yVoksXUvYpRF8W/wCL9ivkv7Q/U/aX9FHuzLyP/I7T7SkdtpdRl15sgICAgICAgICAgICAgICAgICAgWV6KupVgGVgQQdQQd4MJiZid4cI9oPZj/A4gZP8mrc0zyI3oeo+05eoxcFuXR7jwjX/AInHtb80dfj8Wqyu7LJwuDd9w9eEREzO0Mb5KY43vOz1roU03+bZR8t8cER1n9ubXGovf8lOXnPL+/kxmcninorH6kiTtHlLGb5e9qx+kz94elNPjvbmEI+usTEeUkWy/wD1Wf3j7yyU2cr/AOVUVj8J0PpxPyjbyknPan/kpMfGOcJbsf2hfZ2Iuyk030qLxI+JTuJHy3jS95sw5ZxW+HdT8R0NNfiiaTzjpPb0l2jA9osLWph0r08p+JgpHmDunTrlpaN4l4rNo8+K3DekxPogO03tAoUUIoOtWpuBXWmvW4949B6kTTl1Va8q85dLQeCZs8xbLE1r8es+kfefm0jsZ22qU8aTXqM1KubPmJOVvwuBw5EDhw0ErYM9ov708pdrxTwrHfTx7GsRanTbvHeJ8578/u7SDfUTpvFKwEBAQEBAQEBAQEBAQEBAQEDnntmZThsOv4jXLDnkWm4f6tT+YlTWTHBHq7//AB2tp1Npjpw8/wB4cvwmGW93PC9uQ5mc+td+c9Hq82aazwUje0/L4y8Nq9oLeCkLdBvPnyE21rNo8oUcmWmG3P38n09PKEMVqPqzZei7/UzPelekNc11Gbne20eULk2enEM3mTHtZI0GPvvP6venhqa7lqIeaVGU/WR7We6fwNP8d4/Vn4VAxsamf/UAWoPKou/1kTwW6xsmv4nD+W3FHlLO2jg6lNQW8SHc++3R7b/P68Jhak1684bsWSmWd8fu37x5+sfdFX38CLXG+3Ig8QeB+xuJrmq7iz8W9Z5WjrH8fBRnJ3xs2cSgMI3dm9lnafv6X+HqH9pSHgJ/FT/uPt5To6XLxRwz1h4zxvQexye1pHu2+U/236W3CIHlWxCrvPp/vd6wI+ttUg6AWG/ibSN07JQGShgbRxpRlVeIZm6WKhR6kn9JkSmChtQH3hbyjc2Z1NwwuDcHiJKF0BAQEBAQMLbW0Bh8PVrEXFOmz2va5A0W/U2HrMbW4azLbgxTmy1xx3mI/do2yvarSOmIpMh+Kn4lP8J1H1lOmtj/ACh6DUf8byV54bRPwnlP8fRMv7RMFlurVHNvdFJ1/mYBfrNs6vFEdVKvgWtmdprt8d4+0zLlna3tI2KrNWbolJAbhRfRRzN9SeOnACUMl5zX59Hp9LpaeH4OGvO0/Oe0ekNYxdYgZAbs2rHmeJ8hwmVY4uc9IRmvOGPZ153t1n/e0dnhQw9twJYkDddmJ0AA4knhJm02naGOPFTBWbWn1mXSuy/sqq1VFTGOaCnUUqdjVtwzsbqnkAT1B0lrHpY62cTV+OWmeHBHLzn+G9YT2d7Opj/4wc86r1Kh/mYgelpYjHSOzkX1uovO83n99vouxXYDAuNKRp8u7qOoH8F8h9VMicVJ7Jx67U0neLz+s7/Vo3af2YPSUvh27xRrawDjzC6N5qB+XjK2TTbc6u1pPG4tPDnjb4x92obK2w9BjTqjNTOjo2unSV6225S7GXDGSIvSefaTaeBFN1NMhqbgmkx3a76bngDu6aNwkTWKz8JK3tmrvHLJT5/1KMqLY6XsdRffysRwIIIPUGa5jadl3FljJSLQrTpMzKqKzuxsqqCWY8AAN5k1rNp2hjmz0xV4rztDp3YT2eYmlXpYnEOKOQ5hSTxObggio3uqNdQL35iXsOm4Z4peW8R8YjPScVI5T3n7OqS24BAgduUMtRXH/EOU/mC3B/Sp/SJEphiIDISysNtlQModGI5eO3TwxubLMRVLa6EneeJtewtwAubDqecbmzFcG1l3mwHQk2vA2jD0QiBV3KLD+56zJi9ICAgICAgaV7W8Z3ezsnGrVpp6Amqf+Xb1lfVW2xz8XX8DxcesrPlEz9vrLiBM5b3W5nMbImy01Lv0pr/M3H0Ez22r6qk24s0zPSkfOf4j6vDCjNdzx3eQ3f3my87Rwwraas5JnLbv9HXvZJ2UUIMbWW7NcYcEe6u41LfE2oH7uv4pc02Lhjinq874xrZy5PZVn3Y6/Gf6dPllxSAgIHKfa32WCj/F0lsL2qgbhfc3kfv5ynqcXLjh6HwXWzFvYXnlPT+Gg7Mbvab0DyzJ0O7+3peVqzvWau5lj2WSMsek+jCZ77+OvroG+fhPmTMJjeu/k20/6801jpbnH3dW9jOxkFKrimANRqhpITrlRQpNuRLE36KJe0tIiu7zPjuotbP7PtH1dLlpw2Pj8T3aX4khV8z/AEGpPQGBjUNqA+8LHpI3Tsx8ZXWoy3NgL5RpvI8RvuuFuOQBPEgCOo1Pa+2u8Y0sNTWplNmqVL9ypG+y/wDEYf7I3QlgKmIf3sXUNtCKKqFXpYKSPUyRk4Vq6g5cR3oB8S1lV18i1OxU+YbykCWoM+UPlNvxJmz26034+R/l3GEp7DbYBQHQm2hvYHqdNJlux2UpbTPeC50JseAF+XH/AHwjcTElBAQEBA5V7bsWc2FpDlVqEdfAq/8AX85S1k8oh6X/AI7SOLJefhH+/tDlplLZ6fiBITu8EN0c/Ezfe32E3be/EeUOba0/h7285n67MvB4UuUproajJTB5F2Cg/WYxHFfZtvb2Onm0do+z6ewmGWlTSmgyoiqigbgqgBR8gJ13gJmZneXrCCAgIGHtjBCvh6tIi+dGUX528J9DY+ki0bxszx3ml4vHad3zRg62R1Ybgbfwm6n6EzkRyl9AyxF8U/GFa73YkcWY/qBP3tM6x+aFfJb3cV3UvY1tlQlXDOQGL95Tud9wAyj9N/nylnS5I24XE8d01ovGaI5Tyn1dQlx59AbexX7VU5LmA5lrrcdQFYfxyJTCODwlDbRxTVLIhINYsoI3rh0NmI5F21vyK/DIE72d2AjIGZR3Y0RNwYDS7c15DjxveTCJbUiAAAAADQACwA6CShj43Z9OqPGuo91ho6/lb+m48biBq+Ipth6pU6i1zyZTexHI6HyI5WvCXir5aluDgsPzD3vmCD5hjxkJer4gAhdST+FQWY+SjUwNr2fUZqSlgQbahhY8rkcL7/WZMWRAQEBAj9q7EoYm3f0w+W4BuQQDvF1INpjNa26w248+TH+S0x6ShMZ7PsE4IVHQ8xUdh+lyR8rTXbBSey3i8U1WOfzb+vP+3Ie2nZxsBiMh1RhmptzHLoRylDLi4LbPV6DW11WPi6THWGv06dlt1J/mMn/P9GE/+tPwtP1SexHC4rDsdyYigx8lqKT9pjj5ZY9W7VxxaS+3/wAz9H0tOs8CQEBAQLXcAEnQAEk9BvgfLBN1vuuL+V9Zx5nez6JWvBhiJ7RH0eat4E62myPzWU8n/hxR8YZK1SrAgkEG4INiD0M0ujymNpbLhfaFj6agCuWA+NEY/Mi83Vz5I7udl8J0d534NvSZh0j2b7drbQoVjilpuEqBF8AAPhDG43cR85ewXteu8vM+J6bFp8sUx79O7J7RUxRLZNxpM6jfYrodeWqzbLnQgcNSs5t+DC0kXpo3/b5SB0mjTCqqjcoCjyAsJkhfAQIHtWotRPE1Gp+jIzn601kSmGsVsRcr/wDXWRR6o39GkEtz2BhlWiGA8T+JjxOpsL8hutMkJKAgICAgWVKoXfAwqm1lXerW9IHO/bJi6dWhhipuwquLbiBk105Xyypq/wAsO94BM+2vHbb7ubvTBp026ZD00sPqrn1EqTO21nfpXecmKe/OP1/t4Oumo36HzGjD5/eY35W3b9NPFj2n0fRHY7bIxeDp1L3cKFqfnAFzbhfRvWdTFfjrEvC6zTTp81sc9unp2Tc2KpAQEDVPaVtkYfAugNqlcGknMAj9q/TKhOvMrzmnPk4KTLoeGaWdRqK17Rzn0j+ejgmKHg0/EconMp1e11M+5wx1nkx6n+Yqjcov/QTZX8kz5quXnnpSP8Y3+0PS81rsSCETLtXsrdaGzUJBzVnqViN2hY0kOvAikN1508McNIeI8Tye01Np8uST2xWFRix1JGXoBroPmdeOnKbFFGU0s68mp5PVLkfMFv0wju3fZ2Iz01PG1m8xvmSGTAQNe29U7yqqjdTuTy7xhYfpQtf84kTKYamxvVpgfjqPiD/pqvd0/ncGQlteztommMtrry5eUbmycwmIFRAwFgb7+hI/pMmL2gICB516uUX+UCNq1rwITbO06dIXdgDwG9j5CYXyVpG9pWNPpM2otw4q7/SPWXI+1G0+/q5idBcKBuUcdeJPHyE5mXNOS2/Z7Xw/w+ujxbdbT1n7R8GDsshs1I6Z9VPJtP7L8rcZNOccJqN8doyx26+g40Kv4SDY3/C/uhj+6wspPAhTxmHWNu8Mt4pf2lfy2+Upfsf2pqYCtcAtTOlSmdLjpyYa29eZmWHNOOfgw8Q8Opq6eVo6T9p+H0+TumxdtUcXTFSg4YcRuZTyZeH25Tp0vW8b1l4nPp8mC/Bkjaf96JCZtJAjNubdo4RM1Vhe11QWzN5Dl1OkwvkrSN7LGm0uXUX4Mcb/AEj1cO7S7aqY7EM7HTcB+FEG5V+5PE+gHKy5ZyW3n9Ie50OippMXDHXvPn/UIDEOBdzoqghL/Vois/ljr3JyRzzW/LHT+WHhEJN7Es5ACgEsb6KoA1J6DiZttG8xWFTDbhrbNk5b8/SOzaaHYLaLKGOEqAEX1eiD6oamb0teZ/h7tH/7Gm323+UoXauy6uHNqiMra2DKyseGisASLkajSa5x2idpharq8WSs2raJd5bZHcYLDKN9ClTpt1GVQx/UL+pnSiNoeJvfjvNvOUViMQo94gX0Fzv8pKFaJDKVJtxVgRw137rg/wDfS8DMwGOZGt7rcvwv+X+28eWpx3Nk4m2Ftqpv0t/W0y3Rs8a21GbRRlHO92+1l89fSNzZF7XrUqFAtWa2YWCr7zXPurxJY36m59YSgNmh2Z6rU3Z3tcU0ZxTQe5TuoO4G9uZPCNhKUmLWC+8xyrxFybfTjytA3TD0QiKq7lAUeQFpkxekBAQIvbtTKq+Z/wB/eBCNi4HJe1uFqUq7ZmZkcllYkk6m9ieJE5eoxcN9/N7jwjWVzaeKxymvKY+/6oAmaXUmVl7G43jdMoabRunly4pMwstZVswPuuu7Xpb5eU2zHHzjq59b/hp4bc6T8v6YNLCktkN1YaWb3hyB+Icjv8980z8V6tpxxvHvV+cfzD3T/EYR8yl6TcGUkfI7pjEzWd45Nk1w6iu1oi0eUp7D+0fHoLd4rfnpqT8xYn1m+NVkj4udfwLR26RMek/zutxftBx9QW70qOVNEW/rYsPQiLarJPfZOPwPR0nnEz6z/GyJp4eviX8RZidSSST5sSfqxmj3rz5ujvi09do2rHlH8MjHVKGFplQQ9S2tj4F9fxHru5X1mdY26c5+ivktOSOLJ7tPLvPr5Q1R6prNc+7w68tOQm3aMcfFTm06q0TttSOnx/p2D2Mdnk7tsY4Bcs1OjfXKo0dhyZjcX5L1Mtaam1eJxPGdRNsnso6R9XUZZcVZUphrZgDYgi4BsRuI6wK1EDAqRcEEEcwdDAxcDsynRuUXxHex1Y9L8B0GkCP7T4de7DgWbMq3G830Hy335AyJTDUqi1UN6TC3FHXNTPlbVPS6/uyNkq1O0eIAs+FzHnSqIfq4U/SRwm7DbaOJqHwUFX96vVNS3UUx4b+ok7G70o7LYk1azmtVsbFvdXoibl+/WB0nBUFp01VPdAFuvG55k779ZkxDhE7wVMi5x+K2u62/jpcep5wPeAgICBhbXwfe0io97evmP76j1gaDUxJUkNcEGxB3g9YETt6itekVO/eDyM15McXrst6LVW02WLx07+jnNekUYq28GcuazE7S91TLW9ItWeUpnst2VxGPY9yqhV956jFU328IALMd+4W5kTfjwWtzczWeK4sE8PWfKGz472Y4qiO8olGZdf2btmv0VlH0JPSZ201o5xKnj8ZxZJ4cldvm1PG1yfBVUK66Wa6j+FhqnlqOgmqZi3Ky9SuTF72Cd48u36LaW36lEZWZgvw10z0z+WotwfpI9lP+M7svxeGZ/wC6s1nz/uOTGr7RRzcGkv8Apulvlea/Z2jrCzXU4pj3cv0YtTHoN9T5Mo+15lGO3aqL6nDH5sv0hY23Wy5KWYjpe3qTM/ZT/lKv+MxxP/TSbT5z/MsTuWc3qG/QbvXnJ4orG1URgyZp4s07/Dt/bMpC00zLoVpEOy+xvaythmwxID03Z1HNHNz8mJ+Y6y9pckTXh8nlfG9Namb2va31dBr11QXY2/r5CWnEYWz9rLVdltawuuu/n6yN0vTbVYph6hU2bKQp/ebwr9SJKGoL2hxCfiDfmF/rvmLLZKVq9avRpVWp+EqWsl21YkK2Xf7lrfnbkJKEYCD9fpvkSlObF2HSNNalVFqO4DeMZgoOqgKdAbbzvvfpMkMfb2zEpBWpqFUtYqNwNiQVHAaHQabuZkCLoVLtlRS7fCguR+bgo6mwkbJbfspHWkBUABG4A3svAE7r+UyYsyAgICAgIEVtjYFLE6sCr/GmjeR4EecDXT2BJOuJ0/0tf/3AhNqdjcP3/wC0ZnSnvGgLmwNmI3AEnd/51WxVtbildxa/NixTirPL5x6JrB4ijSt3a5LDKMvhsOQtwm1SZqbTVjvPqSYGpduuyLYo99hyDUA8SGwz8iG4N57+Y4182Hi5x1djw7xKMH/Xk/L5+X9OevsTGUr3oV152RiPpoZUnHeOz0FdVpr9L1/dGVUBJzohPHNTUN66Xkcdo7sp0uG3PaJSnZzspWxrEYagpCmzVDZKanfYsd53aKCdRpNtK3uo6jNpdLO0xz8ohtFX2VY1Fue5fT3aVRi3oHRQfnMraa3m0Y/GcO+01mIaZj8E1GoUcEFTYgix+UqzExO0u5ivW9YtWeTxBmLfCQ2JjatKvTbD5u9zDIqAlmPwhRvvr/4mVOLijh6q+r9jbFMZvyu37WpVTSpVqoyO6oKtPNmCOVF1U8r39ed51Y6c3grcMWmKzvHZhYZG95bi2t4Qwdo9pFzZalZL/C1XxD+FAwHzjmPGlWpVQTTqI5G8KbkeY3/SRzG0bF2/SWgqNcGmoQWF7hRYbtx01vMt0bMKvtWlWxFqlNe7YZc2quORLqQbcxe3y1DcFFhpukoWYigrrlcXBtp5aiAw9BUXKiqq8lAA+QgekBAQEBAQEBAQOebWzO7EcWJ+ZgRNTC1d9wPqYE52c2bSrKVeo61eGq2I6AjXygRdbtGmHxz4Q1MzIVUNaysxUNlGp1F7ecw9pHFwrH4XJ7L2u3JPpjbi8zV0ftrZtDFIVqoCbaMNHXqrf03TC9K3jmsafVZcFt8c/p2n9G2dlsLSpYSlTo+4ihepb8bN+8WuT5zKIiI2hqyZLZLze3WUtJYOYe2Ts9mRMVTXUEJVsN4PuN89PUSrqabxxQ73guq4bzht0np6tB7LdkMTj2/ZLlpg2as4PdjmF+Nug9SJXx4Jvz7OrrfE8en92OdvL+XVuz2ysLsx2ppTNSoFAqV2INQkjMVAtZVsV0B872vL1KRTlDyuo1WXUW4rz+nZmbe2uHVQoNg2im12c6KCRcBdSfS+ltcploiGrVGq4thSQsad8tk8JqsPeJP4aY1sOQ48UDZtndiERQGfL+7RVQB0uwN/OwmSN1do9lNLqe8y6gMPGOqsNb+VjI2N0NUpDKWW+YaOvFhwPU8j5c5Gyd1MNhmqsq0hmLC41sMuniY8BqIG+7MoOlJVqMGYCxIvboNd9hYX6TJiyoCAgICAgICAgICBpFfw1HU8GI+un0gWuAYGHWw9tRpAwcB2Sw2OrOamenXB73OhWzm4uWDDfex0Ivea5xVmd1zHrstKcHKY6bTDM2vs7E07qtN2ynRlRmVl/hvlM2Kkbd3rR2ZjRYNhybj3lqUyPkWDfSQTEdpblsLBtSohX94ksRvtfhfyAkoSEDzxFBaiFKiq6sLMrAMpHIg6EQmJmJ3hdSphVCqAqgAAAAAAbgANwhDSdpK/fVSysL1G1IIBAOVbHj4QshKD2rVPDeKdQg8nbLTU+gdoS27sTgVRGYDdamvRQqsbeZI/SIhEtmkoIGk9oUFPEsdwKhz5NcH+ZSZEsoV7I4padRw2guyA8rNmUeVm+gjdGzcaVdW91la2+xBkoekBAQEBAQEBAQEBA1btbgSpFZd2i1OnBW/p8oERhqt4HvUW4ge/ZWj/AO6J4BGv6kAf76QNygICAgICBQiBzraVJWqVQu4lwnK2a4IPw3A15WmKezY+yeLFim7NZ187AMPPQfWTBLY5KFGYAXOgGpJ3AQNB7Q1e+d24Oyot9CKa6kn0zt/EBvmO7LZHbLq3TP8AGzOPysfD/LaBtnZRbtUbkqqPUkn7L85MIlsklBAQEBAQEBAQEBAi9s7SFNSoAZiLEHUAHmOPlA0SgwFXLfQ3sPrpAluECZ7JUfDUfmwX9Iv/ANUDYIFIFYCAgIEP2iaoqBlPg3MPPcTzHCx0kSmGo16mubj94SvTEAMADYk3sTlN95KHnxI9fzYjYE2pWRLmxX4mF/mQR9ZPEbMZtpNW0eooUam3uC3E79fMnmBG5s1jauNTEMUw92pAEVKnxjeyU+dyPE3S3kG9bO7PUEprmRXewu51N7a5T+EdBMmO6QwOBSiCKYsC2Y3JOtgN56AQMmAgICAgIFt4C8BeAvAXgaHtrEnPUHHOw+pgYvZzZArNVqMxvSW6AcWIa1zy03dYGaG0gT+w8WlOiFY2N2J0PE6ajpaBkLthS1lFxcC50vc20ECRvAZoC8BeBUmBY4DAg6gixHSBFYLs/SRizAVDfw5wCFHCw3E/vfaBG9rsBSyJZFGYkEWFiAL3K7t/3EiUw1Spg3UeCtWTor5/QZw3yEJSK9iK1QBq7mpxyVKpb0KKoQnpu6wjdZTAp6aADTl0kJbvsJ6hpDvFK20XNo2XhmHD11mUMUheAvAXgLwKgwF4CB55oFM0CheAzwPGpjFXewHnA0jbmtRyNQXYj5wJPsP4Vq33lk+QB/uYGDtW+HqHMD3ZN0a2ljwJ4EboHmm3U+IfOB7YLFhnUjUZ119RA3LvYDvoAVYDvYDvYDvYFe9gR21dnivlOcqVBA0zDWxOlxyHHhAjKWw6i1EOZGVXRjqwNlYHQWtw5yNk7tl7yShiU9n0hVNXKC5N7nWx4lRuBPPfAzO8gVzwK54DPArmgAYFc0BeBjl4FjPAsarA8alcjhA12q9fjSJ8mX+pgY1U1iP8lv1J/eAwDVkqBu7KjUHUbvQ+UCY/9RPEGB5nHJxA9VECJp7QV62UWBzXO4AAcvQQNjTE3gequYF1zAuUmA1gVuYC5gUzmAzmBcHMC5WMC8EwLheBeAYFwBgXAQK2gVAgVtAxysCmSBaacCw0oFpowLTh4FDhhAocKOUCn+DHIQAwoHAfKBcKMCuSBXJABYAqYDIYFO7gUNIwK91AClAuFOBcEgXAGBeLwKgwLwYFc0C4NAZoDLAoVgMsCmSAyQKZYFckCmSAyQGSBTJAZIFDTgO7gVyQKZIDJAZIFckBkgMkCuSBXLAZYDLArlgVywFoC0C+0BaAtApaBXLAWgUtAWgLQGWAtAWgAIC0BaACwFoDLAZYC0BaBW0ARAWgLQFoACAtAraBWAgBAQFoC0BAWgBAQKQK2gUtAQFoC0CoEBaAtApaBW0BAWgBAWgLQFoCAgVgICAgICAgIAQKQKwECkBAQKwKQKwKQECsBAQEBAQEBAQP/9k="/>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3" name="2 Imagen"/>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07975" y="1412776"/>
            <a:ext cx="2143125" cy="3439269"/>
          </a:xfrm>
          <a:prstGeom prst="rect">
            <a:avLst/>
          </a:prstGeom>
        </p:spPr>
      </p:pic>
    </p:spTree>
    <p:extLst>
      <p:ext uri="{BB962C8B-B14F-4D97-AF65-F5344CB8AC3E}">
        <p14:creationId xmlns:p14="http://schemas.microsoft.com/office/powerpoint/2010/main" val="416669676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323528" y="4941168"/>
            <a:ext cx="1224136" cy="1184995"/>
          </a:xfrm>
        </p:spPr>
        <p:txBody>
          <a:bodyPr>
            <a:normAutofit/>
          </a:bodyPr>
          <a:lstStyle/>
          <a:p>
            <a:pPr marL="0" lvl="0" indent="0">
              <a:buNone/>
            </a:pPr>
            <a:endParaRPr lang="es-MX" dirty="0"/>
          </a:p>
          <a:p>
            <a:endParaRPr lang="es-MX" dirty="0"/>
          </a:p>
        </p:txBody>
      </p:sp>
      <p:graphicFrame>
        <p:nvGraphicFramePr>
          <p:cNvPr id="5" name="4 Marcador de contenido"/>
          <p:cNvGraphicFramePr>
            <a:graphicFrameLocks noGrp="1"/>
          </p:cNvGraphicFramePr>
          <p:nvPr>
            <p:ph sz="half" idx="2"/>
            <p:extLst>
              <p:ext uri="{D42A27DB-BD31-4B8C-83A1-F6EECF244321}">
                <p14:modId xmlns:p14="http://schemas.microsoft.com/office/powerpoint/2010/main" val="3058925251"/>
              </p:ext>
            </p:extLst>
          </p:nvPr>
        </p:nvGraphicFramePr>
        <p:xfrm>
          <a:off x="2915816" y="260350"/>
          <a:ext cx="5977359" cy="504085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 name="1 Imagen"/>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67544" y="3933056"/>
            <a:ext cx="2555776" cy="2694605"/>
          </a:xfrm>
          <a:prstGeom prst="rect">
            <a:avLst/>
          </a:prstGeom>
        </p:spPr>
      </p:pic>
    </p:spTree>
    <p:extLst>
      <p:ext uri="{BB962C8B-B14F-4D97-AF65-F5344CB8AC3E}">
        <p14:creationId xmlns:p14="http://schemas.microsoft.com/office/powerpoint/2010/main" val="4061351994"/>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3779912" y="4365104"/>
            <a:ext cx="2592288" cy="1944216"/>
          </a:xfrm>
        </p:spPr>
        <p:txBody>
          <a:bodyPr>
            <a:normAutofit/>
          </a:bodyPr>
          <a:lstStyle/>
          <a:p>
            <a:pPr marL="0" lvl="0" indent="0">
              <a:buNone/>
            </a:pPr>
            <a:endParaRPr lang="es-MX" dirty="0"/>
          </a:p>
          <a:p>
            <a:endParaRPr lang="es-MX" dirty="0"/>
          </a:p>
        </p:txBody>
      </p:sp>
      <p:graphicFrame>
        <p:nvGraphicFramePr>
          <p:cNvPr id="5" name="4 Marcador de contenido"/>
          <p:cNvGraphicFramePr>
            <a:graphicFrameLocks noGrp="1"/>
          </p:cNvGraphicFramePr>
          <p:nvPr>
            <p:ph sz="half" idx="2"/>
            <p:extLst>
              <p:ext uri="{D42A27DB-BD31-4B8C-83A1-F6EECF244321}">
                <p14:modId xmlns:p14="http://schemas.microsoft.com/office/powerpoint/2010/main" val="3433777719"/>
              </p:ext>
            </p:extLst>
          </p:nvPr>
        </p:nvGraphicFramePr>
        <p:xfrm>
          <a:off x="323528" y="333375"/>
          <a:ext cx="8496623" cy="439176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 name="1 Imagen"/>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915816" y="4077072"/>
            <a:ext cx="3240360" cy="2160240"/>
          </a:xfrm>
          <a:prstGeom prst="rect">
            <a:avLst/>
          </a:prstGeom>
        </p:spPr>
      </p:pic>
    </p:spTree>
    <p:extLst>
      <p:ext uri="{BB962C8B-B14F-4D97-AF65-F5344CB8AC3E}">
        <p14:creationId xmlns:p14="http://schemas.microsoft.com/office/powerpoint/2010/main" val="158437621"/>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Marcador de contenido"/>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619672" y="1268760"/>
            <a:ext cx="2619375" cy="3843784"/>
          </a:xfrm>
        </p:spPr>
      </p:pic>
      <p:graphicFrame>
        <p:nvGraphicFramePr>
          <p:cNvPr id="5" name="4 Marcador de contenido"/>
          <p:cNvGraphicFramePr>
            <a:graphicFrameLocks noGrp="1"/>
          </p:cNvGraphicFramePr>
          <p:nvPr>
            <p:ph sz="half" idx="2"/>
            <p:extLst>
              <p:ext uri="{D42A27DB-BD31-4B8C-83A1-F6EECF244321}">
                <p14:modId xmlns:p14="http://schemas.microsoft.com/office/powerpoint/2010/main" val="933789649"/>
              </p:ext>
            </p:extLst>
          </p:nvPr>
        </p:nvGraphicFramePr>
        <p:xfrm>
          <a:off x="4355976" y="333375"/>
          <a:ext cx="4330824" cy="57927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276014897"/>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427984" y="4437112"/>
            <a:ext cx="3816424" cy="2232248"/>
          </a:xfrm>
        </p:spPr>
        <p:txBody>
          <a:bodyPr>
            <a:normAutofit/>
          </a:bodyPr>
          <a:lstStyle/>
          <a:p>
            <a:pPr marL="0" lvl="0" indent="0">
              <a:buNone/>
            </a:pPr>
            <a:endParaRPr lang="es-MX" dirty="0"/>
          </a:p>
          <a:p>
            <a:pPr marL="0" indent="0">
              <a:buNone/>
            </a:pPr>
            <a:endParaRPr lang="es-MX" dirty="0"/>
          </a:p>
        </p:txBody>
      </p:sp>
      <p:graphicFrame>
        <p:nvGraphicFramePr>
          <p:cNvPr id="5" name="4 Marcador de contenido"/>
          <p:cNvGraphicFramePr>
            <a:graphicFrameLocks noGrp="1"/>
          </p:cNvGraphicFramePr>
          <p:nvPr>
            <p:ph sz="half" idx="2"/>
            <p:extLst>
              <p:ext uri="{D42A27DB-BD31-4B8C-83A1-F6EECF244321}">
                <p14:modId xmlns:p14="http://schemas.microsoft.com/office/powerpoint/2010/main" val="1264314317"/>
              </p:ext>
            </p:extLst>
          </p:nvPr>
        </p:nvGraphicFramePr>
        <p:xfrm>
          <a:off x="467544" y="476672"/>
          <a:ext cx="7632848" cy="564949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 name="1 Imagen"/>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148064" y="4437112"/>
            <a:ext cx="2228850" cy="1752600"/>
          </a:xfrm>
          <a:prstGeom prst="rect">
            <a:avLst/>
          </a:prstGeom>
        </p:spPr>
      </p:pic>
    </p:spTree>
    <p:extLst>
      <p:ext uri="{BB962C8B-B14F-4D97-AF65-F5344CB8AC3E}">
        <p14:creationId xmlns:p14="http://schemas.microsoft.com/office/powerpoint/2010/main" val="3426210326"/>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3707904" y="4005064"/>
            <a:ext cx="4038600" cy="2304256"/>
          </a:xfrm>
        </p:spPr>
        <p:txBody>
          <a:bodyPr>
            <a:normAutofit/>
          </a:bodyPr>
          <a:lstStyle/>
          <a:p>
            <a:pPr marL="0" lvl="0" indent="0">
              <a:buNone/>
            </a:pPr>
            <a:r>
              <a:rPr lang="es-MX" dirty="0" smtClean="0"/>
              <a:t>	</a:t>
            </a:r>
            <a:endParaRPr lang="es-MX" dirty="0"/>
          </a:p>
        </p:txBody>
      </p:sp>
      <p:graphicFrame>
        <p:nvGraphicFramePr>
          <p:cNvPr id="5" name="4 Marcador de contenido"/>
          <p:cNvGraphicFramePr>
            <a:graphicFrameLocks noGrp="1"/>
          </p:cNvGraphicFramePr>
          <p:nvPr>
            <p:ph sz="half" idx="2"/>
            <p:extLst>
              <p:ext uri="{D42A27DB-BD31-4B8C-83A1-F6EECF244321}">
                <p14:modId xmlns:p14="http://schemas.microsoft.com/office/powerpoint/2010/main" val="1171793659"/>
              </p:ext>
            </p:extLst>
          </p:nvPr>
        </p:nvGraphicFramePr>
        <p:xfrm>
          <a:off x="755576" y="404813"/>
          <a:ext cx="7931224" cy="619253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45755489"/>
      </p:ext>
    </p:extLst>
  </p:cSld>
  <p:clrMapOvr>
    <a:masterClrMapping/>
  </p:clrMapOvr>
  <p:transition spd="slow">
    <p:wheel spokes="1"/>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Marcador de contenido"/>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611560" y="1556792"/>
            <a:ext cx="2746375" cy="3625842"/>
          </a:xfrm>
        </p:spPr>
      </p:pic>
      <p:graphicFrame>
        <p:nvGraphicFramePr>
          <p:cNvPr id="5" name="4 Marcador de contenido"/>
          <p:cNvGraphicFramePr>
            <a:graphicFrameLocks noGrp="1"/>
          </p:cNvGraphicFramePr>
          <p:nvPr>
            <p:ph sz="half" idx="2"/>
            <p:extLst>
              <p:ext uri="{D42A27DB-BD31-4B8C-83A1-F6EECF244321}">
                <p14:modId xmlns:p14="http://schemas.microsoft.com/office/powerpoint/2010/main" val="86232410"/>
              </p:ext>
            </p:extLst>
          </p:nvPr>
        </p:nvGraphicFramePr>
        <p:xfrm>
          <a:off x="3707904" y="404664"/>
          <a:ext cx="4978896" cy="61926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652810369"/>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900113" y="620713"/>
            <a:ext cx="7488237" cy="863600"/>
          </a:xfrm>
          <a:prstGeom prst="rect">
            <a:avLst/>
          </a:prstGeom>
        </p:spPr>
        <p:txBody>
          <a:bodyPr anchor="ctr">
            <a:normAutofit/>
          </a:bodyPr>
          <a:lstStyle/>
          <a:p>
            <a:pPr fontAlgn="auto">
              <a:spcAft>
                <a:spcPts val="0"/>
              </a:spcAft>
              <a:defRPr/>
            </a:pPr>
            <a:r>
              <a:rPr lang="es-MX" sz="4400" b="1" dirty="0" smtClean="0">
                <a:latin typeface="Times New Roman" pitchFamily="18" charset="0"/>
                <a:ea typeface="+mj-ea"/>
                <a:cs typeface="Times New Roman" pitchFamily="18" charset="0"/>
              </a:rPr>
              <a:t>INDICE</a:t>
            </a:r>
            <a:endParaRPr lang="es-MX" sz="4400" b="1" dirty="0">
              <a:latin typeface="Times New Roman" pitchFamily="18" charset="0"/>
              <a:ea typeface="+mj-ea"/>
              <a:cs typeface="Times New Roman" pitchFamily="18" charset="0"/>
            </a:endParaRPr>
          </a:p>
        </p:txBody>
      </p:sp>
      <p:sp>
        <p:nvSpPr>
          <p:cNvPr id="3" name="3 Rectángulo"/>
          <p:cNvSpPr/>
          <p:nvPr/>
        </p:nvSpPr>
        <p:spPr>
          <a:xfrm>
            <a:off x="900113" y="1484313"/>
            <a:ext cx="7416800" cy="4608512"/>
          </a:xfrm>
          <a:prstGeom prst="rect">
            <a:avLst/>
          </a:prstGeom>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es-MX"/>
          </a:p>
        </p:txBody>
      </p:sp>
      <p:sp>
        <p:nvSpPr>
          <p:cNvPr id="4" name="6 Marcador de contenido"/>
          <p:cNvSpPr txBox="1">
            <a:spLocks/>
          </p:cNvSpPr>
          <p:nvPr/>
        </p:nvSpPr>
        <p:spPr>
          <a:xfrm>
            <a:off x="1042988" y="1628775"/>
            <a:ext cx="7129462" cy="4657725"/>
          </a:xfrm>
          <a:prstGeom prst="rect">
            <a:avLst/>
          </a:prstGeom>
        </p:spPr>
        <p:txBody>
          <a:bodyPr>
            <a:normAutofit/>
          </a:bodyPr>
          <a:lstStyle/>
          <a:p>
            <a:endParaRPr lang="es-MX" sz="1900" b="1" dirty="0" smtClean="0">
              <a:solidFill>
                <a:schemeClr val="bg1"/>
              </a:solidFill>
              <a:latin typeface="Times New Roman" pitchFamily="18" charset="0"/>
              <a:cs typeface="Times New Roman" pitchFamily="18" charset="0"/>
            </a:endParaRPr>
          </a:p>
          <a:p>
            <a:endParaRPr lang="es-MX" sz="1900" b="1" dirty="0">
              <a:solidFill>
                <a:schemeClr val="bg1"/>
              </a:solidFill>
              <a:latin typeface="Times New Roman" pitchFamily="18" charset="0"/>
              <a:cs typeface="Times New Roman" pitchFamily="18" charset="0"/>
            </a:endParaRPr>
          </a:p>
          <a:p>
            <a:r>
              <a:rPr lang="es-MX" sz="1900" b="1" dirty="0" smtClean="0">
                <a:solidFill>
                  <a:schemeClr val="bg1"/>
                </a:solidFill>
                <a:latin typeface="Times New Roman" pitchFamily="18" charset="0"/>
                <a:cs typeface="Times New Roman" pitchFamily="18" charset="0"/>
              </a:rPr>
              <a:t>Capítulo 1 </a:t>
            </a:r>
            <a:r>
              <a:rPr lang="es-MX" sz="2000" b="1" dirty="0" smtClean="0">
                <a:solidFill>
                  <a:schemeClr val="bg1"/>
                </a:solidFill>
                <a:latin typeface="Times New Roman" charset="0"/>
                <a:ea typeface="Times New Roman" charset="0"/>
                <a:cs typeface="Times New Roman" charset="0"/>
              </a:rPr>
              <a:t>Ajuste macroeconómico y concertación social.</a:t>
            </a:r>
            <a:endParaRPr lang="es-MX" sz="2000" dirty="0" smtClean="0">
              <a:solidFill>
                <a:schemeClr val="bg1"/>
              </a:solidFill>
              <a:latin typeface="Times New Roman" charset="0"/>
              <a:ea typeface="Times New Roman" charset="0"/>
              <a:cs typeface="Times New Roman" charset="0"/>
            </a:endParaRPr>
          </a:p>
          <a:p>
            <a:r>
              <a:rPr lang="es-MX" sz="2000" b="1" dirty="0" smtClean="0">
                <a:solidFill>
                  <a:schemeClr val="bg1"/>
                </a:solidFill>
                <a:latin typeface="Times New Roman" charset="0"/>
                <a:ea typeface="Times New Roman" charset="0"/>
                <a:cs typeface="Times New Roman" charset="0"/>
              </a:rPr>
              <a:t>«El programa de estabilización en méxico (1983-1991)»</a:t>
            </a:r>
          </a:p>
          <a:p>
            <a:endParaRPr lang="es-MX" sz="2000" b="1" dirty="0">
              <a:solidFill>
                <a:schemeClr val="bg1"/>
              </a:solidFill>
              <a:latin typeface="Times New Roman" charset="0"/>
              <a:ea typeface="Times New Roman" charset="0"/>
              <a:cs typeface="Times New Roman" charset="0"/>
            </a:endParaRPr>
          </a:p>
          <a:p>
            <a:r>
              <a:rPr lang="es-MX" sz="2000" b="1" dirty="0" smtClean="0">
                <a:solidFill>
                  <a:schemeClr val="bg1"/>
                </a:solidFill>
                <a:latin typeface="Times New Roman" charset="0"/>
                <a:ea typeface="Times New Roman" charset="0"/>
                <a:cs typeface="Times New Roman" charset="0"/>
              </a:rPr>
              <a:t>Capítulo 2 Reforma financiera y fiscal.</a:t>
            </a:r>
          </a:p>
          <a:p>
            <a:endParaRPr lang="es-MX" sz="2000" b="1" dirty="0">
              <a:solidFill>
                <a:schemeClr val="bg1"/>
              </a:solidFill>
              <a:latin typeface="Times New Roman" charset="0"/>
              <a:ea typeface="Times New Roman" charset="0"/>
              <a:cs typeface="Times New Roman" charset="0"/>
            </a:endParaRPr>
          </a:p>
          <a:p>
            <a:r>
              <a:rPr lang="es-MX" sz="2000" b="1" dirty="0" smtClean="0">
                <a:solidFill>
                  <a:schemeClr val="bg1"/>
                </a:solidFill>
                <a:latin typeface="Times New Roman" charset="0"/>
                <a:ea typeface="Times New Roman" charset="0"/>
                <a:cs typeface="Times New Roman" charset="0"/>
              </a:rPr>
              <a:t>Capítulo 3 Cambio estructural del sector externo.</a:t>
            </a:r>
          </a:p>
          <a:p>
            <a:endParaRPr lang="es-MX" sz="2000" b="1" dirty="0">
              <a:solidFill>
                <a:schemeClr val="bg1"/>
              </a:solidFill>
              <a:latin typeface="Times New Roman" charset="0"/>
              <a:ea typeface="Times New Roman" charset="0"/>
              <a:cs typeface="Times New Roman" charset="0"/>
            </a:endParaRPr>
          </a:p>
          <a:p>
            <a:r>
              <a:rPr lang="es-MX" sz="2000" b="1" dirty="0" smtClean="0">
                <a:solidFill>
                  <a:schemeClr val="bg1"/>
                </a:solidFill>
                <a:latin typeface="Times New Roman" charset="0"/>
                <a:ea typeface="Times New Roman" charset="0"/>
                <a:cs typeface="Times New Roman" charset="0"/>
              </a:rPr>
              <a:t>Capítulo 4 Informa anual de Banco de México: 1994</a:t>
            </a:r>
            <a:endParaRPr lang="es-MX" sz="2000" dirty="0" smtClean="0">
              <a:solidFill>
                <a:schemeClr val="bg1"/>
              </a:solidFill>
              <a:latin typeface="Times New Roman" charset="0"/>
              <a:ea typeface="Times New Roman" charset="0"/>
              <a:cs typeface="Times New Roman" charset="0"/>
            </a:endParaRPr>
          </a:p>
          <a:p>
            <a:pPr indent="-274320" algn="just" fontAlgn="auto">
              <a:spcBef>
                <a:spcPct val="20000"/>
              </a:spcBef>
              <a:spcAft>
                <a:spcPts val="0"/>
              </a:spcAft>
              <a:buClr>
                <a:schemeClr val="accent2"/>
              </a:buClr>
              <a:buSzPct val="170000"/>
              <a:buFont typeface="Rage Italic" pitchFamily="66" charset="0"/>
              <a:buNone/>
              <a:defRPr/>
            </a:pPr>
            <a:endParaRPr lang="es-MX" sz="1900" b="1" dirty="0" smtClean="0">
              <a:solidFill>
                <a:schemeClr val="bg1"/>
              </a:solidFill>
              <a:latin typeface="Times New Roman" pitchFamily="18" charset="0"/>
              <a:cs typeface="Times New Roman" pitchFamily="18" charset="0"/>
            </a:endParaRPr>
          </a:p>
        </p:txBody>
      </p:sp>
    </p:spTree>
    <p:extLst>
      <p:ext uri="{BB962C8B-B14F-4D97-AF65-F5344CB8AC3E}">
        <p14:creationId xmlns:p14="http://schemas.microsoft.com/office/powerpoint/2010/main" val="208628780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548680"/>
            <a:ext cx="4038600" cy="5577483"/>
          </a:xfrm>
        </p:spPr>
        <p:txBody>
          <a:bodyPr>
            <a:normAutofit/>
          </a:bodyPr>
          <a:lstStyle/>
          <a:p>
            <a:pPr marL="0" lvl="0" indent="0">
              <a:buNone/>
            </a:pPr>
            <a:endParaRPr lang="es-MX" dirty="0"/>
          </a:p>
          <a:p>
            <a:endParaRPr lang="es-MX" dirty="0"/>
          </a:p>
        </p:txBody>
      </p:sp>
      <p:graphicFrame>
        <p:nvGraphicFramePr>
          <p:cNvPr id="5" name="4 Marcador de contenido"/>
          <p:cNvGraphicFramePr>
            <a:graphicFrameLocks noGrp="1"/>
          </p:cNvGraphicFramePr>
          <p:nvPr>
            <p:ph sz="half" idx="2"/>
            <p:extLst>
              <p:ext uri="{D42A27DB-BD31-4B8C-83A1-F6EECF244321}">
                <p14:modId xmlns:p14="http://schemas.microsoft.com/office/powerpoint/2010/main" val="1711563116"/>
              </p:ext>
            </p:extLst>
          </p:nvPr>
        </p:nvGraphicFramePr>
        <p:xfrm>
          <a:off x="539552" y="188640"/>
          <a:ext cx="8147248" cy="61926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 name="1 Imagen"/>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156176" y="404664"/>
            <a:ext cx="2476500" cy="1847850"/>
          </a:xfrm>
          <a:prstGeom prst="rect">
            <a:avLst/>
          </a:prstGeom>
        </p:spPr>
      </p:pic>
      <p:pic>
        <p:nvPicPr>
          <p:cNvPr id="4" name="3 Imagen"/>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915816" y="4293096"/>
            <a:ext cx="2400300" cy="1905000"/>
          </a:xfrm>
          <a:prstGeom prst="rect">
            <a:avLst/>
          </a:prstGeom>
        </p:spPr>
      </p:pic>
      <p:pic>
        <p:nvPicPr>
          <p:cNvPr id="6" name="5 Imagen"/>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150665" y="739922"/>
            <a:ext cx="3186076" cy="1504156"/>
          </a:xfrm>
          <a:prstGeom prst="rect">
            <a:avLst/>
          </a:prstGeom>
        </p:spPr>
      </p:pic>
    </p:spTree>
    <p:extLst>
      <p:ext uri="{BB962C8B-B14F-4D97-AF65-F5344CB8AC3E}">
        <p14:creationId xmlns:p14="http://schemas.microsoft.com/office/powerpoint/2010/main" val="2622051194"/>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half" idx="1"/>
          </p:nvPr>
        </p:nvSpPr>
        <p:spPr/>
        <p:txBody>
          <a:bodyPr>
            <a:normAutofit/>
          </a:bodyPr>
          <a:lstStyle/>
          <a:p>
            <a:pPr marL="0" lvl="0" indent="0">
              <a:buNone/>
            </a:pPr>
            <a:endParaRPr lang="es-MX" dirty="0"/>
          </a:p>
          <a:p>
            <a:endParaRPr lang="es-MX" dirty="0"/>
          </a:p>
        </p:txBody>
      </p:sp>
      <p:graphicFrame>
        <p:nvGraphicFramePr>
          <p:cNvPr id="5" name="4 Marcador de contenido"/>
          <p:cNvGraphicFramePr>
            <a:graphicFrameLocks noGrp="1"/>
          </p:cNvGraphicFramePr>
          <p:nvPr>
            <p:ph sz="half" idx="2"/>
            <p:extLst>
              <p:ext uri="{D42A27DB-BD31-4B8C-83A1-F6EECF244321}">
                <p14:modId xmlns:p14="http://schemas.microsoft.com/office/powerpoint/2010/main" val="408364807"/>
              </p:ext>
            </p:extLst>
          </p:nvPr>
        </p:nvGraphicFramePr>
        <p:xfrm>
          <a:off x="1979712" y="188640"/>
          <a:ext cx="6707088" cy="63367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 name="1 Imagen"/>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372200" y="260648"/>
            <a:ext cx="2476500" cy="1847850"/>
          </a:xfrm>
          <a:prstGeom prst="rect">
            <a:avLst/>
          </a:prstGeom>
        </p:spPr>
      </p:pic>
      <p:pic>
        <p:nvPicPr>
          <p:cNvPr id="4" name="3 Imagen"/>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67544" y="4869160"/>
            <a:ext cx="2647950" cy="1724025"/>
          </a:xfrm>
          <a:prstGeom prst="rect">
            <a:avLst/>
          </a:prstGeom>
        </p:spPr>
      </p:pic>
    </p:spTree>
    <p:extLst>
      <p:ext uri="{BB962C8B-B14F-4D97-AF65-F5344CB8AC3E}">
        <p14:creationId xmlns:p14="http://schemas.microsoft.com/office/powerpoint/2010/main" val="186275907"/>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332656"/>
            <a:ext cx="4038600" cy="6192688"/>
          </a:xfrm>
        </p:spPr>
        <p:txBody>
          <a:bodyPr>
            <a:normAutofit/>
          </a:bodyPr>
          <a:lstStyle/>
          <a:p>
            <a:pPr marL="0" lvl="0" indent="0">
              <a:buNone/>
            </a:pPr>
            <a:endParaRPr lang="es-MX" dirty="0"/>
          </a:p>
          <a:p>
            <a:endParaRPr lang="es-MX" dirty="0"/>
          </a:p>
        </p:txBody>
      </p:sp>
      <p:graphicFrame>
        <p:nvGraphicFramePr>
          <p:cNvPr id="5" name="4 Marcador de contenido"/>
          <p:cNvGraphicFramePr>
            <a:graphicFrameLocks noGrp="1"/>
          </p:cNvGraphicFramePr>
          <p:nvPr>
            <p:ph sz="half" idx="2"/>
            <p:extLst>
              <p:ext uri="{D42A27DB-BD31-4B8C-83A1-F6EECF244321}">
                <p14:modId xmlns:p14="http://schemas.microsoft.com/office/powerpoint/2010/main" val="1235824661"/>
              </p:ext>
            </p:extLst>
          </p:nvPr>
        </p:nvGraphicFramePr>
        <p:xfrm>
          <a:off x="323528" y="116632"/>
          <a:ext cx="8363272" cy="63367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 name="1 Imagen"/>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548598" y="836712"/>
            <a:ext cx="3960440" cy="2376264"/>
          </a:xfrm>
          <a:prstGeom prst="rect">
            <a:avLst/>
          </a:prstGeom>
        </p:spPr>
      </p:pic>
    </p:spTree>
    <p:extLst>
      <p:ext uri="{BB962C8B-B14F-4D97-AF65-F5344CB8AC3E}">
        <p14:creationId xmlns:p14="http://schemas.microsoft.com/office/powerpoint/2010/main" val="4083039215"/>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Marcador de contenido"/>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323975" y="2994819"/>
            <a:ext cx="2305050" cy="1981200"/>
          </a:xfrm>
        </p:spPr>
      </p:pic>
      <p:graphicFrame>
        <p:nvGraphicFramePr>
          <p:cNvPr id="5" name="4 Marcador de contenido"/>
          <p:cNvGraphicFramePr>
            <a:graphicFrameLocks noGrp="1"/>
          </p:cNvGraphicFramePr>
          <p:nvPr>
            <p:ph sz="half" idx="2"/>
            <p:extLst>
              <p:ext uri="{D42A27DB-BD31-4B8C-83A1-F6EECF244321}">
                <p14:modId xmlns:p14="http://schemas.microsoft.com/office/powerpoint/2010/main" val="1541164460"/>
              </p:ext>
            </p:extLst>
          </p:nvPr>
        </p:nvGraphicFramePr>
        <p:xfrm>
          <a:off x="395536" y="188913"/>
          <a:ext cx="8291264" cy="58323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 name="3 Imagen"/>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83568" y="297190"/>
            <a:ext cx="2209800" cy="2066925"/>
          </a:xfrm>
          <a:prstGeom prst="rect">
            <a:avLst/>
          </a:prstGeom>
        </p:spPr>
      </p:pic>
      <p:pic>
        <p:nvPicPr>
          <p:cNvPr id="8" name="7 Imagen"/>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15328" y="4653136"/>
            <a:ext cx="3452616" cy="1752600"/>
          </a:xfrm>
          <a:prstGeom prst="rect">
            <a:avLst/>
          </a:prstGeom>
        </p:spPr>
      </p:pic>
    </p:spTree>
    <p:extLst>
      <p:ext uri="{BB962C8B-B14F-4D97-AF65-F5344CB8AC3E}">
        <p14:creationId xmlns:p14="http://schemas.microsoft.com/office/powerpoint/2010/main" val="2044387585"/>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Marcador de contenido"/>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2915816" y="4221088"/>
            <a:ext cx="2552700" cy="1790700"/>
          </a:xfrm>
        </p:spPr>
      </p:pic>
      <p:graphicFrame>
        <p:nvGraphicFramePr>
          <p:cNvPr id="5" name="4 Marcador de contenido"/>
          <p:cNvGraphicFramePr>
            <a:graphicFrameLocks noGrp="1"/>
          </p:cNvGraphicFramePr>
          <p:nvPr>
            <p:ph sz="half" idx="2"/>
            <p:extLst>
              <p:ext uri="{D42A27DB-BD31-4B8C-83A1-F6EECF244321}">
                <p14:modId xmlns:p14="http://schemas.microsoft.com/office/powerpoint/2010/main" val="3873036372"/>
              </p:ext>
            </p:extLst>
          </p:nvPr>
        </p:nvGraphicFramePr>
        <p:xfrm>
          <a:off x="323528" y="476673"/>
          <a:ext cx="8640960" cy="410445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782367302"/>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Marcador de contenido"/>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319212" y="2999581"/>
            <a:ext cx="2314575" cy="1971675"/>
          </a:xfrm>
        </p:spPr>
      </p:pic>
      <p:graphicFrame>
        <p:nvGraphicFramePr>
          <p:cNvPr id="5" name="4 Marcador de contenido"/>
          <p:cNvGraphicFramePr>
            <a:graphicFrameLocks noGrp="1"/>
          </p:cNvGraphicFramePr>
          <p:nvPr>
            <p:ph sz="half" idx="2"/>
            <p:extLst>
              <p:ext uri="{D42A27DB-BD31-4B8C-83A1-F6EECF244321}">
                <p14:modId xmlns:p14="http://schemas.microsoft.com/office/powerpoint/2010/main" val="2536707356"/>
              </p:ext>
            </p:extLst>
          </p:nvPr>
        </p:nvGraphicFramePr>
        <p:xfrm>
          <a:off x="467544" y="332656"/>
          <a:ext cx="8280920" cy="49685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14857757"/>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half" idx="1"/>
          </p:nvPr>
        </p:nvSpPr>
        <p:spPr/>
        <p:txBody>
          <a:bodyPr>
            <a:normAutofit/>
          </a:bodyPr>
          <a:lstStyle/>
          <a:p>
            <a:pPr marL="0" lvl="0" indent="0">
              <a:buNone/>
            </a:pPr>
            <a:endParaRPr lang="es-MX" dirty="0"/>
          </a:p>
          <a:p>
            <a:endParaRPr lang="es-MX" dirty="0"/>
          </a:p>
        </p:txBody>
      </p:sp>
      <p:graphicFrame>
        <p:nvGraphicFramePr>
          <p:cNvPr id="5" name="4 Marcador de contenido"/>
          <p:cNvGraphicFramePr>
            <a:graphicFrameLocks noGrp="1"/>
          </p:cNvGraphicFramePr>
          <p:nvPr>
            <p:ph sz="half" idx="2"/>
            <p:extLst>
              <p:ext uri="{D42A27DB-BD31-4B8C-83A1-F6EECF244321}">
                <p14:modId xmlns:p14="http://schemas.microsoft.com/office/powerpoint/2010/main" val="3655074495"/>
              </p:ext>
            </p:extLst>
          </p:nvPr>
        </p:nvGraphicFramePr>
        <p:xfrm>
          <a:off x="755576" y="404813"/>
          <a:ext cx="8064896" cy="57213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70016826"/>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3789040"/>
            <a:ext cx="7643192" cy="2337123"/>
          </a:xfrm>
        </p:spPr>
        <p:txBody>
          <a:bodyPr>
            <a:normAutofit/>
          </a:bodyPr>
          <a:lstStyle/>
          <a:p>
            <a:pPr marL="0" lvl="0" indent="0">
              <a:buNone/>
            </a:pPr>
            <a:endParaRPr lang="es-MX" dirty="0"/>
          </a:p>
          <a:p>
            <a:endParaRPr lang="es-MX" dirty="0"/>
          </a:p>
        </p:txBody>
      </p:sp>
      <p:graphicFrame>
        <p:nvGraphicFramePr>
          <p:cNvPr id="5" name="4 Marcador de contenido"/>
          <p:cNvGraphicFramePr>
            <a:graphicFrameLocks noGrp="1"/>
          </p:cNvGraphicFramePr>
          <p:nvPr>
            <p:ph sz="half" idx="2"/>
            <p:extLst>
              <p:ext uri="{D42A27DB-BD31-4B8C-83A1-F6EECF244321}">
                <p14:modId xmlns:p14="http://schemas.microsoft.com/office/powerpoint/2010/main" val="1561632375"/>
              </p:ext>
            </p:extLst>
          </p:nvPr>
        </p:nvGraphicFramePr>
        <p:xfrm>
          <a:off x="395536" y="404813"/>
          <a:ext cx="8291264" cy="417631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 name="1 Imagen"/>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555776" y="4221088"/>
            <a:ext cx="3632077" cy="2151881"/>
          </a:xfrm>
          <a:prstGeom prst="rect">
            <a:avLst/>
          </a:prstGeom>
        </p:spPr>
      </p:pic>
    </p:spTree>
    <p:extLst>
      <p:ext uri="{BB962C8B-B14F-4D97-AF65-F5344CB8AC3E}">
        <p14:creationId xmlns:p14="http://schemas.microsoft.com/office/powerpoint/2010/main" val="1462799352"/>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0" y="5445224"/>
            <a:ext cx="4032448" cy="1184995"/>
          </a:xfrm>
        </p:spPr>
        <p:txBody>
          <a:bodyPr>
            <a:normAutofit/>
          </a:bodyPr>
          <a:lstStyle/>
          <a:p>
            <a:pPr marL="0" lvl="0" indent="0">
              <a:buNone/>
            </a:pPr>
            <a:endParaRPr lang="es-MX" dirty="0"/>
          </a:p>
          <a:p>
            <a:endParaRPr lang="es-MX" dirty="0"/>
          </a:p>
        </p:txBody>
      </p:sp>
      <p:graphicFrame>
        <p:nvGraphicFramePr>
          <p:cNvPr id="5" name="4 Marcador de contenido"/>
          <p:cNvGraphicFramePr>
            <a:graphicFrameLocks noGrp="1"/>
          </p:cNvGraphicFramePr>
          <p:nvPr>
            <p:ph sz="half" idx="2"/>
            <p:extLst>
              <p:ext uri="{D42A27DB-BD31-4B8C-83A1-F6EECF244321}">
                <p14:modId xmlns:p14="http://schemas.microsoft.com/office/powerpoint/2010/main" val="127261812"/>
              </p:ext>
            </p:extLst>
          </p:nvPr>
        </p:nvGraphicFramePr>
        <p:xfrm>
          <a:off x="323528" y="260648"/>
          <a:ext cx="8363272" cy="61206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22284701"/>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1268760"/>
            <a:ext cx="1954560" cy="4857403"/>
          </a:xfrm>
        </p:spPr>
        <p:txBody>
          <a:bodyPr>
            <a:normAutofit/>
          </a:bodyPr>
          <a:lstStyle/>
          <a:p>
            <a:pPr marL="0" lvl="0" indent="0">
              <a:buNone/>
            </a:pPr>
            <a:endParaRPr lang="es-MX" dirty="0"/>
          </a:p>
          <a:p>
            <a:endParaRPr lang="es-MX" dirty="0"/>
          </a:p>
        </p:txBody>
      </p:sp>
      <p:graphicFrame>
        <p:nvGraphicFramePr>
          <p:cNvPr id="5" name="4 Marcador de contenido"/>
          <p:cNvGraphicFramePr>
            <a:graphicFrameLocks noGrp="1"/>
          </p:cNvGraphicFramePr>
          <p:nvPr>
            <p:ph sz="half" idx="2"/>
            <p:extLst>
              <p:ext uri="{D42A27DB-BD31-4B8C-83A1-F6EECF244321}">
                <p14:modId xmlns:p14="http://schemas.microsoft.com/office/powerpoint/2010/main" val="2999748815"/>
              </p:ext>
            </p:extLst>
          </p:nvPr>
        </p:nvGraphicFramePr>
        <p:xfrm>
          <a:off x="3059832" y="260648"/>
          <a:ext cx="5832648" cy="61926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 name="1 Imagen"/>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42525" y="1772816"/>
            <a:ext cx="2657475" cy="3223915"/>
          </a:xfrm>
          <a:prstGeom prst="rect">
            <a:avLst/>
          </a:prstGeom>
        </p:spPr>
      </p:pic>
    </p:spTree>
    <p:extLst>
      <p:ext uri="{BB962C8B-B14F-4D97-AF65-F5344CB8AC3E}">
        <p14:creationId xmlns:p14="http://schemas.microsoft.com/office/powerpoint/2010/main" val="3474714384"/>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r>
              <a:rPr lang="es-MX" b="1" dirty="0" smtClean="0">
                <a:latin typeface="Monotype Corsiva" pitchFamily="66" charset="0"/>
              </a:rPr>
              <a:t>CAPÍTULO I</a:t>
            </a:r>
            <a:endParaRPr lang="es-MX" b="1" dirty="0">
              <a:latin typeface="Monotype Corsiva" pitchFamily="66" charset="0"/>
            </a:endParaRPr>
          </a:p>
        </p:txBody>
      </p:sp>
      <p:sp>
        <p:nvSpPr>
          <p:cNvPr id="5" name="4 Marcador de contenido"/>
          <p:cNvSpPr>
            <a:spLocks noGrp="1"/>
          </p:cNvSpPr>
          <p:nvPr>
            <p:ph idx="1"/>
          </p:nvPr>
        </p:nvSpPr>
        <p:spPr/>
        <p:txBody>
          <a:bodyPr/>
          <a:lstStyle/>
          <a:p>
            <a:pPr algn="ctr"/>
            <a:r>
              <a:rPr lang="es-MX" sz="4400" b="1" dirty="0">
                <a:latin typeface="Monotype Corsiva" pitchFamily="66" charset="0"/>
              </a:rPr>
              <a:t>AJUSTE MACROECONÓMICO Y CONCERTACIÓN SOCIAL.</a:t>
            </a:r>
            <a:endParaRPr lang="es-MX" sz="4400" dirty="0">
              <a:latin typeface="Monotype Corsiva" pitchFamily="66" charset="0"/>
            </a:endParaRPr>
          </a:p>
          <a:p>
            <a:pPr marL="0" indent="0" algn="ctr">
              <a:buNone/>
            </a:pPr>
            <a:r>
              <a:rPr lang="es-MX" sz="4400" b="1" dirty="0" smtClean="0">
                <a:latin typeface="Monotype Corsiva" pitchFamily="66" charset="0"/>
              </a:rPr>
              <a:t>«EL </a:t>
            </a:r>
            <a:r>
              <a:rPr lang="es-MX" sz="4400" b="1" dirty="0">
                <a:latin typeface="Monotype Corsiva" pitchFamily="66" charset="0"/>
              </a:rPr>
              <a:t>PROGRAMA DE ESTABILIZACIÓN EN MÉXICO (1983-1991</a:t>
            </a:r>
            <a:r>
              <a:rPr lang="es-MX" sz="4400" b="1" dirty="0" smtClean="0">
                <a:latin typeface="Monotype Corsiva" pitchFamily="66" charset="0"/>
              </a:rPr>
              <a:t>)»</a:t>
            </a:r>
            <a:endParaRPr lang="es-MX" sz="4400" dirty="0">
              <a:latin typeface="Monotype Corsiva" pitchFamily="66" charset="0"/>
            </a:endParaRPr>
          </a:p>
          <a:p>
            <a:endParaRPr lang="es-MX" dirty="0"/>
          </a:p>
        </p:txBody>
      </p:sp>
    </p:spTree>
    <p:extLst>
      <p:ext uri="{BB962C8B-B14F-4D97-AF65-F5344CB8AC3E}">
        <p14:creationId xmlns:p14="http://schemas.microsoft.com/office/powerpoint/2010/main" val="2238869950"/>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188640"/>
            <a:ext cx="4038600" cy="5937523"/>
          </a:xfrm>
        </p:spPr>
        <p:txBody>
          <a:bodyPr>
            <a:normAutofit/>
          </a:bodyPr>
          <a:lstStyle/>
          <a:p>
            <a:pPr marL="0" lvl="0" indent="0">
              <a:buNone/>
            </a:pPr>
            <a:endParaRPr lang="es-MX" dirty="0"/>
          </a:p>
          <a:p>
            <a:endParaRPr lang="es-MX" dirty="0"/>
          </a:p>
        </p:txBody>
      </p:sp>
      <p:graphicFrame>
        <p:nvGraphicFramePr>
          <p:cNvPr id="5" name="4 Marcador de contenido"/>
          <p:cNvGraphicFramePr>
            <a:graphicFrameLocks noGrp="1"/>
          </p:cNvGraphicFramePr>
          <p:nvPr>
            <p:ph sz="half" idx="2"/>
            <p:extLst>
              <p:ext uri="{D42A27DB-BD31-4B8C-83A1-F6EECF244321}">
                <p14:modId xmlns:p14="http://schemas.microsoft.com/office/powerpoint/2010/main" val="1657534"/>
              </p:ext>
            </p:extLst>
          </p:nvPr>
        </p:nvGraphicFramePr>
        <p:xfrm>
          <a:off x="323528" y="115888"/>
          <a:ext cx="8363272" cy="64094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15718394"/>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332656"/>
            <a:ext cx="3610744" cy="5793507"/>
          </a:xfrm>
        </p:spPr>
        <p:txBody>
          <a:bodyPr>
            <a:normAutofit/>
          </a:bodyPr>
          <a:lstStyle/>
          <a:p>
            <a:pPr marL="0" lvl="0" indent="0">
              <a:buNone/>
            </a:pPr>
            <a:endParaRPr lang="es-MX" dirty="0"/>
          </a:p>
          <a:p>
            <a:endParaRPr lang="es-MX" dirty="0"/>
          </a:p>
        </p:txBody>
      </p:sp>
      <p:graphicFrame>
        <p:nvGraphicFramePr>
          <p:cNvPr id="5" name="4 Marcador de contenido"/>
          <p:cNvGraphicFramePr>
            <a:graphicFrameLocks noGrp="1"/>
          </p:cNvGraphicFramePr>
          <p:nvPr>
            <p:ph sz="half" idx="2"/>
            <p:extLst>
              <p:ext uri="{D42A27DB-BD31-4B8C-83A1-F6EECF244321}">
                <p14:modId xmlns:p14="http://schemas.microsoft.com/office/powerpoint/2010/main" val="3654985194"/>
              </p:ext>
            </p:extLst>
          </p:nvPr>
        </p:nvGraphicFramePr>
        <p:xfrm>
          <a:off x="323529" y="188640"/>
          <a:ext cx="8363272" cy="63367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 name="1 Imagen"/>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015649" y="908720"/>
            <a:ext cx="2828925" cy="2016224"/>
          </a:xfrm>
          <a:prstGeom prst="rect">
            <a:avLst/>
          </a:prstGeom>
        </p:spPr>
      </p:pic>
    </p:spTree>
    <p:extLst>
      <p:ext uri="{BB962C8B-B14F-4D97-AF65-F5344CB8AC3E}">
        <p14:creationId xmlns:p14="http://schemas.microsoft.com/office/powerpoint/2010/main" val="285839025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half" idx="1"/>
          </p:nvPr>
        </p:nvSpPr>
        <p:spPr/>
        <p:txBody>
          <a:bodyPr>
            <a:normAutofit/>
          </a:bodyPr>
          <a:lstStyle/>
          <a:p>
            <a:pPr marL="0" lvl="0" indent="0">
              <a:buNone/>
            </a:pPr>
            <a:endParaRPr lang="es-MX" dirty="0"/>
          </a:p>
          <a:p>
            <a:endParaRPr lang="es-MX" dirty="0"/>
          </a:p>
        </p:txBody>
      </p:sp>
      <p:graphicFrame>
        <p:nvGraphicFramePr>
          <p:cNvPr id="5" name="4 Marcador de contenido"/>
          <p:cNvGraphicFramePr>
            <a:graphicFrameLocks noGrp="1"/>
          </p:cNvGraphicFramePr>
          <p:nvPr>
            <p:ph sz="half" idx="2"/>
            <p:extLst>
              <p:ext uri="{D42A27DB-BD31-4B8C-83A1-F6EECF244321}">
                <p14:modId xmlns:p14="http://schemas.microsoft.com/office/powerpoint/2010/main" val="2379127262"/>
              </p:ext>
            </p:extLst>
          </p:nvPr>
        </p:nvGraphicFramePr>
        <p:xfrm>
          <a:off x="467544" y="260648"/>
          <a:ext cx="8219256" cy="63367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 name="1 Imagen"/>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27584" y="4437112"/>
            <a:ext cx="2962250" cy="1962150"/>
          </a:xfrm>
          <a:prstGeom prst="rect">
            <a:avLst/>
          </a:prstGeom>
        </p:spPr>
      </p:pic>
      <p:pic>
        <p:nvPicPr>
          <p:cNvPr id="4" name="3 Imagen"/>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400993" y="600075"/>
            <a:ext cx="2952328" cy="1885950"/>
          </a:xfrm>
          <a:prstGeom prst="rect">
            <a:avLst/>
          </a:prstGeom>
        </p:spPr>
      </p:pic>
    </p:spTree>
    <p:extLst>
      <p:ext uri="{BB962C8B-B14F-4D97-AF65-F5344CB8AC3E}">
        <p14:creationId xmlns:p14="http://schemas.microsoft.com/office/powerpoint/2010/main" val="4023074590"/>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Marcador de contenido"/>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395536" y="3861048"/>
            <a:ext cx="3124944" cy="2083296"/>
          </a:xfrm>
        </p:spPr>
      </p:pic>
      <p:graphicFrame>
        <p:nvGraphicFramePr>
          <p:cNvPr id="5" name="4 Marcador de contenido"/>
          <p:cNvGraphicFramePr>
            <a:graphicFrameLocks noGrp="1"/>
          </p:cNvGraphicFramePr>
          <p:nvPr>
            <p:ph sz="half" idx="2"/>
            <p:extLst>
              <p:ext uri="{D42A27DB-BD31-4B8C-83A1-F6EECF244321}">
                <p14:modId xmlns:p14="http://schemas.microsoft.com/office/powerpoint/2010/main" val="3962142569"/>
              </p:ext>
            </p:extLst>
          </p:nvPr>
        </p:nvGraphicFramePr>
        <p:xfrm>
          <a:off x="251520" y="116633"/>
          <a:ext cx="8435280" cy="50405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63934430"/>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827584" y="5373216"/>
            <a:ext cx="7283152" cy="752947"/>
          </a:xfrm>
        </p:spPr>
        <p:txBody>
          <a:bodyPr>
            <a:normAutofit/>
          </a:bodyPr>
          <a:lstStyle/>
          <a:p>
            <a:pPr marL="0" lvl="0" indent="0">
              <a:buNone/>
            </a:pPr>
            <a:endParaRPr lang="es-MX" dirty="0"/>
          </a:p>
          <a:p>
            <a:endParaRPr lang="es-MX" dirty="0"/>
          </a:p>
        </p:txBody>
      </p:sp>
      <p:graphicFrame>
        <p:nvGraphicFramePr>
          <p:cNvPr id="5" name="4 Marcador de contenido"/>
          <p:cNvGraphicFramePr>
            <a:graphicFrameLocks noGrp="1"/>
          </p:cNvGraphicFramePr>
          <p:nvPr>
            <p:ph sz="half" idx="2"/>
            <p:extLst>
              <p:ext uri="{D42A27DB-BD31-4B8C-83A1-F6EECF244321}">
                <p14:modId xmlns:p14="http://schemas.microsoft.com/office/powerpoint/2010/main" val="2227381019"/>
              </p:ext>
            </p:extLst>
          </p:nvPr>
        </p:nvGraphicFramePr>
        <p:xfrm>
          <a:off x="395536" y="333375"/>
          <a:ext cx="8291264" cy="48958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 name="1 Imagen"/>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940152" y="4293096"/>
            <a:ext cx="2934072" cy="1956048"/>
          </a:xfrm>
          <a:prstGeom prst="rect">
            <a:avLst/>
          </a:prstGeom>
        </p:spPr>
      </p:pic>
    </p:spTree>
    <p:extLst>
      <p:ext uri="{BB962C8B-B14F-4D97-AF65-F5344CB8AC3E}">
        <p14:creationId xmlns:p14="http://schemas.microsoft.com/office/powerpoint/2010/main" val="2865457544"/>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Marcador de contenido"/>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323528" y="548680"/>
            <a:ext cx="3127938" cy="2376264"/>
          </a:xfrm>
        </p:spPr>
      </p:pic>
      <p:graphicFrame>
        <p:nvGraphicFramePr>
          <p:cNvPr id="5" name="4 Marcador de contenido"/>
          <p:cNvGraphicFramePr>
            <a:graphicFrameLocks noGrp="1"/>
          </p:cNvGraphicFramePr>
          <p:nvPr>
            <p:ph sz="half" idx="2"/>
            <p:extLst>
              <p:ext uri="{D42A27DB-BD31-4B8C-83A1-F6EECF244321}">
                <p14:modId xmlns:p14="http://schemas.microsoft.com/office/powerpoint/2010/main" val="2838185698"/>
              </p:ext>
            </p:extLst>
          </p:nvPr>
        </p:nvGraphicFramePr>
        <p:xfrm>
          <a:off x="323528" y="476672"/>
          <a:ext cx="8497639" cy="561662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9474278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4653136"/>
            <a:ext cx="2314600" cy="1473027"/>
          </a:xfrm>
        </p:spPr>
        <p:txBody>
          <a:bodyPr>
            <a:normAutofit/>
          </a:bodyPr>
          <a:lstStyle/>
          <a:p>
            <a:pPr marL="0" lvl="0" indent="0">
              <a:buNone/>
            </a:pPr>
            <a:endParaRPr lang="es-MX" dirty="0"/>
          </a:p>
          <a:p>
            <a:endParaRPr lang="es-MX" dirty="0"/>
          </a:p>
        </p:txBody>
      </p:sp>
      <p:graphicFrame>
        <p:nvGraphicFramePr>
          <p:cNvPr id="5" name="4 Marcador de contenido"/>
          <p:cNvGraphicFramePr>
            <a:graphicFrameLocks noGrp="1"/>
          </p:cNvGraphicFramePr>
          <p:nvPr>
            <p:ph sz="half" idx="2"/>
            <p:extLst>
              <p:ext uri="{D42A27DB-BD31-4B8C-83A1-F6EECF244321}">
                <p14:modId xmlns:p14="http://schemas.microsoft.com/office/powerpoint/2010/main" val="2808899424"/>
              </p:ext>
            </p:extLst>
          </p:nvPr>
        </p:nvGraphicFramePr>
        <p:xfrm>
          <a:off x="755576" y="404812"/>
          <a:ext cx="7931224" cy="604852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 name="1 Imagen"/>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381063" y="1052736"/>
            <a:ext cx="2352675" cy="2231132"/>
          </a:xfrm>
          <a:prstGeom prst="rect">
            <a:avLst/>
          </a:prstGeom>
        </p:spPr>
      </p:pic>
    </p:spTree>
    <p:extLst>
      <p:ext uri="{BB962C8B-B14F-4D97-AF65-F5344CB8AC3E}">
        <p14:creationId xmlns:p14="http://schemas.microsoft.com/office/powerpoint/2010/main" val="1333708409"/>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BIBLIOGRAFÍA</a:t>
            </a:r>
            <a:endParaRPr lang="es-MX" dirty="0"/>
          </a:p>
        </p:txBody>
      </p:sp>
      <p:sp>
        <p:nvSpPr>
          <p:cNvPr id="3" name="2 Marcador de contenido"/>
          <p:cNvSpPr>
            <a:spLocks noGrp="1"/>
          </p:cNvSpPr>
          <p:nvPr>
            <p:ph sz="half" idx="1"/>
          </p:nvPr>
        </p:nvSpPr>
        <p:spPr/>
        <p:txBody>
          <a:bodyPr/>
          <a:lstStyle/>
          <a:p>
            <a:pPr algn="ctr"/>
            <a:r>
              <a:rPr lang="es-MX" sz="3200" b="1" dirty="0" smtClean="0">
                <a:latin typeface="Monotype Corsiva" pitchFamily="66" charset="0"/>
              </a:rPr>
              <a:t>EL CAMINO MEXICANO DE LA TRANSFORMACIÓN ECONÓMICA, (PEDRO ASPE).</a:t>
            </a:r>
            <a:endParaRPr lang="es-MX" sz="3200" dirty="0" smtClean="0">
              <a:latin typeface="Monotype Corsiva" pitchFamily="66" charset="0"/>
            </a:endParaRPr>
          </a:p>
          <a:p>
            <a:pPr algn="ctr"/>
            <a:r>
              <a:rPr lang="es-MX" sz="3200" b="1" dirty="0" smtClean="0">
                <a:latin typeface="Monotype Corsiva" pitchFamily="66" charset="0"/>
              </a:rPr>
              <a:t>INFORME ANUAL</a:t>
            </a:r>
            <a:r>
              <a:rPr lang="es-MX" sz="3200" dirty="0">
                <a:latin typeface="Monotype Corsiva" pitchFamily="66" charset="0"/>
              </a:rPr>
              <a:t> </a:t>
            </a:r>
            <a:r>
              <a:rPr lang="es-MX" sz="3200" b="1" dirty="0" smtClean="0">
                <a:latin typeface="Monotype Corsiva" pitchFamily="66" charset="0"/>
              </a:rPr>
              <a:t>DE </a:t>
            </a:r>
            <a:r>
              <a:rPr lang="es-MX" sz="3200" b="1" dirty="0">
                <a:latin typeface="Monotype Corsiva" pitchFamily="66" charset="0"/>
              </a:rPr>
              <a:t>BANCO DE MÉXICO 1994.</a:t>
            </a:r>
            <a:endParaRPr lang="es-MX" sz="3200" dirty="0">
              <a:latin typeface="Monotype Corsiva" pitchFamily="66" charset="0"/>
            </a:endParaRPr>
          </a:p>
          <a:p>
            <a:endParaRPr lang="es-MX" dirty="0"/>
          </a:p>
        </p:txBody>
      </p:sp>
      <p:pic>
        <p:nvPicPr>
          <p:cNvPr id="5" name="4 Marcador de contenido"/>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220072" y="1844824"/>
            <a:ext cx="2664296" cy="4392488"/>
          </a:xfrm>
        </p:spPr>
      </p:pic>
    </p:spTree>
    <p:extLst>
      <p:ext uri="{BB962C8B-B14F-4D97-AF65-F5344CB8AC3E}">
        <p14:creationId xmlns:p14="http://schemas.microsoft.com/office/powerpoint/2010/main" val="1819903052"/>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404664"/>
            <a:ext cx="5554960" cy="5721499"/>
          </a:xfrm>
        </p:spPr>
        <p:txBody>
          <a:bodyPr>
            <a:normAutofit fontScale="92500"/>
          </a:bodyPr>
          <a:lstStyle/>
          <a:p>
            <a:pPr lvl="0" algn="just"/>
            <a:r>
              <a:rPr lang="es-MX" sz="2400" dirty="0" smtClean="0">
                <a:latin typeface="Arial" pitchFamily="34" charset="0"/>
                <a:cs typeface="Arial" pitchFamily="34" charset="0"/>
              </a:rPr>
              <a:t>Para lograr  la </a:t>
            </a:r>
            <a:r>
              <a:rPr lang="es-MX" sz="2400" dirty="0">
                <a:latin typeface="Arial" pitchFamily="34" charset="0"/>
                <a:cs typeface="Arial" pitchFamily="34" charset="0"/>
              </a:rPr>
              <a:t>estabilización a través de los programas “ortodoxos</a:t>
            </a:r>
            <a:r>
              <a:rPr lang="es-MX" sz="2400" dirty="0" smtClean="0">
                <a:latin typeface="Arial" pitchFamily="34" charset="0"/>
                <a:cs typeface="Arial" pitchFamily="34" charset="0"/>
              </a:rPr>
              <a:t>” se debe de realizar la </a:t>
            </a:r>
            <a:r>
              <a:rPr lang="es-MX" sz="2400" dirty="0">
                <a:latin typeface="Arial" pitchFamily="34" charset="0"/>
                <a:cs typeface="Arial" pitchFamily="34" charset="0"/>
              </a:rPr>
              <a:t>corrección de la inercia de la inflación  y la debilidad estructural de los sistemas económicos</a:t>
            </a:r>
            <a:r>
              <a:rPr lang="es-MX" sz="2400" dirty="0" smtClean="0">
                <a:latin typeface="Arial" pitchFamily="34" charset="0"/>
                <a:cs typeface="Arial" pitchFamily="34" charset="0"/>
              </a:rPr>
              <a:t>.</a:t>
            </a:r>
          </a:p>
          <a:p>
            <a:pPr lvl="0" algn="just"/>
            <a:r>
              <a:rPr lang="es-MX" sz="2400" dirty="0"/>
              <a:t>L</a:t>
            </a:r>
            <a:r>
              <a:rPr lang="es-MX" sz="2400" dirty="0" smtClean="0"/>
              <a:t>a </a:t>
            </a:r>
            <a:r>
              <a:rPr lang="es-MX" sz="2400" dirty="0"/>
              <a:t>perspectiva de los programas de estabilización “ortodoxos</a:t>
            </a:r>
            <a:r>
              <a:rPr lang="es-MX" sz="2400" dirty="0" smtClean="0"/>
              <a:t>” es la dinámica </a:t>
            </a:r>
            <a:r>
              <a:rPr lang="es-MX" sz="2400" dirty="0"/>
              <a:t>de los precios, salarios, de organización industrial y las características reglamentarias e instituciones de los mercados de divisas y financiero, ayudan a explicar tanto las causas de una inflación elevada y persistente como los desequilibrios fiscales y monetarios.</a:t>
            </a:r>
            <a:endParaRPr lang="es-MX" sz="2400" dirty="0">
              <a:latin typeface="Arial" pitchFamily="34" charset="0"/>
              <a:cs typeface="Arial" pitchFamily="34" charset="0"/>
            </a:endParaRPr>
          </a:p>
          <a:p>
            <a:endParaRPr lang="es-MX" dirty="0"/>
          </a:p>
        </p:txBody>
      </p:sp>
      <p:pic>
        <p:nvPicPr>
          <p:cNvPr id="1026" name="Picture 2" descr="https://d1e2t2dv9kammg.cloudfront.net/media_contents/13818/reclamos-salariales.jpg"/>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6228184" y="1700808"/>
            <a:ext cx="2243137" cy="34563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7268946"/>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634082"/>
          </a:xfrm>
        </p:spPr>
        <p:txBody>
          <a:bodyPr>
            <a:normAutofit fontScale="90000"/>
          </a:bodyPr>
          <a:lstStyle/>
          <a:p>
            <a:r>
              <a:rPr lang="es-MX" dirty="0" smtClean="0"/>
              <a:t>CRISIS DE LOS 80´s</a:t>
            </a:r>
            <a:endParaRPr lang="es-MX"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3597252822"/>
              </p:ext>
            </p:extLst>
          </p:nvPr>
        </p:nvGraphicFramePr>
        <p:xfrm>
          <a:off x="467544" y="980728"/>
          <a:ext cx="8424936" cy="54726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61275986"/>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2759749733"/>
              </p:ext>
            </p:extLst>
          </p:nvPr>
        </p:nvGraphicFramePr>
        <p:xfrm>
          <a:off x="457200" y="260648"/>
          <a:ext cx="8229600" cy="586551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9906783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ío">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Brío">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río">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721</TotalTime>
  <Words>5388</Words>
  <Application>Microsoft Macintosh PowerPoint</Application>
  <PresentationFormat>Presentación en pantalla (4:3)</PresentationFormat>
  <Paragraphs>300</Paragraphs>
  <Slides>67</Slides>
  <Notes>0</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67</vt:i4>
      </vt:variant>
    </vt:vector>
  </HeadingPairs>
  <TitlesOfParts>
    <vt:vector size="75" baseType="lpstr">
      <vt:lpstr>Century Gothic</vt:lpstr>
      <vt:lpstr>Monotype Corsiva</vt:lpstr>
      <vt:lpstr>Rage Italic</vt:lpstr>
      <vt:lpstr>Times New Roman</vt:lpstr>
      <vt:lpstr>Verdana</vt:lpstr>
      <vt:lpstr>Wingdings 2</vt:lpstr>
      <vt:lpstr>Arial</vt:lpstr>
      <vt:lpstr>Brío</vt:lpstr>
      <vt:lpstr>Presentación de PowerPoint</vt:lpstr>
      <vt:lpstr>Presentación de PowerPoint</vt:lpstr>
      <vt:lpstr>Presentación de PowerPoint</vt:lpstr>
      <vt:lpstr>Presentación de PowerPoint</vt:lpstr>
      <vt:lpstr>Presentación de PowerPoint</vt:lpstr>
      <vt:lpstr>CAPÍTULO I</vt:lpstr>
      <vt:lpstr>Presentación de PowerPoint</vt:lpstr>
      <vt:lpstr>CRISIS DE LOS 80´s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CAPÍTULO II</vt:lpstr>
      <vt:lpstr>Presentación de PowerPoint</vt:lpstr>
      <vt:lpstr>Presentación de PowerPoint</vt:lpstr>
      <vt:lpstr>Niveles del sistema financiero en México y las funciones: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CAPITULO III</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     INFORME ANUAL DE BANCO DE MÉXICO 1994.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BIBLIOGRAFÍA</vt:lpstr>
    </vt:vector>
  </TitlesOfParts>
  <Company>Toshiba</Company>
  <LinksUpToDate>false</LinksUpToDate>
  <SharedDoc>false</SharedDoc>
  <HyperlinksChanged>false</HyperlinksChanged>
  <AppVersion>15.0032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TOSHIBA</dc:creator>
  <cp:lastModifiedBy>Sergio Miranda</cp:lastModifiedBy>
  <cp:revision>63</cp:revision>
  <dcterms:created xsi:type="dcterms:W3CDTF">2013-05-08T15:16:19Z</dcterms:created>
  <dcterms:modified xsi:type="dcterms:W3CDTF">2017-10-20T14:17:39Z</dcterms:modified>
</cp:coreProperties>
</file>