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66" r:id="rId3"/>
    <p:sldId id="267" r:id="rId4"/>
    <p:sldId id="293" r:id="rId5"/>
    <p:sldId id="268" r:id="rId6"/>
    <p:sldId id="270" r:id="rId7"/>
    <p:sldId id="271" r:id="rId8"/>
    <p:sldId id="272" r:id="rId9"/>
    <p:sldId id="273" r:id="rId10"/>
    <p:sldId id="276" r:id="rId11"/>
    <p:sldId id="278" r:id="rId12"/>
    <p:sldId id="279" r:id="rId13"/>
    <p:sldId id="280" r:id="rId14"/>
    <p:sldId id="281" r:id="rId15"/>
    <p:sldId id="282" r:id="rId16"/>
    <p:sldId id="283" r:id="rId17"/>
    <p:sldId id="285" r:id="rId18"/>
    <p:sldId id="314" r:id="rId19"/>
    <p:sldId id="315" r:id="rId20"/>
    <p:sldId id="294" r:id="rId21"/>
    <p:sldId id="295" r:id="rId22"/>
    <p:sldId id="316" r:id="rId23"/>
    <p:sldId id="317" r:id="rId24"/>
    <p:sldId id="318" r:id="rId25"/>
    <p:sldId id="319" r:id="rId26"/>
    <p:sldId id="320" r:id="rId27"/>
    <p:sldId id="321" r:id="rId28"/>
    <p:sldId id="308" r:id="rId29"/>
    <p:sldId id="310" r:id="rId30"/>
    <p:sldId id="322" r:id="rId31"/>
    <p:sldId id="323" r:id="rId32"/>
    <p:sldId id="324" r:id="rId33"/>
  </p:sldIdLst>
  <p:sldSz cx="12192000" cy="6858000"/>
  <p:notesSz cx="7023100"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_rels/data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ata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image" Target="../media/image23.png"/></Relationships>
</file>

<file path=ppt/diagrams/_rels/data4.xml.rels><?xml version="1.0" encoding="UTF-8" standalone="yes"?>
<Relationships xmlns="http://schemas.openxmlformats.org/package/2006/relationships"><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F10387-C058-4DFD-A61B-3DC1DA54E3F6}" type="doc">
      <dgm:prSet loTypeId="urn:microsoft.com/office/officeart/2008/layout/VerticalCurvedList" loCatId="list" qsTypeId="urn:microsoft.com/office/officeart/2005/8/quickstyle/simple2" qsCatId="simple" csTypeId="urn:microsoft.com/office/officeart/2005/8/colors/colorful4" csCatId="colorful" phldr="1"/>
      <dgm:spPr/>
      <dgm:t>
        <a:bodyPr/>
        <a:lstStyle/>
        <a:p>
          <a:endParaRPr lang="es-MX"/>
        </a:p>
      </dgm:t>
    </dgm:pt>
    <dgm:pt modelId="{4709EBA7-D206-49ED-A348-D691CE3DA210}">
      <dgm:prSet phldrT="[Texto]"/>
      <dgm:spPr/>
      <dgm:t>
        <a:bodyPr/>
        <a:lstStyle/>
        <a:p>
          <a:r>
            <a:rPr lang="es-MX" b="1" dirty="0" smtClean="0">
              <a:solidFill>
                <a:schemeClr val="tx1"/>
              </a:solidFill>
              <a:latin typeface="+mn-lt"/>
            </a:rPr>
            <a:t>Al imprentar de manera efectiva una estructura metodológica como es la presentación de diapositivas  el alumnos entenderá un proceso académico de una manera mas efectiva.</a:t>
          </a:r>
          <a:endParaRPr lang="es-MX" b="1" dirty="0">
            <a:solidFill>
              <a:schemeClr val="tx1"/>
            </a:solidFill>
          </a:endParaRPr>
        </a:p>
      </dgm:t>
    </dgm:pt>
    <dgm:pt modelId="{81232293-A50C-4C33-A080-95D0D451460E}" type="parTrans" cxnId="{79D22D1E-41CD-4448-8AE2-1199C3154458}">
      <dgm:prSet/>
      <dgm:spPr/>
      <dgm:t>
        <a:bodyPr/>
        <a:lstStyle/>
        <a:p>
          <a:endParaRPr lang="es-MX" b="1">
            <a:solidFill>
              <a:schemeClr val="tx1"/>
            </a:solidFill>
          </a:endParaRPr>
        </a:p>
      </dgm:t>
    </dgm:pt>
    <dgm:pt modelId="{BC22B928-72E0-48C5-8D54-729D212FE1F1}" type="sibTrans" cxnId="{79D22D1E-41CD-4448-8AE2-1199C3154458}">
      <dgm:prSet/>
      <dgm:spPr/>
      <dgm:t>
        <a:bodyPr/>
        <a:lstStyle/>
        <a:p>
          <a:endParaRPr lang="es-MX" b="1">
            <a:solidFill>
              <a:schemeClr val="tx1"/>
            </a:solidFill>
          </a:endParaRPr>
        </a:p>
      </dgm:t>
    </dgm:pt>
    <dgm:pt modelId="{1C321E93-6AD1-4EFD-B215-A76C226720DD}">
      <dgm:prSet phldrT="[Texto]"/>
      <dgm:spPr/>
      <dgm:t>
        <a:bodyPr/>
        <a:lstStyle/>
        <a:p>
          <a:r>
            <a:rPr lang="es-MX" b="1" smtClean="0">
              <a:solidFill>
                <a:schemeClr val="tx1"/>
              </a:solidFill>
            </a:rPr>
            <a:t>La presentación de las diapositivas  tiene por objeto que los alumnos previa lectura, de los tremas a desarrollar participen de manera activa dentro del proceso cognitivo.</a:t>
          </a:r>
          <a:endParaRPr lang="es-MX" b="1" dirty="0">
            <a:solidFill>
              <a:schemeClr val="tx1"/>
            </a:solidFill>
          </a:endParaRPr>
        </a:p>
      </dgm:t>
    </dgm:pt>
    <dgm:pt modelId="{FD72ED4B-E235-40D8-A439-2A0464299632}" type="parTrans" cxnId="{B47BBA22-431E-496C-81F0-27163B61A5AE}">
      <dgm:prSet/>
      <dgm:spPr/>
      <dgm:t>
        <a:bodyPr/>
        <a:lstStyle/>
        <a:p>
          <a:endParaRPr lang="es-MX" b="1">
            <a:solidFill>
              <a:schemeClr val="tx1"/>
            </a:solidFill>
          </a:endParaRPr>
        </a:p>
      </dgm:t>
    </dgm:pt>
    <dgm:pt modelId="{BCAF6C8A-4AAB-4525-8522-5A95F692439A}" type="sibTrans" cxnId="{B47BBA22-431E-496C-81F0-27163B61A5AE}">
      <dgm:prSet/>
      <dgm:spPr/>
      <dgm:t>
        <a:bodyPr/>
        <a:lstStyle/>
        <a:p>
          <a:endParaRPr lang="es-MX" b="1">
            <a:solidFill>
              <a:schemeClr val="tx1"/>
            </a:solidFill>
          </a:endParaRPr>
        </a:p>
      </dgm:t>
    </dgm:pt>
    <dgm:pt modelId="{A012A29D-BA9F-4542-859F-B8425AC804F0}">
      <dgm:prSet/>
      <dgm:spPr/>
      <dgm:t>
        <a:bodyPr/>
        <a:lstStyle/>
        <a:p>
          <a:r>
            <a:rPr lang="es-MX" b="1" smtClean="0">
              <a:solidFill>
                <a:schemeClr val="tx1"/>
              </a:solidFill>
            </a:rPr>
            <a:t>Al emplear metodológicamente las diapositivas los estudiantes relacionara las imágenes con los contenidos de una manera significativa, relacionándolos con el medio jurídico y su entorno</a:t>
          </a:r>
          <a:endParaRPr lang="es-ES" b="1" dirty="0">
            <a:solidFill>
              <a:schemeClr val="tx1"/>
            </a:solidFill>
          </a:endParaRPr>
        </a:p>
      </dgm:t>
    </dgm:pt>
    <dgm:pt modelId="{D1B0743E-DCD8-46D9-8805-F8D72AA12F51}" type="parTrans" cxnId="{D559E693-39A8-42D0-9A53-9F16B729BB0B}">
      <dgm:prSet/>
      <dgm:spPr/>
      <dgm:t>
        <a:bodyPr/>
        <a:lstStyle/>
        <a:p>
          <a:endParaRPr lang="es-MX" b="1">
            <a:solidFill>
              <a:schemeClr val="tx1"/>
            </a:solidFill>
          </a:endParaRPr>
        </a:p>
      </dgm:t>
    </dgm:pt>
    <dgm:pt modelId="{062A4354-19D4-48EA-AD4A-13A4F6EC315E}" type="sibTrans" cxnId="{D559E693-39A8-42D0-9A53-9F16B729BB0B}">
      <dgm:prSet/>
      <dgm:spPr/>
      <dgm:t>
        <a:bodyPr/>
        <a:lstStyle/>
        <a:p>
          <a:endParaRPr lang="es-MX" b="1">
            <a:solidFill>
              <a:schemeClr val="tx1"/>
            </a:solidFill>
          </a:endParaRPr>
        </a:p>
      </dgm:t>
    </dgm:pt>
    <dgm:pt modelId="{485DD303-6170-49BB-9B19-382709C85566}" type="pres">
      <dgm:prSet presAssocID="{82F10387-C058-4DFD-A61B-3DC1DA54E3F6}" presName="Name0" presStyleCnt="0">
        <dgm:presLayoutVars>
          <dgm:chMax val="7"/>
          <dgm:chPref val="7"/>
          <dgm:dir/>
        </dgm:presLayoutVars>
      </dgm:prSet>
      <dgm:spPr/>
      <dgm:t>
        <a:bodyPr/>
        <a:lstStyle/>
        <a:p>
          <a:endParaRPr lang="es-MX"/>
        </a:p>
      </dgm:t>
    </dgm:pt>
    <dgm:pt modelId="{CD728992-ED73-4A00-A680-4279424DD88F}" type="pres">
      <dgm:prSet presAssocID="{82F10387-C058-4DFD-A61B-3DC1DA54E3F6}" presName="Name1" presStyleCnt="0"/>
      <dgm:spPr/>
    </dgm:pt>
    <dgm:pt modelId="{90A645E9-5C15-4252-A2DC-039B2BA8FFD3}" type="pres">
      <dgm:prSet presAssocID="{82F10387-C058-4DFD-A61B-3DC1DA54E3F6}" presName="cycle" presStyleCnt="0"/>
      <dgm:spPr/>
    </dgm:pt>
    <dgm:pt modelId="{2FA47E6D-3408-460C-9085-3F1CB73755B6}" type="pres">
      <dgm:prSet presAssocID="{82F10387-C058-4DFD-A61B-3DC1DA54E3F6}" presName="srcNode" presStyleLbl="node1" presStyleIdx="0" presStyleCnt="3"/>
      <dgm:spPr/>
    </dgm:pt>
    <dgm:pt modelId="{893F3AA6-40B2-48CC-868B-434A41B82D6D}" type="pres">
      <dgm:prSet presAssocID="{82F10387-C058-4DFD-A61B-3DC1DA54E3F6}" presName="conn" presStyleLbl="parChTrans1D2" presStyleIdx="0" presStyleCnt="1"/>
      <dgm:spPr/>
      <dgm:t>
        <a:bodyPr/>
        <a:lstStyle/>
        <a:p>
          <a:endParaRPr lang="es-MX"/>
        </a:p>
      </dgm:t>
    </dgm:pt>
    <dgm:pt modelId="{813948C7-50A3-499C-80A7-BF8BE1CB69D3}" type="pres">
      <dgm:prSet presAssocID="{82F10387-C058-4DFD-A61B-3DC1DA54E3F6}" presName="extraNode" presStyleLbl="node1" presStyleIdx="0" presStyleCnt="3"/>
      <dgm:spPr/>
    </dgm:pt>
    <dgm:pt modelId="{ECDC1828-B583-449F-B2EA-82DAF1965C9D}" type="pres">
      <dgm:prSet presAssocID="{82F10387-C058-4DFD-A61B-3DC1DA54E3F6}" presName="dstNode" presStyleLbl="node1" presStyleIdx="0" presStyleCnt="3"/>
      <dgm:spPr/>
    </dgm:pt>
    <dgm:pt modelId="{F2C79F25-401A-4050-8A08-0F32C1915B8B}" type="pres">
      <dgm:prSet presAssocID="{4709EBA7-D206-49ED-A348-D691CE3DA210}" presName="text_1" presStyleLbl="node1" presStyleIdx="0" presStyleCnt="3">
        <dgm:presLayoutVars>
          <dgm:bulletEnabled val="1"/>
        </dgm:presLayoutVars>
      </dgm:prSet>
      <dgm:spPr/>
      <dgm:t>
        <a:bodyPr/>
        <a:lstStyle/>
        <a:p>
          <a:endParaRPr lang="es-MX"/>
        </a:p>
      </dgm:t>
    </dgm:pt>
    <dgm:pt modelId="{D6F1E91F-A85C-4737-8801-5561AA143ECB}" type="pres">
      <dgm:prSet presAssocID="{4709EBA7-D206-49ED-A348-D691CE3DA210}" presName="accent_1" presStyleCnt="0"/>
      <dgm:spPr/>
    </dgm:pt>
    <dgm:pt modelId="{73C44BD2-FE0B-43C5-B3A0-DCEAAFB25239}" type="pres">
      <dgm:prSet presAssocID="{4709EBA7-D206-49ED-A348-D691CE3DA210}" presName="accentRepeatNode" presStyleLbl="solidFgAcc1" presStyleIdx="0" presStyleCnt="3"/>
      <dgm:spPr/>
    </dgm:pt>
    <dgm:pt modelId="{0C85326E-9434-4FB7-ABFE-49F38EDC32B7}" type="pres">
      <dgm:prSet presAssocID="{1C321E93-6AD1-4EFD-B215-A76C226720DD}" presName="text_2" presStyleLbl="node1" presStyleIdx="1" presStyleCnt="3">
        <dgm:presLayoutVars>
          <dgm:bulletEnabled val="1"/>
        </dgm:presLayoutVars>
      </dgm:prSet>
      <dgm:spPr/>
      <dgm:t>
        <a:bodyPr/>
        <a:lstStyle/>
        <a:p>
          <a:endParaRPr lang="es-MX"/>
        </a:p>
      </dgm:t>
    </dgm:pt>
    <dgm:pt modelId="{8176CEAA-3B97-4754-B963-832C62A8E917}" type="pres">
      <dgm:prSet presAssocID="{1C321E93-6AD1-4EFD-B215-A76C226720DD}" presName="accent_2" presStyleCnt="0"/>
      <dgm:spPr/>
    </dgm:pt>
    <dgm:pt modelId="{4E68F5DA-85A5-4105-AB51-649F1DDF40F1}" type="pres">
      <dgm:prSet presAssocID="{1C321E93-6AD1-4EFD-B215-A76C226720DD}" presName="accentRepeatNode" presStyleLbl="solidFgAcc1" presStyleIdx="1" presStyleCnt="3"/>
      <dgm:spPr/>
    </dgm:pt>
    <dgm:pt modelId="{C49BEBE3-C596-4014-A002-215AF82F7C41}" type="pres">
      <dgm:prSet presAssocID="{A012A29D-BA9F-4542-859F-B8425AC804F0}" presName="text_3" presStyleLbl="node1" presStyleIdx="2" presStyleCnt="3" custScaleY="104799">
        <dgm:presLayoutVars>
          <dgm:bulletEnabled val="1"/>
        </dgm:presLayoutVars>
      </dgm:prSet>
      <dgm:spPr/>
      <dgm:t>
        <a:bodyPr/>
        <a:lstStyle/>
        <a:p>
          <a:endParaRPr lang="es-MX"/>
        </a:p>
      </dgm:t>
    </dgm:pt>
    <dgm:pt modelId="{48477F96-54F2-4B3C-A4AD-5F7DA08990D5}" type="pres">
      <dgm:prSet presAssocID="{A012A29D-BA9F-4542-859F-B8425AC804F0}" presName="accent_3" presStyleCnt="0"/>
      <dgm:spPr/>
    </dgm:pt>
    <dgm:pt modelId="{AB0E44C3-0027-4651-A8E2-C3A5278DC1A2}" type="pres">
      <dgm:prSet presAssocID="{A012A29D-BA9F-4542-859F-B8425AC804F0}" presName="accentRepeatNode" presStyleLbl="solidFgAcc1" presStyleIdx="2" presStyleCnt="3"/>
      <dgm:spPr/>
    </dgm:pt>
  </dgm:ptLst>
  <dgm:cxnLst>
    <dgm:cxn modelId="{B47BBA22-431E-496C-81F0-27163B61A5AE}" srcId="{82F10387-C058-4DFD-A61B-3DC1DA54E3F6}" destId="{1C321E93-6AD1-4EFD-B215-A76C226720DD}" srcOrd="1" destOrd="0" parTransId="{FD72ED4B-E235-40D8-A439-2A0464299632}" sibTransId="{BCAF6C8A-4AAB-4525-8522-5A95F692439A}"/>
    <dgm:cxn modelId="{E7A8625D-C578-4A1A-A647-E2B48C37E098}" type="presOf" srcId="{1C321E93-6AD1-4EFD-B215-A76C226720DD}" destId="{0C85326E-9434-4FB7-ABFE-49F38EDC32B7}" srcOrd="0" destOrd="0" presId="urn:microsoft.com/office/officeart/2008/layout/VerticalCurvedList"/>
    <dgm:cxn modelId="{4572A8E4-034D-4614-B8FE-C311C19C3FD2}" type="presOf" srcId="{4709EBA7-D206-49ED-A348-D691CE3DA210}" destId="{F2C79F25-401A-4050-8A08-0F32C1915B8B}" srcOrd="0" destOrd="0" presId="urn:microsoft.com/office/officeart/2008/layout/VerticalCurvedList"/>
    <dgm:cxn modelId="{D559E693-39A8-42D0-9A53-9F16B729BB0B}" srcId="{82F10387-C058-4DFD-A61B-3DC1DA54E3F6}" destId="{A012A29D-BA9F-4542-859F-B8425AC804F0}" srcOrd="2" destOrd="0" parTransId="{D1B0743E-DCD8-46D9-8805-F8D72AA12F51}" sibTransId="{062A4354-19D4-48EA-AD4A-13A4F6EC315E}"/>
    <dgm:cxn modelId="{EE340585-7265-4DBF-9926-7DAACA435CB5}" type="presOf" srcId="{A012A29D-BA9F-4542-859F-B8425AC804F0}" destId="{C49BEBE3-C596-4014-A002-215AF82F7C41}" srcOrd="0" destOrd="0" presId="urn:microsoft.com/office/officeart/2008/layout/VerticalCurvedList"/>
    <dgm:cxn modelId="{1BCADFDC-F836-4D99-86FF-EC4997DD8943}" type="presOf" srcId="{BC22B928-72E0-48C5-8D54-729D212FE1F1}" destId="{893F3AA6-40B2-48CC-868B-434A41B82D6D}" srcOrd="0" destOrd="0" presId="urn:microsoft.com/office/officeart/2008/layout/VerticalCurvedList"/>
    <dgm:cxn modelId="{79D22D1E-41CD-4448-8AE2-1199C3154458}" srcId="{82F10387-C058-4DFD-A61B-3DC1DA54E3F6}" destId="{4709EBA7-D206-49ED-A348-D691CE3DA210}" srcOrd="0" destOrd="0" parTransId="{81232293-A50C-4C33-A080-95D0D451460E}" sibTransId="{BC22B928-72E0-48C5-8D54-729D212FE1F1}"/>
    <dgm:cxn modelId="{5E15CDD9-0758-462A-AA60-F471F4021E0E}" type="presOf" srcId="{82F10387-C058-4DFD-A61B-3DC1DA54E3F6}" destId="{485DD303-6170-49BB-9B19-382709C85566}" srcOrd="0" destOrd="0" presId="urn:microsoft.com/office/officeart/2008/layout/VerticalCurvedList"/>
    <dgm:cxn modelId="{DC0337AF-7C9D-40B1-B8EE-66778BC3076E}" type="presParOf" srcId="{485DD303-6170-49BB-9B19-382709C85566}" destId="{CD728992-ED73-4A00-A680-4279424DD88F}" srcOrd="0" destOrd="0" presId="urn:microsoft.com/office/officeart/2008/layout/VerticalCurvedList"/>
    <dgm:cxn modelId="{B68C3D87-77D3-4BB3-BAAB-8E1419CF9130}" type="presParOf" srcId="{CD728992-ED73-4A00-A680-4279424DD88F}" destId="{90A645E9-5C15-4252-A2DC-039B2BA8FFD3}" srcOrd="0" destOrd="0" presId="urn:microsoft.com/office/officeart/2008/layout/VerticalCurvedList"/>
    <dgm:cxn modelId="{297F45D5-D7BF-4C98-867C-E64A66E61000}" type="presParOf" srcId="{90A645E9-5C15-4252-A2DC-039B2BA8FFD3}" destId="{2FA47E6D-3408-460C-9085-3F1CB73755B6}" srcOrd="0" destOrd="0" presId="urn:microsoft.com/office/officeart/2008/layout/VerticalCurvedList"/>
    <dgm:cxn modelId="{68F187F4-5EF4-4550-BE2A-4A5BBE7DD50D}" type="presParOf" srcId="{90A645E9-5C15-4252-A2DC-039B2BA8FFD3}" destId="{893F3AA6-40B2-48CC-868B-434A41B82D6D}" srcOrd="1" destOrd="0" presId="urn:microsoft.com/office/officeart/2008/layout/VerticalCurvedList"/>
    <dgm:cxn modelId="{2DA182CC-F608-4E66-9401-A481252D2DA1}" type="presParOf" srcId="{90A645E9-5C15-4252-A2DC-039B2BA8FFD3}" destId="{813948C7-50A3-499C-80A7-BF8BE1CB69D3}" srcOrd="2" destOrd="0" presId="urn:microsoft.com/office/officeart/2008/layout/VerticalCurvedList"/>
    <dgm:cxn modelId="{9B61F335-02E1-4781-ADA7-49C9010BE1E4}" type="presParOf" srcId="{90A645E9-5C15-4252-A2DC-039B2BA8FFD3}" destId="{ECDC1828-B583-449F-B2EA-82DAF1965C9D}" srcOrd="3" destOrd="0" presId="urn:microsoft.com/office/officeart/2008/layout/VerticalCurvedList"/>
    <dgm:cxn modelId="{8E5BCC26-DCF0-43F3-B632-63E33D9B01C8}" type="presParOf" srcId="{CD728992-ED73-4A00-A680-4279424DD88F}" destId="{F2C79F25-401A-4050-8A08-0F32C1915B8B}" srcOrd="1" destOrd="0" presId="urn:microsoft.com/office/officeart/2008/layout/VerticalCurvedList"/>
    <dgm:cxn modelId="{88DB3FAB-78AF-480E-9180-FE674A7FE335}" type="presParOf" srcId="{CD728992-ED73-4A00-A680-4279424DD88F}" destId="{D6F1E91F-A85C-4737-8801-5561AA143ECB}" srcOrd="2" destOrd="0" presId="urn:microsoft.com/office/officeart/2008/layout/VerticalCurvedList"/>
    <dgm:cxn modelId="{E12C1509-3A2A-45B8-894C-DDE99FC86B69}" type="presParOf" srcId="{D6F1E91F-A85C-4737-8801-5561AA143ECB}" destId="{73C44BD2-FE0B-43C5-B3A0-DCEAAFB25239}" srcOrd="0" destOrd="0" presId="urn:microsoft.com/office/officeart/2008/layout/VerticalCurvedList"/>
    <dgm:cxn modelId="{22E14CD7-1A8E-4E0E-804F-B86BF5DB189C}" type="presParOf" srcId="{CD728992-ED73-4A00-A680-4279424DD88F}" destId="{0C85326E-9434-4FB7-ABFE-49F38EDC32B7}" srcOrd="3" destOrd="0" presId="urn:microsoft.com/office/officeart/2008/layout/VerticalCurvedList"/>
    <dgm:cxn modelId="{85A2F55B-9A10-4103-A4CD-C9CEC165B667}" type="presParOf" srcId="{CD728992-ED73-4A00-A680-4279424DD88F}" destId="{8176CEAA-3B97-4754-B963-832C62A8E917}" srcOrd="4" destOrd="0" presId="urn:microsoft.com/office/officeart/2008/layout/VerticalCurvedList"/>
    <dgm:cxn modelId="{AB92347E-97D8-4E07-B0A5-E16E45F9FC08}" type="presParOf" srcId="{8176CEAA-3B97-4754-B963-832C62A8E917}" destId="{4E68F5DA-85A5-4105-AB51-649F1DDF40F1}" srcOrd="0" destOrd="0" presId="urn:microsoft.com/office/officeart/2008/layout/VerticalCurvedList"/>
    <dgm:cxn modelId="{413E66CC-D72D-4B95-9691-6C789468C753}" type="presParOf" srcId="{CD728992-ED73-4A00-A680-4279424DD88F}" destId="{C49BEBE3-C596-4014-A002-215AF82F7C41}" srcOrd="5" destOrd="0" presId="urn:microsoft.com/office/officeart/2008/layout/VerticalCurvedList"/>
    <dgm:cxn modelId="{9B700DB3-541E-42E9-A906-6FD71F4A4FD0}" type="presParOf" srcId="{CD728992-ED73-4A00-A680-4279424DD88F}" destId="{48477F96-54F2-4B3C-A4AD-5F7DA08990D5}" srcOrd="6" destOrd="0" presId="urn:microsoft.com/office/officeart/2008/layout/VerticalCurvedList"/>
    <dgm:cxn modelId="{E850C29B-E2DA-452C-B64D-0ED59C38F164}" type="presParOf" srcId="{48477F96-54F2-4B3C-A4AD-5F7DA08990D5}" destId="{AB0E44C3-0027-4651-A8E2-C3A5278DC1A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31A549D-1944-4C3E-AA6E-A319039F7CE4}" type="doc">
      <dgm:prSet loTypeId="urn:microsoft.com/office/officeart/2005/8/layout/hList2" loCatId="list" qsTypeId="urn:microsoft.com/office/officeart/2005/8/quickstyle/simple2" qsCatId="simple" csTypeId="urn:microsoft.com/office/officeart/2005/8/colors/colorful3" csCatId="colorful" phldr="1"/>
      <dgm:spPr/>
      <dgm:t>
        <a:bodyPr/>
        <a:lstStyle/>
        <a:p>
          <a:endParaRPr lang="es-MX"/>
        </a:p>
      </dgm:t>
    </dgm:pt>
    <dgm:pt modelId="{B6CD02E3-4E98-4F46-AD50-DA913795D97D}">
      <dgm:prSet phldrT="[Texto]" custT="1"/>
      <dgm:spPr/>
      <dgm:t>
        <a:bodyPr/>
        <a:lstStyle/>
        <a:p>
          <a:endParaRPr lang="es-MX" sz="2800" b="1" dirty="0">
            <a:solidFill>
              <a:schemeClr val="tx1"/>
            </a:solidFill>
          </a:endParaRPr>
        </a:p>
      </dgm:t>
    </dgm:pt>
    <dgm:pt modelId="{DAEB0A32-233B-4B61-91FC-D7ED78E3FCCE}" type="parTrans" cxnId="{1161C7D7-83E1-46A3-9330-ADE20179AC9B}">
      <dgm:prSet/>
      <dgm:spPr/>
      <dgm:t>
        <a:bodyPr/>
        <a:lstStyle/>
        <a:p>
          <a:endParaRPr lang="es-MX" sz="2000" b="1">
            <a:solidFill>
              <a:schemeClr val="tx1"/>
            </a:solidFill>
          </a:endParaRPr>
        </a:p>
      </dgm:t>
    </dgm:pt>
    <dgm:pt modelId="{8866B9A9-494D-4AFD-AF06-9FFC1144B94C}" type="sibTrans" cxnId="{1161C7D7-83E1-46A3-9330-ADE20179AC9B}">
      <dgm:prSet custT="1"/>
      <dgm:spPr/>
      <dgm:t>
        <a:bodyPr/>
        <a:lstStyle/>
        <a:p>
          <a:endParaRPr lang="es-MX" sz="4000" b="1">
            <a:solidFill>
              <a:schemeClr val="tx1"/>
            </a:solidFill>
          </a:endParaRPr>
        </a:p>
      </dgm:t>
    </dgm:pt>
    <dgm:pt modelId="{8FD13BE9-E288-4261-B11D-50E3E75C6731}">
      <dgm:prSet phldrT="[Texto]" custT="1"/>
      <dgm:spPr/>
      <dgm:t>
        <a:bodyPr/>
        <a:lstStyle/>
        <a:p>
          <a:r>
            <a:rPr lang="es-ES" altLang="es-MX" sz="1600" b="1" dirty="0" smtClean="0">
              <a:solidFill>
                <a:schemeClr val="tx1"/>
              </a:solidFill>
            </a:rPr>
            <a:t>si tiene por objeto la investigación, sistematización y exposición de hechos de naturaleza política.</a:t>
          </a:r>
          <a:endParaRPr lang="es-MX" sz="1600" b="1" dirty="0">
            <a:solidFill>
              <a:schemeClr val="tx1"/>
            </a:solidFill>
          </a:endParaRPr>
        </a:p>
      </dgm:t>
    </dgm:pt>
    <dgm:pt modelId="{94D4B2F4-C223-4D52-9889-454749B600D0}" type="parTrans" cxnId="{7F90444A-647C-4A07-9E1E-C0AFBA0AD12F}">
      <dgm:prSet/>
      <dgm:spPr/>
      <dgm:t>
        <a:bodyPr/>
        <a:lstStyle/>
        <a:p>
          <a:endParaRPr lang="es-MX" sz="2000" b="1">
            <a:solidFill>
              <a:schemeClr val="tx1"/>
            </a:solidFill>
          </a:endParaRPr>
        </a:p>
      </dgm:t>
    </dgm:pt>
    <dgm:pt modelId="{FB685673-60AF-4A84-A22A-98F86254E12B}" type="sibTrans" cxnId="{7F90444A-647C-4A07-9E1E-C0AFBA0AD12F}">
      <dgm:prSet/>
      <dgm:spPr/>
      <dgm:t>
        <a:bodyPr/>
        <a:lstStyle/>
        <a:p>
          <a:endParaRPr lang="es-MX" sz="2000" b="1">
            <a:solidFill>
              <a:schemeClr val="tx1"/>
            </a:solidFill>
          </a:endParaRPr>
        </a:p>
      </dgm:t>
    </dgm:pt>
    <dgm:pt modelId="{205A7442-DE51-4555-9FFB-DF2BA1B0A6AD}">
      <dgm:prSet phldrT="[Texto]" custT="1"/>
      <dgm:spPr/>
      <dgm:t>
        <a:bodyPr/>
        <a:lstStyle/>
        <a:p>
          <a:endParaRPr lang="es-MX" sz="2800" b="1" dirty="0">
            <a:solidFill>
              <a:schemeClr val="tx1"/>
            </a:solidFill>
          </a:endParaRPr>
        </a:p>
      </dgm:t>
    </dgm:pt>
    <dgm:pt modelId="{0FD42D34-7478-4720-84B1-E8915DF44DF6}" type="parTrans" cxnId="{58F446BE-1B5E-460D-B8F3-8C4D0102E032}">
      <dgm:prSet/>
      <dgm:spPr/>
      <dgm:t>
        <a:bodyPr/>
        <a:lstStyle/>
        <a:p>
          <a:endParaRPr lang="es-MX" sz="2000" b="1">
            <a:solidFill>
              <a:schemeClr val="tx1"/>
            </a:solidFill>
          </a:endParaRPr>
        </a:p>
      </dgm:t>
    </dgm:pt>
    <dgm:pt modelId="{78F223CE-E402-40F4-97EC-9B1D9906EEFD}" type="sibTrans" cxnId="{58F446BE-1B5E-460D-B8F3-8C4D0102E032}">
      <dgm:prSet custT="1"/>
      <dgm:spPr/>
      <dgm:t>
        <a:bodyPr/>
        <a:lstStyle/>
        <a:p>
          <a:endParaRPr lang="es-MX" sz="4000" b="1">
            <a:solidFill>
              <a:schemeClr val="tx1"/>
            </a:solidFill>
          </a:endParaRPr>
        </a:p>
      </dgm:t>
    </dgm:pt>
    <dgm:pt modelId="{35593FDF-8D2C-4E6F-B592-7A9CBD101F1B}">
      <dgm:prSet phldrT="[Texto]" custT="1"/>
      <dgm:spPr/>
      <dgm:t>
        <a:bodyPr/>
        <a:lstStyle/>
        <a:p>
          <a:r>
            <a:rPr lang="es-ES" altLang="es-MX" sz="1600" b="1" dirty="0" smtClean="0">
              <a:solidFill>
                <a:schemeClr val="tx1"/>
              </a:solidFill>
            </a:rPr>
            <a:t>Si realiza las propias operaciones con las expresiones de la cultura (ideas, costumbres, instituciones).</a:t>
          </a:r>
          <a:endParaRPr lang="es-MX" sz="1600" b="1" dirty="0">
            <a:solidFill>
              <a:schemeClr val="tx1"/>
            </a:solidFill>
          </a:endParaRPr>
        </a:p>
      </dgm:t>
    </dgm:pt>
    <dgm:pt modelId="{96CA3150-0EB3-4B0D-AB91-40A8550D2C00}" type="parTrans" cxnId="{545BD970-DA87-4A96-873F-AAB05DD4D5B4}">
      <dgm:prSet/>
      <dgm:spPr/>
      <dgm:t>
        <a:bodyPr/>
        <a:lstStyle/>
        <a:p>
          <a:endParaRPr lang="es-MX" sz="2000" b="1">
            <a:solidFill>
              <a:schemeClr val="tx1"/>
            </a:solidFill>
          </a:endParaRPr>
        </a:p>
      </dgm:t>
    </dgm:pt>
    <dgm:pt modelId="{DC752633-36CB-429A-AFA5-82807CDDAEF8}" type="sibTrans" cxnId="{545BD970-DA87-4A96-873F-AAB05DD4D5B4}">
      <dgm:prSet/>
      <dgm:spPr/>
      <dgm:t>
        <a:bodyPr/>
        <a:lstStyle/>
        <a:p>
          <a:endParaRPr lang="es-MX" sz="2000" b="1">
            <a:solidFill>
              <a:schemeClr val="tx1"/>
            </a:solidFill>
          </a:endParaRPr>
        </a:p>
      </dgm:t>
    </dgm:pt>
    <dgm:pt modelId="{E4F8210C-40F5-451A-AECE-D9C37BD5A746}" type="pres">
      <dgm:prSet presAssocID="{131A549D-1944-4C3E-AA6E-A319039F7CE4}" presName="linearFlow" presStyleCnt="0">
        <dgm:presLayoutVars>
          <dgm:dir/>
          <dgm:animLvl val="lvl"/>
          <dgm:resizeHandles/>
        </dgm:presLayoutVars>
      </dgm:prSet>
      <dgm:spPr/>
      <dgm:t>
        <a:bodyPr/>
        <a:lstStyle/>
        <a:p>
          <a:endParaRPr lang="es-MX"/>
        </a:p>
      </dgm:t>
    </dgm:pt>
    <dgm:pt modelId="{312C4171-E437-4085-865A-E7F3E1D7C730}" type="pres">
      <dgm:prSet presAssocID="{B6CD02E3-4E98-4F46-AD50-DA913795D97D}" presName="compositeNode" presStyleCnt="0">
        <dgm:presLayoutVars>
          <dgm:bulletEnabled val="1"/>
        </dgm:presLayoutVars>
      </dgm:prSet>
      <dgm:spPr/>
    </dgm:pt>
    <dgm:pt modelId="{BB88DA61-4E36-4F3A-8753-AFF65BDBB739}" type="pres">
      <dgm:prSet presAssocID="{B6CD02E3-4E98-4F46-AD50-DA913795D97D}" presName="image" presStyleLbl="fgImgPlace1" presStyleIdx="0" presStyleCnt="2"/>
      <dgm:spPr>
        <a:blipFill rotWithShape="1">
          <a:blip xmlns:r="http://schemas.openxmlformats.org/officeDocument/2006/relationships" r:embed="rId1"/>
          <a:stretch>
            <a:fillRect/>
          </a:stretch>
        </a:blipFill>
      </dgm:spPr>
      <dgm:t>
        <a:bodyPr/>
        <a:lstStyle/>
        <a:p>
          <a:endParaRPr lang="es-MX"/>
        </a:p>
      </dgm:t>
    </dgm:pt>
    <dgm:pt modelId="{2B5F20C1-EB53-4E8E-95B7-3F9C16444AC2}" type="pres">
      <dgm:prSet presAssocID="{B6CD02E3-4E98-4F46-AD50-DA913795D97D}" presName="childNode" presStyleLbl="node1" presStyleIdx="0" presStyleCnt="2">
        <dgm:presLayoutVars>
          <dgm:bulletEnabled val="1"/>
        </dgm:presLayoutVars>
      </dgm:prSet>
      <dgm:spPr/>
      <dgm:t>
        <a:bodyPr/>
        <a:lstStyle/>
        <a:p>
          <a:endParaRPr lang="es-MX"/>
        </a:p>
      </dgm:t>
    </dgm:pt>
    <dgm:pt modelId="{B399276F-008E-4136-9C53-E8EFECBCA212}" type="pres">
      <dgm:prSet presAssocID="{B6CD02E3-4E98-4F46-AD50-DA913795D97D}" presName="parentNode" presStyleLbl="revTx" presStyleIdx="0" presStyleCnt="2">
        <dgm:presLayoutVars>
          <dgm:chMax val="0"/>
          <dgm:bulletEnabled val="1"/>
        </dgm:presLayoutVars>
      </dgm:prSet>
      <dgm:spPr/>
      <dgm:t>
        <a:bodyPr/>
        <a:lstStyle/>
        <a:p>
          <a:endParaRPr lang="es-MX"/>
        </a:p>
      </dgm:t>
    </dgm:pt>
    <dgm:pt modelId="{716B9933-7998-4375-A921-F5981B3925B1}" type="pres">
      <dgm:prSet presAssocID="{8866B9A9-494D-4AFD-AF06-9FFC1144B94C}" presName="sibTrans" presStyleCnt="0"/>
      <dgm:spPr/>
    </dgm:pt>
    <dgm:pt modelId="{B618AD2F-84F2-4047-AEA5-41C617A85EE2}" type="pres">
      <dgm:prSet presAssocID="{205A7442-DE51-4555-9FFB-DF2BA1B0A6AD}" presName="compositeNode" presStyleCnt="0">
        <dgm:presLayoutVars>
          <dgm:bulletEnabled val="1"/>
        </dgm:presLayoutVars>
      </dgm:prSet>
      <dgm:spPr/>
    </dgm:pt>
    <dgm:pt modelId="{B2631D1D-733E-45F2-B3D5-4F206126C1C2}" type="pres">
      <dgm:prSet presAssocID="{205A7442-DE51-4555-9FFB-DF2BA1B0A6AD}" presName="image" presStyleLbl="fgImgPlace1" presStyleIdx="1" presStyleCnt="2"/>
      <dgm:spPr>
        <a:blipFill rotWithShape="1">
          <a:blip xmlns:r="http://schemas.openxmlformats.org/officeDocument/2006/relationships" r:embed="rId2"/>
          <a:stretch>
            <a:fillRect/>
          </a:stretch>
        </a:blipFill>
      </dgm:spPr>
      <dgm:t>
        <a:bodyPr/>
        <a:lstStyle/>
        <a:p>
          <a:endParaRPr lang="es-MX"/>
        </a:p>
      </dgm:t>
    </dgm:pt>
    <dgm:pt modelId="{60A85008-1DEC-4914-9CB7-A35DB8D8A350}" type="pres">
      <dgm:prSet presAssocID="{205A7442-DE51-4555-9FFB-DF2BA1B0A6AD}" presName="childNode" presStyleLbl="node1" presStyleIdx="1" presStyleCnt="2">
        <dgm:presLayoutVars>
          <dgm:bulletEnabled val="1"/>
        </dgm:presLayoutVars>
      </dgm:prSet>
      <dgm:spPr/>
      <dgm:t>
        <a:bodyPr/>
        <a:lstStyle/>
        <a:p>
          <a:endParaRPr lang="es-MX"/>
        </a:p>
      </dgm:t>
    </dgm:pt>
    <dgm:pt modelId="{331EC940-1C73-43DF-AC9C-E72901F040EE}" type="pres">
      <dgm:prSet presAssocID="{205A7442-DE51-4555-9FFB-DF2BA1B0A6AD}" presName="parentNode" presStyleLbl="revTx" presStyleIdx="1" presStyleCnt="2">
        <dgm:presLayoutVars>
          <dgm:chMax val="0"/>
          <dgm:bulletEnabled val="1"/>
        </dgm:presLayoutVars>
      </dgm:prSet>
      <dgm:spPr/>
      <dgm:t>
        <a:bodyPr/>
        <a:lstStyle/>
        <a:p>
          <a:endParaRPr lang="es-MX"/>
        </a:p>
      </dgm:t>
    </dgm:pt>
  </dgm:ptLst>
  <dgm:cxnLst>
    <dgm:cxn modelId="{9E59EA59-EFF0-40AE-9B7D-BFD9473E8A71}" type="presOf" srcId="{131A549D-1944-4C3E-AA6E-A319039F7CE4}" destId="{E4F8210C-40F5-451A-AECE-D9C37BD5A746}" srcOrd="0" destOrd="0" presId="urn:microsoft.com/office/officeart/2005/8/layout/hList2"/>
    <dgm:cxn modelId="{7F90444A-647C-4A07-9E1E-C0AFBA0AD12F}" srcId="{B6CD02E3-4E98-4F46-AD50-DA913795D97D}" destId="{8FD13BE9-E288-4261-B11D-50E3E75C6731}" srcOrd="0" destOrd="0" parTransId="{94D4B2F4-C223-4D52-9889-454749B600D0}" sibTransId="{FB685673-60AF-4A84-A22A-98F86254E12B}"/>
    <dgm:cxn modelId="{545BD970-DA87-4A96-873F-AAB05DD4D5B4}" srcId="{205A7442-DE51-4555-9FFB-DF2BA1B0A6AD}" destId="{35593FDF-8D2C-4E6F-B592-7A9CBD101F1B}" srcOrd="0" destOrd="0" parTransId="{96CA3150-0EB3-4B0D-AB91-40A8550D2C00}" sibTransId="{DC752633-36CB-429A-AFA5-82807CDDAEF8}"/>
    <dgm:cxn modelId="{58F446BE-1B5E-460D-B8F3-8C4D0102E032}" srcId="{131A549D-1944-4C3E-AA6E-A319039F7CE4}" destId="{205A7442-DE51-4555-9FFB-DF2BA1B0A6AD}" srcOrd="1" destOrd="0" parTransId="{0FD42D34-7478-4720-84B1-E8915DF44DF6}" sibTransId="{78F223CE-E402-40F4-97EC-9B1D9906EEFD}"/>
    <dgm:cxn modelId="{1161C7D7-83E1-46A3-9330-ADE20179AC9B}" srcId="{131A549D-1944-4C3E-AA6E-A319039F7CE4}" destId="{B6CD02E3-4E98-4F46-AD50-DA913795D97D}" srcOrd="0" destOrd="0" parTransId="{DAEB0A32-233B-4B61-91FC-D7ED78E3FCCE}" sibTransId="{8866B9A9-494D-4AFD-AF06-9FFC1144B94C}"/>
    <dgm:cxn modelId="{D948F54A-19ED-467F-BE13-E5A188AFEC43}" type="presOf" srcId="{B6CD02E3-4E98-4F46-AD50-DA913795D97D}" destId="{B399276F-008E-4136-9C53-E8EFECBCA212}" srcOrd="0" destOrd="0" presId="urn:microsoft.com/office/officeart/2005/8/layout/hList2"/>
    <dgm:cxn modelId="{BAEC0DD6-F3D0-4A1E-A8EB-F1127DC1D065}" type="presOf" srcId="{35593FDF-8D2C-4E6F-B592-7A9CBD101F1B}" destId="{60A85008-1DEC-4914-9CB7-A35DB8D8A350}" srcOrd="0" destOrd="0" presId="urn:microsoft.com/office/officeart/2005/8/layout/hList2"/>
    <dgm:cxn modelId="{F9332227-44A4-4A5D-BBE6-9019B6E18B59}" type="presOf" srcId="{205A7442-DE51-4555-9FFB-DF2BA1B0A6AD}" destId="{331EC940-1C73-43DF-AC9C-E72901F040EE}" srcOrd="0" destOrd="0" presId="urn:microsoft.com/office/officeart/2005/8/layout/hList2"/>
    <dgm:cxn modelId="{943DB07F-47E2-4B00-A596-6633F60FCF60}" type="presOf" srcId="{8FD13BE9-E288-4261-B11D-50E3E75C6731}" destId="{2B5F20C1-EB53-4E8E-95B7-3F9C16444AC2}" srcOrd="0" destOrd="0" presId="urn:microsoft.com/office/officeart/2005/8/layout/hList2"/>
    <dgm:cxn modelId="{DF6511BF-FFE8-40AF-BF1D-1BA63B731C0B}" type="presParOf" srcId="{E4F8210C-40F5-451A-AECE-D9C37BD5A746}" destId="{312C4171-E437-4085-865A-E7F3E1D7C730}" srcOrd="0" destOrd="0" presId="urn:microsoft.com/office/officeart/2005/8/layout/hList2"/>
    <dgm:cxn modelId="{5FEF8DD9-9CC8-4422-A9F7-C455652AEAA6}" type="presParOf" srcId="{312C4171-E437-4085-865A-E7F3E1D7C730}" destId="{BB88DA61-4E36-4F3A-8753-AFF65BDBB739}" srcOrd="0" destOrd="0" presId="urn:microsoft.com/office/officeart/2005/8/layout/hList2"/>
    <dgm:cxn modelId="{93120280-5FD6-48DC-8135-9C4FFD303BBD}" type="presParOf" srcId="{312C4171-E437-4085-865A-E7F3E1D7C730}" destId="{2B5F20C1-EB53-4E8E-95B7-3F9C16444AC2}" srcOrd="1" destOrd="0" presId="urn:microsoft.com/office/officeart/2005/8/layout/hList2"/>
    <dgm:cxn modelId="{6E1DB596-93E4-4AE9-990C-22558A03A2BE}" type="presParOf" srcId="{312C4171-E437-4085-865A-E7F3E1D7C730}" destId="{B399276F-008E-4136-9C53-E8EFECBCA212}" srcOrd="2" destOrd="0" presId="urn:microsoft.com/office/officeart/2005/8/layout/hList2"/>
    <dgm:cxn modelId="{D8045CEA-50F8-479B-B1F2-471AC4D238C0}" type="presParOf" srcId="{E4F8210C-40F5-451A-AECE-D9C37BD5A746}" destId="{716B9933-7998-4375-A921-F5981B3925B1}" srcOrd="1" destOrd="0" presId="urn:microsoft.com/office/officeart/2005/8/layout/hList2"/>
    <dgm:cxn modelId="{257654D3-C790-4076-BEE6-9EA7014B892B}" type="presParOf" srcId="{E4F8210C-40F5-451A-AECE-D9C37BD5A746}" destId="{B618AD2F-84F2-4047-AEA5-41C617A85EE2}" srcOrd="2" destOrd="0" presId="urn:microsoft.com/office/officeart/2005/8/layout/hList2"/>
    <dgm:cxn modelId="{305FA2BB-8BD2-4619-B99F-7D95167B0F70}" type="presParOf" srcId="{B618AD2F-84F2-4047-AEA5-41C617A85EE2}" destId="{B2631D1D-733E-45F2-B3D5-4F206126C1C2}" srcOrd="0" destOrd="0" presId="urn:microsoft.com/office/officeart/2005/8/layout/hList2"/>
    <dgm:cxn modelId="{9D6BA38B-5516-4E40-B492-F0DEDA95A6B1}" type="presParOf" srcId="{B618AD2F-84F2-4047-AEA5-41C617A85EE2}" destId="{60A85008-1DEC-4914-9CB7-A35DB8D8A350}" srcOrd="1" destOrd="0" presId="urn:microsoft.com/office/officeart/2005/8/layout/hList2"/>
    <dgm:cxn modelId="{D555AEE9-8EAD-46D4-B90A-297017823B33}" type="presParOf" srcId="{B618AD2F-84F2-4047-AEA5-41C617A85EE2}" destId="{331EC940-1C73-43DF-AC9C-E72901F040EE}"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BC39490-A229-4719-954A-672D576655A3}" type="doc">
      <dgm:prSet loTypeId="urn:microsoft.com/office/officeart/2005/8/layout/chevron2" loCatId="list" qsTypeId="urn:microsoft.com/office/officeart/2005/8/quickstyle/3d2" qsCatId="3D" csTypeId="urn:microsoft.com/office/officeart/2005/8/colors/accent1_1" csCatId="accent1" phldr="1"/>
      <dgm:spPr/>
      <dgm:t>
        <a:bodyPr/>
        <a:lstStyle/>
        <a:p>
          <a:endParaRPr lang="es-MX"/>
        </a:p>
      </dgm:t>
    </dgm:pt>
    <dgm:pt modelId="{56AD4DB2-8EBA-4600-B34B-AB1D9F1EE017}">
      <dgm:prSet phldrT="[Texto]" custT="1"/>
      <dgm:spPr/>
      <dgm:t>
        <a:bodyPr/>
        <a:lstStyle/>
        <a:p>
          <a:r>
            <a:rPr lang="es-MX" sz="2000" b="1" smtClean="0"/>
            <a:t>HISTORIA DEL DERECHO</a:t>
          </a:r>
          <a:endParaRPr lang="es-MX" sz="2000" b="1" dirty="0"/>
        </a:p>
      </dgm:t>
    </dgm:pt>
    <dgm:pt modelId="{D382CF22-3AF0-47AC-9F37-C95806D52E30}" type="parTrans" cxnId="{00B3DDA4-3B53-4CAA-A754-8DA372706C09}">
      <dgm:prSet/>
      <dgm:spPr/>
      <dgm:t>
        <a:bodyPr/>
        <a:lstStyle/>
        <a:p>
          <a:endParaRPr lang="es-MX" b="1">
            <a:solidFill>
              <a:schemeClr val="tx1"/>
            </a:solidFill>
          </a:endParaRPr>
        </a:p>
      </dgm:t>
    </dgm:pt>
    <dgm:pt modelId="{2E5E3F16-02D2-4B1A-9E1E-1B747DBF29C7}" type="sibTrans" cxnId="{00B3DDA4-3B53-4CAA-A754-8DA372706C09}">
      <dgm:prSet/>
      <dgm:spPr/>
      <dgm:t>
        <a:bodyPr/>
        <a:lstStyle/>
        <a:p>
          <a:endParaRPr lang="es-MX" b="1">
            <a:solidFill>
              <a:schemeClr val="tx1"/>
            </a:solidFill>
          </a:endParaRPr>
        </a:p>
      </dgm:t>
    </dgm:pt>
    <dgm:pt modelId="{7186E241-A531-4F63-B291-FF67333788E6}">
      <dgm:prSet phldrT="[Texto]" custT="1"/>
      <dgm:spPr/>
      <dgm:t>
        <a:bodyPr/>
        <a:lstStyle/>
        <a:p>
          <a:r>
            <a:rPr lang="es-MX" altLang="es-MX" sz="2000" b="1" smtClean="0"/>
            <a:t>La historia del derecho no es una ciencia simple ideográfica. las corrientes historicistas, que subrayan vigorosamente la importancia de los hechos para explicarlos y comprenderlos, contribuyen poderosamente para la explicación y comprensión del derecho.</a:t>
          </a:r>
          <a:endParaRPr lang="es-MX" sz="2000" b="1" dirty="0"/>
        </a:p>
      </dgm:t>
    </dgm:pt>
    <dgm:pt modelId="{E5F34A08-3FCE-481D-BAFE-74DB3613C1DA}" type="parTrans" cxnId="{C0E6DBFD-ACEB-43F5-B69A-9A0C468A801C}">
      <dgm:prSet/>
      <dgm:spPr/>
      <dgm:t>
        <a:bodyPr/>
        <a:lstStyle/>
        <a:p>
          <a:endParaRPr lang="es-MX" b="1">
            <a:solidFill>
              <a:schemeClr val="tx1"/>
            </a:solidFill>
          </a:endParaRPr>
        </a:p>
      </dgm:t>
    </dgm:pt>
    <dgm:pt modelId="{498074A3-2EEE-4C5D-A185-C483212C29D7}" type="sibTrans" cxnId="{C0E6DBFD-ACEB-43F5-B69A-9A0C468A801C}">
      <dgm:prSet/>
      <dgm:spPr/>
      <dgm:t>
        <a:bodyPr/>
        <a:lstStyle/>
        <a:p>
          <a:endParaRPr lang="es-MX" b="1">
            <a:solidFill>
              <a:schemeClr val="tx1"/>
            </a:solidFill>
          </a:endParaRPr>
        </a:p>
      </dgm:t>
    </dgm:pt>
    <dgm:pt modelId="{73C32D1F-6C47-48B4-B721-34848BCE80D6}" type="pres">
      <dgm:prSet presAssocID="{2BC39490-A229-4719-954A-672D576655A3}" presName="linearFlow" presStyleCnt="0">
        <dgm:presLayoutVars>
          <dgm:dir/>
          <dgm:animLvl val="lvl"/>
          <dgm:resizeHandles val="exact"/>
        </dgm:presLayoutVars>
      </dgm:prSet>
      <dgm:spPr/>
      <dgm:t>
        <a:bodyPr/>
        <a:lstStyle/>
        <a:p>
          <a:endParaRPr lang="es-MX"/>
        </a:p>
      </dgm:t>
    </dgm:pt>
    <dgm:pt modelId="{1E04925D-EEEB-4E6D-976E-449BFF108FC9}" type="pres">
      <dgm:prSet presAssocID="{56AD4DB2-8EBA-4600-B34B-AB1D9F1EE017}" presName="composite" presStyleCnt="0"/>
      <dgm:spPr/>
      <dgm:t>
        <a:bodyPr/>
        <a:lstStyle/>
        <a:p>
          <a:endParaRPr lang="es-MX"/>
        </a:p>
      </dgm:t>
    </dgm:pt>
    <dgm:pt modelId="{6C1E29F3-95C3-4106-93F2-D31EA1D2803C}" type="pres">
      <dgm:prSet presAssocID="{56AD4DB2-8EBA-4600-B34B-AB1D9F1EE017}" presName="parentText" presStyleLbl="alignNode1" presStyleIdx="0" presStyleCnt="1">
        <dgm:presLayoutVars>
          <dgm:chMax val="1"/>
          <dgm:bulletEnabled val="1"/>
        </dgm:presLayoutVars>
      </dgm:prSet>
      <dgm:spPr/>
      <dgm:t>
        <a:bodyPr/>
        <a:lstStyle/>
        <a:p>
          <a:endParaRPr lang="es-MX"/>
        </a:p>
      </dgm:t>
    </dgm:pt>
    <dgm:pt modelId="{E1167A9E-F031-4089-8BF4-350383F53238}" type="pres">
      <dgm:prSet presAssocID="{56AD4DB2-8EBA-4600-B34B-AB1D9F1EE017}" presName="descendantText" presStyleLbl="alignAcc1" presStyleIdx="0" presStyleCnt="1" custLinFactNeighborX="0">
        <dgm:presLayoutVars>
          <dgm:bulletEnabled val="1"/>
        </dgm:presLayoutVars>
      </dgm:prSet>
      <dgm:spPr/>
      <dgm:t>
        <a:bodyPr/>
        <a:lstStyle/>
        <a:p>
          <a:endParaRPr lang="es-MX"/>
        </a:p>
      </dgm:t>
    </dgm:pt>
  </dgm:ptLst>
  <dgm:cxnLst>
    <dgm:cxn modelId="{58C1CE5B-2124-4B7B-97EC-604A8E09FB66}" type="presOf" srcId="{56AD4DB2-8EBA-4600-B34B-AB1D9F1EE017}" destId="{6C1E29F3-95C3-4106-93F2-D31EA1D2803C}" srcOrd="0" destOrd="0" presId="urn:microsoft.com/office/officeart/2005/8/layout/chevron2"/>
    <dgm:cxn modelId="{C0E6DBFD-ACEB-43F5-B69A-9A0C468A801C}" srcId="{56AD4DB2-8EBA-4600-B34B-AB1D9F1EE017}" destId="{7186E241-A531-4F63-B291-FF67333788E6}" srcOrd="0" destOrd="0" parTransId="{E5F34A08-3FCE-481D-BAFE-74DB3613C1DA}" sibTransId="{498074A3-2EEE-4C5D-A185-C483212C29D7}"/>
    <dgm:cxn modelId="{1DFF3349-2D8B-4CD8-AB72-6159444F6E2E}" type="presOf" srcId="{7186E241-A531-4F63-B291-FF67333788E6}" destId="{E1167A9E-F031-4089-8BF4-350383F53238}" srcOrd="0" destOrd="0" presId="urn:microsoft.com/office/officeart/2005/8/layout/chevron2"/>
    <dgm:cxn modelId="{725B6B47-34B1-44B1-B7EE-D7462802A072}" type="presOf" srcId="{2BC39490-A229-4719-954A-672D576655A3}" destId="{73C32D1F-6C47-48B4-B721-34848BCE80D6}" srcOrd="0" destOrd="0" presId="urn:microsoft.com/office/officeart/2005/8/layout/chevron2"/>
    <dgm:cxn modelId="{00B3DDA4-3B53-4CAA-A754-8DA372706C09}" srcId="{2BC39490-A229-4719-954A-672D576655A3}" destId="{56AD4DB2-8EBA-4600-B34B-AB1D9F1EE017}" srcOrd="0" destOrd="0" parTransId="{D382CF22-3AF0-47AC-9F37-C95806D52E30}" sibTransId="{2E5E3F16-02D2-4B1A-9E1E-1B747DBF29C7}"/>
    <dgm:cxn modelId="{DC24B8DD-F46F-44D3-8156-B24FA2B24E05}" type="presParOf" srcId="{73C32D1F-6C47-48B4-B721-34848BCE80D6}" destId="{1E04925D-EEEB-4E6D-976E-449BFF108FC9}" srcOrd="0" destOrd="0" presId="urn:microsoft.com/office/officeart/2005/8/layout/chevron2"/>
    <dgm:cxn modelId="{27072DB6-D5ED-4B68-9ED6-BBF569220F95}" type="presParOf" srcId="{1E04925D-EEEB-4E6D-976E-449BFF108FC9}" destId="{6C1E29F3-95C3-4106-93F2-D31EA1D2803C}" srcOrd="0" destOrd="0" presId="urn:microsoft.com/office/officeart/2005/8/layout/chevron2"/>
    <dgm:cxn modelId="{B517428E-6FB1-4B7A-B5F9-39BEE4B7DF9C}" type="presParOf" srcId="{1E04925D-EEEB-4E6D-976E-449BFF108FC9}" destId="{E1167A9E-F031-4089-8BF4-350383F5323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A39528F-B325-4F71-9D78-021E935FA361}" type="doc">
      <dgm:prSet loTypeId="urn:microsoft.com/office/officeart/2005/8/layout/vList3" loCatId="list" qsTypeId="urn:microsoft.com/office/officeart/2005/8/quickstyle/simple3" qsCatId="simple" csTypeId="urn:microsoft.com/office/officeart/2005/8/colors/accent1_2" csCatId="accent1" phldr="1"/>
      <dgm:spPr/>
    </dgm:pt>
    <dgm:pt modelId="{35440E7E-9AC2-450D-B8C8-606C45C1DB06}">
      <dgm:prSet phldrT="[Texto]" custT="1"/>
      <dgm:spPr/>
      <dgm:t>
        <a:bodyPr/>
        <a:lstStyle/>
        <a:p>
          <a:pPr algn="just"/>
          <a:r>
            <a:rPr lang="es-MX" altLang="es-MX" sz="2000" b="1" u="none" dirty="0" smtClean="0">
              <a:effectLst>
                <a:outerShdw blurRad="38100" dist="38100" dir="2700000" algn="tl">
                  <a:srgbClr val="000000">
                    <a:alpha val="43137"/>
                  </a:srgbClr>
                </a:outerShdw>
              </a:effectLst>
            </a:rPr>
            <a:t>Ciencia histórica: </a:t>
          </a:r>
          <a:r>
            <a:rPr lang="es-MX" altLang="es-MX" sz="2000" b="1" u="none" dirty="0" smtClean="0"/>
            <a:t>porque es parte de la historia de la cultura, por otra parte el autor </a:t>
          </a:r>
          <a:r>
            <a:rPr lang="es-MX" altLang="es-MX" sz="2000" b="1" u="none" dirty="0" err="1" smtClean="0"/>
            <a:t>welacker</a:t>
          </a:r>
          <a:r>
            <a:rPr lang="es-MX" altLang="es-MX" sz="2000" b="1" u="none" dirty="0" smtClean="0"/>
            <a:t> dice “que la historia del derecho, como cualquier otra rama de la </a:t>
          </a:r>
          <a:r>
            <a:rPr lang="es-MX" altLang="es-MX" sz="2000" b="1" u="none" dirty="0" err="1" smtClean="0"/>
            <a:t>histografía</a:t>
          </a:r>
          <a:r>
            <a:rPr lang="es-MX" altLang="es-MX" sz="2000" b="1" u="none" dirty="0" smtClean="0"/>
            <a:t>, es una ciencia ideográfica.”</a:t>
          </a:r>
          <a:endParaRPr lang="es-MX" sz="2000" b="1" u="none" dirty="0"/>
        </a:p>
      </dgm:t>
    </dgm:pt>
    <dgm:pt modelId="{7D391E48-2850-45C8-BFCD-992F34AD3E8A}" type="parTrans" cxnId="{302C92CE-9016-42A1-BF79-488EAA55684C}">
      <dgm:prSet/>
      <dgm:spPr/>
      <dgm:t>
        <a:bodyPr/>
        <a:lstStyle/>
        <a:p>
          <a:endParaRPr lang="es-MX" b="1" u="none">
            <a:solidFill>
              <a:schemeClr val="tx1"/>
            </a:solidFill>
          </a:endParaRPr>
        </a:p>
      </dgm:t>
    </dgm:pt>
    <dgm:pt modelId="{1C7EA62C-75EB-4D8B-9549-75FC7D1900E9}" type="sibTrans" cxnId="{302C92CE-9016-42A1-BF79-488EAA55684C}">
      <dgm:prSet/>
      <dgm:spPr/>
      <dgm:t>
        <a:bodyPr/>
        <a:lstStyle/>
        <a:p>
          <a:endParaRPr lang="es-MX" b="1" u="none">
            <a:solidFill>
              <a:schemeClr val="tx1"/>
            </a:solidFill>
          </a:endParaRPr>
        </a:p>
      </dgm:t>
    </dgm:pt>
    <dgm:pt modelId="{2FF7E184-B653-4532-A15C-D869AEE40623}">
      <dgm:prSet phldrT="[Texto]" custT="1"/>
      <dgm:spPr/>
      <dgm:t>
        <a:bodyPr/>
        <a:lstStyle/>
        <a:p>
          <a:pPr algn="just"/>
          <a:r>
            <a:rPr lang="es-MX" sz="2000" b="1" u="none" dirty="0" smtClean="0">
              <a:effectLst>
                <a:outerShdw blurRad="38100" dist="38100" dir="2700000" algn="tl">
                  <a:srgbClr val="000000">
                    <a:alpha val="43137"/>
                  </a:srgbClr>
                </a:outerShdw>
              </a:effectLst>
            </a:rPr>
            <a:t>Ciencia Jurídica</a:t>
          </a:r>
          <a:r>
            <a:rPr lang="es-MX" sz="2000" b="1" u="none" dirty="0" smtClean="0"/>
            <a:t>: </a:t>
          </a:r>
          <a:r>
            <a:rPr lang="es-MX" altLang="es-MX" sz="2000" b="1" u="none" dirty="0" smtClean="0"/>
            <a:t>Influida por la escuela histórica del derecho.  justifica el estudio del pasado jurídico en la aportación del derecho, escribe, ofrece al jurista una experiencia actual  que hace al conocimiento de la experiencia jurídica. la historia e aquella experiencia pretérita</a:t>
          </a:r>
          <a:endParaRPr lang="es-MX" sz="2000" b="1" u="none" dirty="0"/>
        </a:p>
      </dgm:t>
    </dgm:pt>
    <dgm:pt modelId="{175599B1-736C-4BE8-AFEB-D6F8DEB0AB49}" type="parTrans" cxnId="{D7312415-9F17-4C9C-BACD-C1254A1D8EE9}">
      <dgm:prSet/>
      <dgm:spPr/>
      <dgm:t>
        <a:bodyPr/>
        <a:lstStyle/>
        <a:p>
          <a:endParaRPr lang="es-MX" b="1" u="none">
            <a:solidFill>
              <a:schemeClr val="tx1"/>
            </a:solidFill>
          </a:endParaRPr>
        </a:p>
      </dgm:t>
    </dgm:pt>
    <dgm:pt modelId="{C7887D10-E6CB-421D-9900-ACCA527F3CA5}" type="sibTrans" cxnId="{D7312415-9F17-4C9C-BACD-C1254A1D8EE9}">
      <dgm:prSet/>
      <dgm:spPr/>
      <dgm:t>
        <a:bodyPr/>
        <a:lstStyle/>
        <a:p>
          <a:endParaRPr lang="es-MX" b="1" u="none">
            <a:solidFill>
              <a:schemeClr val="tx1"/>
            </a:solidFill>
          </a:endParaRPr>
        </a:p>
      </dgm:t>
    </dgm:pt>
    <dgm:pt modelId="{7CEAF6BD-2CB1-4E1D-9CB8-C7D8D9FC7435}" type="pres">
      <dgm:prSet presAssocID="{9A39528F-B325-4F71-9D78-021E935FA361}" presName="linearFlow" presStyleCnt="0">
        <dgm:presLayoutVars>
          <dgm:dir/>
          <dgm:resizeHandles val="exact"/>
        </dgm:presLayoutVars>
      </dgm:prSet>
      <dgm:spPr/>
    </dgm:pt>
    <dgm:pt modelId="{5C5506C8-9D05-470B-B948-68B63F52953D}" type="pres">
      <dgm:prSet presAssocID="{35440E7E-9AC2-450D-B8C8-606C45C1DB06}" presName="composite" presStyleCnt="0"/>
      <dgm:spPr/>
    </dgm:pt>
    <dgm:pt modelId="{3A2D7C89-DBA9-4610-819F-9873F0D70A9B}" type="pres">
      <dgm:prSet presAssocID="{35440E7E-9AC2-450D-B8C8-606C45C1DB06}" presName="imgShp" presStyleLbl="fgImgPlace1" presStyleIdx="0" presStyleCnt="2" custScaleX="82569" custScaleY="74730" custLinFactNeighborX="-22817"/>
      <dgm:spPr>
        <a:blipFill rotWithShape="1">
          <a:blip xmlns:r="http://schemas.openxmlformats.org/officeDocument/2006/relationships" r:embed="rId1"/>
          <a:stretch>
            <a:fillRect/>
          </a:stretch>
        </a:blipFill>
      </dgm:spPr>
    </dgm:pt>
    <dgm:pt modelId="{5E9DA8A8-75CA-4566-95BC-2AF689805836}" type="pres">
      <dgm:prSet presAssocID="{35440E7E-9AC2-450D-B8C8-606C45C1DB06}" presName="txShp" presStyleLbl="node1" presStyleIdx="0" presStyleCnt="2" custLinFactNeighborX="286" custLinFactNeighborY="4104">
        <dgm:presLayoutVars>
          <dgm:bulletEnabled val="1"/>
        </dgm:presLayoutVars>
      </dgm:prSet>
      <dgm:spPr/>
      <dgm:t>
        <a:bodyPr/>
        <a:lstStyle/>
        <a:p>
          <a:endParaRPr lang="es-MX"/>
        </a:p>
      </dgm:t>
    </dgm:pt>
    <dgm:pt modelId="{4F37DB33-7AC4-4780-9ECF-B030CB7EC0FF}" type="pres">
      <dgm:prSet presAssocID="{1C7EA62C-75EB-4D8B-9549-75FC7D1900E9}" presName="spacing" presStyleCnt="0"/>
      <dgm:spPr/>
    </dgm:pt>
    <dgm:pt modelId="{7F927EA3-0CC5-4984-9CEB-F11501E2CE60}" type="pres">
      <dgm:prSet presAssocID="{2FF7E184-B653-4532-A15C-D869AEE40623}" presName="composite" presStyleCnt="0"/>
      <dgm:spPr/>
    </dgm:pt>
    <dgm:pt modelId="{4F5B2835-DD2E-4892-A724-6D5049FB4277}" type="pres">
      <dgm:prSet presAssocID="{2FF7E184-B653-4532-A15C-D869AEE40623}" presName="imgShp" presStyleLbl="fgImgPlace1" presStyleIdx="1" presStyleCnt="2" custScaleX="82570" custScaleY="88838" custLinFactNeighborX="-21448" custLinFactNeighborY="-13234"/>
      <dgm:spPr>
        <a:blipFill rotWithShape="1">
          <a:blip xmlns:r="http://schemas.openxmlformats.org/officeDocument/2006/relationships" r:embed="rId2"/>
          <a:stretch>
            <a:fillRect/>
          </a:stretch>
        </a:blipFill>
      </dgm:spPr>
    </dgm:pt>
    <dgm:pt modelId="{800A59C6-C904-4AC5-A336-62B43C34E840}" type="pres">
      <dgm:prSet presAssocID="{2FF7E184-B653-4532-A15C-D869AEE40623}" presName="txShp" presStyleLbl="node1" presStyleIdx="1" presStyleCnt="2" custLinFactNeighborX="570" custLinFactNeighborY="-16885">
        <dgm:presLayoutVars>
          <dgm:bulletEnabled val="1"/>
        </dgm:presLayoutVars>
      </dgm:prSet>
      <dgm:spPr/>
      <dgm:t>
        <a:bodyPr/>
        <a:lstStyle/>
        <a:p>
          <a:endParaRPr lang="es-MX"/>
        </a:p>
      </dgm:t>
    </dgm:pt>
  </dgm:ptLst>
  <dgm:cxnLst>
    <dgm:cxn modelId="{D7312415-9F17-4C9C-BACD-C1254A1D8EE9}" srcId="{9A39528F-B325-4F71-9D78-021E935FA361}" destId="{2FF7E184-B653-4532-A15C-D869AEE40623}" srcOrd="1" destOrd="0" parTransId="{175599B1-736C-4BE8-AFEB-D6F8DEB0AB49}" sibTransId="{C7887D10-E6CB-421D-9900-ACCA527F3CA5}"/>
    <dgm:cxn modelId="{4D9720BD-CFD9-46C7-B210-84E2CCD860B8}" type="presOf" srcId="{35440E7E-9AC2-450D-B8C8-606C45C1DB06}" destId="{5E9DA8A8-75CA-4566-95BC-2AF689805836}" srcOrd="0" destOrd="0" presId="urn:microsoft.com/office/officeart/2005/8/layout/vList3"/>
    <dgm:cxn modelId="{1854B81F-99A5-4DC6-9CC8-33632561B926}" type="presOf" srcId="{2FF7E184-B653-4532-A15C-D869AEE40623}" destId="{800A59C6-C904-4AC5-A336-62B43C34E840}" srcOrd="0" destOrd="0" presId="urn:microsoft.com/office/officeart/2005/8/layout/vList3"/>
    <dgm:cxn modelId="{302C92CE-9016-42A1-BF79-488EAA55684C}" srcId="{9A39528F-B325-4F71-9D78-021E935FA361}" destId="{35440E7E-9AC2-450D-B8C8-606C45C1DB06}" srcOrd="0" destOrd="0" parTransId="{7D391E48-2850-45C8-BFCD-992F34AD3E8A}" sibTransId="{1C7EA62C-75EB-4D8B-9549-75FC7D1900E9}"/>
    <dgm:cxn modelId="{3D91042E-4694-4164-8DF9-5D0484FB9AB8}" type="presOf" srcId="{9A39528F-B325-4F71-9D78-021E935FA361}" destId="{7CEAF6BD-2CB1-4E1D-9CB8-C7D8D9FC7435}" srcOrd="0" destOrd="0" presId="urn:microsoft.com/office/officeart/2005/8/layout/vList3"/>
    <dgm:cxn modelId="{B2A8CA35-DD98-4B1C-B50A-86BBAD1066BC}" type="presParOf" srcId="{7CEAF6BD-2CB1-4E1D-9CB8-C7D8D9FC7435}" destId="{5C5506C8-9D05-470B-B948-68B63F52953D}" srcOrd="0" destOrd="0" presId="urn:microsoft.com/office/officeart/2005/8/layout/vList3"/>
    <dgm:cxn modelId="{E9A940FF-2D58-4C66-AF66-B742E19C1E3B}" type="presParOf" srcId="{5C5506C8-9D05-470B-B948-68B63F52953D}" destId="{3A2D7C89-DBA9-4610-819F-9873F0D70A9B}" srcOrd="0" destOrd="0" presId="urn:microsoft.com/office/officeart/2005/8/layout/vList3"/>
    <dgm:cxn modelId="{DDEDB16D-98CE-4558-902A-03F1FB3DC30B}" type="presParOf" srcId="{5C5506C8-9D05-470B-B948-68B63F52953D}" destId="{5E9DA8A8-75CA-4566-95BC-2AF689805836}" srcOrd="1" destOrd="0" presId="urn:microsoft.com/office/officeart/2005/8/layout/vList3"/>
    <dgm:cxn modelId="{1E3C3A8A-68D5-4396-AEBB-5402A016B9D9}" type="presParOf" srcId="{7CEAF6BD-2CB1-4E1D-9CB8-C7D8D9FC7435}" destId="{4F37DB33-7AC4-4780-9ECF-B030CB7EC0FF}" srcOrd="1" destOrd="0" presId="urn:microsoft.com/office/officeart/2005/8/layout/vList3"/>
    <dgm:cxn modelId="{93B2F7A3-975C-45A5-94BD-769557D91062}" type="presParOf" srcId="{7CEAF6BD-2CB1-4E1D-9CB8-C7D8D9FC7435}" destId="{7F927EA3-0CC5-4984-9CEB-F11501E2CE60}" srcOrd="2" destOrd="0" presId="urn:microsoft.com/office/officeart/2005/8/layout/vList3"/>
    <dgm:cxn modelId="{BA37E58B-4DEC-4E34-B6CB-2E45C596403B}" type="presParOf" srcId="{7F927EA3-0CC5-4984-9CEB-F11501E2CE60}" destId="{4F5B2835-DD2E-4892-A724-6D5049FB4277}" srcOrd="0" destOrd="0" presId="urn:microsoft.com/office/officeart/2005/8/layout/vList3"/>
    <dgm:cxn modelId="{42076045-6EC1-44A4-8F26-40DA8EB7DDDA}" type="presParOf" srcId="{7F927EA3-0CC5-4984-9CEB-F11501E2CE60}" destId="{800A59C6-C904-4AC5-A336-62B43C34E84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C29A582-F72C-433A-B555-696ADA01E78B}" type="doc">
      <dgm:prSet loTypeId="urn:microsoft.com/office/officeart/2005/8/layout/hList6" loCatId="list" qsTypeId="urn:microsoft.com/office/officeart/2005/8/quickstyle/3d4" qsCatId="3D" csTypeId="urn:microsoft.com/office/officeart/2005/8/colors/accent1_1" csCatId="accent1" phldr="1"/>
      <dgm:spPr/>
      <dgm:t>
        <a:bodyPr/>
        <a:lstStyle/>
        <a:p>
          <a:endParaRPr lang="es-MX"/>
        </a:p>
      </dgm:t>
    </dgm:pt>
    <dgm:pt modelId="{655BFFC7-DBA6-4966-B09A-F7CA1FD6CAA7}">
      <dgm:prSet phldrT="[Texto]" custT="1"/>
      <dgm:spPr/>
      <dgm:t>
        <a:bodyPr/>
        <a:lstStyle/>
        <a:p>
          <a:pPr algn="ctr"/>
          <a:r>
            <a:rPr lang="es-ES" sz="1800" b="1" smtClean="0">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HISTORIA DEL DERECHO E HISTORIA DEL ESTADO</a:t>
          </a:r>
          <a:endParaRPr lang="es-MX" sz="1800" b="1" dirty="0">
            <a:latin typeface="Arial" panose="020B0604020202020204" pitchFamily="34" charset="0"/>
            <a:cs typeface="Arial" panose="020B0604020202020204" pitchFamily="34" charset="0"/>
          </a:endParaRPr>
        </a:p>
      </dgm:t>
    </dgm:pt>
    <dgm:pt modelId="{E80C299B-B323-4A0F-9B2C-EB71CDB11DC5}" type="parTrans" cxnId="{5947C612-61A0-4A87-A906-802716238E37}">
      <dgm:prSet/>
      <dgm:spPr/>
      <dgm:t>
        <a:bodyPr/>
        <a:lstStyle/>
        <a:p>
          <a:endParaRPr lang="es-MX" sz="1800" b="1">
            <a:solidFill>
              <a:schemeClr val="tx1"/>
            </a:solidFill>
          </a:endParaRPr>
        </a:p>
      </dgm:t>
    </dgm:pt>
    <dgm:pt modelId="{9E3A3514-FA6C-4220-BA89-EE5EA7A47240}" type="sibTrans" cxnId="{5947C612-61A0-4A87-A906-802716238E37}">
      <dgm:prSet/>
      <dgm:spPr/>
      <dgm:t>
        <a:bodyPr/>
        <a:lstStyle/>
        <a:p>
          <a:endParaRPr lang="es-MX" sz="1800" b="1">
            <a:solidFill>
              <a:schemeClr val="tx1"/>
            </a:solidFill>
          </a:endParaRPr>
        </a:p>
      </dgm:t>
    </dgm:pt>
    <dgm:pt modelId="{17211E05-975E-4459-9C82-2D389374ADCB}">
      <dgm:prSet phldrT="[Texto]" custT="1"/>
      <dgm:spPr/>
      <dgm:t>
        <a:bodyPr/>
        <a:lstStyle/>
        <a:p>
          <a:pPr algn="l"/>
          <a:r>
            <a:rPr lang="es-ES" sz="1800" b="1" dirty="0" smtClean="0"/>
            <a:t>El Estado, en efecto, organiza fuerzas sociales, pero con anterioridad a el, existían grupos, naturales y organizados, primarios o secundario, unidos por fuerzas sociales diferentes de las organizadas por el Estado, de la cuales fueron absorbidas por etapas de superación (las primitivas organizaciones sociales, como la horda, el Clan).</a:t>
          </a:r>
          <a:endParaRPr lang="es-MX" sz="1800" b="1" dirty="0"/>
        </a:p>
      </dgm:t>
    </dgm:pt>
    <dgm:pt modelId="{6290536F-27C0-4ABF-AD3C-A7592B0C2432}" type="parTrans" cxnId="{32E015D7-34AC-463F-ACC6-AE1F678ABA8A}">
      <dgm:prSet/>
      <dgm:spPr/>
      <dgm:t>
        <a:bodyPr/>
        <a:lstStyle/>
        <a:p>
          <a:endParaRPr lang="es-MX" sz="1800" b="1">
            <a:solidFill>
              <a:schemeClr val="tx1"/>
            </a:solidFill>
          </a:endParaRPr>
        </a:p>
      </dgm:t>
    </dgm:pt>
    <dgm:pt modelId="{BF5ADB82-45D6-4C4A-8331-AB3A353BC546}" type="sibTrans" cxnId="{32E015D7-34AC-463F-ACC6-AE1F678ABA8A}">
      <dgm:prSet/>
      <dgm:spPr/>
      <dgm:t>
        <a:bodyPr/>
        <a:lstStyle/>
        <a:p>
          <a:endParaRPr lang="es-MX" sz="1800" b="1">
            <a:solidFill>
              <a:schemeClr val="tx1"/>
            </a:solidFill>
          </a:endParaRPr>
        </a:p>
      </dgm:t>
    </dgm:pt>
    <dgm:pt modelId="{4E6EB709-8EEB-4040-A3F4-B824C5EE0416}">
      <dgm:prSet phldrT="[Texto]" custT="1"/>
      <dgm:spPr/>
      <dgm:t>
        <a:bodyPr/>
        <a:lstStyle/>
        <a:p>
          <a:r>
            <a:rPr lang="es-ES" altLang="es-MX" sz="1800" b="1" smtClean="0"/>
            <a:t>El Derecho, por otra parte, nació de un proceso de diferenciación gradual de las reglas convencionales,  rectoras del comportamiento de los individuos integrantes de comunidades distintas de  el,  pero el poder de creación jurídica no le ha pertenecido históricamente de manera entera.</a:t>
          </a:r>
          <a:endParaRPr lang="es-MX" sz="1800" b="1" dirty="0"/>
        </a:p>
      </dgm:t>
    </dgm:pt>
    <dgm:pt modelId="{BAC762DF-3A23-4999-805E-32B2E741A2A7}" type="parTrans" cxnId="{2C201C4A-305D-453C-9C02-FDA5CCD5F4CF}">
      <dgm:prSet/>
      <dgm:spPr/>
      <dgm:t>
        <a:bodyPr/>
        <a:lstStyle/>
        <a:p>
          <a:endParaRPr lang="es-MX" sz="1800" b="1">
            <a:solidFill>
              <a:schemeClr val="tx1"/>
            </a:solidFill>
          </a:endParaRPr>
        </a:p>
      </dgm:t>
    </dgm:pt>
    <dgm:pt modelId="{2781CBD5-145B-4F4F-A959-835E3661DB37}" type="sibTrans" cxnId="{2C201C4A-305D-453C-9C02-FDA5CCD5F4CF}">
      <dgm:prSet/>
      <dgm:spPr/>
      <dgm:t>
        <a:bodyPr/>
        <a:lstStyle/>
        <a:p>
          <a:endParaRPr lang="es-MX" sz="1800" b="1">
            <a:solidFill>
              <a:schemeClr val="tx1"/>
            </a:solidFill>
          </a:endParaRPr>
        </a:p>
      </dgm:t>
    </dgm:pt>
    <dgm:pt modelId="{C596F5E1-A3A9-49CB-9A33-7BB6041125CD}" type="pres">
      <dgm:prSet presAssocID="{5C29A582-F72C-433A-B555-696ADA01E78B}" presName="Name0" presStyleCnt="0">
        <dgm:presLayoutVars>
          <dgm:dir/>
          <dgm:resizeHandles val="exact"/>
        </dgm:presLayoutVars>
      </dgm:prSet>
      <dgm:spPr/>
      <dgm:t>
        <a:bodyPr/>
        <a:lstStyle/>
        <a:p>
          <a:endParaRPr lang="es-MX"/>
        </a:p>
      </dgm:t>
    </dgm:pt>
    <dgm:pt modelId="{B1D9B511-C2B3-40D4-81B7-0F369205BBA4}" type="pres">
      <dgm:prSet presAssocID="{655BFFC7-DBA6-4966-B09A-F7CA1FD6CAA7}" presName="node" presStyleLbl="node1" presStyleIdx="0" presStyleCnt="2" custLinFactNeighborX="-4927">
        <dgm:presLayoutVars>
          <dgm:bulletEnabled val="1"/>
        </dgm:presLayoutVars>
      </dgm:prSet>
      <dgm:spPr/>
      <dgm:t>
        <a:bodyPr/>
        <a:lstStyle/>
        <a:p>
          <a:endParaRPr lang="es-MX"/>
        </a:p>
      </dgm:t>
    </dgm:pt>
    <dgm:pt modelId="{C429ED4A-13C9-4DE8-AB9C-42154BF50DCC}" type="pres">
      <dgm:prSet presAssocID="{9E3A3514-FA6C-4220-BA89-EE5EA7A47240}" presName="sibTrans" presStyleCnt="0"/>
      <dgm:spPr/>
      <dgm:t>
        <a:bodyPr/>
        <a:lstStyle/>
        <a:p>
          <a:endParaRPr lang="es-MX"/>
        </a:p>
      </dgm:t>
    </dgm:pt>
    <dgm:pt modelId="{DC1B17FF-8E36-4ECE-8646-9C30AF8CB8A9}" type="pres">
      <dgm:prSet presAssocID="{4E6EB709-8EEB-4040-A3F4-B824C5EE0416}" presName="node" presStyleLbl="node1" presStyleIdx="1" presStyleCnt="2" custLinFactNeighborX="-14162" custLinFactNeighborY="921">
        <dgm:presLayoutVars>
          <dgm:bulletEnabled val="1"/>
        </dgm:presLayoutVars>
      </dgm:prSet>
      <dgm:spPr/>
      <dgm:t>
        <a:bodyPr/>
        <a:lstStyle/>
        <a:p>
          <a:endParaRPr lang="es-MX"/>
        </a:p>
      </dgm:t>
    </dgm:pt>
  </dgm:ptLst>
  <dgm:cxnLst>
    <dgm:cxn modelId="{2C201C4A-305D-453C-9C02-FDA5CCD5F4CF}" srcId="{5C29A582-F72C-433A-B555-696ADA01E78B}" destId="{4E6EB709-8EEB-4040-A3F4-B824C5EE0416}" srcOrd="1" destOrd="0" parTransId="{BAC762DF-3A23-4999-805E-32B2E741A2A7}" sibTransId="{2781CBD5-145B-4F4F-A959-835E3661DB37}"/>
    <dgm:cxn modelId="{8E30C95E-9809-42B5-9368-6DADCDA5FE35}" type="presOf" srcId="{655BFFC7-DBA6-4966-B09A-F7CA1FD6CAA7}" destId="{B1D9B511-C2B3-40D4-81B7-0F369205BBA4}" srcOrd="0" destOrd="0" presId="urn:microsoft.com/office/officeart/2005/8/layout/hList6"/>
    <dgm:cxn modelId="{13277D4D-0CEE-454E-B93D-400F9CDD3A39}" type="presOf" srcId="{5C29A582-F72C-433A-B555-696ADA01E78B}" destId="{C596F5E1-A3A9-49CB-9A33-7BB6041125CD}" srcOrd="0" destOrd="0" presId="urn:microsoft.com/office/officeart/2005/8/layout/hList6"/>
    <dgm:cxn modelId="{B105C143-2FCD-4443-A534-F2791C64805B}" type="presOf" srcId="{17211E05-975E-4459-9C82-2D389374ADCB}" destId="{B1D9B511-C2B3-40D4-81B7-0F369205BBA4}" srcOrd="0" destOrd="1" presId="urn:microsoft.com/office/officeart/2005/8/layout/hList6"/>
    <dgm:cxn modelId="{D545080D-5672-4736-97CC-AD5B0D8EBFDD}" type="presOf" srcId="{4E6EB709-8EEB-4040-A3F4-B824C5EE0416}" destId="{DC1B17FF-8E36-4ECE-8646-9C30AF8CB8A9}" srcOrd="0" destOrd="0" presId="urn:microsoft.com/office/officeart/2005/8/layout/hList6"/>
    <dgm:cxn modelId="{5947C612-61A0-4A87-A906-802716238E37}" srcId="{5C29A582-F72C-433A-B555-696ADA01E78B}" destId="{655BFFC7-DBA6-4966-B09A-F7CA1FD6CAA7}" srcOrd="0" destOrd="0" parTransId="{E80C299B-B323-4A0F-9B2C-EB71CDB11DC5}" sibTransId="{9E3A3514-FA6C-4220-BA89-EE5EA7A47240}"/>
    <dgm:cxn modelId="{32E015D7-34AC-463F-ACC6-AE1F678ABA8A}" srcId="{655BFFC7-DBA6-4966-B09A-F7CA1FD6CAA7}" destId="{17211E05-975E-4459-9C82-2D389374ADCB}" srcOrd="0" destOrd="0" parTransId="{6290536F-27C0-4ABF-AD3C-A7592B0C2432}" sibTransId="{BF5ADB82-45D6-4C4A-8331-AB3A353BC546}"/>
    <dgm:cxn modelId="{BCDA9C2C-314F-43F7-A43B-6567C8C714C3}" type="presParOf" srcId="{C596F5E1-A3A9-49CB-9A33-7BB6041125CD}" destId="{B1D9B511-C2B3-40D4-81B7-0F369205BBA4}" srcOrd="0" destOrd="0" presId="urn:microsoft.com/office/officeart/2005/8/layout/hList6"/>
    <dgm:cxn modelId="{B351B07E-B94C-445D-A5FE-5AF6C37AB095}" type="presParOf" srcId="{C596F5E1-A3A9-49CB-9A33-7BB6041125CD}" destId="{C429ED4A-13C9-4DE8-AB9C-42154BF50DCC}" srcOrd="1" destOrd="0" presId="urn:microsoft.com/office/officeart/2005/8/layout/hList6"/>
    <dgm:cxn modelId="{485F2118-288D-4776-9C05-493BDD1761E4}" type="presParOf" srcId="{C596F5E1-A3A9-49CB-9A33-7BB6041125CD}" destId="{DC1B17FF-8E36-4ECE-8646-9C30AF8CB8A9}"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3EC2E40-17B3-47E8-9C42-0728AA0A33D6}" type="doc">
      <dgm:prSet loTypeId="urn:microsoft.com/office/officeart/2008/layout/VerticalAccentList" loCatId="list" qsTypeId="urn:microsoft.com/office/officeart/2005/8/quickstyle/3d3" qsCatId="3D" csTypeId="urn:microsoft.com/office/officeart/2005/8/colors/colorful3" csCatId="colorful" phldr="1"/>
      <dgm:spPr/>
      <dgm:t>
        <a:bodyPr/>
        <a:lstStyle/>
        <a:p>
          <a:endParaRPr lang="es-MX"/>
        </a:p>
      </dgm:t>
    </dgm:pt>
    <dgm:pt modelId="{8A35DA9D-E8B8-4143-B4FC-98AA19C46487}">
      <dgm:prSet phldrT="[Texto]" custT="1"/>
      <dgm:spPr/>
      <dgm:t>
        <a:bodyPr/>
        <a:lstStyle/>
        <a:p>
          <a:r>
            <a:rPr lang="es-ES" sz="1600" b="1" i="1" smtClean="0"/>
            <a:t>Fuentes de origen (fontes essendi o existendi)</a:t>
          </a:r>
          <a:endParaRPr lang="es-MX" sz="1600" b="1" dirty="0"/>
        </a:p>
      </dgm:t>
    </dgm:pt>
    <dgm:pt modelId="{BDCAFD98-1FF1-40AF-8225-136CF278876A}" type="parTrans" cxnId="{8782A33E-DC83-4403-9D5C-E2622A9CEB0A}">
      <dgm:prSet/>
      <dgm:spPr/>
      <dgm:t>
        <a:bodyPr/>
        <a:lstStyle/>
        <a:p>
          <a:endParaRPr lang="es-MX" sz="2000" b="1">
            <a:solidFill>
              <a:schemeClr val="tx1"/>
            </a:solidFill>
          </a:endParaRPr>
        </a:p>
      </dgm:t>
    </dgm:pt>
    <dgm:pt modelId="{B96C765D-DA07-4700-8211-389211D83499}" type="sibTrans" cxnId="{8782A33E-DC83-4403-9D5C-E2622A9CEB0A}">
      <dgm:prSet/>
      <dgm:spPr/>
      <dgm:t>
        <a:bodyPr/>
        <a:lstStyle/>
        <a:p>
          <a:endParaRPr lang="es-MX" sz="2000" b="1">
            <a:solidFill>
              <a:schemeClr val="tx1"/>
            </a:solidFill>
          </a:endParaRPr>
        </a:p>
      </dgm:t>
    </dgm:pt>
    <dgm:pt modelId="{06C61A7C-26B8-40F9-AAC0-C3D3E52BAEB8}">
      <dgm:prSet phldrT="[Texto]" custT="1"/>
      <dgm:spPr/>
      <dgm:t>
        <a:bodyPr/>
        <a:lstStyle/>
        <a:p>
          <a:r>
            <a:rPr lang="es-ES" sz="1600" b="1" i="1" dirty="0" smtClean="0"/>
            <a:t>Fuentes de cognición (fuentes </a:t>
          </a:r>
          <a:r>
            <a:rPr lang="es-ES" sz="1600" b="1" i="1" dirty="0" err="1" smtClean="0"/>
            <a:t>cognoscendi</a:t>
          </a:r>
          <a:r>
            <a:rPr lang="es-ES" sz="1600" b="1" i="1" dirty="0" smtClean="0"/>
            <a:t>)</a:t>
          </a:r>
          <a:endParaRPr lang="es-MX" sz="1600" b="1" dirty="0"/>
        </a:p>
      </dgm:t>
    </dgm:pt>
    <dgm:pt modelId="{17D2C64D-E1C6-4AFE-A65D-FE089F8FBAB7}" type="parTrans" cxnId="{26A78155-E53E-4AF3-AD47-A422D65E2D98}">
      <dgm:prSet/>
      <dgm:spPr/>
      <dgm:t>
        <a:bodyPr/>
        <a:lstStyle/>
        <a:p>
          <a:endParaRPr lang="es-MX" sz="2000" b="1">
            <a:solidFill>
              <a:schemeClr val="tx1"/>
            </a:solidFill>
          </a:endParaRPr>
        </a:p>
      </dgm:t>
    </dgm:pt>
    <dgm:pt modelId="{EC2896CF-3A86-4C66-83C2-F2A7930362BB}" type="sibTrans" cxnId="{26A78155-E53E-4AF3-AD47-A422D65E2D98}">
      <dgm:prSet/>
      <dgm:spPr/>
      <dgm:t>
        <a:bodyPr/>
        <a:lstStyle/>
        <a:p>
          <a:endParaRPr lang="es-MX" sz="2000" b="1">
            <a:solidFill>
              <a:schemeClr val="tx1"/>
            </a:solidFill>
          </a:endParaRPr>
        </a:p>
      </dgm:t>
    </dgm:pt>
    <dgm:pt modelId="{AFFFF517-B57B-4FD5-90E3-5E95DF67CDA8}">
      <dgm:prSet phldrT="[Texto]" custT="1"/>
      <dgm:spPr/>
      <dgm:t>
        <a:bodyPr/>
        <a:lstStyle/>
        <a:p>
          <a:r>
            <a:rPr lang="es-MX" sz="2400" b="1" smtClean="0"/>
            <a:t>Fuentes Formales</a:t>
          </a:r>
          <a:endParaRPr lang="es-MX" sz="2400" b="1" dirty="0"/>
        </a:p>
      </dgm:t>
    </dgm:pt>
    <dgm:pt modelId="{C4264903-10E8-4178-AA7F-3783BE1AA75C}" type="parTrans" cxnId="{C7EE1395-9E80-4124-897A-0EDCC33C40B4}">
      <dgm:prSet/>
      <dgm:spPr/>
      <dgm:t>
        <a:bodyPr/>
        <a:lstStyle/>
        <a:p>
          <a:endParaRPr lang="es-MX" sz="2000" b="1">
            <a:solidFill>
              <a:schemeClr val="tx1"/>
            </a:solidFill>
          </a:endParaRPr>
        </a:p>
      </dgm:t>
    </dgm:pt>
    <dgm:pt modelId="{5E48CF56-7905-48F3-A2CC-D9E138BBC3C1}" type="sibTrans" cxnId="{C7EE1395-9E80-4124-897A-0EDCC33C40B4}">
      <dgm:prSet/>
      <dgm:spPr/>
      <dgm:t>
        <a:bodyPr/>
        <a:lstStyle/>
        <a:p>
          <a:endParaRPr lang="es-MX" sz="2000" b="1">
            <a:solidFill>
              <a:schemeClr val="tx1"/>
            </a:solidFill>
          </a:endParaRPr>
        </a:p>
      </dgm:t>
    </dgm:pt>
    <dgm:pt modelId="{0BF9E639-C3EE-4978-A7C5-96625B61C9E8}">
      <dgm:prSet phldrT="[Texto]" custT="1"/>
      <dgm:spPr/>
      <dgm:t>
        <a:bodyPr/>
        <a:lstStyle/>
        <a:p>
          <a:r>
            <a:rPr lang="es-ES" altLang="es-MX" sz="1600" b="1" smtClean="0"/>
            <a:t>Son los procesos legislativos, es decir, los conjuntos de actos regulados por normas jurídicas, provenientes del órgano legislativo, enderezados a crear normas jurídicas.</a:t>
          </a:r>
          <a:endParaRPr lang="es-MX" sz="1600" b="1" dirty="0"/>
        </a:p>
      </dgm:t>
    </dgm:pt>
    <dgm:pt modelId="{16243B83-5600-4B1A-9A6D-FEEF3172A5A1}" type="parTrans" cxnId="{31C06E99-1268-4D2E-A726-9A11E9C39A40}">
      <dgm:prSet/>
      <dgm:spPr/>
      <dgm:t>
        <a:bodyPr/>
        <a:lstStyle/>
        <a:p>
          <a:endParaRPr lang="es-MX" sz="2000" b="1">
            <a:solidFill>
              <a:schemeClr val="tx1"/>
            </a:solidFill>
          </a:endParaRPr>
        </a:p>
      </dgm:t>
    </dgm:pt>
    <dgm:pt modelId="{58B79571-2CDB-4335-872C-0B9FC0FCCC1E}" type="sibTrans" cxnId="{31C06E99-1268-4D2E-A726-9A11E9C39A40}">
      <dgm:prSet/>
      <dgm:spPr/>
      <dgm:t>
        <a:bodyPr/>
        <a:lstStyle/>
        <a:p>
          <a:endParaRPr lang="es-MX" sz="2000" b="1">
            <a:solidFill>
              <a:schemeClr val="tx1"/>
            </a:solidFill>
          </a:endParaRPr>
        </a:p>
      </dgm:t>
    </dgm:pt>
    <dgm:pt modelId="{82CDB07E-C1C3-4EB8-A8BF-DD91E446699C}">
      <dgm:prSet custT="1"/>
      <dgm:spPr/>
      <dgm:t>
        <a:bodyPr/>
        <a:lstStyle/>
        <a:p>
          <a:r>
            <a:rPr lang="es-ES" sz="1400" b="1" i="1" smtClean="0"/>
            <a:t>- Formales</a:t>
          </a:r>
          <a:endParaRPr lang="es-ES" sz="1400" b="1" i="1" dirty="0"/>
        </a:p>
      </dgm:t>
    </dgm:pt>
    <dgm:pt modelId="{79AAAC95-1028-4593-A15E-84E7DA64EB28}" type="parTrans" cxnId="{23DA2926-74E3-4A45-AB7C-DC4596A7B2E1}">
      <dgm:prSet/>
      <dgm:spPr/>
      <dgm:t>
        <a:bodyPr/>
        <a:lstStyle/>
        <a:p>
          <a:endParaRPr lang="es-MX" sz="2000" b="1">
            <a:solidFill>
              <a:schemeClr val="tx1"/>
            </a:solidFill>
          </a:endParaRPr>
        </a:p>
      </dgm:t>
    </dgm:pt>
    <dgm:pt modelId="{E1E8C86D-E300-45EB-901A-B941F5A4706D}" type="sibTrans" cxnId="{23DA2926-74E3-4A45-AB7C-DC4596A7B2E1}">
      <dgm:prSet/>
      <dgm:spPr/>
      <dgm:t>
        <a:bodyPr/>
        <a:lstStyle/>
        <a:p>
          <a:endParaRPr lang="es-MX" sz="2000" b="1">
            <a:solidFill>
              <a:schemeClr val="tx1"/>
            </a:solidFill>
          </a:endParaRPr>
        </a:p>
      </dgm:t>
    </dgm:pt>
    <dgm:pt modelId="{0C58F5AA-2EAC-4025-9835-ED9A9F3CC2D1}">
      <dgm:prSet custT="1"/>
      <dgm:spPr/>
      <dgm:t>
        <a:bodyPr/>
        <a:lstStyle/>
        <a:p>
          <a:r>
            <a:rPr lang="es-ES" sz="1400" b="1" i="1" smtClean="0"/>
            <a:t>- Reales</a:t>
          </a:r>
          <a:endParaRPr lang="es-ES" sz="1400" b="1" i="1" dirty="0"/>
        </a:p>
      </dgm:t>
    </dgm:pt>
    <dgm:pt modelId="{BD62F07B-2A3C-429C-BFD4-640DCC7EDB2A}" type="parTrans" cxnId="{FAB61CE7-3ECF-4571-B663-B8525E477C05}">
      <dgm:prSet/>
      <dgm:spPr/>
      <dgm:t>
        <a:bodyPr/>
        <a:lstStyle/>
        <a:p>
          <a:endParaRPr lang="es-MX" sz="2000" b="1">
            <a:solidFill>
              <a:schemeClr val="tx1"/>
            </a:solidFill>
          </a:endParaRPr>
        </a:p>
      </dgm:t>
    </dgm:pt>
    <dgm:pt modelId="{64235B7A-12EE-4EDE-BED5-33B093DAEDD0}" type="sibTrans" cxnId="{FAB61CE7-3ECF-4571-B663-B8525E477C05}">
      <dgm:prSet/>
      <dgm:spPr/>
      <dgm:t>
        <a:bodyPr/>
        <a:lstStyle/>
        <a:p>
          <a:endParaRPr lang="es-MX" sz="2000" b="1">
            <a:solidFill>
              <a:schemeClr val="tx1"/>
            </a:solidFill>
          </a:endParaRPr>
        </a:p>
      </dgm:t>
    </dgm:pt>
    <dgm:pt modelId="{94C8B7AC-15D8-4C30-8F79-315DA4F3E1AE}">
      <dgm:prSet phldrT="[Texto]" custT="1"/>
      <dgm:spPr/>
      <dgm:t>
        <a:bodyPr/>
        <a:lstStyle/>
        <a:p>
          <a:r>
            <a:rPr lang="es-MX" sz="2400" b="1" smtClean="0"/>
            <a:t>Fuentes Reales</a:t>
          </a:r>
          <a:endParaRPr lang="es-MX" sz="2400" b="1" dirty="0"/>
        </a:p>
      </dgm:t>
    </dgm:pt>
    <dgm:pt modelId="{7F3DA45C-B5F4-40D1-9BD7-35E69B0DBFB6}" type="parTrans" cxnId="{43568BA7-478F-4216-9596-E167D3904574}">
      <dgm:prSet/>
      <dgm:spPr/>
      <dgm:t>
        <a:bodyPr/>
        <a:lstStyle/>
        <a:p>
          <a:endParaRPr lang="es-MX" sz="2000" b="1">
            <a:solidFill>
              <a:schemeClr val="tx1"/>
            </a:solidFill>
          </a:endParaRPr>
        </a:p>
      </dgm:t>
    </dgm:pt>
    <dgm:pt modelId="{7EEB4E3A-8D46-46AF-B0B6-087E1342ACDB}" type="sibTrans" cxnId="{43568BA7-478F-4216-9596-E167D3904574}">
      <dgm:prSet/>
      <dgm:spPr/>
      <dgm:t>
        <a:bodyPr/>
        <a:lstStyle/>
        <a:p>
          <a:endParaRPr lang="es-MX" sz="2000" b="1">
            <a:solidFill>
              <a:schemeClr val="tx1"/>
            </a:solidFill>
          </a:endParaRPr>
        </a:p>
      </dgm:t>
    </dgm:pt>
    <dgm:pt modelId="{1B71D2BB-4C08-442B-BE24-6756FA573DE5}">
      <dgm:prSet phldrT="[Texto]" custT="1"/>
      <dgm:spPr/>
      <dgm:t>
        <a:bodyPr/>
        <a:lstStyle/>
        <a:p>
          <a:r>
            <a:rPr lang="es-ES" altLang="es-MX" sz="1600" b="1" dirty="0" smtClean="0"/>
            <a:t>Son los elementos y factores de varia naturaleza: religiosa, moral, social y política, determinantes  del contenido de dichas normas.</a:t>
          </a:r>
          <a:endParaRPr lang="es-MX" sz="1600" b="1" dirty="0"/>
        </a:p>
      </dgm:t>
    </dgm:pt>
    <dgm:pt modelId="{7A8C6FBC-8247-4315-9161-2176DF7E6679}" type="parTrans" cxnId="{C3028BA7-C56F-4B86-A256-8DC472E44DE1}">
      <dgm:prSet/>
      <dgm:spPr/>
      <dgm:t>
        <a:bodyPr/>
        <a:lstStyle/>
        <a:p>
          <a:endParaRPr lang="es-MX" sz="2000" b="1">
            <a:solidFill>
              <a:schemeClr val="tx1"/>
            </a:solidFill>
          </a:endParaRPr>
        </a:p>
      </dgm:t>
    </dgm:pt>
    <dgm:pt modelId="{0367BD9F-BF7F-429C-BF54-DE4F5F0F76C9}" type="sibTrans" cxnId="{C3028BA7-C56F-4B86-A256-8DC472E44DE1}">
      <dgm:prSet/>
      <dgm:spPr/>
      <dgm:t>
        <a:bodyPr/>
        <a:lstStyle/>
        <a:p>
          <a:endParaRPr lang="es-MX" sz="2000" b="1">
            <a:solidFill>
              <a:schemeClr val="tx1"/>
            </a:solidFill>
          </a:endParaRPr>
        </a:p>
      </dgm:t>
    </dgm:pt>
    <dgm:pt modelId="{A9FB77E2-6359-496E-B400-7B73E6C49E3D}" type="pres">
      <dgm:prSet presAssocID="{D3EC2E40-17B3-47E8-9C42-0728AA0A33D6}" presName="Name0" presStyleCnt="0">
        <dgm:presLayoutVars>
          <dgm:chMax/>
          <dgm:chPref/>
          <dgm:dir/>
        </dgm:presLayoutVars>
      </dgm:prSet>
      <dgm:spPr/>
      <dgm:t>
        <a:bodyPr/>
        <a:lstStyle/>
        <a:p>
          <a:endParaRPr lang="es-MX"/>
        </a:p>
      </dgm:t>
    </dgm:pt>
    <dgm:pt modelId="{4C3C3770-9990-4B92-BAB0-AFAA26E37BC1}" type="pres">
      <dgm:prSet presAssocID="{8A35DA9D-E8B8-4143-B4FC-98AA19C46487}" presName="parenttextcomposite" presStyleCnt="0"/>
      <dgm:spPr/>
    </dgm:pt>
    <dgm:pt modelId="{EACCDE66-57B3-44A4-A8DF-9B8E0321F609}" type="pres">
      <dgm:prSet presAssocID="{8A35DA9D-E8B8-4143-B4FC-98AA19C46487}" presName="parenttext" presStyleLbl="revTx" presStyleIdx="0" presStyleCnt="4">
        <dgm:presLayoutVars>
          <dgm:chMax/>
          <dgm:chPref val="2"/>
          <dgm:bulletEnabled val="1"/>
        </dgm:presLayoutVars>
      </dgm:prSet>
      <dgm:spPr/>
      <dgm:t>
        <a:bodyPr/>
        <a:lstStyle/>
        <a:p>
          <a:endParaRPr lang="es-MX"/>
        </a:p>
      </dgm:t>
    </dgm:pt>
    <dgm:pt modelId="{454920A2-5900-4E58-8AFA-20F124F24197}" type="pres">
      <dgm:prSet presAssocID="{8A35DA9D-E8B8-4143-B4FC-98AA19C46487}" presName="composite" presStyleCnt="0"/>
      <dgm:spPr/>
    </dgm:pt>
    <dgm:pt modelId="{EAD1ABA3-5B33-48BD-8247-D3C30304A1A4}" type="pres">
      <dgm:prSet presAssocID="{8A35DA9D-E8B8-4143-B4FC-98AA19C46487}" presName="chevron1" presStyleLbl="alignNode1" presStyleIdx="0" presStyleCnt="28"/>
      <dgm:spPr/>
    </dgm:pt>
    <dgm:pt modelId="{B10667E0-C8AA-477B-874E-A398C16EF9CF}" type="pres">
      <dgm:prSet presAssocID="{8A35DA9D-E8B8-4143-B4FC-98AA19C46487}" presName="chevron2" presStyleLbl="alignNode1" presStyleIdx="1" presStyleCnt="28"/>
      <dgm:spPr/>
    </dgm:pt>
    <dgm:pt modelId="{68968471-46F1-4283-AF4F-7B60C3427FBE}" type="pres">
      <dgm:prSet presAssocID="{8A35DA9D-E8B8-4143-B4FC-98AA19C46487}" presName="chevron3" presStyleLbl="alignNode1" presStyleIdx="2" presStyleCnt="28"/>
      <dgm:spPr/>
    </dgm:pt>
    <dgm:pt modelId="{7E76B7E7-9874-45BA-956C-FFA517FECD99}" type="pres">
      <dgm:prSet presAssocID="{8A35DA9D-E8B8-4143-B4FC-98AA19C46487}" presName="chevron4" presStyleLbl="alignNode1" presStyleIdx="3" presStyleCnt="28"/>
      <dgm:spPr/>
    </dgm:pt>
    <dgm:pt modelId="{DF06AD38-FC67-461D-BBF3-F0440E057561}" type="pres">
      <dgm:prSet presAssocID="{8A35DA9D-E8B8-4143-B4FC-98AA19C46487}" presName="chevron5" presStyleLbl="alignNode1" presStyleIdx="4" presStyleCnt="28"/>
      <dgm:spPr/>
    </dgm:pt>
    <dgm:pt modelId="{4F349DEE-6175-46A5-9C0B-37D564E09DD8}" type="pres">
      <dgm:prSet presAssocID="{8A35DA9D-E8B8-4143-B4FC-98AA19C46487}" presName="chevron6" presStyleLbl="alignNode1" presStyleIdx="5" presStyleCnt="28"/>
      <dgm:spPr/>
    </dgm:pt>
    <dgm:pt modelId="{42AC840B-4282-4B4F-AFEA-9B70DCBB4CF1}" type="pres">
      <dgm:prSet presAssocID="{8A35DA9D-E8B8-4143-B4FC-98AA19C46487}" presName="chevron7" presStyleLbl="alignNode1" presStyleIdx="6" presStyleCnt="28"/>
      <dgm:spPr/>
    </dgm:pt>
    <dgm:pt modelId="{739117FB-580B-40CA-BBA7-8F81EDF65F07}" type="pres">
      <dgm:prSet presAssocID="{8A35DA9D-E8B8-4143-B4FC-98AA19C46487}" presName="childtext" presStyleLbl="solidFgAcc1" presStyleIdx="0" presStyleCnt="3" custFlipHor="1" custScaleX="19839" custLinFactNeighborX="43001" custLinFactNeighborY="-2279">
        <dgm:presLayoutVars>
          <dgm:chMax/>
          <dgm:chPref val="0"/>
          <dgm:bulletEnabled val="1"/>
        </dgm:presLayoutVars>
      </dgm:prSet>
      <dgm:spPr/>
      <dgm:t>
        <a:bodyPr/>
        <a:lstStyle/>
        <a:p>
          <a:endParaRPr lang="es-MX"/>
        </a:p>
      </dgm:t>
    </dgm:pt>
    <dgm:pt modelId="{10EAD859-E055-4105-8CC1-DDEDB680FED5}" type="pres">
      <dgm:prSet presAssocID="{B96C765D-DA07-4700-8211-389211D83499}" presName="sibTrans" presStyleCnt="0"/>
      <dgm:spPr/>
    </dgm:pt>
    <dgm:pt modelId="{610CE635-263F-464C-87DA-ED557E51674B}" type="pres">
      <dgm:prSet presAssocID="{06C61A7C-26B8-40F9-AAC0-C3D3E52BAEB8}" presName="parenttextcomposite" presStyleCnt="0"/>
      <dgm:spPr/>
    </dgm:pt>
    <dgm:pt modelId="{C07EF080-3E84-4F3E-B5B8-52DE7D8DB73E}" type="pres">
      <dgm:prSet presAssocID="{06C61A7C-26B8-40F9-AAC0-C3D3E52BAEB8}" presName="parenttext" presStyleLbl="revTx" presStyleIdx="1" presStyleCnt="4" custLinFactNeighborY="-18572">
        <dgm:presLayoutVars>
          <dgm:chMax/>
          <dgm:chPref val="2"/>
          <dgm:bulletEnabled val="1"/>
        </dgm:presLayoutVars>
      </dgm:prSet>
      <dgm:spPr/>
      <dgm:t>
        <a:bodyPr/>
        <a:lstStyle/>
        <a:p>
          <a:endParaRPr lang="es-MX"/>
        </a:p>
      </dgm:t>
    </dgm:pt>
    <dgm:pt modelId="{6DA68A28-A960-4092-8C85-E591FF229196}" type="pres">
      <dgm:prSet presAssocID="{06C61A7C-26B8-40F9-AAC0-C3D3E52BAEB8}" presName="parallelogramComposite" presStyleCnt="0"/>
      <dgm:spPr/>
    </dgm:pt>
    <dgm:pt modelId="{27CCAECE-0E71-40FD-A710-4EA3307F274E}" type="pres">
      <dgm:prSet presAssocID="{06C61A7C-26B8-40F9-AAC0-C3D3E52BAEB8}" presName="parallelogram1" presStyleLbl="alignNode1" presStyleIdx="7" presStyleCnt="28"/>
      <dgm:spPr/>
    </dgm:pt>
    <dgm:pt modelId="{F82E4996-E1EB-48A2-A0D4-A49A1988CC1D}" type="pres">
      <dgm:prSet presAssocID="{06C61A7C-26B8-40F9-AAC0-C3D3E52BAEB8}" presName="parallelogram2" presStyleLbl="alignNode1" presStyleIdx="8" presStyleCnt="28"/>
      <dgm:spPr/>
    </dgm:pt>
    <dgm:pt modelId="{C760A6DD-7162-47D0-B8BF-B41428657AC5}" type="pres">
      <dgm:prSet presAssocID="{06C61A7C-26B8-40F9-AAC0-C3D3E52BAEB8}" presName="parallelogram3" presStyleLbl="alignNode1" presStyleIdx="9" presStyleCnt="28"/>
      <dgm:spPr/>
    </dgm:pt>
    <dgm:pt modelId="{5DA1E261-7DF9-4170-ABC7-375431BD4574}" type="pres">
      <dgm:prSet presAssocID="{06C61A7C-26B8-40F9-AAC0-C3D3E52BAEB8}" presName="parallelogram4" presStyleLbl="alignNode1" presStyleIdx="10" presStyleCnt="28"/>
      <dgm:spPr/>
    </dgm:pt>
    <dgm:pt modelId="{6152062C-A1EB-4732-8D97-B689637CB9C8}" type="pres">
      <dgm:prSet presAssocID="{06C61A7C-26B8-40F9-AAC0-C3D3E52BAEB8}" presName="parallelogram5" presStyleLbl="alignNode1" presStyleIdx="11" presStyleCnt="28"/>
      <dgm:spPr/>
    </dgm:pt>
    <dgm:pt modelId="{3A5D915B-0005-4C37-B070-791FFE7F0469}" type="pres">
      <dgm:prSet presAssocID="{06C61A7C-26B8-40F9-AAC0-C3D3E52BAEB8}" presName="parallelogram6" presStyleLbl="alignNode1" presStyleIdx="12" presStyleCnt="28"/>
      <dgm:spPr/>
    </dgm:pt>
    <dgm:pt modelId="{1D71AC4C-5141-441B-B0B2-886E506144E8}" type="pres">
      <dgm:prSet presAssocID="{06C61A7C-26B8-40F9-AAC0-C3D3E52BAEB8}" presName="parallelogram7" presStyleLbl="alignNode1" presStyleIdx="13" presStyleCnt="28"/>
      <dgm:spPr/>
    </dgm:pt>
    <dgm:pt modelId="{6AC0C7CD-2F42-427B-AAAF-8F018CE98033}" type="pres">
      <dgm:prSet presAssocID="{EC2896CF-3A86-4C66-83C2-F2A7930362BB}" presName="sibTrans" presStyleCnt="0"/>
      <dgm:spPr/>
    </dgm:pt>
    <dgm:pt modelId="{2D4958DB-E83C-494B-ACDE-63B70F82560B}" type="pres">
      <dgm:prSet presAssocID="{AFFFF517-B57B-4FD5-90E3-5E95DF67CDA8}" presName="parenttextcomposite" presStyleCnt="0"/>
      <dgm:spPr/>
    </dgm:pt>
    <dgm:pt modelId="{5F28DC15-FE2E-40DC-9B95-82EA453E0344}" type="pres">
      <dgm:prSet presAssocID="{AFFFF517-B57B-4FD5-90E3-5E95DF67CDA8}" presName="parenttext" presStyleLbl="revTx" presStyleIdx="2" presStyleCnt="4">
        <dgm:presLayoutVars>
          <dgm:chMax/>
          <dgm:chPref val="2"/>
          <dgm:bulletEnabled val="1"/>
        </dgm:presLayoutVars>
      </dgm:prSet>
      <dgm:spPr/>
      <dgm:t>
        <a:bodyPr/>
        <a:lstStyle/>
        <a:p>
          <a:endParaRPr lang="es-MX"/>
        </a:p>
      </dgm:t>
    </dgm:pt>
    <dgm:pt modelId="{FDFC6E9A-D117-4CFC-A070-FCFFEA29D89B}" type="pres">
      <dgm:prSet presAssocID="{AFFFF517-B57B-4FD5-90E3-5E95DF67CDA8}" presName="composite" presStyleCnt="0"/>
      <dgm:spPr/>
    </dgm:pt>
    <dgm:pt modelId="{C3E89FCE-BB1A-4CB1-9A48-480BB6D690F4}" type="pres">
      <dgm:prSet presAssocID="{AFFFF517-B57B-4FD5-90E3-5E95DF67CDA8}" presName="chevron1" presStyleLbl="alignNode1" presStyleIdx="14" presStyleCnt="28"/>
      <dgm:spPr/>
    </dgm:pt>
    <dgm:pt modelId="{DDC96DA1-DF2E-45AA-AE7B-4CEF5D8C18EA}" type="pres">
      <dgm:prSet presAssocID="{AFFFF517-B57B-4FD5-90E3-5E95DF67CDA8}" presName="chevron2" presStyleLbl="alignNode1" presStyleIdx="15" presStyleCnt="28"/>
      <dgm:spPr/>
    </dgm:pt>
    <dgm:pt modelId="{68FDB980-C1A3-444B-B0B1-04ACE07665F8}" type="pres">
      <dgm:prSet presAssocID="{AFFFF517-B57B-4FD5-90E3-5E95DF67CDA8}" presName="chevron3" presStyleLbl="alignNode1" presStyleIdx="16" presStyleCnt="28"/>
      <dgm:spPr/>
    </dgm:pt>
    <dgm:pt modelId="{87EE0191-2375-459E-B15B-9A8B9EFBA5DF}" type="pres">
      <dgm:prSet presAssocID="{AFFFF517-B57B-4FD5-90E3-5E95DF67CDA8}" presName="chevron4" presStyleLbl="alignNode1" presStyleIdx="17" presStyleCnt="28"/>
      <dgm:spPr/>
    </dgm:pt>
    <dgm:pt modelId="{2756DD59-6449-47D1-AEEE-D1E86FA83CBA}" type="pres">
      <dgm:prSet presAssocID="{AFFFF517-B57B-4FD5-90E3-5E95DF67CDA8}" presName="chevron5" presStyleLbl="alignNode1" presStyleIdx="18" presStyleCnt="28"/>
      <dgm:spPr/>
    </dgm:pt>
    <dgm:pt modelId="{CC8226BA-09D5-4952-AEAD-9EF6AB9819A0}" type="pres">
      <dgm:prSet presAssocID="{AFFFF517-B57B-4FD5-90E3-5E95DF67CDA8}" presName="chevron6" presStyleLbl="alignNode1" presStyleIdx="19" presStyleCnt="28"/>
      <dgm:spPr/>
    </dgm:pt>
    <dgm:pt modelId="{54D90C6C-7CF1-4E72-9327-688197DCE95B}" type="pres">
      <dgm:prSet presAssocID="{AFFFF517-B57B-4FD5-90E3-5E95DF67CDA8}" presName="chevron7" presStyleLbl="alignNode1" presStyleIdx="20" presStyleCnt="28"/>
      <dgm:spPr/>
    </dgm:pt>
    <dgm:pt modelId="{71990CCF-5E39-43EA-967C-C8E7D2BFC967}" type="pres">
      <dgm:prSet presAssocID="{AFFFF517-B57B-4FD5-90E3-5E95DF67CDA8}" presName="childtext" presStyleLbl="solidFgAcc1" presStyleIdx="1" presStyleCnt="3">
        <dgm:presLayoutVars>
          <dgm:chMax/>
          <dgm:chPref val="0"/>
          <dgm:bulletEnabled val="1"/>
        </dgm:presLayoutVars>
      </dgm:prSet>
      <dgm:spPr/>
      <dgm:t>
        <a:bodyPr/>
        <a:lstStyle/>
        <a:p>
          <a:endParaRPr lang="es-MX"/>
        </a:p>
      </dgm:t>
    </dgm:pt>
    <dgm:pt modelId="{07AA1D46-97C5-433F-ACA0-08A104C0D831}" type="pres">
      <dgm:prSet presAssocID="{5E48CF56-7905-48F3-A2CC-D9E138BBC3C1}" presName="sibTrans" presStyleCnt="0"/>
      <dgm:spPr/>
    </dgm:pt>
    <dgm:pt modelId="{7F76E90C-7278-4520-99D9-11A2AEFD7258}" type="pres">
      <dgm:prSet presAssocID="{94C8B7AC-15D8-4C30-8F79-315DA4F3E1AE}" presName="parenttextcomposite" presStyleCnt="0"/>
      <dgm:spPr/>
    </dgm:pt>
    <dgm:pt modelId="{682A6545-F145-4998-AF07-6688713D4CE2}" type="pres">
      <dgm:prSet presAssocID="{94C8B7AC-15D8-4C30-8F79-315DA4F3E1AE}" presName="parenttext" presStyleLbl="revTx" presStyleIdx="3" presStyleCnt="4">
        <dgm:presLayoutVars>
          <dgm:chMax/>
          <dgm:chPref val="2"/>
          <dgm:bulletEnabled val="1"/>
        </dgm:presLayoutVars>
      </dgm:prSet>
      <dgm:spPr/>
      <dgm:t>
        <a:bodyPr/>
        <a:lstStyle/>
        <a:p>
          <a:endParaRPr lang="es-MX"/>
        </a:p>
      </dgm:t>
    </dgm:pt>
    <dgm:pt modelId="{03E08B34-E294-4EB1-BAEC-F1F1CBA12BB1}" type="pres">
      <dgm:prSet presAssocID="{94C8B7AC-15D8-4C30-8F79-315DA4F3E1AE}" presName="composite" presStyleCnt="0"/>
      <dgm:spPr/>
    </dgm:pt>
    <dgm:pt modelId="{2CC606B4-E924-4A5B-B7C4-994258C41F1F}" type="pres">
      <dgm:prSet presAssocID="{94C8B7AC-15D8-4C30-8F79-315DA4F3E1AE}" presName="chevron1" presStyleLbl="alignNode1" presStyleIdx="21" presStyleCnt="28"/>
      <dgm:spPr/>
    </dgm:pt>
    <dgm:pt modelId="{19949427-32FC-4AD9-AE7F-E81EE0A4AF13}" type="pres">
      <dgm:prSet presAssocID="{94C8B7AC-15D8-4C30-8F79-315DA4F3E1AE}" presName="chevron2" presStyleLbl="alignNode1" presStyleIdx="22" presStyleCnt="28"/>
      <dgm:spPr/>
    </dgm:pt>
    <dgm:pt modelId="{32287589-16F7-44E0-8DC5-8A4664413009}" type="pres">
      <dgm:prSet presAssocID="{94C8B7AC-15D8-4C30-8F79-315DA4F3E1AE}" presName="chevron3" presStyleLbl="alignNode1" presStyleIdx="23" presStyleCnt="28"/>
      <dgm:spPr/>
    </dgm:pt>
    <dgm:pt modelId="{62E2E496-ADAB-4C0E-9FE0-2A74BAB08776}" type="pres">
      <dgm:prSet presAssocID="{94C8B7AC-15D8-4C30-8F79-315DA4F3E1AE}" presName="chevron4" presStyleLbl="alignNode1" presStyleIdx="24" presStyleCnt="28"/>
      <dgm:spPr/>
    </dgm:pt>
    <dgm:pt modelId="{B0A4F390-E6AE-49CE-8AE4-3C796CDB4093}" type="pres">
      <dgm:prSet presAssocID="{94C8B7AC-15D8-4C30-8F79-315DA4F3E1AE}" presName="chevron5" presStyleLbl="alignNode1" presStyleIdx="25" presStyleCnt="28"/>
      <dgm:spPr/>
    </dgm:pt>
    <dgm:pt modelId="{72569C8C-C6BE-4A27-BC71-24C8B966CF8A}" type="pres">
      <dgm:prSet presAssocID="{94C8B7AC-15D8-4C30-8F79-315DA4F3E1AE}" presName="chevron6" presStyleLbl="alignNode1" presStyleIdx="26" presStyleCnt="28"/>
      <dgm:spPr/>
    </dgm:pt>
    <dgm:pt modelId="{1B99E90B-8938-4496-B572-AFB7AF360A84}" type="pres">
      <dgm:prSet presAssocID="{94C8B7AC-15D8-4C30-8F79-315DA4F3E1AE}" presName="chevron7" presStyleLbl="alignNode1" presStyleIdx="27" presStyleCnt="28"/>
      <dgm:spPr/>
    </dgm:pt>
    <dgm:pt modelId="{8DE9CEA2-3DCE-49A3-8C43-B45B2857EA8B}" type="pres">
      <dgm:prSet presAssocID="{94C8B7AC-15D8-4C30-8F79-315DA4F3E1AE}" presName="childtext" presStyleLbl="solidFgAcc1" presStyleIdx="2" presStyleCnt="3">
        <dgm:presLayoutVars>
          <dgm:chMax/>
          <dgm:chPref val="0"/>
          <dgm:bulletEnabled val="1"/>
        </dgm:presLayoutVars>
      </dgm:prSet>
      <dgm:spPr/>
      <dgm:t>
        <a:bodyPr/>
        <a:lstStyle/>
        <a:p>
          <a:endParaRPr lang="es-MX"/>
        </a:p>
      </dgm:t>
    </dgm:pt>
  </dgm:ptLst>
  <dgm:cxnLst>
    <dgm:cxn modelId="{A35ED234-2A97-457E-B12A-A80731613E31}" type="presOf" srcId="{0C58F5AA-2EAC-4025-9835-ED9A9F3CC2D1}" destId="{739117FB-580B-40CA-BBA7-8F81EDF65F07}" srcOrd="0" destOrd="1" presId="urn:microsoft.com/office/officeart/2008/layout/VerticalAccentList"/>
    <dgm:cxn modelId="{0233FCC0-2B60-45FE-9015-C6CFCAC7A168}" type="presOf" srcId="{82CDB07E-C1C3-4EB8-A8BF-DD91E446699C}" destId="{739117FB-580B-40CA-BBA7-8F81EDF65F07}" srcOrd="0" destOrd="0" presId="urn:microsoft.com/office/officeart/2008/layout/VerticalAccentList"/>
    <dgm:cxn modelId="{FAB61CE7-3ECF-4571-B663-B8525E477C05}" srcId="{8A35DA9D-E8B8-4143-B4FC-98AA19C46487}" destId="{0C58F5AA-2EAC-4025-9835-ED9A9F3CC2D1}" srcOrd="1" destOrd="0" parTransId="{BD62F07B-2A3C-429C-BFD4-640DCC7EDB2A}" sibTransId="{64235B7A-12EE-4EDE-BED5-33B093DAEDD0}"/>
    <dgm:cxn modelId="{23DA2926-74E3-4A45-AB7C-DC4596A7B2E1}" srcId="{8A35DA9D-E8B8-4143-B4FC-98AA19C46487}" destId="{82CDB07E-C1C3-4EB8-A8BF-DD91E446699C}" srcOrd="0" destOrd="0" parTransId="{79AAAC95-1028-4593-A15E-84E7DA64EB28}" sibTransId="{E1E8C86D-E300-45EB-901A-B941F5A4706D}"/>
    <dgm:cxn modelId="{C7EE1395-9E80-4124-897A-0EDCC33C40B4}" srcId="{D3EC2E40-17B3-47E8-9C42-0728AA0A33D6}" destId="{AFFFF517-B57B-4FD5-90E3-5E95DF67CDA8}" srcOrd="2" destOrd="0" parTransId="{C4264903-10E8-4178-AA7F-3783BE1AA75C}" sibTransId="{5E48CF56-7905-48F3-A2CC-D9E138BBC3C1}"/>
    <dgm:cxn modelId="{CA14EB95-EEEC-4199-A56A-A15B01BB0AAC}" type="presOf" srcId="{AFFFF517-B57B-4FD5-90E3-5E95DF67CDA8}" destId="{5F28DC15-FE2E-40DC-9B95-82EA453E0344}" srcOrd="0" destOrd="0" presId="urn:microsoft.com/office/officeart/2008/layout/VerticalAccentList"/>
    <dgm:cxn modelId="{8782A33E-DC83-4403-9D5C-E2622A9CEB0A}" srcId="{D3EC2E40-17B3-47E8-9C42-0728AA0A33D6}" destId="{8A35DA9D-E8B8-4143-B4FC-98AA19C46487}" srcOrd="0" destOrd="0" parTransId="{BDCAFD98-1FF1-40AF-8225-136CF278876A}" sibTransId="{B96C765D-DA07-4700-8211-389211D83499}"/>
    <dgm:cxn modelId="{26A78155-E53E-4AF3-AD47-A422D65E2D98}" srcId="{D3EC2E40-17B3-47E8-9C42-0728AA0A33D6}" destId="{06C61A7C-26B8-40F9-AAC0-C3D3E52BAEB8}" srcOrd="1" destOrd="0" parTransId="{17D2C64D-E1C6-4AFE-A65D-FE089F8FBAB7}" sibTransId="{EC2896CF-3A86-4C66-83C2-F2A7930362BB}"/>
    <dgm:cxn modelId="{B7C98308-1398-41EE-8255-12C7C6A852AF}" type="presOf" srcId="{94C8B7AC-15D8-4C30-8F79-315DA4F3E1AE}" destId="{682A6545-F145-4998-AF07-6688713D4CE2}" srcOrd="0" destOrd="0" presId="urn:microsoft.com/office/officeart/2008/layout/VerticalAccentList"/>
    <dgm:cxn modelId="{3AD616C0-8096-4BE3-B3E6-A794334380FB}" type="presOf" srcId="{1B71D2BB-4C08-442B-BE24-6756FA573DE5}" destId="{8DE9CEA2-3DCE-49A3-8C43-B45B2857EA8B}" srcOrd="0" destOrd="0" presId="urn:microsoft.com/office/officeart/2008/layout/VerticalAccentList"/>
    <dgm:cxn modelId="{0FCACA67-DA26-4066-8820-E6178C331D0B}" type="presOf" srcId="{D3EC2E40-17B3-47E8-9C42-0728AA0A33D6}" destId="{A9FB77E2-6359-496E-B400-7B73E6C49E3D}" srcOrd="0" destOrd="0" presId="urn:microsoft.com/office/officeart/2008/layout/VerticalAccentList"/>
    <dgm:cxn modelId="{3ACFCAE4-4206-4E24-B97F-CAD963DC3E4C}" type="presOf" srcId="{8A35DA9D-E8B8-4143-B4FC-98AA19C46487}" destId="{EACCDE66-57B3-44A4-A8DF-9B8E0321F609}" srcOrd="0" destOrd="0" presId="urn:microsoft.com/office/officeart/2008/layout/VerticalAccentList"/>
    <dgm:cxn modelId="{AF72E5F4-E0E7-4325-A04B-E9806CE438C8}" type="presOf" srcId="{06C61A7C-26B8-40F9-AAC0-C3D3E52BAEB8}" destId="{C07EF080-3E84-4F3E-B5B8-52DE7D8DB73E}" srcOrd="0" destOrd="0" presId="urn:microsoft.com/office/officeart/2008/layout/VerticalAccentList"/>
    <dgm:cxn modelId="{43568BA7-478F-4216-9596-E167D3904574}" srcId="{D3EC2E40-17B3-47E8-9C42-0728AA0A33D6}" destId="{94C8B7AC-15D8-4C30-8F79-315DA4F3E1AE}" srcOrd="3" destOrd="0" parTransId="{7F3DA45C-B5F4-40D1-9BD7-35E69B0DBFB6}" sibTransId="{7EEB4E3A-8D46-46AF-B0B6-087E1342ACDB}"/>
    <dgm:cxn modelId="{31C06E99-1268-4D2E-A726-9A11E9C39A40}" srcId="{AFFFF517-B57B-4FD5-90E3-5E95DF67CDA8}" destId="{0BF9E639-C3EE-4978-A7C5-96625B61C9E8}" srcOrd="0" destOrd="0" parTransId="{16243B83-5600-4B1A-9A6D-FEEF3172A5A1}" sibTransId="{58B79571-2CDB-4335-872C-0B9FC0FCCC1E}"/>
    <dgm:cxn modelId="{C3028BA7-C56F-4B86-A256-8DC472E44DE1}" srcId="{94C8B7AC-15D8-4C30-8F79-315DA4F3E1AE}" destId="{1B71D2BB-4C08-442B-BE24-6756FA573DE5}" srcOrd="0" destOrd="0" parTransId="{7A8C6FBC-8247-4315-9161-2176DF7E6679}" sibTransId="{0367BD9F-BF7F-429C-BF54-DE4F5F0F76C9}"/>
    <dgm:cxn modelId="{8AEDFEF2-8375-4F53-982A-7283264BE040}" type="presOf" srcId="{0BF9E639-C3EE-4978-A7C5-96625B61C9E8}" destId="{71990CCF-5E39-43EA-967C-C8E7D2BFC967}" srcOrd="0" destOrd="0" presId="urn:microsoft.com/office/officeart/2008/layout/VerticalAccentList"/>
    <dgm:cxn modelId="{6244E21F-0D55-410A-90AA-63E6BF56D457}" type="presParOf" srcId="{A9FB77E2-6359-496E-B400-7B73E6C49E3D}" destId="{4C3C3770-9990-4B92-BAB0-AFAA26E37BC1}" srcOrd="0" destOrd="0" presId="urn:microsoft.com/office/officeart/2008/layout/VerticalAccentList"/>
    <dgm:cxn modelId="{9F122EED-131A-4436-85C0-F9EDEB2EA41D}" type="presParOf" srcId="{4C3C3770-9990-4B92-BAB0-AFAA26E37BC1}" destId="{EACCDE66-57B3-44A4-A8DF-9B8E0321F609}" srcOrd="0" destOrd="0" presId="urn:microsoft.com/office/officeart/2008/layout/VerticalAccentList"/>
    <dgm:cxn modelId="{4D5D827D-B436-473B-912B-AFF5EE7DFC61}" type="presParOf" srcId="{A9FB77E2-6359-496E-B400-7B73E6C49E3D}" destId="{454920A2-5900-4E58-8AFA-20F124F24197}" srcOrd="1" destOrd="0" presId="urn:microsoft.com/office/officeart/2008/layout/VerticalAccentList"/>
    <dgm:cxn modelId="{75B50440-9DBC-40F0-8613-90383741C728}" type="presParOf" srcId="{454920A2-5900-4E58-8AFA-20F124F24197}" destId="{EAD1ABA3-5B33-48BD-8247-D3C30304A1A4}" srcOrd="0" destOrd="0" presId="urn:microsoft.com/office/officeart/2008/layout/VerticalAccentList"/>
    <dgm:cxn modelId="{68C86166-333D-4844-9597-B6E1F43DF9AC}" type="presParOf" srcId="{454920A2-5900-4E58-8AFA-20F124F24197}" destId="{B10667E0-C8AA-477B-874E-A398C16EF9CF}" srcOrd="1" destOrd="0" presId="urn:microsoft.com/office/officeart/2008/layout/VerticalAccentList"/>
    <dgm:cxn modelId="{F55CB17B-1CBD-4D7D-ADFC-1ADC91A0A924}" type="presParOf" srcId="{454920A2-5900-4E58-8AFA-20F124F24197}" destId="{68968471-46F1-4283-AF4F-7B60C3427FBE}" srcOrd="2" destOrd="0" presId="urn:microsoft.com/office/officeart/2008/layout/VerticalAccentList"/>
    <dgm:cxn modelId="{ECE84D98-03ED-46E5-823E-1FFF4A404E81}" type="presParOf" srcId="{454920A2-5900-4E58-8AFA-20F124F24197}" destId="{7E76B7E7-9874-45BA-956C-FFA517FECD99}" srcOrd="3" destOrd="0" presId="urn:microsoft.com/office/officeart/2008/layout/VerticalAccentList"/>
    <dgm:cxn modelId="{CFE2B6A0-675A-45B5-B1D0-BBF62BBDA5CA}" type="presParOf" srcId="{454920A2-5900-4E58-8AFA-20F124F24197}" destId="{DF06AD38-FC67-461D-BBF3-F0440E057561}" srcOrd="4" destOrd="0" presId="urn:microsoft.com/office/officeart/2008/layout/VerticalAccentList"/>
    <dgm:cxn modelId="{C9C1AD69-4932-4911-9485-2192D8284E18}" type="presParOf" srcId="{454920A2-5900-4E58-8AFA-20F124F24197}" destId="{4F349DEE-6175-46A5-9C0B-37D564E09DD8}" srcOrd="5" destOrd="0" presId="urn:microsoft.com/office/officeart/2008/layout/VerticalAccentList"/>
    <dgm:cxn modelId="{61CD5B55-62F9-40B0-AA73-86A573D7432E}" type="presParOf" srcId="{454920A2-5900-4E58-8AFA-20F124F24197}" destId="{42AC840B-4282-4B4F-AFEA-9B70DCBB4CF1}" srcOrd="6" destOrd="0" presId="urn:microsoft.com/office/officeart/2008/layout/VerticalAccentList"/>
    <dgm:cxn modelId="{9825DA5A-A76E-4BED-BFE8-20D5A5978188}" type="presParOf" srcId="{454920A2-5900-4E58-8AFA-20F124F24197}" destId="{739117FB-580B-40CA-BBA7-8F81EDF65F07}" srcOrd="7" destOrd="0" presId="urn:microsoft.com/office/officeart/2008/layout/VerticalAccentList"/>
    <dgm:cxn modelId="{F865B1EB-5879-4BD5-99A8-ED1822D71C44}" type="presParOf" srcId="{A9FB77E2-6359-496E-B400-7B73E6C49E3D}" destId="{10EAD859-E055-4105-8CC1-DDEDB680FED5}" srcOrd="2" destOrd="0" presId="urn:microsoft.com/office/officeart/2008/layout/VerticalAccentList"/>
    <dgm:cxn modelId="{BDC0F8B5-7C7E-4AFB-894A-F89F88619B26}" type="presParOf" srcId="{A9FB77E2-6359-496E-B400-7B73E6C49E3D}" destId="{610CE635-263F-464C-87DA-ED557E51674B}" srcOrd="3" destOrd="0" presId="urn:microsoft.com/office/officeart/2008/layout/VerticalAccentList"/>
    <dgm:cxn modelId="{28644529-A6EC-46BC-AE42-9E3B6EEF2C21}" type="presParOf" srcId="{610CE635-263F-464C-87DA-ED557E51674B}" destId="{C07EF080-3E84-4F3E-B5B8-52DE7D8DB73E}" srcOrd="0" destOrd="0" presId="urn:microsoft.com/office/officeart/2008/layout/VerticalAccentList"/>
    <dgm:cxn modelId="{F0F1AA53-9624-47CE-A732-CFE575ABE825}" type="presParOf" srcId="{A9FB77E2-6359-496E-B400-7B73E6C49E3D}" destId="{6DA68A28-A960-4092-8C85-E591FF229196}" srcOrd="4" destOrd="0" presId="urn:microsoft.com/office/officeart/2008/layout/VerticalAccentList"/>
    <dgm:cxn modelId="{38EA03F5-1806-4030-97C3-A46815CC897B}" type="presParOf" srcId="{6DA68A28-A960-4092-8C85-E591FF229196}" destId="{27CCAECE-0E71-40FD-A710-4EA3307F274E}" srcOrd="0" destOrd="0" presId="urn:microsoft.com/office/officeart/2008/layout/VerticalAccentList"/>
    <dgm:cxn modelId="{8B3DF1AA-DD85-4749-A854-6DB97FCFD42E}" type="presParOf" srcId="{6DA68A28-A960-4092-8C85-E591FF229196}" destId="{F82E4996-E1EB-48A2-A0D4-A49A1988CC1D}" srcOrd="1" destOrd="0" presId="urn:microsoft.com/office/officeart/2008/layout/VerticalAccentList"/>
    <dgm:cxn modelId="{CAEBF02E-1382-4CA2-AC3F-A4D497745E5E}" type="presParOf" srcId="{6DA68A28-A960-4092-8C85-E591FF229196}" destId="{C760A6DD-7162-47D0-B8BF-B41428657AC5}" srcOrd="2" destOrd="0" presId="urn:microsoft.com/office/officeart/2008/layout/VerticalAccentList"/>
    <dgm:cxn modelId="{97A07EFC-0F08-493A-B14D-5BCD330ADD9F}" type="presParOf" srcId="{6DA68A28-A960-4092-8C85-E591FF229196}" destId="{5DA1E261-7DF9-4170-ABC7-375431BD4574}" srcOrd="3" destOrd="0" presId="urn:microsoft.com/office/officeart/2008/layout/VerticalAccentList"/>
    <dgm:cxn modelId="{D7709E1E-D4D5-4B67-A7FB-1020EC95AB50}" type="presParOf" srcId="{6DA68A28-A960-4092-8C85-E591FF229196}" destId="{6152062C-A1EB-4732-8D97-B689637CB9C8}" srcOrd="4" destOrd="0" presId="urn:microsoft.com/office/officeart/2008/layout/VerticalAccentList"/>
    <dgm:cxn modelId="{51C8D3D3-23F8-43D7-9A35-B7D9AC72586B}" type="presParOf" srcId="{6DA68A28-A960-4092-8C85-E591FF229196}" destId="{3A5D915B-0005-4C37-B070-791FFE7F0469}" srcOrd="5" destOrd="0" presId="urn:microsoft.com/office/officeart/2008/layout/VerticalAccentList"/>
    <dgm:cxn modelId="{FFE3F210-0F15-49C0-B81C-B84B2DAA1762}" type="presParOf" srcId="{6DA68A28-A960-4092-8C85-E591FF229196}" destId="{1D71AC4C-5141-441B-B0B2-886E506144E8}" srcOrd="6" destOrd="0" presId="urn:microsoft.com/office/officeart/2008/layout/VerticalAccentList"/>
    <dgm:cxn modelId="{06E7AB41-02F0-4552-91E0-156F8C3B3316}" type="presParOf" srcId="{A9FB77E2-6359-496E-B400-7B73E6C49E3D}" destId="{6AC0C7CD-2F42-427B-AAAF-8F018CE98033}" srcOrd="5" destOrd="0" presId="urn:microsoft.com/office/officeart/2008/layout/VerticalAccentList"/>
    <dgm:cxn modelId="{7933C71B-0AA5-44C1-BED1-2E51EF0BC0E4}" type="presParOf" srcId="{A9FB77E2-6359-496E-B400-7B73E6C49E3D}" destId="{2D4958DB-E83C-494B-ACDE-63B70F82560B}" srcOrd="6" destOrd="0" presId="urn:microsoft.com/office/officeart/2008/layout/VerticalAccentList"/>
    <dgm:cxn modelId="{366825F3-4B3F-4CE3-ADA3-58CEA2830277}" type="presParOf" srcId="{2D4958DB-E83C-494B-ACDE-63B70F82560B}" destId="{5F28DC15-FE2E-40DC-9B95-82EA453E0344}" srcOrd="0" destOrd="0" presId="urn:microsoft.com/office/officeart/2008/layout/VerticalAccentList"/>
    <dgm:cxn modelId="{C38EDA99-C8F4-4028-8B76-A7CB3E2B5EBA}" type="presParOf" srcId="{A9FB77E2-6359-496E-B400-7B73E6C49E3D}" destId="{FDFC6E9A-D117-4CFC-A070-FCFFEA29D89B}" srcOrd="7" destOrd="0" presId="urn:microsoft.com/office/officeart/2008/layout/VerticalAccentList"/>
    <dgm:cxn modelId="{2930CD3F-61F6-466F-956B-F6DE2D881D5F}" type="presParOf" srcId="{FDFC6E9A-D117-4CFC-A070-FCFFEA29D89B}" destId="{C3E89FCE-BB1A-4CB1-9A48-480BB6D690F4}" srcOrd="0" destOrd="0" presId="urn:microsoft.com/office/officeart/2008/layout/VerticalAccentList"/>
    <dgm:cxn modelId="{B4431A11-3D78-4FA6-980F-244110690ADF}" type="presParOf" srcId="{FDFC6E9A-D117-4CFC-A070-FCFFEA29D89B}" destId="{DDC96DA1-DF2E-45AA-AE7B-4CEF5D8C18EA}" srcOrd="1" destOrd="0" presId="urn:microsoft.com/office/officeart/2008/layout/VerticalAccentList"/>
    <dgm:cxn modelId="{48C8022A-9766-4B5B-ABD2-5CD4C8A69C02}" type="presParOf" srcId="{FDFC6E9A-D117-4CFC-A070-FCFFEA29D89B}" destId="{68FDB980-C1A3-444B-B0B1-04ACE07665F8}" srcOrd="2" destOrd="0" presId="urn:microsoft.com/office/officeart/2008/layout/VerticalAccentList"/>
    <dgm:cxn modelId="{D79B1781-8ACF-4001-9A6D-DA8ED1B1DB6C}" type="presParOf" srcId="{FDFC6E9A-D117-4CFC-A070-FCFFEA29D89B}" destId="{87EE0191-2375-459E-B15B-9A8B9EFBA5DF}" srcOrd="3" destOrd="0" presId="urn:microsoft.com/office/officeart/2008/layout/VerticalAccentList"/>
    <dgm:cxn modelId="{DC9CF0C4-D3F6-4788-A50B-4BE5A684549C}" type="presParOf" srcId="{FDFC6E9A-D117-4CFC-A070-FCFFEA29D89B}" destId="{2756DD59-6449-47D1-AEEE-D1E86FA83CBA}" srcOrd="4" destOrd="0" presId="urn:microsoft.com/office/officeart/2008/layout/VerticalAccentList"/>
    <dgm:cxn modelId="{8B3A8AB0-C05F-4499-8145-6EBD9796FF5B}" type="presParOf" srcId="{FDFC6E9A-D117-4CFC-A070-FCFFEA29D89B}" destId="{CC8226BA-09D5-4952-AEAD-9EF6AB9819A0}" srcOrd="5" destOrd="0" presId="urn:microsoft.com/office/officeart/2008/layout/VerticalAccentList"/>
    <dgm:cxn modelId="{A08DD662-10CC-4098-AF1A-D61E4D3FD1D3}" type="presParOf" srcId="{FDFC6E9A-D117-4CFC-A070-FCFFEA29D89B}" destId="{54D90C6C-7CF1-4E72-9327-688197DCE95B}" srcOrd="6" destOrd="0" presId="urn:microsoft.com/office/officeart/2008/layout/VerticalAccentList"/>
    <dgm:cxn modelId="{79A0C83D-94DF-4EB8-9D19-DF5BDB6709A2}" type="presParOf" srcId="{FDFC6E9A-D117-4CFC-A070-FCFFEA29D89B}" destId="{71990CCF-5E39-43EA-967C-C8E7D2BFC967}" srcOrd="7" destOrd="0" presId="urn:microsoft.com/office/officeart/2008/layout/VerticalAccentList"/>
    <dgm:cxn modelId="{E7C60199-178A-43CD-8C62-64DE52FEF1F7}" type="presParOf" srcId="{A9FB77E2-6359-496E-B400-7B73E6C49E3D}" destId="{07AA1D46-97C5-433F-ACA0-08A104C0D831}" srcOrd="8" destOrd="0" presId="urn:microsoft.com/office/officeart/2008/layout/VerticalAccentList"/>
    <dgm:cxn modelId="{44899142-EEC5-4D8B-B3C3-EDD3B6B7F23E}" type="presParOf" srcId="{A9FB77E2-6359-496E-B400-7B73E6C49E3D}" destId="{7F76E90C-7278-4520-99D9-11A2AEFD7258}" srcOrd="9" destOrd="0" presId="urn:microsoft.com/office/officeart/2008/layout/VerticalAccentList"/>
    <dgm:cxn modelId="{47D9745A-1667-45A5-9D3D-866152913E9B}" type="presParOf" srcId="{7F76E90C-7278-4520-99D9-11A2AEFD7258}" destId="{682A6545-F145-4998-AF07-6688713D4CE2}" srcOrd="0" destOrd="0" presId="urn:microsoft.com/office/officeart/2008/layout/VerticalAccentList"/>
    <dgm:cxn modelId="{21219A04-6A15-4D67-89C2-2FFFFBF7314B}" type="presParOf" srcId="{A9FB77E2-6359-496E-B400-7B73E6C49E3D}" destId="{03E08B34-E294-4EB1-BAEC-F1F1CBA12BB1}" srcOrd="10" destOrd="0" presId="urn:microsoft.com/office/officeart/2008/layout/VerticalAccentList"/>
    <dgm:cxn modelId="{15BF73A3-C27E-4B99-8A8B-34959C1B8686}" type="presParOf" srcId="{03E08B34-E294-4EB1-BAEC-F1F1CBA12BB1}" destId="{2CC606B4-E924-4A5B-B7C4-994258C41F1F}" srcOrd="0" destOrd="0" presId="urn:microsoft.com/office/officeart/2008/layout/VerticalAccentList"/>
    <dgm:cxn modelId="{E0B00FA5-10B1-4C48-9C5E-61E1B166FC31}" type="presParOf" srcId="{03E08B34-E294-4EB1-BAEC-F1F1CBA12BB1}" destId="{19949427-32FC-4AD9-AE7F-E81EE0A4AF13}" srcOrd="1" destOrd="0" presId="urn:microsoft.com/office/officeart/2008/layout/VerticalAccentList"/>
    <dgm:cxn modelId="{D3AA1FD4-72B6-4F15-B1C5-21FF7B6D4C40}" type="presParOf" srcId="{03E08B34-E294-4EB1-BAEC-F1F1CBA12BB1}" destId="{32287589-16F7-44E0-8DC5-8A4664413009}" srcOrd="2" destOrd="0" presId="urn:microsoft.com/office/officeart/2008/layout/VerticalAccentList"/>
    <dgm:cxn modelId="{49F72362-595C-4400-9236-BE46FA6A36C8}" type="presParOf" srcId="{03E08B34-E294-4EB1-BAEC-F1F1CBA12BB1}" destId="{62E2E496-ADAB-4C0E-9FE0-2A74BAB08776}" srcOrd="3" destOrd="0" presId="urn:microsoft.com/office/officeart/2008/layout/VerticalAccentList"/>
    <dgm:cxn modelId="{86639927-C93F-4B81-8769-B0C8B407F4D8}" type="presParOf" srcId="{03E08B34-E294-4EB1-BAEC-F1F1CBA12BB1}" destId="{B0A4F390-E6AE-49CE-8AE4-3C796CDB4093}" srcOrd="4" destOrd="0" presId="urn:microsoft.com/office/officeart/2008/layout/VerticalAccentList"/>
    <dgm:cxn modelId="{55C326D5-6E73-446A-BA0D-B7830827EB16}" type="presParOf" srcId="{03E08B34-E294-4EB1-BAEC-F1F1CBA12BB1}" destId="{72569C8C-C6BE-4A27-BC71-24C8B966CF8A}" srcOrd="5" destOrd="0" presId="urn:microsoft.com/office/officeart/2008/layout/VerticalAccentList"/>
    <dgm:cxn modelId="{4DA56071-55B5-427A-95FE-2F570703F64F}" type="presParOf" srcId="{03E08B34-E294-4EB1-BAEC-F1F1CBA12BB1}" destId="{1B99E90B-8938-4496-B572-AFB7AF360A84}" srcOrd="6" destOrd="0" presId="urn:microsoft.com/office/officeart/2008/layout/VerticalAccentList"/>
    <dgm:cxn modelId="{B701C4C1-6973-4F5C-83EF-C0C9469E69FA}" type="presParOf" srcId="{03E08B34-E294-4EB1-BAEC-F1F1CBA12BB1}" destId="{8DE9CEA2-3DCE-49A3-8C43-B45B2857EA8B}"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A9D4E6B-F9E6-4585-B1EE-10ECB27CFFCB}" type="doc">
      <dgm:prSet loTypeId="urn:microsoft.com/office/officeart/2005/8/layout/list1" loCatId="list" qsTypeId="urn:microsoft.com/office/officeart/2005/8/quickstyle/3d7" qsCatId="3D" csTypeId="urn:microsoft.com/office/officeart/2005/8/colors/colorful4" csCatId="colorful" phldr="1"/>
      <dgm:spPr/>
      <dgm:t>
        <a:bodyPr/>
        <a:lstStyle/>
        <a:p>
          <a:endParaRPr lang="es-MX"/>
        </a:p>
      </dgm:t>
    </dgm:pt>
    <dgm:pt modelId="{1CE760FB-83D9-4134-9619-68E1D8BB56EE}">
      <dgm:prSet phldrT="[Texto]"/>
      <dgm:spPr/>
      <dgm:t>
        <a:bodyPr/>
        <a:lstStyle/>
        <a:p>
          <a:r>
            <a:rPr lang="es-MX" b="1" dirty="0" smtClean="0"/>
            <a:t>EL DERECHO MAYA</a:t>
          </a:r>
          <a:endParaRPr lang="es-MX" b="1" dirty="0"/>
        </a:p>
      </dgm:t>
    </dgm:pt>
    <dgm:pt modelId="{07563900-C839-430A-A6B3-8D2DEA15D6BE}" type="parTrans" cxnId="{41598316-F0B8-4219-993B-D119C938DA8F}">
      <dgm:prSet/>
      <dgm:spPr/>
      <dgm:t>
        <a:bodyPr/>
        <a:lstStyle/>
        <a:p>
          <a:endParaRPr lang="es-MX" b="1"/>
        </a:p>
      </dgm:t>
    </dgm:pt>
    <dgm:pt modelId="{081E06A0-0C33-4A44-89F6-867E4237C185}" type="sibTrans" cxnId="{41598316-F0B8-4219-993B-D119C938DA8F}">
      <dgm:prSet/>
      <dgm:spPr/>
      <dgm:t>
        <a:bodyPr/>
        <a:lstStyle/>
        <a:p>
          <a:endParaRPr lang="es-MX" b="1"/>
        </a:p>
      </dgm:t>
    </dgm:pt>
    <dgm:pt modelId="{587744AF-7C2B-4D25-8610-2333F846DC8D}">
      <dgm:prSet phldrT="[Texto]"/>
      <dgm:spPr/>
      <dgm:t>
        <a:bodyPr/>
        <a:lstStyle/>
        <a:p>
          <a:r>
            <a:rPr lang="es-MX" b="1" dirty="0" smtClean="0"/>
            <a:t>ORGANIZACIÓN JURÍDICA DE LOS </a:t>
          </a:r>
          <a:r>
            <a:rPr lang="es-MX" b="1" dirty="0" err="1" smtClean="0"/>
            <a:t>CALPULLI</a:t>
          </a:r>
          <a:endParaRPr lang="es-MX" b="1" dirty="0"/>
        </a:p>
      </dgm:t>
    </dgm:pt>
    <dgm:pt modelId="{00F829D5-9DD9-4652-8659-68685AE19DF9}" type="parTrans" cxnId="{36430879-F4E8-463B-B382-087B12165C41}">
      <dgm:prSet/>
      <dgm:spPr/>
      <dgm:t>
        <a:bodyPr/>
        <a:lstStyle/>
        <a:p>
          <a:endParaRPr lang="es-MX" b="1"/>
        </a:p>
      </dgm:t>
    </dgm:pt>
    <dgm:pt modelId="{9177B345-BEE4-439E-BADC-B8CD2B03AE15}" type="sibTrans" cxnId="{36430879-F4E8-463B-B382-087B12165C41}">
      <dgm:prSet/>
      <dgm:spPr/>
      <dgm:t>
        <a:bodyPr/>
        <a:lstStyle/>
        <a:p>
          <a:endParaRPr lang="es-MX" b="1"/>
        </a:p>
      </dgm:t>
    </dgm:pt>
    <dgm:pt modelId="{E0759C69-9C0B-416B-BD5D-B2282FD13AC1}">
      <dgm:prSet phldrT="[Texto]"/>
      <dgm:spPr/>
      <dgm:t>
        <a:bodyPr/>
        <a:lstStyle/>
        <a:p>
          <a:r>
            <a:rPr lang="es-MX" b="1" dirty="0" smtClean="0"/>
            <a:t>EL DESCUBRIMIENTO DE AMÉRICA Y LA CONQUISTA</a:t>
          </a:r>
          <a:endParaRPr lang="es-MX" b="1" dirty="0"/>
        </a:p>
      </dgm:t>
    </dgm:pt>
    <dgm:pt modelId="{908C5B45-8708-4101-AAD8-5D40D144AAB0}" type="parTrans" cxnId="{44456C73-69D5-41AD-9690-D9F94D77B124}">
      <dgm:prSet/>
      <dgm:spPr/>
      <dgm:t>
        <a:bodyPr/>
        <a:lstStyle/>
        <a:p>
          <a:endParaRPr lang="es-MX" b="1"/>
        </a:p>
      </dgm:t>
    </dgm:pt>
    <dgm:pt modelId="{D8F2D066-A083-42B3-A270-FD9D9B9B86E5}" type="sibTrans" cxnId="{44456C73-69D5-41AD-9690-D9F94D77B124}">
      <dgm:prSet/>
      <dgm:spPr/>
      <dgm:t>
        <a:bodyPr/>
        <a:lstStyle/>
        <a:p>
          <a:endParaRPr lang="es-MX" b="1"/>
        </a:p>
      </dgm:t>
    </dgm:pt>
    <dgm:pt modelId="{C543C9AC-E9CB-4D22-9A02-8381B22F4287}" type="pres">
      <dgm:prSet presAssocID="{8A9D4E6B-F9E6-4585-B1EE-10ECB27CFFCB}" presName="linear" presStyleCnt="0">
        <dgm:presLayoutVars>
          <dgm:dir/>
          <dgm:animLvl val="lvl"/>
          <dgm:resizeHandles val="exact"/>
        </dgm:presLayoutVars>
      </dgm:prSet>
      <dgm:spPr/>
      <dgm:t>
        <a:bodyPr/>
        <a:lstStyle/>
        <a:p>
          <a:endParaRPr lang="es-MX"/>
        </a:p>
      </dgm:t>
    </dgm:pt>
    <dgm:pt modelId="{114B9671-2D1A-4248-B3ED-65D1DF07AD7B}" type="pres">
      <dgm:prSet presAssocID="{1CE760FB-83D9-4134-9619-68E1D8BB56EE}" presName="parentLin" presStyleCnt="0"/>
      <dgm:spPr/>
      <dgm:t>
        <a:bodyPr/>
        <a:lstStyle/>
        <a:p>
          <a:endParaRPr lang="es-MX"/>
        </a:p>
      </dgm:t>
    </dgm:pt>
    <dgm:pt modelId="{B288F5A9-18EB-44CA-A6AD-0DB7069A761D}" type="pres">
      <dgm:prSet presAssocID="{1CE760FB-83D9-4134-9619-68E1D8BB56EE}" presName="parentLeftMargin" presStyleLbl="node1" presStyleIdx="0" presStyleCnt="3"/>
      <dgm:spPr/>
      <dgm:t>
        <a:bodyPr/>
        <a:lstStyle/>
        <a:p>
          <a:endParaRPr lang="es-MX"/>
        </a:p>
      </dgm:t>
    </dgm:pt>
    <dgm:pt modelId="{88C14F2F-1EFB-49C1-A2F4-76734B7E55C6}" type="pres">
      <dgm:prSet presAssocID="{1CE760FB-83D9-4134-9619-68E1D8BB56EE}" presName="parentText" presStyleLbl="node1" presStyleIdx="0" presStyleCnt="3">
        <dgm:presLayoutVars>
          <dgm:chMax val="0"/>
          <dgm:bulletEnabled val="1"/>
        </dgm:presLayoutVars>
      </dgm:prSet>
      <dgm:spPr/>
      <dgm:t>
        <a:bodyPr/>
        <a:lstStyle/>
        <a:p>
          <a:endParaRPr lang="es-MX"/>
        </a:p>
      </dgm:t>
    </dgm:pt>
    <dgm:pt modelId="{4CB16894-940E-4F42-A419-EFB6C52E49EA}" type="pres">
      <dgm:prSet presAssocID="{1CE760FB-83D9-4134-9619-68E1D8BB56EE}" presName="negativeSpace" presStyleCnt="0"/>
      <dgm:spPr/>
      <dgm:t>
        <a:bodyPr/>
        <a:lstStyle/>
        <a:p>
          <a:endParaRPr lang="es-MX"/>
        </a:p>
      </dgm:t>
    </dgm:pt>
    <dgm:pt modelId="{40BF716F-F233-4C23-9439-E47D26C0758C}" type="pres">
      <dgm:prSet presAssocID="{1CE760FB-83D9-4134-9619-68E1D8BB56EE}" presName="childText" presStyleLbl="conFgAcc1" presStyleIdx="0" presStyleCnt="3">
        <dgm:presLayoutVars>
          <dgm:bulletEnabled val="1"/>
        </dgm:presLayoutVars>
      </dgm:prSet>
      <dgm:spPr/>
      <dgm:t>
        <a:bodyPr/>
        <a:lstStyle/>
        <a:p>
          <a:endParaRPr lang="es-MX"/>
        </a:p>
      </dgm:t>
    </dgm:pt>
    <dgm:pt modelId="{AAF9B373-F3E9-4EFD-8003-988B063F3DAA}" type="pres">
      <dgm:prSet presAssocID="{081E06A0-0C33-4A44-89F6-867E4237C185}" presName="spaceBetweenRectangles" presStyleCnt="0"/>
      <dgm:spPr/>
      <dgm:t>
        <a:bodyPr/>
        <a:lstStyle/>
        <a:p>
          <a:endParaRPr lang="es-MX"/>
        </a:p>
      </dgm:t>
    </dgm:pt>
    <dgm:pt modelId="{6AB7912A-7F27-458D-BCF0-F01660488C39}" type="pres">
      <dgm:prSet presAssocID="{587744AF-7C2B-4D25-8610-2333F846DC8D}" presName="parentLin" presStyleCnt="0"/>
      <dgm:spPr/>
      <dgm:t>
        <a:bodyPr/>
        <a:lstStyle/>
        <a:p>
          <a:endParaRPr lang="es-MX"/>
        </a:p>
      </dgm:t>
    </dgm:pt>
    <dgm:pt modelId="{D1158A1E-3BB0-475D-ADAB-026407BDE380}" type="pres">
      <dgm:prSet presAssocID="{587744AF-7C2B-4D25-8610-2333F846DC8D}" presName="parentLeftMargin" presStyleLbl="node1" presStyleIdx="0" presStyleCnt="3"/>
      <dgm:spPr/>
      <dgm:t>
        <a:bodyPr/>
        <a:lstStyle/>
        <a:p>
          <a:endParaRPr lang="es-MX"/>
        </a:p>
      </dgm:t>
    </dgm:pt>
    <dgm:pt modelId="{64223FA0-6FD2-4616-93AC-9A22416DE260}" type="pres">
      <dgm:prSet presAssocID="{587744AF-7C2B-4D25-8610-2333F846DC8D}" presName="parentText" presStyleLbl="node1" presStyleIdx="1" presStyleCnt="3">
        <dgm:presLayoutVars>
          <dgm:chMax val="0"/>
          <dgm:bulletEnabled val="1"/>
        </dgm:presLayoutVars>
      </dgm:prSet>
      <dgm:spPr/>
      <dgm:t>
        <a:bodyPr/>
        <a:lstStyle/>
        <a:p>
          <a:endParaRPr lang="es-MX"/>
        </a:p>
      </dgm:t>
    </dgm:pt>
    <dgm:pt modelId="{0A14C1AB-5E03-48D5-877F-86FC59C1880E}" type="pres">
      <dgm:prSet presAssocID="{587744AF-7C2B-4D25-8610-2333F846DC8D}" presName="negativeSpace" presStyleCnt="0"/>
      <dgm:spPr/>
      <dgm:t>
        <a:bodyPr/>
        <a:lstStyle/>
        <a:p>
          <a:endParaRPr lang="es-MX"/>
        </a:p>
      </dgm:t>
    </dgm:pt>
    <dgm:pt modelId="{6F79E108-550E-44E0-B898-CBBF0DB13B73}" type="pres">
      <dgm:prSet presAssocID="{587744AF-7C2B-4D25-8610-2333F846DC8D}" presName="childText" presStyleLbl="conFgAcc1" presStyleIdx="1" presStyleCnt="3">
        <dgm:presLayoutVars>
          <dgm:bulletEnabled val="1"/>
        </dgm:presLayoutVars>
      </dgm:prSet>
      <dgm:spPr/>
      <dgm:t>
        <a:bodyPr/>
        <a:lstStyle/>
        <a:p>
          <a:endParaRPr lang="es-MX"/>
        </a:p>
      </dgm:t>
    </dgm:pt>
    <dgm:pt modelId="{7C5E2878-BBA6-4B84-93A0-BFF60E976591}" type="pres">
      <dgm:prSet presAssocID="{9177B345-BEE4-439E-BADC-B8CD2B03AE15}" presName="spaceBetweenRectangles" presStyleCnt="0"/>
      <dgm:spPr/>
      <dgm:t>
        <a:bodyPr/>
        <a:lstStyle/>
        <a:p>
          <a:endParaRPr lang="es-MX"/>
        </a:p>
      </dgm:t>
    </dgm:pt>
    <dgm:pt modelId="{394D7A90-4D4D-4463-8AB0-15F70D0901C2}" type="pres">
      <dgm:prSet presAssocID="{E0759C69-9C0B-416B-BD5D-B2282FD13AC1}" presName="parentLin" presStyleCnt="0"/>
      <dgm:spPr/>
      <dgm:t>
        <a:bodyPr/>
        <a:lstStyle/>
        <a:p>
          <a:endParaRPr lang="es-MX"/>
        </a:p>
      </dgm:t>
    </dgm:pt>
    <dgm:pt modelId="{C0830CDD-E031-4847-949E-923787B35F98}" type="pres">
      <dgm:prSet presAssocID="{E0759C69-9C0B-416B-BD5D-B2282FD13AC1}" presName="parentLeftMargin" presStyleLbl="node1" presStyleIdx="1" presStyleCnt="3"/>
      <dgm:spPr/>
      <dgm:t>
        <a:bodyPr/>
        <a:lstStyle/>
        <a:p>
          <a:endParaRPr lang="es-MX"/>
        </a:p>
      </dgm:t>
    </dgm:pt>
    <dgm:pt modelId="{396F5941-A7F3-465F-AE02-995F3698052E}" type="pres">
      <dgm:prSet presAssocID="{E0759C69-9C0B-416B-BD5D-B2282FD13AC1}" presName="parentText" presStyleLbl="node1" presStyleIdx="2" presStyleCnt="3">
        <dgm:presLayoutVars>
          <dgm:chMax val="0"/>
          <dgm:bulletEnabled val="1"/>
        </dgm:presLayoutVars>
      </dgm:prSet>
      <dgm:spPr/>
      <dgm:t>
        <a:bodyPr/>
        <a:lstStyle/>
        <a:p>
          <a:endParaRPr lang="es-MX"/>
        </a:p>
      </dgm:t>
    </dgm:pt>
    <dgm:pt modelId="{53F062CF-8D5D-48C1-90CF-B9C1CC47907A}" type="pres">
      <dgm:prSet presAssocID="{E0759C69-9C0B-416B-BD5D-B2282FD13AC1}" presName="negativeSpace" presStyleCnt="0"/>
      <dgm:spPr/>
      <dgm:t>
        <a:bodyPr/>
        <a:lstStyle/>
        <a:p>
          <a:endParaRPr lang="es-MX"/>
        </a:p>
      </dgm:t>
    </dgm:pt>
    <dgm:pt modelId="{2FC45E81-D226-4A3E-9248-C5F2665D4AC5}" type="pres">
      <dgm:prSet presAssocID="{E0759C69-9C0B-416B-BD5D-B2282FD13AC1}" presName="childText" presStyleLbl="conFgAcc1" presStyleIdx="2" presStyleCnt="3">
        <dgm:presLayoutVars>
          <dgm:bulletEnabled val="1"/>
        </dgm:presLayoutVars>
      </dgm:prSet>
      <dgm:spPr/>
      <dgm:t>
        <a:bodyPr/>
        <a:lstStyle/>
        <a:p>
          <a:endParaRPr lang="es-MX"/>
        </a:p>
      </dgm:t>
    </dgm:pt>
  </dgm:ptLst>
  <dgm:cxnLst>
    <dgm:cxn modelId="{FCD0AB9C-DAA5-4796-B058-37B67BB71C6A}" type="presOf" srcId="{1CE760FB-83D9-4134-9619-68E1D8BB56EE}" destId="{B288F5A9-18EB-44CA-A6AD-0DB7069A761D}" srcOrd="0" destOrd="0" presId="urn:microsoft.com/office/officeart/2005/8/layout/list1"/>
    <dgm:cxn modelId="{E7DF439D-4873-42D2-B399-DA3F37F5C330}" type="presOf" srcId="{E0759C69-9C0B-416B-BD5D-B2282FD13AC1}" destId="{396F5941-A7F3-465F-AE02-995F3698052E}" srcOrd="1" destOrd="0" presId="urn:microsoft.com/office/officeart/2005/8/layout/list1"/>
    <dgm:cxn modelId="{0BE468AE-E274-4CB3-9089-C9D7E4973E50}" type="presOf" srcId="{E0759C69-9C0B-416B-BD5D-B2282FD13AC1}" destId="{C0830CDD-E031-4847-949E-923787B35F98}" srcOrd="0" destOrd="0" presId="urn:microsoft.com/office/officeart/2005/8/layout/list1"/>
    <dgm:cxn modelId="{44456C73-69D5-41AD-9690-D9F94D77B124}" srcId="{8A9D4E6B-F9E6-4585-B1EE-10ECB27CFFCB}" destId="{E0759C69-9C0B-416B-BD5D-B2282FD13AC1}" srcOrd="2" destOrd="0" parTransId="{908C5B45-8708-4101-AAD8-5D40D144AAB0}" sibTransId="{D8F2D066-A083-42B3-A270-FD9D9B9B86E5}"/>
    <dgm:cxn modelId="{53BCE660-43F8-4AF7-B880-AC851B78E553}" type="presOf" srcId="{1CE760FB-83D9-4134-9619-68E1D8BB56EE}" destId="{88C14F2F-1EFB-49C1-A2F4-76734B7E55C6}" srcOrd="1" destOrd="0" presId="urn:microsoft.com/office/officeart/2005/8/layout/list1"/>
    <dgm:cxn modelId="{41598316-F0B8-4219-993B-D119C938DA8F}" srcId="{8A9D4E6B-F9E6-4585-B1EE-10ECB27CFFCB}" destId="{1CE760FB-83D9-4134-9619-68E1D8BB56EE}" srcOrd="0" destOrd="0" parTransId="{07563900-C839-430A-A6B3-8D2DEA15D6BE}" sibTransId="{081E06A0-0C33-4A44-89F6-867E4237C185}"/>
    <dgm:cxn modelId="{36430879-F4E8-463B-B382-087B12165C41}" srcId="{8A9D4E6B-F9E6-4585-B1EE-10ECB27CFFCB}" destId="{587744AF-7C2B-4D25-8610-2333F846DC8D}" srcOrd="1" destOrd="0" parTransId="{00F829D5-9DD9-4652-8659-68685AE19DF9}" sibTransId="{9177B345-BEE4-439E-BADC-B8CD2B03AE15}"/>
    <dgm:cxn modelId="{A8B3FF05-E673-48A3-8ECA-CFC7C2EF2AF9}" type="presOf" srcId="{587744AF-7C2B-4D25-8610-2333F846DC8D}" destId="{D1158A1E-3BB0-475D-ADAB-026407BDE380}" srcOrd="0" destOrd="0" presId="urn:microsoft.com/office/officeart/2005/8/layout/list1"/>
    <dgm:cxn modelId="{BB005F51-C08C-4C85-AE52-705A2741C31B}" type="presOf" srcId="{8A9D4E6B-F9E6-4585-B1EE-10ECB27CFFCB}" destId="{C543C9AC-E9CB-4D22-9A02-8381B22F4287}" srcOrd="0" destOrd="0" presId="urn:microsoft.com/office/officeart/2005/8/layout/list1"/>
    <dgm:cxn modelId="{7F33C29C-D540-4599-9FB5-1FDCC8982578}" type="presOf" srcId="{587744AF-7C2B-4D25-8610-2333F846DC8D}" destId="{64223FA0-6FD2-4616-93AC-9A22416DE260}" srcOrd="1" destOrd="0" presId="urn:microsoft.com/office/officeart/2005/8/layout/list1"/>
    <dgm:cxn modelId="{7E84F992-CEE3-4883-B175-4A2C465D7F1E}" type="presParOf" srcId="{C543C9AC-E9CB-4D22-9A02-8381B22F4287}" destId="{114B9671-2D1A-4248-B3ED-65D1DF07AD7B}" srcOrd="0" destOrd="0" presId="urn:microsoft.com/office/officeart/2005/8/layout/list1"/>
    <dgm:cxn modelId="{2B216002-1973-44A2-B3BE-B51F2514AC9F}" type="presParOf" srcId="{114B9671-2D1A-4248-B3ED-65D1DF07AD7B}" destId="{B288F5A9-18EB-44CA-A6AD-0DB7069A761D}" srcOrd="0" destOrd="0" presId="urn:microsoft.com/office/officeart/2005/8/layout/list1"/>
    <dgm:cxn modelId="{E80787BB-2906-45B9-AF3A-A71A03595CE1}" type="presParOf" srcId="{114B9671-2D1A-4248-B3ED-65D1DF07AD7B}" destId="{88C14F2F-1EFB-49C1-A2F4-76734B7E55C6}" srcOrd="1" destOrd="0" presId="urn:microsoft.com/office/officeart/2005/8/layout/list1"/>
    <dgm:cxn modelId="{A8F92E60-DD65-46E8-BFB1-26F865DBF58A}" type="presParOf" srcId="{C543C9AC-E9CB-4D22-9A02-8381B22F4287}" destId="{4CB16894-940E-4F42-A419-EFB6C52E49EA}" srcOrd="1" destOrd="0" presId="urn:microsoft.com/office/officeart/2005/8/layout/list1"/>
    <dgm:cxn modelId="{A963EEFA-17B9-436B-97EA-0C2809C8E07B}" type="presParOf" srcId="{C543C9AC-E9CB-4D22-9A02-8381B22F4287}" destId="{40BF716F-F233-4C23-9439-E47D26C0758C}" srcOrd="2" destOrd="0" presId="urn:microsoft.com/office/officeart/2005/8/layout/list1"/>
    <dgm:cxn modelId="{11516DC0-033A-4F57-8E7C-F1F6B39B42FD}" type="presParOf" srcId="{C543C9AC-E9CB-4D22-9A02-8381B22F4287}" destId="{AAF9B373-F3E9-4EFD-8003-988B063F3DAA}" srcOrd="3" destOrd="0" presId="urn:microsoft.com/office/officeart/2005/8/layout/list1"/>
    <dgm:cxn modelId="{9E74E43E-1505-4A10-AFF7-9B7BB073AB61}" type="presParOf" srcId="{C543C9AC-E9CB-4D22-9A02-8381B22F4287}" destId="{6AB7912A-7F27-458D-BCF0-F01660488C39}" srcOrd="4" destOrd="0" presId="urn:microsoft.com/office/officeart/2005/8/layout/list1"/>
    <dgm:cxn modelId="{2FCD61A2-FD2F-41DD-BC71-EE15806A323F}" type="presParOf" srcId="{6AB7912A-7F27-458D-BCF0-F01660488C39}" destId="{D1158A1E-3BB0-475D-ADAB-026407BDE380}" srcOrd="0" destOrd="0" presId="urn:microsoft.com/office/officeart/2005/8/layout/list1"/>
    <dgm:cxn modelId="{33D1E133-E05D-458A-A418-8F50E5CFAF20}" type="presParOf" srcId="{6AB7912A-7F27-458D-BCF0-F01660488C39}" destId="{64223FA0-6FD2-4616-93AC-9A22416DE260}" srcOrd="1" destOrd="0" presId="urn:microsoft.com/office/officeart/2005/8/layout/list1"/>
    <dgm:cxn modelId="{B346A92F-4405-49AC-A7CF-D9F3EA3C90D5}" type="presParOf" srcId="{C543C9AC-E9CB-4D22-9A02-8381B22F4287}" destId="{0A14C1AB-5E03-48D5-877F-86FC59C1880E}" srcOrd="5" destOrd="0" presId="urn:microsoft.com/office/officeart/2005/8/layout/list1"/>
    <dgm:cxn modelId="{6A618949-E724-493C-A94D-A3CB3FF3C000}" type="presParOf" srcId="{C543C9AC-E9CB-4D22-9A02-8381B22F4287}" destId="{6F79E108-550E-44E0-B898-CBBF0DB13B73}" srcOrd="6" destOrd="0" presId="urn:microsoft.com/office/officeart/2005/8/layout/list1"/>
    <dgm:cxn modelId="{F06A7098-2503-47AA-A06C-9D28D4DBCB0D}" type="presParOf" srcId="{C543C9AC-E9CB-4D22-9A02-8381B22F4287}" destId="{7C5E2878-BBA6-4B84-93A0-BFF60E976591}" srcOrd="7" destOrd="0" presId="urn:microsoft.com/office/officeart/2005/8/layout/list1"/>
    <dgm:cxn modelId="{6B76B51E-BB2A-420A-B94F-BA6F7C6AC19D}" type="presParOf" srcId="{C543C9AC-E9CB-4D22-9A02-8381B22F4287}" destId="{394D7A90-4D4D-4463-8AB0-15F70D0901C2}" srcOrd="8" destOrd="0" presId="urn:microsoft.com/office/officeart/2005/8/layout/list1"/>
    <dgm:cxn modelId="{03A353FD-B759-43C3-9426-1A7940FDAF41}" type="presParOf" srcId="{394D7A90-4D4D-4463-8AB0-15F70D0901C2}" destId="{C0830CDD-E031-4847-949E-923787B35F98}" srcOrd="0" destOrd="0" presId="urn:microsoft.com/office/officeart/2005/8/layout/list1"/>
    <dgm:cxn modelId="{58B2E3EA-258C-40F6-AD2D-B12EC1C2DFC6}" type="presParOf" srcId="{394D7A90-4D4D-4463-8AB0-15F70D0901C2}" destId="{396F5941-A7F3-465F-AE02-995F3698052E}" srcOrd="1" destOrd="0" presId="urn:microsoft.com/office/officeart/2005/8/layout/list1"/>
    <dgm:cxn modelId="{08F1C791-7F6D-4E19-B0CD-D67584F39A62}" type="presParOf" srcId="{C543C9AC-E9CB-4D22-9A02-8381B22F4287}" destId="{53F062CF-8D5D-48C1-90CF-B9C1CC47907A}" srcOrd="9" destOrd="0" presId="urn:microsoft.com/office/officeart/2005/8/layout/list1"/>
    <dgm:cxn modelId="{5AFEC1FE-8B36-4E50-A7D4-FA7E57D5804F}" type="presParOf" srcId="{C543C9AC-E9CB-4D22-9A02-8381B22F4287}" destId="{2FC45E81-D226-4A3E-9248-C5F2665D4AC5}"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89E1216-7E84-4E79-AB6F-2EFC2BB7EAB0}" type="doc">
      <dgm:prSet loTypeId="urn:microsoft.com/office/officeart/2005/8/layout/hList3" loCatId="list" qsTypeId="urn:microsoft.com/office/officeart/2005/8/quickstyle/3d4" qsCatId="3D" csTypeId="urn:microsoft.com/office/officeart/2005/8/colors/accent1_1" csCatId="accent1" phldr="1"/>
      <dgm:spPr/>
      <dgm:t>
        <a:bodyPr/>
        <a:lstStyle/>
        <a:p>
          <a:endParaRPr lang="es-MX"/>
        </a:p>
      </dgm:t>
    </dgm:pt>
    <dgm:pt modelId="{77E1BD20-D9CD-46BA-B354-D2C5003DD9B5}">
      <dgm:prSet phldrT="[Texto]"/>
      <dgm:spPr/>
      <dgm:t>
        <a:bodyPr/>
        <a:lstStyle/>
        <a:p>
          <a:r>
            <a:rPr lang="es-MX" b="1" dirty="0" smtClean="0"/>
            <a:t>UBICACIÓN GEOGRAFICA Y AMBIENTE NATURAL </a:t>
          </a:r>
          <a:endParaRPr lang="es-MX" b="1" dirty="0"/>
        </a:p>
      </dgm:t>
    </dgm:pt>
    <dgm:pt modelId="{57D4CD4B-72BA-4B81-A053-AAF9CAC340FA}" type="parTrans" cxnId="{1E0AA84A-80B9-4BE1-8AEE-BBF99FEB5DD4}">
      <dgm:prSet/>
      <dgm:spPr/>
      <dgm:t>
        <a:bodyPr/>
        <a:lstStyle/>
        <a:p>
          <a:endParaRPr lang="es-MX" b="1">
            <a:solidFill>
              <a:schemeClr val="tx1"/>
            </a:solidFill>
          </a:endParaRPr>
        </a:p>
      </dgm:t>
    </dgm:pt>
    <dgm:pt modelId="{F991BD48-2478-4313-A7E3-FABFB559A044}" type="sibTrans" cxnId="{1E0AA84A-80B9-4BE1-8AEE-BBF99FEB5DD4}">
      <dgm:prSet/>
      <dgm:spPr/>
      <dgm:t>
        <a:bodyPr/>
        <a:lstStyle/>
        <a:p>
          <a:endParaRPr lang="es-MX" b="1">
            <a:solidFill>
              <a:schemeClr val="tx1"/>
            </a:solidFill>
          </a:endParaRPr>
        </a:p>
      </dgm:t>
    </dgm:pt>
    <dgm:pt modelId="{153C3297-F96E-45E5-BBED-8E09E98A19D6}">
      <dgm:prSet phldrT="[Texto]"/>
      <dgm:spPr/>
      <dgm:t>
        <a:bodyPr/>
        <a:lstStyle/>
        <a:p>
          <a:r>
            <a:rPr lang="es-ES" b="1" smtClean="0">
              <a:ln w="1905"/>
              <a:effectLst>
                <a:innerShdw blurRad="69850" dist="43180" dir="5400000">
                  <a:srgbClr val="000000">
                    <a:alpha val="65000"/>
                  </a:srgbClr>
                </a:innerShdw>
              </a:effectLst>
            </a:rPr>
            <a:t>Península de Yucatán, Chiapas, Tabasco, Belice, Guatemala, Honduras</a:t>
          </a:r>
          <a:endParaRPr lang="es-MX" b="1" dirty="0"/>
        </a:p>
      </dgm:t>
    </dgm:pt>
    <dgm:pt modelId="{F9F0F3FA-1E65-4B49-A07B-61FD8EF23D20}" type="parTrans" cxnId="{C60898CB-2A51-44E7-A835-37B2829ABA25}">
      <dgm:prSet/>
      <dgm:spPr/>
      <dgm:t>
        <a:bodyPr/>
        <a:lstStyle/>
        <a:p>
          <a:endParaRPr lang="es-MX" b="1">
            <a:solidFill>
              <a:schemeClr val="tx1"/>
            </a:solidFill>
          </a:endParaRPr>
        </a:p>
      </dgm:t>
    </dgm:pt>
    <dgm:pt modelId="{575BD894-2DA4-40EE-A06D-5A7D0CF81AD3}" type="sibTrans" cxnId="{C60898CB-2A51-44E7-A835-37B2829ABA25}">
      <dgm:prSet/>
      <dgm:spPr/>
      <dgm:t>
        <a:bodyPr/>
        <a:lstStyle/>
        <a:p>
          <a:endParaRPr lang="es-MX" b="1">
            <a:solidFill>
              <a:schemeClr val="tx1"/>
            </a:solidFill>
          </a:endParaRPr>
        </a:p>
      </dgm:t>
    </dgm:pt>
    <dgm:pt modelId="{59F399BC-0DE2-456D-AC4C-6106C3AC5161}">
      <dgm:prSet phldrT="[Texto]"/>
      <dgm:spPr/>
      <dgm:t>
        <a:bodyPr/>
        <a:lstStyle/>
        <a:p>
          <a:r>
            <a:rPr lang="es-ES" b="1" smtClean="0">
              <a:ln w="1905"/>
              <a:effectLst>
                <a:innerShdw blurRad="69850" dist="43180" dir="5400000">
                  <a:srgbClr val="000000">
                    <a:alpha val="65000"/>
                  </a:srgbClr>
                </a:innerShdw>
              </a:effectLst>
            </a:rPr>
            <a:t>Este territorio se divide en tres grandes zonas:</a:t>
          </a:r>
          <a:endParaRPr lang="es-MX" b="1" dirty="0"/>
        </a:p>
      </dgm:t>
    </dgm:pt>
    <dgm:pt modelId="{69DD0D6A-97F5-4951-A0FB-C6D794C53670}" type="parTrans" cxnId="{9542C7B1-602D-4B78-A0F6-E5C680B4AA1A}">
      <dgm:prSet/>
      <dgm:spPr/>
      <dgm:t>
        <a:bodyPr/>
        <a:lstStyle/>
        <a:p>
          <a:endParaRPr lang="es-MX" b="1">
            <a:solidFill>
              <a:schemeClr val="tx1"/>
            </a:solidFill>
          </a:endParaRPr>
        </a:p>
      </dgm:t>
    </dgm:pt>
    <dgm:pt modelId="{F83E50C7-C8DE-4BA0-B786-62D42BF231D1}" type="sibTrans" cxnId="{9542C7B1-602D-4B78-A0F6-E5C680B4AA1A}">
      <dgm:prSet/>
      <dgm:spPr/>
      <dgm:t>
        <a:bodyPr/>
        <a:lstStyle/>
        <a:p>
          <a:endParaRPr lang="es-MX" b="1">
            <a:solidFill>
              <a:schemeClr val="tx1"/>
            </a:solidFill>
          </a:endParaRPr>
        </a:p>
      </dgm:t>
    </dgm:pt>
    <dgm:pt modelId="{520B275D-EA2F-497C-B2A3-30BD6FBD0596}">
      <dgm:prSet phldrT="[Texto]"/>
      <dgm:spPr/>
      <dgm:t>
        <a:bodyPr/>
        <a:lstStyle/>
        <a:p>
          <a:r>
            <a:rPr lang="es-ES" b="1" smtClean="0"/>
            <a:t>Tierras altas. Sur de Chiapas y Guatemala (Clima templado, vegetación boscosa, lluvia de verano)</a:t>
          </a:r>
          <a:endParaRPr lang="es-MX" b="1" dirty="0"/>
        </a:p>
      </dgm:t>
    </dgm:pt>
    <dgm:pt modelId="{CDFBD9AE-89B2-4E5E-848A-551A2CC84010}" type="parTrans" cxnId="{9899DD6E-2722-4420-A213-37ED6926DA93}">
      <dgm:prSet/>
      <dgm:spPr/>
      <dgm:t>
        <a:bodyPr/>
        <a:lstStyle/>
        <a:p>
          <a:endParaRPr lang="es-MX" b="1">
            <a:solidFill>
              <a:schemeClr val="tx1"/>
            </a:solidFill>
          </a:endParaRPr>
        </a:p>
      </dgm:t>
    </dgm:pt>
    <dgm:pt modelId="{6FE87C24-713A-48E8-AAA8-5D6CA6B5A108}" type="sibTrans" cxnId="{9899DD6E-2722-4420-A213-37ED6926DA93}">
      <dgm:prSet/>
      <dgm:spPr/>
      <dgm:t>
        <a:bodyPr/>
        <a:lstStyle/>
        <a:p>
          <a:endParaRPr lang="es-MX" b="1">
            <a:solidFill>
              <a:schemeClr val="tx1"/>
            </a:solidFill>
          </a:endParaRPr>
        </a:p>
      </dgm:t>
    </dgm:pt>
    <dgm:pt modelId="{32DEAE65-0103-438E-A638-4A93E620741B}">
      <dgm:prSet/>
      <dgm:spPr/>
      <dgm:t>
        <a:bodyPr/>
        <a:lstStyle/>
        <a:p>
          <a:r>
            <a:rPr lang="es-ES" b="1" smtClean="0"/>
            <a:t>Tierras bajas. Zona central, Sur de la Península de Yucatán y Norte de Guatemala ( Clima cálido y Húmedo)</a:t>
          </a:r>
          <a:endParaRPr lang="es-ES" b="1" dirty="0"/>
        </a:p>
      </dgm:t>
    </dgm:pt>
    <dgm:pt modelId="{613F26F5-0C75-4A7C-8DFA-F62402EBD543}" type="parTrans" cxnId="{1B07A0FE-8C68-4A16-948B-18CDF3A858F2}">
      <dgm:prSet/>
      <dgm:spPr/>
      <dgm:t>
        <a:bodyPr/>
        <a:lstStyle/>
        <a:p>
          <a:endParaRPr lang="es-MX" b="1">
            <a:solidFill>
              <a:schemeClr val="tx1"/>
            </a:solidFill>
          </a:endParaRPr>
        </a:p>
      </dgm:t>
    </dgm:pt>
    <dgm:pt modelId="{C3CAD249-BFBC-496C-8924-3AD6F519323E}" type="sibTrans" cxnId="{1B07A0FE-8C68-4A16-948B-18CDF3A858F2}">
      <dgm:prSet/>
      <dgm:spPr/>
      <dgm:t>
        <a:bodyPr/>
        <a:lstStyle/>
        <a:p>
          <a:endParaRPr lang="es-MX" b="1">
            <a:solidFill>
              <a:schemeClr val="tx1"/>
            </a:solidFill>
          </a:endParaRPr>
        </a:p>
      </dgm:t>
    </dgm:pt>
    <dgm:pt modelId="{451D9F81-EDFC-4C08-9438-1530B83133C0}">
      <dgm:prSet/>
      <dgm:spPr/>
      <dgm:t>
        <a:bodyPr/>
        <a:lstStyle/>
        <a:p>
          <a:r>
            <a:rPr lang="es-ES" b="1" smtClean="0"/>
            <a:t>Tierras bajas del norte. Península de Yucatán ( Clima cálido y vegetación de matorrales)</a:t>
          </a:r>
          <a:endParaRPr lang="es-ES" b="1" dirty="0"/>
        </a:p>
      </dgm:t>
    </dgm:pt>
    <dgm:pt modelId="{29B5C481-9BA6-4CE7-885E-73725CD06B22}" type="parTrans" cxnId="{8D90E45A-636D-460E-A269-7E116CC0F938}">
      <dgm:prSet/>
      <dgm:spPr/>
      <dgm:t>
        <a:bodyPr/>
        <a:lstStyle/>
        <a:p>
          <a:endParaRPr lang="es-MX" b="1">
            <a:solidFill>
              <a:schemeClr val="tx1"/>
            </a:solidFill>
          </a:endParaRPr>
        </a:p>
      </dgm:t>
    </dgm:pt>
    <dgm:pt modelId="{84C1E13E-10FB-4773-B5EC-3969CF629B4A}" type="sibTrans" cxnId="{8D90E45A-636D-460E-A269-7E116CC0F938}">
      <dgm:prSet/>
      <dgm:spPr/>
      <dgm:t>
        <a:bodyPr/>
        <a:lstStyle/>
        <a:p>
          <a:endParaRPr lang="es-MX" b="1">
            <a:solidFill>
              <a:schemeClr val="tx1"/>
            </a:solidFill>
          </a:endParaRPr>
        </a:p>
      </dgm:t>
    </dgm:pt>
    <dgm:pt modelId="{BB555996-25AF-417B-82E5-A2D894920E6A}" type="pres">
      <dgm:prSet presAssocID="{289E1216-7E84-4E79-AB6F-2EFC2BB7EAB0}" presName="composite" presStyleCnt="0">
        <dgm:presLayoutVars>
          <dgm:chMax val="1"/>
          <dgm:dir/>
          <dgm:resizeHandles val="exact"/>
        </dgm:presLayoutVars>
      </dgm:prSet>
      <dgm:spPr/>
      <dgm:t>
        <a:bodyPr/>
        <a:lstStyle/>
        <a:p>
          <a:endParaRPr lang="es-MX"/>
        </a:p>
      </dgm:t>
    </dgm:pt>
    <dgm:pt modelId="{0BBC8C4F-EE13-4622-AB66-F6720F859853}" type="pres">
      <dgm:prSet presAssocID="{77E1BD20-D9CD-46BA-B354-D2C5003DD9B5}" presName="roof" presStyleLbl="dkBgShp" presStyleIdx="0" presStyleCnt="2"/>
      <dgm:spPr/>
      <dgm:t>
        <a:bodyPr/>
        <a:lstStyle/>
        <a:p>
          <a:endParaRPr lang="es-MX"/>
        </a:p>
      </dgm:t>
    </dgm:pt>
    <dgm:pt modelId="{D4EF3CD9-E484-4C2D-A58F-C59405A51265}" type="pres">
      <dgm:prSet presAssocID="{77E1BD20-D9CD-46BA-B354-D2C5003DD9B5}" presName="pillars" presStyleCnt="0"/>
      <dgm:spPr/>
      <dgm:t>
        <a:bodyPr/>
        <a:lstStyle/>
        <a:p>
          <a:endParaRPr lang="es-MX"/>
        </a:p>
      </dgm:t>
    </dgm:pt>
    <dgm:pt modelId="{EC7FC4B7-FC66-476F-A178-FE5A0D13F60E}" type="pres">
      <dgm:prSet presAssocID="{77E1BD20-D9CD-46BA-B354-D2C5003DD9B5}" presName="pillar1" presStyleLbl="node1" presStyleIdx="0" presStyleCnt="5">
        <dgm:presLayoutVars>
          <dgm:bulletEnabled val="1"/>
        </dgm:presLayoutVars>
      </dgm:prSet>
      <dgm:spPr/>
      <dgm:t>
        <a:bodyPr/>
        <a:lstStyle/>
        <a:p>
          <a:endParaRPr lang="es-MX"/>
        </a:p>
      </dgm:t>
    </dgm:pt>
    <dgm:pt modelId="{36ACF30A-5EEC-4718-84C3-651ECB5D0B8A}" type="pres">
      <dgm:prSet presAssocID="{59F399BC-0DE2-456D-AC4C-6106C3AC5161}" presName="pillarX" presStyleLbl="node1" presStyleIdx="1" presStyleCnt="5">
        <dgm:presLayoutVars>
          <dgm:bulletEnabled val="1"/>
        </dgm:presLayoutVars>
      </dgm:prSet>
      <dgm:spPr/>
      <dgm:t>
        <a:bodyPr/>
        <a:lstStyle/>
        <a:p>
          <a:endParaRPr lang="es-MX"/>
        </a:p>
      </dgm:t>
    </dgm:pt>
    <dgm:pt modelId="{ACD2A631-094D-4E9A-BFDB-6442D307576C}" type="pres">
      <dgm:prSet presAssocID="{520B275D-EA2F-497C-B2A3-30BD6FBD0596}" presName="pillarX" presStyleLbl="node1" presStyleIdx="2" presStyleCnt="5">
        <dgm:presLayoutVars>
          <dgm:bulletEnabled val="1"/>
        </dgm:presLayoutVars>
      </dgm:prSet>
      <dgm:spPr/>
      <dgm:t>
        <a:bodyPr/>
        <a:lstStyle/>
        <a:p>
          <a:endParaRPr lang="es-MX"/>
        </a:p>
      </dgm:t>
    </dgm:pt>
    <dgm:pt modelId="{74976F78-19BC-40BE-B58B-592D0242D470}" type="pres">
      <dgm:prSet presAssocID="{32DEAE65-0103-438E-A638-4A93E620741B}" presName="pillarX" presStyleLbl="node1" presStyleIdx="3" presStyleCnt="5">
        <dgm:presLayoutVars>
          <dgm:bulletEnabled val="1"/>
        </dgm:presLayoutVars>
      </dgm:prSet>
      <dgm:spPr/>
      <dgm:t>
        <a:bodyPr/>
        <a:lstStyle/>
        <a:p>
          <a:endParaRPr lang="es-MX"/>
        </a:p>
      </dgm:t>
    </dgm:pt>
    <dgm:pt modelId="{E626B558-24FD-4545-980F-6974B8F35B6A}" type="pres">
      <dgm:prSet presAssocID="{451D9F81-EDFC-4C08-9438-1530B83133C0}" presName="pillarX" presStyleLbl="node1" presStyleIdx="4" presStyleCnt="5">
        <dgm:presLayoutVars>
          <dgm:bulletEnabled val="1"/>
        </dgm:presLayoutVars>
      </dgm:prSet>
      <dgm:spPr/>
      <dgm:t>
        <a:bodyPr/>
        <a:lstStyle/>
        <a:p>
          <a:endParaRPr lang="es-MX"/>
        </a:p>
      </dgm:t>
    </dgm:pt>
    <dgm:pt modelId="{585C18A0-281F-482B-8A96-44E7EFA8F41E}" type="pres">
      <dgm:prSet presAssocID="{77E1BD20-D9CD-46BA-B354-D2C5003DD9B5}" presName="base" presStyleLbl="dkBgShp" presStyleIdx="1" presStyleCnt="2"/>
      <dgm:spPr/>
      <dgm:t>
        <a:bodyPr/>
        <a:lstStyle/>
        <a:p>
          <a:endParaRPr lang="es-MX"/>
        </a:p>
      </dgm:t>
    </dgm:pt>
  </dgm:ptLst>
  <dgm:cxnLst>
    <dgm:cxn modelId="{1B07A0FE-8C68-4A16-948B-18CDF3A858F2}" srcId="{77E1BD20-D9CD-46BA-B354-D2C5003DD9B5}" destId="{32DEAE65-0103-438E-A638-4A93E620741B}" srcOrd="3" destOrd="0" parTransId="{613F26F5-0C75-4A7C-8DFA-F62402EBD543}" sibTransId="{C3CAD249-BFBC-496C-8924-3AD6F519323E}"/>
    <dgm:cxn modelId="{9899DD6E-2722-4420-A213-37ED6926DA93}" srcId="{77E1BD20-D9CD-46BA-B354-D2C5003DD9B5}" destId="{520B275D-EA2F-497C-B2A3-30BD6FBD0596}" srcOrd="2" destOrd="0" parTransId="{CDFBD9AE-89B2-4E5E-848A-551A2CC84010}" sibTransId="{6FE87C24-713A-48E8-AAA8-5D6CA6B5A108}"/>
    <dgm:cxn modelId="{75521917-B54C-49B9-8B3E-701ABDF5E7ED}" type="presOf" srcId="{153C3297-F96E-45E5-BBED-8E09E98A19D6}" destId="{EC7FC4B7-FC66-476F-A178-FE5A0D13F60E}" srcOrd="0" destOrd="0" presId="urn:microsoft.com/office/officeart/2005/8/layout/hList3"/>
    <dgm:cxn modelId="{1E0AA84A-80B9-4BE1-8AEE-BBF99FEB5DD4}" srcId="{289E1216-7E84-4E79-AB6F-2EFC2BB7EAB0}" destId="{77E1BD20-D9CD-46BA-B354-D2C5003DD9B5}" srcOrd="0" destOrd="0" parTransId="{57D4CD4B-72BA-4B81-A053-AAF9CAC340FA}" sibTransId="{F991BD48-2478-4313-A7E3-FABFB559A044}"/>
    <dgm:cxn modelId="{9542C7B1-602D-4B78-A0F6-E5C680B4AA1A}" srcId="{77E1BD20-D9CD-46BA-B354-D2C5003DD9B5}" destId="{59F399BC-0DE2-456D-AC4C-6106C3AC5161}" srcOrd="1" destOrd="0" parTransId="{69DD0D6A-97F5-4951-A0FB-C6D794C53670}" sibTransId="{F83E50C7-C8DE-4BA0-B786-62D42BF231D1}"/>
    <dgm:cxn modelId="{2EC1192F-9BAD-420B-BFFB-67F66690692A}" type="presOf" srcId="{289E1216-7E84-4E79-AB6F-2EFC2BB7EAB0}" destId="{BB555996-25AF-417B-82E5-A2D894920E6A}" srcOrd="0" destOrd="0" presId="urn:microsoft.com/office/officeart/2005/8/layout/hList3"/>
    <dgm:cxn modelId="{713C7435-A944-47BF-AB6E-2199DBF198FE}" type="presOf" srcId="{451D9F81-EDFC-4C08-9438-1530B83133C0}" destId="{E626B558-24FD-4545-980F-6974B8F35B6A}" srcOrd="0" destOrd="0" presId="urn:microsoft.com/office/officeart/2005/8/layout/hList3"/>
    <dgm:cxn modelId="{C60898CB-2A51-44E7-A835-37B2829ABA25}" srcId="{77E1BD20-D9CD-46BA-B354-D2C5003DD9B5}" destId="{153C3297-F96E-45E5-BBED-8E09E98A19D6}" srcOrd="0" destOrd="0" parTransId="{F9F0F3FA-1E65-4B49-A07B-61FD8EF23D20}" sibTransId="{575BD894-2DA4-40EE-A06D-5A7D0CF81AD3}"/>
    <dgm:cxn modelId="{37054165-3437-42DA-BE8E-02AB54C8A2D7}" type="presOf" srcId="{520B275D-EA2F-497C-B2A3-30BD6FBD0596}" destId="{ACD2A631-094D-4E9A-BFDB-6442D307576C}" srcOrd="0" destOrd="0" presId="urn:microsoft.com/office/officeart/2005/8/layout/hList3"/>
    <dgm:cxn modelId="{8D90E45A-636D-460E-A269-7E116CC0F938}" srcId="{77E1BD20-D9CD-46BA-B354-D2C5003DD9B5}" destId="{451D9F81-EDFC-4C08-9438-1530B83133C0}" srcOrd="4" destOrd="0" parTransId="{29B5C481-9BA6-4CE7-885E-73725CD06B22}" sibTransId="{84C1E13E-10FB-4773-B5EC-3969CF629B4A}"/>
    <dgm:cxn modelId="{5546A8CF-1CB6-4FC5-9BB9-818C1BB2EE95}" type="presOf" srcId="{32DEAE65-0103-438E-A638-4A93E620741B}" destId="{74976F78-19BC-40BE-B58B-592D0242D470}" srcOrd="0" destOrd="0" presId="urn:microsoft.com/office/officeart/2005/8/layout/hList3"/>
    <dgm:cxn modelId="{BE19FE1D-8B62-4BFC-B547-0DFD90D66538}" type="presOf" srcId="{77E1BD20-D9CD-46BA-B354-D2C5003DD9B5}" destId="{0BBC8C4F-EE13-4622-AB66-F6720F859853}" srcOrd="0" destOrd="0" presId="urn:microsoft.com/office/officeart/2005/8/layout/hList3"/>
    <dgm:cxn modelId="{8F555849-B8B1-4816-B291-D6F8E1D339CA}" type="presOf" srcId="{59F399BC-0DE2-456D-AC4C-6106C3AC5161}" destId="{36ACF30A-5EEC-4718-84C3-651ECB5D0B8A}" srcOrd="0" destOrd="0" presId="urn:microsoft.com/office/officeart/2005/8/layout/hList3"/>
    <dgm:cxn modelId="{2D6DF687-7571-43B4-B78C-ECFBF76EEBC7}" type="presParOf" srcId="{BB555996-25AF-417B-82E5-A2D894920E6A}" destId="{0BBC8C4F-EE13-4622-AB66-F6720F859853}" srcOrd="0" destOrd="0" presId="urn:microsoft.com/office/officeart/2005/8/layout/hList3"/>
    <dgm:cxn modelId="{2525D9C6-CE76-45A4-890A-88783427C84E}" type="presParOf" srcId="{BB555996-25AF-417B-82E5-A2D894920E6A}" destId="{D4EF3CD9-E484-4C2D-A58F-C59405A51265}" srcOrd="1" destOrd="0" presId="urn:microsoft.com/office/officeart/2005/8/layout/hList3"/>
    <dgm:cxn modelId="{2CFC3E45-82E9-43B9-81CC-3C93C0035AFC}" type="presParOf" srcId="{D4EF3CD9-E484-4C2D-A58F-C59405A51265}" destId="{EC7FC4B7-FC66-476F-A178-FE5A0D13F60E}" srcOrd="0" destOrd="0" presId="urn:microsoft.com/office/officeart/2005/8/layout/hList3"/>
    <dgm:cxn modelId="{6F717623-645E-4723-8AE3-082DA5B170CE}" type="presParOf" srcId="{D4EF3CD9-E484-4C2D-A58F-C59405A51265}" destId="{36ACF30A-5EEC-4718-84C3-651ECB5D0B8A}" srcOrd="1" destOrd="0" presId="urn:microsoft.com/office/officeart/2005/8/layout/hList3"/>
    <dgm:cxn modelId="{275A12C7-B1F1-4E17-8AA9-6B2040C1545F}" type="presParOf" srcId="{D4EF3CD9-E484-4C2D-A58F-C59405A51265}" destId="{ACD2A631-094D-4E9A-BFDB-6442D307576C}" srcOrd="2" destOrd="0" presId="urn:microsoft.com/office/officeart/2005/8/layout/hList3"/>
    <dgm:cxn modelId="{58C7C30B-EEF3-47C2-907E-454B422A0C1A}" type="presParOf" srcId="{D4EF3CD9-E484-4C2D-A58F-C59405A51265}" destId="{74976F78-19BC-40BE-B58B-592D0242D470}" srcOrd="3" destOrd="0" presId="urn:microsoft.com/office/officeart/2005/8/layout/hList3"/>
    <dgm:cxn modelId="{D969EC2D-F747-4CE2-84D5-9F64442FB2A4}" type="presParOf" srcId="{D4EF3CD9-E484-4C2D-A58F-C59405A51265}" destId="{E626B558-24FD-4545-980F-6974B8F35B6A}" srcOrd="4" destOrd="0" presId="urn:microsoft.com/office/officeart/2005/8/layout/hList3"/>
    <dgm:cxn modelId="{6C781734-8D99-467B-8A8E-49CC835D426A}" type="presParOf" srcId="{BB555996-25AF-417B-82E5-A2D894920E6A}" destId="{585C18A0-281F-482B-8A96-44E7EFA8F41E}"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60CC692-1778-45A6-B584-B8DAEE332042}" type="doc">
      <dgm:prSet loTypeId="urn:microsoft.com/office/officeart/2005/8/layout/architecture+Icon" loCatId="list" qsTypeId="urn:microsoft.com/office/officeart/2005/8/quickstyle/3d5" qsCatId="3D" csTypeId="urn:microsoft.com/office/officeart/2005/8/colors/colorful1" csCatId="colorful" phldr="1"/>
      <dgm:spPr/>
      <dgm:t>
        <a:bodyPr/>
        <a:lstStyle/>
        <a:p>
          <a:endParaRPr lang="es-MX"/>
        </a:p>
      </dgm:t>
    </dgm:pt>
    <dgm:pt modelId="{0CBB6F79-2C1E-4B32-ADB8-7FDAAA1DEE17}">
      <dgm:prSet phldrT="[Texto]" custT="1"/>
      <dgm:spPr/>
      <dgm:t>
        <a:bodyPr/>
        <a:lstStyle/>
        <a:p>
          <a:r>
            <a:rPr lang="es-MX" sz="4800" b="1" smtClean="0">
              <a:latin typeface="+mn-lt"/>
            </a:rPr>
            <a:t>ORIGENES</a:t>
          </a:r>
          <a:endParaRPr lang="es-MX" sz="4800" b="1" dirty="0">
            <a:latin typeface="+mn-lt"/>
          </a:endParaRPr>
        </a:p>
      </dgm:t>
    </dgm:pt>
    <dgm:pt modelId="{AB740BCB-C470-4D58-B8B1-6A6A8B00B59C}" type="parTrans" cxnId="{6C1FA00F-FB2A-464B-BEF3-C99F8580BD50}">
      <dgm:prSet/>
      <dgm:spPr/>
      <dgm:t>
        <a:bodyPr/>
        <a:lstStyle/>
        <a:p>
          <a:endParaRPr lang="es-MX" sz="1800" b="1">
            <a:solidFill>
              <a:schemeClr val="tx1"/>
            </a:solidFill>
            <a:latin typeface="+mn-lt"/>
          </a:endParaRPr>
        </a:p>
      </dgm:t>
    </dgm:pt>
    <dgm:pt modelId="{85BCF77A-7A94-45C4-8620-40998BAC254A}" type="sibTrans" cxnId="{6C1FA00F-FB2A-464B-BEF3-C99F8580BD50}">
      <dgm:prSet/>
      <dgm:spPr/>
      <dgm:t>
        <a:bodyPr/>
        <a:lstStyle/>
        <a:p>
          <a:endParaRPr lang="es-MX" sz="1800" b="1">
            <a:solidFill>
              <a:schemeClr val="tx1"/>
            </a:solidFill>
            <a:latin typeface="+mn-lt"/>
          </a:endParaRPr>
        </a:p>
      </dgm:t>
    </dgm:pt>
    <dgm:pt modelId="{A412C756-1AE6-4572-A5BA-DC6908486DCD}">
      <dgm:prSet phldrT="[Texto]" custT="1"/>
      <dgm:spPr/>
      <dgm:t>
        <a:bodyPr/>
        <a:lstStyle/>
        <a:p>
          <a:r>
            <a:rPr lang="es-ES" sz="1600" b="1" dirty="0" smtClean="0">
              <a:ln w="11430"/>
              <a:latin typeface="+mn-lt"/>
            </a:rPr>
            <a:t>Se considera una posible vinculación con el grupo Olmeca, rasgos de la posible relación olmeca – maya.</a:t>
          </a:r>
          <a:endParaRPr lang="es-MX" sz="1600" b="1" dirty="0">
            <a:latin typeface="+mn-lt"/>
          </a:endParaRPr>
        </a:p>
      </dgm:t>
    </dgm:pt>
    <dgm:pt modelId="{1B063AD7-CBC6-4FCF-8E6E-0013545247C1}" type="parTrans" cxnId="{2596F930-CBBC-45C9-A739-6C34AC91BFDD}">
      <dgm:prSet/>
      <dgm:spPr/>
      <dgm:t>
        <a:bodyPr/>
        <a:lstStyle/>
        <a:p>
          <a:endParaRPr lang="es-MX" sz="1800" b="1">
            <a:solidFill>
              <a:schemeClr val="tx1"/>
            </a:solidFill>
            <a:latin typeface="+mn-lt"/>
          </a:endParaRPr>
        </a:p>
      </dgm:t>
    </dgm:pt>
    <dgm:pt modelId="{49B0EB12-CBB9-4B07-BC34-321827040ABB}" type="sibTrans" cxnId="{2596F930-CBBC-45C9-A739-6C34AC91BFDD}">
      <dgm:prSet/>
      <dgm:spPr/>
      <dgm:t>
        <a:bodyPr/>
        <a:lstStyle/>
        <a:p>
          <a:endParaRPr lang="es-MX" sz="1800" b="1">
            <a:solidFill>
              <a:schemeClr val="tx1"/>
            </a:solidFill>
            <a:latin typeface="+mn-lt"/>
          </a:endParaRPr>
        </a:p>
      </dgm:t>
    </dgm:pt>
    <dgm:pt modelId="{DBCEDD23-3778-46BB-933F-88A3BFF54B03}">
      <dgm:prSet phldrT="[Texto]" custT="1"/>
      <dgm:spPr/>
      <dgm:t>
        <a:bodyPr/>
        <a:lstStyle/>
        <a:p>
          <a:r>
            <a:rPr lang="es-MX" sz="4800" b="1" smtClean="0">
              <a:latin typeface="+mn-lt"/>
            </a:rPr>
            <a:t>MARCO HISTORICO</a:t>
          </a:r>
          <a:endParaRPr lang="es-MX" sz="4800" b="1" dirty="0">
            <a:latin typeface="+mn-lt"/>
          </a:endParaRPr>
        </a:p>
      </dgm:t>
    </dgm:pt>
    <dgm:pt modelId="{DC4408D2-7931-4E75-B3C7-72D43C3CE621}" type="parTrans" cxnId="{055F64C5-38DB-4EF9-A065-6B47BF809F35}">
      <dgm:prSet/>
      <dgm:spPr/>
      <dgm:t>
        <a:bodyPr/>
        <a:lstStyle/>
        <a:p>
          <a:endParaRPr lang="es-MX" sz="1800" b="1">
            <a:solidFill>
              <a:schemeClr val="tx1"/>
            </a:solidFill>
            <a:latin typeface="+mn-lt"/>
          </a:endParaRPr>
        </a:p>
      </dgm:t>
    </dgm:pt>
    <dgm:pt modelId="{0F2539FE-9BA6-4813-BCEE-767B37C188CB}" type="sibTrans" cxnId="{055F64C5-38DB-4EF9-A065-6B47BF809F35}">
      <dgm:prSet/>
      <dgm:spPr/>
      <dgm:t>
        <a:bodyPr/>
        <a:lstStyle/>
        <a:p>
          <a:endParaRPr lang="es-MX" sz="1800" b="1">
            <a:solidFill>
              <a:schemeClr val="tx1"/>
            </a:solidFill>
            <a:latin typeface="+mn-lt"/>
          </a:endParaRPr>
        </a:p>
      </dgm:t>
    </dgm:pt>
    <dgm:pt modelId="{B9BB6514-A79E-4186-AEC2-DA6BD6A4F348}">
      <dgm:prSet phldrT="[Texto]" custT="1"/>
      <dgm:spPr/>
      <dgm:t>
        <a:bodyPr/>
        <a:lstStyle/>
        <a:p>
          <a:r>
            <a:rPr lang="es-ES" sz="1600" b="1" smtClean="0">
              <a:ln/>
              <a:latin typeface="+mn-lt"/>
            </a:rPr>
            <a:t>Expansión de Tikal</a:t>
          </a:r>
          <a:endParaRPr lang="es-MX" sz="1600" b="1" dirty="0">
            <a:latin typeface="+mn-lt"/>
          </a:endParaRPr>
        </a:p>
      </dgm:t>
    </dgm:pt>
    <dgm:pt modelId="{9FAA459F-17F0-4AA3-A66C-B40830E58E4A}" type="parTrans" cxnId="{C371240E-3434-4FC9-8C09-0481C574E5FB}">
      <dgm:prSet/>
      <dgm:spPr/>
      <dgm:t>
        <a:bodyPr/>
        <a:lstStyle/>
        <a:p>
          <a:endParaRPr lang="es-MX" sz="1800" b="1">
            <a:solidFill>
              <a:schemeClr val="tx1"/>
            </a:solidFill>
            <a:latin typeface="+mn-lt"/>
          </a:endParaRPr>
        </a:p>
      </dgm:t>
    </dgm:pt>
    <dgm:pt modelId="{0754A08A-8950-4E86-AE74-ECB2953D6897}" type="sibTrans" cxnId="{C371240E-3434-4FC9-8C09-0481C574E5FB}">
      <dgm:prSet/>
      <dgm:spPr/>
      <dgm:t>
        <a:bodyPr/>
        <a:lstStyle/>
        <a:p>
          <a:endParaRPr lang="es-MX" sz="1800" b="1">
            <a:solidFill>
              <a:schemeClr val="tx1"/>
            </a:solidFill>
            <a:latin typeface="+mn-lt"/>
          </a:endParaRPr>
        </a:p>
      </dgm:t>
    </dgm:pt>
    <dgm:pt modelId="{3DB302A1-C392-4F1D-91E3-6F107F3CF08F}">
      <dgm:prSet custT="1"/>
      <dgm:spPr/>
      <dgm:t>
        <a:bodyPr/>
        <a:lstStyle/>
        <a:p>
          <a:r>
            <a:rPr lang="es-ES" sz="1600" b="1" smtClean="0">
              <a:ln w="11430"/>
              <a:latin typeface="+mn-lt"/>
            </a:rPr>
            <a:t>Se rinde culto al jaguar</a:t>
          </a:r>
          <a:endParaRPr lang="es-ES" sz="1600" b="1" dirty="0">
            <a:ln w="11430"/>
            <a:latin typeface="+mn-lt"/>
          </a:endParaRPr>
        </a:p>
      </dgm:t>
    </dgm:pt>
    <dgm:pt modelId="{3D5B9B04-DECD-4AAB-8089-5DE145FB173C}" type="parTrans" cxnId="{77E8F241-4F73-402D-8A9D-CF328E201F54}">
      <dgm:prSet/>
      <dgm:spPr/>
      <dgm:t>
        <a:bodyPr/>
        <a:lstStyle/>
        <a:p>
          <a:endParaRPr lang="es-MX" sz="1800" b="1">
            <a:solidFill>
              <a:schemeClr val="tx1"/>
            </a:solidFill>
            <a:latin typeface="+mn-lt"/>
          </a:endParaRPr>
        </a:p>
      </dgm:t>
    </dgm:pt>
    <dgm:pt modelId="{C1D80592-7B38-4312-93E2-A270F2D1BF22}" type="sibTrans" cxnId="{77E8F241-4F73-402D-8A9D-CF328E201F54}">
      <dgm:prSet/>
      <dgm:spPr/>
      <dgm:t>
        <a:bodyPr/>
        <a:lstStyle/>
        <a:p>
          <a:endParaRPr lang="es-MX" sz="1800" b="1">
            <a:solidFill>
              <a:schemeClr val="tx1"/>
            </a:solidFill>
            <a:latin typeface="+mn-lt"/>
          </a:endParaRPr>
        </a:p>
      </dgm:t>
    </dgm:pt>
    <dgm:pt modelId="{32BF30B6-92BC-48C0-BB6E-0D39B94A48CE}">
      <dgm:prSet custT="1"/>
      <dgm:spPr/>
      <dgm:t>
        <a:bodyPr/>
        <a:lstStyle/>
        <a:p>
          <a:r>
            <a:rPr lang="es-ES" sz="1400" b="1" dirty="0" smtClean="0">
              <a:ln/>
              <a:latin typeface="+mn-lt"/>
            </a:rPr>
            <a:t>Centralización política, dominio sobre centros de población  de las tierras altas, mediante acciones bélicas, relaciones comerciales e influencia religiosa.</a:t>
          </a:r>
          <a:endParaRPr lang="es-ES" sz="1400" b="1" dirty="0">
            <a:ln/>
            <a:latin typeface="+mn-lt"/>
          </a:endParaRPr>
        </a:p>
      </dgm:t>
    </dgm:pt>
    <dgm:pt modelId="{E3B4104B-C4DF-4FB7-9621-9AF2541E8C33}" type="parTrans" cxnId="{2F4C4260-0F8D-400C-B21B-7AF3B2C95300}">
      <dgm:prSet/>
      <dgm:spPr/>
      <dgm:t>
        <a:bodyPr/>
        <a:lstStyle/>
        <a:p>
          <a:endParaRPr lang="es-MX" sz="1800" b="1">
            <a:solidFill>
              <a:schemeClr val="tx1"/>
            </a:solidFill>
            <a:latin typeface="+mn-lt"/>
          </a:endParaRPr>
        </a:p>
      </dgm:t>
    </dgm:pt>
    <dgm:pt modelId="{F722BEBB-0893-4A7E-A7E1-65004CA3FB1D}" type="sibTrans" cxnId="{2F4C4260-0F8D-400C-B21B-7AF3B2C95300}">
      <dgm:prSet/>
      <dgm:spPr/>
      <dgm:t>
        <a:bodyPr/>
        <a:lstStyle/>
        <a:p>
          <a:endParaRPr lang="es-MX" sz="1800" b="1">
            <a:solidFill>
              <a:schemeClr val="tx1"/>
            </a:solidFill>
            <a:latin typeface="+mn-lt"/>
          </a:endParaRPr>
        </a:p>
      </dgm:t>
    </dgm:pt>
    <dgm:pt modelId="{A0536C9D-F6BA-4253-92FA-5F00B66BD18F}" type="pres">
      <dgm:prSet presAssocID="{A60CC692-1778-45A6-B584-B8DAEE332042}" presName="Name0" presStyleCnt="0">
        <dgm:presLayoutVars>
          <dgm:chPref val="1"/>
          <dgm:dir/>
          <dgm:animOne val="branch"/>
          <dgm:animLvl val="lvl"/>
          <dgm:resizeHandles/>
        </dgm:presLayoutVars>
      </dgm:prSet>
      <dgm:spPr/>
      <dgm:t>
        <a:bodyPr/>
        <a:lstStyle/>
        <a:p>
          <a:endParaRPr lang="es-MX"/>
        </a:p>
      </dgm:t>
    </dgm:pt>
    <dgm:pt modelId="{47B392E8-DE7F-4578-AB6E-D8918BECB8FB}" type="pres">
      <dgm:prSet presAssocID="{0CBB6F79-2C1E-4B32-ADB8-7FDAAA1DEE17}" presName="vertOne" presStyleCnt="0"/>
      <dgm:spPr/>
      <dgm:t>
        <a:bodyPr/>
        <a:lstStyle/>
        <a:p>
          <a:endParaRPr lang="es-MX"/>
        </a:p>
      </dgm:t>
    </dgm:pt>
    <dgm:pt modelId="{CE31CAC2-2F76-4BA9-8AF0-293FA5A9E1AD}" type="pres">
      <dgm:prSet presAssocID="{0CBB6F79-2C1E-4B32-ADB8-7FDAAA1DEE17}" presName="txOne" presStyleLbl="node0" presStyleIdx="0" presStyleCnt="2">
        <dgm:presLayoutVars>
          <dgm:chPref val="3"/>
        </dgm:presLayoutVars>
      </dgm:prSet>
      <dgm:spPr/>
      <dgm:t>
        <a:bodyPr/>
        <a:lstStyle/>
        <a:p>
          <a:endParaRPr lang="es-MX"/>
        </a:p>
      </dgm:t>
    </dgm:pt>
    <dgm:pt modelId="{4CEF2C5D-4B0B-41F3-8649-E6209599D048}" type="pres">
      <dgm:prSet presAssocID="{0CBB6F79-2C1E-4B32-ADB8-7FDAAA1DEE17}" presName="parTransOne" presStyleCnt="0"/>
      <dgm:spPr/>
      <dgm:t>
        <a:bodyPr/>
        <a:lstStyle/>
        <a:p>
          <a:endParaRPr lang="es-MX"/>
        </a:p>
      </dgm:t>
    </dgm:pt>
    <dgm:pt modelId="{ABD54B34-EACB-4EDA-8C0C-03818C5B94D9}" type="pres">
      <dgm:prSet presAssocID="{0CBB6F79-2C1E-4B32-ADB8-7FDAAA1DEE17}" presName="horzOne" presStyleCnt="0"/>
      <dgm:spPr/>
      <dgm:t>
        <a:bodyPr/>
        <a:lstStyle/>
        <a:p>
          <a:endParaRPr lang="es-MX"/>
        </a:p>
      </dgm:t>
    </dgm:pt>
    <dgm:pt modelId="{99D73452-5CB6-4725-993F-93D5AA53977E}" type="pres">
      <dgm:prSet presAssocID="{A412C756-1AE6-4572-A5BA-DC6908486DCD}" presName="vertTwo" presStyleCnt="0"/>
      <dgm:spPr/>
      <dgm:t>
        <a:bodyPr/>
        <a:lstStyle/>
        <a:p>
          <a:endParaRPr lang="es-MX"/>
        </a:p>
      </dgm:t>
    </dgm:pt>
    <dgm:pt modelId="{A1B3A81B-8A5B-4FD5-868F-61B5B1B6C2DE}" type="pres">
      <dgm:prSet presAssocID="{A412C756-1AE6-4572-A5BA-DC6908486DCD}" presName="txTwo" presStyleLbl="node2" presStyleIdx="0" presStyleCnt="4">
        <dgm:presLayoutVars>
          <dgm:chPref val="3"/>
        </dgm:presLayoutVars>
      </dgm:prSet>
      <dgm:spPr/>
      <dgm:t>
        <a:bodyPr/>
        <a:lstStyle/>
        <a:p>
          <a:endParaRPr lang="es-MX"/>
        </a:p>
      </dgm:t>
    </dgm:pt>
    <dgm:pt modelId="{6A25C24B-8F2B-4033-8722-25D96C687EF7}" type="pres">
      <dgm:prSet presAssocID="{A412C756-1AE6-4572-A5BA-DC6908486DCD}" presName="horzTwo" presStyleCnt="0"/>
      <dgm:spPr/>
      <dgm:t>
        <a:bodyPr/>
        <a:lstStyle/>
        <a:p>
          <a:endParaRPr lang="es-MX"/>
        </a:p>
      </dgm:t>
    </dgm:pt>
    <dgm:pt modelId="{116AB499-47A8-40B4-9340-726120249412}" type="pres">
      <dgm:prSet presAssocID="{49B0EB12-CBB9-4B07-BC34-321827040ABB}" presName="sibSpaceTwo" presStyleCnt="0"/>
      <dgm:spPr/>
      <dgm:t>
        <a:bodyPr/>
        <a:lstStyle/>
        <a:p>
          <a:endParaRPr lang="es-MX"/>
        </a:p>
      </dgm:t>
    </dgm:pt>
    <dgm:pt modelId="{13062D9D-A8D3-4058-9324-270FE093FCBF}" type="pres">
      <dgm:prSet presAssocID="{3DB302A1-C392-4F1D-91E3-6F107F3CF08F}" presName="vertTwo" presStyleCnt="0"/>
      <dgm:spPr/>
      <dgm:t>
        <a:bodyPr/>
        <a:lstStyle/>
        <a:p>
          <a:endParaRPr lang="es-MX"/>
        </a:p>
      </dgm:t>
    </dgm:pt>
    <dgm:pt modelId="{C083FBEE-2A50-4260-BF84-A5336C480938}" type="pres">
      <dgm:prSet presAssocID="{3DB302A1-C392-4F1D-91E3-6F107F3CF08F}" presName="txTwo" presStyleLbl="node2" presStyleIdx="1" presStyleCnt="4">
        <dgm:presLayoutVars>
          <dgm:chPref val="3"/>
        </dgm:presLayoutVars>
      </dgm:prSet>
      <dgm:spPr/>
      <dgm:t>
        <a:bodyPr/>
        <a:lstStyle/>
        <a:p>
          <a:endParaRPr lang="es-MX"/>
        </a:p>
      </dgm:t>
    </dgm:pt>
    <dgm:pt modelId="{F5D26699-0966-4203-88EB-B1AAA5D642DE}" type="pres">
      <dgm:prSet presAssocID="{3DB302A1-C392-4F1D-91E3-6F107F3CF08F}" presName="horzTwo" presStyleCnt="0"/>
      <dgm:spPr/>
      <dgm:t>
        <a:bodyPr/>
        <a:lstStyle/>
        <a:p>
          <a:endParaRPr lang="es-MX"/>
        </a:p>
      </dgm:t>
    </dgm:pt>
    <dgm:pt modelId="{3DE80ECB-57FB-4E0D-836B-DE2C196E19F9}" type="pres">
      <dgm:prSet presAssocID="{85BCF77A-7A94-45C4-8620-40998BAC254A}" presName="sibSpaceOne" presStyleCnt="0"/>
      <dgm:spPr/>
      <dgm:t>
        <a:bodyPr/>
        <a:lstStyle/>
        <a:p>
          <a:endParaRPr lang="es-MX"/>
        </a:p>
      </dgm:t>
    </dgm:pt>
    <dgm:pt modelId="{A4C1A577-1E30-4D97-8841-D646E7CA329F}" type="pres">
      <dgm:prSet presAssocID="{DBCEDD23-3778-46BB-933F-88A3BFF54B03}" presName="vertOne" presStyleCnt="0"/>
      <dgm:spPr/>
      <dgm:t>
        <a:bodyPr/>
        <a:lstStyle/>
        <a:p>
          <a:endParaRPr lang="es-MX"/>
        </a:p>
      </dgm:t>
    </dgm:pt>
    <dgm:pt modelId="{611F6CAE-183E-4079-9365-A4634F042CDD}" type="pres">
      <dgm:prSet presAssocID="{DBCEDD23-3778-46BB-933F-88A3BFF54B03}" presName="txOne" presStyleLbl="node0" presStyleIdx="1" presStyleCnt="2">
        <dgm:presLayoutVars>
          <dgm:chPref val="3"/>
        </dgm:presLayoutVars>
      </dgm:prSet>
      <dgm:spPr/>
      <dgm:t>
        <a:bodyPr/>
        <a:lstStyle/>
        <a:p>
          <a:endParaRPr lang="es-MX"/>
        </a:p>
      </dgm:t>
    </dgm:pt>
    <dgm:pt modelId="{FA596C52-B35A-4EA1-872B-1946BB7B63D6}" type="pres">
      <dgm:prSet presAssocID="{DBCEDD23-3778-46BB-933F-88A3BFF54B03}" presName="parTransOne" presStyleCnt="0"/>
      <dgm:spPr/>
      <dgm:t>
        <a:bodyPr/>
        <a:lstStyle/>
        <a:p>
          <a:endParaRPr lang="es-MX"/>
        </a:p>
      </dgm:t>
    </dgm:pt>
    <dgm:pt modelId="{804A62E9-B527-4B1F-8223-E3ACFDDD433F}" type="pres">
      <dgm:prSet presAssocID="{DBCEDD23-3778-46BB-933F-88A3BFF54B03}" presName="horzOne" presStyleCnt="0"/>
      <dgm:spPr/>
      <dgm:t>
        <a:bodyPr/>
        <a:lstStyle/>
        <a:p>
          <a:endParaRPr lang="es-MX"/>
        </a:p>
      </dgm:t>
    </dgm:pt>
    <dgm:pt modelId="{AA9BA4A9-7B65-43C6-8D95-A36C101D81FA}" type="pres">
      <dgm:prSet presAssocID="{B9BB6514-A79E-4186-AEC2-DA6BD6A4F348}" presName="vertTwo" presStyleCnt="0"/>
      <dgm:spPr/>
      <dgm:t>
        <a:bodyPr/>
        <a:lstStyle/>
        <a:p>
          <a:endParaRPr lang="es-MX"/>
        </a:p>
      </dgm:t>
    </dgm:pt>
    <dgm:pt modelId="{BFF18308-B96C-4FBE-B943-09744AA736D4}" type="pres">
      <dgm:prSet presAssocID="{B9BB6514-A79E-4186-AEC2-DA6BD6A4F348}" presName="txTwo" presStyleLbl="node2" presStyleIdx="2" presStyleCnt="4">
        <dgm:presLayoutVars>
          <dgm:chPref val="3"/>
        </dgm:presLayoutVars>
      </dgm:prSet>
      <dgm:spPr/>
      <dgm:t>
        <a:bodyPr/>
        <a:lstStyle/>
        <a:p>
          <a:endParaRPr lang="es-MX"/>
        </a:p>
      </dgm:t>
    </dgm:pt>
    <dgm:pt modelId="{E8A2ED8D-34BF-40B4-962E-93C3A8796DDD}" type="pres">
      <dgm:prSet presAssocID="{B9BB6514-A79E-4186-AEC2-DA6BD6A4F348}" presName="horzTwo" presStyleCnt="0"/>
      <dgm:spPr/>
      <dgm:t>
        <a:bodyPr/>
        <a:lstStyle/>
        <a:p>
          <a:endParaRPr lang="es-MX"/>
        </a:p>
      </dgm:t>
    </dgm:pt>
    <dgm:pt modelId="{95C009A8-5900-484C-8555-5EA73774C666}" type="pres">
      <dgm:prSet presAssocID="{0754A08A-8950-4E86-AE74-ECB2953D6897}" presName="sibSpaceTwo" presStyleCnt="0"/>
      <dgm:spPr/>
      <dgm:t>
        <a:bodyPr/>
        <a:lstStyle/>
        <a:p>
          <a:endParaRPr lang="es-MX"/>
        </a:p>
      </dgm:t>
    </dgm:pt>
    <dgm:pt modelId="{E9FA8F80-8ADB-4F56-AF95-19192E1BF8F1}" type="pres">
      <dgm:prSet presAssocID="{32BF30B6-92BC-48C0-BB6E-0D39B94A48CE}" presName="vertTwo" presStyleCnt="0"/>
      <dgm:spPr/>
      <dgm:t>
        <a:bodyPr/>
        <a:lstStyle/>
        <a:p>
          <a:endParaRPr lang="es-MX"/>
        </a:p>
      </dgm:t>
    </dgm:pt>
    <dgm:pt modelId="{CC9D395A-91AC-4533-8F56-164C629EBFF1}" type="pres">
      <dgm:prSet presAssocID="{32BF30B6-92BC-48C0-BB6E-0D39B94A48CE}" presName="txTwo" presStyleLbl="node2" presStyleIdx="3" presStyleCnt="4">
        <dgm:presLayoutVars>
          <dgm:chPref val="3"/>
        </dgm:presLayoutVars>
      </dgm:prSet>
      <dgm:spPr/>
      <dgm:t>
        <a:bodyPr/>
        <a:lstStyle/>
        <a:p>
          <a:endParaRPr lang="es-MX"/>
        </a:p>
      </dgm:t>
    </dgm:pt>
    <dgm:pt modelId="{8FDD7A80-CA04-4FA2-ABD7-AA744C8E1CE9}" type="pres">
      <dgm:prSet presAssocID="{32BF30B6-92BC-48C0-BB6E-0D39B94A48CE}" presName="horzTwo" presStyleCnt="0"/>
      <dgm:spPr/>
      <dgm:t>
        <a:bodyPr/>
        <a:lstStyle/>
        <a:p>
          <a:endParaRPr lang="es-MX"/>
        </a:p>
      </dgm:t>
    </dgm:pt>
  </dgm:ptLst>
  <dgm:cxnLst>
    <dgm:cxn modelId="{6B0158AB-3FE5-479C-B1F4-986AC7D5C98D}" type="presOf" srcId="{A412C756-1AE6-4572-A5BA-DC6908486DCD}" destId="{A1B3A81B-8A5B-4FD5-868F-61B5B1B6C2DE}" srcOrd="0" destOrd="0" presId="urn:microsoft.com/office/officeart/2005/8/layout/architecture+Icon"/>
    <dgm:cxn modelId="{8FE3404C-BB6D-46A0-ADBA-A546E0D8E853}" type="presOf" srcId="{3DB302A1-C392-4F1D-91E3-6F107F3CF08F}" destId="{C083FBEE-2A50-4260-BF84-A5336C480938}" srcOrd="0" destOrd="0" presId="urn:microsoft.com/office/officeart/2005/8/layout/architecture+Icon"/>
    <dgm:cxn modelId="{E6F2887F-A33B-4463-A310-40B5FE40AF88}" type="presOf" srcId="{B9BB6514-A79E-4186-AEC2-DA6BD6A4F348}" destId="{BFF18308-B96C-4FBE-B943-09744AA736D4}" srcOrd="0" destOrd="0" presId="urn:microsoft.com/office/officeart/2005/8/layout/architecture+Icon"/>
    <dgm:cxn modelId="{4FB3367F-5A09-45A3-9C4C-740E7AEF75EE}" type="presOf" srcId="{32BF30B6-92BC-48C0-BB6E-0D39B94A48CE}" destId="{CC9D395A-91AC-4533-8F56-164C629EBFF1}" srcOrd="0" destOrd="0" presId="urn:microsoft.com/office/officeart/2005/8/layout/architecture+Icon"/>
    <dgm:cxn modelId="{F4D9877E-F0EB-4E6C-BB23-34DEF45D75AF}" type="presOf" srcId="{A60CC692-1778-45A6-B584-B8DAEE332042}" destId="{A0536C9D-F6BA-4253-92FA-5F00B66BD18F}" srcOrd="0" destOrd="0" presId="urn:microsoft.com/office/officeart/2005/8/layout/architecture+Icon"/>
    <dgm:cxn modelId="{2F4C4260-0F8D-400C-B21B-7AF3B2C95300}" srcId="{DBCEDD23-3778-46BB-933F-88A3BFF54B03}" destId="{32BF30B6-92BC-48C0-BB6E-0D39B94A48CE}" srcOrd="1" destOrd="0" parTransId="{E3B4104B-C4DF-4FB7-9621-9AF2541E8C33}" sibTransId="{F722BEBB-0893-4A7E-A7E1-65004CA3FB1D}"/>
    <dgm:cxn modelId="{2596F930-CBBC-45C9-A739-6C34AC91BFDD}" srcId="{0CBB6F79-2C1E-4B32-ADB8-7FDAAA1DEE17}" destId="{A412C756-1AE6-4572-A5BA-DC6908486DCD}" srcOrd="0" destOrd="0" parTransId="{1B063AD7-CBC6-4FCF-8E6E-0013545247C1}" sibTransId="{49B0EB12-CBB9-4B07-BC34-321827040ABB}"/>
    <dgm:cxn modelId="{6C1FA00F-FB2A-464B-BEF3-C99F8580BD50}" srcId="{A60CC692-1778-45A6-B584-B8DAEE332042}" destId="{0CBB6F79-2C1E-4B32-ADB8-7FDAAA1DEE17}" srcOrd="0" destOrd="0" parTransId="{AB740BCB-C470-4D58-B8B1-6A6A8B00B59C}" sibTransId="{85BCF77A-7A94-45C4-8620-40998BAC254A}"/>
    <dgm:cxn modelId="{77E8F241-4F73-402D-8A9D-CF328E201F54}" srcId="{0CBB6F79-2C1E-4B32-ADB8-7FDAAA1DEE17}" destId="{3DB302A1-C392-4F1D-91E3-6F107F3CF08F}" srcOrd="1" destOrd="0" parTransId="{3D5B9B04-DECD-4AAB-8089-5DE145FB173C}" sibTransId="{C1D80592-7B38-4312-93E2-A270F2D1BF22}"/>
    <dgm:cxn modelId="{DD6D8655-6822-402D-9D41-E6173FDE3449}" type="presOf" srcId="{DBCEDD23-3778-46BB-933F-88A3BFF54B03}" destId="{611F6CAE-183E-4079-9365-A4634F042CDD}" srcOrd="0" destOrd="0" presId="urn:microsoft.com/office/officeart/2005/8/layout/architecture+Icon"/>
    <dgm:cxn modelId="{055F64C5-38DB-4EF9-A065-6B47BF809F35}" srcId="{A60CC692-1778-45A6-B584-B8DAEE332042}" destId="{DBCEDD23-3778-46BB-933F-88A3BFF54B03}" srcOrd="1" destOrd="0" parTransId="{DC4408D2-7931-4E75-B3C7-72D43C3CE621}" sibTransId="{0F2539FE-9BA6-4813-BCEE-767B37C188CB}"/>
    <dgm:cxn modelId="{C371240E-3434-4FC9-8C09-0481C574E5FB}" srcId="{DBCEDD23-3778-46BB-933F-88A3BFF54B03}" destId="{B9BB6514-A79E-4186-AEC2-DA6BD6A4F348}" srcOrd="0" destOrd="0" parTransId="{9FAA459F-17F0-4AA3-A66C-B40830E58E4A}" sibTransId="{0754A08A-8950-4E86-AE74-ECB2953D6897}"/>
    <dgm:cxn modelId="{B9006D13-6D3B-4080-9969-53D981C59E53}" type="presOf" srcId="{0CBB6F79-2C1E-4B32-ADB8-7FDAAA1DEE17}" destId="{CE31CAC2-2F76-4BA9-8AF0-293FA5A9E1AD}" srcOrd="0" destOrd="0" presId="urn:microsoft.com/office/officeart/2005/8/layout/architecture+Icon"/>
    <dgm:cxn modelId="{63B07BAA-AEF2-4C83-B4D7-FE0951F0821A}" type="presParOf" srcId="{A0536C9D-F6BA-4253-92FA-5F00B66BD18F}" destId="{47B392E8-DE7F-4578-AB6E-D8918BECB8FB}" srcOrd="0" destOrd="0" presId="urn:microsoft.com/office/officeart/2005/8/layout/architecture+Icon"/>
    <dgm:cxn modelId="{3A8734B5-5B2E-4DE6-A0D0-8E45B8FB1C8F}" type="presParOf" srcId="{47B392E8-DE7F-4578-AB6E-D8918BECB8FB}" destId="{CE31CAC2-2F76-4BA9-8AF0-293FA5A9E1AD}" srcOrd="0" destOrd="0" presId="urn:microsoft.com/office/officeart/2005/8/layout/architecture+Icon"/>
    <dgm:cxn modelId="{6776A546-D887-4689-9E79-BE036AF0DAF5}" type="presParOf" srcId="{47B392E8-DE7F-4578-AB6E-D8918BECB8FB}" destId="{4CEF2C5D-4B0B-41F3-8649-E6209599D048}" srcOrd="1" destOrd="0" presId="urn:microsoft.com/office/officeart/2005/8/layout/architecture+Icon"/>
    <dgm:cxn modelId="{41986023-BE4E-4CC9-9ACE-323B3662BEDB}" type="presParOf" srcId="{47B392E8-DE7F-4578-AB6E-D8918BECB8FB}" destId="{ABD54B34-EACB-4EDA-8C0C-03818C5B94D9}" srcOrd="2" destOrd="0" presId="urn:microsoft.com/office/officeart/2005/8/layout/architecture+Icon"/>
    <dgm:cxn modelId="{7A554E4E-1DA9-40C3-95F7-FEE7C4BD6D39}" type="presParOf" srcId="{ABD54B34-EACB-4EDA-8C0C-03818C5B94D9}" destId="{99D73452-5CB6-4725-993F-93D5AA53977E}" srcOrd="0" destOrd="0" presId="urn:microsoft.com/office/officeart/2005/8/layout/architecture+Icon"/>
    <dgm:cxn modelId="{71B36E47-5BA1-4CF5-A570-7380EF13D1E0}" type="presParOf" srcId="{99D73452-5CB6-4725-993F-93D5AA53977E}" destId="{A1B3A81B-8A5B-4FD5-868F-61B5B1B6C2DE}" srcOrd="0" destOrd="0" presId="urn:microsoft.com/office/officeart/2005/8/layout/architecture+Icon"/>
    <dgm:cxn modelId="{48024CAD-E114-4D78-82FE-85BDD4A12905}" type="presParOf" srcId="{99D73452-5CB6-4725-993F-93D5AA53977E}" destId="{6A25C24B-8F2B-4033-8722-25D96C687EF7}" srcOrd="1" destOrd="0" presId="urn:microsoft.com/office/officeart/2005/8/layout/architecture+Icon"/>
    <dgm:cxn modelId="{EB8778D9-E22C-4881-914B-9B7DB6B98BA1}" type="presParOf" srcId="{ABD54B34-EACB-4EDA-8C0C-03818C5B94D9}" destId="{116AB499-47A8-40B4-9340-726120249412}" srcOrd="1" destOrd="0" presId="urn:microsoft.com/office/officeart/2005/8/layout/architecture+Icon"/>
    <dgm:cxn modelId="{3921F8A3-BF8D-4298-B125-5079D4B4F0C4}" type="presParOf" srcId="{ABD54B34-EACB-4EDA-8C0C-03818C5B94D9}" destId="{13062D9D-A8D3-4058-9324-270FE093FCBF}" srcOrd="2" destOrd="0" presId="urn:microsoft.com/office/officeart/2005/8/layout/architecture+Icon"/>
    <dgm:cxn modelId="{27F517EF-71FB-4F20-90FB-04D28678F0F1}" type="presParOf" srcId="{13062D9D-A8D3-4058-9324-270FE093FCBF}" destId="{C083FBEE-2A50-4260-BF84-A5336C480938}" srcOrd="0" destOrd="0" presId="urn:microsoft.com/office/officeart/2005/8/layout/architecture+Icon"/>
    <dgm:cxn modelId="{B5A83D99-14A4-4F75-9305-8DBEDAC879BC}" type="presParOf" srcId="{13062D9D-A8D3-4058-9324-270FE093FCBF}" destId="{F5D26699-0966-4203-88EB-B1AAA5D642DE}" srcOrd="1" destOrd="0" presId="urn:microsoft.com/office/officeart/2005/8/layout/architecture+Icon"/>
    <dgm:cxn modelId="{D002B9B3-D6E1-496B-BB1E-0B23CC71011C}" type="presParOf" srcId="{A0536C9D-F6BA-4253-92FA-5F00B66BD18F}" destId="{3DE80ECB-57FB-4E0D-836B-DE2C196E19F9}" srcOrd="1" destOrd="0" presId="urn:microsoft.com/office/officeart/2005/8/layout/architecture+Icon"/>
    <dgm:cxn modelId="{C8353A0D-15CC-4A93-ADE6-97F53AC3D00E}" type="presParOf" srcId="{A0536C9D-F6BA-4253-92FA-5F00B66BD18F}" destId="{A4C1A577-1E30-4D97-8841-D646E7CA329F}" srcOrd="2" destOrd="0" presId="urn:microsoft.com/office/officeart/2005/8/layout/architecture+Icon"/>
    <dgm:cxn modelId="{6A127B99-82F8-49F4-B880-89C611D2EF32}" type="presParOf" srcId="{A4C1A577-1E30-4D97-8841-D646E7CA329F}" destId="{611F6CAE-183E-4079-9365-A4634F042CDD}" srcOrd="0" destOrd="0" presId="urn:microsoft.com/office/officeart/2005/8/layout/architecture+Icon"/>
    <dgm:cxn modelId="{50050E5F-C819-4066-B113-D8B1F4DAC40E}" type="presParOf" srcId="{A4C1A577-1E30-4D97-8841-D646E7CA329F}" destId="{FA596C52-B35A-4EA1-872B-1946BB7B63D6}" srcOrd="1" destOrd="0" presId="urn:microsoft.com/office/officeart/2005/8/layout/architecture+Icon"/>
    <dgm:cxn modelId="{F5A304C2-C71E-41CA-9676-D2DFC4808391}" type="presParOf" srcId="{A4C1A577-1E30-4D97-8841-D646E7CA329F}" destId="{804A62E9-B527-4B1F-8223-E3ACFDDD433F}" srcOrd="2" destOrd="0" presId="urn:microsoft.com/office/officeart/2005/8/layout/architecture+Icon"/>
    <dgm:cxn modelId="{33346365-30AB-4FE1-BD4A-2ECD402BC292}" type="presParOf" srcId="{804A62E9-B527-4B1F-8223-E3ACFDDD433F}" destId="{AA9BA4A9-7B65-43C6-8D95-A36C101D81FA}" srcOrd="0" destOrd="0" presId="urn:microsoft.com/office/officeart/2005/8/layout/architecture+Icon"/>
    <dgm:cxn modelId="{22109DB9-C026-49E3-8FEA-A091F54AD2A7}" type="presParOf" srcId="{AA9BA4A9-7B65-43C6-8D95-A36C101D81FA}" destId="{BFF18308-B96C-4FBE-B943-09744AA736D4}" srcOrd="0" destOrd="0" presId="urn:microsoft.com/office/officeart/2005/8/layout/architecture+Icon"/>
    <dgm:cxn modelId="{CFFC4A09-22A3-405E-8E4D-598870DA0489}" type="presParOf" srcId="{AA9BA4A9-7B65-43C6-8D95-A36C101D81FA}" destId="{E8A2ED8D-34BF-40B4-962E-93C3A8796DDD}" srcOrd="1" destOrd="0" presId="urn:microsoft.com/office/officeart/2005/8/layout/architecture+Icon"/>
    <dgm:cxn modelId="{B64BDDBC-86FA-4B93-BBD8-567B3F9AC303}" type="presParOf" srcId="{804A62E9-B527-4B1F-8223-E3ACFDDD433F}" destId="{95C009A8-5900-484C-8555-5EA73774C666}" srcOrd="1" destOrd="0" presId="urn:microsoft.com/office/officeart/2005/8/layout/architecture+Icon"/>
    <dgm:cxn modelId="{1F809645-BB5C-4CE0-A5D2-0EA2715DE62F}" type="presParOf" srcId="{804A62E9-B527-4B1F-8223-E3ACFDDD433F}" destId="{E9FA8F80-8ADB-4F56-AF95-19192E1BF8F1}" srcOrd="2" destOrd="0" presId="urn:microsoft.com/office/officeart/2005/8/layout/architecture+Icon"/>
    <dgm:cxn modelId="{225A8779-3E86-46BC-B195-750FB2B09620}" type="presParOf" srcId="{E9FA8F80-8ADB-4F56-AF95-19192E1BF8F1}" destId="{CC9D395A-91AC-4533-8F56-164C629EBFF1}" srcOrd="0" destOrd="0" presId="urn:microsoft.com/office/officeart/2005/8/layout/architecture+Icon"/>
    <dgm:cxn modelId="{6DB441F2-2258-4B26-BA07-C34A71F6E532}" type="presParOf" srcId="{E9FA8F80-8ADB-4F56-AF95-19192E1BF8F1}" destId="{8FDD7A80-CA04-4FA2-ABD7-AA744C8E1CE9}" srcOrd="1" destOrd="0" presId="urn:microsoft.com/office/officeart/2005/8/layout/architecture+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EF3F5E7-2B73-41F6-9EC3-320668876FA1}" type="doc">
      <dgm:prSet loTypeId="urn:microsoft.com/office/officeart/2005/8/layout/hierarchy3" loCatId="list" qsTypeId="urn:microsoft.com/office/officeart/2005/8/quickstyle/3d2" qsCatId="3D" csTypeId="urn:microsoft.com/office/officeart/2005/8/colors/colorful1" csCatId="colorful" phldr="1"/>
      <dgm:spPr/>
      <dgm:t>
        <a:bodyPr/>
        <a:lstStyle/>
        <a:p>
          <a:endParaRPr lang="es-MX"/>
        </a:p>
      </dgm:t>
    </dgm:pt>
    <dgm:pt modelId="{B894D823-E76D-4661-8F93-0C83F4650580}">
      <dgm:prSet phldrT="[Texto]" custT="1"/>
      <dgm:spPr/>
      <dgm:t>
        <a:bodyPr/>
        <a:lstStyle/>
        <a:p>
          <a:r>
            <a:rPr lang="es-MX" sz="2000" b="1" dirty="0" smtClean="0"/>
            <a:t>CONOCIMIENTOS CIENTIFICOS</a:t>
          </a:r>
          <a:endParaRPr lang="es-MX" sz="2000" b="1" dirty="0"/>
        </a:p>
      </dgm:t>
    </dgm:pt>
    <dgm:pt modelId="{07A1265E-F47A-4D2C-9E1F-D0A7F3D4C342}" type="parTrans" cxnId="{0E1F6505-BDB9-48E8-A629-1E96F5E832D8}">
      <dgm:prSet/>
      <dgm:spPr/>
      <dgm:t>
        <a:bodyPr/>
        <a:lstStyle/>
        <a:p>
          <a:endParaRPr lang="es-MX" sz="2000" b="1">
            <a:solidFill>
              <a:schemeClr val="tx1"/>
            </a:solidFill>
          </a:endParaRPr>
        </a:p>
      </dgm:t>
    </dgm:pt>
    <dgm:pt modelId="{009774DC-0C16-4DF6-9B31-2B5069B4C96B}" type="sibTrans" cxnId="{0E1F6505-BDB9-48E8-A629-1E96F5E832D8}">
      <dgm:prSet/>
      <dgm:spPr/>
      <dgm:t>
        <a:bodyPr/>
        <a:lstStyle/>
        <a:p>
          <a:endParaRPr lang="es-MX" sz="2000" b="1">
            <a:solidFill>
              <a:schemeClr val="tx1"/>
            </a:solidFill>
          </a:endParaRPr>
        </a:p>
      </dgm:t>
    </dgm:pt>
    <dgm:pt modelId="{357CAE02-7A4C-498E-BAB0-137282BC7AD9}">
      <dgm:prSet phldrT="[Texto]" custT="1"/>
      <dgm:spPr/>
      <dgm:t>
        <a:bodyPr/>
        <a:lstStyle/>
        <a:p>
          <a:r>
            <a:rPr lang="es-ES" sz="1400" b="1" smtClean="0"/>
            <a:t>Escritura. La Cosmovisión, las Matemáticas, los Calendarios; todo esto relacionado con inscripciones jeroglíficas de dos tipos: </a:t>
          </a:r>
          <a:endParaRPr lang="es-MX" sz="1400" b="1" dirty="0"/>
        </a:p>
      </dgm:t>
    </dgm:pt>
    <dgm:pt modelId="{D3888735-B4B1-4CFB-861C-00AF5743012B}" type="parTrans" cxnId="{1A10DD5E-85F1-4BEF-8C4A-607D3EB74115}">
      <dgm:prSet/>
      <dgm:spPr/>
      <dgm:t>
        <a:bodyPr/>
        <a:lstStyle/>
        <a:p>
          <a:endParaRPr lang="es-MX" sz="2000" b="1">
            <a:solidFill>
              <a:schemeClr val="tx1"/>
            </a:solidFill>
          </a:endParaRPr>
        </a:p>
      </dgm:t>
    </dgm:pt>
    <dgm:pt modelId="{0E1E0BED-7413-45CF-B8B4-1D4272A8239F}" type="sibTrans" cxnId="{1A10DD5E-85F1-4BEF-8C4A-607D3EB74115}">
      <dgm:prSet/>
      <dgm:spPr/>
      <dgm:t>
        <a:bodyPr/>
        <a:lstStyle/>
        <a:p>
          <a:endParaRPr lang="es-MX" sz="2000" b="1">
            <a:solidFill>
              <a:schemeClr val="tx1"/>
            </a:solidFill>
          </a:endParaRPr>
        </a:p>
      </dgm:t>
    </dgm:pt>
    <dgm:pt modelId="{67581153-CDB8-4C3A-B15D-AC5BD93BF64D}">
      <dgm:prSet phldrT="[Texto]" custT="1"/>
      <dgm:spPr/>
      <dgm:t>
        <a:bodyPr/>
        <a:lstStyle/>
        <a:p>
          <a:r>
            <a:rPr lang="es-MX" sz="2400" b="1" smtClean="0"/>
            <a:t>COMERCIO</a:t>
          </a:r>
          <a:endParaRPr lang="es-MX" sz="2400" b="1" dirty="0"/>
        </a:p>
      </dgm:t>
    </dgm:pt>
    <dgm:pt modelId="{BC58E644-1F18-4EC4-B5A2-440DF5D0F332}" type="parTrans" cxnId="{80EDA82B-5091-487F-A2BD-173DFD65D937}">
      <dgm:prSet/>
      <dgm:spPr/>
      <dgm:t>
        <a:bodyPr/>
        <a:lstStyle/>
        <a:p>
          <a:endParaRPr lang="es-MX" sz="2000" b="1">
            <a:solidFill>
              <a:schemeClr val="tx1"/>
            </a:solidFill>
          </a:endParaRPr>
        </a:p>
      </dgm:t>
    </dgm:pt>
    <dgm:pt modelId="{A1AAD4F0-4490-4212-A528-C88C3A5234B1}" type="sibTrans" cxnId="{80EDA82B-5091-487F-A2BD-173DFD65D937}">
      <dgm:prSet/>
      <dgm:spPr/>
      <dgm:t>
        <a:bodyPr/>
        <a:lstStyle/>
        <a:p>
          <a:endParaRPr lang="es-MX" sz="2000" b="1">
            <a:solidFill>
              <a:schemeClr val="tx1"/>
            </a:solidFill>
          </a:endParaRPr>
        </a:p>
      </dgm:t>
    </dgm:pt>
    <dgm:pt modelId="{EC8BDF8C-2DF5-45A0-BBD5-B68C1D2355E3}">
      <dgm:prSet phldrT="[Texto]" custT="1"/>
      <dgm:spPr/>
      <dgm:t>
        <a:bodyPr/>
        <a:lstStyle/>
        <a:p>
          <a:r>
            <a:rPr lang="es-ES" sz="1400" b="1" smtClean="0"/>
            <a:t>Intensas actividades comerciales y económicas dentro y fuera del área Maya</a:t>
          </a:r>
          <a:endParaRPr lang="es-MX" sz="1400" b="1" dirty="0"/>
        </a:p>
      </dgm:t>
    </dgm:pt>
    <dgm:pt modelId="{6CE37221-2EE7-4941-8FF7-1D545C68CCBB}" type="parTrans" cxnId="{91F146FF-61CC-4878-9C8A-020BEC5BF464}">
      <dgm:prSet/>
      <dgm:spPr/>
      <dgm:t>
        <a:bodyPr/>
        <a:lstStyle/>
        <a:p>
          <a:endParaRPr lang="es-MX" sz="2000" b="1">
            <a:solidFill>
              <a:schemeClr val="tx1"/>
            </a:solidFill>
          </a:endParaRPr>
        </a:p>
      </dgm:t>
    </dgm:pt>
    <dgm:pt modelId="{A3897EB8-11D7-40CD-A02C-624F47D6F6F7}" type="sibTrans" cxnId="{91F146FF-61CC-4878-9C8A-020BEC5BF464}">
      <dgm:prSet/>
      <dgm:spPr/>
      <dgm:t>
        <a:bodyPr/>
        <a:lstStyle/>
        <a:p>
          <a:endParaRPr lang="es-MX" sz="2000" b="1">
            <a:solidFill>
              <a:schemeClr val="tx1"/>
            </a:solidFill>
          </a:endParaRPr>
        </a:p>
      </dgm:t>
    </dgm:pt>
    <dgm:pt modelId="{C67606AB-DB66-43D9-8A30-2E801C9CF6DC}">
      <dgm:prSet phldrT="[Texto]" custT="1"/>
      <dgm:spPr/>
      <dgm:t>
        <a:bodyPr/>
        <a:lstStyle/>
        <a:p>
          <a:r>
            <a:rPr lang="es-ES" sz="1400" b="1" dirty="0" smtClean="0"/>
            <a:t>Se da el sistema de intercambio, conocido como el trueque y la </a:t>
          </a:r>
          <a:r>
            <a:rPr lang="es-ES" sz="1050" b="1" dirty="0" smtClean="0"/>
            <a:t>utilización</a:t>
          </a:r>
          <a:r>
            <a:rPr lang="es-ES" sz="1400" b="1" dirty="0" smtClean="0"/>
            <a:t> de diversos objetos como unidades de cambio.</a:t>
          </a:r>
          <a:endParaRPr lang="es-MX" sz="1400" b="1" dirty="0"/>
        </a:p>
      </dgm:t>
    </dgm:pt>
    <dgm:pt modelId="{C2E602E9-B2B7-4F8E-B884-2832E652A02E}" type="parTrans" cxnId="{586DA721-2011-44EC-B55D-AE68F1BF13B8}">
      <dgm:prSet/>
      <dgm:spPr/>
      <dgm:t>
        <a:bodyPr/>
        <a:lstStyle/>
        <a:p>
          <a:endParaRPr lang="es-MX" sz="2000" b="1">
            <a:solidFill>
              <a:schemeClr val="tx1"/>
            </a:solidFill>
          </a:endParaRPr>
        </a:p>
      </dgm:t>
    </dgm:pt>
    <dgm:pt modelId="{831C45E2-E2CA-42DB-9850-27495AB30820}" type="sibTrans" cxnId="{586DA721-2011-44EC-B55D-AE68F1BF13B8}">
      <dgm:prSet/>
      <dgm:spPr/>
      <dgm:t>
        <a:bodyPr/>
        <a:lstStyle/>
        <a:p>
          <a:endParaRPr lang="es-MX" sz="2000" b="1">
            <a:solidFill>
              <a:schemeClr val="tx1"/>
            </a:solidFill>
          </a:endParaRPr>
        </a:p>
      </dgm:t>
    </dgm:pt>
    <dgm:pt modelId="{AD2D7565-D3A7-4AE4-A04B-1FC2A8CEA9F9}">
      <dgm:prSet custT="1"/>
      <dgm:spPr/>
      <dgm:t>
        <a:bodyPr/>
        <a:lstStyle/>
        <a:p>
          <a:r>
            <a:rPr lang="es-ES" sz="1400" b="1" smtClean="0"/>
            <a:t>Cifras</a:t>
          </a:r>
          <a:endParaRPr lang="es-ES" sz="1400" b="1" dirty="0"/>
        </a:p>
      </dgm:t>
    </dgm:pt>
    <dgm:pt modelId="{72FCDDB6-9380-4AC3-B55F-794EE41CE3E8}" type="parTrans" cxnId="{B3D9F226-A4EC-441C-8D00-C877373E235F}">
      <dgm:prSet/>
      <dgm:spPr/>
      <dgm:t>
        <a:bodyPr/>
        <a:lstStyle/>
        <a:p>
          <a:endParaRPr lang="es-MX" sz="2000" b="1">
            <a:solidFill>
              <a:schemeClr val="tx1"/>
            </a:solidFill>
          </a:endParaRPr>
        </a:p>
      </dgm:t>
    </dgm:pt>
    <dgm:pt modelId="{66F9CFFD-8760-4208-BF43-0D3FAEA59329}" type="sibTrans" cxnId="{B3D9F226-A4EC-441C-8D00-C877373E235F}">
      <dgm:prSet/>
      <dgm:spPr/>
      <dgm:t>
        <a:bodyPr/>
        <a:lstStyle/>
        <a:p>
          <a:endParaRPr lang="es-MX" sz="2000" b="1">
            <a:solidFill>
              <a:schemeClr val="tx1"/>
            </a:solidFill>
          </a:endParaRPr>
        </a:p>
      </dgm:t>
    </dgm:pt>
    <dgm:pt modelId="{248CDD71-9FCE-4CF4-9726-8E4DFE9D0721}">
      <dgm:prSet custT="1"/>
      <dgm:spPr/>
      <dgm:t>
        <a:bodyPr/>
        <a:lstStyle/>
        <a:p>
          <a:r>
            <a:rPr lang="es-ES" sz="1400" b="1" smtClean="0"/>
            <a:t>Grifos</a:t>
          </a:r>
          <a:endParaRPr lang="es-ES" sz="1400" b="1" dirty="0"/>
        </a:p>
      </dgm:t>
    </dgm:pt>
    <dgm:pt modelId="{8A027B16-1209-4B9D-8D12-99D0B81C3102}" type="parTrans" cxnId="{5BD19840-6CA8-4ED7-8EB0-B300020E7832}">
      <dgm:prSet/>
      <dgm:spPr/>
      <dgm:t>
        <a:bodyPr/>
        <a:lstStyle/>
        <a:p>
          <a:endParaRPr lang="es-MX" sz="2000" b="1">
            <a:solidFill>
              <a:schemeClr val="tx1"/>
            </a:solidFill>
          </a:endParaRPr>
        </a:p>
      </dgm:t>
    </dgm:pt>
    <dgm:pt modelId="{0349EE54-D1AC-42CE-A823-056C87C21EE0}" type="sibTrans" cxnId="{5BD19840-6CA8-4ED7-8EB0-B300020E7832}">
      <dgm:prSet/>
      <dgm:spPr/>
      <dgm:t>
        <a:bodyPr/>
        <a:lstStyle/>
        <a:p>
          <a:endParaRPr lang="es-MX" sz="2000" b="1">
            <a:solidFill>
              <a:schemeClr val="tx1"/>
            </a:solidFill>
          </a:endParaRPr>
        </a:p>
      </dgm:t>
    </dgm:pt>
    <dgm:pt modelId="{BCA13493-5590-4FC6-8793-BA970AB8E047}">
      <dgm:prSet phldrT="[Texto]" custT="1"/>
      <dgm:spPr/>
      <dgm:t>
        <a:bodyPr/>
        <a:lstStyle/>
        <a:p>
          <a:r>
            <a:rPr lang="es-MX" sz="2400" b="0" dirty="0" smtClean="0"/>
            <a:t>JE</a:t>
          </a:r>
          <a:r>
            <a:rPr lang="es-MX" sz="2400" b="1" dirty="0" smtClean="0"/>
            <a:t>RARQUIA SOCIAL</a:t>
          </a:r>
          <a:endParaRPr lang="es-MX" sz="2400" b="1" dirty="0"/>
        </a:p>
      </dgm:t>
    </dgm:pt>
    <dgm:pt modelId="{73F4C14A-F030-4ADB-84C2-D9AEF92823B1}" type="parTrans" cxnId="{93B0520D-B946-439F-8D35-1602FDED8B91}">
      <dgm:prSet/>
      <dgm:spPr/>
      <dgm:t>
        <a:bodyPr/>
        <a:lstStyle/>
        <a:p>
          <a:endParaRPr lang="es-MX" sz="2000" b="1">
            <a:solidFill>
              <a:schemeClr val="tx1"/>
            </a:solidFill>
          </a:endParaRPr>
        </a:p>
      </dgm:t>
    </dgm:pt>
    <dgm:pt modelId="{850B604E-1DC7-4BC9-B9B5-0443B4F6EAA8}" type="sibTrans" cxnId="{93B0520D-B946-439F-8D35-1602FDED8B91}">
      <dgm:prSet/>
      <dgm:spPr/>
      <dgm:t>
        <a:bodyPr/>
        <a:lstStyle/>
        <a:p>
          <a:endParaRPr lang="es-MX" sz="2000" b="1">
            <a:solidFill>
              <a:schemeClr val="tx1"/>
            </a:solidFill>
          </a:endParaRPr>
        </a:p>
      </dgm:t>
    </dgm:pt>
    <dgm:pt modelId="{17D1651C-24A0-4791-855D-33B60302FB78}">
      <dgm:prSet phldrT="[Texto]" custT="1"/>
      <dgm:spPr/>
      <dgm:t>
        <a:bodyPr/>
        <a:lstStyle/>
        <a:p>
          <a:r>
            <a:rPr lang="es-ES" altLang="es-MX" sz="1400" b="1" dirty="0" smtClean="0"/>
            <a:t>Clases dirigentes (Sacerdotes o guerreros)</a:t>
          </a:r>
          <a:endParaRPr lang="es-MX" sz="1400" b="1" dirty="0"/>
        </a:p>
      </dgm:t>
    </dgm:pt>
    <dgm:pt modelId="{ED695424-D7BF-44B2-830D-E32CFB8ACAC7}" type="parTrans" cxnId="{F23D7E9E-3E93-4FB7-84B7-6934EFEE5BB7}">
      <dgm:prSet/>
      <dgm:spPr/>
      <dgm:t>
        <a:bodyPr/>
        <a:lstStyle/>
        <a:p>
          <a:endParaRPr lang="es-MX" sz="2000" b="1">
            <a:solidFill>
              <a:schemeClr val="tx1"/>
            </a:solidFill>
          </a:endParaRPr>
        </a:p>
      </dgm:t>
    </dgm:pt>
    <dgm:pt modelId="{91579B3B-E8A6-4516-B3B3-F7D46078EA72}" type="sibTrans" cxnId="{F23D7E9E-3E93-4FB7-84B7-6934EFEE5BB7}">
      <dgm:prSet/>
      <dgm:spPr/>
      <dgm:t>
        <a:bodyPr/>
        <a:lstStyle/>
        <a:p>
          <a:endParaRPr lang="es-MX" sz="2000" b="1">
            <a:solidFill>
              <a:schemeClr val="tx1"/>
            </a:solidFill>
          </a:endParaRPr>
        </a:p>
      </dgm:t>
    </dgm:pt>
    <dgm:pt modelId="{8A309FDF-9E14-4EDF-9D43-A64A3FEFAF5E}">
      <dgm:prSet phldrT="[Texto]" custT="1"/>
      <dgm:spPr/>
      <dgm:t>
        <a:bodyPr/>
        <a:lstStyle/>
        <a:p>
          <a:r>
            <a:rPr lang="es-ES" altLang="es-MX" sz="1400" b="1" smtClean="0"/>
            <a:t>Especialistas de tiempo completo (mercaderes, artistas y artesanos)</a:t>
          </a:r>
          <a:endParaRPr lang="es-MX" sz="1400" b="1" dirty="0"/>
        </a:p>
      </dgm:t>
    </dgm:pt>
    <dgm:pt modelId="{D88FBD4F-1292-4256-8216-DBB120946548}" type="parTrans" cxnId="{58AD9C6F-6CE7-40C3-9BAD-BD304DE3392F}">
      <dgm:prSet/>
      <dgm:spPr/>
      <dgm:t>
        <a:bodyPr/>
        <a:lstStyle/>
        <a:p>
          <a:endParaRPr lang="es-MX" sz="2000" b="1">
            <a:solidFill>
              <a:schemeClr val="tx1"/>
            </a:solidFill>
          </a:endParaRPr>
        </a:p>
      </dgm:t>
    </dgm:pt>
    <dgm:pt modelId="{AA0EC4A5-B708-4966-A135-C65F4D87B5ED}" type="sibTrans" cxnId="{58AD9C6F-6CE7-40C3-9BAD-BD304DE3392F}">
      <dgm:prSet/>
      <dgm:spPr/>
      <dgm:t>
        <a:bodyPr/>
        <a:lstStyle/>
        <a:p>
          <a:endParaRPr lang="es-MX" sz="2000" b="1">
            <a:solidFill>
              <a:schemeClr val="tx1"/>
            </a:solidFill>
          </a:endParaRPr>
        </a:p>
      </dgm:t>
    </dgm:pt>
    <dgm:pt modelId="{8857F83C-85F9-4375-B21F-C18C30F69D99}">
      <dgm:prSet phldrT="[Texto]" custT="1"/>
      <dgm:spPr/>
      <dgm:t>
        <a:bodyPr/>
        <a:lstStyle/>
        <a:p>
          <a:r>
            <a:rPr lang="es-ES" altLang="es-MX" sz="1400" b="1" smtClean="0"/>
            <a:t>Clase trabajadora, dedicada a las actividades primarias de subsistencia</a:t>
          </a:r>
          <a:endParaRPr lang="es-MX" sz="1400" b="1" dirty="0"/>
        </a:p>
      </dgm:t>
    </dgm:pt>
    <dgm:pt modelId="{82713F87-3EF6-4951-BE8F-4704C9208800}" type="parTrans" cxnId="{D380C66E-60E5-4E92-81F1-F9E2F710F6B6}">
      <dgm:prSet/>
      <dgm:spPr/>
      <dgm:t>
        <a:bodyPr/>
        <a:lstStyle/>
        <a:p>
          <a:endParaRPr lang="es-MX" sz="2000" b="1">
            <a:solidFill>
              <a:schemeClr val="tx1"/>
            </a:solidFill>
          </a:endParaRPr>
        </a:p>
      </dgm:t>
    </dgm:pt>
    <dgm:pt modelId="{26C7E41A-0888-4329-A1EB-AAAC617A87BF}" type="sibTrans" cxnId="{D380C66E-60E5-4E92-81F1-F9E2F710F6B6}">
      <dgm:prSet/>
      <dgm:spPr/>
      <dgm:t>
        <a:bodyPr/>
        <a:lstStyle/>
        <a:p>
          <a:endParaRPr lang="es-MX" sz="2000" b="1">
            <a:solidFill>
              <a:schemeClr val="tx1"/>
            </a:solidFill>
          </a:endParaRPr>
        </a:p>
      </dgm:t>
    </dgm:pt>
    <dgm:pt modelId="{9298E8CC-42CA-44C0-BB21-F8F39DFCF8C8}" type="pres">
      <dgm:prSet presAssocID="{5EF3F5E7-2B73-41F6-9EC3-320668876FA1}" presName="diagram" presStyleCnt="0">
        <dgm:presLayoutVars>
          <dgm:chPref val="1"/>
          <dgm:dir/>
          <dgm:animOne val="branch"/>
          <dgm:animLvl val="lvl"/>
          <dgm:resizeHandles/>
        </dgm:presLayoutVars>
      </dgm:prSet>
      <dgm:spPr/>
      <dgm:t>
        <a:bodyPr/>
        <a:lstStyle/>
        <a:p>
          <a:endParaRPr lang="es-MX"/>
        </a:p>
      </dgm:t>
    </dgm:pt>
    <dgm:pt modelId="{6B47D019-EC4F-4B4F-B25B-4C3BEBE0A936}" type="pres">
      <dgm:prSet presAssocID="{B894D823-E76D-4661-8F93-0C83F4650580}" presName="root" presStyleCnt="0"/>
      <dgm:spPr/>
    </dgm:pt>
    <dgm:pt modelId="{E734D459-E39B-4393-8514-7D9209C2CCE2}" type="pres">
      <dgm:prSet presAssocID="{B894D823-E76D-4661-8F93-0C83F4650580}" presName="rootComposite" presStyleCnt="0"/>
      <dgm:spPr/>
    </dgm:pt>
    <dgm:pt modelId="{91A68C65-60B9-48D0-A3BB-F96DEE47B0F6}" type="pres">
      <dgm:prSet presAssocID="{B894D823-E76D-4661-8F93-0C83F4650580}" presName="rootText" presStyleLbl="node1" presStyleIdx="0" presStyleCnt="3"/>
      <dgm:spPr/>
      <dgm:t>
        <a:bodyPr/>
        <a:lstStyle/>
        <a:p>
          <a:endParaRPr lang="es-MX"/>
        </a:p>
      </dgm:t>
    </dgm:pt>
    <dgm:pt modelId="{479FC298-134C-41E1-A854-097F30C37AD1}" type="pres">
      <dgm:prSet presAssocID="{B894D823-E76D-4661-8F93-0C83F4650580}" presName="rootConnector" presStyleLbl="node1" presStyleIdx="0" presStyleCnt="3"/>
      <dgm:spPr/>
      <dgm:t>
        <a:bodyPr/>
        <a:lstStyle/>
        <a:p>
          <a:endParaRPr lang="es-MX"/>
        </a:p>
      </dgm:t>
    </dgm:pt>
    <dgm:pt modelId="{ACF63D05-7263-46E2-BEE3-025CC7467F71}" type="pres">
      <dgm:prSet presAssocID="{B894D823-E76D-4661-8F93-0C83F4650580}" presName="childShape" presStyleCnt="0"/>
      <dgm:spPr/>
    </dgm:pt>
    <dgm:pt modelId="{A9728D4F-0291-4FC1-9896-C6A46B012B46}" type="pres">
      <dgm:prSet presAssocID="{D3888735-B4B1-4CFB-861C-00AF5743012B}" presName="Name13" presStyleLbl="parChTrans1D2" presStyleIdx="0" presStyleCnt="8"/>
      <dgm:spPr/>
      <dgm:t>
        <a:bodyPr/>
        <a:lstStyle/>
        <a:p>
          <a:endParaRPr lang="es-MX"/>
        </a:p>
      </dgm:t>
    </dgm:pt>
    <dgm:pt modelId="{E07878F5-6EAC-4191-9BF8-DB3D2F9C1B6D}" type="pres">
      <dgm:prSet presAssocID="{357CAE02-7A4C-498E-BAB0-137282BC7AD9}" presName="childText" presStyleLbl="bgAcc1" presStyleIdx="0" presStyleCnt="8">
        <dgm:presLayoutVars>
          <dgm:bulletEnabled val="1"/>
        </dgm:presLayoutVars>
      </dgm:prSet>
      <dgm:spPr/>
      <dgm:t>
        <a:bodyPr/>
        <a:lstStyle/>
        <a:p>
          <a:endParaRPr lang="es-MX"/>
        </a:p>
      </dgm:t>
    </dgm:pt>
    <dgm:pt modelId="{814E9ACA-D4B1-4498-95B9-4C553A5D5C7B}" type="pres">
      <dgm:prSet presAssocID="{72FCDDB6-9380-4AC3-B55F-794EE41CE3E8}" presName="Name13" presStyleLbl="parChTrans1D2" presStyleIdx="1" presStyleCnt="8"/>
      <dgm:spPr/>
      <dgm:t>
        <a:bodyPr/>
        <a:lstStyle/>
        <a:p>
          <a:endParaRPr lang="es-MX"/>
        </a:p>
      </dgm:t>
    </dgm:pt>
    <dgm:pt modelId="{DB1F1907-5D1F-462B-8504-F3B7B243EAC2}" type="pres">
      <dgm:prSet presAssocID="{AD2D7565-D3A7-4AE4-A04B-1FC2A8CEA9F9}" presName="childText" presStyleLbl="bgAcc1" presStyleIdx="1" presStyleCnt="8">
        <dgm:presLayoutVars>
          <dgm:bulletEnabled val="1"/>
        </dgm:presLayoutVars>
      </dgm:prSet>
      <dgm:spPr/>
      <dgm:t>
        <a:bodyPr/>
        <a:lstStyle/>
        <a:p>
          <a:endParaRPr lang="es-MX"/>
        </a:p>
      </dgm:t>
    </dgm:pt>
    <dgm:pt modelId="{2635E55D-3300-4148-8A4C-CB35E9CA6526}" type="pres">
      <dgm:prSet presAssocID="{8A027B16-1209-4B9D-8D12-99D0B81C3102}" presName="Name13" presStyleLbl="parChTrans1D2" presStyleIdx="2" presStyleCnt="8"/>
      <dgm:spPr/>
      <dgm:t>
        <a:bodyPr/>
        <a:lstStyle/>
        <a:p>
          <a:endParaRPr lang="es-MX"/>
        </a:p>
      </dgm:t>
    </dgm:pt>
    <dgm:pt modelId="{6DFA14FF-5FF3-4B47-8E07-946A44FF3E97}" type="pres">
      <dgm:prSet presAssocID="{248CDD71-9FCE-4CF4-9726-8E4DFE9D0721}" presName="childText" presStyleLbl="bgAcc1" presStyleIdx="2" presStyleCnt="8">
        <dgm:presLayoutVars>
          <dgm:bulletEnabled val="1"/>
        </dgm:presLayoutVars>
      </dgm:prSet>
      <dgm:spPr/>
      <dgm:t>
        <a:bodyPr/>
        <a:lstStyle/>
        <a:p>
          <a:endParaRPr lang="es-MX"/>
        </a:p>
      </dgm:t>
    </dgm:pt>
    <dgm:pt modelId="{0B131C26-61F6-41BA-B6F5-CF393D8BCC98}" type="pres">
      <dgm:prSet presAssocID="{67581153-CDB8-4C3A-B15D-AC5BD93BF64D}" presName="root" presStyleCnt="0"/>
      <dgm:spPr/>
    </dgm:pt>
    <dgm:pt modelId="{CC26C683-BD08-4B52-8641-12E3710B4F9D}" type="pres">
      <dgm:prSet presAssocID="{67581153-CDB8-4C3A-B15D-AC5BD93BF64D}" presName="rootComposite" presStyleCnt="0"/>
      <dgm:spPr/>
    </dgm:pt>
    <dgm:pt modelId="{4EEA667E-CECD-424D-A3DE-5623E7253A25}" type="pres">
      <dgm:prSet presAssocID="{67581153-CDB8-4C3A-B15D-AC5BD93BF64D}" presName="rootText" presStyleLbl="node1" presStyleIdx="1" presStyleCnt="3"/>
      <dgm:spPr/>
      <dgm:t>
        <a:bodyPr/>
        <a:lstStyle/>
        <a:p>
          <a:endParaRPr lang="es-MX"/>
        </a:p>
      </dgm:t>
    </dgm:pt>
    <dgm:pt modelId="{B588A25F-F51D-4A9E-94FC-6B2091908E49}" type="pres">
      <dgm:prSet presAssocID="{67581153-CDB8-4C3A-B15D-AC5BD93BF64D}" presName="rootConnector" presStyleLbl="node1" presStyleIdx="1" presStyleCnt="3"/>
      <dgm:spPr/>
      <dgm:t>
        <a:bodyPr/>
        <a:lstStyle/>
        <a:p>
          <a:endParaRPr lang="es-MX"/>
        </a:p>
      </dgm:t>
    </dgm:pt>
    <dgm:pt modelId="{6AAF9AFD-2DF6-4306-A655-6AFF8D08992E}" type="pres">
      <dgm:prSet presAssocID="{67581153-CDB8-4C3A-B15D-AC5BD93BF64D}" presName="childShape" presStyleCnt="0"/>
      <dgm:spPr/>
    </dgm:pt>
    <dgm:pt modelId="{F3DD93AF-BDDA-49A8-8A7A-DED26499B478}" type="pres">
      <dgm:prSet presAssocID="{6CE37221-2EE7-4941-8FF7-1D545C68CCBB}" presName="Name13" presStyleLbl="parChTrans1D2" presStyleIdx="3" presStyleCnt="8"/>
      <dgm:spPr/>
      <dgm:t>
        <a:bodyPr/>
        <a:lstStyle/>
        <a:p>
          <a:endParaRPr lang="es-MX"/>
        </a:p>
      </dgm:t>
    </dgm:pt>
    <dgm:pt modelId="{2FBF36A1-C26D-4E99-9042-F21D0A976A9E}" type="pres">
      <dgm:prSet presAssocID="{EC8BDF8C-2DF5-45A0-BBD5-B68C1D2355E3}" presName="childText" presStyleLbl="bgAcc1" presStyleIdx="3" presStyleCnt="8">
        <dgm:presLayoutVars>
          <dgm:bulletEnabled val="1"/>
        </dgm:presLayoutVars>
      </dgm:prSet>
      <dgm:spPr/>
      <dgm:t>
        <a:bodyPr/>
        <a:lstStyle/>
        <a:p>
          <a:endParaRPr lang="es-MX"/>
        </a:p>
      </dgm:t>
    </dgm:pt>
    <dgm:pt modelId="{181DCC73-3569-4A90-9B06-1715AC0118AE}" type="pres">
      <dgm:prSet presAssocID="{C2E602E9-B2B7-4F8E-B884-2832E652A02E}" presName="Name13" presStyleLbl="parChTrans1D2" presStyleIdx="4" presStyleCnt="8"/>
      <dgm:spPr/>
      <dgm:t>
        <a:bodyPr/>
        <a:lstStyle/>
        <a:p>
          <a:endParaRPr lang="es-MX"/>
        </a:p>
      </dgm:t>
    </dgm:pt>
    <dgm:pt modelId="{805FF05B-A5F2-4C15-979A-FF8E647DF00A}" type="pres">
      <dgm:prSet presAssocID="{C67606AB-DB66-43D9-8A30-2E801C9CF6DC}" presName="childText" presStyleLbl="bgAcc1" presStyleIdx="4" presStyleCnt="8" custScaleX="109976" custLinFactNeighborX="399" custLinFactNeighborY="-5112">
        <dgm:presLayoutVars>
          <dgm:bulletEnabled val="1"/>
        </dgm:presLayoutVars>
      </dgm:prSet>
      <dgm:spPr/>
      <dgm:t>
        <a:bodyPr/>
        <a:lstStyle/>
        <a:p>
          <a:endParaRPr lang="es-MX"/>
        </a:p>
      </dgm:t>
    </dgm:pt>
    <dgm:pt modelId="{C6882CA2-8AE1-4757-B6A3-98BCBE6CF4AD}" type="pres">
      <dgm:prSet presAssocID="{BCA13493-5590-4FC6-8793-BA970AB8E047}" presName="root" presStyleCnt="0"/>
      <dgm:spPr/>
    </dgm:pt>
    <dgm:pt modelId="{660D30D7-CD91-40F1-AA06-B183D83E1F9C}" type="pres">
      <dgm:prSet presAssocID="{BCA13493-5590-4FC6-8793-BA970AB8E047}" presName="rootComposite" presStyleCnt="0"/>
      <dgm:spPr/>
    </dgm:pt>
    <dgm:pt modelId="{F9B59D09-6629-45EF-AF59-13D0BA26012C}" type="pres">
      <dgm:prSet presAssocID="{BCA13493-5590-4FC6-8793-BA970AB8E047}" presName="rootText" presStyleLbl="node1" presStyleIdx="2" presStyleCnt="3" custLinFactNeighborX="-12461" custLinFactNeighborY="1917"/>
      <dgm:spPr/>
      <dgm:t>
        <a:bodyPr/>
        <a:lstStyle/>
        <a:p>
          <a:endParaRPr lang="es-MX"/>
        </a:p>
      </dgm:t>
    </dgm:pt>
    <dgm:pt modelId="{66BB3ED1-2859-4794-97C9-AE06AA993267}" type="pres">
      <dgm:prSet presAssocID="{BCA13493-5590-4FC6-8793-BA970AB8E047}" presName="rootConnector" presStyleLbl="node1" presStyleIdx="2" presStyleCnt="3"/>
      <dgm:spPr/>
      <dgm:t>
        <a:bodyPr/>
        <a:lstStyle/>
        <a:p>
          <a:endParaRPr lang="es-MX"/>
        </a:p>
      </dgm:t>
    </dgm:pt>
    <dgm:pt modelId="{CA35BEC3-143D-4355-950C-5094C95384B1}" type="pres">
      <dgm:prSet presAssocID="{BCA13493-5590-4FC6-8793-BA970AB8E047}" presName="childShape" presStyleCnt="0"/>
      <dgm:spPr/>
    </dgm:pt>
    <dgm:pt modelId="{2CCA1829-00F2-438A-A894-0A744C8AA349}" type="pres">
      <dgm:prSet presAssocID="{ED695424-D7BF-44B2-830D-E32CFB8ACAC7}" presName="Name13" presStyleLbl="parChTrans1D2" presStyleIdx="5" presStyleCnt="8"/>
      <dgm:spPr/>
      <dgm:t>
        <a:bodyPr/>
        <a:lstStyle/>
        <a:p>
          <a:endParaRPr lang="es-MX"/>
        </a:p>
      </dgm:t>
    </dgm:pt>
    <dgm:pt modelId="{505C6978-85B4-43D1-A7AB-B4C918522EBE}" type="pres">
      <dgm:prSet presAssocID="{17D1651C-24A0-4791-855D-33B60302FB78}" presName="childText" presStyleLbl="bgAcc1" presStyleIdx="5" presStyleCnt="8" custLinFactNeighborX="-9985" custLinFactNeighborY="639">
        <dgm:presLayoutVars>
          <dgm:bulletEnabled val="1"/>
        </dgm:presLayoutVars>
      </dgm:prSet>
      <dgm:spPr/>
      <dgm:t>
        <a:bodyPr/>
        <a:lstStyle/>
        <a:p>
          <a:endParaRPr lang="es-MX"/>
        </a:p>
      </dgm:t>
    </dgm:pt>
    <dgm:pt modelId="{014A6F60-AF8E-43E0-A6FA-B07CBEE9C435}" type="pres">
      <dgm:prSet presAssocID="{D88FBD4F-1292-4256-8216-DBB120946548}" presName="Name13" presStyleLbl="parChTrans1D2" presStyleIdx="6" presStyleCnt="8"/>
      <dgm:spPr/>
      <dgm:t>
        <a:bodyPr/>
        <a:lstStyle/>
        <a:p>
          <a:endParaRPr lang="es-MX"/>
        </a:p>
      </dgm:t>
    </dgm:pt>
    <dgm:pt modelId="{034133FC-8CBB-419C-BAFF-A40B2AE60A02}" type="pres">
      <dgm:prSet presAssocID="{8A309FDF-9E14-4EDF-9D43-A64A3FEFAF5E}" presName="childText" presStyleLbl="bgAcc1" presStyleIdx="6" presStyleCnt="8" custLinFactNeighborX="-11982" custLinFactNeighborY="3399">
        <dgm:presLayoutVars>
          <dgm:bulletEnabled val="1"/>
        </dgm:presLayoutVars>
      </dgm:prSet>
      <dgm:spPr/>
      <dgm:t>
        <a:bodyPr/>
        <a:lstStyle/>
        <a:p>
          <a:endParaRPr lang="es-MX"/>
        </a:p>
      </dgm:t>
    </dgm:pt>
    <dgm:pt modelId="{4DA79731-3E04-4EC3-B689-08325EED2932}" type="pres">
      <dgm:prSet presAssocID="{82713F87-3EF6-4951-BE8F-4704C9208800}" presName="Name13" presStyleLbl="parChTrans1D2" presStyleIdx="7" presStyleCnt="8"/>
      <dgm:spPr/>
      <dgm:t>
        <a:bodyPr/>
        <a:lstStyle/>
        <a:p>
          <a:endParaRPr lang="es-MX"/>
        </a:p>
      </dgm:t>
    </dgm:pt>
    <dgm:pt modelId="{90B54E93-8BB2-42D4-A8FF-1AC88325E161}" type="pres">
      <dgm:prSet presAssocID="{8857F83C-85F9-4375-B21F-C18C30F69D99}" presName="childText" presStyleLbl="bgAcc1" presStyleIdx="7" presStyleCnt="8" custLinFactNeighborX="-11582" custLinFactNeighborY="2256">
        <dgm:presLayoutVars>
          <dgm:bulletEnabled val="1"/>
        </dgm:presLayoutVars>
      </dgm:prSet>
      <dgm:spPr/>
      <dgm:t>
        <a:bodyPr/>
        <a:lstStyle/>
        <a:p>
          <a:endParaRPr lang="es-MX"/>
        </a:p>
      </dgm:t>
    </dgm:pt>
  </dgm:ptLst>
  <dgm:cxnLst>
    <dgm:cxn modelId="{1A10DD5E-85F1-4BEF-8C4A-607D3EB74115}" srcId="{B894D823-E76D-4661-8F93-0C83F4650580}" destId="{357CAE02-7A4C-498E-BAB0-137282BC7AD9}" srcOrd="0" destOrd="0" parTransId="{D3888735-B4B1-4CFB-861C-00AF5743012B}" sibTransId="{0E1E0BED-7413-45CF-B8B4-1D4272A8239F}"/>
    <dgm:cxn modelId="{586DA721-2011-44EC-B55D-AE68F1BF13B8}" srcId="{67581153-CDB8-4C3A-B15D-AC5BD93BF64D}" destId="{C67606AB-DB66-43D9-8A30-2E801C9CF6DC}" srcOrd="1" destOrd="0" parTransId="{C2E602E9-B2B7-4F8E-B884-2832E652A02E}" sibTransId="{831C45E2-E2CA-42DB-9850-27495AB30820}"/>
    <dgm:cxn modelId="{5BD19840-6CA8-4ED7-8EB0-B300020E7832}" srcId="{B894D823-E76D-4661-8F93-0C83F4650580}" destId="{248CDD71-9FCE-4CF4-9726-8E4DFE9D0721}" srcOrd="2" destOrd="0" parTransId="{8A027B16-1209-4B9D-8D12-99D0B81C3102}" sibTransId="{0349EE54-D1AC-42CE-A823-056C87C21EE0}"/>
    <dgm:cxn modelId="{49F037DC-22AE-4B39-A43D-7E0D732450AB}" type="presOf" srcId="{B894D823-E76D-4661-8F93-0C83F4650580}" destId="{479FC298-134C-41E1-A854-097F30C37AD1}" srcOrd="1" destOrd="0" presId="urn:microsoft.com/office/officeart/2005/8/layout/hierarchy3"/>
    <dgm:cxn modelId="{D380C66E-60E5-4E92-81F1-F9E2F710F6B6}" srcId="{BCA13493-5590-4FC6-8793-BA970AB8E047}" destId="{8857F83C-85F9-4375-B21F-C18C30F69D99}" srcOrd="2" destOrd="0" parTransId="{82713F87-3EF6-4951-BE8F-4704C9208800}" sibTransId="{26C7E41A-0888-4329-A1EB-AAAC617A87BF}"/>
    <dgm:cxn modelId="{58AD9C6F-6CE7-40C3-9BAD-BD304DE3392F}" srcId="{BCA13493-5590-4FC6-8793-BA970AB8E047}" destId="{8A309FDF-9E14-4EDF-9D43-A64A3FEFAF5E}" srcOrd="1" destOrd="0" parTransId="{D88FBD4F-1292-4256-8216-DBB120946548}" sibTransId="{AA0EC4A5-B708-4966-A135-C65F4D87B5ED}"/>
    <dgm:cxn modelId="{4DF57742-6E1C-443B-A97C-2F27F5430BDA}" type="presOf" srcId="{C2E602E9-B2B7-4F8E-B884-2832E652A02E}" destId="{181DCC73-3569-4A90-9B06-1715AC0118AE}" srcOrd="0" destOrd="0" presId="urn:microsoft.com/office/officeart/2005/8/layout/hierarchy3"/>
    <dgm:cxn modelId="{E68262FB-E2C7-4EE8-9599-8F844F65C90F}" type="presOf" srcId="{6CE37221-2EE7-4941-8FF7-1D545C68CCBB}" destId="{F3DD93AF-BDDA-49A8-8A7A-DED26499B478}" srcOrd="0" destOrd="0" presId="urn:microsoft.com/office/officeart/2005/8/layout/hierarchy3"/>
    <dgm:cxn modelId="{FBA19DA8-787B-49E7-8C31-9E4048857760}" type="presOf" srcId="{67581153-CDB8-4C3A-B15D-AC5BD93BF64D}" destId="{4EEA667E-CECD-424D-A3DE-5623E7253A25}" srcOrd="0" destOrd="0" presId="urn:microsoft.com/office/officeart/2005/8/layout/hierarchy3"/>
    <dgm:cxn modelId="{28CCFEE1-EA5A-42EA-A7D9-17720A026353}" type="presOf" srcId="{82713F87-3EF6-4951-BE8F-4704C9208800}" destId="{4DA79731-3E04-4EC3-B689-08325EED2932}" srcOrd="0" destOrd="0" presId="urn:microsoft.com/office/officeart/2005/8/layout/hierarchy3"/>
    <dgm:cxn modelId="{BFE934D1-5C60-42EE-A1EB-3EA01234512B}" type="presOf" srcId="{67581153-CDB8-4C3A-B15D-AC5BD93BF64D}" destId="{B588A25F-F51D-4A9E-94FC-6B2091908E49}" srcOrd="1" destOrd="0" presId="urn:microsoft.com/office/officeart/2005/8/layout/hierarchy3"/>
    <dgm:cxn modelId="{93B0520D-B946-439F-8D35-1602FDED8B91}" srcId="{5EF3F5E7-2B73-41F6-9EC3-320668876FA1}" destId="{BCA13493-5590-4FC6-8793-BA970AB8E047}" srcOrd="2" destOrd="0" parTransId="{73F4C14A-F030-4ADB-84C2-D9AEF92823B1}" sibTransId="{850B604E-1DC7-4BC9-B9B5-0443B4F6EAA8}"/>
    <dgm:cxn modelId="{045C635A-C97D-4CA2-B588-7635D9404736}" type="presOf" srcId="{D3888735-B4B1-4CFB-861C-00AF5743012B}" destId="{A9728D4F-0291-4FC1-9896-C6A46B012B46}" srcOrd="0" destOrd="0" presId="urn:microsoft.com/office/officeart/2005/8/layout/hierarchy3"/>
    <dgm:cxn modelId="{B3D9F226-A4EC-441C-8D00-C877373E235F}" srcId="{B894D823-E76D-4661-8F93-0C83F4650580}" destId="{AD2D7565-D3A7-4AE4-A04B-1FC2A8CEA9F9}" srcOrd="1" destOrd="0" parTransId="{72FCDDB6-9380-4AC3-B55F-794EE41CE3E8}" sibTransId="{66F9CFFD-8760-4208-BF43-0D3FAEA59329}"/>
    <dgm:cxn modelId="{B2F93D77-826E-4CF7-88C5-F9C841A192B1}" type="presOf" srcId="{5EF3F5E7-2B73-41F6-9EC3-320668876FA1}" destId="{9298E8CC-42CA-44C0-BB21-F8F39DFCF8C8}" srcOrd="0" destOrd="0" presId="urn:microsoft.com/office/officeart/2005/8/layout/hierarchy3"/>
    <dgm:cxn modelId="{9FDA6324-102F-4F13-93F8-580E59B4EF90}" type="presOf" srcId="{8857F83C-85F9-4375-B21F-C18C30F69D99}" destId="{90B54E93-8BB2-42D4-A8FF-1AC88325E161}" srcOrd="0" destOrd="0" presId="urn:microsoft.com/office/officeart/2005/8/layout/hierarchy3"/>
    <dgm:cxn modelId="{13D267C9-EDED-48C0-8AF4-0C2A3C290EFC}" type="presOf" srcId="{EC8BDF8C-2DF5-45A0-BBD5-B68C1D2355E3}" destId="{2FBF36A1-C26D-4E99-9042-F21D0A976A9E}" srcOrd="0" destOrd="0" presId="urn:microsoft.com/office/officeart/2005/8/layout/hierarchy3"/>
    <dgm:cxn modelId="{91F146FF-61CC-4878-9C8A-020BEC5BF464}" srcId="{67581153-CDB8-4C3A-B15D-AC5BD93BF64D}" destId="{EC8BDF8C-2DF5-45A0-BBD5-B68C1D2355E3}" srcOrd="0" destOrd="0" parTransId="{6CE37221-2EE7-4941-8FF7-1D545C68CCBB}" sibTransId="{A3897EB8-11D7-40CD-A02C-624F47D6F6F7}"/>
    <dgm:cxn modelId="{FFBF48BB-49A8-4267-B77D-6F5E7A68EDF8}" type="presOf" srcId="{BCA13493-5590-4FC6-8793-BA970AB8E047}" destId="{F9B59D09-6629-45EF-AF59-13D0BA26012C}" srcOrd="0" destOrd="0" presId="urn:microsoft.com/office/officeart/2005/8/layout/hierarchy3"/>
    <dgm:cxn modelId="{518408D9-3CEB-4E44-AEEF-2B2457C485BF}" type="presOf" srcId="{B894D823-E76D-4661-8F93-0C83F4650580}" destId="{91A68C65-60B9-48D0-A3BB-F96DEE47B0F6}" srcOrd="0" destOrd="0" presId="urn:microsoft.com/office/officeart/2005/8/layout/hierarchy3"/>
    <dgm:cxn modelId="{CC0EB9A9-45AD-4A4D-86A4-12F78022F4DB}" type="presOf" srcId="{17D1651C-24A0-4791-855D-33B60302FB78}" destId="{505C6978-85B4-43D1-A7AB-B4C918522EBE}" srcOrd="0" destOrd="0" presId="urn:microsoft.com/office/officeart/2005/8/layout/hierarchy3"/>
    <dgm:cxn modelId="{E9838B73-48F4-4A46-ADD2-49108A236E9D}" type="presOf" srcId="{ED695424-D7BF-44B2-830D-E32CFB8ACAC7}" destId="{2CCA1829-00F2-438A-A894-0A744C8AA349}" srcOrd="0" destOrd="0" presId="urn:microsoft.com/office/officeart/2005/8/layout/hierarchy3"/>
    <dgm:cxn modelId="{8AB70861-9350-49B0-B63B-9D6641430870}" type="presOf" srcId="{357CAE02-7A4C-498E-BAB0-137282BC7AD9}" destId="{E07878F5-6EAC-4191-9BF8-DB3D2F9C1B6D}" srcOrd="0" destOrd="0" presId="urn:microsoft.com/office/officeart/2005/8/layout/hierarchy3"/>
    <dgm:cxn modelId="{F3E60D71-FF05-47B4-A212-C7A3962B8005}" type="presOf" srcId="{8A027B16-1209-4B9D-8D12-99D0B81C3102}" destId="{2635E55D-3300-4148-8A4C-CB35E9CA6526}" srcOrd="0" destOrd="0" presId="urn:microsoft.com/office/officeart/2005/8/layout/hierarchy3"/>
    <dgm:cxn modelId="{4F64754C-5433-47BA-921B-6025A43E3DC1}" type="presOf" srcId="{248CDD71-9FCE-4CF4-9726-8E4DFE9D0721}" destId="{6DFA14FF-5FF3-4B47-8E07-946A44FF3E97}" srcOrd="0" destOrd="0" presId="urn:microsoft.com/office/officeart/2005/8/layout/hierarchy3"/>
    <dgm:cxn modelId="{5F53ED05-B66B-4DCF-A4FA-D8C18548595F}" type="presOf" srcId="{AD2D7565-D3A7-4AE4-A04B-1FC2A8CEA9F9}" destId="{DB1F1907-5D1F-462B-8504-F3B7B243EAC2}" srcOrd="0" destOrd="0" presId="urn:microsoft.com/office/officeart/2005/8/layout/hierarchy3"/>
    <dgm:cxn modelId="{51A57F7B-AF05-4D3F-8DC7-89FFDECFAB4A}" type="presOf" srcId="{8A309FDF-9E14-4EDF-9D43-A64A3FEFAF5E}" destId="{034133FC-8CBB-419C-BAFF-A40B2AE60A02}" srcOrd="0" destOrd="0" presId="urn:microsoft.com/office/officeart/2005/8/layout/hierarchy3"/>
    <dgm:cxn modelId="{F23D7E9E-3E93-4FB7-84B7-6934EFEE5BB7}" srcId="{BCA13493-5590-4FC6-8793-BA970AB8E047}" destId="{17D1651C-24A0-4791-855D-33B60302FB78}" srcOrd="0" destOrd="0" parTransId="{ED695424-D7BF-44B2-830D-E32CFB8ACAC7}" sibTransId="{91579B3B-E8A6-4516-B3B3-F7D46078EA72}"/>
    <dgm:cxn modelId="{8F956A6B-9861-4D2F-879B-58A54F4B9572}" type="presOf" srcId="{D88FBD4F-1292-4256-8216-DBB120946548}" destId="{014A6F60-AF8E-43E0-A6FA-B07CBEE9C435}" srcOrd="0" destOrd="0" presId="urn:microsoft.com/office/officeart/2005/8/layout/hierarchy3"/>
    <dgm:cxn modelId="{E3D6E720-E265-4AD1-9C84-815E6BD047CE}" type="presOf" srcId="{BCA13493-5590-4FC6-8793-BA970AB8E047}" destId="{66BB3ED1-2859-4794-97C9-AE06AA993267}" srcOrd="1" destOrd="0" presId="urn:microsoft.com/office/officeart/2005/8/layout/hierarchy3"/>
    <dgm:cxn modelId="{80EDA82B-5091-487F-A2BD-173DFD65D937}" srcId="{5EF3F5E7-2B73-41F6-9EC3-320668876FA1}" destId="{67581153-CDB8-4C3A-B15D-AC5BD93BF64D}" srcOrd="1" destOrd="0" parTransId="{BC58E644-1F18-4EC4-B5A2-440DF5D0F332}" sibTransId="{A1AAD4F0-4490-4212-A528-C88C3A5234B1}"/>
    <dgm:cxn modelId="{92CBAB25-2EA9-4984-A244-AFBEC6A881A1}" type="presOf" srcId="{72FCDDB6-9380-4AC3-B55F-794EE41CE3E8}" destId="{814E9ACA-D4B1-4498-95B9-4C553A5D5C7B}" srcOrd="0" destOrd="0" presId="urn:microsoft.com/office/officeart/2005/8/layout/hierarchy3"/>
    <dgm:cxn modelId="{8A482B51-C401-4193-965B-A47829543EFD}" type="presOf" srcId="{C67606AB-DB66-43D9-8A30-2E801C9CF6DC}" destId="{805FF05B-A5F2-4C15-979A-FF8E647DF00A}" srcOrd="0" destOrd="0" presId="urn:microsoft.com/office/officeart/2005/8/layout/hierarchy3"/>
    <dgm:cxn modelId="{0E1F6505-BDB9-48E8-A629-1E96F5E832D8}" srcId="{5EF3F5E7-2B73-41F6-9EC3-320668876FA1}" destId="{B894D823-E76D-4661-8F93-0C83F4650580}" srcOrd="0" destOrd="0" parTransId="{07A1265E-F47A-4D2C-9E1F-D0A7F3D4C342}" sibTransId="{009774DC-0C16-4DF6-9B31-2B5069B4C96B}"/>
    <dgm:cxn modelId="{836015BE-5688-4F73-882D-9D2C03F4BD16}" type="presParOf" srcId="{9298E8CC-42CA-44C0-BB21-F8F39DFCF8C8}" destId="{6B47D019-EC4F-4B4F-B25B-4C3BEBE0A936}" srcOrd="0" destOrd="0" presId="urn:microsoft.com/office/officeart/2005/8/layout/hierarchy3"/>
    <dgm:cxn modelId="{E4B961B7-392D-4DCD-B045-708443DBDD0C}" type="presParOf" srcId="{6B47D019-EC4F-4B4F-B25B-4C3BEBE0A936}" destId="{E734D459-E39B-4393-8514-7D9209C2CCE2}" srcOrd="0" destOrd="0" presId="urn:microsoft.com/office/officeart/2005/8/layout/hierarchy3"/>
    <dgm:cxn modelId="{00C7B0BE-5952-44DB-886B-1777836192CE}" type="presParOf" srcId="{E734D459-E39B-4393-8514-7D9209C2CCE2}" destId="{91A68C65-60B9-48D0-A3BB-F96DEE47B0F6}" srcOrd="0" destOrd="0" presId="urn:microsoft.com/office/officeart/2005/8/layout/hierarchy3"/>
    <dgm:cxn modelId="{0B4BB220-07F1-4B14-A311-8B76975ED21D}" type="presParOf" srcId="{E734D459-E39B-4393-8514-7D9209C2CCE2}" destId="{479FC298-134C-41E1-A854-097F30C37AD1}" srcOrd="1" destOrd="0" presId="urn:microsoft.com/office/officeart/2005/8/layout/hierarchy3"/>
    <dgm:cxn modelId="{886CE195-5FD6-4A40-862E-426324D1B450}" type="presParOf" srcId="{6B47D019-EC4F-4B4F-B25B-4C3BEBE0A936}" destId="{ACF63D05-7263-46E2-BEE3-025CC7467F71}" srcOrd="1" destOrd="0" presId="urn:microsoft.com/office/officeart/2005/8/layout/hierarchy3"/>
    <dgm:cxn modelId="{D048D95A-E621-4C62-BDB3-9038A9E4BE7C}" type="presParOf" srcId="{ACF63D05-7263-46E2-BEE3-025CC7467F71}" destId="{A9728D4F-0291-4FC1-9896-C6A46B012B46}" srcOrd="0" destOrd="0" presId="urn:microsoft.com/office/officeart/2005/8/layout/hierarchy3"/>
    <dgm:cxn modelId="{C71C8F6C-A17E-4F70-BD04-F5A644A29469}" type="presParOf" srcId="{ACF63D05-7263-46E2-BEE3-025CC7467F71}" destId="{E07878F5-6EAC-4191-9BF8-DB3D2F9C1B6D}" srcOrd="1" destOrd="0" presId="urn:microsoft.com/office/officeart/2005/8/layout/hierarchy3"/>
    <dgm:cxn modelId="{7FA66F95-F2AB-4CD9-B1A4-38419AB780A8}" type="presParOf" srcId="{ACF63D05-7263-46E2-BEE3-025CC7467F71}" destId="{814E9ACA-D4B1-4498-95B9-4C553A5D5C7B}" srcOrd="2" destOrd="0" presId="urn:microsoft.com/office/officeart/2005/8/layout/hierarchy3"/>
    <dgm:cxn modelId="{465DCBA0-FB9D-46BE-AFBC-9FFDC933F065}" type="presParOf" srcId="{ACF63D05-7263-46E2-BEE3-025CC7467F71}" destId="{DB1F1907-5D1F-462B-8504-F3B7B243EAC2}" srcOrd="3" destOrd="0" presId="urn:microsoft.com/office/officeart/2005/8/layout/hierarchy3"/>
    <dgm:cxn modelId="{F02A73AE-80B9-4D0F-9A8A-B22010F27295}" type="presParOf" srcId="{ACF63D05-7263-46E2-BEE3-025CC7467F71}" destId="{2635E55D-3300-4148-8A4C-CB35E9CA6526}" srcOrd="4" destOrd="0" presId="urn:microsoft.com/office/officeart/2005/8/layout/hierarchy3"/>
    <dgm:cxn modelId="{7BD0D1DE-3EA7-49AC-8739-7A6D511D5F6B}" type="presParOf" srcId="{ACF63D05-7263-46E2-BEE3-025CC7467F71}" destId="{6DFA14FF-5FF3-4B47-8E07-946A44FF3E97}" srcOrd="5" destOrd="0" presId="urn:microsoft.com/office/officeart/2005/8/layout/hierarchy3"/>
    <dgm:cxn modelId="{7ED1C8B9-9ABF-465C-8C2D-6854114A0285}" type="presParOf" srcId="{9298E8CC-42CA-44C0-BB21-F8F39DFCF8C8}" destId="{0B131C26-61F6-41BA-B6F5-CF393D8BCC98}" srcOrd="1" destOrd="0" presId="urn:microsoft.com/office/officeart/2005/8/layout/hierarchy3"/>
    <dgm:cxn modelId="{EEB76C5C-16E6-4FC7-95CC-BC2EA03E5579}" type="presParOf" srcId="{0B131C26-61F6-41BA-B6F5-CF393D8BCC98}" destId="{CC26C683-BD08-4B52-8641-12E3710B4F9D}" srcOrd="0" destOrd="0" presId="urn:microsoft.com/office/officeart/2005/8/layout/hierarchy3"/>
    <dgm:cxn modelId="{CA629351-9B4A-4F52-9A73-E0EE14AE1E7C}" type="presParOf" srcId="{CC26C683-BD08-4B52-8641-12E3710B4F9D}" destId="{4EEA667E-CECD-424D-A3DE-5623E7253A25}" srcOrd="0" destOrd="0" presId="urn:microsoft.com/office/officeart/2005/8/layout/hierarchy3"/>
    <dgm:cxn modelId="{775BDBE8-4A5D-4F0A-98B4-22F7C39E9329}" type="presParOf" srcId="{CC26C683-BD08-4B52-8641-12E3710B4F9D}" destId="{B588A25F-F51D-4A9E-94FC-6B2091908E49}" srcOrd="1" destOrd="0" presId="urn:microsoft.com/office/officeart/2005/8/layout/hierarchy3"/>
    <dgm:cxn modelId="{0B0D06A1-5967-4319-9A22-3311AF2884F8}" type="presParOf" srcId="{0B131C26-61F6-41BA-B6F5-CF393D8BCC98}" destId="{6AAF9AFD-2DF6-4306-A655-6AFF8D08992E}" srcOrd="1" destOrd="0" presId="urn:microsoft.com/office/officeart/2005/8/layout/hierarchy3"/>
    <dgm:cxn modelId="{29E8339B-9391-452F-B335-293FAB2ABF3F}" type="presParOf" srcId="{6AAF9AFD-2DF6-4306-A655-6AFF8D08992E}" destId="{F3DD93AF-BDDA-49A8-8A7A-DED26499B478}" srcOrd="0" destOrd="0" presId="urn:microsoft.com/office/officeart/2005/8/layout/hierarchy3"/>
    <dgm:cxn modelId="{D0FCACB8-C764-4B28-A523-4EB9740D3704}" type="presParOf" srcId="{6AAF9AFD-2DF6-4306-A655-6AFF8D08992E}" destId="{2FBF36A1-C26D-4E99-9042-F21D0A976A9E}" srcOrd="1" destOrd="0" presId="urn:microsoft.com/office/officeart/2005/8/layout/hierarchy3"/>
    <dgm:cxn modelId="{E52B3945-2235-497E-BCEF-B7DAAAA46300}" type="presParOf" srcId="{6AAF9AFD-2DF6-4306-A655-6AFF8D08992E}" destId="{181DCC73-3569-4A90-9B06-1715AC0118AE}" srcOrd="2" destOrd="0" presId="urn:microsoft.com/office/officeart/2005/8/layout/hierarchy3"/>
    <dgm:cxn modelId="{12E2A3A2-AA10-46FF-BE7A-CAAFDF3125F4}" type="presParOf" srcId="{6AAF9AFD-2DF6-4306-A655-6AFF8D08992E}" destId="{805FF05B-A5F2-4C15-979A-FF8E647DF00A}" srcOrd="3" destOrd="0" presId="urn:microsoft.com/office/officeart/2005/8/layout/hierarchy3"/>
    <dgm:cxn modelId="{DD61A332-CF0B-40CF-B1C7-D8F922237A89}" type="presParOf" srcId="{9298E8CC-42CA-44C0-BB21-F8F39DFCF8C8}" destId="{C6882CA2-8AE1-4757-B6A3-98BCBE6CF4AD}" srcOrd="2" destOrd="0" presId="urn:microsoft.com/office/officeart/2005/8/layout/hierarchy3"/>
    <dgm:cxn modelId="{3EFD1681-217D-4DE6-9E31-8A9F5544462D}" type="presParOf" srcId="{C6882CA2-8AE1-4757-B6A3-98BCBE6CF4AD}" destId="{660D30D7-CD91-40F1-AA06-B183D83E1F9C}" srcOrd="0" destOrd="0" presId="urn:microsoft.com/office/officeart/2005/8/layout/hierarchy3"/>
    <dgm:cxn modelId="{AB8D19FD-9E3A-46A0-B587-DBB1089D95A7}" type="presParOf" srcId="{660D30D7-CD91-40F1-AA06-B183D83E1F9C}" destId="{F9B59D09-6629-45EF-AF59-13D0BA26012C}" srcOrd="0" destOrd="0" presId="urn:microsoft.com/office/officeart/2005/8/layout/hierarchy3"/>
    <dgm:cxn modelId="{9B2CB615-4B42-44F3-9642-99C92CA2396D}" type="presParOf" srcId="{660D30D7-CD91-40F1-AA06-B183D83E1F9C}" destId="{66BB3ED1-2859-4794-97C9-AE06AA993267}" srcOrd="1" destOrd="0" presId="urn:microsoft.com/office/officeart/2005/8/layout/hierarchy3"/>
    <dgm:cxn modelId="{C082E0E8-0343-40B1-9EF3-1F8B4BDB1D97}" type="presParOf" srcId="{C6882CA2-8AE1-4757-B6A3-98BCBE6CF4AD}" destId="{CA35BEC3-143D-4355-950C-5094C95384B1}" srcOrd="1" destOrd="0" presId="urn:microsoft.com/office/officeart/2005/8/layout/hierarchy3"/>
    <dgm:cxn modelId="{8A04CE75-9692-4739-9823-4DFE5C091345}" type="presParOf" srcId="{CA35BEC3-143D-4355-950C-5094C95384B1}" destId="{2CCA1829-00F2-438A-A894-0A744C8AA349}" srcOrd="0" destOrd="0" presId="urn:microsoft.com/office/officeart/2005/8/layout/hierarchy3"/>
    <dgm:cxn modelId="{46AB083A-3B40-4C68-97AD-10CC0C458772}" type="presParOf" srcId="{CA35BEC3-143D-4355-950C-5094C95384B1}" destId="{505C6978-85B4-43D1-A7AB-B4C918522EBE}" srcOrd="1" destOrd="0" presId="urn:microsoft.com/office/officeart/2005/8/layout/hierarchy3"/>
    <dgm:cxn modelId="{A0EA32D2-0519-4F9D-8A99-974751409706}" type="presParOf" srcId="{CA35BEC3-143D-4355-950C-5094C95384B1}" destId="{014A6F60-AF8E-43E0-A6FA-B07CBEE9C435}" srcOrd="2" destOrd="0" presId="urn:microsoft.com/office/officeart/2005/8/layout/hierarchy3"/>
    <dgm:cxn modelId="{D78C084D-23CF-473D-9E9F-69A959F364E9}" type="presParOf" srcId="{CA35BEC3-143D-4355-950C-5094C95384B1}" destId="{034133FC-8CBB-419C-BAFF-A40B2AE60A02}" srcOrd="3" destOrd="0" presId="urn:microsoft.com/office/officeart/2005/8/layout/hierarchy3"/>
    <dgm:cxn modelId="{003C510C-9D46-4155-ABE8-AB1780925488}" type="presParOf" srcId="{CA35BEC3-143D-4355-950C-5094C95384B1}" destId="{4DA79731-3E04-4EC3-B689-08325EED2932}" srcOrd="4" destOrd="0" presId="urn:microsoft.com/office/officeart/2005/8/layout/hierarchy3"/>
    <dgm:cxn modelId="{E67AE31F-8EE4-4B0F-BD44-5515DF70AD1B}" type="presParOf" srcId="{CA35BEC3-143D-4355-950C-5094C95384B1}" destId="{90B54E93-8BB2-42D4-A8FF-1AC88325E161}"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5A152FF-E841-4F36-A482-108F807FBCD8}" type="doc">
      <dgm:prSet loTypeId="urn:microsoft.com/office/officeart/2005/8/layout/hProcess4" loCatId="process" qsTypeId="urn:microsoft.com/office/officeart/2005/8/quickstyle/simple4" qsCatId="simple" csTypeId="urn:microsoft.com/office/officeart/2005/8/colors/colorful5" csCatId="colorful" phldr="1"/>
      <dgm:spPr/>
      <dgm:t>
        <a:bodyPr/>
        <a:lstStyle/>
        <a:p>
          <a:endParaRPr lang="es-MX"/>
        </a:p>
      </dgm:t>
    </dgm:pt>
    <dgm:pt modelId="{3448921D-9329-4C06-82A2-EC89C1CF0ABE}">
      <dgm:prSet phldrT="[Texto]" custT="1"/>
      <dgm:spPr/>
      <dgm:t>
        <a:bodyPr/>
        <a:lstStyle/>
        <a:p>
          <a:r>
            <a:rPr lang="es-MX" sz="3600" b="1" dirty="0" smtClean="0">
              <a:solidFill>
                <a:schemeClr val="tx1"/>
              </a:solidFill>
            </a:rPr>
            <a:t>ETAPAS HISTORICAS</a:t>
          </a:r>
          <a:endParaRPr lang="es-MX" sz="3600" b="1" dirty="0">
            <a:solidFill>
              <a:schemeClr val="tx1"/>
            </a:solidFill>
          </a:endParaRPr>
        </a:p>
      </dgm:t>
    </dgm:pt>
    <dgm:pt modelId="{62069B8D-1E93-44C4-95DD-D5FC5943CC29}" type="parTrans" cxnId="{E9EFCDC5-E3FE-4398-89C2-C8CF18A85692}">
      <dgm:prSet/>
      <dgm:spPr/>
      <dgm:t>
        <a:bodyPr/>
        <a:lstStyle/>
        <a:p>
          <a:endParaRPr lang="es-MX" sz="2000" b="1">
            <a:solidFill>
              <a:schemeClr val="tx1"/>
            </a:solidFill>
          </a:endParaRPr>
        </a:p>
      </dgm:t>
    </dgm:pt>
    <dgm:pt modelId="{1AF0280B-A06F-40E2-A446-BC86151F1CE9}" type="sibTrans" cxnId="{E9EFCDC5-E3FE-4398-89C2-C8CF18A85692}">
      <dgm:prSet/>
      <dgm:spPr/>
      <dgm:t>
        <a:bodyPr/>
        <a:lstStyle/>
        <a:p>
          <a:endParaRPr lang="es-MX" sz="2000" b="1">
            <a:solidFill>
              <a:schemeClr val="tx1"/>
            </a:solidFill>
          </a:endParaRPr>
        </a:p>
      </dgm:t>
    </dgm:pt>
    <dgm:pt modelId="{5FD727EB-5729-430B-96D2-E1C8AA530B0C}">
      <dgm:prSet phldrT="[Texto]" custT="1"/>
      <dgm:spPr/>
      <dgm:t>
        <a:bodyPr/>
        <a:lstStyle/>
        <a:p>
          <a:r>
            <a:rPr lang="es-MX" sz="2800" b="1" smtClean="0">
              <a:solidFill>
                <a:schemeClr val="tx1"/>
              </a:solidFill>
            </a:rPr>
            <a:t>Preclásico</a:t>
          </a:r>
          <a:endParaRPr lang="es-MX" sz="2800" b="1" dirty="0">
            <a:solidFill>
              <a:schemeClr val="tx1"/>
            </a:solidFill>
          </a:endParaRPr>
        </a:p>
      </dgm:t>
    </dgm:pt>
    <dgm:pt modelId="{74C8060C-505B-48AD-887E-27577EDA3F52}" type="parTrans" cxnId="{8F637789-4B05-4CBA-9666-3B7356C2BAF9}">
      <dgm:prSet/>
      <dgm:spPr/>
      <dgm:t>
        <a:bodyPr/>
        <a:lstStyle/>
        <a:p>
          <a:endParaRPr lang="es-MX" sz="2000" b="1">
            <a:solidFill>
              <a:schemeClr val="tx1"/>
            </a:solidFill>
          </a:endParaRPr>
        </a:p>
      </dgm:t>
    </dgm:pt>
    <dgm:pt modelId="{8A9F509D-D16C-4F46-AD25-F80AE127F4B7}" type="sibTrans" cxnId="{8F637789-4B05-4CBA-9666-3B7356C2BAF9}">
      <dgm:prSet/>
      <dgm:spPr/>
      <dgm:t>
        <a:bodyPr/>
        <a:lstStyle/>
        <a:p>
          <a:endParaRPr lang="es-MX" sz="2000" b="1">
            <a:solidFill>
              <a:schemeClr val="tx1"/>
            </a:solidFill>
          </a:endParaRPr>
        </a:p>
      </dgm:t>
    </dgm:pt>
    <dgm:pt modelId="{2898CECA-45E7-4E73-85DF-9B21493B447B}">
      <dgm:prSet phldrT="[Texto]" custT="1"/>
      <dgm:spPr/>
      <dgm:t>
        <a:bodyPr/>
        <a:lstStyle/>
        <a:p>
          <a:r>
            <a:rPr lang="es-MX" sz="2800" b="1" smtClean="0">
              <a:solidFill>
                <a:schemeClr val="tx1"/>
              </a:solidFill>
            </a:rPr>
            <a:t>Clásico</a:t>
          </a:r>
          <a:endParaRPr lang="es-MX" sz="2800" b="1" dirty="0">
            <a:solidFill>
              <a:schemeClr val="tx1"/>
            </a:solidFill>
          </a:endParaRPr>
        </a:p>
      </dgm:t>
    </dgm:pt>
    <dgm:pt modelId="{F9E93562-254A-4F60-9205-10DABDC941B7}" type="parTrans" cxnId="{DB04C4DC-2D84-46C0-9A4F-2B0EF2BB1277}">
      <dgm:prSet/>
      <dgm:spPr/>
      <dgm:t>
        <a:bodyPr/>
        <a:lstStyle/>
        <a:p>
          <a:endParaRPr lang="es-MX" sz="2000" b="1">
            <a:solidFill>
              <a:schemeClr val="tx1"/>
            </a:solidFill>
          </a:endParaRPr>
        </a:p>
      </dgm:t>
    </dgm:pt>
    <dgm:pt modelId="{873DCAC3-6AD5-471E-A1A1-C598BF022BB8}" type="sibTrans" cxnId="{DB04C4DC-2D84-46C0-9A4F-2B0EF2BB1277}">
      <dgm:prSet/>
      <dgm:spPr/>
      <dgm:t>
        <a:bodyPr/>
        <a:lstStyle/>
        <a:p>
          <a:endParaRPr lang="es-MX" sz="2000" b="1">
            <a:solidFill>
              <a:schemeClr val="tx1"/>
            </a:solidFill>
          </a:endParaRPr>
        </a:p>
      </dgm:t>
    </dgm:pt>
    <dgm:pt modelId="{8C09D3DD-1039-4675-8C3E-3D296D7A5D47}">
      <dgm:prSet phldrT="[Texto]" custT="1"/>
      <dgm:spPr/>
      <dgm:t>
        <a:bodyPr/>
        <a:lstStyle/>
        <a:p>
          <a:r>
            <a:rPr lang="es-MX" sz="3600" b="1" smtClean="0">
              <a:solidFill>
                <a:schemeClr val="tx1"/>
              </a:solidFill>
            </a:rPr>
            <a:t>DERECHO MAYA</a:t>
          </a:r>
          <a:endParaRPr lang="es-MX" sz="3600" b="1" dirty="0">
            <a:solidFill>
              <a:schemeClr val="tx1"/>
            </a:solidFill>
          </a:endParaRPr>
        </a:p>
      </dgm:t>
    </dgm:pt>
    <dgm:pt modelId="{EAC730BB-5F33-4CF6-B579-1625FEF0A488}" type="parTrans" cxnId="{24156EA8-9BEF-40F3-A49A-8E397C39499A}">
      <dgm:prSet/>
      <dgm:spPr/>
      <dgm:t>
        <a:bodyPr/>
        <a:lstStyle/>
        <a:p>
          <a:endParaRPr lang="es-MX" sz="2000" b="1">
            <a:solidFill>
              <a:schemeClr val="tx1"/>
            </a:solidFill>
          </a:endParaRPr>
        </a:p>
      </dgm:t>
    </dgm:pt>
    <dgm:pt modelId="{0DEA420C-5621-4617-8FE8-1763442432A3}" type="sibTrans" cxnId="{24156EA8-9BEF-40F3-A49A-8E397C39499A}">
      <dgm:prSet/>
      <dgm:spPr/>
      <dgm:t>
        <a:bodyPr/>
        <a:lstStyle/>
        <a:p>
          <a:endParaRPr lang="es-MX" sz="2000" b="1">
            <a:solidFill>
              <a:schemeClr val="tx1"/>
            </a:solidFill>
          </a:endParaRPr>
        </a:p>
      </dgm:t>
    </dgm:pt>
    <dgm:pt modelId="{9DA2ABFF-D702-4964-95CD-E7C5D0E2C518}">
      <dgm:prSet phldrT="[Texto]" custT="1"/>
      <dgm:spPr/>
      <dgm:t>
        <a:bodyPr/>
        <a:lstStyle/>
        <a:p>
          <a:r>
            <a:rPr lang="es-MX" sz="2000" b="1" smtClean="0">
              <a:ln w="18000">
                <a:prstDash val="solid"/>
                <a:miter lim="800000"/>
              </a:ln>
              <a:solidFill>
                <a:schemeClr val="tx1"/>
              </a:solidFill>
              <a:effectLst/>
            </a:rPr>
            <a:t>El derecho penal era severo (en bigamia).</a:t>
          </a:r>
          <a:endParaRPr lang="es-MX" sz="2000" b="1" dirty="0">
            <a:ln w="18000">
              <a:prstDash val="solid"/>
              <a:miter lim="800000"/>
            </a:ln>
            <a:solidFill>
              <a:schemeClr val="tx1"/>
            </a:solidFill>
            <a:effectLst/>
          </a:endParaRPr>
        </a:p>
      </dgm:t>
    </dgm:pt>
    <dgm:pt modelId="{FF18A4B2-559F-4CF0-8179-6E76359713A3}" type="parTrans" cxnId="{45C2061B-2B39-476C-A2D3-84CFD56FC585}">
      <dgm:prSet/>
      <dgm:spPr/>
      <dgm:t>
        <a:bodyPr/>
        <a:lstStyle/>
        <a:p>
          <a:endParaRPr lang="es-MX" sz="2000" b="1">
            <a:solidFill>
              <a:schemeClr val="tx1"/>
            </a:solidFill>
          </a:endParaRPr>
        </a:p>
      </dgm:t>
    </dgm:pt>
    <dgm:pt modelId="{389996A2-4623-4053-9E5C-E94B085A59D7}" type="sibTrans" cxnId="{45C2061B-2B39-476C-A2D3-84CFD56FC585}">
      <dgm:prSet/>
      <dgm:spPr/>
      <dgm:t>
        <a:bodyPr/>
        <a:lstStyle/>
        <a:p>
          <a:endParaRPr lang="es-MX" sz="2000" b="1">
            <a:solidFill>
              <a:schemeClr val="tx1"/>
            </a:solidFill>
          </a:endParaRPr>
        </a:p>
      </dgm:t>
    </dgm:pt>
    <dgm:pt modelId="{34C10088-A14F-4C42-8AB2-29AEA19564CB}">
      <dgm:prSet phldrT="[Texto]" custT="1"/>
      <dgm:spPr/>
      <dgm:t>
        <a:bodyPr/>
        <a:lstStyle/>
        <a:p>
          <a:r>
            <a:rPr lang="es-MX" sz="1600" b="1" dirty="0" smtClean="0">
              <a:ln w="18000">
                <a:prstDash val="solid"/>
                <a:miter lim="800000"/>
              </a:ln>
              <a:solidFill>
                <a:schemeClr val="tx1"/>
              </a:solidFill>
              <a:effectLst/>
            </a:rPr>
            <a:t>En caso de homicidio intencional se aplica la pena del Talión (salvo si era menor se aplicaba la esclavitud).</a:t>
          </a:r>
          <a:endParaRPr lang="es-MX" sz="1600" b="1" dirty="0">
            <a:ln w="18000">
              <a:prstDash val="solid"/>
              <a:miter lim="800000"/>
            </a:ln>
            <a:solidFill>
              <a:schemeClr val="tx1"/>
            </a:solidFill>
            <a:effectLst/>
          </a:endParaRPr>
        </a:p>
      </dgm:t>
    </dgm:pt>
    <dgm:pt modelId="{31D0ECCA-0434-4178-BF21-94757C876F6C}" type="parTrans" cxnId="{ACC73FF5-6EFF-4302-9CB0-A11E9CE55369}">
      <dgm:prSet/>
      <dgm:spPr/>
      <dgm:t>
        <a:bodyPr/>
        <a:lstStyle/>
        <a:p>
          <a:endParaRPr lang="es-MX" sz="2000" b="1">
            <a:solidFill>
              <a:schemeClr val="tx1"/>
            </a:solidFill>
          </a:endParaRPr>
        </a:p>
      </dgm:t>
    </dgm:pt>
    <dgm:pt modelId="{7AE722E7-D728-44D0-A72F-E15AD320C9FD}" type="sibTrans" cxnId="{ACC73FF5-6EFF-4302-9CB0-A11E9CE55369}">
      <dgm:prSet/>
      <dgm:spPr/>
      <dgm:t>
        <a:bodyPr/>
        <a:lstStyle/>
        <a:p>
          <a:endParaRPr lang="es-MX" sz="2000" b="1">
            <a:solidFill>
              <a:schemeClr val="tx1"/>
            </a:solidFill>
          </a:endParaRPr>
        </a:p>
      </dgm:t>
    </dgm:pt>
    <dgm:pt modelId="{6C7C05E2-D5EA-4167-837C-4E0DD4CA46ED}">
      <dgm:prSet phldrT="[Texto]" custT="1"/>
      <dgm:spPr/>
      <dgm:t>
        <a:bodyPr/>
        <a:lstStyle/>
        <a:p>
          <a:r>
            <a:rPr lang="es-MX" sz="2800" b="1" smtClean="0">
              <a:solidFill>
                <a:schemeClr val="tx1"/>
              </a:solidFill>
            </a:rPr>
            <a:t>Posclásico</a:t>
          </a:r>
          <a:endParaRPr lang="es-MX" sz="2800" b="1" dirty="0">
            <a:solidFill>
              <a:schemeClr val="tx1"/>
            </a:solidFill>
          </a:endParaRPr>
        </a:p>
      </dgm:t>
    </dgm:pt>
    <dgm:pt modelId="{9549BDEF-645D-40BD-B4CF-4B9F965DF632}" type="parTrans" cxnId="{EB4785DF-9835-4294-9121-1F765020DF25}">
      <dgm:prSet/>
      <dgm:spPr/>
      <dgm:t>
        <a:bodyPr/>
        <a:lstStyle/>
        <a:p>
          <a:endParaRPr lang="es-MX" sz="2000" b="1">
            <a:solidFill>
              <a:schemeClr val="tx1"/>
            </a:solidFill>
          </a:endParaRPr>
        </a:p>
      </dgm:t>
    </dgm:pt>
    <dgm:pt modelId="{2BE211D0-40F8-4E56-8318-B71A0FB38E0B}" type="sibTrans" cxnId="{EB4785DF-9835-4294-9121-1F765020DF25}">
      <dgm:prSet/>
      <dgm:spPr/>
      <dgm:t>
        <a:bodyPr/>
        <a:lstStyle/>
        <a:p>
          <a:endParaRPr lang="es-MX" sz="2000" b="1">
            <a:solidFill>
              <a:schemeClr val="tx1"/>
            </a:solidFill>
          </a:endParaRPr>
        </a:p>
      </dgm:t>
    </dgm:pt>
    <dgm:pt modelId="{7F9F6C12-6F8F-4C92-AC08-8DDD75C933C2}">
      <dgm:prSet custT="1"/>
      <dgm:spPr/>
      <dgm:t>
        <a:bodyPr/>
        <a:lstStyle/>
        <a:p>
          <a:r>
            <a:rPr lang="es-MX" sz="2000" b="1" smtClean="0">
              <a:ln w="12700">
                <a:prstDash val="solid"/>
              </a:ln>
              <a:solidFill>
                <a:schemeClr val="tx1"/>
              </a:solidFill>
              <a:effectLst/>
            </a:rPr>
            <a:t>Para la violación se establece la Lapidación.</a:t>
          </a:r>
          <a:endParaRPr lang="es-MX" sz="2000" b="1" dirty="0">
            <a:ln w="12700">
              <a:prstDash val="solid"/>
            </a:ln>
            <a:solidFill>
              <a:schemeClr val="tx1"/>
            </a:solidFill>
            <a:effectLst/>
          </a:endParaRPr>
        </a:p>
      </dgm:t>
    </dgm:pt>
    <dgm:pt modelId="{964E4952-BFAF-47CF-9BFE-A662290BC8AC}" type="parTrans" cxnId="{29D8DF63-8E84-4177-B59B-3ADDD146E98D}">
      <dgm:prSet/>
      <dgm:spPr/>
      <dgm:t>
        <a:bodyPr/>
        <a:lstStyle/>
        <a:p>
          <a:endParaRPr lang="es-MX" sz="2000" b="1">
            <a:solidFill>
              <a:schemeClr val="tx1"/>
            </a:solidFill>
          </a:endParaRPr>
        </a:p>
      </dgm:t>
    </dgm:pt>
    <dgm:pt modelId="{001A68CC-BFE2-4A35-BEC6-3F837DE8B00E}" type="sibTrans" cxnId="{29D8DF63-8E84-4177-B59B-3ADDD146E98D}">
      <dgm:prSet/>
      <dgm:spPr/>
      <dgm:t>
        <a:bodyPr/>
        <a:lstStyle/>
        <a:p>
          <a:endParaRPr lang="es-MX" sz="2000" b="1">
            <a:solidFill>
              <a:schemeClr val="tx1"/>
            </a:solidFill>
          </a:endParaRPr>
        </a:p>
      </dgm:t>
    </dgm:pt>
    <dgm:pt modelId="{D0A2F65C-1E00-49F9-B0BC-AD86E2BE6ECF}">
      <dgm:prSet custT="1"/>
      <dgm:spPr/>
      <dgm:t>
        <a:bodyPr/>
        <a:lstStyle/>
        <a:p>
          <a:r>
            <a:rPr lang="es-MX" sz="1800" b="1" smtClean="0">
              <a:ln w="12700">
                <a:prstDash val="solid"/>
              </a:ln>
              <a:solidFill>
                <a:schemeClr val="tx1"/>
              </a:solidFill>
              <a:effectLst/>
            </a:rPr>
            <a:t>El robo se sancionaba, grabándose en la cara de los ladrones los símbolos de su delito.</a:t>
          </a:r>
          <a:endParaRPr lang="es-ES" sz="1800" b="1" dirty="0">
            <a:ln w="12700">
              <a:prstDash val="solid"/>
            </a:ln>
            <a:solidFill>
              <a:schemeClr val="tx1"/>
            </a:solidFill>
            <a:effectLst/>
          </a:endParaRPr>
        </a:p>
      </dgm:t>
    </dgm:pt>
    <dgm:pt modelId="{56AECB1E-CB90-4753-AD40-F6B023A7C815}" type="parTrans" cxnId="{7FC1D601-7917-4541-8D93-68687CA8A265}">
      <dgm:prSet/>
      <dgm:spPr/>
      <dgm:t>
        <a:bodyPr/>
        <a:lstStyle/>
        <a:p>
          <a:endParaRPr lang="es-MX" sz="2000" b="1">
            <a:solidFill>
              <a:schemeClr val="tx1"/>
            </a:solidFill>
          </a:endParaRPr>
        </a:p>
      </dgm:t>
    </dgm:pt>
    <dgm:pt modelId="{18C0890B-4BB1-4595-802E-A0BE61A062B0}" type="sibTrans" cxnId="{7FC1D601-7917-4541-8D93-68687CA8A265}">
      <dgm:prSet/>
      <dgm:spPr/>
      <dgm:t>
        <a:bodyPr/>
        <a:lstStyle/>
        <a:p>
          <a:endParaRPr lang="es-MX" sz="2000" b="1">
            <a:solidFill>
              <a:schemeClr val="tx1"/>
            </a:solidFill>
          </a:endParaRPr>
        </a:p>
      </dgm:t>
    </dgm:pt>
    <dgm:pt modelId="{92E81445-C116-4CF0-AB28-078BFAA8FB33}" type="pres">
      <dgm:prSet presAssocID="{B5A152FF-E841-4F36-A482-108F807FBCD8}" presName="Name0" presStyleCnt="0">
        <dgm:presLayoutVars>
          <dgm:dir/>
          <dgm:animLvl val="lvl"/>
          <dgm:resizeHandles val="exact"/>
        </dgm:presLayoutVars>
      </dgm:prSet>
      <dgm:spPr/>
      <dgm:t>
        <a:bodyPr/>
        <a:lstStyle/>
        <a:p>
          <a:endParaRPr lang="es-MX"/>
        </a:p>
      </dgm:t>
    </dgm:pt>
    <dgm:pt modelId="{74427FC6-3799-4FD7-A15E-51941BFEA4E1}" type="pres">
      <dgm:prSet presAssocID="{B5A152FF-E841-4F36-A482-108F807FBCD8}" presName="tSp" presStyleCnt="0"/>
      <dgm:spPr/>
    </dgm:pt>
    <dgm:pt modelId="{F0A728D7-ABFD-47A9-8271-062579DEF4D6}" type="pres">
      <dgm:prSet presAssocID="{B5A152FF-E841-4F36-A482-108F807FBCD8}" presName="bSp" presStyleCnt="0"/>
      <dgm:spPr/>
    </dgm:pt>
    <dgm:pt modelId="{103CDCD9-CD0B-4D3F-A329-A31A63ED23EB}" type="pres">
      <dgm:prSet presAssocID="{B5A152FF-E841-4F36-A482-108F807FBCD8}" presName="process" presStyleCnt="0"/>
      <dgm:spPr/>
    </dgm:pt>
    <dgm:pt modelId="{4BADD2E6-58A1-4ACF-B14D-A0C1CE4A37B1}" type="pres">
      <dgm:prSet presAssocID="{3448921D-9329-4C06-82A2-EC89C1CF0ABE}" presName="composite1" presStyleCnt="0"/>
      <dgm:spPr/>
    </dgm:pt>
    <dgm:pt modelId="{A5231FE7-2DEF-44DB-9A31-6B8DB24E3245}" type="pres">
      <dgm:prSet presAssocID="{3448921D-9329-4C06-82A2-EC89C1CF0ABE}" presName="dummyNode1" presStyleLbl="node1" presStyleIdx="0" presStyleCnt="3"/>
      <dgm:spPr/>
    </dgm:pt>
    <dgm:pt modelId="{E2468CA0-9BC7-4C99-99AC-7258A0B68ACC}" type="pres">
      <dgm:prSet presAssocID="{3448921D-9329-4C06-82A2-EC89C1CF0ABE}" presName="childNode1" presStyleLbl="bgAcc1" presStyleIdx="0" presStyleCnt="3">
        <dgm:presLayoutVars>
          <dgm:bulletEnabled val="1"/>
        </dgm:presLayoutVars>
      </dgm:prSet>
      <dgm:spPr/>
      <dgm:t>
        <a:bodyPr/>
        <a:lstStyle/>
        <a:p>
          <a:endParaRPr lang="es-MX"/>
        </a:p>
      </dgm:t>
    </dgm:pt>
    <dgm:pt modelId="{41843971-01C4-486C-9C74-6C5D2DF1F252}" type="pres">
      <dgm:prSet presAssocID="{3448921D-9329-4C06-82A2-EC89C1CF0ABE}" presName="childNode1tx" presStyleLbl="bgAcc1" presStyleIdx="0" presStyleCnt="3">
        <dgm:presLayoutVars>
          <dgm:bulletEnabled val="1"/>
        </dgm:presLayoutVars>
      </dgm:prSet>
      <dgm:spPr/>
      <dgm:t>
        <a:bodyPr/>
        <a:lstStyle/>
        <a:p>
          <a:endParaRPr lang="es-MX"/>
        </a:p>
      </dgm:t>
    </dgm:pt>
    <dgm:pt modelId="{707FC853-CCA1-4762-A40B-EAB507B39CB7}" type="pres">
      <dgm:prSet presAssocID="{3448921D-9329-4C06-82A2-EC89C1CF0ABE}" presName="parentNode1" presStyleLbl="node1" presStyleIdx="0" presStyleCnt="3" custLinFactNeighborX="-562" custLinFactNeighborY="-34644">
        <dgm:presLayoutVars>
          <dgm:chMax val="1"/>
          <dgm:bulletEnabled val="1"/>
        </dgm:presLayoutVars>
      </dgm:prSet>
      <dgm:spPr/>
      <dgm:t>
        <a:bodyPr/>
        <a:lstStyle/>
        <a:p>
          <a:endParaRPr lang="es-MX"/>
        </a:p>
      </dgm:t>
    </dgm:pt>
    <dgm:pt modelId="{84E45029-D45D-4FAA-AB69-DCFD8EAE68A0}" type="pres">
      <dgm:prSet presAssocID="{3448921D-9329-4C06-82A2-EC89C1CF0ABE}" presName="connSite1" presStyleCnt="0"/>
      <dgm:spPr/>
    </dgm:pt>
    <dgm:pt modelId="{FBE9AD44-505C-4614-8082-C25F3F3B2062}" type="pres">
      <dgm:prSet presAssocID="{1AF0280B-A06F-40E2-A446-BC86151F1CE9}" presName="Name9" presStyleLbl="sibTrans2D1" presStyleIdx="0" presStyleCnt="2" custAng="21210623"/>
      <dgm:spPr/>
      <dgm:t>
        <a:bodyPr/>
        <a:lstStyle/>
        <a:p>
          <a:endParaRPr lang="es-MX"/>
        </a:p>
      </dgm:t>
    </dgm:pt>
    <dgm:pt modelId="{352862F8-B291-44FB-AD93-11CF3F791E2D}" type="pres">
      <dgm:prSet presAssocID="{8C09D3DD-1039-4675-8C3E-3D296D7A5D47}" presName="composite2" presStyleCnt="0"/>
      <dgm:spPr/>
    </dgm:pt>
    <dgm:pt modelId="{46A0CA7B-666B-4B87-966A-6EFFB7D035FE}" type="pres">
      <dgm:prSet presAssocID="{8C09D3DD-1039-4675-8C3E-3D296D7A5D47}" presName="dummyNode2" presStyleLbl="node1" presStyleIdx="0" presStyleCnt="3"/>
      <dgm:spPr/>
    </dgm:pt>
    <dgm:pt modelId="{AA7F0AFA-D093-44B9-83C6-7C4B9B82753B}" type="pres">
      <dgm:prSet presAssocID="{8C09D3DD-1039-4675-8C3E-3D296D7A5D47}" presName="childNode2" presStyleLbl="bgAcc1" presStyleIdx="1" presStyleCnt="3">
        <dgm:presLayoutVars>
          <dgm:bulletEnabled val="1"/>
        </dgm:presLayoutVars>
      </dgm:prSet>
      <dgm:spPr/>
      <dgm:t>
        <a:bodyPr/>
        <a:lstStyle/>
        <a:p>
          <a:endParaRPr lang="es-MX"/>
        </a:p>
      </dgm:t>
    </dgm:pt>
    <dgm:pt modelId="{D8EE8797-97D8-4DE5-9ED6-C0178EAD2852}" type="pres">
      <dgm:prSet presAssocID="{8C09D3DD-1039-4675-8C3E-3D296D7A5D47}" presName="childNode2tx" presStyleLbl="bgAcc1" presStyleIdx="1" presStyleCnt="3">
        <dgm:presLayoutVars>
          <dgm:bulletEnabled val="1"/>
        </dgm:presLayoutVars>
      </dgm:prSet>
      <dgm:spPr/>
      <dgm:t>
        <a:bodyPr/>
        <a:lstStyle/>
        <a:p>
          <a:endParaRPr lang="es-MX"/>
        </a:p>
      </dgm:t>
    </dgm:pt>
    <dgm:pt modelId="{036BFD52-C577-4FC7-A013-32BD6EA85A8E}" type="pres">
      <dgm:prSet presAssocID="{8C09D3DD-1039-4675-8C3E-3D296D7A5D47}" presName="parentNode2" presStyleLbl="node1" presStyleIdx="1" presStyleCnt="3">
        <dgm:presLayoutVars>
          <dgm:chMax val="0"/>
          <dgm:bulletEnabled val="1"/>
        </dgm:presLayoutVars>
      </dgm:prSet>
      <dgm:spPr/>
      <dgm:t>
        <a:bodyPr/>
        <a:lstStyle/>
        <a:p>
          <a:endParaRPr lang="es-MX"/>
        </a:p>
      </dgm:t>
    </dgm:pt>
    <dgm:pt modelId="{6E5C700F-A7E3-4DDD-87E4-CD76DC5C58E7}" type="pres">
      <dgm:prSet presAssocID="{8C09D3DD-1039-4675-8C3E-3D296D7A5D47}" presName="connSite2" presStyleCnt="0"/>
      <dgm:spPr/>
    </dgm:pt>
    <dgm:pt modelId="{8002B24A-78AB-49C3-B852-D9E6591C3A62}" type="pres">
      <dgm:prSet presAssocID="{0DEA420C-5621-4617-8FE8-1763442432A3}" presName="Name18" presStyleLbl="sibTrans2D1" presStyleIdx="1" presStyleCnt="2" custAng="466440"/>
      <dgm:spPr/>
      <dgm:t>
        <a:bodyPr/>
        <a:lstStyle/>
        <a:p>
          <a:endParaRPr lang="es-MX"/>
        </a:p>
      </dgm:t>
    </dgm:pt>
    <dgm:pt modelId="{FEF6B871-F666-49B8-99D2-A498F8A3214B}" type="pres">
      <dgm:prSet presAssocID="{34C10088-A14F-4C42-8AB2-29AEA19564CB}" presName="composite1" presStyleCnt="0"/>
      <dgm:spPr/>
    </dgm:pt>
    <dgm:pt modelId="{2AED615F-4764-417F-8800-228EBA81163F}" type="pres">
      <dgm:prSet presAssocID="{34C10088-A14F-4C42-8AB2-29AEA19564CB}" presName="dummyNode1" presStyleLbl="node1" presStyleIdx="1" presStyleCnt="3"/>
      <dgm:spPr/>
    </dgm:pt>
    <dgm:pt modelId="{C3E4A571-3918-418B-BCC1-12F8691781DA}" type="pres">
      <dgm:prSet presAssocID="{34C10088-A14F-4C42-8AB2-29AEA19564CB}" presName="childNode1" presStyleLbl="bgAcc1" presStyleIdx="2" presStyleCnt="3">
        <dgm:presLayoutVars>
          <dgm:bulletEnabled val="1"/>
        </dgm:presLayoutVars>
      </dgm:prSet>
      <dgm:spPr/>
      <dgm:t>
        <a:bodyPr/>
        <a:lstStyle/>
        <a:p>
          <a:endParaRPr lang="es-MX"/>
        </a:p>
      </dgm:t>
    </dgm:pt>
    <dgm:pt modelId="{7D373C34-DF79-489A-9989-28B4B51150AF}" type="pres">
      <dgm:prSet presAssocID="{34C10088-A14F-4C42-8AB2-29AEA19564CB}" presName="childNode1tx" presStyleLbl="bgAcc1" presStyleIdx="2" presStyleCnt="3">
        <dgm:presLayoutVars>
          <dgm:bulletEnabled val="1"/>
        </dgm:presLayoutVars>
      </dgm:prSet>
      <dgm:spPr/>
      <dgm:t>
        <a:bodyPr/>
        <a:lstStyle/>
        <a:p>
          <a:endParaRPr lang="es-MX"/>
        </a:p>
      </dgm:t>
    </dgm:pt>
    <dgm:pt modelId="{88D631A7-4829-433D-9650-019D47EE53DB}" type="pres">
      <dgm:prSet presAssocID="{34C10088-A14F-4C42-8AB2-29AEA19564CB}" presName="parentNode1" presStyleLbl="node1" presStyleIdx="2" presStyleCnt="3" custLinFactNeighborX="-17714" custLinFactNeighborY="-72824">
        <dgm:presLayoutVars>
          <dgm:chMax val="1"/>
          <dgm:bulletEnabled val="1"/>
        </dgm:presLayoutVars>
      </dgm:prSet>
      <dgm:spPr/>
      <dgm:t>
        <a:bodyPr/>
        <a:lstStyle/>
        <a:p>
          <a:endParaRPr lang="es-MX"/>
        </a:p>
      </dgm:t>
    </dgm:pt>
    <dgm:pt modelId="{0912671B-FCD1-4E87-95C0-10689C31A92C}" type="pres">
      <dgm:prSet presAssocID="{34C10088-A14F-4C42-8AB2-29AEA19564CB}" presName="connSite1" presStyleCnt="0"/>
      <dgm:spPr/>
    </dgm:pt>
  </dgm:ptLst>
  <dgm:cxnLst>
    <dgm:cxn modelId="{8F637789-4B05-4CBA-9666-3B7356C2BAF9}" srcId="{3448921D-9329-4C06-82A2-EC89C1CF0ABE}" destId="{5FD727EB-5729-430B-96D2-E1C8AA530B0C}" srcOrd="0" destOrd="0" parTransId="{74C8060C-505B-48AD-887E-27577EDA3F52}" sibTransId="{8A9F509D-D16C-4F46-AD25-F80AE127F4B7}"/>
    <dgm:cxn modelId="{4BE50A47-D398-4B59-9370-CF3505D306DE}" type="presOf" srcId="{8C09D3DD-1039-4675-8C3E-3D296D7A5D47}" destId="{036BFD52-C577-4FC7-A013-32BD6EA85A8E}" srcOrd="0" destOrd="0" presId="urn:microsoft.com/office/officeart/2005/8/layout/hProcess4"/>
    <dgm:cxn modelId="{29D8DF63-8E84-4177-B59B-3ADDD146E98D}" srcId="{8C09D3DD-1039-4675-8C3E-3D296D7A5D47}" destId="{7F9F6C12-6F8F-4C92-AC08-8DDD75C933C2}" srcOrd="1" destOrd="0" parTransId="{964E4952-BFAF-47CF-9BFE-A662290BC8AC}" sibTransId="{001A68CC-BFE2-4A35-BEC6-3F837DE8B00E}"/>
    <dgm:cxn modelId="{DD3A922F-D540-4CDB-8C57-4B87F1427055}" type="presOf" srcId="{B5A152FF-E841-4F36-A482-108F807FBCD8}" destId="{92E81445-C116-4CF0-AB28-078BFAA8FB33}" srcOrd="0" destOrd="0" presId="urn:microsoft.com/office/officeart/2005/8/layout/hProcess4"/>
    <dgm:cxn modelId="{24156EA8-9BEF-40F3-A49A-8E397C39499A}" srcId="{B5A152FF-E841-4F36-A482-108F807FBCD8}" destId="{8C09D3DD-1039-4675-8C3E-3D296D7A5D47}" srcOrd="1" destOrd="0" parTransId="{EAC730BB-5F33-4CF6-B579-1625FEF0A488}" sibTransId="{0DEA420C-5621-4617-8FE8-1763442432A3}"/>
    <dgm:cxn modelId="{F8C78C25-C6DE-451B-93B6-BE38CCBA9F75}" type="presOf" srcId="{D0A2F65C-1E00-49F9-B0BC-AD86E2BE6ECF}" destId="{7D373C34-DF79-489A-9989-28B4B51150AF}" srcOrd="1" destOrd="0" presId="urn:microsoft.com/office/officeart/2005/8/layout/hProcess4"/>
    <dgm:cxn modelId="{E9EFCDC5-E3FE-4398-89C2-C8CF18A85692}" srcId="{B5A152FF-E841-4F36-A482-108F807FBCD8}" destId="{3448921D-9329-4C06-82A2-EC89C1CF0ABE}" srcOrd="0" destOrd="0" parTransId="{62069B8D-1E93-44C4-95DD-D5FC5943CC29}" sibTransId="{1AF0280B-A06F-40E2-A446-BC86151F1CE9}"/>
    <dgm:cxn modelId="{7CD5432A-AD7D-4AAF-8702-03BB78AD8762}" type="presOf" srcId="{7F9F6C12-6F8F-4C92-AC08-8DDD75C933C2}" destId="{D8EE8797-97D8-4DE5-9ED6-C0178EAD2852}" srcOrd="1" destOrd="1" presId="urn:microsoft.com/office/officeart/2005/8/layout/hProcess4"/>
    <dgm:cxn modelId="{ACC73FF5-6EFF-4302-9CB0-A11E9CE55369}" srcId="{B5A152FF-E841-4F36-A482-108F807FBCD8}" destId="{34C10088-A14F-4C42-8AB2-29AEA19564CB}" srcOrd="2" destOrd="0" parTransId="{31D0ECCA-0434-4178-BF21-94757C876F6C}" sibTransId="{7AE722E7-D728-44D0-A72F-E15AD320C9FD}"/>
    <dgm:cxn modelId="{7FC1D601-7917-4541-8D93-68687CA8A265}" srcId="{34C10088-A14F-4C42-8AB2-29AEA19564CB}" destId="{D0A2F65C-1E00-49F9-B0BC-AD86E2BE6ECF}" srcOrd="0" destOrd="0" parTransId="{56AECB1E-CB90-4753-AD40-F6B023A7C815}" sibTransId="{18C0890B-4BB1-4595-802E-A0BE61A062B0}"/>
    <dgm:cxn modelId="{45C2061B-2B39-476C-A2D3-84CFD56FC585}" srcId="{8C09D3DD-1039-4675-8C3E-3D296D7A5D47}" destId="{9DA2ABFF-D702-4964-95CD-E7C5D0E2C518}" srcOrd="0" destOrd="0" parTransId="{FF18A4B2-559F-4CF0-8179-6E76359713A3}" sibTransId="{389996A2-4623-4053-9E5C-E94B085A59D7}"/>
    <dgm:cxn modelId="{71AB4703-1E10-48BB-BE7F-2111BDA70FAD}" type="presOf" srcId="{9DA2ABFF-D702-4964-95CD-E7C5D0E2C518}" destId="{D8EE8797-97D8-4DE5-9ED6-C0178EAD2852}" srcOrd="1" destOrd="0" presId="urn:microsoft.com/office/officeart/2005/8/layout/hProcess4"/>
    <dgm:cxn modelId="{15EF37D7-0F54-48EA-A316-4EF6907DF66A}" type="presOf" srcId="{6C7C05E2-D5EA-4167-837C-4E0DD4CA46ED}" destId="{E2468CA0-9BC7-4C99-99AC-7258A0B68ACC}" srcOrd="0" destOrd="2" presId="urn:microsoft.com/office/officeart/2005/8/layout/hProcess4"/>
    <dgm:cxn modelId="{C24147F1-98B5-4C7C-8979-CB8746CF22FE}" type="presOf" srcId="{6C7C05E2-D5EA-4167-837C-4E0DD4CA46ED}" destId="{41843971-01C4-486C-9C74-6C5D2DF1F252}" srcOrd="1" destOrd="2" presId="urn:microsoft.com/office/officeart/2005/8/layout/hProcess4"/>
    <dgm:cxn modelId="{3BC66BA1-C13D-49C8-B1EA-543190D84A01}" type="presOf" srcId="{0DEA420C-5621-4617-8FE8-1763442432A3}" destId="{8002B24A-78AB-49C3-B852-D9E6591C3A62}" srcOrd="0" destOrd="0" presId="urn:microsoft.com/office/officeart/2005/8/layout/hProcess4"/>
    <dgm:cxn modelId="{3573FDE8-9129-47C0-8464-DB8DC268EF1E}" type="presOf" srcId="{3448921D-9329-4C06-82A2-EC89C1CF0ABE}" destId="{707FC853-CCA1-4762-A40B-EAB507B39CB7}" srcOrd="0" destOrd="0" presId="urn:microsoft.com/office/officeart/2005/8/layout/hProcess4"/>
    <dgm:cxn modelId="{D73FF4B8-69DD-42EB-B237-2EA16044A957}" type="presOf" srcId="{2898CECA-45E7-4E73-85DF-9B21493B447B}" destId="{E2468CA0-9BC7-4C99-99AC-7258A0B68ACC}" srcOrd="0" destOrd="1" presId="urn:microsoft.com/office/officeart/2005/8/layout/hProcess4"/>
    <dgm:cxn modelId="{EB4785DF-9835-4294-9121-1F765020DF25}" srcId="{3448921D-9329-4C06-82A2-EC89C1CF0ABE}" destId="{6C7C05E2-D5EA-4167-837C-4E0DD4CA46ED}" srcOrd="2" destOrd="0" parTransId="{9549BDEF-645D-40BD-B4CF-4B9F965DF632}" sibTransId="{2BE211D0-40F8-4E56-8318-B71A0FB38E0B}"/>
    <dgm:cxn modelId="{4D73676E-562A-4513-BBE2-B61080B9BD55}" type="presOf" srcId="{D0A2F65C-1E00-49F9-B0BC-AD86E2BE6ECF}" destId="{C3E4A571-3918-418B-BCC1-12F8691781DA}" srcOrd="0" destOrd="0" presId="urn:microsoft.com/office/officeart/2005/8/layout/hProcess4"/>
    <dgm:cxn modelId="{460F1BB3-7DE2-45AB-B362-73168EBBACA1}" type="presOf" srcId="{34C10088-A14F-4C42-8AB2-29AEA19564CB}" destId="{88D631A7-4829-433D-9650-019D47EE53DB}" srcOrd="0" destOrd="0" presId="urn:microsoft.com/office/officeart/2005/8/layout/hProcess4"/>
    <dgm:cxn modelId="{3765BE23-F616-404B-BD62-1F05B143DF51}" type="presOf" srcId="{1AF0280B-A06F-40E2-A446-BC86151F1CE9}" destId="{FBE9AD44-505C-4614-8082-C25F3F3B2062}" srcOrd="0" destOrd="0" presId="urn:microsoft.com/office/officeart/2005/8/layout/hProcess4"/>
    <dgm:cxn modelId="{B9286B98-C662-40BA-BF17-C6D22FE2B74A}" type="presOf" srcId="{5FD727EB-5729-430B-96D2-E1C8AA530B0C}" destId="{41843971-01C4-486C-9C74-6C5D2DF1F252}" srcOrd="1" destOrd="0" presId="urn:microsoft.com/office/officeart/2005/8/layout/hProcess4"/>
    <dgm:cxn modelId="{1565D48B-7180-40E7-8221-DB1D86EF6A38}" type="presOf" srcId="{7F9F6C12-6F8F-4C92-AC08-8DDD75C933C2}" destId="{AA7F0AFA-D093-44B9-83C6-7C4B9B82753B}" srcOrd="0" destOrd="1" presId="urn:microsoft.com/office/officeart/2005/8/layout/hProcess4"/>
    <dgm:cxn modelId="{DB04C4DC-2D84-46C0-9A4F-2B0EF2BB1277}" srcId="{3448921D-9329-4C06-82A2-EC89C1CF0ABE}" destId="{2898CECA-45E7-4E73-85DF-9B21493B447B}" srcOrd="1" destOrd="0" parTransId="{F9E93562-254A-4F60-9205-10DABDC941B7}" sibTransId="{873DCAC3-6AD5-471E-A1A1-C598BF022BB8}"/>
    <dgm:cxn modelId="{049F8DB2-5D0A-47AF-A522-10B635AE3EF2}" type="presOf" srcId="{5FD727EB-5729-430B-96D2-E1C8AA530B0C}" destId="{E2468CA0-9BC7-4C99-99AC-7258A0B68ACC}" srcOrd="0" destOrd="0" presId="urn:microsoft.com/office/officeart/2005/8/layout/hProcess4"/>
    <dgm:cxn modelId="{2D469161-9BD6-401C-8628-866733D96944}" type="presOf" srcId="{9DA2ABFF-D702-4964-95CD-E7C5D0E2C518}" destId="{AA7F0AFA-D093-44B9-83C6-7C4B9B82753B}" srcOrd="0" destOrd="0" presId="urn:microsoft.com/office/officeart/2005/8/layout/hProcess4"/>
    <dgm:cxn modelId="{26E2DE40-52E7-449B-AB97-9F4B7F7AC172}" type="presOf" srcId="{2898CECA-45E7-4E73-85DF-9B21493B447B}" destId="{41843971-01C4-486C-9C74-6C5D2DF1F252}" srcOrd="1" destOrd="1" presId="urn:microsoft.com/office/officeart/2005/8/layout/hProcess4"/>
    <dgm:cxn modelId="{E048C5F5-4056-4AD5-831F-7C94B917E8C1}" type="presParOf" srcId="{92E81445-C116-4CF0-AB28-078BFAA8FB33}" destId="{74427FC6-3799-4FD7-A15E-51941BFEA4E1}" srcOrd="0" destOrd="0" presId="urn:microsoft.com/office/officeart/2005/8/layout/hProcess4"/>
    <dgm:cxn modelId="{9628BB84-46B6-4392-BA07-041B55A6EA86}" type="presParOf" srcId="{92E81445-C116-4CF0-AB28-078BFAA8FB33}" destId="{F0A728D7-ABFD-47A9-8271-062579DEF4D6}" srcOrd="1" destOrd="0" presId="urn:microsoft.com/office/officeart/2005/8/layout/hProcess4"/>
    <dgm:cxn modelId="{782100E8-52B9-462F-B50E-0D7317F286F6}" type="presParOf" srcId="{92E81445-C116-4CF0-AB28-078BFAA8FB33}" destId="{103CDCD9-CD0B-4D3F-A329-A31A63ED23EB}" srcOrd="2" destOrd="0" presId="urn:microsoft.com/office/officeart/2005/8/layout/hProcess4"/>
    <dgm:cxn modelId="{85CB63FE-56F1-4FBA-8B75-2AEBDFBEA1B3}" type="presParOf" srcId="{103CDCD9-CD0B-4D3F-A329-A31A63ED23EB}" destId="{4BADD2E6-58A1-4ACF-B14D-A0C1CE4A37B1}" srcOrd="0" destOrd="0" presId="urn:microsoft.com/office/officeart/2005/8/layout/hProcess4"/>
    <dgm:cxn modelId="{628D05DF-D8AB-4A4C-A56B-92A1DE7C56CE}" type="presParOf" srcId="{4BADD2E6-58A1-4ACF-B14D-A0C1CE4A37B1}" destId="{A5231FE7-2DEF-44DB-9A31-6B8DB24E3245}" srcOrd="0" destOrd="0" presId="urn:microsoft.com/office/officeart/2005/8/layout/hProcess4"/>
    <dgm:cxn modelId="{575894CD-EA47-4049-A719-8E631FB4307C}" type="presParOf" srcId="{4BADD2E6-58A1-4ACF-B14D-A0C1CE4A37B1}" destId="{E2468CA0-9BC7-4C99-99AC-7258A0B68ACC}" srcOrd="1" destOrd="0" presId="urn:microsoft.com/office/officeart/2005/8/layout/hProcess4"/>
    <dgm:cxn modelId="{61E268CE-B288-4813-86F1-671EAC29A3E9}" type="presParOf" srcId="{4BADD2E6-58A1-4ACF-B14D-A0C1CE4A37B1}" destId="{41843971-01C4-486C-9C74-6C5D2DF1F252}" srcOrd="2" destOrd="0" presId="urn:microsoft.com/office/officeart/2005/8/layout/hProcess4"/>
    <dgm:cxn modelId="{4B23D7E5-D5A9-4654-90DB-AB8463B4906F}" type="presParOf" srcId="{4BADD2E6-58A1-4ACF-B14D-A0C1CE4A37B1}" destId="{707FC853-CCA1-4762-A40B-EAB507B39CB7}" srcOrd="3" destOrd="0" presId="urn:microsoft.com/office/officeart/2005/8/layout/hProcess4"/>
    <dgm:cxn modelId="{C49D49F4-00E3-47BB-91AD-39D5F855E20D}" type="presParOf" srcId="{4BADD2E6-58A1-4ACF-B14D-A0C1CE4A37B1}" destId="{84E45029-D45D-4FAA-AB69-DCFD8EAE68A0}" srcOrd="4" destOrd="0" presId="urn:microsoft.com/office/officeart/2005/8/layout/hProcess4"/>
    <dgm:cxn modelId="{7FBC0C1D-03F2-440E-B687-D5C0756A463E}" type="presParOf" srcId="{103CDCD9-CD0B-4D3F-A329-A31A63ED23EB}" destId="{FBE9AD44-505C-4614-8082-C25F3F3B2062}" srcOrd="1" destOrd="0" presId="urn:microsoft.com/office/officeart/2005/8/layout/hProcess4"/>
    <dgm:cxn modelId="{0DD95237-29C2-4698-A77F-78254406010D}" type="presParOf" srcId="{103CDCD9-CD0B-4D3F-A329-A31A63ED23EB}" destId="{352862F8-B291-44FB-AD93-11CF3F791E2D}" srcOrd="2" destOrd="0" presId="urn:microsoft.com/office/officeart/2005/8/layout/hProcess4"/>
    <dgm:cxn modelId="{B0940325-1E94-46C6-BB2A-EE844EF54ABA}" type="presParOf" srcId="{352862F8-B291-44FB-AD93-11CF3F791E2D}" destId="{46A0CA7B-666B-4B87-966A-6EFFB7D035FE}" srcOrd="0" destOrd="0" presId="urn:microsoft.com/office/officeart/2005/8/layout/hProcess4"/>
    <dgm:cxn modelId="{D9722C40-C912-4C9C-BC49-3EE4E1D337A2}" type="presParOf" srcId="{352862F8-B291-44FB-AD93-11CF3F791E2D}" destId="{AA7F0AFA-D093-44B9-83C6-7C4B9B82753B}" srcOrd="1" destOrd="0" presId="urn:microsoft.com/office/officeart/2005/8/layout/hProcess4"/>
    <dgm:cxn modelId="{236456FF-2663-4FF1-8536-AB792DB1950F}" type="presParOf" srcId="{352862F8-B291-44FB-AD93-11CF3F791E2D}" destId="{D8EE8797-97D8-4DE5-9ED6-C0178EAD2852}" srcOrd="2" destOrd="0" presId="urn:microsoft.com/office/officeart/2005/8/layout/hProcess4"/>
    <dgm:cxn modelId="{00F4D503-C17D-4911-9929-A431D3534CB3}" type="presParOf" srcId="{352862F8-B291-44FB-AD93-11CF3F791E2D}" destId="{036BFD52-C577-4FC7-A013-32BD6EA85A8E}" srcOrd="3" destOrd="0" presId="urn:microsoft.com/office/officeart/2005/8/layout/hProcess4"/>
    <dgm:cxn modelId="{85A79D2C-4355-48BC-98D5-089C34298DC8}" type="presParOf" srcId="{352862F8-B291-44FB-AD93-11CF3F791E2D}" destId="{6E5C700F-A7E3-4DDD-87E4-CD76DC5C58E7}" srcOrd="4" destOrd="0" presId="urn:microsoft.com/office/officeart/2005/8/layout/hProcess4"/>
    <dgm:cxn modelId="{8AE4867E-BC04-4FB0-96A3-A1BD57FA9EE6}" type="presParOf" srcId="{103CDCD9-CD0B-4D3F-A329-A31A63ED23EB}" destId="{8002B24A-78AB-49C3-B852-D9E6591C3A62}" srcOrd="3" destOrd="0" presId="urn:microsoft.com/office/officeart/2005/8/layout/hProcess4"/>
    <dgm:cxn modelId="{EC1DBB8C-8930-4FBD-B278-E91B8F20E62F}" type="presParOf" srcId="{103CDCD9-CD0B-4D3F-A329-A31A63ED23EB}" destId="{FEF6B871-F666-49B8-99D2-A498F8A3214B}" srcOrd="4" destOrd="0" presId="urn:microsoft.com/office/officeart/2005/8/layout/hProcess4"/>
    <dgm:cxn modelId="{DE143F68-6FBF-46D8-9B33-514A5BFCB412}" type="presParOf" srcId="{FEF6B871-F666-49B8-99D2-A498F8A3214B}" destId="{2AED615F-4764-417F-8800-228EBA81163F}" srcOrd="0" destOrd="0" presId="urn:microsoft.com/office/officeart/2005/8/layout/hProcess4"/>
    <dgm:cxn modelId="{AAA60CFB-ED30-453B-8995-85AA827CB75E}" type="presParOf" srcId="{FEF6B871-F666-49B8-99D2-A498F8A3214B}" destId="{C3E4A571-3918-418B-BCC1-12F8691781DA}" srcOrd="1" destOrd="0" presId="urn:microsoft.com/office/officeart/2005/8/layout/hProcess4"/>
    <dgm:cxn modelId="{E476243E-0526-4000-B8B1-26ED158CCE66}" type="presParOf" srcId="{FEF6B871-F666-49B8-99D2-A498F8A3214B}" destId="{7D373C34-DF79-489A-9989-28B4B51150AF}" srcOrd="2" destOrd="0" presId="urn:microsoft.com/office/officeart/2005/8/layout/hProcess4"/>
    <dgm:cxn modelId="{3F527FE7-9C70-4A25-8C7C-54C9EB247C77}" type="presParOf" srcId="{FEF6B871-F666-49B8-99D2-A498F8A3214B}" destId="{88D631A7-4829-433D-9650-019D47EE53DB}" srcOrd="3" destOrd="0" presId="urn:microsoft.com/office/officeart/2005/8/layout/hProcess4"/>
    <dgm:cxn modelId="{52AF65F6-EEE8-400D-BED9-D52E3FA12FA2}" type="presParOf" srcId="{FEF6B871-F666-49B8-99D2-A498F8A3214B}" destId="{0912671B-FCD1-4E87-95C0-10689C31A92C}"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42D7DA-7519-4009-A0C6-451E4970CB3D}" type="doc">
      <dgm:prSet loTypeId="urn:microsoft.com/office/officeart/2005/8/layout/list1" loCatId="list" qsTypeId="urn:microsoft.com/office/officeart/2005/8/quickstyle/3d1" qsCatId="3D" csTypeId="urn:microsoft.com/office/officeart/2005/8/colors/colorful3" csCatId="colorful" phldr="1"/>
      <dgm:spPr/>
      <dgm:t>
        <a:bodyPr/>
        <a:lstStyle/>
        <a:p>
          <a:endParaRPr lang="es-MX"/>
        </a:p>
      </dgm:t>
    </dgm:pt>
    <dgm:pt modelId="{D89480C8-CA9E-43DE-AAA7-CAC279470ADB}">
      <dgm:prSet phldrT="[Texto]"/>
      <dgm:spPr/>
      <dgm:t>
        <a:bodyPr/>
        <a:lstStyle/>
        <a:p>
          <a:r>
            <a:rPr lang="es-MX" altLang="es-MX" b="1" dirty="0" smtClean="0">
              <a:solidFill>
                <a:schemeClr val="tx1"/>
              </a:solidFill>
            </a:rPr>
            <a:t>Asesoría a personas físicas y morales</a:t>
          </a:r>
          <a:endParaRPr lang="es-MX" b="1" dirty="0">
            <a:solidFill>
              <a:schemeClr val="tx1"/>
            </a:solidFill>
          </a:endParaRPr>
        </a:p>
      </dgm:t>
    </dgm:pt>
    <dgm:pt modelId="{22C43E11-C83F-48AD-9FAD-90BD5046847B}" type="parTrans" cxnId="{0F6536AF-F248-4D3D-9F0B-C5976931BEDC}">
      <dgm:prSet/>
      <dgm:spPr/>
      <dgm:t>
        <a:bodyPr/>
        <a:lstStyle/>
        <a:p>
          <a:endParaRPr lang="es-MX" b="1">
            <a:solidFill>
              <a:schemeClr val="tx1"/>
            </a:solidFill>
          </a:endParaRPr>
        </a:p>
      </dgm:t>
    </dgm:pt>
    <dgm:pt modelId="{E2C9452C-6A88-4F7C-AF91-D591D0E6CBB0}" type="sibTrans" cxnId="{0F6536AF-F248-4D3D-9F0B-C5976931BEDC}">
      <dgm:prSet/>
      <dgm:spPr/>
      <dgm:t>
        <a:bodyPr/>
        <a:lstStyle/>
        <a:p>
          <a:endParaRPr lang="es-MX" b="1">
            <a:solidFill>
              <a:schemeClr val="tx1"/>
            </a:solidFill>
          </a:endParaRPr>
        </a:p>
      </dgm:t>
    </dgm:pt>
    <dgm:pt modelId="{80A572B0-E4ED-4168-9463-854C3441FE29}">
      <dgm:prSet/>
      <dgm:spPr/>
      <dgm:t>
        <a:bodyPr/>
        <a:lstStyle/>
        <a:p>
          <a:r>
            <a:rPr lang="es-MX" altLang="es-MX" b="1" smtClean="0">
              <a:solidFill>
                <a:schemeClr val="tx1"/>
              </a:solidFill>
            </a:rPr>
            <a:t>Iniciativa privada</a:t>
          </a:r>
          <a:endParaRPr lang="es-MX" altLang="es-MX" b="1" dirty="0">
            <a:solidFill>
              <a:schemeClr val="tx1"/>
            </a:solidFill>
          </a:endParaRPr>
        </a:p>
      </dgm:t>
    </dgm:pt>
    <dgm:pt modelId="{69E37E0C-0267-4FE0-9567-67A9733AC480}" type="parTrans" cxnId="{3D674AF0-3A90-49CD-92FB-2629A371C090}">
      <dgm:prSet/>
      <dgm:spPr/>
      <dgm:t>
        <a:bodyPr/>
        <a:lstStyle/>
        <a:p>
          <a:endParaRPr lang="es-MX" b="1">
            <a:solidFill>
              <a:schemeClr val="tx1"/>
            </a:solidFill>
          </a:endParaRPr>
        </a:p>
      </dgm:t>
    </dgm:pt>
    <dgm:pt modelId="{2EA0D30F-1580-4E21-B1BA-AD887857FC15}" type="sibTrans" cxnId="{3D674AF0-3A90-49CD-92FB-2629A371C090}">
      <dgm:prSet/>
      <dgm:spPr/>
      <dgm:t>
        <a:bodyPr/>
        <a:lstStyle/>
        <a:p>
          <a:endParaRPr lang="es-MX" b="1">
            <a:solidFill>
              <a:schemeClr val="tx1"/>
            </a:solidFill>
          </a:endParaRPr>
        </a:p>
      </dgm:t>
    </dgm:pt>
    <dgm:pt modelId="{EF6D134D-4EEC-4128-B5FB-E05F520A18F7}">
      <dgm:prSet/>
      <dgm:spPr/>
      <dgm:t>
        <a:bodyPr/>
        <a:lstStyle/>
        <a:p>
          <a:r>
            <a:rPr lang="es-MX" altLang="es-MX" b="1" smtClean="0">
              <a:solidFill>
                <a:schemeClr val="tx1"/>
              </a:solidFill>
            </a:rPr>
            <a:t>Juzgados y tribunales del orden local y federal</a:t>
          </a:r>
          <a:endParaRPr lang="es-MX" altLang="es-MX" b="1" dirty="0">
            <a:solidFill>
              <a:schemeClr val="tx1"/>
            </a:solidFill>
          </a:endParaRPr>
        </a:p>
      </dgm:t>
    </dgm:pt>
    <dgm:pt modelId="{EF9B16D6-E8CB-4A16-B692-45904B754014}" type="parTrans" cxnId="{43353BF2-34D1-4549-A6C8-385A37B37402}">
      <dgm:prSet/>
      <dgm:spPr/>
      <dgm:t>
        <a:bodyPr/>
        <a:lstStyle/>
        <a:p>
          <a:endParaRPr lang="es-MX" b="1">
            <a:solidFill>
              <a:schemeClr val="tx1"/>
            </a:solidFill>
          </a:endParaRPr>
        </a:p>
      </dgm:t>
    </dgm:pt>
    <dgm:pt modelId="{72544BF2-5892-4EB5-8CBC-48B50ADB56A9}" type="sibTrans" cxnId="{43353BF2-34D1-4549-A6C8-385A37B37402}">
      <dgm:prSet/>
      <dgm:spPr/>
      <dgm:t>
        <a:bodyPr/>
        <a:lstStyle/>
        <a:p>
          <a:endParaRPr lang="es-MX" b="1">
            <a:solidFill>
              <a:schemeClr val="tx1"/>
            </a:solidFill>
          </a:endParaRPr>
        </a:p>
      </dgm:t>
    </dgm:pt>
    <dgm:pt modelId="{2B56184E-8B82-42D4-A48A-1D9110E8FA84}">
      <dgm:prSet/>
      <dgm:spPr/>
      <dgm:t>
        <a:bodyPr/>
        <a:lstStyle/>
        <a:p>
          <a:r>
            <a:rPr lang="es-MX" altLang="es-MX" b="1" smtClean="0">
              <a:solidFill>
                <a:schemeClr val="tx1"/>
              </a:solidFill>
            </a:rPr>
            <a:t>Instituciones publicas</a:t>
          </a:r>
          <a:endParaRPr lang="es-MX" altLang="es-MX" b="1" dirty="0">
            <a:solidFill>
              <a:schemeClr val="tx1"/>
            </a:solidFill>
          </a:endParaRPr>
        </a:p>
      </dgm:t>
    </dgm:pt>
    <dgm:pt modelId="{941F3C48-0822-4DFF-9A7A-41DCC7F482F8}" type="parTrans" cxnId="{9E49C3D5-76BF-4892-BEDE-536790EE7661}">
      <dgm:prSet/>
      <dgm:spPr/>
      <dgm:t>
        <a:bodyPr/>
        <a:lstStyle/>
        <a:p>
          <a:endParaRPr lang="es-MX" b="1">
            <a:solidFill>
              <a:schemeClr val="tx1"/>
            </a:solidFill>
          </a:endParaRPr>
        </a:p>
      </dgm:t>
    </dgm:pt>
    <dgm:pt modelId="{357B7322-B7EE-417D-943D-EDF1CB99C496}" type="sibTrans" cxnId="{9E49C3D5-76BF-4892-BEDE-536790EE7661}">
      <dgm:prSet/>
      <dgm:spPr/>
      <dgm:t>
        <a:bodyPr/>
        <a:lstStyle/>
        <a:p>
          <a:endParaRPr lang="es-MX" b="1">
            <a:solidFill>
              <a:schemeClr val="tx1"/>
            </a:solidFill>
          </a:endParaRPr>
        </a:p>
      </dgm:t>
    </dgm:pt>
    <dgm:pt modelId="{10944A07-559F-4FF0-80A7-5F6B7615F7DB}">
      <dgm:prSet/>
      <dgm:spPr/>
      <dgm:t>
        <a:bodyPr/>
        <a:lstStyle/>
        <a:p>
          <a:r>
            <a:rPr lang="es-MX" altLang="es-MX" b="1" smtClean="0">
              <a:solidFill>
                <a:schemeClr val="tx1"/>
              </a:solidFill>
            </a:rPr>
            <a:t>Postulancia</a:t>
          </a:r>
          <a:endParaRPr lang="es-MX" altLang="es-MX" b="1" dirty="0">
            <a:solidFill>
              <a:schemeClr val="tx1"/>
            </a:solidFill>
          </a:endParaRPr>
        </a:p>
      </dgm:t>
    </dgm:pt>
    <dgm:pt modelId="{03E8B6EB-C9DB-4782-8FE6-787BA9D9346C}" type="parTrans" cxnId="{D337BC7A-C667-4F76-8315-7B090E3D7BAA}">
      <dgm:prSet/>
      <dgm:spPr/>
      <dgm:t>
        <a:bodyPr/>
        <a:lstStyle/>
        <a:p>
          <a:endParaRPr lang="es-MX" b="1">
            <a:solidFill>
              <a:schemeClr val="tx1"/>
            </a:solidFill>
          </a:endParaRPr>
        </a:p>
      </dgm:t>
    </dgm:pt>
    <dgm:pt modelId="{A5227BD5-B885-4830-AECD-78A2C0AE50F5}" type="sibTrans" cxnId="{D337BC7A-C667-4F76-8315-7B090E3D7BAA}">
      <dgm:prSet/>
      <dgm:spPr/>
      <dgm:t>
        <a:bodyPr/>
        <a:lstStyle/>
        <a:p>
          <a:endParaRPr lang="es-MX" b="1">
            <a:solidFill>
              <a:schemeClr val="tx1"/>
            </a:solidFill>
          </a:endParaRPr>
        </a:p>
      </dgm:t>
    </dgm:pt>
    <dgm:pt modelId="{83D07237-DA18-4AFD-94D2-27743F54B420}" type="pres">
      <dgm:prSet presAssocID="{6442D7DA-7519-4009-A0C6-451E4970CB3D}" presName="linear" presStyleCnt="0">
        <dgm:presLayoutVars>
          <dgm:dir/>
          <dgm:animLvl val="lvl"/>
          <dgm:resizeHandles val="exact"/>
        </dgm:presLayoutVars>
      </dgm:prSet>
      <dgm:spPr/>
      <dgm:t>
        <a:bodyPr/>
        <a:lstStyle/>
        <a:p>
          <a:endParaRPr lang="es-MX"/>
        </a:p>
      </dgm:t>
    </dgm:pt>
    <dgm:pt modelId="{6643ACF6-DA0D-49F8-A3D0-BEE89DB8F12C}" type="pres">
      <dgm:prSet presAssocID="{D89480C8-CA9E-43DE-AAA7-CAC279470ADB}" presName="parentLin" presStyleCnt="0"/>
      <dgm:spPr/>
    </dgm:pt>
    <dgm:pt modelId="{0F1778DC-6FE4-46AE-89F1-66F3D2503D87}" type="pres">
      <dgm:prSet presAssocID="{D89480C8-CA9E-43DE-AAA7-CAC279470ADB}" presName="parentLeftMargin" presStyleLbl="node1" presStyleIdx="0" presStyleCnt="5"/>
      <dgm:spPr/>
      <dgm:t>
        <a:bodyPr/>
        <a:lstStyle/>
        <a:p>
          <a:endParaRPr lang="es-MX"/>
        </a:p>
      </dgm:t>
    </dgm:pt>
    <dgm:pt modelId="{22784BD7-6B11-49FB-8FC6-3E0BC3CEBCF5}" type="pres">
      <dgm:prSet presAssocID="{D89480C8-CA9E-43DE-AAA7-CAC279470ADB}" presName="parentText" presStyleLbl="node1" presStyleIdx="0" presStyleCnt="5">
        <dgm:presLayoutVars>
          <dgm:chMax val="0"/>
          <dgm:bulletEnabled val="1"/>
        </dgm:presLayoutVars>
      </dgm:prSet>
      <dgm:spPr/>
      <dgm:t>
        <a:bodyPr/>
        <a:lstStyle/>
        <a:p>
          <a:endParaRPr lang="es-MX"/>
        </a:p>
      </dgm:t>
    </dgm:pt>
    <dgm:pt modelId="{2FD988B9-4582-436F-BB90-3663A2EAE6C9}" type="pres">
      <dgm:prSet presAssocID="{D89480C8-CA9E-43DE-AAA7-CAC279470ADB}" presName="negativeSpace" presStyleCnt="0"/>
      <dgm:spPr/>
    </dgm:pt>
    <dgm:pt modelId="{5AD776BB-2524-409B-8F54-3AD4F3706017}" type="pres">
      <dgm:prSet presAssocID="{D89480C8-CA9E-43DE-AAA7-CAC279470ADB}" presName="childText" presStyleLbl="conFgAcc1" presStyleIdx="0" presStyleCnt="5">
        <dgm:presLayoutVars>
          <dgm:bulletEnabled val="1"/>
        </dgm:presLayoutVars>
      </dgm:prSet>
      <dgm:spPr/>
    </dgm:pt>
    <dgm:pt modelId="{EEE57570-C2A1-4AB1-BB3E-73ADED812E32}" type="pres">
      <dgm:prSet presAssocID="{E2C9452C-6A88-4F7C-AF91-D591D0E6CBB0}" presName="spaceBetweenRectangles" presStyleCnt="0"/>
      <dgm:spPr/>
    </dgm:pt>
    <dgm:pt modelId="{CB7B3132-CB65-4F8C-A2B9-1395969BC72B}" type="pres">
      <dgm:prSet presAssocID="{80A572B0-E4ED-4168-9463-854C3441FE29}" presName="parentLin" presStyleCnt="0"/>
      <dgm:spPr/>
    </dgm:pt>
    <dgm:pt modelId="{1763793A-06F3-44CB-94B8-D2AAFE8262B9}" type="pres">
      <dgm:prSet presAssocID="{80A572B0-E4ED-4168-9463-854C3441FE29}" presName="parentLeftMargin" presStyleLbl="node1" presStyleIdx="0" presStyleCnt="5"/>
      <dgm:spPr/>
      <dgm:t>
        <a:bodyPr/>
        <a:lstStyle/>
        <a:p>
          <a:endParaRPr lang="es-MX"/>
        </a:p>
      </dgm:t>
    </dgm:pt>
    <dgm:pt modelId="{BA344BF9-A3FD-4DFF-A14C-0CFAF3E3EF60}" type="pres">
      <dgm:prSet presAssocID="{80A572B0-E4ED-4168-9463-854C3441FE29}" presName="parentText" presStyleLbl="node1" presStyleIdx="1" presStyleCnt="5">
        <dgm:presLayoutVars>
          <dgm:chMax val="0"/>
          <dgm:bulletEnabled val="1"/>
        </dgm:presLayoutVars>
      </dgm:prSet>
      <dgm:spPr/>
      <dgm:t>
        <a:bodyPr/>
        <a:lstStyle/>
        <a:p>
          <a:endParaRPr lang="es-MX"/>
        </a:p>
      </dgm:t>
    </dgm:pt>
    <dgm:pt modelId="{6E7FEF78-3BA7-483A-BAD1-9260ABF90F85}" type="pres">
      <dgm:prSet presAssocID="{80A572B0-E4ED-4168-9463-854C3441FE29}" presName="negativeSpace" presStyleCnt="0"/>
      <dgm:spPr/>
    </dgm:pt>
    <dgm:pt modelId="{394AFB9A-A4EB-462B-AF80-06B409BF9582}" type="pres">
      <dgm:prSet presAssocID="{80A572B0-E4ED-4168-9463-854C3441FE29}" presName="childText" presStyleLbl="conFgAcc1" presStyleIdx="1" presStyleCnt="5">
        <dgm:presLayoutVars>
          <dgm:bulletEnabled val="1"/>
        </dgm:presLayoutVars>
      </dgm:prSet>
      <dgm:spPr/>
    </dgm:pt>
    <dgm:pt modelId="{EA242126-CC89-489E-9235-7AB576E8E9A2}" type="pres">
      <dgm:prSet presAssocID="{2EA0D30F-1580-4E21-B1BA-AD887857FC15}" presName="spaceBetweenRectangles" presStyleCnt="0"/>
      <dgm:spPr/>
    </dgm:pt>
    <dgm:pt modelId="{7CE2626B-2BD0-4896-BB3E-7408D2593ED8}" type="pres">
      <dgm:prSet presAssocID="{EF6D134D-4EEC-4128-B5FB-E05F520A18F7}" presName="parentLin" presStyleCnt="0"/>
      <dgm:spPr/>
    </dgm:pt>
    <dgm:pt modelId="{AB6A1A9E-D08D-45DF-A833-DE05FF576CC7}" type="pres">
      <dgm:prSet presAssocID="{EF6D134D-4EEC-4128-B5FB-E05F520A18F7}" presName="parentLeftMargin" presStyleLbl="node1" presStyleIdx="1" presStyleCnt="5"/>
      <dgm:spPr/>
      <dgm:t>
        <a:bodyPr/>
        <a:lstStyle/>
        <a:p>
          <a:endParaRPr lang="es-MX"/>
        </a:p>
      </dgm:t>
    </dgm:pt>
    <dgm:pt modelId="{B504A965-90D5-4B7D-B6CE-D609ECBFB015}" type="pres">
      <dgm:prSet presAssocID="{EF6D134D-4EEC-4128-B5FB-E05F520A18F7}" presName="parentText" presStyleLbl="node1" presStyleIdx="2" presStyleCnt="5">
        <dgm:presLayoutVars>
          <dgm:chMax val="0"/>
          <dgm:bulletEnabled val="1"/>
        </dgm:presLayoutVars>
      </dgm:prSet>
      <dgm:spPr/>
      <dgm:t>
        <a:bodyPr/>
        <a:lstStyle/>
        <a:p>
          <a:endParaRPr lang="es-MX"/>
        </a:p>
      </dgm:t>
    </dgm:pt>
    <dgm:pt modelId="{01EC5E92-9B96-4642-AA2B-46963F60AF3C}" type="pres">
      <dgm:prSet presAssocID="{EF6D134D-4EEC-4128-B5FB-E05F520A18F7}" presName="negativeSpace" presStyleCnt="0"/>
      <dgm:spPr/>
    </dgm:pt>
    <dgm:pt modelId="{88B3323B-FBC2-477B-9061-CFC0A58F36DE}" type="pres">
      <dgm:prSet presAssocID="{EF6D134D-4EEC-4128-B5FB-E05F520A18F7}" presName="childText" presStyleLbl="conFgAcc1" presStyleIdx="2" presStyleCnt="5">
        <dgm:presLayoutVars>
          <dgm:bulletEnabled val="1"/>
        </dgm:presLayoutVars>
      </dgm:prSet>
      <dgm:spPr/>
    </dgm:pt>
    <dgm:pt modelId="{5B50FA37-F675-4F71-940E-276DF81B7648}" type="pres">
      <dgm:prSet presAssocID="{72544BF2-5892-4EB5-8CBC-48B50ADB56A9}" presName="spaceBetweenRectangles" presStyleCnt="0"/>
      <dgm:spPr/>
    </dgm:pt>
    <dgm:pt modelId="{5CF1F568-E7E5-4109-BE65-F554AA9A4D3F}" type="pres">
      <dgm:prSet presAssocID="{2B56184E-8B82-42D4-A48A-1D9110E8FA84}" presName="parentLin" presStyleCnt="0"/>
      <dgm:spPr/>
    </dgm:pt>
    <dgm:pt modelId="{F149D5C4-BC59-44B3-967A-48B37EBA0578}" type="pres">
      <dgm:prSet presAssocID="{2B56184E-8B82-42D4-A48A-1D9110E8FA84}" presName="parentLeftMargin" presStyleLbl="node1" presStyleIdx="2" presStyleCnt="5"/>
      <dgm:spPr/>
      <dgm:t>
        <a:bodyPr/>
        <a:lstStyle/>
        <a:p>
          <a:endParaRPr lang="es-MX"/>
        </a:p>
      </dgm:t>
    </dgm:pt>
    <dgm:pt modelId="{661F6D15-9DFF-4953-B6E9-F26ECC5EB081}" type="pres">
      <dgm:prSet presAssocID="{2B56184E-8B82-42D4-A48A-1D9110E8FA84}" presName="parentText" presStyleLbl="node1" presStyleIdx="3" presStyleCnt="5">
        <dgm:presLayoutVars>
          <dgm:chMax val="0"/>
          <dgm:bulletEnabled val="1"/>
        </dgm:presLayoutVars>
      </dgm:prSet>
      <dgm:spPr/>
      <dgm:t>
        <a:bodyPr/>
        <a:lstStyle/>
        <a:p>
          <a:endParaRPr lang="es-MX"/>
        </a:p>
      </dgm:t>
    </dgm:pt>
    <dgm:pt modelId="{8BA125DD-92DF-46EA-8EA0-01BCB45CD832}" type="pres">
      <dgm:prSet presAssocID="{2B56184E-8B82-42D4-A48A-1D9110E8FA84}" presName="negativeSpace" presStyleCnt="0"/>
      <dgm:spPr/>
    </dgm:pt>
    <dgm:pt modelId="{E788BB40-C800-4FEA-B66E-A8FA415636AB}" type="pres">
      <dgm:prSet presAssocID="{2B56184E-8B82-42D4-A48A-1D9110E8FA84}" presName="childText" presStyleLbl="conFgAcc1" presStyleIdx="3" presStyleCnt="5">
        <dgm:presLayoutVars>
          <dgm:bulletEnabled val="1"/>
        </dgm:presLayoutVars>
      </dgm:prSet>
      <dgm:spPr/>
    </dgm:pt>
    <dgm:pt modelId="{496A606D-862B-4588-AD75-77CF26BEE6D5}" type="pres">
      <dgm:prSet presAssocID="{357B7322-B7EE-417D-943D-EDF1CB99C496}" presName="spaceBetweenRectangles" presStyleCnt="0"/>
      <dgm:spPr/>
    </dgm:pt>
    <dgm:pt modelId="{FEC41052-FCBF-417C-B442-7AD2B155846C}" type="pres">
      <dgm:prSet presAssocID="{10944A07-559F-4FF0-80A7-5F6B7615F7DB}" presName="parentLin" presStyleCnt="0"/>
      <dgm:spPr/>
    </dgm:pt>
    <dgm:pt modelId="{E9362507-C5CE-4F34-985E-C53FC1E7846E}" type="pres">
      <dgm:prSet presAssocID="{10944A07-559F-4FF0-80A7-5F6B7615F7DB}" presName="parentLeftMargin" presStyleLbl="node1" presStyleIdx="3" presStyleCnt="5"/>
      <dgm:spPr/>
      <dgm:t>
        <a:bodyPr/>
        <a:lstStyle/>
        <a:p>
          <a:endParaRPr lang="es-MX"/>
        </a:p>
      </dgm:t>
    </dgm:pt>
    <dgm:pt modelId="{F8E9E4D5-44B8-4C6C-A320-BEDCFA1961D7}" type="pres">
      <dgm:prSet presAssocID="{10944A07-559F-4FF0-80A7-5F6B7615F7DB}" presName="parentText" presStyleLbl="node1" presStyleIdx="4" presStyleCnt="5">
        <dgm:presLayoutVars>
          <dgm:chMax val="0"/>
          <dgm:bulletEnabled val="1"/>
        </dgm:presLayoutVars>
      </dgm:prSet>
      <dgm:spPr/>
      <dgm:t>
        <a:bodyPr/>
        <a:lstStyle/>
        <a:p>
          <a:endParaRPr lang="es-MX"/>
        </a:p>
      </dgm:t>
    </dgm:pt>
    <dgm:pt modelId="{361C40AA-C5F3-4A93-99AC-B71CE93A387C}" type="pres">
      <dgm:prSet presAssocID="{10944A07-559F-4FF0-80A7-5F6B7615F7DB}" presName="negativeSpace" presStyleCnt="0"/>
      <dgm:spPr/>
    </dgm:pt>
    <dgm:pt modelId="{CBBFB9A3-4500-4C3A-AF7C-B471EEB6BF55}" type="pres">
      <dgm:prSet presAssocID="{10944A07-559F-4FF0-80A7-5F6B7615F7DB}" presName="childText" presStyleLbl="conFgAcc1" presStyleIdx="4" presStyleCnt="5">
        <dgm:presLayoutVars>
          <dgm:bulletEnabled val="1"/>
        </dgm:presLayoutVars>
      </dgm:prSet>
      <dgm:spPr/>
    </dgm:pt>
  </dgm:ptLst>
  <dgm:cxnLst>
    <dgm:cxn modelId="{0F6536AF-F248-4D3D-9F0B-C5976931BEDC}" srcId="{6442D7DA-7519-4009-A0C6-451E4970CB3D}" destId="{D89480C8-CA9E-43DE-AAA7-CAC279470ADB}" srcOrd="0" destOrd="0" parTransId="{22C43E11-C83F-48AD-9FAD-90BD5046847B}" sibTransId="{E2C9452C-6A88-4F7C-AF91-D591D0E6CBB0}"/>
    <dgm:cxn modelId="{4D0DD9AC-F051-4C6F-8EF2-DE3BD8B36766}" type="presOf" srcId="{80A572B0-E4ED-4168-9463-854C3441FE29}" destId="{1763793A-06F3-44CB-94B8-D2AAFE8262B9}" srcOrd="0" destOrd="0" presId="urn:microsoft.com/office/officeart/2005/8/layout/list1"/>
    <dgm:cxn modelId="{9E49C3D5-76BF-4892-BEDE-536790EE7661}" srcId="{6442D7DA-7519-4009-A0C6-451E4970CB3D}" destId="{2B56184E-8B82-42D4-A48A-1D9110E8FA84}" srcOrd="3" destOrd="0" parTransId="{941F3C48-0822-4DFF-9A7A-41DCC7F482F8}" sibTransId="{357B7322-B7EE-417D-943D-EDF1CB99C496}"/>
    <dgm:cxn modelId="{D53F68F3-A746-4E72-8DAF-263CD2C89364}" type="presOf" srcId="{D89480C8-CA9E-43DE-AAA7-CAC279470ADB}" destId="{0F1778DC-6FE4-46AE-89F1-66F3D2503D87}" srcOrd="0" destOrd="0" presId="urn:microsoft.com/office/officeart/2005/8/layout/list1"/>
    <dgm:cxn modelId="{2DAE89AA-FF0A-494B-8A42-BB5FBE081C7C}" type="presOf" srcId="{80A572B0-E4ED-4168-9463-854C3441FE29}" destId="{BA344BF9-A3FD-4DFF-A14C-0CFAF3E3EF60}" srcOrd="1" destOrd="0" presId="urn:microsoft.com/office/officeart/2005/8/layout/list1"/>
    <dgm:cxn modelId="{9C32EB98-57C1-4DC0-A84C-493EF69BEB52}" type="presOf" srcId="{10944A07-559F-4FF0-80A7-5F6B7615F7DB}" destId="{E9362507-C5CE-4F34-985E-C53FC1E7846E}" srcOrd="0" destOrd="0" presId="urn:microsoft.com/office/officeart/2005/8/layout/list1"/>
    <dgm:cxn modelId="{8D191B7B-ED11-4524-9DA7-CFB538BABCBD}" type="presOf" srcId="{D89480C8-CA9E-43DE-AAA7-CAC279470ADB}" destId="{22784BD7-6B11-49FB-8FC6-3E0BC3CEBCF5}" srcOrd="1" destOrd="0" presId="urn:microsoft.com/office/officeart/2005/8/layout/list1"/>
    <dgm:cxn modelId="{3F9CBE4C-394B-4AA0-A0C0-5AE5074E97CD}" type="presOf" srcId="{10944A07-559F-4FF0-80A7-5F6B7615F7DB}" destId="{F8E9E4D5-44B8-4C6C-A320-BEDCFA1961D7}" srcOrd="1" destOrd="0" presId="urn:microsoft.com/office/officeart/2005/8/layout/list1"/>
    <dgm:cxn modelId="{43353BF2-34D1-4549-A6C8-385A37B37402}" srcId="{6442D7DA-7519-4009-A0C6-451E4970CB3D}" destId="{EF6D134D-4EEC-4128-B5FB-E05F520A18F7}" srcOrd="2" destOrd="0" parTransId="{EF9B16D6-E8CB-4A16-B692-45904B754014}" sibTransId="{72544BF2-5892-4EB5-8CBC-48B50ADB56A9}"/>
    <dgm:cxn modelId="{FDB67E74-6FEE-4E7B-A36B-14DDCD37B883}" type="presOf" srcId="{2B56184E-8B82-42D4-A48A-1D9110E8FA84}" destId="{F149D5C4-BC59-44B3-967A-48B37EBA0578}" srcOrd="0" destOrd="0" presId="urn:microsoft.com/office/officeart/2005/8/layout/list1"/>
    <dgm:cxn modelId="{A6B4F984-3A7B-4CC4-9859-2AB8B48E7498}" type="presOf" srcId="{EF6D134D-4EEC-4128-B5FB-E05F520A18F7}" destId="{B504A965-90D5-4B7D-B6CE-D609ECBFB015}" srcOrd="1" destOrd="0" presId="urn:microsoft.com/office/officeart/2005/8/layout/list1"/>
    <dgm:cxn modelId="{D337BC7A-C667-4F76-8315-7B090E3D7BAA}" srcId="{6442D7DA-7519-4009-A0C6-451E4970CB3D}" destId="{10944A07-559F-4FF0-80A7-5F6B7615F7DB}" srcOrd="4" destOrd="0" parTransId="{03E8B6EB-C9DB-4782-8FE6-787BA9D9346C}" sibTransId="{A5227BD5-B885-4830-AECD-78A2C0AE50F5}"/>
    <dgm:cxn modelId="{3D674AF0-3A90-49CD-92FB-2629A371C090}" srcId="{6442D7DA-7519-4009-A0C6-451E4970CB3D}" destId="{80A572B0-E4ED-4168-9463-854C3441FE29}" srcOrd="1" destOrd="0" parTransId="{69E37E0C-0267-4FE0-9567-67A9733AC480}" sibTransId="{2EA0D30F-1580-4E21-B1BA-AD887857FC15}"/>
    <dgm:cxn modelId="{09E7DA1C-4CD1-4A63-B42F-0D8BD6A8F7BD}" type="presOf" srcId="{EF6D134D-4EEC-4128-B5FB-E05F520A18F7}" destId="{AB6A1A9E-D08D-45DF-A833-DE05FF576CC7}" srcOrd="0" destOrd="0" presId="urn:microsoft.com/office/officeart/2005/8/layout/list1"/>
    <dgm:cxn modelId="{FD43CA9D-E393-4FCE-97F3-D8FDCE7922C7}" type="presOf" srcId="{2B56184E-8B82-42D4-A48A-1D9110E8FA84}" destId="{661F6D15-9DFF-4953-B6E9-F26ECC5EB081}" srcOrd="1" destOrd="0" presId="urn:microsoft.com/office/officeart/2005/8/layout/list1"/>
    <dgm:cxn modelId="{66194FDA-861E-4017-A4AA-BFAC80F1D112}" type="presOf" srcId="{6442D7DA-7519-4009-A0C6-451E4970CB3D}" destId="{83D07237-DA18-4AFD-94D2-27743F54B420}" srcOrd="0" destOrd="0" presId="urn:microsoft.com/office/officeart/2005/8/layout/list1"/>
    <dgm:cxn modelId="{C720D145-AC10-4905-9C85-603C1619FF12}" type="presParOf" srcId="{83D07237-DA18-4AFD-94D2-27743F54B420}" destId="{6643ACF6-DA0D-49F8-A3D0-BEE89DB8F12C}" srcOrd="0" destOrd="0" presId="urn:microsoft.com/office/officeart/2005/8/layout/list1"/>
    <dgm:cxn modelId="{B8DC511A-EB88-43EB-9274-F73D9BFFC242}" type="presParOf" srcId="{6643ACF6-DA0D-49F8-A3D0-BEE89DB8F12C}" destId="{0F1778DC-6FE4-46AE-89F1-66F3D2503D87}" srcOrd="0" destOrd="0" presId="urn:microsoft.com/office/officeart/2005/8/layout/list1"/>
    <dgm:cxn modelId="{A75A5BD1-2AF4-4813-9A1E-F72BA153BB53}" type="presParOf" srcId="{6643ACF6-DA0D-49F8-A3D0-BEE89DB8F12C}" destId="{22784BD7-6B11-49FB-8FC6-3E0BC3CEBCF5}" srcOrd="1" destOrd="0" presId="urn:microsoft.com/office/officeart/2005/8/layout/list1"/>
    <dgm:cxn modelId="{1D3D32E5-23F6-4D48-8C07-319FBA8AA6D1}" type="presParOf" srcId="{83D07237-DA18-4AFD-94D2-27743F54B420}" destId="{2FD988B9-4582-436F-BB90-3663A2EAE6C9}" srcOrd="1" destOrd="0" presId="urn:microsoft.com/office/officeart/2005/8/layout/list1"/>
    <dgm:cxn modelId="{A6212363-EEE9-4E37-BBFF-F9D423C42094}" type="presParOf" srcId="{83D07237-DA18-4AFD-94D2-27743F54B420}" destId="{5AD776BB-2524-409B-8F54-3AD4F3706017}" srcOrd="2" destOrd="0" presId="urn:microsoft.com/office/officeart/2005/8/layout/list1"/>
    <dgm:cxn modelId="{C05D8229-05DC-4413-A67F-2DBEB5077627}" type="presParOf" srcId="{83D07237-DA18-4AFD-94D2-27743F54B420}" destId="{EEE57570-C2A1-4AB1-BB3E-73ADED812E32}" srcOrd="3" destOrd="0" presId="urn:microsoft.com/office/officeart/2005/8/layout/list1"/>
    <dgm:cxn modelId="{CB68B454-8BA5-41F5-9FA0-50A7066FD998}" type="presParOf" srcId="{83D07237-DA18-4AFD-94D2-27743F54B420}" destId="{CB7B3132-CB65-4F8C-A2B9-1395969BC72B}" srcOrd="4" destOrd="0" presId="urn:microsoft.com/office/officeart/2005/8/layout/list1"/>
    <dgm:cxn modelId="{CDE0FD44-C22B-4CBB-AE28-96877A1BC74F}" type="presParOf" srcId="{CB7B3132-CB65-4F8C-A2B9-1395969BC72B}" destId="{1763793A-06F3-44CB-94B8-D2AAFE8262B9}" srcOrd="0" destOrd="0" presId="urn:microsoft.com/office/officeart/2005/8/layout/list1"/>
    <dgm:cxn modelId="{6DFCBF27-A391-436D-9BC8-244527A62D85}" type="presParOf" srcId="{CB7B3132-CB65-4F8C-A2B9-1395969BC72B}" destId="{BA344BF9-A3FD-4DFF-A14C-0CFAF3E3EF60}" srcOrd="1" destOrd="0" presId="urn:microsoft.com/office/officeart/2005/8/layout/list1"/>
    <dgm:cxn modelId="{BFE2FE96-E306-47C9-A329-9AE74C1C1E59}" type="presParOf" srcId="{83D07237-DA18-4AFD-94D2-27743F54B420}" destId="{6E7FEF78-3BA7-483A-BAD1-9260ABF90F85}" srcOrd="5" destOrd="0" presId="urn:microsoft.com/office/officeart/2005/8/layout/list1"/>
    <dgm:cxn modelId="{DDC334BE-1FE9-4B17-B4B5-D5C1E9DAAA22}" type="presParOf" srcId="{83D07237-DA18-4AFD-94D2-27743F54B420}" destId="{394AFB9A-A4EB-462B-AF80-06B409BF9582}" srcOrd="6" destOrd="0" presId="urn:microsoft.com/office/officeart/2005/8/layout/list1"/>
    <dgm:cxn modelId="{4AC918D9-1D69-4B16-B4AB-6B2CD6CCDAF3}" type="presParOf" srcId="{83D07237-DA18-4AFD-94D2-27743F54B420}" destId="{EA242126-CC89-489E-9235-7AB576E8E9A2}" srcOrd="7" destOrd="0" presId="urn:microsoft.com/office/officeart/2005/8/layout/list1"/>
    <dgm:cxn modelId="{E0AF9CAB-2500-4EDA-AC10-FF771E531377}" type="presParOf" srcId="{83D07237-DA18-4AFD-94D2-27743F54B420}" destId="{7CE2626B-2BD0-4896-BB3E-7408D2593ED8}" srcOrd="8" destOrd="0" presId="urn:microsoft.com/office/officeart/2005/8/layout/list1"/>
    <dgm:cxn modelId="{BC144C32-8DF5-4792-8A56-127B359DC306}" type="presParOf" srcId="{7CE2626B-2BD0-4896-BB3E-7408D2593ED8}" destId="{AB6A1A9E-D08D-45DF-A833-DE05FF576CC7}" srcOrd="0" destOrd="0" presId="urn:microsoft.com/office/officeart/2005/8/layout/list1"/>
    <dgm:cxn modelId="{701F9E62-1038-4B44-89AB-C97DBC2B3789}" type="presParOf" srcId="{7CE2626B-2BD0-4896-BB3E-7408D2593ED8}" destId="{B504A965-90D5-4B7D-B6CE-D609ECBFB015}" srcOrd="1" destOrd="0" presId="urn:microsoft.com/office/officeart/2005/8/layout/list1"/>
    <dgm:cxn modelId="{D46E1AD4-86B3-41DD-BC58-74B5208ADB48}" type="presParOf" srcId="{83D07237-DA18-4AFD-94D2-27743F54B420}" destId="{01EC5E92-9B96-4642-AA2B-46963F60AF3C}" srcOrd="9" destOrd="0" presId="urn:microsoft.com/office/officeart/2005/8/layout/list1"/>
    <dgm:cxn modelId="{AA891D82-71D6-4528-A9B5-242790CA7E46}" type="presParOf" srcId="{83D07237-DA18-4AFD-94D2-27743F54B420}" destId="{88B3323B-FBC2-477B-9061-CFC0A58F36DE}" srcOrd="10" destOrd="0" presId="urn:microsoft.com/office/officeart/2005/8/layout/list1"/>
    <dgm:cxn modelId="{8C6E9F54-EF8C-4AF0-B2D7-034BAC7D1B1D}" type="presParOf" srcId="{83D07237-DA18-4AFD-94D2-27743F54B420}" destId="{5B50FA37-F675-4F71-940E-276DF81B7648}" srcOrd="11" destOrd="0" presId="urn:microsoft.com/office/officeart/2005/8/layout/list1"/>
    <dgm:cxn modelId="{CD5D75FC-9B83-483A-A64B-2ECDE679DD9E}" type="presParOf" srcId="{83D07237-DA18-4AFD-94D2-27743F54B420}" destId="{5CF1F568-E7E5-4109-BE65-F554AA9A4D3F}" srcOrd="12" destOrd="0" presId="urn:microsoft.com/office/officeart/2005/8/layout/list1"/>
    <dgm:cxn modelId="{7FD0A8F8-3D5A-48B8-AC2D-FB27C876273C}" type="presParOf" srcId="{5CF1F568-E7E5-4109-BE65-F554AA9A4D3F}" destId="{F149D5C4-BC59-44B3-967A-48B37EBA0578}" srcOrd="0" destOrd="0" presId="urn:microsoft.com/office/officeart/2005/8/layout/list1"/>
    <dgm:cxn modelId="{61419DDD-245D-4EED-B1A9-0057BC092ABC}" type="presParOf" srcId="{5CF1F568-E7E5-4109-BE65-F554AA9A4D3F}" destId="{661F6D15-9DFF-4953-B6E9-F26ECC5EB081}" srcOrd="1" destOrd="0" presId="urn:microsoft.com/office/officeart/2005/8/layout/list1"/>
    <dgm:cxn modelId="{B8CBF823-A5D0-4314-82AD-8A3E0550BB3E}" type="presParOf" srcId="{83D07237-DA18-4AFD-94D2-27743F54B420}" destId="{8BA125DD-92DF-46EA-8EA0-01BCB45CD832}" srcOrd="13" destOrd="0" presId="urn:microsoft.com/office/officeart/2005/8/layout/list1"/>
    <dgm:cxn modelId="{DD1878BC-CD4E-4C4A-B5A2-6AAD65F7055F}" type="presParOf" srcId="{83D07237-DA18-4AFD-94D2-27743F54B420}" destId="{E788BB40-C800-4FEA-B66E-A8FA415636AB}" srcOrd="14" destOrd="0" presId="urn:microsoft.com/office/officeart/2005/8/layout/list1"/>
    <dgm:cxn modelId="{0C46B530-1E87-43D6-8468-86F1D63901D4}" type="presParOf" srcId="{83D07237-DA18-4AFD-94D2-27743F54B420}" destId="{496A606D-862B-4588-AD75-77CF26BEE6D5}" srcOrd="15" destOrd="0" presId="urn:microsoft.com/office/officeart/2005/8/layout/list1"/>
    <dgm:cxn modelId="{B2702EB5-931D-4DB8-9491-733112B6B005}" type="presParOf" srcId="{83D07237-DA18-4AFD-94D2-27743F54B420}" destId="{FEC41052-FCBF-417C-B442-7AD2B155846C}" srcOrd="16" destOrd="0" presId="urn:microsoft.com/office/officeart/2005/8/layout/list1"/>
    <dgm:cxn modelId="{6F921869-769A-4EF7-8F48-F7E27BFE8C2D}" type="presParOf" srcId="{FEC41052-FCBF-417C-B442-7AD2B155846C}" destId="{E9362507-C5CE-4F34-985E-C53FC1E7846E}" srcOrd="0" destOrd="0" presId="urn:microsoft.com/office/officeart/2005/8/layout/list1"/>
    <dgm:cxn modelId="{014AF8FB-C192-4215-9169-8C107154FBEE}" type="presParOf" srcId="{FEC41052-FCBF-417C-B442-7AD2B155846C}" destId="{F8E9E4D5-44B8-4C6C-A320-BEDCFA1961D7}" srcOrd="1" destOrd="0" presId="urn:microsoft.com/office/officeart/2005/8/layout/list1"/>
    <dgm:cxn modelId="{B9BF83A4-F685-4F85-991F-85168AA96F53}" type="presParOf" srcId="{83D07237-DA18-4AFD-94D2-27743F54B420}" destId="{361C40AA-C5F3-4A93-99AC-B71CE93A387C}" srcOrd="17" destOrd="0" presId="urn:microsoft.com/office/officeart/2005/8/layout/list1"/>
    <dgm:cxn modelId="{0C16179D-C41C-46A3-8FD3-434B6B996914}" type="presParOf" srcId="{83D07237-DA18-4AFD-94D2-27743F54B420}" destId="{CBBFB9A3-4500-4C3A-AF7C-B471EEB6BF55}"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6D1418E-4F51-4BC1-B1AB-670E37251C18}" type="doc">
      <dgm:prSet loTypeId="urn:microsoft.com/office/officeart/2005/8/layout/process4" loCatId="process" qsTypeId="urn:microsoft.com/office/officeart/2005/8/quickstyle/3d2" qsCatId="3D" csTypeId="urn:microsoft.com/office/officeart/2005/8/colors/colorful2" csCatId="colorful" phldr="1"/>
      <dgm:spPr/>
      <dgm:t>
        <a:bodyPr/>
        <a:lstStyle/>
        <a:p>
          <a:endParaRPr lang="es-MX"/>
        </a:p>
      </dgm:t>
    </dgm:pt>
    <dgm:pt modelId="{F22242D7-8D2C-40D2-9D1D-A987211C21A8}">
      <dgm:prSet phldrT="[Texto]"/>
      <dgm:spPr/>
      <dgm:t>
        <a:bodyPr/>
        <a:lstStyle/>
        <a:p>
          <a:r>
            <a:rPr lang="es-MX" b="1" dirty="0" smtClean="0">
              <a:latin typeface="+mn-lt"/>
            </a:rPr>
            <a:t>ORGANIZACIÓN SOCIAL Y POLITICA DE LOS CALPULLI</a:t>
          </a:r>
          <a:endParaRPr lang="es-MX" b="1" dirty="0">
            <a:latin typeface="+mn-lt"/>
          </a:endParaRPr>
        </a:p>
      </dgm:t>
    </dgm:pt>
    <dgm:pt modelId="{A4C66E69-FE3E-4E8D-8777-991CE90FA2F5}" type="parTrans" cxnId="{8923E899-E2A8-4E28-B4B4-0E5F83B75BD4}">
      <dgm:prSet/>
      <dgm:spPr/>
      <dgm:t>
        <a:bodyPr/>
        <a:lstStyle/>
        <a:p>
          <a:endParaRPr lang="es-MX" b="1">
            <a:solidFill>
              <a:schemeClr val="tx1"/>
            </a:solidFill>
            <a:latin typeface="+mn-lt"/>
          </a:endParaRPr>
        </a:p>
      </dgm:t>
    </dgm:pt>
    <dgm:pt modelId="{E62A1B77-DE96-45ED-901B-CE7B0813D445}" type="sibTrans" cxnId="{8923E899-E2A8-4E28-B4B4-0E5F83B75BD4}">
      <dgm:prSet/>
      <dgm:spPr/>
      <dgm:t>
        <a:bodyPr/>
        <a:lstStyle/>
        <a:p>
          <a:endParaRPr lang="es-MX" b="1">
            <a:solidFill>
              <a:schemeClr val="tx1"/>
            </a:solidFill>
            <a:latin typeface="+mn-lt"/>
          </a:endParaRPr>
        </a:p>
      </dgm:t>
    </dgm:pt>
    <dgm:pt modelId="{90199F31-7D23-4800-9175-BE02843FF1A8}">
      <dgm:prSet phldrT="[Texto]"/>
      <dgm:spPr/>
      <dgm:t>
        <a:bodyPr/>
        <a:lstStyle/>
        <a:p>
          <a:r>
            <a:rPr lang="es-ES" b="1" smtClean="0">
              <a:latin typeface="+mn-lt"/>
            </a:rPr>
            <a:t>Para el derecho publico azteca la política era de no quitar a los pueblos subordinados su propia forma de gobierno</a:t>
          </a:r>
          <a:endParaRPr lang="es-MX" b="1" dirty="0">
            <a:latin typeface="+mn-lt"/>
          </a:endParaRPr>
        </a:p>
      </dgm:t>
    </dgm:pt>
    <dgm:pt modelId="{F91BEB74-72C8-4D10-9DEF-7F40B7A437B1}" type="parTrans" cxnId="{2E41207C-B0B7-4E2B-88C3-F550F1C2B8AF}">
      <dgm:prSet/>
      <dgm:spPr/>
      <dgm:t>
        <a:bodyPr/>
        <a:lstStyle/>
        <a:p>
          <a:endParaRPr lang="es-MX" b="1">
            <a:solidFill>
              <a:schemeClr val="tx1"/>
            </a:solidFill>
            <a:latin typeface="+mn-lt"/>
          </a:endParaRPr>
        </a:p>
      </dgm:t>
    </dgm:pt>
    <dgm:pt modelId="{B660B92E-F29F-48EE-B858-615013833AD7}" type="sibTrans" cxnId="{2E41207C-B0B7-4E2B-88C3-F550F1C2B8AF}">
      <dgm:prSet/>
      <dgm:spPr/>
      <dgm:t>
        <a:bodyPr/>
        <a:lstStyle/>
        <a:p>
          <a:endParaRPr lang="es-MX" b="1">
            <a:solidFill>
              <a:schemeClr val="tx1"/>
            </a:solidFill>
            <a:latin typeface="+mn-lt"/>
          </a:endParaRPr>
        </a:p>
      </dgm:t>
    </dgm:pt>
    <dgm:pt modelId="{DEA081EE-44BF-43E6-8169-801B276E5E7D}">
      <dgm:prSet phldrT="[Texto]"/>
      <dgm:spPr/>
      <dgm:t>
        <a:bodyPr/>
        <a:lstStyle/>
        <a:p>
          <a:r>
            <a:rPr lang="es-ES" b="1" smtClean="0">
              <a:latin typeface="+mn-lt"/>
            </a:rPr>
            <a:t>lo importante era que el tributo llegara en forma convenida.</a:t>
          </a:r>
          <a:endParaRPr lang="es-MX" b="1" dirty="0">
            <a:latin typeface="+mn-lt"/>
          </a:endParaRPr>
        </a:p>
      </dgm:t>
    </dgm:pt>
    <dgm:pt modelId="{16EC983E-C3B7-4354-B834-7C9C3992B4FB}" type="parTrans" cxnId="{F2FC459A-1FD9-4D0B-9B79-26E77F87408C}">
      <dgm:prSet/>
      <dgm:spPr/>
      <dgm:t>
        <a:bodyPr/>
        <a:lstStyle/>
        <a:p>
          <a:endParaRPr lang="es-MX" b="1">
            <a:solidFill>
              <a:schemeClr val="tx1"/>
            </a:solidFill>
            <a:latin typeface="+mn-lt"/>
          </a:endParaRPr>
        </a:p>
      </dgm:t>
    </dgm:pt>
    <dgm:pt modelId="{31393E05-AEF9-458B-9B57-706C799A6924}" type="sibTrans" cxnId="{F2FC459A-1FD9-4D0B-9B79-26E77F87408C}">
      <dgm:prSet/>
      <dgm:spPr/>
      <dgm:t>
        <a:bodyPr/>
        <a:lstStyle/>
        <a:p>
          <a:endParaRPr lang="es-MX" b="1">
            <a:solidFill>
              <a:schemeClr val="tx1"/>
            </a:solidFill>
            <a:latin typeface="+mn-lt"/>
          </a:endParaRPr>
        </a:p>
      </dgm:t>
    </dgm:pt>
    <dgm:pt modelId="{A1C2571B-0D26-42FF-A1AD-BE81612B2DBE}">
      <dgm:prSet phldrT="[Texto]"/>
      <dgm:spPr/>
      <dgm:t>
        <a:bodyPr/>
        <a:lstStyle/>
        <a:p>
          <a:r>
            <a:rPr lang="es-ES" b="1" smtClean="0">
              <a:latin typeface="+mn-lt"/>
            </a:rPr>
            <a:t>Los Aztecas</a:t>
          </a:r>
          <a:endParaRPr lang="es-MX" b="1" dirty="0">
            <a:latin typeface="+mn-lt"/>
          </a:endParaRPr>
        </a:p>
      </dgm:t>
    </dgm:pt>
    <dgm:pt modelId="{73943751-F31A-4240-A389-B8D0AC1FF5F1}" type="parTrans" cxnId="{0D24C6BA-65C6-4480-A8FF-367CD6AFF84E}">
      <dgm:prSet/>
      <dgm:spPr/>
      <dgm:t>
        <a:bodyPr/>
        <a:lstStyle/>
        <a:p>
          <a:endParaRPr lang="es-MX" b="1">
            <a:solidFill>
              <a:schemeClr val="tx1"/>
            </a:solidFill>
            <a:latin typeface="+mn-lt"/>
          </a:endParaRPr>
        </a:p>
      </dgm:t>
    </dgm:pt>
    <dgm:pt modelId="{C57793BA-0694-41A3-93A8-637C106405E7}" type="sibTrans" cxnId="{0D24C6BA-65C6-4480-A8FF-367CD6AFF84E}">
      <dgm:prSet/>
      <dgm:spPr/>
      <dgm:t>
        <a:bodyPr/>
        <a:lstStyle/>
        <a:p>
          <a:endParaRPr lang="es-MX" b="1">
            <a:solidFill>
              <a:schemeClr val="tx1"/>
            </a:solidFill>
            <a:latin typeface="+mn-lt"/>
          </a:endParaRPr>
        </a:p>
      </dgm:t>
    </dgm:pt>
    <dgm:pt modelId="{AECF51FF-8EFC-44B9-BEE9-992E0A9A5C32}">
      <dgm:prSet phldrT="[Texto]"/>
      <dgm:spPr/>
      <dgm:t>
        <a:bodyPr/>
        <a:lstStyle/>
        <a:p>
          <a:r>
            <a:rPr lang="es-ES" b="1" smtClean="0">
              <a:latin typeface="+mn-lt"/>
            </a:rPr>
            <a:t>tenían una cultura superior a la chichimeca y prueba de ello es su organización social en clanes</a:t>
          </a:r>
          <a:endParaRPr lang="es-MX" b="1" dirty="0">
            <a:latin typeface="+mn-lt"/>
          </a:endParaRPr>
        </a:p>
      </dgm:t>
    </dgm:pt>
    <dgm:pt modelId="{F9FA4C6A-C56D-479D-8036-964BE8F5E7C9}" type="parTrans" cxnId="{66F9C9CA-F5BB-4ACA-AD9C-BF47DDE60AC9}">
      <dgm:prSet/>
      <dgm:spPr/>
      <dgm:t>
        <a:bodyPr/>
        <a:lstStyle/>
        <a:p>
          <a:endParaRPr lang="es-MX" b="1">
            <a:solidFill>
              <a:schemeClr val="tx1"/>
            </a:solidFill>
            <a:latin typeface="+mn-lt"/>
          </a:endParaRPr>
        </a:p>
      </dgm:t>
    </dgm:pt>
    <dgm:pt modelId="{08BC85DB-5A41-45E6-BCE5-F43D30D51E0B}" type="sibTrans" cxnId="{66F9C9CA-F5BB-4ACA-AD9C-BF47DDE60AC9}">
      <dgm:prSet/>
      <dgm:spPr/>
      <dgm:t>
        <a:bodyPr/>
        <a:lstStyle/>
        <a:p>
          <a:endParaRPr lang="es-MX" b="1">
            <a:solidFill>
              <a:schemeClr val="tx1"/>
            </a:solidFill>
            <a:latin typeface="+mn-lt"/>
          </a:endParaRPr>
        </a:p>
      </dgm:t>
    </dgm:pt>
    <dgm:pt modelId="{E730F638-9BAA-4061-B4E6-0034469BBE28}">
      <dgm:prSet phldrT="[Texto]"/>
      <dgm:spPr/>
      <dgm:t>
        <a:bodyPr/>
        <a:lstStyle/>
        <a:p>
          <a:r>
            <a:rPr lang="es-ES" b="1" smtClean="0">
              <a:latin typeface="+mn-lt"/>
            </a:rPr>
            <a:t>Estos clanes llamados </a:t>
          </a:r>
          <a:r>
            <a:rPr lang="es-ES" b="1" i="1" smtClean="0">
              <a:latin typeface="+mn-lt"/>
            </a:rPr>
            <a:t>calpulli</a:t>
          </a:r>
          <a:r>
            <a:rPr lang="es-ES" b="1" smtClean="0">
              <a:latin typeface="+mn-lt"/>
            </a:rPr>
            <a:t>, eran grupos de familias emparentadas entre ellas que vivían en un sistema patrilineal, no exogámico de residencia patrilocal. </a:t>
          </a:r>
          <a:endParaRPr lang="es-MX" b="1" dirty="0">
            <a:latin typeface="+mn-lt"/>
          </a:endParaRPr>
        </a:p>
      </dgm:t>
    </dgm:pt>
    <dgm:pt modelId="{C7002CEE-DFD4-4545-8E91-D7D7A17EE8C5}" type="parTrans" cxnId="{0458A041-A458-41F2-82E2-DD0962FB8F53}">
      <dgm:prSet/>
      <dgm:spPr/>
      <dgm:t>
        <a:bodyPr/>
        <a:lstStyle/>
        <a:p>
          <a:endParaRPr lang="es-MX" b="1">
            <a:solidFill>
              <a:schemeClr val="tx1"/>
            </a:solidFill>
            <a:latin typeface="+mn-lt"/>
          </a:endParaRPr>
        </a:p>
      </dgm:t>
    </dgm:pt>
    <dgm:pt modelId="{0F725BBC-961F-488D-918B-46F91B835ECD}" type="sibTrans" cxnId="{0458A041-A458-41F2-82E2-DD0962FB8F53}">
      <dgm:prSet/>
      <dgm:spPr/>
      <dgm:t>
        <a:bodyPr/>
        <a:lstStyle/>
        <a:p>
          <a:endParaRPr lang="es-MX" b="1">
            <a:solidFill>
              <a:schemeClr val="tx1"/>
            </a:solidFill>
            <a:latin typeface="+mn-lt"/>
          </a:endParaRPr>
        </a:p>
      </dgm:t>
    </dgm:pt>
    <dgm:pt modelId="{92605B4F-D907-4762-827E-4A12C73E4779}">
      <dgm:prSet phldrT="[Texto]"/>
      <dgm:spPr/>
      <dgm:t>
        <a:bodyPr/>
        <a:lstStyle/>
        <a:p>
          <a:r>
            <a:rPr lang="es-ES" altLang="es-MX" b="1" dirty="0" smtClean="0">
              <a:latin typeface="+mn-lt"/>
            </a:rPr>
            <a:t>Vivian en democracia aparente, bajo un gobierno de consejo de ancianos, con sus propios dioses</a:t>
          </a:r>
          <a:endParaRPr lang="es-MX" b="1" dirty="0">
            <a:latin typeface="+mn-lt"/>
          </a:endParaRPr>
        </a:p>
      </dgm:t>
    </dgm:pt>
    <dgm:pt modelId="{D0BC24A3-938D-4102-B250-FE1AB8D27917}" type="parTrans" cxnId="{A1558486-5DA7-4FB6-ADF4-D2C9A3F8C8DD}">
      <dgm:prSet/>
      <dgm:spPr/>
      <dgm:t>
        <a:bodyPr/>
        <a:lstStyle/>
        <a:p>
          <a:endParaRPr lang="es-MX" b="1">
            <a:solidFill>
              <a:schemeClr val="tx1"/>
            </a:solidFill>
            <a:latin typeface="+mn-lt"/>
          </a:endParaRPr>
        </a:p>
      </dgm:t>
    </dgm:pt>
    <dgm:pt modelId="{B6251C92-9FC8-4E49-A8F4-EE24BC40EDDE}" type="sibTrans" cxnId="{A1558486-5DA7-4FB6-ADF4-D2C9A3F8C8DD}">
      <dgm:prSet/>
      <dgm:spPr/>
      <dgm:t>
        <a:bodyPr/>
        <a:lstStyle/>
        <a:p>
          <a:endParaRPr lang="es-MX" b="1">
            <a:solidFill>
              <a:schemeClr val="tx1"/>
            </a:solidFill>
            <a:latin typeface="+mn-lt"/>
          </a:endParaRPr>
        </a:p>
      </dgm:t>
    </dgm:pt>
    <dgm:pt modelId="{4A225071-B4CB-4B19-AB8E-870165318ABF}">
      <dgm:prSet phldrT="[Texto]"/>
      <dgm:spPr/>
      <dgm:t>
        <a:bodyPr/>
        <a:lstStyle/>
        <a:p>
          <a:r>
            <a:rPr lang="es-ES" altLang="es-MX" b="1" smtClean="0">
              <a:latin typeface="+mn-lt"/>
            </a:rPr>
            <a:t>Hacia abajo estaban divididos en </a:t>
          </a:r>
          <a:r>
            <a:rPr lang="es-ES" altLang="es-MX" b="1" i="1" smtClean="0">
              <a:latin typeface="+mn-lt"/>
            </a:rPr>
            <a:t>tlaxicallis</a:t>
          </a:r>
          <a:r>
            <a:rPr lang="es-ES" altLang="es-MX" b="1" smtClean="0">
              <a:latin typeface="+mn-lt"/>
            </a:rPr>
            <a:t>; hacia arriba divididos en cuatro </a:t>
          </a:r>
          <a:r>
            <a:rPr lang="es-ES" altLang="es-MX" b="1" i="1" smtClean="0">
              <a:latin typeface="+mn-lt"/>
            </a:rPr>
            <a:t>campans</a:t>
          </a:r>
          <a:r>
            <a:rPr lang="es-ES" altLang="es-MX" b="1" smtClean="0">
              <a:latin typeface="+mn-lt"/>
            </a:rPr>
            <a:t>,</a:t>
          </a:r>
          <a:endParaRPr lang="es-MX" b="1" dirty="0">
            <a:latin typeface="+mn-lt"/>
          </a:endParaRPr>
        </a:p>
      </dgm:t>
    </dgm:pt>
    <dgm:pt modelId="{0016E213-D7EF-4BB9-BDD7-8314F934F96E}" type="parTrans" cxnId="{63CFFC56-0CBE-451B-B1B4-5D3FF1229A61}">
      <dgm:prSet/>
      <dgm:spPr/>
      <dgm:t>
        <a:bodyPr/>
        <a:lstStyle/>
        <a:p>
          <a:endParaRPr lang="es-MX" b="1">
            <a:solidFill>
              <a:schemeClr val="tx1"/>
            </a:solidFill>
            <a:latin typeface="+mn-lt"/>
          </a:endParaRPr>
        </a:p>
      </dgm:t>
    </dgm:pt>
    <dgm:pt modelId="{5222872A-4A7D-47C8-8CBD-5063B172F5C4}" type="sibTrans" cxnId="{63CFFC56-0CBE-451B-B1B4-5D3FF1229A61}">
      <dgm:prSet/>
      <dgm:spPr/>
      <dgm:t>
        <a:bodyPr/>
        <a:lstStyle/>
        <a:p>
          <a:endParaRPr lang="es-MX" b="1">
            <a:solidFill>
              <a:schemeClr val="tx1"/>
            </a:solidFill>
            <a:latin typeface="+mn-lt"/>
          </a:endParaRPr>
        </a:p>
      </dgm:t>
    </dgm:pt>
    <dgm:pt modelId="{92B4838F-C12E-4104-9A9C-E43E7E711748}">
      <dgm:prSet phldrT="[Texto]"/>
      <dgm:spPr/>
      <dgm:t>
        <a:bodyPr/>
        <a:lstStyle/>
        <a:p>
          <a:r>
            <a:rPr lang="es-ES" altLang="es-MX" b="1" smtClean="0">
              <a:latin typeface="+mn-lt"/>
            </a:rPr>
            <a:t>el conjunto de los </a:t>
          </a:r>
          <a:r>
            <a:rPr lang="es-ES" altLang="es-MX" b="1" i="1" smtClean="0">
              <a:latin typeface="+mn-lt"/>
            </a:rPr>
            <a:t>campans</a:t>
          </a:r>
          <a:r>
            <a:rPr lang="es-ES" altLang="es-MX" b="1" smtClean="0">
              <a:latin typeface="+mn-lt"/>
            </a:rPr>
            <a:t>, se sometían a un líder llamado </a:t>
          </a:r>
          <a:r>
            <a:rPr lang="es-ES" altLang="es-MX" b="1" i="1" smtClean="0">
              <a:latin typeface="+mn-lt"/>
            </a:rPr>
            <a:t>tenoch </a:t>
          </a:r>
          <a:r>
            <a:rPr lang="es-ES" altLang="es-MX" b="1" smtClean="0">
              <a:latin typeface="+mn-lt"/>
            </a:rPr>
            <a:t>que a su vez era asistido por nueve jefes.</a:t>
          </a:r>
          <a:endParaRPr lang="es-MX" b="1" dirty="0">
            <a:latin typeface="+mn-lt"/>
          </a:endParaRPr>
        </a:p>
      </dgm:t>
    </dgm:pt>
    <dgm:pt modelId="{14E44911-6F80-4E6E-BB48-56D7A3E12963}" type="parTrans" cxnId="{D16B146C-4E66-42E7-9D4D-F8B6602E0361}">
      <dgm:prSet/>
      <dgm:spPr/>
      <dgm:t>
        <a:bodyPr/>
        <a:lstStyle/>
        <a:p>
          <a:endParaRPr lang="es-MX" b="1">
            <a:solidFill>
              <a:schemeClr val="tx1"/>
            </a:solidFill>
            <a:latin typeface="+mn-lt"/>
          </a:endParaRPr>
        </a:p>
      </dgm:t>
    </dgm:pt>
    <dgm:pt modelId="{E26D9ABE-651E-4503-9BE9-F45C7B1440E4}" type="sibTrans" cxnId="{D16B146C-4E66-42E7-9D4D-F8B6602E0361}">
      <dgm:prSet/>
      <dgm:spPr/>
      <dgm:t>
        <a:bodyPr/>
        <a:lstStyle/>
        <a:p>
          <a:endParaRPr lang="es-MX" b="1">
            <a:solidFill>
              <a:schemeClr val="tx1"/>
            </a:solidFill>
            <a:latin typeface="+mn-lt"/>
          </a:endParaRPr>
        </a:p>
      </dgm:t>
    </dgm:pt>
    <dgm:pt modelId="{BB7151AC-DC62-4752-AD9C-DB5EADD487D3}" type="pres">
      <dgm:prSet presAssocID="{C6D1418E-4F51-4BC1-B1AB-670E37251C18}" presName="Name0" presStyleCnt="0">
        <dgm:presLayoutVars>
          <dgm:dir/>
          <dgm:animLvl val="lvl"/>
          <dgm:resizeHandles val="exact"/>
        </dgm:presLayoutVars>
      </dgm:prSet>
      <dgm:spPr/>
      <dgm:t>
        <a:bodyPr/>
        <a:lstStyle/>
        <a:p>
          <a:endParaRPr lang="es-MX"/>
        </a:p>
      </dgm:t>
    </dgm:pt>
    <dgm:pt modelId="{1B0471DA-9492-472F-B00B-0727F2432684}" type="pres">
      <dgm:prSet presAssocID="{92605B4F-D907-4762-827E-4A12C73E4779}" presName="boxAndChildren" presStyleCnt="0"/>
      <dgm:spPr/>
    </dgm:pt>
    <dgm:pt modelId="{4B7A7595-1140-4E56-8B17-7B9A8F85A83B}" type="pres">
      <dgm:prSet presAssocID="{92605B4F-D907-4762-827E-4A12C73E4779}" presName="parentTextBox" presStyleLbl="node1" presStyleIdx="0" presStyleCnt="3"/>
      <dgm:spPr/>
      <dgm:t>
        <a:bodyPr/>
        <a:lstStyle/>
        <a:p>
          <a:endParaRPr lang="es-MX"/>
        </a:p>
      </dgm:t>
    </dgm:pt>
    <dgm:pt modelId="{174DD18B-743B-4EAC-9447-919607FCD8F9}" type="pres">
      <dgm:prSet presAssocID="{92605B4F-D907-4762-827E-4A12C73E4779}" presName="entireBox" presStyleLbl="node1" presStyleIdx="0" presStyleCnt="3"/>
      <dgm:spPr/>
      <dgm:t>
        <a:bodyPr/>
        <a:lstStyle/>
        <a:p>
          <a:endParaRPr lang="es-MX"/>
        </a:p>
      </dgm:t>
    </dgm:pt>
    <dgm:pt modelId="{ED3B900D-C010-4693-B6AE-ED3E54637307}" type="pres">
      <dgm:prSet presAssocID="{92605B4F-D907-4762-827E-4A12C73E4779}" presName="descendantBox" presStyleCnt="0"/>
      <dgm:spPr/>
    </dgm:pt>
    <dgm:pt modelId="{1D8DC47F-4D11-40F0-B8D0-C0223F766E2F}" type="pres">
      <dgm:prSet presAssocID="{4A225071-B4CB-4B19-AB8E-870165318ABF}" presName="childTextBox" presStyleLbl="fgAccFollowNode1" presStyleIdx="0" presStyleCnt="6">
        <dgm:presLayoutVars>
          <dgm:bulletEnabled val="1"/>
        </dgm:presLayoutVars>
      </dgm:prSet>
      <dgm:spPr/>
      <dgm:t>
        <a:bodyPr/>
        <a:lstStyle/>
        <a:p>
          <a:endParaRPr lang="es-MX"/>
        </a:p>
      </dgm:t>
    </dgm:pt>
    <dgm:pt modelId="{E83C89B8-4DF9-44B6-B2D4-373D955AE562}" type="pres">
      <dgm:prSet presAssocID="{92B4838F-C12E-4104-9A9C-E43E7E711748}" presName="childTextBox" presStyleLbl="fgAccFollowNode1" presStyleIdx="1" presStyleCnt="6">
        <dgm:presLayoutVars>
          <dgm:bulletEnabled val="1"/>
        </dgm:presLayoutVars>
      </dgm:prSet>
      <dgm:spPr/>
      <dgm:t>
        <a:bodyPr/>
        <a:lstStyle/>
        <a:p>
          <a:endParaRPr lang="es-MX"/>
        </a:p>
      </dgm:t>
    </dgm:pt>
    <dgm:pt modelId="{169355FB-B743-4FA0-AEDA-1C46D374F26A}" type="pres">
      <dgm:prSet presAssocID="{C57793BA-0694-41A3-93A8-637C106405E7}" presName="sp" presStyleCnt="0"/>
      <dgm:spPr/>
    </dgm:pt>
    <dgm:pt modelId="{F75F0189-A8B0-4CE0-B4EC-27DE7E631A28}" type="pres">
      <dgm:prSet presAssocID="{A1C2571B-0D26-42FF-A1AD-BE81612B2DBE}" presName="arrowAndChildren" presStyleCnt="0"/>
      <dgm:spPr/>
    </dgm:pt>
    <dgm:pt modelId="{9BB4DD8A-CBDC-4791-AE63-201F70FCFBC1}" type="pres">
      <dgm:prSet presAssocID="{A1C2571B-0D26-42FF-A1AD-BE81612B2DBE}" presName="parentTextArrow" presStyleLbl="node1" presStyleIdx="0" presStyleCnt="3"/>
      <dgm:spPr/>
      <dgm:t>
        <a:bodyPr/>
        <a:lstStyle/>
        <a:p>
          <a:endParaRPr lang="es-MX"/>
        </a:p>
      </dgm:t>
    </dgm:pt>
    <dgm:pt modelId="{37B80E34-010F-4CCD-A846-852D0FE66786}" type="pres">
      <dgm:prSet presAssocID="{A1C2571B-0D26-42FF-A1AD-BE81612B2DBE}" presName="arrow" presStyleLbl="node1" presStyleIdx="1" presStyleCnt="3"/>
      <dgm:spPr/>
      <dgm:t>
        <a:bodyPr/>
        <a:lstStyle/>
        <a:p>
          <a:endParaRPr lang="es-MX"/>
        </a:p>
      </dgm:t>
    </dgm:pt>
    <dgm:pt modelId="{A1F5CB76-25FA-478F-A803-C0D2114DA683}" type="pres">
      <dgm:prSet presAssocID="{A1C2571B-0D26-42FF-A1AD-BE81612B2DBE}" presName="descendantArrow" presStyleCnt="0"/>
      <dgm:spPr/>
    </dgm:pt>
    <dgm:pt modelId="{53896574-0F27-40E3-9F1D-B4D5A87B0C1F}" type="pres">
      <dgm:prSet presAssocID="{AECF51FF-8EFC-44B9-BEE9-992E0A9A5C32}" presName="childTextArrow" presStyleLbl="fgAccFollowNode1" presStyleIdx="2" presStyleCnt="6">
        <dgm:presLayoutVars>
          <dgm:bulletEnabled val="1"/>
        </dgm:presLayoutVars>
      </dgm:prSet>
      <dgm:spPr/>
      <dgm:t>
        <a:bodyPr/>
        <a:lstStyle/>
        <a:p>
          <a:endParaRPr lang="es-MX"/>
        </a:p>
      </dgm:t>
    </dgm:pt>
    <dgm:pt modelId="{1C18A2EE-E083-49AA-987B-CB828224A637}" type="pres">
      <dgm:prSet presAssocID="{E730F638-9BAA-4061-B4E6-0034469BBE28}" presName="childTextArrow" presStyleLbl="fgAccFollowNode1" presStyleIdx="3" presStyleCnt="6">
        <dgm:presLayoutVars>
          <dgm:bulletEnabled val="1"/>
        </dgm:presLayoutVars>
      </dgm:prSet>
      <dgm:spPr/>
      <dgm:t>
        <a:bodyPr/>
        <a:lstStyle/>
        <a:p>
          <a:endParaRPr lang="es-MX"/>
        </a:p>
      </dgm:t>
    </dgm:pt>
    <dgm:pt modelId="{72707965-7715-4323-969A-CE9D95FD2423}" type="pres">
      <dgm:prSet presAssocID="{E62A1B77-DE96-45ED-901B-CE7B0813D445}" presName="sp" presStyleCnt="0"/>
      <dgm:spPr/>
    </dgm:pt>
    <dgm:pt modelId="{6F514A83-DF06-4526-8606-777DCEA52FEF}" type="pres">
      <dgm:prSet presAssocID="{F22242D7-8D2C-40D2-9D1D-A987211C21A8}" presName="arrowAndChildren" presStyleCnt="0"/>
      <dgm:spPr/>
    </dgm:pt>
    <dgm:pt modelId="{3B09BE3F-88EE-4B7A-BEE8-FFF69752EA98}" type="pres">
      <dgm:prSet presAssocID="{F22242D7-8D2C-40D2-9D1D-A987211C21A8}" presName="parentTextArrow" presStyleLbl="node1" presStyleIdx="1" presStyleCnt="3"/>
      <dgm:spPr/>
      <dgm:t>
        <a:bodyPr/>
        <a:lstStyle/>
        <a:p>
          <a:endParaRPr lang="es-MX"/>
        </a:p>
      </dgm:t>
    </dgm:pt>
    <dgm:pt modelId="{CAD8C924-01D1-43D6-AE86-4F2358B4F0AF}" type="pres">
      <dgm:prSet presAssocID="{F22242D7-8D2C-40D2-9D1D-A987211C21A8}" presName="arrow" presStyleLbl="node1" presStyleIdx="2" presStyleCnt="3"/>
      <dgm:spPr/>
      <dgm:t>
        <a:bodyPr/>
        <a:lstStyle/>
        <a:p>
          <a:endParaRPr lang="es-MX"/>
        </a:p>
      </dgm:t>
    </dgm:pt>
    <dgm:pt modelId="{FF4A1B83-DB01-409A-A757-07C04E709C2B}" type="pres">
      <dgm:prSet presAssocID="{F22242D7-8D2C-40D2-9D1D-A987211C21A8}" presName="descendantArrow" presStyleCnt="0"/>
      <dgm:spPr/>
    </dgm:pt>
    <dgm:pt modelId="{11F7925B-F758-4BC9-BCA5-C1FC90840DA7}" type="pres">
      <dgm:prSet presAssocID="{90199F31-7D23-4800-9175-BE02843FF1A8}" presName="childTextArrow" presStyleLbl="fgAccFollowNode1" presStyleIdx="4" presStyleCnt="6">
        <dgm:presLayoutVars>
          <dgm:bulletEnabled val="1"/>
        </dgm:presLayoutVars>
      </dgm:prSet>
      <dgm:spPr/>
      <dgm:t>
        <a:bodyPr/>
        <a:lstStyle/>
        <a:p>
          <a:endParaRPr lang="es-MX"/>
        </a:p>
      </dgm:t>
    </dgm:pt>
    <dgm:pt modelId="{79F46179-4345-47D7-B702-864988B2F565}" type="pres">
      <dgm:prSet presAssocID="{DEA081EE-44BF-43E6-8169-801B276E5E7D}" presName="childTextArrow" presStyleLbl="fgAccFollowNode1" presStyleIdx="5" presStyleCnt="6">
        <dgm:presLayoutVars>
          <dgm:bulletEnabled val="1"/>
        </dgm:presLayoutVars>
      </dgm:prSet>
      <dgm:spPr/>
      <dgm:t>
        <a:bodyPr/>
        <a:lstStyle/>
        <a:p>
          <a:endParaRPr lang="es-MX"/>
        </a:p>
      </dgm:t>
    </dgm:pt>
  </dgm:ptLst>
  <dgm:cxnLst>
    <dgm:cxn modelId="{4488A446-A04E-4197-801B-5AFF593EE2B9}" type="presOf" srcId="{90199F31-7D23-4800-9175-BE02843FF1A8}" destId="{11F7925B-F758-4BC9-BCA5-C1FC90840DA7}" srcOrd="0" destOrd="0" presId="urn:microsoft.com/office/officeart/2005/8/layout/process4"/>
    <dgm:cxn modelId="{0D24C6BA-65C6-4480-A8FF-367CD6AFF84E}" srcId="{C6D1418E-4F51-4BC1-B1AB-670E37251C18}" destId="{A1C2571B-0D26-42FF-A1AD-BE81612B2DBE}" srcOrd="1" destOrd="0" parTransId="{73943751-F31A-4240-A389-B8D0AC1FF5F1}" sibTransId="{C57793BA-0694-41A3-93A8-637C106405E7}"/>
    <dgm:cxn modelId="{C5CF8195-B8F4-41ED-96AB-4D43F5C313A5}" type="presOf" srcId="{92605B4F-D907-4762-827E-4A12C73E4779}" destId="{174DD18B-743B-4EAC-9447-919607FCD8F9}" srcOrd="1" destOrd="0" presId="urn:microsoft.com/office/officeart/2005/8/layout/process4"/>
    <dgm:cxn modelId="{8DED8D24-626C-409E-BD22-0CF364B3E8BA}" type="presOf" srcId="{C6D1418E-4F51-4BC1-B1AB-670E37251C18}" destId="{BB7151AC-DC62-4752-AD9C-DB5EADD487D3}" srcOrd="0" destOrd="0" presId="urn:microsoft.com/office/officeart/2005/8/layout/process4"/>
    <dgm:cxn modelId="{63CFFC56-0CBE-451B-B1B4-5D3FF1229A61}" srcId="{92605B4F-D907-4762-827E-4A12C73E4779}" destId="{4A225071-B4CB-4B19-AB8E-870165318ABF}" srcOrd="0" destOrd="0" parTransId="{0016E213-D7EF-4BB9-BDD7-8314F934F96E}" sibTransId="{5222872A-4A7D-47C8-8CBD-5063B172F5C4}"/>
    <dgm:cxn modelId="{9D2D4C49-9EDE-418C-8759-B47310F427EC}" type="presOf" srcId="{A1C2571B-0D26-42FF-A1AD-BE81612B2DBE}" destId="{9BB4DD8A-CBDC-4791-AE63-201F70FCFBC1}" srcOrd="0" destOrd="0" presId="urn:microsoft.com/office/officeart/2005/8/layout/process4"/>
    <dgm:cxn modelId="{A8424EA8-48CA-4070-85B4-89CFF0431756}" type="presOf" srcId="{AECF51FF-8EFC-44B9-BEE9-992E0A9A5C32}" destId="{53896574-0F27-40E3-9F1D-B4D5A87B0C1F}" srcOrd="0" destOrd="0" presId="urn:microsoft.com/office/officeart/2005/8/layout/process4"/>
    <dgm:cxn modelId="{43547131-912A-47C4-92A0-966F3B0B1BD2}" type="presOf" srcId="{F22242D7-8D2C-40D2-9D1D-A987211C21A8}" destId="{3B09BE3F-88EE-4B7A-BEE8-FFF69752EA98}" srcOrd="0" destOrd="0" presId="urn:microsoft.com/office/officeart/2005/8/layout/process4"/>
    <dgm:cxn modelId="{585EBAC7-2E27-4A41-A824-B69A130C5B4A}" type="presOf" srcId="{A1C2571B-0D26-42FF-A1AD-BE81612B2DBE}" destId="{37B80E34-010F-4CCD-A846-852D0FE66786}" srcOrd="1" destOrd="0" presId="urn:microsoft.com/office/officeart/2005/8/layout/process4"/>
    <dgm:cxn modelId="{2957F5B9-110E-44C8-9322-2DEBAB1CC10B}" type="presOf" srcId="{DEA081EE-44BF-43E6-8169-801B276E5E7D}" destId="{79F46179-4345-47D7-B702-864988B2F565}" srcOrd="0" destOrd="0" presId="urn:microsoft.com/office/officeart/2005/8/layout/process4"/>
    <dgm:cxn modelId="{0458A041-A458-41F2-82E2-DD0962FB8F53}" srcId="{A1C2571B-0D26-42FF-A1AD-BE81612B2DBE}" destId="{E730F638-9BAA-4061-B4E6-0034469BBE28}" srcOrd="1" destOrd="0" parTransId="{C7002CEE-DFD4-4545-8E91-D7D7A17EE8C5}" sibTransId="{0F725BBC-961F-488D-918B-46F91B835ECD}"/>
    <dgm:cxn modelId="{66F9C9CA-F5BB-4ACA-AD9C-BF47DDE60AC9}" srcId="{A1C2571B-0D26-42FF-A1AD-BE81612B2DBE}" destId="{AECF51FF-8EFC-44B9-BEE9-992E0A9A5C32}" srcOrd="0" destOrd="0" parTransId="{F9FA4C6A-C56D-479D-8036-964BE8F5E7C9}" sibTransId="{08BC85DB-5A41-45E6-BCE5-F43D30D51E0B}"/>
    <dgm:cxn modelId="{8923E899-E2A8-4E28-B4B4-0E5F83B75BD4}" srcId="{C6D1418E-4F51-4BC1-B1AB-670E37251C18}" destId="{F22242D7-8D2C-40D2-9D1D-A987211C21A8}" srcOrd="0" destOrd="0" parTransId="{A4C66E69-FE3E-4E8D-8777-991CE90FA2F5}" sibTransId="{E62A1B77-DE96-45ED-901B-CE7B0813D445}"/>
    <dgm:cxn modelId="{1911A289-6D30-46D7-80CD-CDC484506D17}" type="presOf" srcId="{E730F638-9BAA-4061-B4E6-0034469BBE28}" destId="{1C18A2EE-E083-49AA-987B-CB828224A637}" srcOrd="0" destOrd="0" presId="urn:microsoft.com/office/officeart/2005/8/layout/process4"/>
    <dgm:cxn modelId="{D16B146C-4E66-42E7-9D4D-F8B6602E0361}" srcId="{92605B4F-D907-4762-827E-4A12C73E4779}" destId="{92B4838F-C12E-4104-9A9C-E43E7E711748}" srcOrd="1" destOrd="0" parTransId="{14E44911-6F80-4E6E-BB48-56D7A3E12963}" sibTransId="{E26D9ABE-651E-4503-9BE9-F45C7B1440E4}"/>
    <dgm:cxn modelId="{FCE67A53-03C7-40AC-B485-BF6D5A649B46}" type="presOf" srcId="{92B4838F-C12E-4104-9A9C-E43E7E711748}" destId="{E83C89B8-4DF9-44B6-B2D4-373D955AE562}" srcOrd="0" destOrd="0" presId="urn:microsoft.com/office/officeart/2005/8/layout/process4"/>
    <dgm:cxn modelId="{F2FC459A-1FD9-4D0B-9B79-26E77F87408C}" srcId="{F22242D7-8D2C-40D2-9D1D-A987211C21A8}" destId="{DEA081EE-44BF-43E6-8169-801B276E5E7D}" srcOrd="1" destOrd="0" parTransId="{16EC983E-C3B7-4354-B834-7C9C3992B4FB}" sibTransId="{31393E05-AEF9-458B-9B57-706C799A6924}"/>
    <dgm:cxn modelId="{8D40504E-A8E4-427A-A84B-CED45A1443F5}" type="presOf" srcId="{4A225071-B4CB-4B19-AB8E-870165318ABF}" destId="{1D8DC47F-4D11-40F0-B8D0-C0223F766E2F}" srcOrd="0" destOrd="0" presId="urn:microsoft.com/office/officeart/2005/8/layout/process4"/>
    <dgm:cxn modelId="{8BDF6ED9-2481-454E-8C63-9E2F6527BD3A}" type="presOf" srcId="{F22242D7-8D2C-40D2-9D1D-A987211C21A8}" destId="{CAD8C924-01D1-43D6-AE86-4F2358B4F0AF}" srcOrd="1" destOrd="0" presId="urn:microsoft.com/office/officeart/2005/8/layout/process4"/>
    <dgm:cxn modelId="{2E41207C-B0B7-4E2B-88C3-F550F1C2B8AF}" srcId="{F22242D7-8D2C-40D2-9D1D-A987211C21A8}" destId="{90199F31-7D23-4800-9175-BE02843FF1A8}" srcOrd="0" destOrd="0" parTransId="{F91BEB74-72C8-4D10-9DEF-7F40B7A437B1}" sibTransId="{B660B92E-F29F-48EE-B858-615013833AD7}"/>
    <dgm:cxn modelId="{CF58EADC-0A63-4D77-B319-EDD93A886EE9}" type="presOf" srcId="{92605B4F-D907-4762-827E-4A12C73E4779}" destId="{4B7A7595-1140-4E56-8B17-7B9A8F85A83B}" srcOrd="0" destOrd="0" presId="urn:microsoft.com/office/officeart/2005/8/layout/process4"/>
    <dgm:cxn modelId="{A1558486-5DA7-4FB6-ADF4-D2C9A3F8C8DD}" srcId="{C6D1418E-4F51-4BC1-B1AB-670E37251C18}" destId="{92605B4F-D907-4762-827E-4A12C73E4779}" srcOrd="2" destOrd="0" parTransId="{D0BC24A3-938D-4102-B250-FE1AB8D27917}" sibTransId="{B6251C92-9FC8-4E49-A8F4-EE24BC40EDDE}"/>
    <dgm:cxn modelId="{D652472F-B1A5-45C8-B35D-142E6103E857}" type="presParOf" srcId="{BB7151AC-DC62-4752-AD9C-DB5EADD487D3}" destId="{1B0471DA-9492-472F-B00B-0727F2432684}" srcOrd="0" destOrd="0" presId="urn:microsoft.com/office/officeart/2005/8/layout/process4"/>
    <dgm:cxn modelId="{2F85A0F6-82B6-4DED-B691-E0DD4B8DD683}" type="presParOf" srcId="{1B0471DA-9492-472F-B00B-0727F2432684}" destId="{4B7A7595-1140-4E56-8B17-7B9A8F85A83B}" srcOrd="0" destOrd="0" presId="urn:microsoft.com/office/officeart/2005/8/layout/process4"/>
    <dgm:cxn modelId="{A43421F8-4ECF-4423-9568-86437D302709}" type="presParOf" srcId="{1B0471DA-9492-472F-B00B-0727F2432684}" destId="{174DD18B-743B-4EAC-9447-919607FCD8F9}" srcOrd="1" destOrd="0" presId="urn:microsoft.com/office/officeart/2005/8/layout/process4"/>
    <dgm:cxn modelId="{FC397FAB-C58D-45C0-BA90-9FCA20472486}" type="presParOf" srcId="{1B0471DA-9492-472F-B00B-0727F2432684}" destId="{ED3B900D-C010-4693-B6AE-ED3E54637307}" srcOrd="2" destOrd="0" presId="urn:microsoft.com/office/officeart/2005/8/layout/process4"/>
    <dgm:cxn modelId="{22453014-52F8-4153-856D-6CF56B4D7211}" type="presParOf" srcId="{ED3B900D-C010-4693-B6AE-ED3E54637307}" destId="{1D8DC47F-4D11-40F0-B8D0-C0223F766E2F}" srcOrd="0" destOrd="0" presId="urn:microsoft.com/office/officeart/2005/8/layout/process4"/>
    <dgm:cxn modelId="{3756DA96-8148-45AC-BDBA-4A4FE12E066F}" type="presParOf" srcId="{ED3B900D-C010-4693-B6AE-ED3E54637307}" destId="{E83C89B8-4DF9-44B6-B2D4-373D955AE562}" srcOrd="1" destOrd="0" presId="urn:microsoft.com/office/officeart/2005/8/layout/process4"/>
    <dgm:cxn modelId="{16AD5E5D-2017-4F86-9E01-F948E23CC2D3}" type="presParOf" srcId="{BB7151AC-DC62-4752-AD9C-DB5EADD487D3}" destId="{169355FB-B743-4FA0-AEDA-1C46D374F26A}" srcOrd="1" destOrd="0" presId="urn:microsoft.com/office/officeart/2005/8/layout/process4"/>
    <dgm:cxn modelId="{D70D80BC-F9B8-490B-B20A-FE5F0DCC3657}" type="presParOf" srcId="{BB7151AC-DC62-4752-AD9C-DB5EADD487D3}" destId="{F75F0189-A8B0-4CE0-B4EC-27DE7E631A28}" srcOrd="2" destOrd="0" presId="urn:microsoft.com/office/officeart/2005/8/layout/process4"/>
    <dgm:cxn modelId="{10C41DBE-63EB-479A-8B3E-CE077377C21B}" type="presParOf" srcId="{F75F0189-A8B0-4CE0-B4EC-27DE7E631A28}" destId="{9BB4DD8A-CBDC-4791-AE63-201F70FCFBC1}" srcOrd="0" destOrd="0" presId="urn:microsoft.com/office/officeart/2005/8/layout/process4"/>
    <dgm:cxn modelId="{E858BEC2-C60E-42A9-9063-6235FB4697C3}" type="presParOf" srcId="{F75F0189-A8B0-4CE0-B4EC-27DE7E631A28}" destId="{37B80E34-010F-4CCD-A846-852D0FE66786}" srcOrd="1" destOrd="0" presId="urn:microsoft.com/office/officeart/2005/8/layout/process4"/>
    <dgm:cxn modelId="{B926385B-54F5-40C2-88D3-52DB40CD5E4A}" type="presParOf" srcId="{F75F0189-A8B0-4CE0-B4EC-27DE7E631A28}" destId="{A1F5CB76-25FA-478F-A803-C0D2114DA683}" srcOrd="2" destOrd="0" presId="urn:microsoft.com/office/officeart/2005/8/layout/process4"/>
    <dgm:cxn modelId="{9EE5911A-875F-482B-80EC-8901E355C6B2}" type="presParOf" srcId="{A1F5CB76-25FA-478F-A803-C0D2114DA683}" destId="{53896574-0F27-40E3-9F1D-B4D5A87B0C1F}" srcOrd="0" destOrd="0" presId="urn:microsoft.com/office/officeart/2005/8/layout/process4"/>
    <dgm:cxn modelId="{5A328E16-7836-4D8E-AD3E-9A92919C9C2A}" type="presParOf" srcId="{A1F5CB76-25FA-478F-A803-C0D2114DA683}" destId="{1C18A2EE-E083-49AA-987B-CB828224A637}" srcOrd="1" destOrd="0" presId="urn:microsoft.com/office/officeart/2005/8/layout/process4"/>
    <dgm:cxn modelId="{5402AF19-94DD-4CD6-BCCD-15B0ED0A9AD0}" type="presParOf" srcId="{BB7151AC-DC62-4752-AD9C-DB5EADD487D3}" destId="{72707965-7715-4323-969A-CE9D95FD2423}" srcOrd="3" destOrd="0" presId="urn:microsoft.com/office/officeart/2005/8/layout/process4"/>
    <dgm:cxn modelId="{90763BFE-0006-41B1-9277-2ED538079E30}" type="presParOf" srcId="{BB7151AC-DC62-4752-AD9C-DB5EADD487D3}" destId="{6F514A83-DF06-4526-8606-777DCEA52FEF}" srcOrd="4" destOrd="0" presId="urn:microsoft.com/office/officeart/2005/8/layout/process4"/>
    <dgm:cxn modelId="{A53652D2-D0BA-47C1-B7C1-88BF97567C19}" type="presParOf" srcId="{6F514A83-DF06-4526-8606-777DCEA52FEF}" destId="{3B09BE3F-88EE-4B7A-BEE8-FFF69752EA98}" srcOrd="0" destOrd="0" presId="urn:microsoft.com/office/officeart/2005/8/layout/process4"/>
    <dgm:cxn modelId="{9A521E05-18AB-40EE-8C97-2DB00DD00574}" type="presParOf" srcId="{6F514A83-DF06-4526-8606-777DCEA52FEF}" destId="{CAD8C924-01D1-43D6-AE86-4F2358B4F0AF}" srcOrd="1" destOrd="0" presId="urn:microsoft.com/office/officeart/2005/8/layout/process4"/>
    <dgm:cxn modelId="{57D4403F-00EC-42D1-B913-272B6CEDAD2A}" type="presParOf" srcId="{6F514A83-DF06-4526-8606-777DCEA52FEF}" destId="{FF4A1B83-DB01-409A-A757-07C04E709C2B}" srcOrd="2" destOrd="0" presId="urn:microsoft.com/office/officeart/2005/8/layout/process4"/>
    <dgm:cxn modelId="{90B9BA83-889F-4034-A92F-957C33CFA04B}" type="presParOf" srcId="{FF4A1B83-DB01-409A-A757-07C04E709C2B}" destId="{11F7925B-F758-4BC9-BCA5-C1FC90840DA7}" srcOrd="0" destOrd="0" presId="urn:microsoft.com/office/officeart/2005/8/layout/process4"/>
    <dgm:cxn modelId="{3CD4D053-6A92-4CFF-AC45-D374852BCDE2}" type="presParOf" srcId="{FF4A1B83-DB01-409A-A757-07C04E709C2B}" destId="{79F46179-4345-47D7-B702-864988B2F565}"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5F953EC-18E7-4E1A-B35D-69B7E8A51017}" type="doc">
      <dgm:prSet loTypeId="urn:microsoft.com/office/officeart/2005/8/layout/hList7" loCatId="list" qsTypeId="urn:microsoft.com/office/officeart/2005/8/quickstyle/simple1" qsCatId="simple" csTypeId="urn:microsoft.com/office/officeart/2005/8/colors/colorful4" csCatId="colorful" phldr="1"/>
      <dgm:spPr/>
    </dgm:pt>
    <dgm:pt modelId="{D1D44E55-3521-4A40-B5C4-B8798E8BD832}">
      <dgm:prSet phldrT="[Texto]" custT="1"/>
      <dgm:spPr/>
      <dgm:t>
        <a:bodyPr/>
        <a:lstStyle/>
        <a:p>
          <a:r>
            <a:rPr lang="es-ES" sz="1600" b="1" dirty="0" smtClean="0">
              <a:solidFill>
                <a:schemeClr val="tx1"/>
              </a:solidFill>
            </a:rPr>
            <a:t>El </a:t>
          </a:r>
          <a:r>
            <a:rPr lang="es-ES" sz="1600" b="1" dirty="0" err="1" smtClean="0">
              <a:solidFill>
                <a:schemeClr val="tx1"/>
              </a:solidFill>
            </a:rPr>
            <a:t>tenoch</a:t>
          </a:r>
          <a:r>
            <a:rPr lang="es-ES" sz="1600" b="1" dirty="0" smtClean="0">
              <a:solidFill>
                <a:schemeClr val="tx1"/>
              </a:solidFill>
            </a:rPr>
            <a:t> tenia autoridad limitada a lo militar ayudado por un consejo de representantes de los </a:t>
          </a:r>
          <a:r>
            <a:rPr lang="es-ES" sz="1600" b="1" dirty="0" err="1" smtClean="0">
              <a:solidFill>
                <a:schemeClr val="tx1"/>
              </a:solidFill>
            </a:rPr>
            <a:t>calpulli</a:t>
          </a:r>
          <a:r>
            <a:rPr lang="es-ES" sz="1600" b="1" dirty="0" smtClean="0">
              <a:solidFill>
                <a:schemeClr val="tx1"/>
              </a:solidFill>
            </a:rPr>
            <a:t>, pero mas tarde cayeron en la tradición de que una nación respetable necesitaba un rey que fuera descendiente de Quetzalcóatl, de esta manera </a:t>
          </a:r>
          <a:r>
            <a:rPr lang="es-ES" sz="1600" b="1" dirty="0" err="1" smtClean="0">
              <a:solidFill>
                <a:schemeClr val="tx1"/>
              </a:solidFill>
            </a:rPr>
            <a:t>Acamapichtli</a:t>
          </a:r>
          <a:r>
            <a:rPr lang="es-ES" sz="1600" b="1" dirty="0" smtClean="0">
              <a:solidFill>
                <a:schemeClr val="tx1"/>
              </a:solidFill>
            </a:rPr>
            <a:t> hijo de una hija del rey de Culhuacán quien era descendiente de Quetzalcóatl, fue nombrado rey.</a:t>
          </a:r>
          <a:endParaRPr lang="es-MX" sz="1600" b="1" dirty="0">
            <a:solidFill>
              <a:schemeClr val="tx1"/>
            </a:solidFill>
          </a:endParaRPr>
        </a:p>
      </dgm:t>
    </dgm:pt>
    <dgm:pt modelId="{568E4C7A-1417-4201-8C57-C5A5D40F029B}" type="parTrans" cxnId="{DD4F3D8F-12C3-4345-96DB-A1EB04490BF6}">
      <dgm:prSet/>
      <dgm:spPr/>
      <dgm:t>
        <a:bodyPr/>
        <a:lstStyle/>
        <a:p>
          <a:endParaRPr lang="es-MX" sz="2000" b="1">
            <a:solidFill>
              <a:schemeClr val="tx1"/>
            </a:solidFill>
          </a:endParaRPr>
        </a:p>
      </dgm:t>
    </dgm:pt>
    <dgm:pt modelId="{4A5D7B6E-E7A3-42EE-AF18-25CBA2BA7B7D}" type="sibTrans" cxnId="{DD4F3D8F-12C3-4345-96DB-A1EB04490BF6}">
      <dgm:prSet/>
      <dgm:spPr/>
      <dgm:t>
        <a:bodyPr/>
        <a:lstStyle/>
        <a:p>
          <a:endParaRPr lang="es-MX" sz="2000" b="1">
            <a:solidFill>
              <a:schemeClr val="tx1"/>
            </a:solidFill>
          </a:endParaRPr>
        </a:p>
      </dgm:t>
    </dgm:pt>
    <dgm:pt modelId="{CDA63926-128F-4871-A699-A52F0B69FC26}">
      <dgm:prSet phldrT="[Texto]" custT="1"/>
      <dgm:spPr/>
      <dgm:t>
        <a:bodyPr/>
        <a:lstStyle/>
        <a:p>
          <a:r>
            <a:rPr lang="es-ES" sz="1600" b="1" dirty="0" smtClean="0">
              <a:solidFill>
                <a:schemeClr val="tx1"/>
              </a:solidFill>
            </a:rPr>
            <a:t>Ahora al lado del rey había una curia </a:t>
          </a:r>
          <a:r>
            <a:rPr lang="es-ES" sz="1600" b="1" dirty="0" err="1" smtClean="0">
              <a:solidFill>
                <a:schemeClr val="tx1"/>
              </a:solidFill>
            </a:rPr>
            <a:t>regis</a:t>
          </a:r>
          <a:r>
            <a:rPr lang="es-ES" sz="1600" b="1" dirty="0" smtClean="0">
              <a:solidFill>
                <a:schemeClr val="tx1"/>
              </a:solidFill>
            </a:rPr>
            <a:t> de unos 12-20 nobles compuesto por representantes de los </a:t>
          </a:r>
          <a:r>
            <a:rPr lang="es-ES" sz="1600" b="1" dirty="0" err="1" smtClean="0">
              <a:solidFill>
                <a:schemeClr val="tx1"/>
              </a:solidFill>
            </a:rPr>
            <a:t>calpulli</a:t>
          </a:r>
          <a:r>
            <a:rPr lang="es-ES" sz="1600" b="1" dirty="0" smtClean="0">
              <a:solidFill>
                <a:schemeClr val="tx1"/>
              </a:solidFill>
            </a:rPr>
            <a:t>, mas tarde se formo un consejo supremo de cuatro consejeros permanentes quienes para designar al próximo rey debían tener en cuenta la opinión de militares y ancianos, al igual que al </a:t>
          </a:r>
          <a:r>
            <a:rPr lang="es-ES" sz="1600" b="1" dirty="0" err="1" smtClean="0">
              <a:solidFill>
                <a:schemeClr val="tx1"/>
              </a:solidFill>
            </a:rPr>
            <a:t>cihuacoatl</a:t>
          </a:r>
          <a:r>
            <a:rPr lang="es-ES" sz="1600" b="1" dirty="0" smtClean="0">
              <a:solidFill>
                <a:schemeClr val="tx1"/>
              </a:solidFill>
            </a:rPr>
            <a:t>, quien era como un segundo rey, emperador en materia militar,</a:t>
          </a:r>
          <a:endParaRPr lang="es-MX" sz="1600" b="1" dirty="0">
            <a:solidFill>
              <a:schemeClr val="tx1"/>
            </a:solidFill>
          </a:endParaRPr>
        </a:p>
      </dgm:t>
    </dgm:pt>
    <dgm:pt modelId="{F1B189CE-79FC-49E6-8691-2B16CBA0B5C4}" type="parTrans" cxnId="{B717676D-6C69-4384-92E9-1A5560D842F7}">
      <dgm:prSet/>
      <dgm:spPr/>
      <dgm:t>
        <a:bodyPr/>
        <a:lstStyle/>
        <a:p>
          <a:endParaRPr lang="es-MX" sz="2000" b="1">
            <a:solidFill>
              <a:schemeClr val="tx1"/>
            </a:solidFill>
          </a:endParaRPr>
        </a:p>
      </dgm:t>
    </dgm:pt>
    <dgm:pt modelId="{51A01F5A-3583-4B59-99ED-C7DB14917932}" type="sibTrans" cxnId="{B717676D-6C69-4384-92E9-1A5560D842F7}">
      <dgm:prSet/>
      <dgm:spPr/>
      <dgm:t>
        <a:bodyPr/>
        <a:lstStyle/>
        <a:p>
          <a:endParaRPr lang="es-MX" sz="2000" b="1">
            <a:solidFill>
              <a:schemeClr val="tx1"/>
            </a:solidFill>
          </a:endParaRPr>
        </a:p>
      </dgm:t>
    </dgm:pt>
    <dgm:pt modelId="{B95FEB30-A582-431B-B0B9-19294D730DCF}">
      <dgm:prSet phldrT="[Texto]" custT="1"/>
      <dgm:spPr/>
      <dgm:t>
        <a:bodyPr/>
        <a:lstStyle/>
        <a:p>
          <a:r>
            <a:rPr lang="es-ES" sz="1600" b="1" dirty="0" smtClean="0">
              <a:solidFill>
                <a:schemeClr val="tx1"/>
              </a:solidFill>
            </a:rPr>
            <a:t>La tenencia de la tierra pertenecía al derecho publico era la base del poder publico, y </a:t>
          </a:r>
          <a:r>
            <a:rPr lang="es-MX" sz="1600" b="1" dirty="0" smtClean="0">
              <a:solidFill>
                <a:schemeClr val="tx1"/>
              </a:solidFill>
            </a:rPr>
            <a:t>solamente dentro de un circulo limitado de </a:t>
          </a:r>
          <a:r>
            <a:rPr lang="es-ES" sz="1600" b="1" dirty="0" smtClean="0">
              <a:solidFill>
                <a:schemeClr val="tx1"/>
              </a:solidFill>
            </a:rPr>
            <a:t>influyentes había una forma de tenencia que se parecía a nuestra propiedad privada</a:t>
          </a:r>
          <a:endParaRPr lang="es-MX" sz="1600" b="1" dirty="0">
            <a:solidFill>
              <a:schemeClr val="tx1"/>
            </a:solidFill>
          </a:endParaRPr>
        </a:p>
      </dgm:t>
    </dgm:pt>
    <dgm:pt modelId="{2157BC67-4247-48C2-97C1-BC27BEF93581}" type="parTrans" cxnId="{5EB85791-9F70-4775-BD05-55BDC166A75F}">
      <dgm:prSet/>
      <dgm:spPr/>
      <dgm:t>
        <a:bodyPr/>
        <a:lstStyle/>
        <a:p>
          <a:endParaRPr lang="es-MX" sz="2000" b="1">
            <a:solidFill>
              <a:schemeClr val="tx1"/>
            </a:solidFill>
          </a:endParaRPr>
        </a:p>
      </dgm:t>
    </dgm:pt>
    <dgm:pt modelId="{2F117950-DE95-4847-81C3-E8F04327E38D}" type="sibTrans" cxnId="{5EB85791-9F70-4775-BD05-55BDC166A75F}">
      <dgm:prSet/>
      <dgm:spPr/>
      <dgm:t>
        <a:bodyPr/>
        <a:lstStyle/>
        <a:p>
          <a:endParaRPr lang="es-MX" sz="2000" b="1">
            <a:solidFill>
              <a:schemeClr val="tx1"/>
            </a:solidFill>
          </a:endParaRPr>
        </a:p>
      </dgm:t>
    </dgm:pt>
    <dgm:pt modelId="{B60F2928-0FED-483E-89F1-ED1C9669A0E4}" type="pres">
      <dgm:prSet presAssocID="{A5F953EC-18E7-4E1A-B35D-69B7E8A51017}" presName="Name0" presStyleCnt="0">
        <dgm:presLayoutVars>
          <dgm:dir/>
          <dgm:resizeHandles val="exact"/>
        </dgm:presLayoutVars>
      </dgm:prSet>
      <dgm:spPr/>
    </dgm:pt>
    <dgm:pt modelId="{F578CF57-F78B-43D6-BE37-71C3AAB01C7F}" type="pres">
      <dgm:prSet presAssocID="{A5F953EC-18E7-4E1A-B35D-69B7E8A51017}" presName="fgShape" presStyleLbl="fgShp" presStyleIdx="0" presStyleCnt="1" custLinFactNeighborY="11650"/>
      <dgm:spPr/>
    </dgm:pt>
    <dgm:pt modelId="{ACF606E0-3AB2-43AA-92A8-9D0CC2FF298B}" type="pres">
      <dgm:prSet presAssocID="{A5F953EC-18E7-4E1A-B35D-69B7E8A51017}" presName="linComp" presStyleCnt="0"/>
      <dgm:spPr/>
    </dgm:pt>
    <dgm:pt modelId="{CBCC9BFB-3D7D-4860-AA7F-9E546AF7E2C6}" type="pres">
      <dgm:prSet presAssocID="{D1D44E55-3521-4A40-B5C4-B8798E8BD832}" presName="compNode" presStyleCnt="0"/>
      <dgm:spPr/>
    </dgm:pt>
    <dgm:pt modelId="{574DCD9A-9D56-4C53-9038-22E429A9AC66}" type="pres">
      <dgm:prSet presAssocID="{D1D44E55-3521-4A40-B5C4-B8798E8BD832}" presName="bkgdShape" presStyleLbl="node1" presStyleIdx="0" presStyleCnt="3"/>
      <dgm:spPr/>
      <dgm:t>
        <a:bodyPr/>
        <a:lstStyle/>
        <a:p>
          <a:endParaRPr lang="es-MX"/>
        </a:p>
      </dgm:t>
    </dgm:pt>
    <dgm:pt modelId="{5B368E70-8A1F-42B1-9548-AF044E49A51B}" type="pres">
      <dgm:prSet presAssocID="{D1D44E55-3521-4A40-B5C4-B8798E8BD832}" presName="nodeTx" presStyleLbl="node1" presStyleIdx="0" presStyleCnt="3">
        <dgm:presLayoutVars>
          <dgm:bulletEnabled val="1"/>
        </dgm:presLayoutVars>
      </dgm:prSet>
      <dgm:spPr/>
      <dgm:t>
        <a:bodyPr/>
        <a:lstStyle/>
        <a:p>
          <a:endParaRPr lang="es-MX"/>
        </a:p>
      </dgm:t>
    </dgm:pt>
    <dgm:pt modelId="{B8219462-D631-40F6-ACD8-BC3C3F34D641}" type="pres">
      <dgm:prSet presAssocID="{D1D44E55-3521-4A40-B5C4-B8798E8BD832}" presName="invisiNode" presStyleLbl="node1" presStyleIdx="0" presStyleCnt="3"/>
      <dgm:spPr/>
    </dgm:pt>
    <dgm:pt modelId="{FB7DE035-B038-4870-ABC6-59673BB44A8C}" type="pres">
      <dgm:prSet presAssocID="{D1D44E55-3521-4A40-B5C4-B8798E8BD832}" presName="imagNode" presStyleLbl="fgImgPlace1" presStyleIdx="0" presStyleCnt="3" custLinFactNeighborX="-2625" custLinFactNeighborY="-15225"/>
      <dgm:spPr/>
    </dgm:pt>
    <dgm:pt modelId="{2FB30914-B0C7-4DB7-8FAE-232916DF1AE1}" type="pres">
      <dgm:prSet presAssocID="{4A5D7B6E-E7A3-42EE-AF18-25CBA2BA7B7D}" presName="sibTrans" presStyleLbl="sibTrans2D1" presStyleIdx="0" presStyleCnt="0"/>
      <dgm:spPr/>
      <dgm:t>
        <a:bodyPr/>
        <a:lstStyle/>
        <a:p>
          <a:endParaRPr lang="es-MX"/>
        </a:p>
      </dgm:t>
    </dgm:pt>
    <dgm:pt modelId="{B868D1FD-0895-49A7-A7E4-35268D6710B9}" type="pres">
      <dgm:prSet presAssocID="{CDA63926-128F-4871-A699-A52F0B69FC26}" presName="compNode" presStyleCnt="0"/>
      <dgm:spPr/>
    </dgm:pt>
    <dgm:pt modelId="{E099B929-AE51-40B7-B852-0079E16933DB}" type="pres">
      <dgm:prSet presAssocID="{CDA63926-128F-4871-A699-A52F0B69FC26}" presName="bkgdShape" presStyleLbl="node1" presStyleIdx="1" presStyleCnt="3"/>
      <dgm:spPr/>
      <dgm:t>
        <a:bodyPr/>
        <a:lstStyle/>
        <a:p>
          <a:endParaRPr lang="es-MX"/>
        </a:p>
      </dgm:t>
    </dgm:pt>
    <dgm:pt modelId="{DA3C8A23-81EC-4507-BE29-5CDB55019846}" type="pres">
      <dgm:prSet presAssocID="{CDA63926-128F-4871-A699-A52F0B69FC26}" presName="nodeTx" presStyleLbl="node1" presStyleIdx="1" presStyleCnt="3">
        <dgm:presLayoutVars>
          <dgm:bulletEnabled val="1"/>
        </dgm:presLayoutVars>
      </dgm:prSet>
      <dgm:spPr/>
      <dgm:t>
        <a:bodyPr/>
        <a:lstStyle/>
        <a:p>
          <a:endParaRPr lang="es-MX"/>
        </a:p>
      </dgm:t>
    </dgm:pt>
    <dgm:pt modelId="{17D65A85-D184-4609-8E8C-A5AB92F14A08}" type="pres">
      <dgm:prSet presAssocID="{CDA63926-128F-4871-A699-A52F0B69FC26}" presName="invisiNode" presStyleLbl="node1" presStyleIdx="1" presStyleCnt="3"/>
      <dgm:spPr/>
    </dgm:pt>
    <dgm:pt modelId="{5A1FD79D-9BE2-4194-9157-686FA2EE212B}" type="pres">
      <dgm:prSet presAssocID="{CDA63926-128F-4871-A699-A52F0B69FC26}" presName="imagNode" presStyleLbl="fgImgPlace1" presStyleIdx="1" presStyleCnt="3" custLinFactNeighborY="-15225"/>
      <dgm:spPr/>
    </dgm:pt>
    <dgm:pt modelId="{EC46D00F-FE9B-40FF-BFD2-FE0253BB5F8D}" type="pres">
      <dgm:prSet presAssocID="{51A01F5A-3583-4B59-99ED-C7DB14917932}" presName="sibTrans" presStyleLbl="sibTrans2D1" presStyleIdx="0" presStyleCnt="0"/>
      <dgm:spPr/>
      <dgm:t>
        <a:bodyPr/>
        <a:lstStyle/>
        <a:p>
          <a:endParaRPr lang="es-MX"/>
        </a:p>
      </dgm:t>
    </dgm:pt>
    <dgm:pt modelId="{D45A6787-169C-4CB5-A7F3-99049B3B5289}" type="pres">
      <dgm:prSet presAssocID="{B95FEB30-A582-431B-B0B9-19294D730DCF}" presName="compNode" presStyleCnt="0"/>
      <dgm:spPr/>
    </dgm:pt>
    <dgm:pt modelId="{78860E0F-5A9C-4BD2-8436-CCF184792A54}" type="pres">
      <dgm:prSet presAssocID="{B95FEB30-A582-431B-B0B9-19294D730DCF}" presName="bkgdShape" presStyleLbl="node1" presStyleIdx="2" presStyleCnt="3"/>
      <dgm:spPr/>
      <dgm:t>
        <a:bodyPr/>
        <a:lstStyle/>
        <a:p>
          <a:endParaRPr lang="es-MX"/>
        </a:p>
      </dgm:t>
    </dgm:pt>
    <dgm:pt modelId="{F3BD9B48-2824-4289-835C-AA6C09C32328}" type="pres">
      <dgm:prSet presAssocID="{B95FEB30-A582-431B-B0B9-19294D730DCF}" presName="nodeTx" presStyleLbl="node1" presStyleIdx="2" presStyleCnt="3">
        <dgm:presLayoutVars>
          <dgm:bulletEnabled val="1"/>
        </dgm:presLayoutVars>
      </dgm:prSet>
      <dgm:spPr/>
      <dgm:t>
        <a:bodyPr/>
        <a:lstStyle/>
        <a:p>
          <a:endParaRPr lang="es-MX"/>
        </a:p>
      </dgm:t>
    </dgm:pt>
    <dgm:pt modelId="{F2D13738-D52B-4240-B40B-E6858CEE78D2}" type="pres">
      <dgm:prSet presAssocID="{B95FEB30-A582-431B-B0B9-19294D730DCF}" presName="invisiNode" presStyleLbl="node1" presStyleIdx="2" presStyleCnt="3"/>
      <dgm:spPr/>
    </dgm:pt>
    <dgm:pt modelId="{B2422B75-2ECA-41BC-B47C-EC0C0DA103BB}" type="pres">
      <dgm:prSet presAssocID="{B95FEB30-A582-431B-B0B9-19294D730DCF}" presName="imagNode" presStyleLbl="fgImgPlace1" presStyleIdx="2" presStyleCnt="3" custLinFactNeighborX="1575" custLinFactNeighborY="-11550"/>
      <dgm:spPr/>
    </dgm:pt>
  </dgm:ptLst>
  <dgm:cxnLst>
    <dgm:cxn modelId="{5C25E211-6A30-4BA7-ADC1-5716FA67CFBF}" type="presOf" srcId="{CDA63926-128F-4871-A699-A52F0B69FC26}" destId="{DA3C8A23-81EC-4507-BE29-5CDB55019846}" srcOrd="1" destOrd="0" presId="urn:microsoft.com/office/officeart/2005/8/layout/hList7"/>
    <dgm:cxn modelId="{DF2E0142-0E20-4781-93F1-3CC04ADF337E}" type="presOf" srcId="{B95FEB30-A582-431B-B0B9-19294D730DCF}" destId="{F3BD9B48-2824-4289-835C-AA6C09C32328}" srcOrd="1" destOrd="0" presId="urn:microsoft.com/office/officeart/2005/8/layout/hList7"/>
    <dgm:cxn modelId="{EF1B3D54-341F-4C16-8240-BE48FC31A018}" type="presOf" srcId="{51A01F5A-3583-4B59-99ED-C7DB14917932}" destId="{EC46D00F-FE9B-40FF-BFD2-FE0253BB5F8D}" srcOrd="0" destOrd="0" presId="urn:microsoft.com/office/officeart/2005/8/layout/hList7"/>
    <dgm:cxn modelId="{924FE833-2F03-482C-9AAA-648F4CDF7148}" type="presOf" srcId="{A5F953EC-18E7-4E1A-B35D-69B7E8A51017}" destId="{B60F2928-0FED-483E-89F1-ED1C9669A0E4}" srcOrd="0" destOrd="0" presId="urn:microsoft.com/office/officeart/2005/8/layout/hList7"/>
    <dgm:cxn modelId="{EA4EBB48-30A5-4DA6-B802-964D5E8523A5}" type="presOf" srcId="{4A5D7B6E-E7A3-42EE-AF18-25CBA2BA7B7D}" destId="{2FB30914-B0C7-4DB7-8FAE-232916DF1AE1}" srcOrd="0" destOrd="0" presId="urn:microsoft.com/office/officeart/2005/8/layout/hList7"/>
    <dgm:cxn modelId="{5EB85791-9F70-4775-BD05-55BDC166A75F}" srcId="{A5F953EC-18E7-4E1A-B35D-69B7E8A51017}" destId="{B95FEB30-A582-431B-B0B9-19294D730DCF}" srcOrd="2" destOrd="0" parTransId="{2157BC67-4247-48C2-97C1-BC27BEF93581}" sibTransId="{2F117950-DE95-4847-81C3-E8F04327E38D}"/>
    <dgm:cxn modelId="{DD4F3D8F-12C3-4345-96DB-A1EB04490BF6}" srcId="{A5F953EC-18E7-4E1A-B35D-69B7E8A51017}" destId="{D1D44E55-3521-4A40-B5C4-B8798E8BD832}" srcOrd="0" destOrd="0" parTransId="{568E4C7A-1417-4201-8C57-C5A5D40F029B}" sibTransId="{4A5D7B6E-E7A3-42EE-AF18-25CBA2BA7B7D}"/>
    <dgm:cxn modelId="{06545C6E-2874-4573-9201-8FD0EAAD5D48}" type="presOf" srcId="{B95FEB30-A582-431B-B0B9-19294D730DCF}" destId="{78860E0F-5A9C-4BD2-8436-CCF184792A54}" srcOrd="0" destOrd="0" presId="urn:microsoft.com/office/officeart/2005/8/layout/hList7"/>
    <dgm:cxn modelId="{B717676D-6C69-4384-92E9-1A5560D842F7}" srcId="{A5F953EC-18E7-4E1A-B35D-69B7E8A51017}" destId="{CDA63926-128F-4871-A699-A52F0B69FC26}" srcOrd="1" destOrd="0" parTransId="{F1B189CE-79FC-49E6-8691-2B16CBA0B5C4}" sibTransId="{51A01F5A-3583-4B59-99ED-C7DB14917932}"/>
    <dgm:cxn modelId="{AB6F1703-0A6B-4675-BB81-8967B0D49DA0}" type="presOf" srcId="{D1D44E55-3521-4A40-B5C4-B8798E8BD832}" destId="{5B368E70-8A1F-42B1-9548-AF044E49A51B}" srcOrd="1" destOrd="0" presId="urn:microsoft.com/office/officeart/2005/8/layout/hList7"/>
    <dgm:cxn modelId="{1B0C01D2-8B76-4434-9C41-3F62C5BE1D7B}" type="presOf" srcId="{D1D44E55-3521-4A40-B5C4-B8798E8BD832}" destId="{574DCD9A-9D56-4C53-9038-22E429A9AC66}" srcOrd="0" destOrd="0" presId="urn:microsoft.com/office/officeart/2005/8/layout/hList7"/>
    <dgm:cxn modelId="{E6080C48-3A69-411B-BF1A-A41BA0941066}" type="presOf" srcId="{CDA63926-128F-4871-A699-A52F0B69FC26}" destId="{E099B929-AE51-40B7-B852-0079E16933DB}" srcOrd="0" destOrd="0" presId="urn:microsoft.com/office/officeart/2005/8/layout/hList7"/>
    <dgm:cxn modelId="{D74D8551-5211-4898-8D12-2E7864E1727A}" type="presParOf" srcId="{B60F2928-0FED-483E-89F1-ED1C9669A0E4}" destId="{F578CF57-F78B-43D6-BE37-71C3AAB01C7F}" srcOrd="0" destOrd="0" presId="urn:microsoft.com/office/officeart/2005/8/layout/hList7"/>
    <dgm:cxn modelId="{CA23FE6B-2C2D-46F5-A9EF-E98FA86DEC86}" type="presParOf" srcId="{B60F2928-0FED-483E-89F1-ED1C9669A0E4}" destId="{ACF606E0-3AB2-43AA-92A8-9D0CC2FF298B}" srcOrd="1" destOrd="0" presId="urn:microsoft.com/office/officeart/2005/8/layout/hList7"/>
    <dgm:cxn modelId="{6A01B729-6499-45D1-A4EC-43C0E2ADAE7F}" type="presParOf" srcId="{ACF606E0-3AB2-43AA-92A8-9D0CC2FF298B}" destId="{CBCC9BFB-3D7D-4860-AA7F-9E546AF7E2C6}" srcOrd="0" destOrd="0" presId="urn:microsoft.com/office/officeart/2005/8/layout/hList7"/>
    <dgm:cxn modelId="{26D81F83-909B-4FE7-9411-D7C28853B273}" type="presParOf" srcId="{CBCC9BFB-3D7D-4860-AA7F-9E546AF7E2C6}" destId="{574DCD9A-9D56-4C53-9038-22E429A9AC66}" srcOrd="0" destOrd="0" presId="urn:microsoft.com/office/officeart/2005/8/layout/hList7"/>
    <dgm:cxn modelId="{F6EFABA5-B51E-4697-93C2-F82B80784C05}" type="presParOf" srcId="{CBCC9BFB-3D7D-4860-AA7F-9E546AF7E2C6}" destId="{5B368E70-8A1F-42B1-9548-AF044E49A51B}" srcOrd="1" destOrd="0" presId="urn:microsoft.com/office/officeart/2005/8/layout/hList7"/>
    <dgm:cxn modelId="{19809153-CFFC-446D-8058-D723D454D6B5}" type="presParOf" srcId="{CBCC9BFB-3D7D-4860-AA7F-9E546AF7E2C6}" destId="{B8219462-D631-40F6-ACD8-BC3C3F34D641}" srcOrd="2" destOrd="0" presId="urn:microsoft.com/office/officeart/2005/8/layout/hList7"/>
    <dgm:cxn modelId="{73106843-8709-43C7-91D0-6949F04A2FF6}" type="presParOf" srcId="{CBCC9BFB-3D7D-4860-AA7F-9E546AF7E2C6}" destId="{FB7DE035-B038-4870-ABC6-59673BB44A8C}" srcOrd="3" destOrd="0" presId="urn:microsoft.com/office/officeart/2005/8/layout/hList7"/>
    <dgm:cxn modelId="{DA2DC87F-D079-416B-A5FB-DB6F7E970164}" type="presParOf" srcId="{ACF606E0-3AB2-43AA-92A8-9D0CC2FF298B}" destId="{2FB30914-B0C7-4DB7-8FAE-232916DF1AE1}" srcOrd="1" destOrd="0" presId="urn:microsoft.com/office/officeart/2005/8/layout/hList7"/>
    <dgm:cxn modelId="{004A34A6-4C30-4B22-90A7-DC7816ED264D}" type="presParOf" srcId="{ACF606E0-3AB2-43AA-92A8-9D0CC2FF298B}" destId="{B868D1FD-0895-49A7-A7E4-35268D6710B9}" srcOrd="2" destOrd="0" presId="urn:microsoft.com/office/officeart/2005/8/layout/hList7"/>
    <dgm:cxn modelId="{EEB73501-E4DC-43EF-B018-001C3D3D72A5}" type="presParOf" srcId="{B868D1FD-0895-49A7-A7E4-35268D6710B9}" destId="{E099B929-AE51-40B7-B852-0079E16933DB}" srcOrd="0" destOrd="0" presId="urn:microsoft.com/office/officeart/2005/8/layout/hList7"/>
    <dgm:cxn modelId="{6529AAB2-8E04-4568-9EEE-49B215376A5D}" type="presParOf" srcId="{B868D1FD-0895-49A7-A7E4-35268D6710B9}" destId="{DA3C8A23-81EC-4507-BE29-5CDB55019846}" srcOrd="1" destOrd="0" presId="urn:microsoft.com/office/officeart/2005/8/layout/hList7"/>
    <dgm:cxn modelId="{0BF67566-7ADA-4B79-B304-5B3C402C9320}" type="presParOf" srcId="{B868D1FD-0895-49A7-A7E4-35268D6710B9}" destId="{17D65A85-D184-4609-8E8C-A5AB92F14A08}" srcOrd="2" destOrd="0" presId="urn:microsoft.com/office/officeart/2005/8/layout/hList7"/>
    <dgm:cxn modelId="{FC1D91EC-EE28-4EFB-B717-47F65AFA4E4D}" type="presParOf" srcId="{B868D1FD-0895-49A7-A7E4-35268D6710B9}" destId="{5A1FD79D-9BE2-4194-9157-686FA2EE212B}" srcOrd="3" destOrd="0" presId="urn:microsoft.com/office/officeart/2005/8/layout/hList7"/>
    <dgm:cxn modelId="{4F8B3BA8-D02A-46F2-B19E-13C8A28C4A11}" type="presParOf" srcId="{ACF606E0-3AB2-43AA-92A8-9D0CC2FF298B}" destId="{EC46D00F-FE9B-40FF-BFD2-FE0253BB5F8D}" srcOrd="3" destOrd="0" presId="urn:microsoft.com/office/officeart/2005/8/layout/hList7"/>
    <dgm:cxn modelId="{609077C2-79BA-43FA-8486-6AE2B375A882}" type="presParOf" srcId="{ACF606E0-3AB2-43AA-92A8-9D0CC2FF298B}" destId="{D45A6787-169C-4CB5-A7F3-99049B3B5289}" srcOrd="4" destOrd="0" presId="urn:microsoft.com/office/officeart/2005/8/layout/hList7"/>
    <dgm:cxn modelId="{07CEDFCC-EF3A-419D-BDDC-2D9C04523C6F}" type="presParOf" srcId="{D45A6787-169C-4CB5-A7F3-99049B3B5289}" destId="{78860E0F-5A9C-4BD2-8436-CCF184792A54}" srcOrd="0" destOrd="0" presId="urn:microsoft.com/office/officeart/2005/8/layout/hList7"/>
    <dgm:cxn modelId="{B5275A43-BF00-42A7-BA8F-92C84E8172AB}" type="presParOf" srcId="{D45A6787-169C-4CB5-A7F3-99049B3B5289}" destId="{F3BD9B48-2824-4289-835C-AA6C09C32328}" srcOrd="1" destOrd="0" presId="urn:microsoft.com/office/officeart/2005/8/layout/hList7"/>
    <dgm:cxn modelId="{B0CA81C6-71FF-4211-8000-AFBD56D442FD}" type="presParOf" srcId="{D45A6787-169C-4CB5-A7F3-99049B3B5289}" destId="{F2D13738-D52B-4240-B40B-E6858CEE78D2}" srcOrd="2" destOrd="0" presId="urn:microsoft.com/office/officeart/2005/8/layout/hList7"/>
    <dgm:cxn modelId="{8693CE40-2511-4051-81CB-EDAEAC7B3B11}" type="presParOf" srcId="{D45A6787-169C-4CB5-A7F3-99049B3B5289}" destId="{B2422B75-2ECA-41BC-B47C-EC0C0DA103BB}"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F7EEECE-8223-4A09-80DA-B90CDCC20A3C}" type="doc">
      <dgm:prSet loTypeId="urn:microsoft.com/office/officeart/2005/8/layout/StepDownProcess" loCatId="process" qsTypeId="urn:microsoft.com/office/officeart/2005/8/quickstyle/simple2" qsCatId="simple" csTypeId="urn:microsoft.com/office/officeart/2005/8/colors/colorful5" csCatId="colorful" phldr="1"/>
      <dgm:spPr/>
      <dgm:t>
        <a:bodyPr/>
        <a:lstStyle/>
        <a:p>
          <a:endParaRPr lang="es-MX"/>
        </a:p>
      </dgm:t>
    </dgm:pt>
    <dgm:pt modelId="{F844ACDA-5757-461A-BF48-9B31C4C6759D}">
      <dgm:prSet phldrT="[Texto]"/>
      <dgm:spPr/>
      <dgm:t>
        <a:bodyPr/>
        <a:lstStyle/>
        <a:p>
          <a:r>
            <a:rPr lang="es-ES" b="1" dirty="0" smtClean="0"/>
            <a:t>En 1488 la terquedad de los marinos portugueses obtuvo su recompensa. Bartolomé Días con dos barcos al extremo sur de África. Ante sus ojos, en dirección a India, se abría un inmenso mar. </a:t>
          </a:r>
          <a:endParaRPr lang="es-MX" b="1" dirty="0"/>
        </a:p>
      </dgm:t>
    </dgm:pt>
    <dgm:pt modelId="{A5209B92-D4C2-4E35-96FE-18CDEE44A424}" type="parTrans" cxnId="{68E54C8E-E8EC-4ADA-89C3-932855147BFE}">
      <dgm:prSet/>
      <dgm:spPr/>
      <dgm:t>
        <a:bodyPr/>
        <a:lstStyle/>
        <a:p>
          <a:endParaRPr lang="es-MX" b="1"/>
        </a:p>
      </dgm:t>
    </dgm:pt>
    <dgm:pt modelId="{5E1BC9DE-1FD6-4517-89C2-4F05F052AF12}" type="sibTrans" cxnId="{68E54C8E-E8EC-4ADA-89C3-932855147BFE}">
      <dgm:prSet/>
      <dgm:spPr/>
      <dgm:t>
        <a:bodyPr/>
        <a:lstStyle/>
        <a:p>
          <a:endParaRPr lang="es-MX" b="1"/>
        </a:p>
      </dgm:t>
    </dgm:pt>
    <dgm:pt modelId="{FF1825A7-F7EF-4DB0-B5A6-F9571A396CC7}">
      <dgm:prSet/>
      <dgm:spPr/>
      <dgm:t>
        <a:bodyPr/>
        <a:lstStyle/>
        <a:p>
          <a:r>
            <a:rPr lang="es-ES" b="1" dirty="0" smtClean="0"/>
            <a:t>Regresó a Portugal con la noticia de haber encontrado la nueva ruta hacia el Oriente. La hazaña de Portugal culminó 10 años después. </a:t>
          </a:r>
          <a:endParaRPr lang="es-MX" b="1" dirty="0"/>
        </a:p>
      </dgm:t>
    </dgm:pt>
    <dgm:pt modelId="{B2A99DB6-F223-4661-A618-4E9FCE909FE6}" type="parTrans" cxnId="{0B5476E3-124F-4CBA-BDDB-1BF5D7C939B0}">
      <dgm:prSet/>
      <dgm:spPr/>
      <dgm:t>
        <a:bodyPr/>
        <a:lstStyle/>
        <a:p>
          <a:endParaRPr lang="es-MX" b="1"/>
        </a:p>
      </dgm:t>
    </dgm:pt>
    <dgm:pt modelId="{B64DC004-EE23-423F-9B9F-E755A58DB47A}" type="sibTrans" cxnId="{0B5476E3-124F-4CBA-BDDB-1BF5D7C939B0}">
      <dgm:prSet/>
      <dgm:spPr/>
      <dgm:t>
        <a:bodyPr/>
        <a:lstStyle/>
        <a:p>
          <a:endParaRPr lang="es-MX" b="1"/>
        </a:p>
      </dgm:t>
    </dgm:pt>
    <dgm:pt modelId="{B1FC005C-8CAB-4492-895E-5918CE3E3382}" type="pres">
      <dgm:prSet presAssocID="{1F7EEECE-8223-4A09-80DA-B90CDCC20A3C}" presName="rootnode" presStyleCnt="0">
        <dgm:presLayoutVars>
          <dgm:chMax/>
          <dgm:chPref/>
          <dgm:dir/>
          <dgm:animLvl val="lvl"/>
        </dgm:presLayoutVars>
      </dgm:prSet>
      <dgm:spPr/>
      <dgm:t>
        <a:bodyPr/>
        <a:lstStyle/>
        <a:p>
          <a:endParaRPr lang="es-MX"/>
        </a:p>
      </dgm:t>
    </dgm:pt>
    <dgm:pt modelId="{16FA7943-A7A9-48CA-B7DD-26DF4980763D}" type="pres">
      <dgm:prSet presAssocID="{F844ACDA-5757-461A-BF48-9B31C4C6759D}" presName="composite" presStyleCnt="0"/>
      <dgm:spPr/>
    </dgm:pt>
    <dgm:pt modelId="{E062ACA0-D4A6-4F3F-85EB-A5AB9F8FF79B}" type="pres">
      <dgm:prSet presAssocID="{F844ACDA-5757-461A-BF48-9B31C4C6759D}" presName="bentUpArrow1" presStyleLbl="alignImgPlace1" presStyleIdx="0" presStyleCnt="1"/>
      <dgm:spPr/>
    </dgm:pt>
    <dgm:pt modelId="{F3ACBC60-3F2F-477E-9B89-247965BDEE61}" type="pres">
      <dgm:prSet presAssocID="{F844ACDA-5757-461A-BF48-9B31C4C6759D}" presName="ParentText" presStyleLbl="node1" presStyleIdx="0" presStyleCnt="2">
        <dgm:presLayoutVars>
          <dgm:chMax val="1"/>
          <dgm:chPref val="1"/>
          <dgm:bulletEnabled val="1"/>
        </dgm:presLayoutVars>
      </dgm:prSet>
      <dgm:spPr/>
      <dgm:t>
        <a:bodyPr/>
        <a:lstStyle/>
        <a:p>
          <a:endParaRPr lang="es-MX"/>
        </a:p>
      </dgm:t>
    </dgm:pt>
    <dgm:pt modelId="{54ED7F23-E180-4637-8B47-EE06430BC977}" type="pres">
      <dgm:prSet presAssocID="{F844ACDA-5757-461A-BF48-9B31C4C6759D}" presName="ChildText" presStyleLbl="revTx" presStyleIdx="0" presStyleCnt="1">
        <dgm:presLayoutVars>
          <dgm:chMax val="0"/>
          <dgm:chPref val="0"/>
          <dgm:bulletEnabled val="1"/>
        </dgm:presLayoutVars>
      </dgm:prSet>
      <dgm:spPr/>
    </dgm:pt>
    <dgm:pt modelId="{DB92AAC3-E7AB-40F0-864F-6E24957DEC4F}" type="pres">
      <dgm:prSet presAssocID="{5E1BC9DE-1FD6-4517-89C2-4F05F052AF12}" presName="sibTrans" presStyleCnt="0"/>
      <dgm:spPr/>
    </dgm:pt>
    <dgm:pt modelId="{B2F1D709-E67C-4FE5-BCA7-B242A9D220A3}" type="pres">
      <dgm:prSet presAssocID="{FF1825A7-F7EF-4DB0-B5A6-F9571A396CC7}" presName="composite" presStyleCnt="0"/>
      <dgm:spPr/>
    </dgm:pt>
    <dgm:pt modelId="{A47FB4A6-ABDD-4205-9BF1-394A965F59CA}" type="pres">
      <dgm:prSet presAssocID="{FF1825A7-F7EF-4DB0-B5A6-F9571A396CC7}" presName="ParentText" presStyleLbl="node1" presStyleIdx="1" presStyleCnt="2">
        <dgm:presLayoutVars>
          <dgm:chMax val="1"/>
          <dgm:chPref val="1"/>
          <dgm:bulletEnabled val="1"/>
        </dgm:presLayoutVars>
      </dgm:prSet>
      <dgm:spPr/>
      <dgm:t>
        <a:bodyPr/>
        <a:lstStyle/>
        <a:p>
          <a:endParaRPr lang="es-MX"/>
        </a:p>
      </dgm:t>
    </dgm:pt>
  </dgm:ptLst>
  <dgm:cxnLst>
    <dgm:cxn modelId="{68E54C8E-E8EC-4ADA-89C3-932855147BFE}" srcId="{1F7EEECE-8223-4A09-80DA-B90CDCC20A3C}" destId="{F844ACDA-5757-461A-BF48-9B31C4C6759D}" srcOrd="0" destOrd="0" parTransId="{A5209B92-D4C2-4E35-96FE-18CDEE44A424}" sibTransId="{5E1BC9DE-1FD6-4517-89C2-4F05F052AF12}"/>
    <dgm:cxn modelId="{0B5476E3-124F-4CBA-BDDB-1BF5D7C939B0}" srcId="{1F7EEECE-8223-4A09-80DA-B90CDCC20A3C}" destId="{FF1825A7-F7EF-4DB0-B5A6-F9571A396CC7}" srcOrd="1" destOrd="0" parTransId="{B2A99DB6-F223-4661-A618-4E9FCE909FE6}" sibTransId="{B64DC004-EE23-423F-9B9F-E755A58DB47A}"/>
    <dgm:cxn modelId="{222883C6-BD30-4959-A67A-F6897C7E3DC9}" type="presOf" srcId="{1F7EEECE-8223-4A09-80DA-B90CDCC20A3C}" destId="{B1FC005C-8CAB-4492-895E-5918CE3E3382}" srcOrd="0" destOrd="0" presId="urn:microsoft.com/office/officeart/2005/8/layout/StepDownProcess"/>
    <dgm:cxn modelId="{888F1B00-541D-4612-82B7-A177F63FFFA9}" type="presOf" srcId="{FF1825A7-F7EF-4DB0-B5A6-F9571A396CC7}" destId="{A47FB4A6-ABDD-4205-9BF1-394A965F59CA}" srcOrd="0" destOrd="0" presId="urn:microsoft.com/office/officeart/2005/8/layout/StepDownProcess"/>
    <dgm:cxn modelId="{3AA6B3ED-015A-48E4-A6D8-D035C5F6D65B}" type="presOf" srcId="{F844ACDA-5757-461A-BF48-9B31C4C6759D}" destId="{F3ACBC60-3F2F-477E-9B89-247965BDEE61}" srcOrd="0" destOrd="0" presId="urn:microsoft.com/office/officeart/2005/8/layout/StepDownProcess"/>
    <dgm:cxn modelId="{485126EE-4D5A-45E6-805F-7F0888DB47C1}" type="presParOf" srcId="{B1FC005C-8CAB-4492-895E-5918CE3E3382}" destId="{16FA7943-A7A9-48CA-B7DD-26DF4980763D}" srcOrd="0" destOrd="0" presId="urn:microsoft.com/office/officeart/2005/8/layout/StepDownProcess"/>
    <dgm:cxn modelId="{D4407A74-AF63-4661-BFCC-CE79B1F60B62}" type="presParOf" srcId="{16FA7943-A7A9-48CA-B7DD-26DF4980763D}" destId="{E062ACA0-D4A6-4F3F-85EB-A5AB9F8FF79B}" srcOrd="0" destOrd="0" presId="urn:microsoft.com/office/officeart/2005/8/layout/StepDownProcess"/>
    <dgm:cxn modelId="{C6786D57-31A5-4C66-898F-E3D820960798}" type="presParOf" srcId="{16FA7943-A7A9-48CA-B7DD-26DF4980763D}" destId="{F3ACBC60-3F2F-477E-9B89-247965BDEE61}" srcOrd="1" destOrd="0" presId="urn:microsoft.com/office/officeart/2005/8/layout/StepDownProcess"/>
    <dgm:cxn modelId="{419199EA-2439-447B-84AC-8D6165B7BB62}" type="presParOf" srcId="{16FA7943-A7A9-48CA-B7DD-26DF4980763D}" destId="{54ED7F23-E180-4637-8B47-EE06430BC977}" srcOrd="2" destOrd="0" presId="urn:microsoft.com/office/officeart/2005/8/layout/StepDownProcess"/>
    <dgm:cxn modelId="{AF30AF1B-9E83-4FBD-A8A8-C4AAA9EE41FE}" type="presParOf" srcId="{B1FC005C-8CAB-4492-895E-5918CE3E3382}" destId="{DB92AAC3-E7AB-40F0-864F-6E24957DEC4F}" srcOrd="1" destOrd="0" presId="urn:microsoft.com/office/officeart/2005/8/layout/StepDownProcess"/>
    <dgm:cxn modelId="{4D381E4C-3F1D-4F49-B0CE-F15D98261499}" type="presParOf" srcId="{B1FC005C-8CAB-4492-895E-5918CE3E3382}" destId="{B2F1D709-E67C-4FE5-BCA7-B242A9D220A3}" srcOrd="2" destOrd="0" presId="urn:microsoft.com/office/officeart/2005/8/layout/StepDownProcess"/>
    <dgm:cxn modelId="{9944D5D0-4907-4BB1-A19A-A38994795539}" type="presParOf" srcId="{B2F1D709-E67C-4FE5-BCA7-B242A9D220A3}" destId="{A47FB4A6-ABDD-4205-9BF1-394A965F59CA}"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F577CFB-2F6D-4BB2-8907-1B19F01A253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9005D95E-E0C4-4FD3-9973-F5B89283135B}">
      <dgm:prSet phldrT="[Texto]" custT="1"/>
      <dgm:spPr/>
      <dgm:t>
        <a:bodyPr/>
        <a:lstStyle/>
        <a:p>
          <a:r>
            <a:rPr lang="es-ES" sz="1600" b="1" dirty="0" smtClean="0"/>
            <a:t>Cristóbal Colon navegante y descubridor, tal vez de origen genovés, al servicio de la Corona de Castilla, elabora un plan para ir a las indias, por lo que; Recurre al rey de España solicitando su protección para realizar los viajes, quien presentará el proyecto a sus consultores, pero como éste no presenta ventaja alguna para el reino, </a:t>
          </a:r>
          <a:r>
            <a:rPr lang="es-ES" sz="1600" b="1" smtClean="0"/>
            <a:t>es rechazado,</a:t>
          </a:r>
        </a:p>
        <a:p>
          <a:r>
            <a:rPr lang="es-ES" sz="1600" b="1" smtClean="0"/>
            <a:t> Colón firma un convenio el 17 de abril de 1492, obteniendo de la Corona de Castilla la concesión del título de Almirante del Mar Océano.</a:t>
          </a:r>
          <a:endParaRPr lang="es-MX" sz="1600" b="1" dirty="0"/>
        </a:p>
      </dgm:t>
    </dgm:pt>
    <dgm:pt modelId="{90C7C657-30BC-47BC-B1F4-B5A9C159C2A8}" type="parTrans" cxnId="{0F3220EE-2021-47A5-B2EC-DFE1933A2DE8}">
      <dgm:prSet/>
      <dgm:spPr/>
      <dgm:t>
        <a:bodyPr/>
        <a:lstStyle/>
        <a:p>
          <a:endParaRPr lang="es-MX" sz="2000" b="1"/>
        </a:p>
      </dgm:t>
    </dgm:pt>
    <dgm:pt modelId="{4543E414-180C-4581-BA63-5C77E5BED54A}" type="sibTrans" cxnId="{0F3220EE-2021-47A5-B2EC-DFE1933A2DE8}">
      <dgm:prSet/>
      <dgm:spPr/>
      <dgm:t>
        <a:bodyPr/>
        <a:lstStyle/>
        <a:p>
          <a:endParaRPr lang="es-MX" sz="2000" b="1"/>
        </a:p>
      </dgm:t>
    </dgm:pt>
    <dgm:pt modelId="{F16BE25F-76EE-46DC-9E60-5BDABD47C36E}">
      <dgm:prSet custT="1"/>
      <dgm:spPr/>
      <dgm:t>
        <a:bodyPr/>
        <a:lstStyle/>
        <a:p>
          <a:r>
            <a:rPr lang="es-ES" sz="1600" b="1" dirty="0" smtClean="0"/>
            <a:t>La expedición comandada por el Almirante Cristóbal Colón, parte del Puerto de Palos el 3 de agosto de 1492, en tres carabelas: La Niña (capitaneada por Vicente Yánez Pinzón), La Pinta (gobernada por Martín Alonso Pinzón) y a la cabeza: La Santa María, con Cristóbal Colón. </a:t>
          </a:r>
          <a:endParaRPr lang="es-MX" sz="1600" b="1" dirty="0"/>
        </a:p>
      </dgm:t>
    </dgm:pt>
    <dgm:pt modelId="{9AAA5323-7D40-41B6-AAE3-B208A6AEE22E}" type="parTrans" cxnId="{7EF660AA-8AA1-473D-A4B5-FBAA3D5C2DE6}">
      <dgm:prSet/>
      <dgm:spPr/>
      <dgm:t>
        <a:bodyPr/>
        <a:lstStyle/>
        <a:p>
          <a:endParaRPr lang="es-MX" sz="2000" b="1"/>
        </a:p>
      </dgm:t>
    </dgm:pt>
    <dgm:pt modelId="{5AEFB406-1483-4C4E-B6EE-09559829713B}" type="sibTrans" cxnId="{7EF660AA-8AA1-473D-A4B5-FBAA3D5C2DE6}">
      <dgm:prSet/>
      <dgm:spPr/>
      <dgm:t>
        <a:bodyPr/>
        <a:lstStyle/>
        <a:p>
          <a:endParaRPr lang="es-MX" sz="2000" b="1"/>
        </a:p>
      </dgm:t>
    </dgm:pt>
    <dgm:pt modelId="{7182B637-1A8E-4403-A19B-31FABCEAA347}" type="pres">
      <dgm:prSet presAssocID="{EF577CFB-2F6D-4BB2-8907-1B19F01A2534}" presName="Name0" presStyleCnt="0">
        <dgm:presLayoutVars>
          <dgm:dir/>
          <dgm:resizeHandles val="exact"/>
        </dgm:presLayoutVars>
      </dgm:prSet>
      <dgm:spPr/>
      <dgm:t>
        <a:bodyPr/>
        <a:lstStyle/>
        <a:p>
          <a:endParaRPr lang="es-MX"/>
        </a:p>
      </dgm:t>
    </dgm:pt>
    <dgm:pt modelId="{2900D0CD-5F53-4CC6-A47C-51CF1BE15D44}" type="pres">
      <dgm:prSet presAssocID="{9005D95E-E0C4-4FD3-9973-F5B89283135B}" presName="composite" presStyleCnt="0"/>
      <dgm:spPr/>
    </dgm:pt>
    <dgm:pt modelId="{83179AEC-62B9-4EF1-B2C5-871BADC2D9D6}" type="pres">
      <dgm:prSet presAssocID="{9005D95E-E0C4-4FD3-9973-F5B89283135B}" presName="rect1" presStyleLbl="trAlignAcc1" presStyleIdx="0" presStyleCnt="2">
        <dgm:presLayoutVars>
          <dgm:bulletEnabled val="1"/>
        </dgm:presLayoutVars>
      </dgm:prSet>
      <dgm:spPr/>
      <dgm:t>
        <a:bodyPr/>
        <a:lstStyle/>
        <a:p>
          <a:endParaRPr lang="es-MX"/>
        </a:p>
      </dgm:t>
    </dgm:pt>
    <dgm:pt modelId="{E9A9517C-A6A3-455B-9F71-5F778BEBF529}" type="pres">
      <dgm:prSet presAssocID="{9005D95E-E0C4-4FD3-9973-F5B89283135B}" presName="rect2" presStyleLbl="fgImgPlace1" presStyleIdx="0" presStyleCnt="2"/>
      <dgm:spPr/>
    </dgm:pt>
    <dgm:pt modelId="{EAE654F9-4BB1-4C0A-B850-DFBCAF8881FB}" type="pres">
      <dgm:prSet presAssocID="{4543E414-180C-4581-BA63-5C77E5BED54A}" presName="sibTrans" presStyleCnt="0"/>
      <dgm:spPr/>
    </dgm:pt>
    <dgm:pt modelId="{45BED771-6D74-4E26-AB65-39E48A66E281}" type="pres">
      <dgm:prSet presAssocID="{F16BE25F-76EE-46DC-9E60-5BDABD47C36E}" presName="composite" presStyleCnt="0"/>
      <dgm:spPr/>
    </dgm:pt>
    <dgm:pt modelId="{8F43913F-BE83-4632-9809-D85D2E051C71}" type="pres">
      <dgm:prSet presAssocID="{F16BE25F-76EE-46DC-9E60-5BDABD47C36E}" presName="rect1" presStyleLbl="trAlignAcc1" presStyleIdx="1" presStyleCnt="2">
        <dgm:presLayoutVars>
          <dgm:bulletEnabled val="1"/>
        </dgm:presLayoutVars>
      </dgm:prSet>
      <dgm:spPr/>
      <dgm:t>
        <a:bodyPr/>
        <a:lstStyle/>
        <a:p>
          <a:endParaRPr lang="es-MX"/>
        </a:p>
      </dgm:t>
    </dgm:pt>
    <dgm:pt modelId="{18132DD9-094F-4DA3-81C3-F67051498714}" type="pres">
      <dgm:prSet presAssocID="{F16BE25F-76EE-46DC-9E60-5BDABD47C36E}" presName="rect2" presStyleLbl="fgImgPlace1" presStyleIdx="1" presStyleCnt="2"/>
      <dgm:spPr/>
    </dgm:pt>
  </dgm:ptLst>
  <dgm:cxnLst>
    <dgm:cxn modelId="{0F3220EE-2021-47A5-B2EC-DFE1933A2DE8}" srcId="{EF577CFB-2F6D-4BB2-8907-1B19F01A2534}" destId="{9005D95E-E0C4-4FD3-9973-F5B89283135B}" srcOrd="0" destOrd="0" parTransId="{90C7C657-30BC-47BC-B1F4-B5A9C159C2A8}" sibTransId="{4543E414-180C-4581-BA63-5C77E5BED54A}"/>
    <dgm:cxn modelId="{AAB0CFAB-767C-4AF7-A3A1-043727EB9CA6}" type="presOf" srcId="{9005D95E-E0C4-4FD3-9973-F5B89283135B}" destId="{83179AEC-62B9-4EF1-B2C5-871BADC2D9D6}" srcOrd="0" destOrd="0" presId="urn:microsoft.com/office/officeart/2008/layout/PictureStrips"/>
    <dgm:cxn modelId="{C309D25D-DC73-43B5-85BB-5374D5641C3C}" type="presOf" srcId="{EF577CFB-2F6D-4BB2-8907-1B19F01A2534}" destId="{7182B637-1A8E-4403-A19B-31FABCEAA347}" srcOrd="0" destOrd="0" presId="urn:microsoft.com/office/officeart/2008/layout/PictureStrips"/>
    <dgm:cxn modelId="{7EF660AA-8AA1-473D-A4B5-FBAA3D5C2DE6}" srcId="{EF577CFB-2F6D-4BB2-8907-1B19F01A2534}" destId="{F16BE25F-76EE-46DC-9E60-5BDABD47C36E}" srcOrd="1" destOrd="0" parTransId="{9AAA5323-7D40-41B6-AAE3-B208A6AEE22E}" sibTransId="{5AEFB406-1483-4C4E-B6EE-09559829713B}"/>
    <dgm:cxn modelId="{86FBC67A-F750-43EE-8AB6-13E11243D890}" type="presOf" srcId="{F16BE25F-76EE-46DC-9E60-5BDABD47C36E}" destId="{8F43913F-BE83-4632-9809-D85D2E051C71}" srcOrd="0" destOrd="0" presId="urn:microsoft.com/office/officeart/2008/layout/PictureStrips"/>
    <dgm:cxn modelId="{ED8F1E8F-8111-4221-A95A-ABA466CABC77}" type="presParOf" srcId="{7182B637-1A8E-4403-A19B-31FABCEAA347}" destId="{2900D0CD-5F53-4CC6-A47C-51CF1BE15D44}" srcOrd="0" destOrd="0" presId="urn:microsoft.com/office/officeart/2008/layout/PictureStrips"/>
    <dgm:cxn modelId="{F45D27CC-00FE-4462-9D47-F40AD5537916}" type="presParOf" srcId="{2900D0CD-5F53-4CC6-A47C-51CF1BE15D44}" destId="{83179AEC-62B9-4EF1-B2C5-871BADC2D9D6}" srcOrd="0" destOrd="0" presId="urn:microsoft.com/office/officeart/2008/layout/PictureStrips"/>
    <dgm:cxn modelId="{F6A38179-1D2A-4202-93AA-5F8B4AC526FB}" type="presParOf" srcId="{2900D0CD-5F53-4CC6-A47C-51CF1BE15D44}" destId="{E9A9517C-A6A3-455B-9F71-5F778BEBF529}" srcOrd="1" destOrd="0" presId="urn:microsoft.com/office/officeart/2008/layout/PictureStrips"/>
    <dgm:cxn modelId="{0B1CA065-8BF2-4A54-9358-145ECD1B59FD}" type="presParOf" srcId="{7182B637-1A8E-4403-A19B-31FABCEAA347}" destId="{EAE654F9-4BB1-4C0A-B850-DFBCAF8881FB}" srcOrd="1" destOrd="0" presId="urn:microsoft.com/office/officeart/2008/layout/PictureStrips"/>
    <dgm:cxn modelId="{F8F769F2-9278-47CF-A8C6-47B46426CC23}" type="presParOf" srcId="{7182B637-1A8E-4403-A19B-31FABCEAA347}" destId="{45BED771-6D74-4E26-AB65-39E48A66E281}" srcOrd="2" destOrd="0" presId="urn:microsoft.com/office/officeart/2008/layout/PictureStrips"/>
    <dgm:cxn modelId="{98BF8073-E4AA-4578-B105-0FF0685164FD}" type="presParOf" srcId="{45BED771-6D74-4E26-AB65-39E48A66E281}" destId="{8F43913F-BE83-4632-9809-D85D2E051C71}" srcOrd="0" destOrd="0" presId="urn:microsoft.com/office/officeart/2008/layout/PictureStrips"/>
    <dgm:cxn modelId="{C0209CCE-11F7-43EA-B6ED-A36CB48E0C05}" type="presParOf" srcId="{45BED771-6D74-4E26-AB65-39E48A66E281}" destId="{18132DD9-094F-4DA3-81C3-F67051498714}"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40CDE8-1C46-42EC-9739-154193E1ABCA}"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s-MX"/>
        </a:p>
      </dgm:t>
    </dgm:pt>
    <dgm:pt modelId="{10700687-0F29-4AE1-89AF-FE15DB38A142}">
      <dgm:prSet phldrT="[Texto]"/>
      <dgm:spPr/>
      <dgm:t>
        <a:bodyPr/>
        <a:lstStyle/>
        <a:p>
          <a:pPr algn="ctr"/>
          <a:r>
            <a:rPr lang="es-MX" b="1" dirty="0" smtClean="0"/>
            <a:t>PROPÓSITOS DE LA UNIDAD DE APRENDIZAJE</a:t>
          </a:r>
          <a:endParaRPr lang="es-MX" b="1" dirty="0"/>
        </a:p>
      </dgm:t>
    </dgm:pt>
    <dgm:pt modelId="{757B1B6A-9BD0-4613-B053-E0351B5ECE9E}" type="parTrans" cxnId="{8C34566F-8FD0-42AD-9764-173DB95170DE}">
      <dgm:prSet/>
      <dgm:spPr/>
      <dgm:t>
        <a:bodyPr/>
        <a:lstStyle/>
        <a:p>
          <a:endParaRPr lang="es-MX" b="1"/>
        </a:p>
      </dgm:t>
    </dgm:pt>
    <dgm:pt modelId="{8C088218-6424-480A-85D1-F43B5B3856F2}" type="sibTrans" cxnId="{8C34566F-8FD0-42AD-9764-173DB95170DE}">
      <dgm:prSet/>
      <dgm:spPr/>
      <dgm:t>
        <a:bodyPr/>
        <a:lstStyle/>
        <a:p>
          <a:endParaRPr lang="es-MX" b="1"/>
        </a:p>
      </dgm:t>
    </dgm:pt>
    <dgm:pt modelId="{FD04E5C8-389B-461D-800E-DCBD9A367EF1}">
      <dgm:prSet phldrT="[Texto]"/>
      <dgm:spPr/>
      <dgm:t>
        <a:bodyPr/>
        <a:lstStyle/>
        <a:p>
          <a:r>
            <a:rPr lang="es-MX" b="1" dirty="0" smtClean="0">
              <a:solidFill>
                <a:schemeClr val="tx1">
                  <a:lumMod val="95000"/>
                  <a:lumOff val="5000"/>
                </a:schemeClr>
              </a:solidFill>
            </a:rPr>
            <a:t>Conocer e identificar los momentos históricos y la evolución de las leyes dentro de nuestro país, con el objeto de que el alumno pueda describir la importancia del derecho mexicano a través de los anales históricos, así como su trascendencia en la vida actual.</a:t>
          </a:r>
          <a:endParaRPr lang="es-MX" b="1" dirty="0"/>
        </a:p>
      </dgm:t>
    </dgm:pt>
    <dgm:pt modelId="{BC343C6D-9FBE-472B-B8E1-F1FFE56A840F}" type="parTrans" cxnId="{56054641-25BB-4B15-805F-3F9CE59AEA1C}">
      <dgm:prSet/>
      <dgm:spPr/>
      <dgm:t>
        <a:bodyPr/>
        <a:lstStyle/>
        <a:p>
          <a:endParaRPr lang="es-MX" b="1"/>
        </a:p>
      </dgm:t>
    </dgm:pt>
    <dgm:pt modelId="{6C510F10-6AEA-4DAA-84D4-994FB63AC2F5}" type="sibTrans" cxnId="{56054641-25BB-4B15-805F-3F9CE59AEA1C}">
      <dgm:prSet/>
      <dgm:spPr/>
      <dgm:t>
        <a:bodyPr/>
        <a:lstStyle/>
        <a:p>
          <a:endParaRPr lang="es-MX" b="1"/>
        </a:p>
      </dgm:t>
    </dgm:pt>
    <dgm:pt modelId="{E010238E-25AF-484F-B607-FA63C66DFF9B}">
      <dgm:prSet phldrT="[Texto]" phldr="1"/>
      <dgm:spPr/>
      <dgm:t>
        <a:bodyPr/>
        <a:lstStyle/>
        <a:p>
          <a:endParaRPr lang="es-MX" b="1" dirty="0"/>
        </a:p>
      </dgm:t>
    </dgm:pt>
    <dgm:pt modelId="{47554D3C-842B-4D66-87C7-8AD9962379FA}" type="sibTrans" cxnId="{C04A69EB-AB6B-4C31-BBC7-A21894C2B7FF}">
      <dgm:prSet/>
      <dgm:spPr/>
      <dgm:t>
        <a:bodyPr/>
        <a:lstStyle/>
        <a:p>
          <a:endParaRPr lang="es-MX" b="1"/>
        </a:p>
      </dgm:t>
    </dgm:pt>
    <dgm:pt modelId="{C73791CE-D9FE-40C6-AB4A-0DD48F1FA4BA}" type="parTrans" cxnId="{C04A69EB-AB6B-4C31-BBC7-A21894C2B7FF}">
      <dgm:prSet/>
      <dgm:spPr/>
      <dgm:t>
        <a:bodyPr/>
        <a:lstStyle/>
        <a:p>
          <a:endParaRPr lang="es-MX" b="1"/>
        </a:p>
      </dgm:t>
    </dgm:pt>
    <dgm:pt modelId="{EE264C25-6DBB-4503-BBB6-7FFB9A5E9455}" type="pres">
      <dgm:prSet presAssocID="{1540CDE8-1C46-42EC-9739-154193E1ABCA}" presName="Name0" presStyleCnt="0">
        <dgm:presLayoutVars>
          <dgm:chMax/>
          <dgm:chPref val="3"/>
          <dgm:dir/>
          <dgm:animOne val="branch"/>
          <dgm:animLvl val="lvl"/>
        </dgm:presLayoutVars>
      </dgm:prSet>
      <dgm:spPr/>
      <dgm:t>
        <a:bodyPr/>
        <a:lstStyle/>
        <a:p>
          <a:endParaRPr lang="es-MX"/>
        </a:p>
      </dgm:t>
    </dgm:pt>
    <dgm:pt modelId="{A5E36522-A50B-4D47-9A84-A7DC461A9B9D}" type="pres">
      <dgm:prSet presAssocID="{E010238E-25AF-484F-B607-FA63C66DFF9B}" presName="composite" presStyleCnt="0"/>
      <dgm:spPr/>
    </dgm:pt>
    <dgm:pt modelId="{98B62998-155A-497C-931E-6B5359A60100}" type="pres">
      <dgm:prSet presAssocID="{E010238E-25AF-484F-B607-FA63C66DFF9B}" presName="FirstChild" presStyleLbl="revTx" presStyleIdx="0" presStyleCnt="2" custScaleY="62404">
        <dgm:presLayoutVars>
          <dgm:chMax val="0"/>
          <dgm:chPref val="0"/>
          <dgm:bulletEnabled val="1"/>
        </dgm:presLayoutVars>
      </dgm:prSet>
      <dgm:spPr/>
      <dgm:t>
        <a:bodyPr/>
        <a:lstStyle/>
        <a:p>
          <a:endParaRPr lang="es-MX"/>
        </a:p>
      </dgm:t>
    </dgm:pt>
    <dgm:pt modelId="{04A6EB37-4BAD-4653-82C0-16A1691C5FAF}" type="pres">
      <dgm:prSet presAssocID="{E010238E-25AF-484F-B607-FA63C66DFF9B}" presName="Parent" presStyleLbl="alignNode1" presStyleIdx="0" presStyleCnt="1">
        <dgm:presLayoutVars>
          <dgm:chMax val="3"/>
          <dgm:chPref val="3"/>
          <dgm:bulletEnabled val="1"/>
        </dgm:presLayoutVars>
      </dgm:prSet>
      <dgm:spPr/>
      <dgm:t>
        <a:bodyPr/>
        <a:lstStyle/>
        <a:p>
          <a:endParaRPr lang="es-MX"/>
        </a:p>
      </dgm:t>
    </dgm:pt>
    <dgm:pt modelId="{AF18A553-F804-4A89-9DDB-E4AF5E629D40}" type="pres">
      <dgm:prSet presAssocID="{E010238E-25AF-484F-B607-FA63C66DFF9B}" presName="Accent" presStyleLbl="parChTrans1D1" presStyleIdx="0" presStyleCnt="1"/>
      <dgm:spPr/>
    </dgm:pt>
    <dgm:pt modelId="{9C9B1227-4C77-4BDA-BCCB-8A18D4C87E52}" type="pres">
      <dgm:prSet presAssocID="{E010238E-25AF-484F-B607-FA63C66DFF9B}" presName="Child" presStyleLbl="revTx" presStyleIdx="1" presStyleCnt="2">
        <dgm:presLayoutVars>
          <dgm:chMax val="0"/>
          <dgm:chPref val="0"/>
          <dgm:bulletEnabled val="1"/>
        </dgm:presLayoutVars>
      </dgm:prSet>
      <dgm:spPr/>
      <dgm:t>
        <a:bodyPr/>
        <a:lstStyle/>
        <a:p>
          <a:endParaRPr lang="es-MX"/>
        </a:p>
      </dgm:t>
    </dgm:pt>
  </dgm:ptLst>
  <dgm:cxnLst>
    <dgm:cxn modelId="{CFEBA212-F9A3-4DE8-B25A-79818D2E3211}" type="presOf" srcId="{FD04E5C8-389B-461D-800E-DCBD9A367EF1}" destId="{9C9B1227-4C77-4BDA-BCCB-8A18D4C87E52}" srcOrd="0" destOrd="0" presId="urn:microsoft.com/office/officeart/2011/layout/TabList"/>
    <dgm:cxn modelId="{836CFC1E-D738-49D1-9E53-8BA0D2FF2753}" type="presOf" srcId="{10700687-0F29-4AE1-89AF-FE15DB38A142}" destId="{98B62998-155A-497C-931E-6B5359A60100}" srcOrd="0" destOrd="0" presId="urn:microsoft.com/office/officeart/2011/layout/TabList"/>
    <dgm:cxn modelId="{C04A69EB-AB6B-4C31-BBC7-A21894C2B7FF}" srcId="{1540CDE8-1C46-42EC-9739-154193E1ABCA}" destId="{E010238E-25AF-484F-B607-FA63C66DFF9B}" srcOrd="0" destOrd="0" parTransId="{C73791CE-D9FE-40C6-AB4A-0DD48F1FA4BA}" sibTransId="{47554D3C-842B-4D66-87C7-8AD9962379FA}"/>
    <dgm:cxn modelId="{8C34566F-8FD0-42AD-9764-173DB95170DE}" srcId="{E010238E-25AF-484F-B607-FA63C66DFF9B}" destId="{10700687-0F29-4AE1-89AF-FE15DB38A142}" srcOrd="0" destOrd="0" parTransId="{757B1B6A-9BD0-4613-B053-E0351B5ECE9E}" sibTransId="{8C088218-6424-480A-85D1-F43B5B3856F2}"/>
    <dgm:cxn modelId="{A1E875A3-0A03-4152-8763-63F2AC850CF4}" type="presOf" srcId="{1540CDE8-1C46-42EC-9739-154193E1ABCA}" destId="{EE264C25-6DBB-4503-BBB6-7FFB9A5E9455}" srcOrd="0" destOrd="0" presId="urn:microsoft.com/office/officeart/2011/layout/TabList"/>
    <dgm:cxn modelId="{9209350D-4BE5-4723-B068-8A16C7213261}" type="presOf" srcId="{E010238E-25AF-484F-B607-FA63C66DFF9B}" destId="{04A6EB37-4BAD-4653-82C0-16A1691C5FAF}" srcOrd="0" destOrd="0" presId="urn:microsoft.com/office/officeart/2011/layout/TabList"/>
    <dgm:cxn modelId="{56054641-25BB-4B15-805F-3F9CE59AEA1C}" srcId="{E010238E-25AF-484F-B607-FA63C66DFF9B}" destId="{FD04E5C8-389B-461D-800E-DCBD9A367EF1}" srcOrd="1" destOrd="0" parTransId="{BC343C6D-9FBE-472B-B8E1-F1FFE56A840F}" sibTransId="{6C510F10-6AEA-4DAA-84D4-994FB63AC2F5}"/>
    <dgm:cxn modelId="{58CB2867-3A06-45DA-9B32-6EEDBBB018EE}" type="presParOf" srcId="{EE264C25-6DBB-4503-BBB6-7FFB9A5E9455}" destId="{A5E36522-A50B-4D47-9A84-A7DC461A9B9D}" srcOrd="0" destOrd="0" presId="urn:microsoft.com/office/officeart/2011/layout/TabList"/>
    <dgm:cxn modelId="{DE238743-FED9-4278-AE21-0BA539C156C0}" type="presParOf" srcId="{A5E36522-A50B-4D47-9A84-A7DC461A9B9D}" destId="{98B62998-155A-497C-931E-6B5359A60100}" srcOrd="0" destOrd="0" presId="urn:microsoft.com/office/officeart/2011/layout/TabList"/>
    <dgm:cxn modelId="{36DB9316-1618-42DE-B2F5-2C78A0DE9899}" type="presParOf" srcId="{A5E36522-A50B-4D47-9A84-A7DC461A9B9D}" destId="{04A6EB37-4BAD-4653-82C0-16A1691C5FAF}" srcOrd="1" destOrd="0" presId="urn:microsoft.com/office/officeart/2011/layout/TabList"/>
    <dgm:cxn modelId="{F9E72D15-5CAF-4E05-ABB7-27C3624D8B95}" type="presParOf" srcId="{A5E36522-A50B-4D47-9A84-A7DC461A9B9D}" destId="{AF18A553-F804-4A89-9DDB-E4AF5E629D40}" srcOrd="2" destOrd="0" presId="urn:microsoft.com/office/officeart/2011/layout/TabList"/>
    <dgm:cxn modelId="{2462817A-C81E-4F5A-8A89-09AFE46E3626}" type="presParOf" srcId="{EE264C25-6DBB-4503-BBB6-7FFB9A5E9455}" destId="{9C9B1227-4C77-4BDA-BCCB-8A18D4C87E52}" srcOrd="1"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15D269-C6BC-406F-96AD-F26437F7FB36}" type="doc">
      <dgm:prSet loTypeId="urn:microsoft.com/office/officeart/2008/layout/CircularPictureCallout" loCatId="picture" qsTypeId="urn:microsoft.com/office/officeart/2005/8/quickstyle/simple1" qsCatId="simple" csTypeId="urn:microsoft.com/office/officeart/2005/8/colors/accent1_2" csCatId="accent1" phldr="1"/>
      <dgm:spPr/>
    </dgm:pt>
    <dgm:pt modelId="{A00A5F57-1A4E-42D1-B866-93A47F7FF037}">
      <dgm:prSet phldrT="[Texto]" custT="1"/>
      <dgm:spPr/>
      <dgm:t>
        <a:bodyPr/>
        <a:lstStyle/>
        <a:p>
          <a:r>
            <a:rPr lang="es-MX" sz="3200" dirty="0" smtClean="0"/>
            <a:t>SECUENCIA DIDÁCTICA</a:t>
          </a:r>
          <a:endParaRPr lang="es-MX" sz="3200" dirty="0"/>
        </a:p>
      </dgm:t>
    </dgm:pt>
    <dgm:pt modelId="{E160FFCA-7D86-417E-B0DD-4734783B1443}" type="sibTrans" cxnId="{66857CD8-4D9F-4E13-B2DE-8CDF11583CA5}">
      <dgm:prSet/>
      <dgm:spPr>
        <a:blipFill>
          <a:blip xmlns:r="http://schemas.openxmlformats.org/officeDocument/2006/relationships" r:embed="rId1"/>
          <a:srcRect/>
          <a:stretch>
            <a:fillRect l="-12000" r="-12000"/>
          </a:stretch>
        </a:blipFill>
      </dgm:spPr>
      <dgm:t>
        <a:bodyPr/>
        <a:lstStyle/>
        <a:p>
          <a:endParaRPr lang="es-MX"/>
        </a:p>
      </dgm:t>
    </dgm:pt>
    <dgm:pt modelId="{768F89D8-4FD9-4FC8-B1ED-4B21E2248FC2}" type="parTrans" cxnId="{66857CD8-4D9F-4E13-B2DE-8CDF11583CA5}">
      <dgm:prSet/>
      <dgm:spPr/>
      <dgm:t>
        <a:bodyPr/>
        <a:lstStyle/>
        <a:p>
          <a:endParaRPr lang="es-MX"/>
        </a:p>
      </dgm:t>
    </dgm:pt>
    <dgm:pt modelId="{E3D8BD98-5E6E-4F26-B787-E23B2CB0C5F4}" type="pres">
      <dgm:prSet presAssocID="{6D15D269-C6BC-406F-96AD-F26437F7FB36}" presName="Name0" presStyleCnt="0">
        <dgm:presLayoutVars>
          <dgm:chMax val="7"/>
          <dgm:chPref val="7"/>
          <dgm:dir/>
        </dgm:presLayoutVars>
      </dgm:prSet>
      <dgm:spPr/>
    </dgm:pt>
    <dgm:pt modelId="{CB379922-C2A4-4A1F-ABEB-4C091333CBEE}" type="pres">
      <dgm:prSet presAssocID="{6D15D269-C6BC-406F-96AD-F26437F7FB36}" presName="Name1" presStyleCnt="0"/>
      <dgm:spPr/>
    </dgm:pt>
    <dgm:pt modelId="{1A1590BB-C705-45A2-84AF-C7356A0FE512}" type="pres">
      <dgm:prSet presAssocID="{E160FFCA-7D86-417E-B0DD-4734783B1443}" presName="picture_1" presStyleCnt="0"/>
      <dgm:spPr/>
    </dgm:pt>
    <dgm:pt modelId="{0B2B6E3A-4077-434A-97FD-311BEFFC06C9}" type="pres">
      <dgm:prSet presAssocID="{E160FFCA-7D86-417E-B0DD-4734783B1443}" presName="pictureRepeatNode" presStyleLbl="alignImgPlace1" presStyleIdx="0" presStyleCnt="1" custLinFactNeighborX="-38903" custLinFactNeighborY="-46173"/>
      <dgm:spPr/>
      <dgm:t>
        <a:bodyPr/>
        <a:lstStyle/>
        <a:p>
          <a:endParaRPr lang="es-MX"/>
        </a:p>
      </dgm:t>
    </dgm:pt>
    <dgm:pt modelId="{D35476A1-F797-4EE8-825A-A65AC9634438}" type="pres">
      <dgm:prSet presAssocID="{A00A5F57-1A4E-42D1-B866-93A47F7FF037}" presName="text_1" presStyleLbl="node1" presStyleIdx="0" presStyleCnt="0" custScaleX="312500">
        <dgm:presLayoutVars>
          <dgm:bulletEnabled val="1"/>
        </dgm:presLayoutVars>
      </dgm:prSet>
      <dgm:spPr/>
      <dgm:t>
        <a:bodyPr/>
        <a:lstStyle/>
        <a:p>
          <a:endParaRPr lang="es-MX"/>
        </a:p>
      </dgm:t>
    </dgm:pt>
  </dgm:ptLst>
  <dgm:cxnLst>
    <dgm:cxn modelId="{FFA7AEA5-478F-4B38-B692-5A35A1E55407}" type="presOf" srcId="{A00A5F57-1A4E-42D1-B866-93A47F7FF037}" destId="{D35476A1-F797-4EE8-825A-A65AC9634438}" srcOrd="0" destOrd="0" presId="urn:microsoft.com/office/officeart/2008/layout/CircularPictureCallout"/>
    <dgm:cxn modelId="{66857CD8-4D9F-4E13-B2DE-8CDF11583CA5}" srcId="{6D15D269-C6BC-406F-96AD-F26437F7FB36}" destId="{A00A5F57-1A4E-42D1-B866-93A47F7FF037}" srcOrd="0" destOrd="0" parTransId="{768F89D8-4FD9-4FC8-B1ED-4B21E2248FC2}" sibTransId="{E160FFCA-7D86-417E-B0DD-4734783B1443}"/>
    <dgm:cxn modelId="{70CAC689-A03D-4F82-BD20-BF89AB67A243}" type="presOf" srcId="{6D15D269-C6BC-406F-96AD-F26437F7FB36}" destId="{E3D8BD98-5E6E-4F26-B787-E23B2CB0C5F4}" srcOrd="0" destOrd="0" presId="urn:microsoft.com/office/officeart/2008/layout/CircularPictureCallout"/>
    <dgm:cxn modelId="{CDF8DE98-2F79-4BAB-8437-274D1971DD92}" type="presOf" srcId="{E160FFCA-7D86-417E-B0DD-4734783B1443}" destId="{0B2B6E3A-4077-434A-97FD-311BEFFC06C9}" srcOrd="0" destOrd="0" presId="urn:microsoft.com/office/officeart/2008/layout/CircularPictureCallout"/>
    <dgm:cxn modelId="{D2F9380B-C93E-46B3-99FB-F318D637BFC5}" type="presParOf" srcId="{E3D8BD98-5E6E-4F26-B787-E23B2CB0C5F4}" destId="{CB379922-C2A4-4A1F-ABEB-4C091333CBEE}" srcOrd="0" destOrd="0" presId="urn:microsoft.com/office/officeart/2008/layout/CircularPictureCallout"/>
    <dgm:cxn modelId="{F47B28C5-2DCF-4F78-90D2-4E94F8788481}" type="presParOf" srcId="{CB379922-C2A4-4A1F-ABEB-4C091333CBEE}" destId="{1A1590BB-C705-45A2-84AF-C7356A0FE512}" srcOrd="0" destOrd="0" presId="urn:microsoft.com/office/officeart/2008/layout/CircularPictureCallout"/>
    <dgm:cxn modelId="{C7B82459-9A8C-4977-B3CB-D385515C358F}" type="presParOf" srcId="{1A1590BB-C705-45A2-84AF-C7356A0FE512}" destId="{0B2B6E3A-4077-434A-97FD-311BEFFC06C9}" srcOrd="0" destOrd="0" presId="urn:microsoft.com/office/officeart/2008/layout/CircularPictureCallout"/>
    <dgm:cxn modelId="{4AE3B3E2-80B3-4BC2-9DF3-F5071A8F159C}" type="presParOf" srcId="{CB379922-C2A4-4A1F-ABEB-4C091333CBEE}" destId="{D35476A1-F797-4EE8-825A-A65AC9634438}" srcOrd="1" destOrd="0" presId="urn:microsoft.com/office/officeart/2008/layout/CircularPictureCallou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B96340-3FE2-42D9-B19A-CA1AE9622FFA}" type="doc">
      <dgm:prSet loTypeId="urn:microsoft.com/office/officeart/2005/8/layout/cycle5" loCatId="cycle" qsTypeId="urn:microsoft.com/office/officeart/2005/8/quickstyle/3d4" qsCatId="3D" csTypeId="urn:microsoft.com/office/officeart/2005/8/colors/colorful2" csCatId="colorful" phldr="1"/>
      <dgm:spPr/>
      <dgm:t>
        <a:bodyPr/>
        <a:lstStyle/>
        <a:p>
          <a:endParaRPr lang="es-MX"/>
        </a:p>
      </dgm:t>
    </dgm:pt>
    <dgm:pt modelId="{7E354099-3D53-4DDA-B5FF-7EF5A8418350}">
      <dgm:prSet phldrT="[Texto]" custT="1"/>
      <dgm:spPr/>
      <dgm:t>
        <a:bodyPr/>
        <a:lstStyle/>
        <a:p>
          <a:r>
            <a:rPr lang="es-MX" sz="1800" b="1" dirty="0" smtClean="0">
              <a:solidFill>
                <a:schemeClr val="tx1"/>
              </a:solidFill>
            </a:rPr>
            <a:t> UNIDAD I ELEMENTOS, FUENTES IMPORTANCIA Y DIVISIÓN DE LA HISTORIA</a:t>
          </a:r>
          <a:r>
            <a:rPr lang="es-MX" sz="1700" b="1" dirty="0" smtClean="0">
              <a:solidFill>
                <a:schemeClr val="tx1"/>
              </a:solidFill>
            </a:rPr>
            <a:t> </a:t>
          </a:r>
          <a:endParaRPr lang="es-MX" sz="1700" b="1" dirty="0">
            <a:solidFill>
              <a:schemeClr val="tx1"/>
            </a:solidFill>
          </a:endParaRPr>
        </a:p>
      </dgm:t>
    </dgm:pt>
    <dgm:pt modelId="{DC0B47F8-EBC8-44FB-B6FC-CA631B2D451F}" type="parTrans" cxnId="{A8C5C6C3-3330-4687-9826-23E77F278BB2}">
      <dgm:prSet/>
      <dgm:spPr/>
      <dgm:t>
        <a:bodyPr/>
        <a:lstStyle/>
        <a:p>
          <a:endParaRPr lang="es-MX" b="1">
            <a:solidFill>
              <a:schemeClr val="tx1"/>
            </a:solidFill>
          </a:endParaRPr>
        </a:p>
      </dgm:t>
    </dgm:pt>
    <dgm:pt modelId="{8655C2E8-8AF7-421A-9793-60FD90A18E71}" type="sibTrans" cxnId="{A8C5C6C3-3330-4687-9826-23E77F278BB2}">
      <dgm:prSet/>
      <dgm:spPr/>
      <dgm:t>
        <a:bodyPr/>
        <a:lstStyle/>
        <a:p>
          <a:endParaRPr lang="es-MX" b="1">
            <a:solidFill>
              <a:schemeClr val="tx1"/>
            </a:solidFill>
          </a:endParaRPr>
        </a:p>
      </dgm:t>
    </dgm:pt>
    <dgm:pt modelId="{77C88690-7E2D-4C52-B54B-7BE0BA269E25}">
      <dgm:prSet phldrT="[Texto]" custT="1"/>
      <dgm:spPr/>
      <dgm:t>
        <a:bodyPr/>
        <a:lstStyle/>
        <a:p>
          <a:r>
            <a:rPr lang="es-MX" sz="1400" b="1" dirty="0" smtClean="0">
              <a:solidFill>
                <a:schemeClr val="tx1"/>
              </a:solidFill>
            </a:rPr>
            <a:t>UNIDAD II DERECHO PRECOLONIAL, MEDIANTE APORTACIONES HECHAS POR OTRAS CULTURAS PRECOLOMBINAS, HASTA LA CONQUISTA</a:t>
          </a:r>
          <a:endParaRPr lang="es-MX" sz="1400" b="1" dirty="0">
            <a:solidFill>
              <a:schemeClr val="tx1"/>
            </a:solidFill>
          </a:endParaRPr>
        </a:p>
      </dgm:t>
    </dgm:pt>
    <dgm:pt modelId="{AAD3108D-A24E-468D-ACB9-ECB1C889B984}" type="parTrans" cxnId="{AD610453-BA12-4635-A146-B8B9261CF9CE}">
      <dgm:prSet/>
      <dgm:spPr/>
      <dgm:t>
        <a:bodyPr/>
        <a:lstStyle/>
        <a:p>
          <a:endParaRPr lang="es-MX" b="1">
            <a:solidFill>
              <a:schemeClr val="tx1"/>
            </a:solidFill>
          </a:endParaRPr>
        </a:p>
      </dgm:t>
    </dgm:pt>
    <dgm:pt modelId="{05473D1B-09F3-4CD9-9FE8-32C3A1C85D98}" type="sibTrans" cxnId="{AD610453-BA12-4635-A146-B8B9261CF9CE}">
      <dgm:prSet/>
      <dgm:spPr/>
      <dgm:t>
        <a:bodyPr/>
        <a:lstStyle/>
        <a:p>
          <a:endParaRPr lang="es-MX" b="1">
            <a:solidFill>
              <a:schemeClr val="tx1"/>
            </a:solidFill>
          </a:endParaRPr>
        </a:p>
      </dgm:t>
    </dgm:pt>
    <dgm:pt modelId="{E6F57061-DB0A-458F-A064-5F770909DEE1}">
      <dgm:prSet phldrT="[Texto]" custT="1"/>
      <dgm:spPr/>
      <dgm:t>
        <a:bodyPr/>
        <a:lstStyle/>
        <a:p>
          <a:r>
            <a:rPr lang="es-MX" sz="1200" b="1" dirty="0" smtClean="0">
              <a:solidFill>
                <a:schemeClr val="tx1"/>
              </a:solidFill>
            </a:rPr>
            <a:t>UNIDAD III ESTUDIO Y ARGUMENTACIÓN SOBRE LAS FUENTES DEL DERECHO ESPAÑOL EN AMÉRICA, PARTICULARMENTE SU APLICACIÓN EN TERRITORIO INDIANO</a:t>
          </a:r>
          <a:endParaRPr lang="es-MX" sz="1200" b="1" dirty="0">
            <a:solidFill>
              <a:schemeClr val="tx1"/>
            </a:solidFill>
          </a:endParaRPr>
        </a:p>
      </dgm:t>
    </dgm:pt>
    <dgm:pt modelId="{78DBF0A6-BF47-4264-BCFC-BD763976218E}" type="parTrans" cxnId="{10B11900-76D6-46BD-B5FA-7AA66064DBB6}">
      <dgm:prSet/>
      <dgm:spPr/>
      <dgm:t>
        <a:bodyPr/>
        <a:lstStyle/>
        <a:p>
          <a:endParaRPr lang="es-MX" b="1">
            <a:solidFill>
              <a:schemeClr val="tx1"/>
            </a:solidFill>
          </a:endParaRPr>
        </a:p>
      </dgm:t>
    </dgm:pt>
    <dgm:pt modelId="{8EE36B1F-7DFE-40BD-8A10-B8AF770B1D8F}" type="sibTrans" cxnId="{10B11900-76D6-46BD-B5FA-7AA66064DBB6}">
      <dgm:prSet/>
      <dgm:spPr/>
      <dgm:t>
        <a:bodyPr/>
        <a:lstStyle/>
        <a:p>
          <a:endParaRPr lang="es-MX" b="1">
            <a:solidFill>
              <a:schemeClr val="tx1"/>
            </a:solidFill>
          </a:endParaRPr>
        </a:p>
      </dgm:t>
    </dgm:pt>
    <dgm:pt modelId="{C70C86A6-CDBF-4382-B66B-C178A08AD21B}">
      <dgm:prSet phldrT="[Texto]" custT="1"/>
      <dgm:spPr/>
      <dgm:t>
        <a:bodyPr/>
        <a:lstStyle/>
        <a:p>
          <a:r>
            <a:rPr lang="es-MX" sz="1100" b="1" dirty="0" smtClean="0">
              <a:solidFill>
                <a:schemeClr val="tx1"/>
              </a:solidFill>
            </a:rPr>
            <a:t>UNIDAD IV IDENTIFICAR Y DIFERENCIAR LOS ORDENAMIENTOS JURÍDICOS QUE HISTÓRICAMENTE HAN CONTRIBUIDO AL SURGIMIENTO DEL DERECHO MEXICANO INDEPENDIENTE HASTA NUESTROS DÍAS</a:t>
          </a:r>
          <a:endParaRPr lang="es-MX" sz="1100" b="1" dirty="0">
            <a:solidFill>
              <a:schemeClr val="tx1"/>
            </a:solidFill>
          </a:endParaRPr>
        </a:p>
      </dgm:t>
    </dgm:pt>
    <dgm:pt modelId="{824C3C62-3B01-4BDD-9221-A1EC795CD976}" type="parTrans" cxnId="{8F9E4C20-0446-410D-AE69-BBA17C55590C}">
      <dgm:prSet/>
      <dgm:spPr/>
      <dgm:t>
        <a:bodyPr/>
        <a:lstStyle/>
        <a:p>
          <a:endParaRPr lang="es-MX" b="1">
            <a:solidFill>
              <a:schemeClr val="tx1"/>
            </a:solidFill>
          </a:endParaRPr>
        </a:p>
      </dgm:t>
    </dgm:pt>
    <dgm:pt modelId="{247806A2-3566-4D05-A6EE-563A7451B182}" type="sibTrans" cxnId="{8F9E4C20-0446-410D-AE69-BBA17C55590C}">
      <dgm:prSet/>
      <dgm:spPr/>
      <dgm:t>
        <a:bodyPr/>
        <a:lstStyle/>
        <a:p>
          <a:endParaRPr lang="es-MX" b="1">
            <a:solidFill>
              <a:schemeClr val="tx1"/>
            </a:solidFill>
          </a:endParaRPr>
        </a:p>
      </dgm:t>
    </dgm:pt>
    <dgm:pt modelId="{2DFBF87A-00E8-4174-A2DC-F82921D0AEC8}">
      <dgm:prSet phldrT="[Texto]" custT="1"/>
      <dgm:spPr/>
      <dgm:t>
        <a:bodyPr/>
        <a:lstStyle/>
        <a:p>
          <a:r>
            <a:rPr lang="es-MX" sz="1800" b="1" dirty="0" smtClean="0">
              <a:solidFill>
                <a:schemeClr val="tx1"/>
              </a:solidFill>
            </a:rPr>
            <a:t>UNIDAD V RELACIÓN IGLESIA ESTADO</a:t>
          </a:r>
          <a:endParaRPr lang="es-MX" sz="1800" b="1" dirty="0">
            <a:solidFill>
              <a:schemeClr val="tx1"/>
            </a:solidFill>
          </a:endParaRPr>
        </a:p>
      </dgm:t>
    </dgm:pt>
    <dgm:pt modelId="{E03D622C-52E8-4DD8-8C29-66ED9F9F5484}" type="sibTrans" cxnId="{29595D08-7DD6-4B5D-A5FF-600D09C8C15C}">
      <dgm:prSet/>
      <dgm:spPr/>
      <dgm:t>
        <a:bodyPr/>
        <a:lstStyle/>
        <a:p>
          <a:endParaRPr lang="es-MX" b="1">
            <a:solidFill>
              <a:schemeClr val="tx1"/>
            </a:solidFill>
          </a:endParaRPr>
        </a:p>
      </dgm:t>
    </dgm:pt>
    <dgm:pt modelId="{9ADA3788-7FFD-4234-AE7A-1BF9A4E48ACE}" type="parTrans" cxnId="{29595D08-7DD6-4B5D-A5FF-600D09C8C15C}">
      <dgm:prSet/>
      <dgm:spPr/>
      <dgm:t>
        <a:bodyPr/>
        <a:lstStyle/>
        <a:p>
          <a:endParaRPr lang="es-MX" b="1">
            <a:solidFill>
              <a:schemeClr val="tx1"/>
            </a:solidFill>
          </a:endParaRPr>
        </a:p>
      </dgm:t>
    </dgm:pt>
    <dgm:pt modelId="{4D070C63-031A-4EC2-BC08-859B555AF1FB}" type="pres">
      <dgm:prSet presAssocID="{14B96340-3FE2-42D9-B19A-CA1AE9622FFA}" presName="cycle" presStyleCnt="0">
        <dgm:presLayoutVars>
          <dgm:dir/>
          <dgm:resizeHandles val="exact"/>
        </dgm:presLayoutVars>
      </dgm:prSet>
      <dgm:spPr/>
      <dgm:t>
        <a:bodyPr/>
        <a:lstStyle/>
        <a:p>
          <a:endParaRPr lang="es-MX"/>
        </a:p>
      </dgm:t>
    </dgm:pt>
    <dgm:pt modelId="{5AD7B68D-E937-455C-857D-B842F31669F8}" type="pres">
      <dgm:prSet presAssocID="{7E354099-3D53-4DDA-B5FF-7EF5A8418350}" presName="node" presStyleLbl="node1" presStyleIdx="0" presStyleCnt="5">
        <dgm:presLayoutVars>
          <dgm:bulletEnabled val="1"/>
        </dgm:presLayoutVars>
      </dgm:prSet>
      <dgm:spPr/>
      <dgm:t>
        <a:bodyPr/>
        <a:lstStyle/>
        <a:p>
          <a:endParaRPr lang="es-MX"/>
        </a:p>
      </dgm:t>
    </dgm:pt>
    <dgm:pt modelId="{5E858D57-F02F-45EB-AB07-F7A71767D2AE}" type="pres">
      <dgm:prSet presAssocID="{7E354099-3D53-4DDA-B5FF-7EF5A8418350}" presName="spNode" presStyleCnt="0"/>
      <dgm:spPr/>
    </dgm:pt>
    <dgm:pt modelId="{2A432F1F-AE0B-458E-BE02-F8C0AD4FFABE}" type="pres">
      <dgm:prSet presAssocID="{8655C2E8-8AF7-421A-9793-60FD90A18E71}" presName="sibTrans" presStyleLbl="sibTrans1D1" presStyleIdx="0" presStyleCnt="5"/>
      <dgm:spPr/>
      <dgm:t>
        <a:bodyPr/>
        <a:lstStyle/>
        <a:p>
          <a:endParaRPr lang="es-MX"/>
        </a:p>
      </dgm:t>
    </dgm:pt>
    <dgm:pt modelId="{0916C4D8-E075-44C4-87F1-6CE2A8063F93}" type="pres">
      <dgm:prSet presAssocID="{77C88690-7E2D-4C52-B54B-7BE0BA269E25}" presName="node" presStyleLbl="node1" presStyleIdx="1" presStyleCnt="5" custScaleY="163876">
        <dgm:presLayoutVars>
          <dgm:bulletEnabled val="1"/>
        </dgm:presLayoutVars>
      </dgm:prSet>
      <dgm:spPr/>
      <dgm:t>
        <a:bodyPr/>
        <a:lstStyle/>
        <a:p>
          <a:endParaRPr lang="es-MX"/>
        </a:p>
      </dgm:t>
    </dgm:pt>
    <dgm:pt modelId="{7A99907B-BAFB-4641-827E-3BF244BAAD12}" type="pres">
      <dgm:prSet presAssocID="{77C88690-7E2D-4C52-B54B-7BE0BA269E25}" presName="spNode" presStyleCnt="0"/>
      <dgm:spPr/>
    </dgm:pt>
    <dgm:pt modelId="{1A6EA60E-32C9-4E57-9C14-F2B922847A7F}" type="pres">
      <dgm:prSet presAssocID="{05473D1B-09F3-4CD9-9FE8-32C3A1C85D98}" presName="sibTrans" presStyleLbl="sibTrans1D1" presStyleIdx="1" presStyleCnt="5"/>
      <dgm:spPr/>
      <dgm:t>
        <a:bodyPr/>
        <a:lstStyle/>
        <a:p>
          <a:endParaRPr lang="es-MX"/>
        </a:p>
      </dgm:t>
    </dgm:pt>
    <dgm:pt modelId="{D30284B7-8B90-4395-BE39-095B06A78BC3}" type="pres">
      <dgm:prSet presAssocID="{E6F57061-DB0A-458F-A064-5F770909DEE1}" presName="node" presStyleLbl="node1" presStyleIdx="2" presStyleCnt="5">
        <dgm:presLayoutVars>
          <dgm:bulletEnabled val="1"/>
        </dgm:presLayoutVars>
      </dgm:prSet>
      <dgm:spPr/>
      <dgm:t>
        <a:bodyPr/>
        <a:lstStyle/>
        <a:p>
          <a:endParaRPr lang="es-MX"/>
        </a:p>
      </dgm:t>
    </dgm:pt>
    <dgm:pt modelId="{03A7E9F8-99EA-47EE-BE72-0BEA12BBE098}" type="pres">
      <dgm:prSet presAssocID="{E6F57061-DB0A-458F-A064-5F770909DEE1}" presName="spNode" presStyleCnt="0"/>
      <dgm:spPr/>
    </dgm:pt>
    <dgm:pt modelId="{4826BB69-ADD5-4DA5-8B1F-77492D8B339D}" type="pres">
      <dgm:prSet presAssocID="{8EE36B1F-7DFE-40BD-8A10-B8AF770B1D8F}" presName="sibTrans" presStyleLbl="sibTrans1D1" presStyleIdx="2" presStyleCnt="5"/>
      <dgm:spPr/>
      <dgm:t>
        <a:bodyPr/>
        <a:lstStyle/>
        <a:p>
          <a:endParaRPr lang="es-MX"/>
        </a:p>
      </dgm:t>
    </dgm:pt>
    <dgm:pt modelId="{31852CA3-F87A-4B99-96D7-36277CD7E8B9}" type="pres">
      <dgm:prSet presAssocID="{C70C86A6-CDBF-4382-B66B-C178A08AD21B}" presName="node" presStyleLbl="node1" presStyleIdx="3" presStyleCnt="5">
        <dgm:presLayoutVars>
          <dgm:bulletEnabled val="1"/>
        </dgm:presLayoutVars>
      </dgm:prSet>
      <dgm:spPr/>
      <dgm:t>
        <a:bodyPr/>
        <a:lstStyle/>
        <a:p>
          <a:endParaRPr lang="es-MX"/>
        </a:p>
      </dgm:t>
    </dgm:pt>
    <dgm:pt modelId="{6180312B-C89D-4D9C-926D-42E4839248DE}" type="pres">
      <dgm:prSet presAssocID="{C70C86A6-CDBF-4382-B66B-C178A08AD21B}" presName="spNode" presStyleCnt="0"/>
      <dgm:spPr/>
    </dgm:pt>
    <dgm:pt modelId="{426EC7A6-0107-4FF3-BD75-D5D0F35C3BE6}" type="pres">
      <dgm:prSet presAssocID="{247806A2-3566-4D05-A6EE-563A7451B182}" presName="sibTrans" presStyleLbl="sibTrans1D1" presStyleIdx="3" presStyleCnt="5"/>
      <dgm:spPr/>
      <dgm:t>
        <a:bodyPr/>
        <a:lstStyle/>
        <a:p>
          <a:endParaRPr lang="es-MX"/>
        </a:p>
      </dgm:t>
    </dgm:pt>
    <dgm:pt modelId="{2383EE93-7F27-43AF-A413-8C1E0ABF41E1}" type="pres">
      <dgm:prSet presAssocID="{2DFBF87A-00E8-4174-A2DC-F82921D0AEC8}" presName="node" presStyleLbl="node1" presStyleIdx="4" presStyleCnt="5">
        <dgm:presLayoutVars>
          <dgm:bulletEnabled val="1"/>
        </dgm:presLayoutVars>
      </dgm:prSet>
      <dgm:spPr/>
      <dgm:t>
        <a:bodyPr/>
        <a:lstStyle/>
        <a:p>
          <a:endParaRPr lang="es-MX"/>
        </a:p>
      </dgm:t>
    </dgm:pt>
    <dgm:pt modelId="{567485C4-676D-409C-9841-8C8BE71275A7}" type="pres">
      <dgm:prSet presAssocID="{2DFBF87A-00E8-4174-A2DC-F82921D0AEC8}" presName="spNode" presStyleCnt="0"/>
      <dgm:spPr/>
    </dgm:pt>
    <dgm:pt modelId="{DBAF52AC-5DD6-4A91-9E25-0894F1215F2F}" type="pres">
      <dgm:prSet presAssocID="{E03D622C-52E8-4DD8-8C29-66ED9F9F5484}" presName="sibTrans" presStyleLbl="sibTrans1D1" presStyleIdx="4" presStyleCnt="5"/>
      <dgm:spPr/>
      <dgm:t>
        <a:bodyPr/>
        <a:lstStyle/>
        <a:p>
          <a:endParaRPr lang="es-MX"/>
        </a:p>
      </dgm:t>
    </dgm:pt>
  </dgm:ptLst>
  <dgm:cxnLst>
    <dgm:cxn modelId="{77E106C2-8D38-4F30-8BE0-5F6A03EFC0D6}" type="presOf" srcId="{C70C86A6-CDBF-4382-B66B-C178A08AD21B}" destId="{31852CA3-F87A-4B99-96D7-36277CD7E8B9}" srcOrd="0" destOrd="0" presId="urn:microsoft.com/office/officeart/2005/8/layout/cycle5"/>
    <dgm:cxn modelId="{BE7350EC-E93C-47D9-802C-FB4658D1242D}" type="presOf" srcId="{2DFBF87A-00E8-4174-A2DC-F82921D0AEC8}" destId="{2383EE93-7F27-43AF-A413-8C1E0ABF41E1}" srcOrd="0" destOrd="0" presId="urn:microsoft.com/office/officeart/2005/8/layout/cycle5"/>
    <dgm:cxn modelId="{607C1717-5092-484D-8356-8822BFA64437}" type="presOf" srcId="{14B96340-3FE2-42D9-B19A-CA1AE9622FFA}" destId="{4D070C63-031A-4EC2-BC08-859B555AF1FB}" srcOrd="0" destOrd="0" presId="urn:microsoft.com/office/officeart/2005/8/layout/cycle5"/>
    <dgm:cxn modelId="{4D76CF34-9227-4E0C-B53F-EBB4E49FB159}" type="presOf" srcId="{05473D1B-09F3-4CD9-9FE8-32C3A1C85D98}" destId="{1A6EA60E-32C9-4E57-9C14-F2B922847A7F}" srcOrd="0" destOrd="0" presId="urn:microsoft.com/office/officeart/2005/8/layout/cycle5"/>
    <dgm:cxn modelId="{8F9E4C20-0446-410D-AE69-BBA17C55590C}" srcId="{14B96340-3FE2-42D9-B19A-CA1AE9622FFA}" destId="{C70C86A6-CDBF-4382-B66B-C178A08AD21B}" srcOrd="3" destOrd="0" parTransId="{824C3C62-3B01-4BDD-9221-A1EC795CD976}" sibTransId="{247806A2-3566-4D05-A6EE-563A7451B182}"/>
    <dgm:cxn modelId="{10B11900-76D6-46BD-B5FA-7AA66064DBB6}" srcId="{14B96340-3FE2-42D9-B19A-CA1AE9622FFA}" destId="{E6F57061-DB0A-458F-A064-5F770909DEE1}" srcOrd="2" destOrd="0" parTransId="{78DBF0A6-BF47-4264-BCFC-BD763976218E}" sibTransId="{8EE36B1F-7DFE-40BD-8A10-B8AF770B1D8F}"/>
    <dgm:cxn modelId="{A8C5C6C3-3330-4687-9826-23E77F278BB2}" srcId="{14B96340-3FE2-42D9-B19A-CA1AE9622FFA}" destId="{7E354099-3D53-4DDA-B5FF-7EF5A8418350}" srcOrd="0" destOrd="0" parTransId="{DC0B47F8-EBC8-44FB-B6FC-CA631B2D451F}" sibTransId="{8655C2E8-8AF7-421A-9793-60FD90A18E71}"/>
    <dgm:cxn modelId="{29595D08-7DD6-4B5D-A5FF-600D09C8C15C}" srcId="{14B96340-3FE2-42D9-B19A-CA1AE9622FFA}" destId="{2DFBF87A-00E8-4174-A2DC-F82921D0AEC8}" srcOrd="4" destOrd="0" parTransId="{9ADA3788-7FFD-4234-AE7A-1BF9A4E48ACE}" sibTransId="{E03D622C-52E8-4DD8-8C29-66ED9F9F5484}"/>
    <dgm:cxn modelId="{4486C527-75C9-4B7F-8F42-543AAB98AF9A}" type="presOf" srcId="{77C88690-7E2D-4C52-B54B-7BE0BA269E25}" destId="{0916C4D8-E075-44C4-87F1-6CE2A8063F93}" srcOrd="0" destOrd="0" presId="urn:microsoft.com/office/officeart/2005/8/layout/cycle5"/>
    <dgm:cxn modelId="{AD610453-BA12-4635-A146-B8B9261CF9CE}" srcId="{14B96340-3FE2-42D9-B19A-CA1AE9622FFA}" destId="{77C88690-7E2D-4C52-B54B-7BE0BA269E25}" srcOrd="1" destOrd="0" parTransId="{AAD3108D-A24E-468D-ACB9-ECB1C889B984}" sibTransId="{05473D1B-09F3-4CD9-9FE8-32C3A1C85D98}"/>
    <dgm:cxn modelId="{A2B92C9D-92C8-4944-8049-71110D41E760}" type="presOf" srcId="{7E354099-3D53-4DDA-B5FF-7EF5A8418350}" destId="{5AD7B68D-E937-455C-857D-B842F31669F8}" srcOrd="0" destOrd="0" presId="urn:microsoft.com/office/officeart/2005/8/layout/cycle5"/>
    <dgm:cxn modelId="{DD7DCDCA-E547-4F78-8702-4BB72AE06995}" type="presOf" srcId="{E6F57061-DB0A-458F-A064-5F770909DEE1}" destId="{D30284B7-8B90-4395-BE39-095B06A78BC3}" srcOrd="0" destOrd="0" presId="urn:microsoft.com/office/officeart/2005/8/layout/cycle5"/>
    <dgm:cxn modelId="{FCF940E8-5AED-4BF2-9D2F-6C7EA1DF8CCA}" type="presOf" srcId="{8EE36B1F-7DFE-40BD-8A10-B8AF770B1D8F}" destId="{4826BB69-ADD5-4DA5-8B1F-77492D8B339D}" srcOrd="0" destOrd="0" presId="urn:microsoft.com/office/officeart/2005/8/layout/cycle5"/>
    <dgm:cxn modelId="{AA832A5C-AA3C-4465-B257-F99D25C4AAD6}" type="presOf" srcId="{E03D622C-52E8-4DD8-8C29-66ED9F9F5484}" destId="{DBAF52AC-5DD6-4A91-9E25-0894F1215F2F}" srcOrd="0" destOrd="0" presId="urn:microsoft.com/office/officeart/2005/8/layout/cycle5"/>
    <dgm:cxn modelId="{458C9846-1162-4E2B-A934-BEA1CD4C6B2A}" type="presOf" srcId="{247806A2-3566-4D05-A6EE-563A7451B182}" destId="{426EC7A6-0107-4FF3-BD75-D5D0F35C3BE6}" srcOrd="0" destOrd="0" presId="urn:microsoft.com/office/officeart/2005/8/layout/cycle5"/>
    <dgm:cxn modelId="{345ED21B-9E6A-4812-8438-4601F32A39A9}" type="presOf" srcId="{8655C2E8-8AF7-421A-9793-60FD90A18E71}" destId="{2A432F1F-AE0B-458E-BE02-F8C0AD4FFABE}" srcOrd="0" destOrd="0" presId="urn:microsoft.com/office/officeart/2005/8/layout/cycle5"/>
    <dgm:cxn modelId="{880D4386-777A-499B-8D80-ED8DA703B74A}" type="presParOf" srcId="{4D070C63-031A-4EC2-BC08-859B555AF1FB}" destId="{5AD7B68D-E937-455C-857D-B842F31669F8}" srcOrd="0" destOrd="0" presId="urn:microsoft.com/office/officeart/2005/8/layout/cycle5"/>
    <dgm:cxn modelId="{0133BF7F-72BC-4AD1-9CDF-C858DF720141}" type="presParOf" srcId="{4D070C63-031A-4EC2-BC08-859B555AF1FB}" destId="{5E858D57-F02F-45EB-AB07-F7A71767D2AE}" srcOrd="1" destOrd="0" presId="urn:microsoft.com/office/officeart/2005/8/layout/cycle5"/>
    <dgm:cxn modelId="{7AB11A44-CB1E-4C84-B7B9-007C54A5673A}" type="presParOf" srcId="{4D070C63-031A-4EC2-BC08-859B555AF1FB}" destId="{2A432F1F-AE0B-458E-BE02-F8C0AD4FFABE}" srcOrd="2" destOrd="0" presId="urn:microsoft.com/office/officeart/2005/8/layout/cycle5"/>
    <dgm:cxn modelId="{154261D0-DFD6-4E9C-90C4-55BB29C89857}" type="presParOf" srcId="{4D070C63-031A-4EC2-BC08-859B555AF1FB}" destId="{0916C4D8-E075-44C4-87F1-6CE2A8063F93}" srcOrd="3" destOrd="0" presId="urn:microsoft.com/office/officeart/2005/8/layout/cycle5"/>
    <dgm:cxn modelId="{CB7FC09F-5161-4797-AF9E-2057E40245CC}" type="presParOf" srcId="{4D070C63-031A-4EC2-BC08-859B555AF1FB}" destId="{7A99907B-BAFB-4641-827E-3BF244BAAD12}" srcOrd="4" destOrd="0" presId="urn:microsoft.com/office/officeart/2005/8/layout/cycle5"/>
    <dgm:cxn modelId="{5322F59D-F374-4A38-AF30-DB78E3FC24CC}" type="presParOf" srcId="{4D070C63-031A-4EC2-BC08-859B555AF1FB}" destId="{1A6EA60E-32C9-4E57-9C14-F2B922847A7F}" srcOrd="5" destOrd="0" presId="urn:microsoft.com/office/officeart/2005/8/layout/cycle5"/>
    <dgm:cxn modelId="{1370C7D8-0DE0-4D83-8C63-E8106950BC04}" type="presParOf" srcId="{4D070C63-031A-4EC2-BC08-859B555AF1FB}" destId="{D30284B7-8B90-4395-BE39-095B06A78BC3}" srcOrd="6" destOrd="0" presId="urn:microsoft.com/office/officeart/2005/8/layout/cycle5"/>
    <dgm:cxn modelId="{10287DF3-46A3-444E-91A9-F01D1697FBA4}" type="presParOf" srcId="{4D070C63-031A-4EC2-BC08-859B555AF1FB}" destId="{03A7E9F8-99EA-47EE-BE72-0BEA12BBE098}" srcOrd="7" destOrd="0" presId="urn:microsoft.com/office/officeart/2005/8/layout/cycle5"/>
    <dgm:cxn modelId="{88664B6A-39C0-4E32-9EB5-79469E0B1645}" type="presParOf" srcId="{4D070C63-031A-4EC2-BC08-859B555AF1FB}" destId="{4826BB69-ADD5-4DA5-8B1F-77492D8B339D}" srcOrd="8" destOrd="0" presId="urn:microsoft.com/office/officeart/2005/8/layout/cycle5"/>
    <dgm:cxn modelId="{7B3B8E4B-3C48-4125-AC65-5AA90AEFB57C}" type="presParOf" srcId="{4D070C63-031A-4EC2-BC08-859B555AF1FB}" destId="{31852CA3-F87A-4B99-96D7-36277CD7E8B9}" srcOrd="9" destOrd="0" presId="urn:microsoft.com/office/officeart/2005/8/layout/cycle5"/>
    <dgm:cxn modelId="{50324F5F-2112-4869-82AD-6BFB5121637A}" type="presParOf" srcId="{4D070C63-031A-4EC2-BC08-859B555AF1FB}" destId="{6180312B-C89D-4D9C-926D-42E4839248DE}" srcOrd="10" destOrd="0" presId="urn:microsoft.com/office/officeart/2005/8/layout/cycle5"/>
    <dgm:cxn modelId="{262DB815-A071-46DA-BCD2-D2C6DCD5B808}" type="presParOf" srcId="{4D070C63-031A-4EC2-BC08-859B555AF1FB}" destId="{426EC7A6-0107-4FF3-BD75-D5D0F35C3BE6}" srcOrd="11" destOrd="0" presId="urn:microsoft.com/office/officeart/2005/8/layout/cycle5"/>
    <dgm:cxn modelId="{C70C8013-7172-4B19-8D9C-C903CC2AF483}" type="presParOf" srcId="{4D070C63-031A-4EC2-BC08-859B555AF1FB}" destId="{2383EE93-7F27-43AF-A413-8C1E0ABF41E1}" srcOrd="12" destOrd="0" presId="urn:microsoft.com/office/officeart/2005/8/layout/cycle5"/>
    <dgm:cxn modelId="{F1650E81-30FC-41C1-B59C-537DB91E1315}" type="presParOf" srcId="{4D070C63-031A-4EC2-BC08-859B555AF1FB}" destId="{567485C4-676D-409C-9841-8C8BE71275A7}" srcOrd="13" destOrd="0" presId="urn:microsoft.com/office/officeart/2005/8/layout/cycle5"/>
    <dgm:cxn modelId="{E404EFCD-AFE9-46B1-BF08-6AEF6D01B6D6}" type="presParOf" srcId="{4D070C63-031A-4EC2-BC08-859B555AF1FB}" destId="{DBAF52AC-5DD6-4A91-9E25-0894F1215F2F}" srcOrd="14" destOrd="0" presId="urn:microsoft.com/office/officeart/2005/8/layout/cycle5"/>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25032E-D202-437B-9D7E-ABA77E285DE2}" type="doc">
      <dgm:prSet loTypeId="urn:microsoft.com/office/officeart/2005/8/layout/process2" loCatId="process" qsTypeId="urn:microsoft.com/office/officeart/2005/8/quickstyle/3d3" qsCatId="3D" csTypeId="urn:microsoft.com/office/officeart/2005/8/colors/colorful1" csCatId="colorful" phldr="1"/>
      <dgm:spPr/>
      <dgm:t>
        <a:bodyPr/>
        <a:lstStyle/>
        <a:p>
          <a:endParaRPr lang="es-MX"/>
        </a:p>
      </dgm:t>
    </dgm:pt>
    <dgm:pt modelId="{C2FA66CF-835B-49D9-838A-2BDBC26B420D}">
      <dgm:prSet phldrT="[Texto]"/>
      <dgm:spPr/>
      <dgm:t>
        <a:bodyPr/>
        <a:lstStyle/>
        <a:p>
          <a:r>
            <a:rPr lang="es-MX" altLang="es-MX" b="1" dirty="0" smtClean="0">
              <a:solidFill>
                <a:schemeClr val="tx1"/>
              </a:solidFill>
            </a:rPr>
            <a:t>Sera capaz de identificar los principales periodos de la historia de México, respecto a la evolución histórica de sus leyes.</a:t>
          </a:r>
          <a:endParaRPr lang="es-MX" b="1" dirty="0">
            <a:solidFill>
              <a:schemeClr val="tx1"/>
            </a:solidFill>
          </a:endParaRPr>
        </a:p>
      </dgm:t>
    </dgm:pt>
    <dgm:pt modelId="{43256351-B7A6-4550-82E0-05D654E252B2}" type="parTrans" cxnId="{E1F74B58-6654-4E53-AF51-06A15D6CEFFD}">
      <dgm:prSet/>
      <dgm:spPr/>
      <dgm:t>
        <a:bodyPr/>
        <a:lstStyle/>
        <a:p>
          <a:endParaRPr lang="es-MX" b="1">
            <a:solidFill>
              <a:schemeClr val="tx1"/>
            </a:solidFill>
          </a:endParaRPr>
        </a:p>
      </dgm:t>
    </dgm:pt>
    <dgm:pt modelId="{B29751CC-A800-4472-9AC0-B3C67F587DFE}" type="sibTrans" cxnId="{E1F74B58-6654-4E53-AF51-06A15D6CEFFD}">
      <dgm:prSet/>
      <dgm:spPr/>
      <dgm:t>
        <a:bodyPr/>
        <a:lstStyle/>
        <a:p>
          <a:endParaRPr lang="es-MX" b="1">
            <a:solidFill>
              <a:schemeClr val="tx1"/>
            </a:solidFill>
          </a:endParaRPr>
        </a:p>
      </dgm:t>
    </dgm:pt>
    <dgm:pt modelId="{13CEC824-74FB-494C-A645-82D24B637283}">
      <dgm:prSet phldrT="[Texto]"/>
      <dgm:spPr/>
      <dgm:t>
        <a:bodyPr/>
        <a:lstStyle/>
        <a:p>
          <a:r>
            <a:rPr lang="es-MX" altLang="es-MX" b="1" dirty="0" smtClean="0">
              <a:solidFill>
                <a:schemeClr val="tx1"/>
              </a:solidFill>
            </a:rPr>
            <a:t>Podrá determinar la importancia del Derecho Español en América.</a:t>
          </a:r>
          <a:endParaRPr lang="es-MX" b="1" dirty="0">
            <a:solidFill>
              <a:schemeClr val="tx1"/>
            </a:solidFill>
          </a:endParaRPr>
        </a:p>
      </dgm:t>
    </dgm:pt>
    <dgm:pt modelId="{51D59349-0A61-4C6F-852A-7903862B9C78}" type="parTrans" cxnId="{C85EEC59-6588-4809-826A-3E77DC396698}">
      <dgm:prSet/>
      <dgm:spPr/>
      <dgm:t>
        <a:bodyPr/>
        <a:lstStyle/>
        <a:p>
          <a:endParaRPr lang="es-MX" b="1">
            <a:solidFill>
              <a:schemeClr val="tx1"/>
            </a:solidFill>
          </a:endParaRPr>
        </a:p>
      </dgm:t>
    </dgm:pt>
    <dgm:pt modelId="{F5F52165-EFCA-4814-B9F8-03F89F191775}" type="sibTrans" cxnId="{C85EEC59-6588-4809-826A-3E77DC396698}">
      <dgm:prSet/>
      <dgm:spPr/>
      <dgm:t>
        <a:bodyPr/>
        <a:lstStyle/>
        <a:p>
          <a:endParaRPr lang="es-MX" b="1">
            <a:solidFill>
              <a:schemeClr val="tx1"/>
            </a:solidFill>
          </a:endParaRPr>
        </a:p>
      </dgm:t>
    </dgm:pt>
    <dgm:pt modelId="{A7AC9D20-BC2F-473E-AE15-C92FA1CB5F8B}">
      <dgm:prSet phldrT="[Texto]"/>
      <dgm:spPr/>
      <dgm:t>
        <a:bodyPr/>
        <a:lstStyle/>
        <a:p>
          <a:r>
            <a:rPr lang="es-MX" altLang="es-MX" b="1" smtClean="0">
              <a:solidFill>
                <a:schemeClr val="tx1"/>
              </a:solidFill>
            </a:rPr>
            <a:t>Analizara los periodos de transformación de las leyes en México, y su impacto en la sociedad actual.</a:t>
          </a:r>
          <a:endParaRPr lang="es-MX" b="1" dirty="0">
            <a:solidFill>
              <a:schemeClr val="tx1"/>
            </a:solidFill>
          </a:endParaRPr>
        </a:p>
      </dgm:t>
    </dgm:pt>
    <dgm:pt modelId="{C08EEC96-B629-4129-801A-2F45F44F8728}" type="parTrans" cxnId="{A5A44E0F-CFC5-4F26-972B-C2660BA847E8}">
      <dgm:prSet/>
      <dgm:spPr/>
      <dgm:t>
        <a:bodyPr/>
        <a:lstStyle/>
        <a:p>
          <a:endParaRPr lang="es-MX" b="1">
            <a:solidFill>
              <a:schemeClr val="tx1"/>
            </a:solidFill>
          </a:endParaRPr>
        </a:p>
      </dgm:t>
    </dgm:pt>
    <dgm:pt modelId="{949DD08A-37C5-4E9A-8162-170E700FDD66}" type="sibTrans" cxnId="{A5A44E0F-CFC5-4F26-972B-C2660BA847E8}">
      <dgm:prSet/>
      <dgm:spPr/>
      <dgm:t>
        <a:bodyPr/>
        <a:lstStyle/>
        <a:p>
          <a:endParaRPr lang="es-MX" b="1">
            <a:solidFill>
              <a:schemeClr val="tx1"/>
            </a:solidFill>
          </a:endParaRPr>
        </a:p>
      </dgm:t>
    </dgm:pt>
    <dgm:pt modelId="{2432839F-7FB6-4354-895D-4A9839B0B681}" type="pres">
      <dgm:prSet presAssocID="{5F25032E-D202-437B-9D7E-ABA77E285DE2}" presName="linearFlow" presStyleCnt="0">
        <dgm:presLayoutVars>
          <dgm:resizeHandles val="exact"/>
        </dgm:presLayoutVars>
      </dgm:prSet>
      <dgm:spPr/>
      <dgm:t>
        <a:bodyPr/>
        <a:lstStyle/>
        <a:p>
          <a:endParaRPr lang="es-MX"/>
        </a:p>
      </dgm:t>
    </dgm:pt>
    <dgm:pt modelId="{920736A7-3018-4312-97C9-2BD61B76A185}" type="pres">
      <dgm:prSet presAssocID="{C2FA66CF-835B-49D9-838A-2BDBC26B420D}" presName="node" presStyleLbl="node1" presStyleIdx="0" presStyleCnt="3">
        <dgm:presLayoutVars>
          <dgm:bulletEnabled val="1"/>
        </dgm:presLayoutVars>
      </dgm:prSet>
      <dgm:spPr/>
      <dgm:t>
        <a:bodyPr/>
        <a:lstStyle/>
        <a:p>
          <a:endParaRPr lang="es-MX"/>
        </a:p>
      </dgm:t>
    </dgm:pt>
    <dgm:pt modelId="{65C6A9F3-BD22-4720-9605-D3AD8F5F775D}" type="pres">
      <dgm:prSet presAssocID="{B29751CC-A800-4472-9AC0-B3C67F587DFE}" presName="sibTrans" presStyleLbl="sibTrans2D1" presStyleIdx="0" presStyleCnt="2"/>
      <dgm:spPr/>
      <dgm:t>
        <a:bodyPr/>
        <a:lstStyle/>
        <a:p>
          <a:endParaRPr lang="es-MX"/>
        </a:p>
      </dgm:t>
    </dgm:pt>
    <dgm:pt modelId="{688FA798-67D5-4618-BCE0-C8E61952CBD6}" type="pres">
      <dgm:prSet presAssocID="{B29751CC-A800-4472-9AC0-B3C67F587DFE}" presName="connectorText" presStyleLbl="sibTrans2D1" presStyleIdx="0" presStyleCnt="2"/>
      <dgm:spPr/>
      <dgm:t>
        <a:bodyPr/>
        <a:lstStyle/>
        <a:p>
          <a:endParaRPr lang="es-MX"/>
        </a:p>
      </dgm:t>
    </dgm:pt>
    <dgm:pt modelId="{6267D679-74FF-4226-A529-BEF38E0D6302}" type="pres">
      <dgm:prSet presAssocID="{13CEC824-74FB-494C-A645-82D24B637283}" presName="node" presStyleLbl="node1" presStyleIdx="1" presStyleCnt="3">
        <dgm:presLayoutVars>
          <dgm:bulletEnabled val="1"/>
        </dgm:presLayoutVars>
      </dgm:prSet>
      <dgm:spPr/>
      <dgm:t>
        <a:bodyPr/>
        <a:lstStyle/>
        <a:p>
          <a:endParaRPr lang="es-MX"/>
        </a:p>
      </dgm:t>
    </dgm:pt>
    <dgm:pt modelId="{9CB32FF4-5A08-4BB6-9C80-109885364604}" type="pres">
      <dgm:prSet presAssocID="{F5F52165-EFCA-4814-B9F8-03F89F191775}" presName="sibTrans" presStyleLbl="sibTrans2D1" presStyleIdx="1" presStyleCnt="2"/>
      <dgm:spPr/>
      <dgm:t>
        <a:bodyPr/>
        <a:lstStyle/>
        <a:p>
          <a:endParaRPr lang="es-MX"/>
        </a:p>
      </dgm:t>
    </dgm:pt>
    <dgm:pt modelId="{0026C307-C9F3-4F2A-91F0-8B54B4234C6A}" type="pres">
      <dgm:prSet presAssocID="{F5F52165-EFCA-4814-B9F8-03F89F191775}" presName="connectorText" presStyleLbl="sibTrans2D1" presStyleIdx="1" presStyleCnt="2"/>
      <dgm:spPr/>
      <dgm:t>
        <a:bodyPr/>
        <a:lstStyle/>
        <a:p>
          <a:endParaRPr lang="es-MX"/>
        </a:p>
      </dgm:t>
    </dgm:pt>
    <dgm:pt modelId="{CE4B34F3-17CA-46B8-AFF1-D1AFF2324F14}" type="pres">
      <dgm:prSet presAssocID="{A7AC9D20-BC2F-473E-AE15-C92FA1CB5F8B}" presName="node" presStyleLbl="node1" presStyleIdx="2" presStyleCnt="3">
        <dgm:presLayoutVars>
          <dgm:bulletEnabled val="1"/>
        </dgm:presLayoutVars>
      </dgm:prSet>
      <dgm:spPr/>
      <dgm:t>
        <a:bodyPr/>
        <a:lstStyle/>
        <a:p>
          <a:endParaRPr lang="es-MX"/>
        </a:p>
      </dgm:t>
    </dgm:pt>
  </dgm:ptLst>
  <dgm:cxnLst>
    <dgm:cxn modelId="{2E7D59C9-FF10-4057-9351-4A8930B2063C}" type="presOf" srcId="{13CEC824-74FB-494C-A645-82D24B637283}" destId="{6267D679-74FF-4226-A529-BEF38E0D6302}" srcOrd="0" destOrd="0" presId="urn:microsoft.com/office/officeart/2005/8/layout/process2"/>
    <dgm:cxn modelId="{E1F74B58-6654-4E53-AF51-06A15D6CEFFD}" srcId="{5F25032E-D202-437B-9D7E-ABA77E285DE2}" destId="{C2FA66CF-835B-49D9-838A-2BDBC26B420D}" srcOrd="0" destOrd="0" parTransId="{43256351-B7A6-4550-82E0-05D654E252B2}" sibTransId="{B29751CC-A800-4472-9AC0-B3C67F587DFE}"/>
    <dgm:cxn modelId="{A5A44E0F-CFC5-4F26-972B-C2660BA847E8}" srcId="{5F25032E-D202-437B-9D7E-ABA77E285DE2}" destId="{A7AC9D20-BC2F-473E-AE15-C92FA1CB5F8B}" srcOrd="2" destOrd="0" parTransId="{C08EEC96-B629-4129-801A-2F45F44F8728}" sibTransId="{949DD08A-37C5-4E9A-8162-170E700FDD66}"/>
    <dgm:cxn modelId="{C85EEC59-6588-4809-826A-3E77DC396698}" srcId="{5F25032E-D202-437B-9D7E-ABA77E285DE2}" destId="{13CEC824-74FB-494C-A645-82D24B637283}" srcOrd="1" destOrd="0" parTransId="{51D59349-0A61-4C6F-852A-7903862B9C78}" sibTransId="{F5F52165-EFCA-4814-B9F8-03F89F191775}"/>
    <dgm:cxn modelId="{2DBC5522-753D-4C6E-9782-60AE65905441}" type="presOf" srcId="{B29751CC-A800-4472-9AC0-B3C67F587DFE}" destId="{65C6A9F3-BD22-4720-9605-D3AD8F5F775D}" srcOrd="0" destOrd="0" presId="urn:microsoft.com/office/officeart/2005/8/layout/process2"/>
    <dgm:cxn modelId="{1DDAC946-ADA1-48E4-B604-16430A01054A}" type="presOf" srcId="{F5F52165-EFCA-4814-B9F8-03F89F191775}" destId="{9CB32FF4-5A08-4BB6-9C80-109885364604}" srcOrd="0" destOrd="0" presId="urn:microsoft.com/office/officeart/2005/8/layout/process2"/>
    <dgm:cxn modelId="{3BE2EA10-1408-4AAB-BB9A-D7F4577FFF24}" type="presOf" srcId="{F5F52165-EFCA-4814-B9F8-03F89F191775}" destId="{0026C307-C9F3-4F2A-91F0-8B54B4234C6A}" srcOrd="1" destOrd="0" presId="urn:microsoft.com/office/officeart/2005/8/layout/process2"/>
    <dgm:cxn modelId="{AFA14B5F-61E4-4746-A715-C04BCA851F94}" type="presOf" srcId="{C2FA66CF-835B-49D9-838A-2BDBC26B420D}" destId="{920736A7-3018-4312-97C9-2BD61B76A185}" srcOrd="0" destOrd="0" presId="urn:microsoft.com/office/officeart/2005/8/layout/process2"/>
    <dgm:cxn modelId="{78E80EF6-C887-41D5-93E7-47AEA7F21319}" type="presOf" srcId="{5F25032E-D202-437B-9D7E-ABA77E285DE2}" destId="{2432839F-7FB6-4354-895D-4A9839B0B681}" srcOrd="0" destOrd="0" presId="urn:microsoft.com/office/officeart/2005/8/layout/process2"/>
    <dgm:cxn modelId="{22BDCFD3-F9D0-45BA-B7D0-E15073A832EC}" type="presOf" srcId="{B29751CC-A800-4472-9AC0-B3C67F587DFE}" destId="{688FA798-67D5-4618-BCE0-C8E61952CBD6}" srcOrd="1" destOrd="0" presId="urn:microsoft.com/office/officeart/2005/8/layout/process2"/>
    <dgm:cxn modelId="{5EEC392C-ED9A-4A3F-8146-52906692FD53}" type="presOf" srcId="{A7AC9D20-BC2F-473E-AE15-C92FA1CB5F8B}" destId="{CE4B34F3-17CA-46B8-AFF1-D1AFF2324F14}" srcOrd="0" destOrd="0" presId="urn:microsoft.com/office/officeart/2005/8/layout/process2"/>
    <dgm:cxn modelId="{A965A769-F9CE-4B46-82C1-50DAE1321431}" type="presParOf" srcId="{2432839F-7FB6-4354-895D-4A9839B0B681}" destId="{920736A7-3018-4312-97C9-2BD61B76A185}" srcOrd="0" destOrd="0" presId="urn:microsoft.com/office/officeart/2005/8/layout/process2"/>
    <dgm:cxn modelId="{922F89FC-CF19-4086-BA44-233FE31F8EE9}" type="presParOf" srcId="{2432839F-7FB6-4354-895D-4A9839B0B681}" destId="{65C6A9F3-BD22-4720-9605-D3AD8F5F775D}" srcOrd="1" destOrd="0" presId="urn:microsoft.com/office/officeart/2005/8/layout/process2"/>
    <dgm:cxn modelId="{BE431910-DBA7-4CEA-ABB0-DAB53D93B736}" type="presParOf" srcId="{65C6A9F3-BD22-4720-9605-D3AD8F5F775D}" destId="{688FA798-67D5-4618-BCE0-C8E61952CBD6}" srcOrd="0" destOrd="0" presId="urn:microsoft.com/office/officeart/2005/8/layout/process2"/>
    <dgm:cxn modelId="{28333BC4-EA56-4986-B68A-F13CC46B714B}" type="presParOf" srcId="{2432839F-7FB6-4354-895D-4A9839B0B681}" destId="{6267D679-74FF-4226-A529-BEF38E0D6302}" srcOrd="2" destOrd="0" presId="urn:microsoft.com/office/officeart/2005/8/layout/process2"/>
    <dgm:cxn modelId="{2EF924BF-02F6-40D5-B3E6-0FA64ADB7673}" type="presParOf" srcId="{2432839F-7FB6-4354-895D-4A9839B0B681}" destId="{9CB32FF4-5A08-4BB6-9C80-109885364604}" srcOrd="3" destOrd="0" presId="urn:microsoft.com/office/officeart/2005/8/layout/process2"/>
    <dgm:cxn modelId="{CD60AB35-A4BE-4231-B125-9D05126E8F79}" type="presParOf" srcId="{9CB32FF4-5A08-4BB6-9C80-109885364604}" destId="{0026C307-C9F3-4F2A-91F0-8B54B4234C6A}" srcOrd="0" destOrd="0" presId="urn:microsoft.com/office/officeart/2005/8/layout/process2"/>
    <dgm:cxn modelId="{72F46968-BEE7-4D3C-A7E4-1805E6508349}" type="presParOf" srcId="{2432839F-7FB6-4354-895D-4A9839B0B681}" destId="{CE4B34F3-17CA-46B8-AFF1-D1AFF2324F14}" srcOrd="4"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DD0B76-E163-44FA-9D54-9B2666C75374}" type="doc">
      <dgm:prSet loTypeId="urn:microsoft.com/office/officeart/2008/layout/VerticalAccentList" loCatId="list" qsTypeId="urn:microsoft.com/office/officeart/2005/8/quickstyle/simple1" qsCatId="simple" csTypeId="urn:microsoft.com/office/officeart/2005/8/colors/colorful1" csCatId="colorful" phldr="1"/>
      <dgm:spPr/>
      <dgm:t>
        <a:bodyPr/>
        <a:lstStyle/>
        <a:p>
          <a:endParaRPr lang="es-MX"/>
        </a:p>
      </dgm:t>
    </dgm:pt>
    <dgm:pt modelId="{7B5916BD-3384-4126-8418-D796049404FE}">
      <dgm:prSet phldrT="[Texto]" custT="1"/>
      <dgm:spPr/>
      <dgm:t>
        <a:bodyPr anchor="t"/>
        <a:lstStyle/>
        <a:p>
          <a:r>
            <a:rPr lang="es-MX" altLang="es-MX" sz="2000" b="1" dirty="0" smtClean="0"/>
            <a:t>Investigación documental</a:t>
          </a:r>
          <a:endParaRPr lang="es-MX" sz="2000" b="1" dirty="0"/>
        </a:p>
      </dgm:t>
    </dgm:pt>
    <dgm:pt modelId="{40E6F9B5-A413-46A0-8C37-0ACE1A5F7B43}" type="parTrans" cxnId="{22C00726-6A27-45B4-A70B-5CC52A1AC1A3}">
      <dgm:prSet/>
      <dgm:spPr/>
      <dgm:t>
        <a:bodyPr/>
        <a:lstStyle/>
        <a:p>
          <a:endParaRPr lang="es-MX" sz="2000" b="1"/>
        </a:p>
      </dgm:t>
    </dgm:pt>
    <dgm:pt modelId="{39165AF7-778D-4DBC-B2E2-821E5D53FF30}" type="sibTrans" cxnId="{22C00726-6A27-45B4-A70B-5CC52A1AC1A3}">
      <dgm:prSet/>
      <dgm:spPr/>
      <dgm:t>
        <a:bodyPr/>
        <a:lstStyle/>
        <a:p>
          <a:endParaRPr lang="es-MX" sz="2000" b="1"/>
        </a:p>
      </dgm:t>
    </dgm:pt>
    <dgm:pt modelId="{B9D0FBC2-570F-49E9-A961-07FC3902AB58}">
      <dgm:prSet phldrT="[Texto]" custT="1"/>
      <dgm:spPr/>
      <dgm:t>
        <a:bodyPr/>
        <a:lstStyle/>
        <a:p>
          <a:r>
            <a:rPr lang="es-MX" altLang="es-MX" sz="2000" b="1" dirty="0" smtClean="0"/>
            <a:t>Elaboración de trabajo colectivo</a:t>
          </a:r>
          <a:endParaRPr lang="es-MX" sz="2000" b="1" dirty="0"/>
        </a:p>
      </dgm:t>
    </dgm:pt>
    <dgm:pt modelId="{64F109C8-8F22-4827-A147-E15B977647B5}" type="parTrans" cxnId="{B552D6EF-C641-4073-BA99-9762937D487B}">
      <dgm:prSet/>
      <dgm:spPr/>
      <dgm:t>
        <a:bodyPr/>
        <a:lstStyle/>
        <a:p>
          <a:endParaRPr lang="es-MX" sz="2000" b="1"/>
        </a:p>
      </dgm:t>
    </dgm:pt>
    <dgm:pt modelId="{F9332F15-02DE-42EB-BF15-6428028D2AC4}" type="sibTrans" cxnId="{B552D6EF-C641-4073-BA99-9762937D487B}">
      <dgm:prSet/>
      <dgm:spPr/>
      <dgm:t>
        <a:bodyPr/>
        <a:lstStyle/>
        <a:p>
          <a:endParaRPr lang="es-MX" sz="2000" b="1"/>
        </a:p>
      </dgm:t>
    </dgm:pt>
    <dgm:pt modelId="{3FD31286-DA58-4D0E-B38D-5ED51E84AFC6}">
      <dgm:prSet phldrT="[Texto]" custT="1"/>
      <dgm:spPr/>
      <dgm:t>
        <a:bodyPr/>
        <a:lstStyle/>
        <a:p>
          <a:r>
            <a:rPr lang="es-MX" altLang="es-MX" sz="2000" b="1" dirty="0" smtClean="0"/>
            <a:t>Presentación de reportes y trabajos de carácter individual</a:t>
          </a:r>
        </a:p>
      </dgm:t>
    </dgm:pt>
    <dgm:pt modelId="{D25F6708-CC34-4525-89A3-174A6E801740}" type="parTrans" cxnId="{BF103CEF-AD5B-4EF0-A277-700D553C7D35}">
      <dgm:prSet/>
      <dgm:spPr/>
      <dgm:t>
        <a:bodyPr/>
        <a:lstStyle/>
        <a:p>
          <a:endParaRPr lang="es-MX" sz="2000" b="1"/>
        </a:p>
      </dgm:t>
    </dgm:pt>
    <dgm:pt modelId="{9AD6749A-1E9C-4376-8C29-B73566568B46}" type="sibTrans" cxnId="{BF103CEF-AD5B-4EF0-A277-700D553C7D35}">
      <dgm:prSet/>
      <dgm:spPr/>
      <dgm:t>
        <a:bodyPr/>
        <a:lstStyle/>
        <a:p>
          <a:endParaRPr lang="es-MX" sz="2000" b="1"/>
        </a:p>
      </dgm:t>
    </dgm:pt>
    <dgm:pt modelId="{3A062505-DA4A-44E9-A074-F0F32767A391}">
      <dgm:prSet phldrT="[Texto]" custT="1"/>
      <dgm:spPr>
        <a:ln>
          <a:noFill/>
        </a:ln>
      </dgm:spPr>
      <dgm:t>
        <a:bodyPr anchor="t"/>
        <a:lstStyle/>
        <a:p>
          <a:r>
            <a:rPr lang="es-MX" altLang="es-MX" sz="2000" b="1" dirty="0" smtClean="0"/>
            <a:t>Exposición en clase</a:t>
          </a:r>
        </a:p>
      </dgm:t>
    </dgm:pt>
    <dgm:pt modelId="{4B2F21DD-EAAD-42A0-A2C6-F14B66FE5932}" type="parTrans" cxnId="{A5ED73CF-0178-49F4-98F0-9EBE2854FAC8}">
      <dgm:prSet/>
      <dgm:spPr/>
      <dgm:t>
        <a:bodyPr/>
        <a:lstStyle/>
        <a:p>
          <a:endParaRPr lang="es-MX" sz="2000" b="1"/>
        </a:p>
      </dgm:t>
    </dgm:pt>
    <dgm:pt modelId="{0E938478-F03B-4A43-BA9B-1C3E51986D13}" type="sibTrans" cxnId="{A5ED73CF-0178-49F4-98F0-9EBE2854FAC8}">
      <dgm:prSet/>
      <dgm:spPr/>
      <dgm:t>
        <a:bodyPr/>
        <a:lstStyle/>
        <a:p>
          <a:endParaRPr lang="es-MX" sz="2000" b="1"/>
        </a:p>
      </dgm:t>
    </dgm:pt>
    <dgm:pt modelId="{B7669E00-671E-4833-BC58-4688D6F30519}">
      <dgm:prSet phldrT="[Texto]" custT="1"/>
      <dgm:spPr/>
      <dgm:t>
        <a:bodyPr/>
        <a:lstStyle/>
        <a:p>
          <a:endParaRPr lang="es-MX" altLang="es-MX" sz="2000" b="1" dirty="0" smtClean="0"/>
        </a:p>
      </dgm:t>
    </dgm:pt>
    <dgm:pt modelId="{13F3C43C-D634-4BE2-940F-A5BA021AB88E}" type="parTrans" cxnId="{4FED5C22-9139-44B6-8076-F6F76F6C936E}">
      <dgm:prSet/>
      <dgm:spPr/>
      <dgm:t>
        <a:bodyPr/>
        <a:lstStyle/>
        <a:p>
          <a:endParaRPr lang="es-MX" sz="2000" b="1"/>
        </a:p>
      </dgm:t>
    </dgm:pt>
    <dgm:pt modelId="{A781BD8F-E917-4A1A-9D5A-E9C0BCEAE48A}" type="sibTrans" cxnId="{4FED5C22-9139-44B6-8076-F6F76F6C936E}">
      <dgm:prSet/>
      <dgm:spPr/>
      <dgm:t>
        <a:bodyPr/>
        <a:lstStyle/>
        <a:p>
          <a:endParaRPr lang="es-MX" sz="2000" b="1"/>
        </a:p>
      </dgm:t>
    </dgm:pt>
    <dgm:pt modelId="{470C2728-E41C-45A5-A8C1-285C2A8FEF6A}" type="pres">
      <dgm:prSet presAssocID="{16DD0B76-E163-44FA-9D54-9B2666C75374}" presName="Name0" presStyleCnt="0">
        <dgm:presLayoutVars>
          <dgm:chMax/>
          <dgm:chPref/>
          <dgm:dir/>
        </dgm:presLayoutVars>
      </dgm:prSet>
      <dgm:spPr/>
      <dgm:t>
        <a:bodyPr/>
        <a:lstStyle/>
        <a:p>
          <a:endParaRPr lang="es-MX"/>
        </a:p>
      </dgm:t>
    </dgm:pt>
    <dgm:pt modelId="{9EF0D861-32A8-4A7B-AB49-D67F6F91CC2F}" type="pres">
      <dgm:prSet presAssocID="{7B5916BD-3384-4126-8418-D796049404FE}" presName="parenttextcomposite" presStyleCnt="0"/>
      <dgm:spPr/>
    </dgm:pt>
    <dgm:pt modelId="{9672DEEC-9311-4DEE-9633-ACAC131AC237}" type="pres">
      <dgm:prSet presAssocID="{7B5916BD-3384-4126-8418-D796049404FE}" presName="parenttext" presStyleLbl="revTx" presStyleIdx="0" presStyleCnt="4" custScaleY="40720" custLinFactNeighborX="711" custLinFactNeighborY="-26266">
        <dgm:presLayoutVars>
          <dgm:chMax/>
          <dgm:chPref val="2"/>
          <dgm:bulletEnabled val="1"/>
        </dgm:presLayoutVars>
      </dgm:prSet>
      <dgm:spPr/>
      <dgm:t>
        <a:bodyPr/>
        <a:lstStyle/>
        <a:p>
          <a:endParaRPr lang="es-MX"/>
        </a:p>
      </dgm:t>
    </dgm:pt>
    <dgm:pt modelId="{15CEE3AA-DE14-486F-8AC4-480B8FBBEF26}" type="pres">
      <dgm:prSet presAssocID="{7B5916BD-3384-4126-8418-D796049404FE}" presName="parallelogramComposite" presStyleCnt="0"/>
      <dgm:spPr/>
    </dgm:pt>
    <dgm:pt modelId="{CCD9148F-163A-4A90-9B70-2B0E73700EC7}" type="pres">
      <dgm:prSet presAssocID="{7B5916BD-3384-4126-8418-D796049404FE}" presName="parallelogram1" presStyleLbl="alignNode1" presStyleIdx="0" presStyleCnt="28"/>
      <dgm:spPr/>
    </dgm:pt>
    <dgm:pt modelId="{1BE6A2CB-5C1A-46F9-A5A0-F8B1354786B4}" type="pres">
      <dgm:prSet presAssocID="{7B5916BD-3384-4126-8418-D796049404FE}" presName="parallelogram2" presStyleLbl="alignNode1" presStyleIdx="1" presStyleCnt="28"/>
      <dgm:spPr/>
    </dgm:pt>
    <dgm:pt modelId="{CFD66A7E-39AF-4C7B-858B-89D8FC8983E5}" type="pres">
      <dgm:prSet presAssocID="{7B5916BD-3384-4126-8418-D796049404FE}" presName="parallelogram3" presStyleLbl="alignNode1" presStyleIdx="2" presStyleCnt="28"/>
      <dgm:spPr/>
    </dgm:pt>
    <dgm:pt modelId="{5F6E5FE5-E24E-4954-9E05-B58F79C3D41E}" type="pres">
      <dgm:prSet presAssocID="{7B5916BD-3384-4126-8418-D796049404FE}" presName="parallelogram4" presStyleLbl="alignNode1" presStyleIdx="3" presStyleCnt="28"/>
      <dgm:spPr/>
    </dgm:pt>
    <dgm:pt modelId="{172FF382-A3BE-4594-8ED3-2415102647F9}" type="pres">
      <dgm:prSet presAssocID="{7B5916BD-3384-4126-8418-D796049404FE}" presName="parallelogram5" presStyleLbl="alignNode1" presStyleIdx="4" presStyleCnt="28"/>
      <dgm:spPr/>
    </dgm:pt>
    <dgm:pt modelId="{35FF4019-3840-4A88-9F67-BB26D1A5F334}" type="pres">
      <dgm:prSet presAssocID="{7B5916BD-3384-4126-8418-D796049404FE}" presName="parallelogram6" presStyleLbl="alignNode1" presStyleIdx="5" presStyleCnt="28"/>
      <dgm:spPr/>
    </dgm:pt>
    <dgm:pt modelId="{AA10C89A-2EBC-44C6-8F39-65EF721469D5}" type="pres">
      <dgm:prSet presAssocID="{7B5916BD-3384-4126-8418-D796049404FE}" presName="parallelogram7" presStyleLbl="alignNode1" presStyleIdx="6" presStyleCnt="28"/>
      <dgm:spPr/>
    </dgm:pt>
    <dgm:pt modelId="{C9BCAE91-785D-40E7-8992-43AE63E7B587}" type="pres">
      <dgm:prSet presAssocID="{39165AF7-778D-4DBC-B2E2-821E5D53FF30}" presName="sibTrans" presStyleCnt="0"/>
      <dgm:spPr/>
    </dgm:pt>
    <dgm:pt modelId="{245B2572-F737-4258-BA8B-5D4CD2F2DE21}" type="pres">
      <dgm:prSet presAssocID="{B9D0FBC2-570F-49E9-A961-07FC3902AB58}" presName="parenttextcomposite" presStyleCnt="0"/>
      <dgm:spPr/>
    </dgm:pt>
    <dgm:pt modelId="{4A08729B-A301-47A2-90D7-AE61F3ECF74F}" type="pres">
      <dgm:prSet presAssocID="{B9D0FBC2-570F-49E9-A961-07FC3902AB58}" presName="parenttext" presStyleLbl="revTx" presStyleIdx="1" presStyleCnt="4" custScaleY="63919" custLinFactNeighborY="-6256">
        <dgm:presLayoutVars>
          <dgm:chMax/>
          <dgm:chPref val="2"/>
          <dgm:bulletEnabled val="1"/>
        </dgm:presLayoutVars>
      </dgm:prSet>
      <dgm:spPr/>
      <dgm:t>
        <a:bodyPr/>
        <a:lstStyle/>
        <a:p>
          <a:endParaRPr lang="es-MX"/>
        </a:p>
      </dgm:t>
    </dgm:pt>
    <dgm:pt modelId="{A21BB017-015B-4F0A-AC63-318FF4B622E3}" type="pres">
      <dgm:prSet presAssocID="{B9D0FBC2-570F-49E9-A961-07FC3902AB58}" presName="parallelogramComposite" presStyleCnt="0"/>
      <dgm:spPr/>
    </dgm:pt>
    <dgm:pt modelId="{7AE9202B-87C1-4FA1-8BAD-64BF26FF74F5}" type="pres">
      <dgm:prSet presAssocID="{B9D0FBC2-570F-49E9-A961-07FC3902AB58}" presName="parallelogram1" presStyleLbl="alignNode1" presStyleIdx="7" presStyleCnt="28"/>
      <dgm:spPr/>
    </dgm:pt>
    <dgm:pt modelId="{4E21D977-5AAD-414B-AF24-151B53764133}" type="pres">
      <dgm:prSet presAssocID="{B9D0FBC2-570F-49E9-A961-07FC3902AB58}" presName="parallelogram2" presStyleLbl="alignNode1" presStyleIdx="8" presStyleCnt="28"/>
      <dgm:spPr/>
    </dgm:pt>
    <dgm:pt modelId="{39DF0E1E-EB59-4368-A422-0AEA77922C64}" type="pres">
      <dgm:prSet presAssocID="{B9D0FBC2-570F-49E9-A961-07FC3902AB58}" presName="parallelogram3" presStyleLbl="alignNode1" presStyleIdx="9" presStyleCnt="28"/>
      <dgm:spPr/>
    </dgm:pt>
    <dgm:pt modelId="{1C5E7475-74A2-4059-86A3-8574C6706A9D}" type="pres">
      <dgm:prSet presAssocID="{B9D0FBC2-570F-49E9-A961-07FC3902AB58}" presName="parallelogram4" presStyleLbl="alignNode1" presStyleIdx="10" presStyleCnt="28"/>
      <dgm:spPr/>
    </dgm:pt>
    <dgm:pt modelId="{3031D478-3D96-4FDE-90D3-16630ABB50EB}" type="pres">
      <dgm:prSet presAssocID="{B9D0FBC2-570F-49E9-A961-07FC3902AB58}" presName="parallelogram5" presStyleLbl="alignNode1" presStyleIdx="11" presStyleCnt="28"/>
      <dgm:spPr/>
    </dgm:pt>
    <dgm:pt modelId="{15416989-AA5C-4FA1-BEE9-5CDBDD918C2B}" type="pres">
      <dgm:prSet presAssocID="{B9D0FBC2-570F-49E9-A961-07FC3902AB58}" presName="parallelogram6" presStyleLbl="alignNode1" presStyleIdx="12" presStyleCnt="28"/>
      <dgm:spPr/>
    </dgm:pt>
    <dgm:pt modelId="{A4526A12-7655-4341-B21F-91C585751136}" type="pres">
      <dgm:prSet presAssocID="{B9D0FBC2-570F-49E9-A961-07FC3902AB58}" presName="parallelogram7" presStyleLbl="alignNode1" presStyleIdx="13" presStyleCnt="28"/>
      <dgm:spPr/>
    </dgm:pt>
    <dgm:pt modelId="{89A13F6F-5F82-4C82-AF4B-0328445861C1}" type="pres">
      <dgm:prSet presAssocID="{F9332F15-02DE-42EB-BF15-6428028D2AC4}" presName="sibTrans" presStyleCnt="0"/>
      <dgm:spPr/>
    </dgm:pt>
    <dgm:pt modelId="{F67ADC53-84CC-4399-BD4F-EA71B9440DD7}" type="pres">
      <dgm:prSet presAssocID="{3FD31286-DA58-4D0E-B38D-5ED51E84AFC6}" presName="parenttextcomposite" presStyleCnt="0"/>
      <dgm:spPr/>
    </dgm:pt>
    <dgm:pt modelId="{FB534D57-0828-49EB-9ED5-7BA838B02C50}" type="pres">
      <dgm:prSet presAssocID="{3FD31286-DA58-4D0E-B38D-5ED51E84AFC6}" presName="parenttext" presStyleLbl="revTx" presStyleIdx="2" presStyleCnt="4" custLinFactNeighborY="-7820">
        <dgm:presLayoutVars>
          <dgm:chMax/>
          <dgm:chPref val="2"/>
          <dgm:bulletEnabled val="1"/>
        </dgm:presLayoutVars>
      </dgm:prSet>
      <dgm:spPr/>
      <dgm:t>
        <a:bodyPr/>
        <a:lstStyle/>
        <a:p>
          <a:endParaRPr lang="es-MX"/>
        </a:p>
      </dgm:t>
    </dgm:pt>
    <dgm:pt modelId="{4ED834A7-DB96-438C-BA36-D173466989E4}" type="pres">
      <dgm:prSet presAssocID="{3FD31286-DA58-4D0E-B38D-5ED51E84AFC6}" presName="parallelogramComposite" presStyleCnt="0"/>
      <dgm:spPr/>
    </dgm:pt>
    <dgm:pt modelId="{BDDF5F3C-DCA7-4B67-9FB4-FA52BB3BF95A}" type="pres">
      <dgm:prSet presAssocID="{3FD31286-DA58-4D0E-B38D-5ED51E84AFC6}" presName="parallelogram1" presStyleLbl="alignNode1" presStyleIdx="14" presStyleCnt="28"/>
      <dgm:spPr/>
    </dgm:pt>
    <dgm:pt modelId="{EFEC4858-AAE1-45F1-9EE2-33D501ECA32A}" type="pres">
      <dgm:prSet presAssocID="{3FD31286-DA58-4D0E-B38D-5ED51E84AFC6}" presName="parallelogram2" presStyleLbl="alignNode1" presStyleIdx="15" presStyleCnt="28"/>
      <dgm:spPr/>
    </dgm:pt>
    <dgm:pt modelId="{6F0C2273-A44F-4B2D-A055-D70845843E6E}" type="pres">
      <dgm:prSet presAssocID="{3FD31286-DA58-4D0E-B38D-5ED51E84AFC6}" presName="parallelogram3" presStyleLbl="alignNode1" presStyleIdx="16" presStyleCnt="28"/>
      <dgm:spPr/>
    </dgm:pt>
    <dgm:pt modelId="{31222774-2842-4792-88CA-8812FA0969A1}" type="pres">
      <dgm:prSet presAssocID="{3FD31286-DA58-4D0E-B38D-5ED51E84AFC6}" presName="parallelogram4" presStyleLbl="alignNode1" presStyleIdx="17" presStyleCnt="28"/>
      <dgm:spPr/>
    </dgm:pt>
    <dgm:pt modelId="{FD31C2A7-4009-4731-939D-2588680C021D}" type="pres">
      <dgm:prSet presAssocID="{3FD31286-DA58-4D0E-B38D-5ED51E84AFC6}" presName="parallelogram5" presStyleLbl="alignNode1" presStyleIdx="18" presStyleCnt="28"/>
      <dgm:spPr/>
    </dgm:pt>
    <dgm:pt modelId="{128BF594-EEA9-4894-9EB2-88589D60A127}" type="pres">
      <dgm:prSet presAssocID="{3FD31286-DA58-4D0E-B38D-5ED51E84AFC6}" presName="parallelogram6" presStyleLbl="alignNode1" presStyleIdx="19" presStyleCnt="28"/>
      <dgm:spPr/>
    </dgm:pt>
    <dgm:pt modelId="{481CA575-9FBA-470D-80A3-F02FE4F24CF7}" type="pres">
      <dgm:prSet presAssocID="{3FD31286-DA58-4D0E-B38D-5ED51E84AFC6}" presName="parallelogram7" presStyleLbl="alignNode1" presStyleIdx="20" presStyleCnt="28"/>
      <dgm:spPr/>
    </dgm:pt>
    <dgm:pt modelId="{489B2995-C464-47FC-AAC3-2237D27A2F34}" type="pres">
      <dgm:prSet presAssocID="{9AD6749A-1E9C-4376-8C29-B73566568B46}" presName="sibTrans" presStyleCnt="0"/>
      <dgm:spPr/>
    </dgm:pt>
    <dgm:pt modelId="{97981594-34EB-4BE4-A090-B42C79D561EC}" type="pres">
      <dgm:prSet presAssocID="{B7669E00-671E-4833-BC58-4688D6F30519}" presName="parenttextcomposite" presStyleCnt="0"/>
      <dgm:spPr/>
    </dgm:pt>
    <dgm:pt modelId="{04BFE8BA-05D9-46CD-90F1-866E7EEA8C3B}" type="pres">
      <dgm:prSet presAssocID="{B7669E00-671E-4833-BC58-4688D6F30519}" presName="parenttext" presStyleLbl="revTx" presStyleIdx="3" presStyleCnt="4">
        <dgm:presLayoutVars>
          <dgm:chMax/>
          <dgm:chPref val="2"/>
          <dgm:bulletEnabled val="1"/>
        </dgm:presLayoutVars>
      </dgm:prSet>
      <dgm:spPr/>
      <dgm:t>
        <a:bodyPr/>
        <a:lstStyle/>
        <a:p>
          <a:endParaRPr lang="es-MX"/>
        </a:p>
      </dgm:t>
    </dgm:pt>
    <dgm:pt modelId="{2CA71E77-242C-4DEE-B1BF-2A3ECD6AC0B2}" type="pres">
      <dgm:prSet presAssocID="{B7669E00-671E-4833-BC58-4688D6F30519}" presName="composite" presStyleCnt="0"/>
      <dgm:spPr/>
    </dgm:pt>
    <dgm:pt modelId="{9856E05F-0714-4B5C-B7FD-11B0E0C6CD29}" type="pres">
      <dgm:prSet presAssocID="{B7669E00-671E-4833-BC58-4688D6F30519}" presName="chevron1" presStyleLbl="alignNode1" presStyleIdx="21" presStyleCnt="28"/>
      <dgm:spPr/>
    </dgm:pt>
    <dgm:pt modelId="{CA82683C-9A66-4B84-8C9A-C367C20FEB0B}" type="pres">
      <dgm:prSet presAssocID="{B7669E00-671E-4833-BC58-4688D6F30519}" presName="chevron2" presStyleLbl="alignNode1" presStyleIdx="22" presStyleCnt="28"/>
      <dgm:spPr/>
    </dgm:pt>
    <dgm:pt modelId="{F0F5965E-FBD5-4CD9-A8A9-2335797A5209}" type="pres">
      <dgm:prSet presAssocID="{B7669E00-671E-4833-BC58-4688D6F30519}" presName="chevron3" presStyleLbl="alignNode1" presStyleIdx="23" presStyleCnt="28"/>
      <dgm:spPr/>
    </dgm:pt>
    <dgm:pt modelId="{B8362FBC-CBD7-42CB-B63F-4E4BFD5485EE}" type="pres">
      <dgm:prSet presAssocID="{B7669E00-671E-4833-BC58-4688D6F30519}" presName="chevron4" presStyleLbl="alignNode1" presStyleIdx="24" presStyleCnt="28"/>
      <dgm:spPr/>
    </dgm:pt>
    <dgm:pt modelId="{FF1A2576-DB7F-41B0-8558-CEBFE94D495E}" type="pres">
      <dgm:prSet presAssocID="{B7669E00-671E-4833-BC58-4688D6F30519}" presName="chevron5" presStyleLbl="alignNode1" presStyleIdx="25" presStyleCnt="28"/>
      <dgm:spPr/>
    </dgm:pt>
    <dgm:pt modelId="{AC1FEB3B-F4B4-4743-B5D4-740C44F3E906}" type="pres">
      <dgm:prSet presAssocID="{B7669E00-671E-4833-BC58-4688D6F30519}" presName="chevron6" presStyleLbl="alignNode1" presStyleIdx="26" presStyleCnt="28"/>
      <dgm:spPr/>
    </dgm:pt>
    <dgm:pt modelId="{292E024B-70B2-47FE-8685-32AE5FD8C735}" type="pres">
      <dgm:prSet presAssocID="{B7669E00-671E-4833-BC58-4688D6F30519}" presName="chevron7" presStyleLbl="alignNode1" presStyleIdx="27" presStyleCnt="28"/>
      <dgm:spPr/>
    </dgm:pt>
    <dgm:pt modelId="{1990BA6E-D8B7-4331-99A2-81FB25395A47}" type="pres">
      <dgm:prSet presAssocID="{B7669E00-671E-4833-BC58-4688D6F30519}" presName="childtext" presStyleLbl="solidFgAcc1" presStyleIdx="0" presStyleCnt="1" custScaleX="90464" custScaleY="39355" custLinFactNeighborX="-4491" custLinFactNeighborY="-95974">
        <dgm:presLayoutVars>
          <dgm:chMax/>
          <dgm:chPref val="0"/>
          <dgm:bulletEnabled val="1"/>
        </dgm:presLayoutVars>
      </dgm:prSet>
      <dgm:spPr/>
      <dgm:t>
        <a:bodyPr/>
        <a:lstStyle/>
        <a:p>
          <a:endParaRPr lang="es-MX"/>
        </a:p>
      </dgm:t>
    </dgm:pt>
  </dgm:ptLst>
  <dgm:cxnLst>
    <dgm:cxn modelId="{A5ED73CF-0178-49F4-98F0-9EBE2854FAC8}" srcId="{B7669E00-671E-4833-BC58-4688D6F30519}" destId="{3A062505-DA4A-44E9-A074-F0F32767A391}" srcOrd="0" destOrd="0" parTransId="{4B2F21DD-EAAD-42A0-A2C6-F14B66FE5932}" sibTransId="{0E938478-F03B-4A43-BA9B-1C3E51986D13}"/>
    <dgm:cxn modelId="{A548ED18-5DAE-4548-851A-4CD050AE038C}" type="presOf" srcId="{3FD31286-DA58-4D0E-B38D-5ED51E84AFC6}" destId="{FB534D57-0828-49EB-9ED5-7BA838B02C50}" srcOrd="0" destOrd="0" presId="urn:microsoft.com/office/officeart/2008/layout/VerticalAccentList"/>
    <dgm:cxn modelId="{B552D6EF-C641-4073-BA99-9762937D487B}" srcId="{16DD0B76-E163-44FA-9D54-9B2666C75374}" destId="{B9D0FBC2-570F-49E9-A961-07FC3902AB58}" srcOrd="1" destOrd="0" parTransId="{64F109C8-8F22-4827-A147-E15B977647B5}" sibTransId="{F9332F15-02DE-42EB-BF15-6428028D2AC4}"/>
    <dgm:cxn modelId="{977DEF60-C2DF-4C9A-AA7A-73D05C0AAD29}" type="presOf" srcId="{7B5916BD-3384-4126-8418-D796049404FE}" destId="{9672DEEC-9311-4DEE-9633-ACAC131AC237}" srcOrd="0" destOrd="0" presId="urn:microsoft.com/office/officeart/2008/layout/VerticalAccentList"/>
    <dgm:cxn modelId="{1A73DA45-BCC8-4E56-B2AB-2B82F99889E1}" type="presOf" srcId="{3A062505-DA4A-44E9-A074-F0F32767A391}" destId="{1990BA6E-D8B7-4331-99A2-81FB25395A47}" srcOrd="0" destOrd="0" presId="urn:microsoft.com/office/officeart/2008/layout/VerticalAccentList"/>
    <dgm:cxn modelId="{A94400C1-E3B9-4195-A482-D2F5335A079A}" type="presOf" srcId="{B7669E00-671E-4833-BC58-4688D6F30519}" destId="{04BFE8BA-05D9-46CD-90F1-866E7EEA8C3B}" srcOrd="0" destOrd="0" presId="urn:microsoft.com/office/officeart/2008/layout/VerticalAccentList"/>
    <dgm:cxn modelId="{22C00726-6A27-45B4-A70B-5CC52A1AC1A3}" srcId="{16DD0B76-E163-44FA-9D54-9B2666C75374}" destId="{7B5916BD-3384-4126-8418-D796049404FE}" srcOrd="0" destOrd="0" parTransId="{40E6F9B5-A413-46A0-8C37-0ACE1A5F7B43}" sibTransId="{39165AF7-778D-4DBC-B2E2-821E5D53FF30}"/>
    <dgm:cxn modelId="{4FED5C22-9139-44B6-8076-F6F76F6C936E}" srcId="{16DD0B76-E163-44FA-9D54-9B2666C75374}" destId="{B7669E00-671E-4833-BC58-4688D6F30519}" srcOrd="3" destOrd="0" parTransId="{13F3C43C-D634-4BE2-940F-A5BA021AB88E}" sibTransId="{A781BD8F-E917-4A1A-9D5A-E9C0BCEAE48A}"/>
    <dgm:cxn modelId="{EAFA2360-E152-46A8-8D88-7D6398C3CF61}" type="presOf" srcId="{16DD0B76-E163-44FA-9D54-9B2666C75374}" destId="{470C2728-E41C-45A5-A8C1-285C2A8FEF6A}" srcOrd="0" destOrd="0" presId="urn:microsoft.com/office/officeart/2008/layout/VerticalAccentList"/>
    <dgm:cxn modelId="{BF103CEF-AD5B-4EF0-A277-700D553C7D35}" srcId="{16DD0B76-E163-44FA-9D54-9B2666C75374}" destId="{3FD31286-DA58-4D0E-B38D-5ED51E84AFC6}" srcOrd="2" destOrd="0" parTransId="{D25F6708-CC34-4525-89A3-174A6E801740}" sibTransId="{9AD6749A-1E9C-4376-8C29-B73566568B46}"/>
    <dgm:cxn modelId="{E366396B-6A65-463E-A2A5-2082AF3454BC}" type="presOf" srcId="{B9D0FBC2-570F-49E9-A961-07FC3902AB58}" destId="{4A08729B-A301-47A2-90D7-AE61F3ECF74F}" srcOrd="0" destOrd="0" presId="urn:microsoft.com/office/officeart/2008/layout/VerticalAccentList"/>
    <dgm:cxn modelId="{2BE7149A-6A48-48DB-8479-83E58CF1DC61}" type="presParOf" srcId="{470C2728-E41C-45A5-A8C1-285C2A8FEF6A}" destId="{9EF0D861-32A8-4A7B-AB49-D67F6F91CC2F}" srcOrd="0" destOrd="0" presId="urn:microsoft.com/office/officeart/2008/layout/VerticalAccentList"/>
    <dgm:cxn modelId="{E39FDA62-68E1-472F-B49B-7B9C8C7D2170}" type="presParOf" srcId="{9EF0D861-32A8-4A7B-AB49-D67F6F91CC2F}" destId="{9672DEEC-9311-4DEE-9633-ACAC131AC237}" srcOrd="0" destOrd="0" presId="urn:microsoft.com/office/officeart/2008/layout/VerticalAccentList"/>
    <dgm:cxn modelId="{9D74D4B1-8878-4782-8161-B65A819B15A3}" type="presParOf" srcId="{470C2728-E41C-45A5-A8C1-285C2A8FEF6A}" destId="{15CEE3AA-DE14-486F-8AC4-480B8FBBEF26}" srcOrd="1" destOrd="0" presId="urn:microsoft.com/office/officeart/2008/layout/VerticalAccentList"/>
    <dgm:cxn modelId="{2113BB1C-6FE5-4604-ACD8-73C0E6FDC507}" type="presParOf" srcId="{15CEE3AA-DE14-486F-8AC4-480B8FBBEF26}" destId="{CCD9148F-163A-4A90-9B70-2B0E73700EC7}" srcOrd="0" destOrd="0" presId="urn:microsoft.com/office/officeart/2008/layout/VerticalAccentList"/>
    <dgm:cxn modelId="{09F447FD-BDDE-4843-A4FD-0C4FC721C57A}" type="presParOf" srcId="{15CEE3AA-DE14-486F-8AC4-480B8FBBEF26}" destId="{1BE6A2CB-5C1A-46F9-A5A0-F8B1354786B4}" srcOrd="1" destOrd="0" presId="urn:microsoft.com/office/officeart/2008/layout/VerticalAccentList"/>
    <dgm:cxn modelId="{252A2345-2F88-4719-93BA-3B23E3A1F8F6}" type="presParOf" srcId="{15CEE3AA-DE14-486F-8AC4-480B8FBBEF26}" destId="{CFD66A7E-39AF-4C7B-858B-89D8FC8983E5}" srcOrd="2" destOrd="0" presId="urn:microsoft.com/office/officeart/2008/layout/VerticalAccentList"/>
    <dgm:cxn modelId="{FD2983DF-CDF7-4625-8E9E-4FAAC42F1CD3}" type="presParOf" srcId="{15CEE3AA-DE14-486F-8AC4-480B8FBBEF26}" destId="{5F6E5FE5-E24E-4954-9E05-B58F79C3D41E}" srcOrd="3" destOrd="0" presId="urn:microsoft.com/office/officeart/2008/layout/VerticalAccentList"/>
    <dgm:cxn modelId="{902EA1B8-CFD0-4C36-8872-2E2FD645E3A8}" type="presParOf" srcId="{15CEE3AA-DE14-486F-8AC4-480B8FBBEF26}" destId="{172FF382-A3BE-4594-8ED3-2415102647F9}" srcOrd="4" destOrd="0" presId="urn:microsoft.com/office/officeart/2008/layout/VerticalAccentList"/>
    <dgm:cxn modelId="{3654D016-D3AD-49FD-9E8C-0F9EAFFB3914}" type="presParOf" srcId="{15CEE3AA-DE14-486F-8AC4-480B8FBBEF26}" destId="{35FF4019-3840-4A88-9F67-BB26D1A5F334}" srcOrd="5" destOrd="0" presId="urn:microsoft.com/office/officeart/2008/layout/VerticalAccentList"/>
    <dgm:cxn modelId="{F091B7E4-B5BD-4D5A-9D06-0164EC58C71F}" type="presParOf" srcId="{15CEE3AA-DE14-486F-8AC4-480B8FBBEF26}" destId="{AA10C89A-2EBC-44C6-8F39-65EF721469D5}" srcOrd="6" destOrd="0" presId="urn:microsoft.com/office/officeart/2008/layout/VerticalAccentList"/>
    <dgm:cxn modelId="{5A92AB98-833E-45B2-94F2-C6F45AA1ED72}" type="presParOf" srcId="{470C2728-E41C-45A5-A8C1-285C2A8FEF6A}" destId="{C9BCAE91-785D-40E7-8992-43AE63E7B587}" srcOrd="2" destOrd="0" presId="urn:microsoft.com/office/officeart/2008/layout/VerticalAccentList"/>
    <dgm:cxn modelId="{242556A5-A65A-44A8-A9EC-660ED1956379}" type="presParOf" srcId="{470C2728-E41C-45A5-A8C1-285C2A8FEF6A}" destId="{245B2572-F737-4258-BA8B-5D4CD2F2DE21}" srcOrd="3" destOrd="0" presId="urn:microsoft.com/office/officeart/2008/layout/VerticalAccentList"/>
    <dgm:cxn modelId="{14063F54-E31A-479D-AB01-CE0BA3AD2537}" type="presParOf" srcId="{245B2572-F737-4258-BA8B-5D4CD2F2DE21}" destId="{4A08729B-A301-47A2-90D7-AE61F3ECF74F}" srcOrd="0" destOrd="0" presId="urn:microsoft.com/office/officeart/2008/layout/VerticalAccentList"/>
    <dgm:cxn modelId="{D6A787E3-565B-444A-B069-480A5B611B95}" type="presParOf" srcId="{470C2728-E41C-45A5-A8C1-285C2A8FEF6A}" destId="{A21BB017-015B-4F0A-AC63-318FF4B622E3}" srcOrd="4" destOrd="0" presId="urn:microsoft.com/office/officeart/2008/layout/VerticalAccentList"/>
    <dgm:cxn modelId="{6424483E-12D8-435B-B920-84700B448FBC}" type="presParOf" srcId="{A21BB017-015B-4F0A-AC63-318FF4B622E3}" destId="{7AE9202B-87C1-4FA1-8BAD-64BF26FF74F5}" srcOrd="0" destOrd="0" presId="urn:microsoft.com/office/officeart/2008/layout/VerticalAccentList"/>
    <dgm:cxn modelId="{41BCF22C-4424-4DB1-8F9B-3F3167B40AB1}" type="presParOf" srcId="{A21BB017-015B-4F0A-AC63-318FF4B622E3}" destId="{4E21D977-5AAD-414B-AF24-151B53764133}" srcOrd="1" destOrd="0" presId="urn:microsoft.com/office/officeart/2008/layout/VerticalAccentList"/>
    <dgm:cxn modelId="{5B1DC82E-D1EE-4D76-8A1A-BF715D5F709C}" type="presParOf" srcId="{A21BB017-015B-4F0A-AC63-318FF4B622E3}" destId="{39DF0E1E-EB59-4368-A422-0AEA77922C64}" srcOrd="2" destOrd="0" presId="urn:microsoft.com/office/officeart/2008/layout/VerticalAccentList"/>
    <dgm:cxn modelId="{A7127130-4388-40B7-8E16-6622A3B0A518}" type="presParOf" srcId="{A21BB017-015B-4F0A-AC63-318FF4B622E3}" destId="{1C5E7475-74A2-4059-86A3-8574C6706A9D}" srcOrd="3" destOrd="0" presId="urn:microsoft.com/office/officeart/2008/layout/VerticalAccentList"/>
    <dgm:cxn modelId="{D43A7047-C289-425E-B936-1D1100CC19DF}" type="presParOf" srcId="{A21BB017-015B-4F0A-AC63-318FF4B622E3}" destId="{3031D478-3D96-4FDE-90D3-16630ABB50EB}" srcOrd="4" destOrd="0" presId="urn:microsoft.com/office/officeart/2008/layout/VerticalAccentList"/>
    <dgm:cxn modelId="{E625D116-62CE-4167-92FC-CB7235EE2DF0}" type="presParOf" srcId="{A21BB017-015B-4F0A-AC63-318FF4B622E3}" destId="{15416989-AA5C-4FA1-BEE9-5CDBDD918C2B}" srcOrd="5" destOrd="0" presId="urn:microsoft.com/office/officeart/2008/layout/VerticalAccentList"/>
    <dgm:cxn modelId="{E9E1459A-5F55-4EC8-A4FE-1C8C1CF7FB4D}" type="presParOf" srcId="{A21BB017-015B-4F0A-AC63-318FF4B622E3}" destId="{A4526A12-7655-4341-B21F-91C585751136}" srcOrd="6" destOrd="0" presId="urn:microsoft.com/office/officeart/2008/layout/VerticalAccentList"/>
    <dgm:cxn modelId="{D6C1E8B3-AECE-4B4F-8EBB-CD732BA6B4AF}" type="presParOf" srcId="{470C2728-E41C-45A5-A8C1-285C2A8FEF6A}" destId="{89A13F6F-5F82-4C82-AF4B-0328445861C1}" srcOrd="5" destOrd="0" presId="urn:microsoft.com/office/officeart/2008/layout/VerticalAccentList"/>
    <dgm:cxn modelId="{0577D393-9FCC-4659-94CC-4BD737E4FED3}" type="presParOf" srcId="{470C2728-E41C-45A5-A8C1-285C2A8FEF6A}" destId="{F67ADC53-84CC-4399-BD4F-EA71B9440DD7}" srcOrd="6" destOrd="0" presId="urn:microsoft.com/office/officeart/2008/layout/VerticalAccentList"/>
    <dgm:cxn modelId="{1A5EDC55-5A44-4BF6-BC01-B9B11EF65023}" type="presParOf" srcId="{F67ADC53-84CC-4399-BD4F-EA71B9440DD7}" destId="{FB534D57-0828-49EB-9ED5-7BA838B02C50}" srcOrd="0" destOrd="0" presId="urn:microsoft.com/office/officeart/2008/layout/VerticalAccentList"/>
    <dgm:cxn modelId="{B53331F3-D970-45F5-90A9-B88690B811AF}" type="presParOf" srcId="{470C2728-E41C-45A5-A8C1-285C2A8FEF6A}" destId="{4ED834A7-DB96-438C-BA36-D173466989E4}" srcOrd="7" destOrd="0" presId="urn:microsoft.com/office/officeart/2008/layout/VerticalAccentList"/>
    <dgm:cxn modelId="{6BFB240E-6075-4074-9CA6-800F7D3D86ED}" type="presParOf" srcId="{4ED834A7-DB96-438C-BA36-D173466989E4}" destId="{BDDF5F3C-DCA7-4B67-9FB4-FA52BB3BF95A}" srcOrd="0" destOrd="0" presId="urn:microsoft.com/office/officeart/2008/layout/VerticalAccentList"/>
    <dgm:cxn modelId="{7323DA3B-582E-4305-93B7-5E2DA5ACCA80}" type="presParOf" srcId="{4ED834A7-DB96-438C-BA36-D173466989E4}" destId="{EFEC4858-AAE1-45F1-9EE2-33D501ECA32A}" srcOrd="1" destOrd="0" presId="urn:microsoft.com/office/officeart/2008/layout/VerticalAccentList"/>
    <dgm:cxn modelId="{0C81A0E0-551E-4F44-B8DD-6431D25F198C}" type="presParOf" srcId="{4ED834A7-DB96-438C-BA36-D173466989E4}" destId="{6F0C2273-A44F-4B2D-A055-D70845843E6E}" srcOrd="2" destOrd="0" presId="urn:microsoft.com/office/officeart/2008/layout/VerticalAccentList"/>
    <dgm:cxn modelId="{91F7660B-4394-4CAF-A6D0-F491CFC2936E}" type="presParOf" srcId="{4ED834A7-DB96-438C-BA36-D173466989E4}" destId="{31222774-2842-4792-88CA-8812FA0969A1}" srcOrd="3" destOrd="0" presId="urn:microsoft.com/office/officeart/2008/layout/VerticalAccentList"/>
    <dgm:cxn modelId="{01139383-7C08-4BC3-B6D3-4EB52238A1C1}" type="presParOf" srcId="{4ED834A7-DB96-438C-BA36-D173466989E4}" destId="{FD31C2A7-4009-4731-939D-2588680C021D}" srcOrd="4" destOrd="0" presId="urn:microsoft.com/office/officeart/2008/layout/VerticalAccentList"/>
    <dgm:cxn modelId="{C38C9398-3F61-4EE0-B79D-0F1583E4BEF6}" type="presParOf" srcId="{4ED834A7-DB96-438C-BA36-D173466989E4}" destId="{128BF594-EEA9-4894-9EB2-88589D60A127}" srcOrd="5" destOrd="0" presId="urn:microsoft.com/office/officeart/2008/layout/VerticalAccentList"/>
    <dgm:cxn modelId="{637028BB-C826-4CF1-880D-C5813216087E}" type="presParOf" srcId="{4ED834A7-DB96-438C-BA36-D173466989E4}" destId="{481CA575-9FBA-470D-80A3-F02FE4F24CF7}" srcOrd="6" destOrd="0" presId="urn:microsoft.com/office/officeart/2008/layout/VerticalAccentList"/>
    <dgm:cxn modelId="{704C4541-2A67-47C6-9F3F-072AD4483834}" type="presParOf" srcId="{470C2728-E41C-45A5-A8C1-285C2A8FEF6A}" destId="{489B2995-C464-47FC-AAC3-2237D27A2F34}" srcOrd="8" destOrd="0" presId="urn:microsoft.com/office/officeart/2008/layout/VerticalAccentList"/>
    <dgm:cxn modelId="{3582840A-3477-422E-847E-12B6DAF0E766}" type="presParOf" srcId="{470C2728-E41C-45A5-A8C1-285C2A8FEF6A}" destId="{97981594-34EB-4BE4-A090-B42C79D561EC}" srcOrd="9" destOrd="0" presId="urn:microsoft.com/office/officeart/2008/layout/VerticalAccentList"/>
    <dgm:cxn modelId="{84CB0A6E-9679-4B6F-8EC6-84E520F6C3D3}" type="presParOf" srcId="{97981594-34EB-4BE4-A090-B42C79D561EC}" destId="{04BFE8BA-05D9-46CD-90F1-866E7EEA8C3B}" srcOrd="0" destOrd="0" presId="urn:microsoft.com/office/officeart/2008/layout/VerticalAccentList"/>
    <dgm:cxn modelId="{BED9E281-345E-4837-A1CB-B21CF4064E5A}" type="presParOf" srcId="{470C2728-E41C-45A5-A8C1-285C2A8FEF6A}" destId="{2CA71E77-242C-4DEE-B1BF-2A3ECD6AC0B2}" srcOrd="10" destOrd="0" presId="urn:microsoft.com/office/officeart/2008/layout/VerticalAccentList"/>
    <dgm:cxn modelId="{56572579-47E6-4B18-B03A-83717AC0DA0D}" type="presParOf" srcId="{2CA71E77-242C-4DEE-B1BF-2A3ECD6AC0B2}" destId="{9856E05F-0714-4B5C-B7FD-11B0E0C6CD29}" srcOrd="0" destOrd="0" presId="urn:microsoft.com/office/officeart/2008/layout/VerticalAccentList"/>
    <dgm:cxn modelId="{96B649EA-07CE-4973-93CC-F2344E9B5795}" type="presParOf" srcId="{2CA71E77-242C-4DEE-B1BF-2A3ECD6AC0B2}" destId="{CA82683C-9A66-4B84-8C9A-C367C20FEB0B}" srcOrd="1" destOrd="0" presId="urn:microsoft.com/office/officeart/2008/layout/VerticalAccentList"/>
    <dgm:cxn modelId="{A561B39F-D760-4DCF-BB61-70A126F9202B}" type="presParOf" srcId="{2CA71E77-242C-4DEE-B1BF-2A3ECD6AC0B2}" destId="{F0F5965E-FBD5-4CD9-A8A9-2335797A5209}" srcOrd="2" destOrd="0" presId="urn:microsoft.com/office/officeart/2008/layout/VerticalAccentList"/>
    <dgm:cxn modelId="{A5A345DD-D50D-4473-8F45-8BFE7B2B6BEB}" type="presParOf" srcId="{2CA71E77-242C-4DEE-B1BF-2A3ECD6AC0B2}" destId="{B8362FBC-CBD7-42CB-B63F-4E4BFD5485EE}" srcOrd="3" destOrd="0" presId="urn:microsoft.com/office/officeart/2008/layout/VerticalAccentList"/>
    <dgm:cxn modelId="{76CC71D3-3581-42DE-A681-3AEDB91132E4}" type="presParOf" srcId="{2CA71E77-242C-4DEE-B1BF-2A3ECD6AC0B2}" destId="{FF1A2576-DB7F-41B0-8558-CEBFE94D495E}" srcOrd="4" destOrd="0" presId="urn:microsoft.com/office/officeart/2008/layout/VerticalAccentList"/>
    <dgm:cxn modelId="{EA68873E-3500-460F-BFAF-B40BFA4E76F0}" type="presParOf" srcId="{2CA71E77-242C-4DEE-B1BF-2A3ECD6AC0B2}" destId="{AC1FEB3B-F4B4-4743-B5D4-740C44F3E906}" srcOrd="5" destOrd="0" presId="urn:microsoft.com/office/officeart/2008/layout/VerticalAccentList"/>
    <dgm:cxn modelId="{FF6831B8-ADEC-418D-AEE3-522AC8FD547A}" type="presParOf" srcId="{2CA71E77-242C-4DEE-B1BF-2A3ECD6AC0B2}" destId="{292E024B-70B2-47FE-8685-32AE5FD8C735}" srcOrd="6" destOrd="0" presId="urn:microsoft.com/office/officeart/2008/layout/VerticalAccentList"/>
    <dgm:cxn modelId="{8A3052F7-54FB-4857-9873-9A9C86DBCEC9}" type="presParOf" srcId="{2CA71E77-242C-4DEE-B1BF-2A3ECD6AC0B2}" destId="{1990BA6E-D8B7-4331-99A2-81FB25395A47}"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72CE24C-CFCA-44FE-859B-9A8216011F3F}" type="doc">
      <dgm:prSet loTypeId="urn:microsoft.com/office/officeart/2005/8/layout/radial4" loCatId="relationship" qsTypeId="urn:microsoft.com/office/officeart/2005/8/quickstyle/3d7" qsCatId="3D" csTypeId="urn:microsoft.com/office/officeart/2005/8/colors/colorful5" csCatId="colorful" phldr="1"/>
      <dgm:spPr/>
      <dgm:t>
        <a:bodyPr/>
        <a:lstStyle/>
        <a:p>
          <a:endParaRPr lang="es-MX"/>
        </a:p>
      </dgm:t>
    </dgm:pt>
    <dgm:pt modelId="{CC1F5394-6B9D-441F-BA00-6DD3EB5CE532}">
      <dgm:prSet phldrT="[Texto]"/>
      <dgm:spPr/>
      <dgm:t>
        <a:bodyPr/>
        <a:lstStyle/>
        <a:p>
          <a:r>
            <a:rPr lang="es-MX" b="1" dirty="0" smtClean="0"/>
            <a:t>ELEMENTOS, FUENTES, IMPORTANCIA Y DIVISIÓN DE LA HISTORIA DEL DERECHO</a:t>
          </a:r>
          <a:endParaRPr lang="es-MX" b="1" dirty="0"/>
        </a:p>
      </dgm:t>
    </dgm:pt>
    <dgm:pt modelId="{5251DAA9-FF88-479A-9C3D-1944BA0BE29E}" type="parTrans" cxnId="{9E9DFE02-27FF-4AE7-AA28-68DF13A28E3D}">
      <dgm:prSet/>
      <dgm:spPr/>
      <dgm:t>
        <a:bodyPr/>
        <a:lstStyle/>
        <a:p>
          <a:endParaRPr lang="es-MX" b="1"/>
        </a:p>
      </dgm:t>
    </dgm:pt>
    <dgm:pt modelId="{61AFAE92-A353-4336-A034-316DE1CFCCC6}" type="sibTrans" cxnId="{9E9DFE02-27FF-4AE7-AA28-68DF13A28E3D}">
      <dgm:prSet/>
      <dgm:spPr/>
      <dgm:t>
        <a:bodyPr/>
        <a:lstStyle/>
        <a:p>
          <a:endParaRPr lang="es-MX" b="1"/>
        </a:p>
      </dgm:t>
    </dgm:pt>
    <dgm:pt modelId="{407AD2EF-735E-4854-88F5-4FF063B3A625}">
      <dgm:prSet phldrT="[Texto]"/>
      <dgm:spPr/>
      <dgm:t>
        <a:bodyPr/>
        <a:lstStyle/>
        <a:p>
          <a:r>
            <a:rPr lang="es-MX" b="1" dirty="0" smtClean="0"/>
            <a:t>CONCEPTO DE HISTORIA</a:t>
          </a:r>
          <a:endParaRPr lang="es-MX" b="1" dirty="0"/>
        </a:p>
      </dgm:t>
    </dgm:pt>
    <dgm:pt modelId="{4493017D-82D3-406F-A13C-B025BB59BA33}" type="parTrans" cxnId="{83F2E19C-EAFC-42F0-BE37-73EB584D05E4}">
      <dgm:prSet/>
      <dgm:spPr/>
      <dgm:t>
        <a:bodyPr/>
        <a:lstStyle/>
        <a:p>
          <a:endParaRPr lang="es-MX" b="1"/>
        </a:p>
      </dgm:t>
    </dgm:pt>
    <dgm:pt modelId="{B867360B-78FA-410C-96BA-761202FDF90B}" type="sibTrans" cxnId="{83F2E19C-EAFC-42F0-BE37-73EB584D05E4}">
      <dgm:prSet/>
      <dgm:spPr/>
      <dgm:t>
        <a:bodyPr/>
        <a:lstStyle/>
        <a:p>
          <a:endParaRPr lang="es-MX" b="1"/>
        </a:p>
      </dgm:t>
    </dgm:pt>
    <dgm:pt modelId="{EA592EB0-DDA2-47E9-9FF9-DAE28372DE57}">
      <dgm:prSet phldrT="[Texto]"/>
      <dgm:spPr/>
      <dgm:t>
        <a:bodyPr/>
        <a:lstStyle/>
        <a:p>
          <a:r>
            <a:rPr lang="es-MX" b="1" dirty="0" smtClean="0"/>
            <a:t>OBJETO DE ESTUDIO DE LA HISTORIA DEL DERECHO EN LA ACTUALIDAD</a:t>
          </a:r>
          <a:endParaRPr lang="es-MX" b="1" dirty="0"/>
        </a:p>
      </dgm:t>
    </dgm:pt>
    <dgm:pt modelId="{EB8F7915-EFD9-40BF-B99B-0E787EF55A68}" type="parTrans" cxnId="{D9D8D7B7-5CE2-4C3C-9BCF-3378BAA94CF3}">
      <dgm:prSet/>
      <dgm:spPr/>
      <dgm:t>
        <a:bodyPr/>
        <a:lstStyle/>
        <a:p>
          <a:endParaRPr lang="es-MX" b="1"/>
        </a:p>
      </dgm:t>
    </dgm:pt>
    <dgm:pt modelId="{F3D888CB-137B-4225-8684-4004BBEA923D}" type="sibTrans" cxnId="{D9D8D7B7-5CE2-4C3C-9BCF-3378BAA94CF3}">
      <dgm:prSet/>
      <dgm:spPr/>
      <dgm:t>
        <a:bodyPr/>
        <a:lstStyle/>
        <a:p>
          <a:endParaRPr lang="es-MX" b="1"/>
        </a:p>
      </dgm:t>
    </dgm:pt>
    <dgm:pt modelId="{800D4915-6ADA-4DB2-8CF2-23E0194A9ED4}">
      <dgm:prSet phldrT="[Texto]"/>
      <dgm:spPr/>
      <dgm:t>
        <a:bodyPr/>
        <a:lstStyle/>
        <a:p>
          <a:r>
            <a:rPr lang="es-MX" b="1" dirty="0" smtClean="0"/>
            <a:t>INFLUENCIA E IMPORTANCIA DE LA HISTORIA DEL DERECHO EN MÉXICO </a:t>
          </a:r>
          <a:endParaRPr lang="es-MX" b="1" dirty="0"/>
        </a:p>
      </dgm:t>
    </dgm:pt>
    <dgm:pt modelId="{395EAFEE-9598-4BAF-8E30-715B645F596A}" type="parTrans" cxnId="{E9001E34-E39B-48D7-9133-9EB5FCEC73AA}">
      <dgm:prSet/>
      <dgm:spPr/>
      <dgm:t>
        <a:bodyPr/>
        <a:lstStyle/>
        <a:p>
          <a:endParaRPr lang="es-MX" b="1"/>
        </a:p>
      </dgm:t>
    </dgm:pt>
    <dgm:pt modelId="{C36D212D-2D71-4ED8-B0AC-9F32937C0684}" type="sibTrans" cxnId="{E9001E34-E39B-48D7-9133-9EB5FCEC73AA}">
      <dgm:prSet/>
      <dgm:spPr/>
      <dgm:t>
        <a:bodyPr/>
        <a:lstStyle/>
        <a:p>
          <a:endParaRPr lang="es-MX" b="1"/>
        </a:p>
      </dgm:t>
    </dgm:pt>
    <dgm:pt modelId="{916EA40D-0266-4582-AE15-C5A35AE0B7B5}" type="pres">
      <dgm:prSet presAssocID="{372CE24C-CFCA-44FE-859B-9A8216011F3F}" presName="cycle" presStyleCnt="0">
        <dgm:presLayoutVars>
          <dgm:chMax val="1"/>
          <dgm:dir/>
          <dgm:animLvl val="ctr"/>
          <dgm:resizeHandles val="exact"/>
        </dgm:presLayoutVars>
      </dgm:prSet>
      <dgm:spPr/>
      <dgm:t>
        <a:bodyPr/>
        <a:lstStyle/>
        <a:p>
          <a:endParaRPr lang="es-MX"/>
        </a:p>
      </dgm:t>
    </dgm:pt>
    <dgm:pt modelId="{B4A2CA76-40CE-4459-B812-49CB47FA5C47}" type="pres">
      <dgm:prSet presAssocID="{CC1F5394-6B9D-441F-BA00-6DD3EB5CE532}" presName="centerShape" presStyleLbl="node0" presStyleIdx="0" presStyleCnt="1"/>
      <dgm:spPr/>
      <dgm:t>
        <a:bodyPr/>
        <a:lstStyle/>
        <a:p>
          <a:endParaRPr lang="es-MX"/>
        </a:p>
      </dgm:t>
    </dgm:pt>
    <dgm:pt modelId="{936D61C9-1109-4EC9-82F9-B2D4B1A74560}" type="pres">
      <dgm:prSet presAssocID="{4493017D-82D3-406F-A13C-B025BB59BA33}" presName="parTrans" presStyleLbl="bgSibTrans2D1" presStyleIdx="0" presStyleCnt="3"/>
      <dgm:spPr/>
      <dgm:t>
        <a:bodyPr/>
        <a:lstStyle/>
        <a:p>
          <a:endParaRPr lang="es-MX"/>
        </a:p>
      </dgm:t>
    </dgm:pt>
    <dgm:pt modelId="{0C6606B6-AFE8-43B4-BD62-E0DFB8ECEDCC}" type="pres">
      <dgm:prSet presAssocID="{407AD2EF-735E-4854-88F5-4FF063B3A625}" presName="node" presStyleLbl="node1" presStyleIdx="0" presStyleCnt="3">
        <dgm:presLayoutVars>
          <dgm:bulletEnabled val="1"/>
        </dgm:presLayoutVars>
      </dgm:prSet>
      <dgm:spPr/>
      <dgm:t>
        <a:bodyPr/>
        <a:lstStyle/>
        <a:p>
          <a:endParaRPr lang="es-MX"/>
        </a:p>
      </dgm:t>
    </dgm:pt>
    <dgm:pt modelId="{4C143270-A89A-456B-9348-466330DABADD}" type="pres">
      <dgm:prSet presAssocID="{EB8F7915-EFD9-40BF-B99B-0E787EF55A68}" presName="parTrans" presStyleLbl="bgSibTrans2D1" presStyleIdx="1" presStyleCnt="3"/>
      <dgm:spPr/>
      <dgm:t>
        <a:bodyPr/>
        <a:lstStyle/>
        <a:p>
          <a:endParaRPr lang="es-MX"/>
        </a:p>
      </dgm:t>
    </dgm:pt>
    <dgm:pt modelId="{65A33C42-4615-4ACC-A9D7-871E3C1CEA7F}" type="pres">
      <dgm:prSet presAssocID="{EA592EB0-DDA2-47E9-9FF9-DAE28372DE57}" presName="node" presStyleLbl="node1" presStyleIdx="1" presStyleCnt="3">
        <dgm:presLayoutVars>
          <dgm:bulletEnabled val="1"/>
        </dgm:presLayoutVars>
      </dgm:prSet>
      <dgm:spPr/>
      <dgm:t>
        <a:bodyPr/>
        <a:lstStyle/>
        <a:p>
          <a:endParaRPr lang="es-MX"/>
        </a:p>
      </dgm:t>
    </dgm:pt>
    <dgm:pt modelId="{D36958B6-F49D-47EE-9E51-C9FA4D139CA8}" type="pres">
      <dgm:prSet presAssocID="{395EAFEE-9598-4BAF-8E30-715B645F596A}" presName="parTrans" presStyleLbl="bgSibTrans2D1" presStyleIdx="2" presStyleCnt="3"/>
      <dgm:spPr/>
      <dgm:t>
        <a:bodyPr/>
        <a:lstStyle/>
        <a:p>
          <a:endParaRPr lang="es-MX"/>
        </a:p>
      </dgm:t>
    </dgm:pt>
    <dgm:pt modelId="{B3C26EFC-E29B-422F-92A1-694D598FA74F}" type="pres">
      <dgm:prSet presAssocID="{800D4915-6ADA-4DB2-8CF2-23E0194A9ED4}" presName="node" presStyleLbl="node1" presStyleIdx="2" presStyleCnt="3">
        <dgm:presLayoutVars>
          <dgm:bulletEnabled val="1"/>
        </dgm:presLayoutVars>
      </dgm:prSet>
      <dgm:spPr/>
      <dgm:t>
        <a:bodyPr/>
        <a:lstStyle/>
        <a:p>
          <a:endParaRPr lang="es-MX"/>
        </a:p>
      </dgm:t>
    </dgm:pt>
  </dgm:ptLst>
  <dgm:cxnLst>
    <dgm:cxn modelId="{2575A490-6AE3-4903-8694-74CA15A96A2F}" type="presOf" srcId="{EA592EB0-DDA2-47E9-9FF9-DAE28372DE57}" destId="{65A33C42-4615-4ACC-A9D7-871E3C1CEA7F}" srcOrd="0" destOrd="0" presId="urn:microsoft.com/office/officeart/2005/8/layout/radial4"/>
    <dgm:cxn modelId="{D2CD3E97-6058-41D7-BDF4-AC5AA7057217}" type="presOf" srcId="{4493017D-82D3-406F-A13C-B025BB59BA33}" destId="{936D61C9-1109-4EC9-82F9-B2D4B1A74560}" srcOrd="0" destOrd="0" presId="urn:microsoft.com/office/officeart/2005/8/layout/radial4"/>
    <dgm:cxn modelId="{D9D8D7B7-5CE2-4C3C-9BCF-3378BAA94CF3}" srcId="{CC1F5394-6B9D-441F-BA00-6DD3EB5CE532}" destId="{EA592EB0-DDA2-47E9-9FF9-DAE28372DE57}" srcOrd="1" destOrd="0" parTransId="{EB8F7915-EFD9-40BF-B99B-0E787EF55A68}" sibTransId="{F3D888CB-137B-4225-8684-4004BBEA923D}"/>
    <dgm:cxn modelId="{6C7403B8-D17D-49BD-9BCC-D405E0A6CA24}" type="presOf" srcId="{407AD2EF-735E-4854-88F5-4FF063B3A625}" destId="{0C6606B6-AFE8-43B4-BD62-E0DFB8ECEDCC}" srcOrd="0" destOrd="0" presId="urn:microsoft.com/office/officeart/2005/8/layout/radial4"/>
    <dgm:cxn modelId="{E9001E34-E39B-48D7-9133-9EB5FCEC73AA}" srcId="{CC1F5394-6B9D-441F-BA00-6DD3EB5CE532}" destId="{800D4915-6ADA-4DB2-8CF2-23E0194A9ED4}" srcOrd="2" destOrd="0" parTransId="{395EAFEE-9598-4BAF-8E30-715B645F596A}" sibTransId="{C36D212D-2D71-4ED8-B0AC-9F32937C0684}"/>
    <dgm:cxn modelId="{8A77EC07-9147-436D-AAE3-9AA7C87AC099}" type="presOf" srcId="{EB8F7915-EFD9-40BF-B99B-0E787EF55A68}" destId="{4C143270-A89A-456B-9348-466330DABADD}" srcOrd="0" destOrd="0" presId="urn:microsoft.com/office/officeart/2005/8/layout/radial4"/>
    <dgm:cxn modelId="{86DC7408-EC84-4BEA-985C-E8E9C4182DA7}" type="presOf" srcId="{372CE24C-CFCA-44FE-859B-9A8216011F3F}" destId="{916EA40D-0266-4582-AE15-C5A35AE0B7B5}" srcOrd="0" destOrd="0" presId="urn:microsoft.com/office/officeart/2005/8/layout/radial4"/>
    <dgm:cxn modelId="{94B3FFCB-B288-47D0-88DB-C792788FE8A1}" type="presOf" srcId="{395EAFEE-9598-4BAF-8E30-715B645F596A}" destId="{D36958B6-F49D-47EE-9E51-C9FA4D139CA8}" srcOrd="0" destOrd="0" presId="urn:microsoft.com/office/officeart/2005/8/layout/radial4"/>
    <dgm:cxn modelId="{83F2E19C-EAFC-42F0-BE37-73EB584D05E4}" srcId="{CC1F5394-6B9D-441F-BA00-6DD3EB5CE532}" destId="{407AD2EF-735E-4854-88F5-4FF063B3A625}" srcOrd="0" destOrd="0" parTransId="{4493017D-82D3-406F-A13C-B025BB59BA33}" sibTransId="{B867360B-78FA-410C-96BA-761202FDF90B}"/>
    <dgm:cxn modelId="{9E9DFE02-27FF-4AE7-AA28-68DF13A28E3D}" srcId="{372CE24C-CFCA-44FE-859B-9A8216011F3F}" destId="{CC1F5394-6B9D-441F-BA00-6DD3EB5CE532}" srcOrd="0" destOrd="0" parTransId="{5251DAA9-FF88-479A-9C3D-1944BA0BE29E}" sibTransId="{61AFAE92-A353-4336-A034-316DE1CFCCC6}"/>
    <dgm:cxn modelId="{25DCCE59-5CAC-4D62-BE36-42F610C9FC24}" type="presOf" srcId="{800D4915-6ADA-4DB2-8CF2-23E0194A9ED4}" destId="{B3C26EFC-E29B-422F-92A1-694D598FA74F}" srcOrd="0" destOrd="0" presId="urn:microsoft.com/office/officeart/2005/8/layout/radial4"/>
    <dgm:cxn modelId="{58D070D1-E805-4FDB-84B6-B82BFAE30658}" type="presOf" srcId="{CC1F5394-6B9D-441F-BA00-6DD3EB5CE532}" destId="{B4A2CA76-40CE-4459-B812-49CB47FA5C47}" srcOrd="0" destOrd="0" presId="urn:microsoft.com/office/officeart/2005/8/layout/radial4"/>
    <dgm:cxn modelId="{D6A6D71D-ADEC-40D0-B8F9-9A60FE65EAA2}" type="presParOf" srcId="{916EA40D-0266-4582-AE15-C5A35AE0B7B5}" destId="{B4A2CA76-40CE-4459-B812-49CB47FA5C47}" srcOrd="0" destOrd="0" presId="urn:microsoft.com/office/officeart/2005/8/layout/radial4"/>
    <dgm:cxn modelId="{239F3298-05EA-4ACF-A8E3-933962FF29FB}" type="presParOf" srcId="{916EA40D-0266-4582-AE15-C5A35AE0B7B5}" destId="{936D61C9-1109-4EC9-82F9-B2D4B1A74560}" srcOrd="1" destOrd="0" presId="urn:microsoft.com/office/officeart/2005/8/layout/radial4"/>
    <dgm:cxn modelId="{D12ADF6B-1DA0-41BC-B9D5-7CD3902B5C8C}" type="presParOf" srcId="{916EA40D-0266-4582-AE15-C5A35AE0B7B5}" destId="{0C6606B6-AFE8-43B4-BD62-E0DFB8ECEDCC}" srcOrd="2" destOrd="0" presId="urn:microsoft.com/office/officeart/2005/8/layout/radial4"/>
    <dgm:cxn modelId="{850F0EC1-B2F9-4D24-A90F-089ABA6B79D8}" type="presParOf" srcId="{916EA40D-0266-4582-AE15-C5A35AE0B7B5}" destId="{4C143270-A89A-456B-9348-466330DABADD}" srcOrd="3" destOrd="0" presId="urn:microsoft.com/office/officeart/2005/8/layout/radial4"/>
    <dgm:cxn modelId="{B5B7AA4E-1996-41BB-A28B-E7D1716AAF3F}" type="presParOf" srcId="{916EA40D-0266-4582-AE15-C5A35AE0B7B5}" destId="{65A33C42-4615-4ACC-A9D7-871E3C1CEA7F}" srcOrd="4" destOrd="0" presId="urn:microsoft.com/office/officeart/2005/8/layout/radial4"/>
    <dgm:cxn modelId="{E8153BF2-B64C-4B2E-880A-02A62D99E10A}" type="presParOf" srcId="{916EA40D-0266-4582-AE15-C5A35AE0B7B5}" destId="{D36958B6-F49D-47EE-9E51-C9FA4D139CA8}" srcOrd="5" destOrd="0" presId="urn:microsoft.com/office/officeart/2005/8/layout/radial4"/>
    <dgm:cxn modelId="{8EFAD627-275C-4A4F-9AD3-CE65430B0BC2}" type="presParOf" srcId="{916EA40D-0266-4582-AE15-C5A35AE0B7B5}" destId="{B3C26EFC-E29B-422F-92A1-694D598FA74F}"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12D1CCD-2DA3-44AF-B2FD-8A45C0E373F0}" type="doc">
      <dgm:prSet loTypeId="urn:diagrams.loki3.com/BracketList+Icon" loCatId="list" qsTypeId="urn:microsoft.com/office/officeart/2005/8/quickstyle/3d1" qsCatId="3D" csTypeId="urn:microsoft.com/office/officeart/2005/8/colors/colorful3" csCatId="colorful" phldr="1"/>
      <dgm:spPr/>
      <dgm:t>
        <a:bodyPr/>
        <a:lstStyle/>
        <a:p>
          <a:endParaRPr lang="es-MX"/>
        </a:p>
      </dgm:t>
    </dgm:pt>
    <dgm:pt modelId="{3E646096-068F-43D1-B486-358B983B59DD}">
      <dgm:prSet phldrT="[Texto]" custT="1"/>
      <dgm:spPr/>
      <dgm:t>
        <a:bodyPr/>
        <a:lstStyle/>
        <a:p>
          <a:r>
            <a:rPr lang="es-MX" sz="1800" b="1" dirty="0" smtClean="0">
              <a:solidFill>
                <a:schemeClr val="tx1"/>
              </a:solidFill>
            </a:rPr>
            <a:t>La ciencia de la historia resuelve tres cuestionamientos fundamentales</a:t>
          </a:r>
          <a:endParaRPr lang="es-MX" sz="1800" b="1" dirty="0">
            <a:solidFill>
              <a:schemeClr val="tx1"/>
            </a:solidFill>
          </a:endParaRPr>
        </a:p>
      </dgm:t>
    </dgm:pt>
    <dgm:pt modelId="{9DF2FB2E-BA9F-41BA-BD76-C82704CBECC6}" type="parTrans" cxnId="{F1679E93-777C-4809-8689-260419DE7573}">
      <dgm:prSet/>
      <dgm:spPr/>
      <dgm:t>
        <a:bodyPr/>
        <a:lstStyle/>
        <a:p>
          <a:endParaRPr lang="es-MX" sz="1800" b="1">
            <a:solidFill>
              <a:schemeClr val="tx1"/>
            </a:solidFill>
          </a:endParaRPr>
        </a:p>
      </dgm:t>
    </dgm:pt>
    <dgm:pt modelId="{17A447E2-F4E5-4535-BF8B-0429E514C475}" type="sibTrans" cxnId="{F1679E93-777C-4809-8689-260419DE7573}">
      <dgm:prSet/>
      <dgm:spPr/>
      <dgm:t>
        <a:bodyPr/>
        <a:lstStyle/>
        <a:p>
          <a:endParaRPr lang="es-MX" sz="1800" b="1">
            <a:solidFill>
              <a:schemeClr val="tx1"/>
            </a:solidFill>
          </a:endParaRPr>
        </a:p>
      </dgm:t>
    </dgm:pt>
    <dgm:pt modelId="{D0DD0BBB-0853-4317-B542-98B69EB01834}">
      <dgm:prSet phldrT="[Texto]" custT="1"/>
      <dgm:spPr/>
      <dgm:t>
        <a:bodyPr/>
        <a:lstStyle/>
        <a:p>
          <a:r>
            <a:rPr lang="es-MX" sz="1800" b="1" smtClean="0">
              <a:solidFill>
                <a:schemeClr val="tx1"/>
              </a:solidFill>
            </a:rPr>
            <a:t>El conocimiento de los hechos</a:t>
          </a:r>
          <a:endParaRPr lang="es-MX" sz="1800" b="1" dirty="0">
            <a:solidFill>
              <a:schemeClr val="tx1"/>
            </a:solidFill>
          </a:endParaRPr>
        </a:p>
      </dgm:t>
    </dgm:pt>
    <dgm:pt modelId="{67C9EA06-3372-49EA-8BDF-CFC0BEA24E2E}" type="parTrans" cxnId="{69205F88-0C4E-4B36-A49B-BA9853716F6B}">
      <dgm:prSet/>
      <dgm:spPr/>
      <dgm:t>
        <a:bodyPr/>
        <a:lstStyle/>
        <a:p>
          <a:endParaRPr lang="es-MX" sz="1800" b="1">
            <a:solidFill>
              <a:schemeClr val="tx1"/>
            </a:solidFill>
          </a:endParaRPr>
        </a:p>
      </dgm:t>
    </dgm:pt>
    <dgm:pt modelId="{27AD1776-7724-43E2-AF38-E109F2652D45}" type="sibTrans" cxnId="{69205F88-0C4E-4B36-A49B-BA9853716F6B}">
      <dgm:prSet/>
      <dgm:spPr/>
      <dgm:t>
        <a:bodyPr/>
        <a:lstStyle/>
        <a:p>
          <a:endParaRPr lang="es-MX" sz="1800" b="1">
            <a:solidFill>
              <a:schemeClr val="tx1"/>
            </a:solidFill>
          </a:endParaRPr>
        </a:p>
      </dgm:t>
    </dgm:pt>
    <dgm:pt modelId="{D7CFDC07-BDDF-45BA-82E6-ACEC689EDE89}">
      <dgm:prSet phldrT="[Texto]" custT="1"/>
      <dgm:spPr/>
      <dgm:t>
        <a:bodyPr/>
        <a:lstStyle/>
        <a:p>
          <a:r>
            <a:rPr lang="es-MX" sz="1800" b="1" dirty="0" smtClean="0">
              <a:solidFill>
                <a:schemeClr val="tx1"/>
              </a:solidFill>
            </a:rPr>
            <a:t>Para ello se vale, respectivamente de tres</a:t>
          </a:r>
          <a:endParaRPr lang="es-MX" sz="1800" b="1" dirty="0">
            <a:solidFill>
              <a:schemeClr val="tx1"/>
            </a:solidFill>
          </a:endParaRPr>
        </a:p>
      </dgm:t>
    </dgm:pt>
    <dgm:pt modelId="{50CEDA66-24BA-428C-9C7B-3AA724E1C827}" type="parTrans" cxnId="{ADAB57AF-7AFE-470A-8956-5B28565AD1EF}">
      <dgm:prSet/>
      <dgm:spPr/>
      <dgm:t>
        <a:bodyPr/>
        <a:lstStyle/>
        <a:p>
          <a:endParaRPr lang="es-MX" sz="1800" b="1">
            <a:solidFill>
              <a:schemeClr val="tx1"/>
            </a:solidFill>
          </a:endParaRPr>
        </a:p>
      </dgm:t>
    </dgm:pt>
    <dgm:pt modelId="{00340934-74E5-4253-8222-AD6994CBA374}" type="sibTrans" cxnId="{ADAB57AF-7AFE-470A-8956-5B28565AD1EF}">
      <dgm:prSet/>
      <dgm:spPr/>
      <dgm:t>
        <a:bodyPr/>
        <a:lstStyle/>
        <a:p>
          <a:endParaRPr lang="es-MX" sz="1800" b="1">
            <a:solidFill>
              <a:schemeClr val="tx1"/>
            </a:solidFill>
          </a:endParaRPr>
        </a:p>
      </dgm:t>
    </dgm:pt>
    <dgm:pt modelId="{212D4D1D-8CC0-45FB-99F9-F7DFD8EB680A}">
      <dgm:prSet phldrT="[Texto]" custT="1"/>
      <dgm:spPr/>
      <dgm:t>
        <a:bodyPr/>
        <a:lstStyle/>
        <a:p>
          <a:r>
            <a:rPr lang="es-MX" sz="1800" b="1" smtClean="0">
              <a:solidFill>
                <a:schemeClr val="tx1"/>
              </a:solidFill>
            </a:rPr>
            <a:t>Investigación</a:t>
          </a:r>
          <a:endParaRPr lang="es-MX" sz="1800" b="1" dirty="0">
            <a:solidFill>
              <a:schemeClr val="tx1"/>
            </a:solidFill>
          </a:endParaRPr>
        </a:p>
      </dgm:t>
    </dgm:pt>
    <dgm:pt modelId="{80E00F74-F0C4-478A-A49B-4A489C6F64F8}" type="parTrans" cxnId="{AEAD5884-17A8-47B2-9A4D-32FF3EB3FF28}">
      <dgm:prSet/>
      <dgm:spPr/>
      <dgm:t>
        <a:bodyPr/>
        <a:lstStyle/>
        <a:p>
          <a:endParaRPr lang="es-MX" sz="1800" b="1">
            <a:solidFill>
              <a:schemeClr val="tx1"/>
            </a:solidFill>
          </a:endParaRPr>
        </a:p>
      </dgm:t>
    </dgm:pt>
    <dgm:pt modelId="{1B942DAB-AE52-4B95-A75D-DAC318250B09}" type="sibTrans" cxnId="{AEAD5884-17A8-47B2-9A4D-32FF3EB3FF28}">
      <dgm:prSet/>
      <dgm:spPr/>
      <dgm:t>
        <a:bodyPr/>
        <a:lstStyle/>
        <a:p>
          <a:endParaRPr lang="es-MX" sz="1800" b="1">
            <a:solidFill>
              <a:schemeClr val="tx1"/>
            </a:solidFill>
          </a:endParaRPr>
        </a:p>
      </dgm:t>
    </dgm:pt>
    <dgm:pt modelId="{F933E38B-D66C-4F64-B9D9-E75958790365}">
      <dgm:prSet phldrT="[Texto]" custT="1"/>
      <dgm:spPr/>
      <dgm:t>
        <a:bodyPr/>
        <a:lstStyle/>
        <a:p>
          <a:r>
            <a:rPr lang="es-MX" sz="1800" b="1" dirty="0" smtClean="0">
              <a:solidFill>
                <a:schemeClr val="tx1"/>
              </a:solidFill>
            </a:rPr>
            <a:t>La reconstrucción del pretérito de la sociedad</a:t>
          </a:r>
          <a:endParaRPr lang="es-MX" sz="1800" b="1" dirty="0">
            <a:solidFill>
              <a:schemeClr val="tx1"/>
            </a:solidFill>
          </a:endParaRPr>
        </a:p>
      </dgm:t>
    </dgm:pt>
    <dgm:pt modelId="{CCBAF09F-A767-46F7-ACFA-E6B1ECC0D16A}" type="parTrans" cxnId="{279476A0-E90A-470D-81DD-92763AB38EC2}">
      <dgm:prSet/>
      <dgm:spPr/>
      <dgm:t>
        <a:bodyPr/>
        <a:lstStyle/>
        <a:p>
          <a:endParaRPr lang="es-MX" sz="1800" b="1">
            <a:solidFill>
              <a:schemeClr val="tx1"/>
            </a:solidFill>
          </a:endParaRPr>
        </a:p>
      </dgm:t>
    </dgm:pt>
    <dgm:pt modelId="{B8B5ED90-2A93-4818-85F2-0821D563F7ED}" type="sibTrans" cxnId="{279476A0-E90A-470D-81DD-92763AB38EC2}">
      <dgm:prSet/>
      <dgm:spPr/>
      <dgm:t>
        <a:bodyPr/>
        <a:lstStyle/>
        <a:p>
          <a:endParaRPr lang="es-MX" sz="1800" b="1">
            <a:solidFill>
              <a:schemeClr val="tx1"/>
            </a:solidFill>
          </a:endParaRPr>
        </a:p>
      </dgm:t>
    </dgm:pt>
    <dgm:pt modelId="{67A4D34B-8286-4BCD-BE0B-56DFDC25E959}">
      <dgm:prSet phldrT="[Texto]" custT="1"/>
      <dgm:spPr/>
      <dgm:t>
        <a:bodyPr/>
        <a:lstStyle/>
        <a:p>
          <a:r>
            <a:rPr lang="es-MX" sz="1800" b="1" smtClean="0">
              <a:solidFill>
                <a:schemeClr val="tx1"/>
              </a:solidFill>
            </a:rPr>
            <a:t>No repetir los errores del pasado</a:t>
          </a:r>
          <a:endParaRPr lang="es-MX" sz="1800" b="1" dirty="0">
            <a:solidFill>
              <a:schemeClr val="tx1"/>
            </a:solidFill>
          </a:endParaRPr>
        </a:p>
      </dgm:t>
    </dgm:pt>
    <dgm:pt modelId="{00512634-03E0-451C-A1CE-A0B2C1B19B91}" type="parTrans" cxnId="{FF04A64F-CBAF-4CF5-AAF8-0BC629A64B30}">
      <dgm:prSet/>
      <dgm:spPr/>
      <dgm:t>
        <a:bodyPr/>
        <a:lstStyle/>
        <a:p>
          <a:endParaRPr lang="es-MX" sz="1800" b="1">
            <a:solidFill>
              <a:schemeClr val="tx1"/>
            </a:solidFill>
          </a:endParaRPr>
        </a:p>
      </dgm:t>
    </dgm:pt>
    <dgm:pt modelId="{223ABD6B-7E8B-465B-8C7E-D1E3B570E80D}" type="sibTrans" cxnId="{FF04A64F-CBAF-4CF5-AAF8-0BC629A64B30}">
      <dgm:prSet/>
      <dgm:spPr/>
      <dgm:t>
        <a:bodyPr/>
        <a:lstStyle/>
        <a:p>
          <a:endParaRPr lang="es-MX" sz="1800" b="1">
            <a:solidFill>
              <a:schemeClr val="tx1"/>
            </a:solidFill>
          </a:endParaRPr>
        </a:p>
      </dgm:t>
    </dgm:pt>
    <dgm:pt modelId="{032DDA51-19FD-448D-A1A1-E1C01ABB54B8}">
      <dgm:prSet phldrT="[Texto]" custT="1"/>
      <dgm:spPr/>
      <dgm:t>
        <a:bodyPr/>
        <a:lstStyle/>
        <a:p>
          <a:r>
            <a:rPr lang="es-MX" sz="1800" b="1" smtClean="0">
              <a:solidFill>
                <a:schemeClr val="tx1"/>
              </a:solidFill>
            </a:rPr>
            <a:t>Critica</a:t>
          </a:r>
          <a:endParaRPr lang="es-MX" sz="1800" b="1" dirty="0">
            <a:solidFill>
              <a:schemeClr val="tx1"/>
            </a:solidFill>
          </a:endParaRPr>
        </a:p>
      </dgm:t>
    </dgm:pt>
    <dgm:pt modelId="{F511213F-7ECC-4AC4-BA5D-8493A4524523}" type="parTrans" cxnId="{1BABABAC-5918-4362-BD13-9C18AD8CFCA8}">
      <dgm:prSet/>
      <dgm:spPr/>
      <dgm:t>
        <a:bodyPr/>
        <a:lstStyle/>
        <a:p>
          <a:endParaRPr lang="es-MX" sz="1800" b="1">
            <a:solidFill>
              <a:schemeClr val="tx1"/>
            </a:solidFill>
          </a:endParaRPr>
        </a:p>
      </dgm:t>
    </dgm:pt>
    <dgm:pt modelId="{BA265D8F-7014-4169-84EF-4A871D639554}" type="sibTrans" cxnId="{1BABABAC-5918-4362-BD13-9C18AD8CFCA8}">
      <dgm:prSet/>
      <dgm:spPr/>
      <dgm:t>
        <a:bodyPr/>
        <a:lstStyle/>
        <a:p>
          <a:endParaRPr lang="es-MX" sz="1800" b="1">
            <a:solidFill>
              <a:schemeClr val="tx1"/>
            </a:solidFill>
          </a:endParaRPr>
        </a:p>
      </dgm:t>
    </dgm:pt>
    <dgm:pt modelId="{2BA7604A-5250-4E58-A121-A3C4439A08DB}">
      <dgm:prSet phldrT="[Texto]" custT="1"/>
      <dgm:spPr/>
      <dgm:t>
        <a:bodyPr/>
        <a:lstStyle/>
        <a:p>
          <a:r>
            <a:rPr lang="es-MX" sz="1800" b="1" smtClean="0">
              <a:solidFill>
                <a:schemeClr val="tx1"/>
              </a:solidFill>
            </a:rPr>
            <a:t>La historiografía, se encarga de analizar como se ha dado, a lo largo de los años históricos por el hombre</a:t>
          </a:r>
          <a:endParaRPr lang="es-MX" sz="1800" b="1" dirty="0">
            <a:solidFill>
              <a:schemeClr val="tx1"/>
            </a:solidFill>
          </a:endParaRPr>
        </a:p>
      </dgm:t>
    </dgm:pt>
    <dgm:pt modelId="{03E98E01-7EAA-46A4-8F60-95A4DC6D79F0}" type="parTrans" cxnId="{A361C7BC-9977-48A1-9B31-1B3FB568F974}">
      <dgm:prSet/>
      <dgm:spPr/>
      <dgm:t>
        <a:bodyPr/>
        <a:lstStyle/>
        <a:p>
          <a:endParaRPr lang="es-MX" sz="1800" b="1">
            <a:solidFill>
              <a:schemeClr val="tx1"/>
            </a:solidFill>
          </a:endParaRPr>
        </a:p>
      </dgm:t>
    </dgm:pt>
    <dgm:pt modelId="{4331278E-A43E-4CC0-A2D3-34B81B217F61}" type="sibTrans" cxnId="{A361C7BC-9977-48A1-9B31-1B3FB568F974}">
      <dgm:prSet/>
      <dgm:spPr/>
      <dgm:t>
        <a:bodyPr/>
        <a:lstStyle/>
        <a:p>
          <a:endParaRPr lang="es-MX" sz="1800" b="1">
            <a:solidFill>
              <a:schemeClr val="tx1"/>
            </a:solidFill>
          </a:endParaRPr>
        </a:p>
      </dgm:t>
    </dgm:pt>
    <dgm:pt modelId="{E554971E-3B53-4206-A478-823FFC9E5DC1}" type="pres">
      <dgm:prSet presAssocID="{012D1CCD-2DA3-44AF-B2FD-8A45C0E373F0}" presName="Name0" presStyleCnt="0">
        <dgm:presLayoutVars>
          <dgm:dir/>
          <dgm:animLvl val="lvl"/>
          <dgm:resizeHandles val="exact"/>
        </dgm:presLayoutVars>
      </dgm:prSet>
      <dgm:spPr/>
      <dgm:t>
        <a:bodyPr/>
        <a:lstStyle/>
        <a:p>
          <a:endParaRPr lang="es-MX"/>
        </a:p>
      </dgm:t>
    </dgm:pt>
    <dgm:pt modelId="{218BEC19-DE0E-49FF-B5B6-C8AB54077C34}" type="pres">
      <dgm:prSet presAssocID="{3E646096-068F-43D1-B486-358B983B59DD}" presName="linNode" presStyleCnt="0"/>
      <dgm:spPr/>
    </dgm:pt>
    <dgm:pt modelId="{F9FF41E0-7BFE-411B-A292-3B6873BDB6A5}" type="pres">
      <dgm:prSet presAssocID="{3E646096-068F-43D1-B486-358B983B59DD}" presName="parTx" presStyleLbl="revTx" presStyleIdx="0" presStyleCnt="2">
        <dgm:presLayoutVars>
          <dgm:chMax val="1"/>
          <dgm:bulletEnabled val="1"/>
        </dgm:presLayoutVars>
      </dgm:prSet>
      <dgm:spPr/>
      <dgm:t>
        <a:bodyPr/>
        <a:lstStyle/>
        <a:p>
          <a:endParaRPr lang="es-MX"/>
        </a:p>
      </dgm:t>
    </dgm:pt>
    <dgm:pt modelId="{3A19636B-EF3F-4454-B5DC-89A1ED0D690B}" type="pres">
      <dgm:prSet presAssocID="{3E646096-068F-43D1-B486-358B983B59DD}" presName="bracket" presStyleLbl="parChTrans1D1" presStyleIdx="0" presStyleCnt="2"/>
      <dgm:spPr/>
    </dgm:pt>
    <dgm:pt modelId="{82B39174-D542-474D-988A-AF96A484730C}" type="pres">
      <dgm:prSet presAssocID="{3E646096-068F-43D1-B486-358B983B59DD}" presName="spH" presStyleCnt="0"/>
      <dgm:spPr/>
    </dgm:pt>
    <dgm:pt modelId="{ABD5E495-5C6F-4BA0-A3B4-4EC59BE92E97}" type="pres">
      <dgm:prSet presAssocID="{3E646096-068F-43D1-B486-358B983B59DD}" presName="desTx" presStyleLbl="node1" presStyleIdx="0" presStyleCnt="2">
        <dgm:presLayoutVars>
          <dgm:bulletEnabled val="1"/>
        </dgm:presLayoutVars>
      </dgm:prSet>
      <dgm:spPr/>
      <dgm:t>
        <a:bodyPr/>
        <a:lstStyle/>
        <a:p>
          <a:endParaRPr lang="es-MX"/>
        </a:p>
      </dgm:t>
    </dgm:pt>
    <dgm:pt modelId="{6F8AF83C-35C6-43DF-8591-2521D4E8FE8E}" type="pres">
      <dgm:prSet presAssocID="{17A447E2-F4E5-4535-BF8B-0429E514C475}" presName="spV" presStyleCnt="0"/>
      <dgm:spPr/>
    </dgm:pt>
    <dgm:pt modelId="{ED859808-A0E4-48C2-A4A6-BCD5D696AB0F}" type="pres">
      <dgm:prSet presAssocID="{D7CFDC07-BDDF-45BA-82E6-ACEC689EDE89}" presName="linNode" presStyleCnt="0"/>
      <dgm:spPr/>
    </dgm:pt>
    <dgm:pt modelId="{3A28D2DF-D91E-46FA-8978-5A0CBBB9350D}" type="pres">
      <dgm:prSet presAssocID="{D7CFDC07-BDDF-45BA-82E6-ACEC689EDE89}" presName="parTx" presStyleLbl="revTx" presStyleIdx="1" presStyleCnt="2" custScaleX="110765">
        <dgm:presLayoutVars>
          <dgm:chMax val="1"/>
          <dgm:bulletEnabled val="1"/>
        </dgm:presLayoutVars>
      </dgm:prSet>
      <dgm:spPr/>
      <dgm:t>
        <a:bodyPr/>
        <a:lstStyle/>
        <a:p>
          <a:endParaRPr lang="es-MX"/>
        </a:p>
      </dgm:t>
    </dgm:pt>
    <dgm:pt modelId="{C69CAAC9-30AA-4743-879E-8B1D4682CD02}" type="pres">
      <dgm:prSet presAssocID="{D7CFDC07-BDDF-45BA-82E6-ACEC689EDE89}" presName="bracket" presStyleLbl="parChTrans1D1" presStyleIdx="1" presStyleCnt="2"/>
      <dgm:spPr/>
    </dgm:pt>
    <dgm:pt modelId="{490488F6-DEF1-43FF-9171-C1771743EB11}" type="pres">
      <dgm:prSet presAssocID="{D7CFDC07-BDDF-45BA-82E6-ACEC689EDE89}" presName="spH" presStyleCnt="0"/>
      <dgm:spPr/>
    </dgm:pt>
    <dgm:pt modelId="{ADFD0573-9F4A-4DF5-B606-0A24BD9E4CE3}" type="pres">
      <dgm:prSet presAssocID="{D7CFDC07-BDDF-45BA-82E6-ACEC689EDE89}" presName="desTx" presStyleLbl="node1" presStyleIdx="1" presStyleCnt="2">
        <dgm:presLayoutVars>
          <dgm:bulletEnabled val="1"/>
        </dgm:presLayoutVars>
      </dgm:prSet>
      <dgm:spPr/>
      <dgm:t>
        <a:bodyPr/>
        <a:lstStyle/>
        <a:p>
          <a:endParaRPr lang="es-MX"/>
        </a:p>
      </dgm:t>
    </dgm:pt>
  </dgm:ptLst>
  <dgm:cxnLst>
    <dgm:cxn modelId="{FF04A64F-CBAF-4CF5-AAF8-0BC629A64B30}" srcId="{3E646096-068F-43D1-B486-358B983B59DD}" destId="{67A4D34B-8286-4BCD-BE0B-56DFDC25E959}" srcOrd="2" destOrd="0" parTransId="{00512634-03E0-451C-A1CE-A0B2C1B19B91}" sibTransId="{223ABD6B-7E8B-465B-8C7E-D1E3B570E80D}"/>
    <dgm:cxn modelId="{834460F4-CFCD-4FD1-9915-527412878334}" type="presOf" srcId="{D7CFDC07-BDDF-45BA-82E6-ACEC689EDE89}" destId="{3A28D2DF-D91E-46FA-8978-5A0CBBB9350D}" srcOrd="0" destOrd="0" presId="urn:diagrams.loki3.com/BracketList+Icon"/>
    <dgm:cxn modelId="{69205F88-0C4E-4B36-A49B-BA9853716F6B}" srcId="{3E646096-068F-43D1-B486-358B983B59DD}" destId="{D0DD0BBB-0853-4317-B542-98B69EB01834}" srcOrd="0" destOrd="0" parTransId="{67C9EA06-3372-49EA-8BDF-CFC0BEA24E2E}" sibTransId="{27AD1776-7724-43E2-AF38-E109F2652D45}"/>
    <dgm:cxn modelId="{64383BE5-619D-4CD7-A945-45C7F11615EB}" type="presOf" srcId="{032DDA51-19FD-448D-A1A1-E1C01ABB54B8}" destId="{ADFD0573-9F4A-4DF5-B606-0A24BD9E4CE3}" srcOrd="0" destOrd="1" presId="urn:diagrams.loki3.com/BracketList+Icon"/>
    <dgm:cxn modelId="{A5A130B4-A521-461E-963C-7FB81BE6F283}" type="presOf" srcId="{3E646096-068F-43D1-B486-358B983B59DD}" destId="{F9FF41E0-7BFE-411B-A292-3B6873BDB6A5}" srcOrd="0" destOrd="0" presId="urn:diagrams.loki3.com/BracketList+Icon"/>
    <dgm:cxn modelId="{FE071EE4-065B-44BE-9300-F90DA202E54D}" type="presOf" srcId="{D0DD0BBB-0853-4317-B542-98B69EB01834}" destId="{ABD5E495-5C6F-4BA0-A3B4-4EC59BE92E97}" srcOrd="0" destOrd="0" presId="urn:diagrams.loki3.com/BracketList+Icon"/>
    <dgm:cxn modelId="{DC6A046F-AA5C-456F-A953-94B85C4D26EB}" type="presOf" srcId="{F933E38B-D66C-4F64-B9D9-E75958790365}" destId="{ABD5E495-5C6F-4BA0-A3B4-4EC59BE92E97}" srcOrd="0" destOrd="1" presId="urn:diagrams.loki3.com/BracketList+Icon"/>
    <dgm:cxn modelId="{9BC8C57B-7E53-470A-8691-3B08E5EB3CF9}" type="presOf" srcId="{67A4D34B-8286-4BCD-BE0B-56DFDC25E959}" destId="{ABD5E495-5C6F-4BA0-A3B4-4EC59BE92E97}" srcOrd="0" destOrd="2" presId="urn:diagrams.loki3.com/BracketList+Icon"/>
    <dgm:cxn modelId="{AEAD5884-17A8-47B2-9A4D-32FF3EB3FF28}" srcId="{D7CFDC07-BDDF-45BA-82E6-ACEC689EDE89}" destId="{212D4D1D-8CC0-45FB-99F9-F7DFD8EB680A}" srcOrd="0" destOrd="0" parTransId="{80E00F74-F0C4-478A-A49B-4A489C6F64F8}" sibTransId="{1B942DAB-AE52-4B95-A75D-DAC318250B09}"/>
    <dgm:cxn modelId="{279476A0-E90A-470D-81DD-92763AB38EC2}" srcId="{3E646096-068F-43D1-B486-358B983B59DD}" destId="{F933E38B-D66C-4F64-B9D9-E75958790365}" srcOrd="1" destOrd="0" parTransId="{CCBAF09F-A767-46F7-ACFA-E6B1ECC0D16A}" sibTransId="{B8B5ED90-2A93-4818-85F2-0821D563F7ED}"/>
    <dgm:cxn modelId="{ADAB57AF-7AFE-470A-8956-5B28565AD1EF}" srcId="{012D1CCD-2DA3-44AF-B2FD-8A45C0E373F0}" destId="{D7CFDC07-BDDF-45BA-82E6-ACEC689EDE89}" srcOrd="1" destOrd="0" parTransId="{50CEDA66-24BA-428C-9C7B-3AA724E1C827}" sibTransId="{00340934-74E5-4253-8222-AD6994CBA374}"/>
    <dgm:cxn modelId="{C4EF14FF-114F-419F-9A54-2325646D277C}" type="presOf" srcId="{2BA7604A-5250-4E58-A121-A3C4439A08DB}" destId="{ADFD0573-9F4A-4DF5-B606-0A24BD9E4CE3}" srcOrd="0" destOrd="2" presId="urn:diagrams.loki3.com/BracketList+Icon"/>
    <dgm:cxn modelId="{A361C7BC-9977-48A1-9B31-1B3FB568F974}" srcId="{D7CFDC07-BDDF-45BA-82E6-ACEC689EDE89}" destId="{2BA7604A-5250-4E58-A121-A3C4439A08DB}" srcOrd="2" destOrd="0" parTransId="{03E98E01-7EAA-46A4-8F60-95A4DC6D79F0}" sibTransId="{4331278E-A43E-4CC0-A2D3-34B81B217F61}"/>
    <dgm:cxn modelId="{F1679E93-777C-4809-8689-260419DE7573}" srcId="{012D1CCD-2DA3-44AF-B2FD-8A45C0E373F0}" destId="{3E646096-068F-43D1-B486-358B983B59DD}" srcOrd="0" destOrd="0" parTransId="{9DF2FB2E-BA9F-41BA-BD76-C82704CBECC6}" sibTransId="{17A447E2-F4E5-4535-BF8B-0429E514C475}"/>
    <dgm:cxn modelId="{072895E5-2D48-4DC4-B469-7FD47CDF8A79}" type="presOf" srcId="{012D1CCD-2DA3-44AF-B2FD-8A45C0E373F0}" destId="{E554971E-3B53-4206-A478-823FFC9E5DC1}" srcOrd="0" destOrd="0" presId="urn:diagrams.loki3.com/BracketList+Icon"/>
    <dgm:cxn modelId="{1BABABAC-5918-4362-BD13-9C18AD8CFCA8}" srcId="{D7CFDC07-BDDF-45BA-82E6-ACEC689EDE89}" destId="{032DDA51-19FD-448D-A1A1-E1C01ABB54B8}" srcOrd="1" destOrd="0" parTransId="{F511213F-7ECC-4AC4-BA5D-8493A4524523}" sibTransId="{BA265D8F-7014-4169-84EF-4A871D639554}"/>
    <dgm:cxn modelId="{A0292B53-A523-45CE-874B-603717C38506}" type="presOf" srcId="{212D4D1D-8CC0-45FB-99F9-F7DFD8EB680A}" destId="{ADFD0573-9F4A-4DF5-B606-0A24BD9E4CE3}" srcOrd="0" destOrd="0" presId="urn:diagrams.loki3.com/BracketList+Icon"/>
    <dgm:cxn modelId="{2D94740D-BCE6-4CB6-A37D-EE99AE5790D9}" type="presParOf" srcId="{E554971E-3B53-4206-A478-823FFC9E5DC1}" destId="{218BEC19-DE0E-49FF-B5B6-C8AB54077C34}" srcOrd="0" destOrd="0" presId="urn:diagrams.loki3.com/BracketList+Icon"/>
    <dgm:cxn modelId="{9B814948-9912-42C7-ACA5-BCCCC050AC7F}" type="presParOf" srcId="{218BEC19-DE0E-49FF-B5B6-C8AB54077C34}" destId="{F9FF41E0-7BFE-411B-A292-3B6873BDB6A5}" srcOrd="0" destOrd="0" presId="urn:diagrams.loki3.com/BracketList+Icon"/>
    <dgm:cxn modelId="{76F9EFFC-4C7A-47EE-B265-0BA6A14921D3}" type="presParOf" srcId="{218BEC19-DE0E-49FF-B5B6-C8AB54077C34}" destId="{3A19636B-EF3F-4454-B5DC-89A1ED0D690B}" srcOrd="1" destOrd="0" presId="urn:diagrams.loki3.com/BracketList+Icon"/>
    <dgm:cxn modelId="{F691F88C-0F3F-4F18-B713-50D31EE006F7}" type="presParOf" srcId="{218BEC19-DE0E-49FF-B5B6-C8AB54077C34}" destId="{82B39174-D542-474D-988A-AF96A484730C}" srcOrd="2" destOrd="0" presId="urn:diagrams.loki3.com/BracketList+Icon"/>
    <dgm:cxn modelId="{DFB22A0C-64D5-4207-AEAE-CC425E8B1461}" type="presParOf" srcId="{218BEC19-DE0E-49FF-B5B6-C8AB54077C34}" destId="{ABD5E495-5C6F-4BA0-A3B4-4EC59BE92E97}" srcOrd="3" destOrd="0" presId="urn:diagrams.loki3.com/BracketList+Icon"/>
    <dgm:cxn modelId="{871D8FEE-5A6E-41B2-8FE9-3092CD650121}" type="presParOf" srcId="{E554971E-3B53-4206-A478-823FFC9E5DC1}" destId="{6F8AF83C-35C6-43DF-8591-2521D4E8FE8E}" srcOrd="1" destOrd="0" presId="urn:diagrams.loki3.com/BracketList+Icon"/>
    <dgm:cxn modelId="{75799FE4-8C01-4A0B-B358-6898327242AF}" type="presParOf" srcId="{E554971E-3B53-4206-A478-823FFC9E5DC1}" destId="{ED859808-A0E4-48C2-A4A6-BCD5D696AB0F}" srcOrd="2" destOrd="0" presId="urn:diagrams.loki3.com/BracketList+Icon"/>
    <dgm:cxn modelId="{9073DD8A-1C3F-4536-94D2-E285FC5BABEA}" type="presParOf" srcId="{ED859808-A0E4-48C2-A4A6-BCD5D696AB0F}" destId="{3A28D2DF-D91E-46FA-8978-5A0CBBB9350D}" srcOrd="0" destOrd="0" presId="urn:diagrams.loki3.com/BracketList+Icon"/>
    <dgm:cxn modelId="{8A934F8E-286C-4AE1-B624-6A8B352B4B58}" type="presParOf" srcId="{ED859808-A0E4-48C2-A4A6-BCD5D696AB0F}" destId="{C69CAAC9-30AA-4743-879E-8B1D4682CD02}" srcOrd="1" destOrd="0" presId="urn:diagrams.loki3.com/BracketList+Icon"/>
    <dgm:cxn modelId="{6E3E86DF-9CA7-4920-97CF-40A197A6F159}" type="presParOf" srcId="{ED859808-A0E4-48C2-A4A6-BCD5D696AB0F}" destId="{490488F6-DEF1-43FF-9171-C1771743EB11}" srcOrd="2" destOrd="0" presId="urn:diagrams.loki3.com/BracketList+Icon"/>
    <dgm:cxn modelId="{0024DE8C-88BE-4829-B7F0-FD0154C5436C}" type="presParOf" srcId="{ED859808-A0E4-48C2-A4A6-BCD5D696AB0F}" destId="{ADFD0573-9F4A-4DF5-B606-0A24BD9E4CE3}" srcOrd="3" destOrd="0" presId="urn:diagrams.loki3.com/BracketLis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79AEC-62B9-4EF1-B2C5-871BADC2D9D6}">
      <dsp:nvSpPr>
        <dsp:cNvPr id="0" name=""/>
        <dsp:cNvSpPr/>
      </dsp:nvSpPr>
      <dsp:spPr>
        <a:xfrm>
          <a:off x="967615" y="543876"/>
          <a:ext cx="8732690" cy="272896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842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Cristóbal Colon navegante y descubridor, tal vez de origen genovés, al servicio de la Corona de Castilla, elabora un plan para ir a las indias, por lo que; Recurre al rey de España solicitando su protección para realizar los viajes, quien presentará el proyecto a sus consultores, pero como éste no presenta ventaja alguna para el reino, </a:t>
          </a:r>
          <a:r>
            <a:rPr lang="es-ES" sz="1600" b="1" kern="1200" smtClean="0"/>
            <a:t>es rechazado,</a:t>
          </a:r>
        </a:p>
        <a:p>
          <a:pPr lvl="0" algn="l" defTabSz="711200">
            <a:lnSpc>
              <a:spcPct val="90000"/>
            </a:lnSpc>
            <a:spcBef>
              <a:spcPct val="0"/>
            </a:spcBef>
            <a:spcAft>
              <a:spcPct val="35000"/>
            </a:spcAft>
          </a:pPr>
          <a:r>
            <a:rPr lang="es-ES" sz="1600" b="1" kern="1200" smtClean="0"/>
            <a:t> Colón firma un convenio el 17 de abril de 1492, obteniendo de la Corona de Castilla la concesión del título de Almirante del Mar Océano.</a:t>
          </a:r>
          <a:endParaRPr lang="es-MX" sz="1600" b="1" kern="1200" dirty="0"/>
        </a:p>
      </dsp:txBody>
      <dsp:txXfrm>
        <a:off x="967615" y="543876"/>
        <a:ext cx="8732690" cy="2728965"/>
      </dsp:txXfrm>
    </dsp:sp>
    <dsp:sp modelId="{E9A9517C-A6A3-455B-9F71-5F778BEBF529}">
      <dsp:nvSpPr>
        <dsp:cNvPr id="0" name=""/>
        <dsp:cNvSpPr/>
      </dsp:nvSpPr>
      <dsp:spPr>
        <a:xfrm>
          <a:off x="603753" y="149692"/>
          <a:ext cx="1910276" cy="2865414"/>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43913F-BE83-4632-9809-D85D2E051C71}">
      <dsp:nvSpPr>
        <dsp:cNvPr id="0" name=""/>
        <dsp:cNvSpPr/>
      </dsp:nvSpPr>
      <dsp:spPr>
        <a:xfrm>
          <a:off x="967615" y="3979341"/>
          <a:ext cx="8732690" cy="2728965"/>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8420" tIns="60960" rIns="60960" bIns="60960" numCol="1" spcCol="1270" anchor="ctr" anchorCtr="0">
          <a:noAutofit/>
        </a:bodyPr>
        <a:lstStyle/>
        <a:p>
          <a:pPr lvl="0" algn="l" defTabSz="711200">
            <a:lnSpc>
              <a:spcPct val="90000"/>
            </a:lnSpc>
            <a:spcBef>
              <a:spcPct val="0"/>
            </a:spcBef>
            <a:spcAft>
              <a:spcPct val="35000"/>
            </a:spcAft>
          </a:pPr>
          <a:r>
            <a:rPr lang="es-ES" sz="1600" b="1" kern="1200" dirty="0" smtClean="0"/>
            <a:t>La expedición comandada por el Almirante Cristóbal Colón, parte del Puerto de Palos el 3 de agosto de 1492, en tres carabelas: La Niña (capitaneada por Vicente Yánez Pinzón), La Pinta (gobernada por Martín Alonso Pinzón) y a la cabeza: La Santa María, con Cristóbal Colón. </a:t>
          </a:r>
          <a:endParaRPr lang="es-MX" sz="1600" b="1" kern="1200" dirty="0"/>
        </a:p>
      </dsp:txBody>
      <dsp:txXfrm>
        <a:off x="967615" y="3979341"/>
        <a:ext cx="8732690" cy="2728965"/>
      </dsp:txXfrm>
    </dsp:sp>
    <dsp:sp modelId="{18132DD9-094F-4DA3-81C3-F67051498714}">
      <dsp:nvSpPr>
        <dsp:cNvPr id="0" name=""/>
        <dsp:cNvSpPr/>
      </dsp:nvSpPr>
      <dsp:spPr>
        <a:xfrm>
          <a:off x="603753" y="3585157"/>
          <a:ext cx="1910276" cy="2865414"/>
        </a:xfrm>
        <a:prstGeom prst="rect">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architecture+Icon">
  <dgm:title val="Diseño de arquitectura"/>
  <dgm:desc val="Úselo para mostrar las relaciones jerárquicas que se crean desde abajo hacia arriba. Este diseño funciona bien para mostrar los componentes u objetos de arquitectura basados en otros objeto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TabList">
  <dgm:title val="Lista de fichas"/>
  <dgm:desc val="Se usa para mostrar bloques de información no secuencial o agrupados. Funciona bien con listas con una cantidad pequeña de texto de Nivel 1. El primer elemento de Nivel 2 se muestra junto al texto de Nivel 1. El resto de texto de Nivel 2 aparece debajo del texto de Nivel 1."/>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diagrams.loki3.com/BracketList+Icon">
  <dgm:title val="Lista de llaves verticales"/>
  <dgm:desc val="Se usa para mostrar bloques de información agrupados. Funciona bien con gran cantidad de texto de nivel 2."/>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8E57ACEC-6167-4E66-AE50-8A2FE3BBF40E}" type="datetimeFigureOut">
              <a:rPr lang="es-MX" smtClean="0"/>
              <a:t>20/10/2017</a:t>
            </a:fld>
            <a:endParaRPr lang="es-MX"/>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s-MX"/>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5E3FA0DC-F75D-409D-AF12-7A3BB4245810}" type="slidenum">
              <a:rPr lang="es-MX" smtClean="0"/>
              <a:t>‹Nº›</a:t>
            </a:fld>
            <a:endParaRPr lang="es-MX"/>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E57ACEC-6167-4E66-AE50-8A2FE3BBF40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E57ACEC-6167-4E66-AE50-8A2FE3BBF40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57ACEC-6167-4E66-AE50-8A2FE3BBF40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E57ACEC-6167-4E66-AE50-8A2FE3BBF40E}" type="datetimeFigureOut">
              <a:rPr lang="es-MX" smtClean="0"/>
              <a:t>20/10/2017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8E57ACEC-6167-4E66-AE50-8A2FE3BBF40E}" type="datetimeFigureOut">
              <a:rPr lang="es-MX" smtClean="0"/>
              <a:t>20/10/2017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
        <p:nvSpPr>
          <p:cNvPr id="9" name="Content Placeholder 8"/>
          <p:cNvSpPr>
            <a:spLocks noGrp="1"/>
          </p:cNvSpPr>
          <p:nvPr>
            <p:ph sz="quarter" idx="13"/>
          </p:nvPr>
        </p:nvSpPr>
        <p:spPr>
          <a:xfrm>
            <a:off x="1389888" y="2313432"/>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E57ACEC-6167-4E66-AE50-8A2FE3BBF40E}" type="datetimeFigureOut">
              <a:rPr lang="es-MX" smtClean="0"/>
              <a:t>20/10/2017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E57ACEC-6167-4E66-AE50-8A2FE3BBF40E}" type="datetimeFigureOut">
              <a:rPr lang="es-MX" smtClean="0"/>
              <a:t>20/10/2017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7ACEC-6167-4E66-AE50-8A2FE3BBF40E}" type="datetimeFigureOut">
              <a:rPr lang="es-MX" smtClean="0"/>
              <a:t>20/10/2017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E57ACEC-6167-4E66-AE50-8A2FE3BBF40E}" type="datetimeFigureOut">
              <a:rPr lang="es-MX" smtClean="0"/>
              <a:t>20/10/2017</a:t>
            </a:fld>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57ACEC-6167-4E66-AE50-8A2FE3BBF40E}" type="datetimeFigureOut">
              <a:rPr lang="es-MX" smtClean="0"/>
              <a:t>20/10/2017</a:t>
            </a:fld>
            <a:endParaRPr lang="es-MX"/>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s-MX"/>
          </a:p>
        </p:txBody>
      </p:sp>
      <p:sp>
        <p:nvSpPr>
          <p:cNvPr id="7" name="Slide Number Placeholder 6"/>
          <p:cNvSpPr>
            <a:spLocks noGrp="1"/>
          </p:cNvSpPr>
          <p:nvPr>
            <p:ph type="sldNum" sz="quarter" idx="12"/>
          </p:nvPr>
        </p:nvSpPr>
        <p:spPr/>
        <p:txBody>
          <a:bodyPr/>
          <a:lstStyle/>
          <a:p>
            <a:fld id="{5E3FA0DC-F75D-409D-AF12-7A3BB4245810}"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8E57ACEC-6167-4E66-AE50-8A2FE3BBF40E}" type="datetimeFigureOut">
              <a:rPr lang="es-MX" smtClean="0"/>
              <a:t>20/10/2017</a:t>
            </a:fld>
            <a:endParaRPr lang="es-MX"/>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5E3FA0DC-F75D-409D-AF12-7A3BB4245810}"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4.png"/><Relationship Id="rId7" Type="http://schemas.openxmlformats.org/officeDocument/2006/relationships/diagramColors" Target="../diagrams/colors7.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8.xml"/><Relationship Id="rId7" Type="http://schemas.openxmlformats.org/officeDocument/2006/relationships/image" Target="../media/image15.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1.png"/><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28.jpe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31.png"/><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32.png"/><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Layout" Target="../diagrams/layout19.xml"/><Relationship Id="rId7" Type="http://schemas.openxmlformats.org/officeDocument/2006/relationships/image" Target="../media/image34.jpeg"/><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diagramLayout" Target="../diagrams/layout21.xml"/><Relationship Id="rId7" Type="http://schemas.openxmlformats.org/officeDocument/2006/relationships/image" Target="../media/image36.jpeg"/><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 Id="rId9" Type="http://schemas.openxmlformats.org/officeDocument/2006/relationships/image" Target="../media/image38.jpeg"/></Relationships>
</file>

<file path=ppt/slides/_rels/slide2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41.jpeg"/><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1.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diagramLayout" Target="../diagrams/layout23.xml"/><Relationship Id="rId7" Type="http://schemas.openxmlformats.org/officeDocument/2006/relationships/image" Target="../media/image42.png"/><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2.png"/><Relationship Id="rId7" Type="http://schemas.openxmlformats.org/officeDocument/2006/relationships/diagramColors" Target="../diagrams/colors6.xm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26758" y="1627167"/>
            <a:ext cx="4654843" cy="1892142"/>
          </a:xfrm>
        </p:spPr>
        <p:txBody>
          <a:bodyPr>
            <a:normAutofit/>
          </a:bodyPr>
          <a:lstStyle/>
          <a:p>
            <a:pPr marL="484632" algn="ctr">
              <a:lnSpc>
                <a:spcPct val="75000"/>
              </a:lnSpc>
              <a:defRPr/>
            </a:pPr>
            <a:r>
              <a:rPr lang="es-MX" sz="2000" dirty="0">
                <a:solidFill>
                  <a:schemeClr val="tx1">
                    <a:lumMod val="95000"/>
                    <a:lumOff val="5000"/>
                  </a:schemeClr>
                </a:solidFill>
                <a:latin typeface="Arial Rounded MT Bold" panose="020F0704030504030204" pitchFamily="34" charset="0"/>
              </a:rPr>
              <a:t>Universidad Autónoma del Estado de México</a:t>
            </a:r>
            <a:br>
              <a:rPr lang="es-MX" sz="2000" dirty="0">
                <a:solidFill>
                  <a:schemeClr val="tx1">
                    <a:lumMod val="95000"/>
                    <a:lumOff val="5000"/>
                  </a:schemeClr>
                </a:solidFill>
                <a:latin typeface="Arial Rounded MT Bold" panose="020F0704030504030204" pitchFamily="34" charset="0"/>
              </a:rPr>
            </a:br>
            <a:r>
              <a:rPr lang="es-MX" sz="2000" dirty="0">
                <a:solidFill>
                  <a:schemeClr val="tx1">
                    <a:lumMod val="95000"/>
                    <a:lumOff val="5000"/>
                  </a:schemeClr>
                </a:solidFill>
                <a:latin typeface="Arial Rounded MT Bold" panose="020F0704030504030204" pitchFamily="34" charset="0"/>
              </a:rPr>
              <a:t>Centro Universitario UAEM Ecatepec</a:t>
            </a:r>
            <a:br>
              <a:rPr lang="es-MX" sz="2000" dirty="0">
                <a:solidFill>
                  <a:schemeClr val="tx1">
                    <a:lumMod val="95000"/>
                    <a:lumOff val="5000"/>
                  </a:schemeClr>
                </a:solidFill>
                <a:latin typeface="Arial Rounded MT Bold" panose="020F0704030504030204" pitchFamily="34" charset="0"/>
              </a:rPr>
            </a:br>
            <a:r>
              <a:rPr lang="es-MX" sz="2000" dirty="0">
                <a:solidFill>
                  <a:schemeClr val="accent1">
                    <a:tint val="83000"/>
                    <a:satMod val="150000"/>
                  </a:schemeClr>
                </a:solidFill>
                <a:latin typeface="Arial Rounded MT Bold" panose="020F0704030504030204" pitchFamily="34" charset="0"/>
              </a:rPr>
              <a:t/>
            </a:r>
            <a:br>
              <a:rPr lang="es-MX" sz="2000" dirty="0">
                <a:solidFill>
                  <a:schemeClr val="accent1">
                    <a:tint val="83000"/>
                    <a:satMod val="150000"/>
                  </a:schemeClr>
                </a:solidFill>
                <a:latin typeface="Arial Rounded MT Bold" panose="020F0704030504030204" pitchFamily="34" charset="0"/>
              </a:rPr>
            </a:br>
            <a:endParaRPr lang="es-ES" sz="2000" dirty="0">
              <a:solidFill>
                <a:schemeClr val="accent1">
                  <a:tint val="83000"/>
                  <a:satMod val="150000"/>
                </a:schemeClr>
              </a:solidFill>
              <a:latin typeface="Arial Rounded MT Bold" panose="020F0704030504030204" pitchFamily="34" charset="0"/>
            </a:endParaRPr>
          </a:p>
        </p:txBody>
      </p:sp>
      <p:sp>
        <p:nvSpPr>
          <p:cNvPr id="5123" name="Rectangle 3"/>
          <p:cNvSpPr>
            <a:spLocks noGrp="1" noChangeArrowheads="1"/>
          </p:cNvSpPr>
          <p:nvPr>
            <p:ph type="subTitle" idx="1"/>
          </p:nvPr>
        </p:nvSpPr>
        <p:spPr>
          <a:xfrm>
            <a:off x="6089072" y="2351521"/>
            <a:ext cx="4849669" cy="3758334"/>
          </a:xfrm>
          <a:ln>
            <a:miter lim="800000"/>
            <a:headEnd/>
            <a:tailEnd/>
          </a:ln>
        </p:spPr>
        <p:txBody>
          <a:bodyPr>
            <a:normAutofit/>
          </a:bodyPr>
          <a:lstStyle/>
          <a:p>
            <a:pPr algn="r">
              <a:lnSpc>
                <a:spcPct val="70000"/>
              </a:lnSpc>
              <a:defRPr/>
            </a:pPr>
            <a:endParaRPr lang="es-MX" sz="1800" dirty="0">
              <a:solidFill>
                <a:schemeClr val="tx1"/>
              </a:solidFill>
            </a:endParaRPr>
          </a:p>
          <a:p>
            <a:pPr algn="r">
              <a:lnSpc>
                <a:spcPct val="70000"/>
              </a:lnSpc>
              <a:defRPr/>
            </a:pPr>
            <a:r>
              <a:rPr lang="es-MX" sz="1800" b="1" dirty="0">
                <a:solidFill>
                  <a:schemeClr val="tx1"/>
                </a:solidFill>
                <a:effectLst>
                  <a:outerShdw blurRad="38100" dist="38100" dir="2700000" algn="tl">
                    <a:srgbClr val="000000">
                      <a:alpha val="43137"/>
                    </a:srgbClr>
                  </a:outerShdw>
                </a:effectLst>
                <a:latin typeface="Arial Rounded MT Bold" panose="020F0704030504030204" pitchFamily="34" charset="0"/>
              </a:rPr>
              <a:t>LICENCIATURA EN </a:t>
            </a:r>
            <a:r>
              <a:rPr lang="es-MX" sz="18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DERECHO</a:t>
            </a:r>
          </a:p>
          <a:p>
            <a:pPr algn="r">
              <a:lnSpc>
                <a:spcPct val="70000"/>
              </a:lnSpc>
              <a:defRPr/>
            </a:pPr>
            <a:endParaRPr lang="es-MX" sz="1800" b="1" dirty="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r">
              <a:lnSpc>
                <a:spcPct val="70000"/>
              </a:lnSpc>
              <a:defRPr/>
            </a:pPr>
            <a:r>
              <a:rPr lang="es-MX" sz="1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“HISTORIA </a:t>
            </a:r>
            <a:r>
              <a:rPr lang="es-MX" sz="18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DEL </a:t>
            </a:r>
            <a:r>
              <a:rPr lang="es-MX" sz="18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DERECHO”</a:t>
            </a:r>
          </a:p>
          <a:p>
            <a:pPr algn="r">
              <a:lnSpc>
                <a:spcPct val="70000"/>
              </a:lnSpc>
              <a:defRPr/>
            </a:pPr>
            <a:endParaRPr lang="es-MX" b="1" dirty="0" smtClean="0">
              <a:solidFill>
                <a:schemeClr val="tx1"/>
              </a:solidFill>
              <a:effectLst>
                <a:outerShdw blurRad="38100" dist="38100" dir="2700000" algn="tl">
                  <a:srgbClr val="000000">
                    <a:alpha val="43137"/>
                  </a:srgbClr>
                </a:outerShdw>
              </a:effectLst>
              <a:latin typeface="Algerian" pitchFamily="82" charset="0"/>
            </a:endParaRPr>
          </a:p>
          <a:p>
            <a:pPr algn="r">
              <a:lnSpc>
                <a:spcPct val="70000"/>
              </a:lnSpc>
              <a:defRPr/>
            </a:pPr>
            <a:r>
              <a:rPr lang="es-MX" sz="20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Mtro.  Marco Antonio Villeda Esquivel</a:t>
            </a:r>
          </a:p>
          <a:p>
            <a:pPr algn="r">
              <a:lnSpc>
                <a:spcPct val="70000"/>
              </a:lnSpc>
              <a:defRPr/>
            </a:pPr>
            <a:endParaRPr lang="es-MX" sz="18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endParaRPr>
          </a:p>
          <a:p>
            <a:pPr algn="r">
              <a:lnSpc>
                <a:spcPct val="70000"/>
              </a:lnSpc>
              <a:defRPr/>
            </a:pPr>
            <a:r>
              <a:rPr lang="es-MX" sz="18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                                                                  Ecatepec, México</a:t>
            </a:r>
            <a:r>
              <a:rPr lang="es-MX" sz="1800" b="1" dirty="0">
                <a:solidFill>
                  <a:schemeClr val="tx1"/>
                </a:solidFill>
                <a:effectLst>
                  <a:outerShdw blurRad="38100" dist="38100" dir="2700000" algn="tl">
                    <a:srgbClr val="000000">
                      <a:alpha val="43137"/>
                    </a:srgbClr>
                  </a:outerShdw>
                </a:effectLst>
                <a:latin typeface="Arial Rounded MT Bold" panose="020F0704030504030204" pitchFamily="34" charset="0"/>
              </a:rPr>
              <a:t> </a:t>
            </a:r>
            <a:r>
              <a:rPr lang="es-MX" sz="18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rPr>
              <a:t>Agosto 2017</a:t>
            </a:r>
            <a:endParaRPr lang="es-ES" sz="1800" b="1" dirty="0" smtClean="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1107" y="754261"/>
            <a:ext cx="1411262" cy="1152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3"/>
          <a:stretch>
            <a:fillRect/>
          </a:stretch>
        </p:blipFill>
        <p:spPr>
          <a:xfrm>
            <a:off x="1216025" y="500315"/>
            <a:ext cx="1279680" cy="11268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ctángulo 2"/>
          <p:cNvSpPr/>
          <p:nvPr/>
        </p:nvSpPr>
        <p:spPr>
          <a:xfrm>
            <a:off x="296985" y="3338136"/>
            <a:ext cx="5504460" cy="2062103"/>
          </a:xfrm>
          <a:prstGeom prst="rect">
            <a:avLst/>
          </a:prstGeom>
          <a:noFill/>
        </p:spPr>
        <p:txBody>
          <a:bodyPr wrap="square" lIns="91440" tIns="45720" rIns="91440" bIns="45720">
            <a:spAutoFit/>
          </a:bodyPr>
          <a:lstStyle/>
          <a:p>
            <a:pPr algn="ctr"/>
            <a:r>
              <a:rPr lang="es-ES"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Unidad de aprendizaje I</a:t>
            </a:r>
          </a:p>
          <a:p>
            <a:pPr lvl="0" algn="ctr"/>
            <a:endParaRPr lang="es-MX" b="1" dirty="0" smtClean="0"/>
          </a:p>
          <a:p>
            <a:pPr lvl="0" algn="ctr"/>
            <a:r>
              <a:rPr lang="es-MX" b="1" dirty="0" smtClean="0"/>
              <a:t>OBJETO </a:t>
            </a:r>
            <a:r>
              <a:rPr lang="es-MX" b="1" dirty="0"/>
              <a:t>DE ESTUDIO DE LA HISTORIA DEL </a:t>
            </a:r>
            <a:r>
              <a:rPr lang="es-MX" b="1" dirty="0" smtClean="0"/>
              <a:t>DERECHO</a:t>
            </a:r>
          </a:p>
          <a:p>
            <a:pPr lvl="0" algn="ctr"/>
            <a:r>
              <a:rPr lang="es-MX" b="1" dirty="0" smtClean="0"/>
              <a:t> </a:t>
            </a:r>
            <a:r>
              <a:rPr lang="es-MX" b="1" dirty="0"/>
              <a:t>EN LA ACTUALIDAD</a:t>
            </a:r>
          </a:p>
          <a:p>
            <a:pPr algn="ctr"/>
            <a:endParaRPr lang="es-ES"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1166527336"/>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idx="4294967295"/>
          </p:nvPr>
        </p:nvSpPr>
        <p:spPr>
          <a:xfrm>
            <a:off x="602672" y="403514"/>
            <a:ext cx="7015595" cy="971550"/>
          </a:xfrm>
        </p:spPr>
        <p:txBody>
          <a:bodyPr>
            <a:normAutofit fontScale="90000"/>
          </a:bodyPr>
          <a:lstStyle/>
          <a:p>
            <a:pPr marL="484632">
              <a:defRPr/>
            </a:pPr>
            <a:r>
              <a:rPr lang="es-MX" b="1" dirty="0" smtClean="0">
                <a:solidFill>
                  <a:schemeClr val="tx1"/>
                </a:solidFill>
                <a:effectLst>
                  <a:outerShdw blurRad="38100" dist="38100" dir="2700000" algn="tl">
                    <a:srgbClr val="000000">
                      <a:alpha val="43137"/>
                    </a:srgbClr>
                  </a:outerShdw>
                </a:effectLst>
                <a:latin typeface="Arial Black" panose="020B0A04020102020204" pitchFamily="34" charset="0"/>
              </a:rPr>
              <a:t>Criterios de desempeño</a:t>
            </a:r>
          </a:p>
        </p:txBody>
      </p:sp>
      <p:pic>
        <p:nvPicPr>
          <p:cNvPr id="2" name="Imagen 1"/>
          <p:cNvPicPr>
            <a:picLocks noChangeAspect="1"/>
          </p:cNvPicPr>
          <p:nvPr/>
        </p:nvPicPr>
        <p:blipFill>
          <a:blip r:embed="rId2"/>
          <a:stretch>
            <a:fillRect/>
          </a:stretch>
        </p:blipFill>
        <p:spPr>
          <a:xfrm>
            <a:off x="8336907" y="1726669"/>
            <a:ext cx="2568845" cy="14401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agen 2"/>
          <p:cNvPicPr>
            <a:picLocks noChangeAspect="1"/>
          </p:cNvPicPr>
          <p:nvPr/>
        </p:nvPicPr>
        <p:blipFill>
          <a:blip r:embed="rId3"/>
          <a:stretch>
            <a:fillRect/>
          </a:stretch>
        </p:blipFill>
        <p:spPr>
          <a:xfrm>
            <a:off x="8918116" y="4267790"/>
            <a:ext cx="2081156" cy="19825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aphicFrame>
        <p:nvGraphicFramePr>
          <p:cNvPr id="4" name="3 Diagrama"/>
          <p:cNvGraphicFramePr/>
          <p:nvPr>
            <p:extLst>
              <p:ext uri="{D42A27DB-BD31-4B8C-83A1-F6EECF244321}">
                <p14:modId xmlns:p14="http://schemas.microsoft.com/office/powerpoint/2010/main" val="3278420624"/>
              </p:ext>
            </p:extLst>
          </p:nvPr>
        </p:nvGraphicFramePr>
        <p:xfrm>
          <a:off x="731234" y="1172175"/>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69890983"/>
      </p:ext>
    </p:extLst>
  </p:cSld>
  <p:clrMapOvr>
    <a:masterClrMapping/>
  </p:clrMapOvr>
  <p:transition spd="med">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83127" y="602672"/>
            <a:ext cx="7138555" cy="586130"/>
          </a:xfrm>
        </p:spPr>
        <p:txBody>
          <a:bodyPr>
            <a:noAutofit/>
          </a:bodyPr>
          <a:lstStyle/>
          <a:p>
            <a:pPr marL="484632">
              <a:defRPr/>
            </a:pPr>
            <a:r>
              <a:rPr lang="es-MX" sz="3200" b="1" dirty="0" smtClean="0">
                <a:solidFill>
                  <a:schemeClr val="tx1"/>
                </a:solidFill>
                <a:effectLst>
                  <a:outerShdw blurRad="38100" dist="38100" dir="2700000" algn="tl">
                    <a:srgbClr val="000000">
                      <a:alpha val="43137"/>
                    </a:srgbClr>
                  </a:outerShdw>
                </a:effectLst>
                <a:latin typeface="Arial Black" panose="020B0A04020102020204" pitchFamily="34" charset="0"/>
              </a:rPr>
              <a:t>Unidad de competencia I</a:t>
            </a:r>
            <a:endParaRPr lang="es-MX" sz="3200" b="1" dirty="0" smtClean="0">
              <a:solidFill>
                <a:schemeClr val="tx1"/>
              </a:solidFill>
              <a:latin typeface="Arial Black" panose="020B0A040201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787998353"/>
              </p:ext>
            </p:extLst>
          </p:nvPr>
        </p:nvGraphicFramePr>
        <p:xfrm>
          <a:off x="3318640" y="525690"/>
          <a:ext cx="8352928" cy="5894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esultado de imagen para histori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36188" y="4169136"/>
            <a:ext cx="2847398" cy="21355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Resultado de imagen para objeto de estudio de la histori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02738" y="1477891"/>
            <a:ext cx="2615333" cy="1961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59768"/>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vertic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subTitle" idx="4294967295"/>
          </p:nvPr>
        </p:nvSpPr>
        <p:spPr>
          <a:xfrm>
            <a:off x="1485900" y="1771941"/>
            <a:ext cx="8994775" cy="1357313"/>
          </a:xfrm>
        </p:spPr>
        <p:txBody>
          <a:bodyPr>
            <a:noAutofit/>
          </a:bodyPr>
          <a:lstStyle/>
          <a:p>
            <a:pPr marL="68580" indent="0" algn="just" fontAlgn="auto">
              <a:lnSpc>
                <a:spcPct val="90000"/>
              </a:lnSpc>
              <a:buNone/>
              <a:defRPr/>
            </a:pPr>
            <a:r>
              <a:rPr lang="es-MX" altLang="es-MX" sz="2800" dirty="0">
                <a:solidFill>
                  <a:schemeClr val="tx1"/>
                </a:solidFill>
              </a:rPr>
              <a:t>L</a:t>
            </a:r>
            <a:r>
              <a:rPr lang="es-MX" altLang="es-MX" sz="2800" dirty="0" smtClean="0">
                <a:solidFill>
                  <a:schemeClr val="tx1"/>
                </a:solidFill>
              </a:rPr>
              <a:t>a </a:t>
            </a:r>
            <a:r>
              <a:rPr lang="es-MX" altLang="es-MX" sz="2800" dirty="0">
                <a:solidFill>
                  <a:schemeClr val="tx1"/>
                </a:solidFill>
              </a:rPr>
              <a:t>historia tiene un doble concepto. E</a:t>
            </a:r>
            <a:r>
              <a:rPr lang="es-MX" altLang="es-MX" sz="2800" dirty="0" smtClean="0">
                <a:solidFill>
                  <a:schemeClr val="tx1"/>
                </a:solidFill>
              </a:rPr>
              <a:t>n </a:t>
            </a:r>
            <a:r>
              <a:rPr lang="es-MX" altLang="es-MX" sz="2800" dirty="0">
                <a:solidFill>
                  <a:schemeClr val="tx1"/>
                </a:solidFill>
              </a:rPr>
              <a:t>términos relativos, es la simple narración de los hechos pasados, localizados en el tiempo y en el espacio.</a:t>
            </a:r>
            <a:endParaRPr lang="es-ES" altLang="es-MX" sz="2800" dirty="0">
              <a:solidFill>
                <a:schemeClr val="tx1"/>
              </a:solidFill>
            </a:endParaRPr>
          </a:p>
        </p:txBody>
      </p:sp>
      <p:sp>
        <p:nvSpPr>
          <p:cNvPr id="32772" name="4 Rectángulo"/>
          <p:cNvSpPr>
            <a:spLocks noChangeArrowheads="1"/>
          </p:cNvSpPr>
          <p:nvPr/>
        </p:nvSpPr>
        <p:spPr bwMode="auto">
          <a:xfrm>
            <a:off x="2542889" y="386946"/>
            <a:ext cx="354618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spcAft>
                <a:spcPts val="600"/>
              </a:spcAft>
              <a:buClr>
                <a:schemeClr val="accent1"/>
              </a:buClr>
              <a:buFont typeface="Wingdings 2" panose="05020102010507070707" pitchFamily="18" charset="2"/>
              <a:buChar char=""/>
              <a:defRPr>
                <a:solidFill>
                  <a:schemeClr val="tx1"/>
                </a:solidFill>
                <a:latin typeface="Century Gothic" panose="020B0502020202020204" pitchFamily="34" charset="0"/>
              </a:defRPr>
            </a:lvl1pPr>
            <a:lvl2pPr marL="742950" indent="-285750">
              <a:spcBef>
                <a:spcPct val="20000"/>
              </a:spcBef>
              <a:spcAft>
                <a:spcPts val="600"/>
              </a:spcAft>
              <a:buClr>
                <a:schemeClr val="accent1"/>
              </a:buClr>
              <a:buFont typeface="Wingdings 2" panose="05020102010507070707" pitchFamily="18" charset="2"/>
              <a:buChar char=""/>
              <a:defRPr sz="1600">
                <a:solidFill>
                  <a:schemeClr val="tx1"/>
                </a:solidFill>
                <a:latin typeface="Century Gothic" panose="020B0502020202020204" pitchFamily="34" charset="0"/>
              </a:defRPr>
            </a:lvl2pPr>
            <a:lvl3pPr marL="1143000" indent="-228600">
              <a:spcBef>
                <a:spcPct val="20000"/>
              </a:spcBef>
              <a:spcAft>
                <a:spcPts val="600"/>
              </a:spcAft>
              <a:buClr>
                <a:schemeClr val="accent1"/>
              </a:buClr>
              <a:buFont typeface="Wingdings 2" panose="05020102010507070707" pitchFamily="18" charset="2"/>
              <a:buChar char=""/>
              <a:defRPr sz="1400">
                <a:solidFill>
                  <a:schemeClr val="tx1"/>
                </a:solidFill>
                <a:latin typeface="Century Gothic" panose="020B0502020202020204" pitchFamily="34" charset="0"/>
              </a:defRPr>
            </a:lvl3pPr>
            <a:lvl4pPr marL="16002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4pPr>
            <a:lvl5pPr marL="20574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5pPr>
            <a:lvl6pPr marL="25146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6pPr>
            <a:lvl7pPr marL="29718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7pPr>
            <a:lvl8pPr marL="34290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8pPr>
            <a:lvl9pPr marL="38862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9pPr>
          </a:lstStyle>
          <a:p>
            <a:pPr algn="ctr" eaLnBrk="1" hangingPunct="1">
              <a:spcBef>
                <a:spcPct val="0"/>
              </a:spcBef>
              <a:spcAft>
                <a:spcPct val="0"/>
              </a:spcAft>
              <a:buClrTx/>
              <a:buFontTx/>
              <a:buNone/>
            </a:pPr>
            <a:r>
              <a:rPr lang="es-ES" altLang="es-MX" sz="2800" dirty="0" smtClean="0">
                <a:latin typeface="Arial Black" panose="020B0A04020102020204" pitchFamily="34" charset="0"/>
              </a:rPr>
              <a:t>CONCEPTO</a:t>
            </a:r>
          </a:p>
          <a:p>
            <a:pPr algn="ctr" eaLnBrk="1" hangingPunct="1">
              <a:spcBef>
                <a:spcPct val="0"/>
              </a:spcBef>
              <a:spcAft>
                <a:spcPct val="0"/>
              </a:spcAft>
              <a:buClrTx/>
              <a:buFontTx/>
              <a:buNone/>
            </a:pPr>
            <a:r>
              <a:rPr lang="es-ES" altLang="es-MX" sz="2800" dirty="0" smtClean="0">
                <a:latin typeface="Arial Black" panose="020B0A04020102020204" pitchFamily="34" charset="0"/>
              </a:rPr>
              <a:t>DE</a:t>
            </a:r>
          </a:p>
          <a:p>
            <a:pPr algn="ctr" eaLnBrk="1" hangingPunct="1">
              <a:spcBef>
                <a:spcPct val="0"/>
              </a:spcBef>
              <a:spcAft>
                <a:spcPct val="0"/>
              </a:spcAft>
              <a:buClrTx/>
              <a:buFontTx/>
              <a:buNone/>
            </a:pPr>
            <a:r>
              <a:rPr lang="es-ES" altLang="es-MX" sz="2800" dirty="0" smtClean="0">
                <a:latin typeface="Arial Black" panose="020B0A04020102020204" pitchFamily="34" charset="0"/>
              </a:rPr>
              <a:t>HISTORIA</a:t>
            </a:r>
            <a:endParaRPr lang="es-MX" altLang="es-MX" sz="2800" dirty="0">
              <a:latin typeface="Arial Black" panose="020B0A04020102020204" pitchFamily="34" charset="0"/>
            </a:endParaRPr>
          </a:p>
        </p:txBody>
      </p:sp>
      <p:pic>
        <p:nvPicPr>
          <p:cNvPr id="32773"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13604" y="3344771"/>
            <a:ext cx="4190711" cy="258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1012862"/>
      </p:ext>
    </p:extLst>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078905" y="985983"/>
            <a:ext cx="7826375" cy="974725"/>
          </a:xfrm>
        </p:spPr>
        <p:txBody>
          <a:bodyPr>
            <a:normAutofit fontScale="90000"/>
          </a:bodyPr>
          <a:lstStyle/>
          <a:p>
            <a:pPr marL="484632" algn="ctr">
              <a:defRPr/>
            </a:pPr>
            <a:r>
              <a:rPr lang="es-ES" sz="2800" b="1" dirty="0">
                <a:solidFill>
                  <a:schemeClr val="tx1"/>
                </a:solidFill>
                <a:latin typeface="Arial Black" panose="020B0A04020102020204" pitchFamily="34" charset="0"/>
              </a:rPr>
              <a:t>LA HISTORIA DENTRO DE LA CLASIFICACION GENERAL DE LAS CIENCIAS</a:t>
            </a:r>
          </a:p>
        </p:txBody>
      </p:sp>
      <p:sp>
        <p:nvSpPr>
          <p:cNvPr id="25602" name="Rectangle 3"/>
          <p:cNvSpPr>
            <a:spLocks noGrp="1" noChangeArrowheads="1"/>
          </p:cNvSpPr>
          <p:nvPr>
            <p:ph idx="1"/>
          </p:nvPr>
        </p:nvSpPr>
        <p:spPr>
          <a:xfrm>
            <a:off x="1172614" y="6180083"/>
            <a:ext cx="9166341" cy="490442"/>
          </a:xfrm>
        </p:spPr>
        <p:txBody>
          <a:bodyPr>
            <a:noAutofit/>
          </a:bodyPr>
          <a:lstStyle/>
          <a:p>
            <a:pPr algn="just" fontAlgn="auto">
              <a:lnSpc>
                <a:spcPct val="80000"/>
              </a:lnSpc>
              <a:buFontTx/>
              <a:buNone/>
              <a:defRPr/>
            </a:pPr>
            <a:r>
              <a:rPr lang="es-MX" altLang="es-MX" sz="1800" dirty="0" smtClean="0"/>
              <a:t>https</a:t>
            </a:r>
            <a:r>
              <a:rPr lang="es-MX" altLang="es-MX" sz="1800" dirty="0"/>
              <a:t>://www.definicionabc.com/historia/historiografia.php</a:t>
            </a:r>
            <a:endParaRPr lang="es-ES" altLang="es-MX" sz="1800" dirty="0"/>
          </a:p>
        </p:txBody>
      </p:sp>
      <p:pic>
        <p:nvPicPr>
          <p:cNvPr id="24584" name="Picture 8" descr="http://www.definicionabc.com/wp-content/uploads/historia2.gif"/>
          <p:cNvPicPr>
            <a:picLocks noChangeAspect="1" noChangeArrowheads="1"/>
          </p:cNvPicPr>
          <p:nvPr/>
        </p:nvPicPr>
        <p:blipFill>
          <a:blip r:embed="rId2"/>
          <a:srcRect/>
          <a:stretch>
            <a:fillRect/>
          </a:stretch>
        </p:blipFill>
        <p:spPr bwMode="auto">
          <a:xfrm>
            <a:off x="9713063" y="3838580"/>
            <a:ext cx="2398583" cy="23218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2" name="1 Diagrama"/>
          <p:cNvGraphicFramePr/>
          <p:nvPr>
            <p:extLst>
              <p:ext uri="{D42A27DB-BD31-4B8C-83A1-F6EECF244321}">
                <p14:modId xmlns:p14="http://schemas.microsoft.com/office/powerpoint/2010/main" val="851907070"/>
              </p:ext>
            </p:extLst>
          </p:nvPr>
        </p:nvGraphicFramePr>
        <p:xfrm>
          <a:off x="945573" y="876987"/>
          <a:ext cx="876749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775188"/>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718127" y="463705"/>
            <a:ext cx="5386913" cy="1109663"/>
          </a:xfrm>
        </p:spPr>
        <p:txBody>
          <a:bodyPr>
            <a:normAutofit fontScale="90000"/>
          </a:bodyPr>
          <a:lstStyle/>
          <a:p>
            <a:pPr marL="484632" algn="ctr">
              <a:defRPr/>
            </a:pPr>
            <a:r>
              <a:rPr lang="es-ES" b="1" dirty="0" smtClean="0">
                <a:solidFill>
                  <a:schemeClr val="tx1"/>
                </a:solidFill>
                <a:latin typeface="Arial Black" panose="020B0A04020102020204" pitchFamily="34" charset="0"/>
              </a:rPr>
              <a:t>DIVISION DE LA HISTORIA</a:t>
            </a:r>
          </a:p>
        </p:txBody>
      </p:sp>
      <p:graphicFrame>
        <p:nvGraphicFramePr>
          <p:cNvPr id="3" name="2 Diagrama"/>
          <p:cNvGraphicFramePr/>
          <p:nvPr>
            <p:extLst>
              <p:ext uri="{D42A27DB-BD31-4B8C-83A1-F6EECF244321}">
                <p14:modId xmlns:p14="http://schemas.microsoft.com/office/powerpoint/2010/main" val="3520132071"/>
              </p:ext>
            </p:extLst>
          </p:nvPr>
        </p:nvGraphicFramePr>
        <p:xfrm>
          <a:off x="1471042" y="1654020"/>
          <a:ext cx="8128000" cy="46696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rot="21134123">
            <a:off x="4393416" y="4717507"/>
            <a:ext cx="2307955" cy="9355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3 Rectángulo"/>
          <p:cNvSpPr/>
          <p:nvPr/>
        </p:nvSpPr>
        <p:spPr>
          <a:xfrm>
            <a:off x="2868455" y="1522999"/>
            <a:ext cx="2678938"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Externa</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5 Rectángulo"/>
          <p:cNvSpPr/>
          <p:nvPr/>
        </p:nvSpPr>
        <p:spPr>
          <a:xfrm>
            <a:off x="7402813" y="1506683"/>
            <a:ext cx="2539478" cy="923330"/>
          </a:xfrm>
          <a:prstGeom prst="rect">
            <a:avLst/>
          </a:prstGeom>
          <a:noFill/>
        </p:spPr>
        <p:txBody>
          <a:bodyPr wrap="none" lIns="91440" tIns="45720" rIns="91440" bIns="45720">
            <a:spAutoFit/>
          </a:bodyPr>
          <a:lstStyle/>
          <a:p>
            <a:pPr algn="ctr"/>
            <a:r>
              <a:rPr lang="es-E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Interna</a:t>
            </a:r>
            <a:endParaRPr lang="es-E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693673370"/>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725391" y="3709059"/>
            <a:ext cx="3454861" cy="20890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3" name="2 Diagrama"/>
          <p:cNvGraphicFramePr/>
          <p:nvPr>
            <p:extLst>
              <p:ext uri="{D42A27DB-BD31-4B8C-83A1-F6EECF244321}">
                <p14:modId xmlns:p14="http://schemas.microsoft.com/office/powerpoint/2010/main" val="1732382722"/>
              </p:ext>
            </p:extLst>
          </p:nvPr>
        </p:nvGraphicFramePr>
        <p:xfrm>
          <a:off x="992732" y="755005"/>
          <a:ext cx="9644768" cy="4037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1334031"/>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idx="4294967295"/>
          </p:nvPr>
        </p:nvSpPr>
        <p:spPr>
          <a:xfrm>
            <a:off x="1859973" y="-160771"/>
            <a:ext cx="8280400" cy="1747838"/>
          </a:xfrm>
        </p:spPr>
        <p:txBody>
          <a:bodyPr>
            <a:normAutofit/>
          </a:bodyPr>
          <a:lstStyle/>
          <a:p>
            <a:pPr marL="484632">
              <a:defRPr/>
            </a:pPr>
            <a:r>
              <a:rPr lang="es-ES" sz="2800" b="1" dirty="0" smtClean="0">
                <a:solidFill>
                  <a:schemeClr val="tx1"/>
                </a:solidFill>
                <a:latin typeface="Arial Black" panose="020B0A04020102020204" pitchFamily="34" charset="0"/>
              </a:rPr>
              <a:t>¿LA HISTORIA DEL DERECHO ES UNA CIENCIA HISTORICA O JURIDICA? </a:t>
            </a:r>
          </a:p>
        </p:txBody>
      </p:sp>
      <p:graphicFrame>
        <p:nvGraphicFramePr>
          <p:cNvPr id="2" name="1 Diagrama"/>
          <p:cNvGraphicFramePr/>
          <p:nvPr>
            <p:extLst>
              <p:ext uri="{D42A27DB-BD31-4B8C-83A1-F6EECF244321}">
                <p14:modId xmlns:p14="http://schemas.microsoft.com/office/powerpoint/2010/main" val="2778104154"/>
              </p:ext>
            </p:extLst>
          </p:nvPr>
        </p:nvGraphicFramePr>
        <p:xfrm>
          <a:off x="0" y="1439334"/>
          <a:ext cx="10960668" cy="5234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629431"/>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3" name="Picture 7" descr="http://images04.olx.cl/ui/1/81/90/10278190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315" y="1582265"/>
            <a:ext cx="2948260" cy="38164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aphicFrame>
        <p:nvGraphicFramePr>
          <p:cNvPr id="2" name="1 Diagrama"/>
          <p:cNvGraphicFramePr/>
          <p:nvPr>
            <p:extLst>
              <p:ext uri="{D42A27DB-BD31-4B8C-83A1-F6EECF244321}">
                <p14:modId xmlns:p14="http://schemas.microsoft.com/office/powerpoint/2010/main" val="566120105"/>
              </p:ext>
            </p:extLst>
          </p:nvPr>
        </p:nvGraphicFramePr>
        <p:xfrm>
          <a:off x="3874448" y="555892"/>
          <a:ext cx="8128000" cy="5763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0637085"/>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instituciones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1073" y="1689439"/>
            <a:ext cx="3534939" cy="2592288"/>
          </a:xfrm>
          <a:prstGeom prst="rect">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n 1"/>
          <p:cNvPicPr>
            <a:picLocks noChangeAspect="1"/>
          </p:cNvPicPr>
          <p:nvPr/>
        </p:nvPicPr>
        <p:blipFill>
          <a:blip r:embed="rId3"/>
          <a:stretch>
            <a:fillRect/>
          </a:stretch>
        </p:blipFill>
        <p:spPr>
          <a:xfrm>
            <a:off x="1509281" y="4296478"/>
            <a:ext cx="2466975" cy="18478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1 Rectángulo"/>
          <p:cNvSpPr/>
          <p:nvPr/>
        </p:nvSpPr>
        <p:spPr>
          <a:xfrm>
            <a:off x="3148446" y="1139651"/>
            <a:ext cx="5268190" cy="646331"/>
          </a:xfrm>
          <a:prstGeom prst="rect">
            <a:avLst/>
          </a:prstGeom>
        </p:spPr>
        <p:txBody>
          <a:bodyPr wrap="square">
            <a:spAutoFit/>
          </a:bodyPr>
          <a:lstStyle/>
          <a:p>
            <a:pPr lvl="0"/>
            <a:r>
              <a:rPr lang="es-ES" altLang="es-MX" b="1" dirty="0"/>
              <a:t>La exposición de las disciplinas histórico-jurídicas se sujeta</a:t>
            </a:r>
            <a:endParaRPr lang="es-MX" b="1" dirty="0"/>
          </a:p>
        </p:txBody>
      </p:sp>
      <p:sp>
        <p:nvSpPr>
          <p:cNvPr id="3" name="2 Rectángulo"/>
          <p:cNvSpPr/>
          <p:nvPr/>
        </p:nvSpPr>
        <p:spPr>
          <a:xfrm>
            <a:off x="928256" y="2108420"/>
            <a:ext cx="6096000" cy="1754326"/>
          </a:xfrm>
          <a:prstGeom prst="rect">
            <a:avLst/>
          </a:prstGeom>
        </p:spPr>
        <p:txBody>
          <a:bodyPr>
            <a:spAutoFit/>
          </a:bodyPr>
          <a:lstStyle/>
          <a:p>
            <a:pPr lvl="0"/>
            <a:r>
              <a:rPr lang="es-ES" altLang="es-MX" b="1" dirty="0" smtClean="0"/>
              <a:t>Existen </a:t>
            </a:r>
            <a:r>
              <a:rPr lang="es-ES" altLang="es-MX" b="1" dirty="0"/>
              <a:t>dos métodos de comunicación: el propiamente </a:t>
            </a:r>
            <a:r>
              <a:rPr lang="es-ES" altLang="es-MX" b="1" u="sng" dirty="0"/>
              <a:t>histórico</a:t>
            </a:r>
            <a:r>
              <a:rPr lang="es-ES" altLang="es-MX" b="1" dirty="0"/>
              <a:t> y el </a:t>
            </a:r>
            <a:r>
              <a:rPr lang="es-ES" altLang="es-MX" b="1" u="sng" dirty="0"/>
              <a:t>sistemático</a:t>
            </a:r>
            <a:r>
              <a:rPr lang="es-ES" altLang="es-MX" b="1" dirty="0"/>
              <a:t>. Tomando el primero la materia se divide en periodos históricos que generalmente coinciden con los periodos de la historia general del país, y se expone, por separado, la historia jurídica de cada una de ellas.</a:t>
            </a:r>
            <a:endParaRPr lang="es-MX" dirty="0"/>
          </a:p>
        </p:txBody>
      </p:sp>
      <p:sp>
        <p:nvSpPr>
          <p:cNvPr id="7" name="6 Rectángulo"/>
          <p:cNvSpPr/>
          <p:nvPr/>
        </p:nvSpPr>
        <p:spPr>
          <a:xfrm>
            <a:off x="4473073" y="4704219"/>
            <a:ext cx="6096000" cy="923330"/>
          </a:xfrm>
          <a:prstGeom prst="rect">
            <a:avLst/>
          </a:prstGeom>
        </p:spPr>
        <p:txBody>
          <a:bodyPr>
            <a:spAutoFit/>
          </a:bodyPr>
          <a:lstStyle/>
          <a:p>
            <a:pPr lvl="0"/>
            <a:r>
              <a:rPr lang="es-ES" altLang="es-MX" b="1" dirty="0"/>
              <a:t>De acuerdo con el segundo, la materia se divide en instituciones jurídicas, y se expone, por separado también, la historia de cada una de ellas.</a:t>
            </a:r>
            <a:endParaRPr lang="es-MX" b="1" dirty="0"/>
          </a:p>
        </p:txBody>
      </p:sp>
      <p:sp>
        <p:nvSpPr>
          <p:cNvPr id="8" name="7 Rectángulo"/>
          <p:cNvSpPr/>
          <p:nvPr/>
        </p:nvSpPr>
        <p:spPr>
          <a:xfrm>
            <a:off x="855519" y="584261"/>
            <a:ext cx="5201552" cy="369332"/>
          </a:xfrm>
          <a:prstGeom prst="rect">
            <a:avLst/>
          </a:prstGeom>
        </p:spPr>
        <p:txBody>
          <a:bodyPr wrap="none">
            <a:spAutoFit/>
          </a:bodyPr>
          <a:lstStyle/>
          <a:p>
            <a:pPr lvl="0"/>
            <a:r>
              <a:rPr lang="es-ES" b="1" dirty="0">
                <a:effectLst>
                  <a:outerShdw blurRad="38100" dist="38100" dir="2700000" algn="tl">
                    <a:srgbClr val="000000">
                      <a:alpha val="43137"/>
                    </a:srgbClr>
                  </a:outerShdw>
                </a:effectLst>
                <a:latin typeface="Arial Black" panose="020B0A04020102020204" pitchFamily="34" charset="0"/>
              </a:rPr>
              <a:t>HISTORIOGRAFIA JURIDICA MEXICANA</a:t>
            </a:r>
            <a:endParaRPr lang="es-MX" b="1" dirty="0">
              <a:latin typeface="Arial Black" panose="020B0A04020102020204" pitchFamily="34" charset="0"/>
            </a:endParaRPr>
          </a:p>
        </p:txBody>
      </p:sp>
    </p:spTree>
    <p:extLst>
      <p:ext uri="{BB962C8B-B14F-4D97-AF65-F5344CB8AC3E}">
        <p14:creationId xmlns:p14="http://schemas.microsoft.com/office/powerpoint/2010/main" val="371303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91689169"/>
              </p:ext>
            </p:extLst>
          </p:nvPr>
        </p:nvGraphicFramePr>
        <p:xfrm>
          <a:off x="2867890" y="685799"/>
          <a:ext cx="9324109" cy="60682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5" descr="fotos_taller_00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7567" y="1680138"/>
            <a:ext cx="2880320" cy="35878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635724" y="334880"/>
            <a:ext cx="5460276" cy="369332"/>
          </a:xfrm>
          <a:prstGeom prst="rect">
            <a:avLst/>
          </a:prstGeom>
        </p:spPr>
        <p:txBody>
          <a:bodyPr wrap="none">
            <a:spAutoFit/>
          </a:bodyPr>
          <a:lstStyle/>
          <a:p>
            <a:pPr lvl="0" algn="ctr"/>
            <a:r>
              <a:rPr lang="es-ES" b="1" dirty="0">
                <a:effectLst>
                  <a:outerShdw blurRad="38100" dist="38100" dir="2700000" algn="tl">
                    <a:srgbClr val="000000">
                      <a:alpha val="43137"/>
                    </a:srgbClr>
                  </a:outerShdw>
                </a:effectLst>
                <a:latin typeface="Arial Black" panose="020B0A04020102020204" pitchFamily="34" charset="0"/>
              </a:rPr>
              <a:t>FUENTES DE LA HISTORIA DEL DERECHO</a:t>
            </a:r>
            <a:endParaRPr lang="es-MX" b="1" dirty="0">
              <a:latin typeface="Arial Black" panose="020B0A04020102020204" pitchFamily="34" charset="0"/>
            </a:endParaRPr>
          </a:p>
        </p:txBody>
      </p:sp>
    </p:spTree>
    <p:extLst>
      <p:ext uri="{BB962C8B-B14F-4D97-AF65-F5344CB8AC3E}">
        <p14:creationId xmlns:p14="http://schemas.microsoft.com/office/powerpoint/2010/main" val="161996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1110766" y="602673"/>
            <a:ext cx="4697753" cy="871800"/>
          </a:xfrm>
        </p:spPr>
        <p:txBody>
          <a:bodyPr>
            <a:normAutofit/>
          </a:bodyPr>
          <a:lstStyle/>
          <a:p>
            <a:pPr marL="484632">
              <a:defRPr/>
            </a:pPr>
            <a:r>
              <a:rPr lang="es-MX" dirty="0" smtClean="0">
                <a:solidFill>
                  <a:srgbClr val="000000"/>
                </a:solidFill>
                <a:effectLst>
                  <a:outerShdw blurRad="38100" dist="38100" dir="2700000" algn="tl">
                    <a:srgbClr val="000000">
                      <a:alpha val="43137"/>
                    </a:srgbClr>
                  </a:outerShdw>
                </a:effectLst>
                <a:latin typeface="Arial Black" panose="020B0A04020102020204" pitchFamily="34" charset="0"/>
              </a:rPr>
              <a:t>Presentación</a:t>
            </a:r>
          </a:p>
        </p:txBody>
      </p:sp>
      <p:sp>
        <p:nvSpPr>
          <p:cNvPr id="11266" name="2 Marcador de contenido"/>
          <p:cNvSpPr>
            <a:spLocks noGrp="1"/>
          </p:cNvSpPr>
          <p:nvPr>
            <p:ph idx="1"/>
          </p:nvPr>
        </p:nvSpPr>
        <p:spPr>
          <a:xfrm>
            <a:off x="2228884" y="1768951"/>
            <a:ext cx="8380238" cy="4049957"/>
          </a:xfrm>
        </p:spPr>
        <p:txBody>
          <a:bodyPr>
            <a:normAutofit fontScale="92500" lnSpcReduction="10000"/>
          </a:bodyPr>
          <a:lstStyle/>
          <a:p>
            <a:pPr algn="just" fontAlgn="auto">
              <a:buFont typeface="Wingdings 2" charset="2"/>
              <a:buChar char=""/>
              <a:defRPr/>
            </a:pPr>
            <a:r>
              <a:rPr lang="es-MX" altLang="es-MX" b="1" dirty="0" smtClean="0">
                <a:solidFill>
                  <a:schemeClr val="tx1"/>
                </a:solidFill>
              </a:rPr>
              <a:t>Con el desarrollo de la unidad de aprendizaje de historia del derecho, se contempla que los alumnos obtengan una visón general de la evolución del los ordenamientos jurídicos, del estado mexicano, desde sus orígenes en el periodo pre colonial, la colonia, el México independiente, hasta la conformación del derecho actual mexicano, teniendo en consideración que las estructuras jurídicas serán la base para la conformación del futuro licenciado en derecho.</a:t>
            </a:r>
          </a:p>
          <a:p>
            <a:pPr algn="just" fontAlgn="auto">
              <a:buFont typeface="Wingdings 2" charset="2"/>
              <a:buChar char=""/>
              <a:defRPr/>
            </a:pPr>
            <a:r>
              <a:rPr lang="es-MX" altLang="es-MX" b="1" dirty="0" smtClean="0">
                <a:solidFill>
                  <a:schemeClr val="tx1"/>
                </a:solidFill>
              </a:rPr>
              <a:t>La presente asignatura es obligatoria dentro del plan de estudios correspondientes a al licenciatura en derecho en el primer semestre.</a:t>
            </a:r>
          </a:p>
        </p:txBody>
      </p:sp>
    </p:spTree>
    <p:extLst>
      <p:ext uri="{BB962C8B-B14F-4D97-AF65-F5344CB8AC3E}">
        <p14:creationId xmlns:p14="http://schemas.microsoft.com/office/powerpoint/2010/main" val="1178861587"/>
      </p:ext>
    </p:extLst>
  </p:cSld>
  <p:clrMapOvr>
    <a:masterClrMapping/>
  </p:clrMapOvr>
  <p:transition spd="med">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62000" y="729872"/>
            <a:ext cx="10210800" cy="1569660"/>
          </a:xfrm>
          <a:prstGeom prst="rect">
            <a:avLst/>
          </a:prstGeom>
        </p:spPr>
        <p:txBody>
          <a:bodyPr wrap="square">
            <a:spAutoFit/>
          </a:bodyPr>
          <a:lstStyle/>
          <a:p>
            <a:pPr lvl="0" algn="ctr"/>
            <a:r>
              <a:rPr lang="es-MX" sz="2400" b="1" dirty="0">
                <a:latin typeface="Arial Black" panose="020B0A04020102020204" pitchFamily="34" charset="0"/>
              </a:rPr>
              <a:t>UNIDAD II </a:t>
            </a:r>
          </a:p>
          <a:p>
            <a:pPr lvl="0"/>
            <a:r>
              <a:rPr lang="es-MX" sz="2400" b="1" dirty="0">
                <a:latin typeface="Arial Black" panose="020B0A04020102020204" pitchFamily="34" charset="0"/>
              </a:rPr>
              <a:t>DERECHO PRECOLONIAL, MEDIANTE APORTACIONES HECHAS POR OTRAS CULTURAS PRECOLOMBINAS, HASTA LA CONQUISTA</a:t>
            </a:r>
          </a:p>
        </p:txBody>
      </p:sp>
      <p:pic>
        <p:nvPicPr>
          <p:cNvPr id="6" name="Imagen 4"/>
          <p:cNvPicPr>
            <a:picLocks noChangeAspect="1"/>
          </p:cNvPicPr>
          <p:nvPr/>
        </p:nvPicPr>
        <p:blipFill>
          <a:blip r:embed="rId2"/>
          <a:stretch>
            <a:fillRect/>
          </a:stretch>
        </p:blipFill>
        <p:spPr>
          <a:xfrm>
            <a:off x="952125" y="2428656"/>
            <a:ext cx="4939395" cy="3859857"/>
          </a:xfrm>
          <a:prstGeom prst="rect">
            <a:avLst/>
          </a:prstGeom>
        </p:spPr>
      </p:pic>
      <p:graphicFrame>
        <p:nvGraphicFramePr>
          <p:cNvPr id="8" name="Marcador de contenido 3"/>
          <p:cNvGraphicFramePr>
            <a:graphicFrameLocks noGrp="1"/>
          </p:cNvGraphicFramePr>
          <p:nvPr>
            <p:ph idx="1"/>
            <p:extLst>
              <p:ext uri="{D42A27DB-BD31-4B8C-83A1-F6EECF244321}">
                <p14:modId xmlns:p14="http://schemas.microsoft.com/office/powerpoint/2010/main" val="3865800038"/>
              </p:ext>
            </p:extLst>
          </p:nvPr>
        </p:nvGraphicFramePr>
        <p:xfrm>
          <a:off x="5985163" y="1981846"/>
          <a:ext cx="5403274"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073620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749722" y="1561367"/>
            <a:ext cx="5986654" cy="4489991"/>
          </a:xfrm>
          <a:prstGeom prst="rect">
            <a:avLst/>
          </a:prstGeom>
        </p:spPr>
      </p:pic>
      <p:sp>
        <p:nvSpPr>
          <p:cNvPr id="3" name="2 CuadroTexto"/>
          <p:cNvSpPr txBox="1"/>
          <p:nvPr/>
        </p:nvSpPr>
        <p:spPr>
          <a:xfrm>
            <a:off x="1856096" y="245660"/>
            <a:ext cx="8175008" cy="83099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MX" sz="4800" b="1" spc="50" dirty="0" smtClean="0">
                <a:ln w="11430"/>
                <a:gradFill>
                  <a:gsLst>
                    <a:gs pos="25000">
                      <a:schemeClr val="accent2">
                        <a:satMod val="155000"/>
                      </a:schemeClr>
                    </a:gs>
                    <a:gs pos="100000">
                      <a:schemeClr val="accent2">
                        <a:shade val="45000"/>
                        <a:satMod val="165000"/>
                      </a:schemeClr>
                    </a:gs>
                  </a:gsLst>
                  <a:lin ang="5400000"/>
                </a:gradFill>
                <a:effectLst>
                  <a:glow rad="228600">
                    <a:schemeClr val="accent1">
                      <a:satMod val="175000"/>
                      <a:alpha val="40000"/>
                    </a:schemeClr>
                  </a:glow>
                  <a:outerShdw blurRad="76200" dist="50800" dir="5400000" algn="tl" rotWithShape="0">
                    <a:srgbClr val="000000">
                      <a:alpha val="65000"/>
                    </a:srgbClr>
                  </a:outerShdw>
                </a:effectLst>
              </a:rPr>
              <a:t>EL DERECHO MAYA</a:t>
            </a:r>
            <a:endParaRPr lang="es-MX" sz="48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1">
                    <a:satMod val="175000"/>
                    <a:alpha val="40000"/>
                  </a:schemeClr>
                </a:glow>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70886631"/>
      </p:ext>
    </p:extLst>
  </p:cSld>
  <p:clrMapOvr>
    <a:masterClrMapping/>
  </p:clrMapOvr>
  <p:transition advClick="0" advTm="0">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994056926"/>
              </p:ext>
            </p:extLst>
          </p:nvPr>
        </p:nvGraphicFramePr>
        <p:xfrm>
          <a:off x="4001478" y="539262"/>
          <a:ext cx="7537938" cy="57265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1"/>
          <p:cNvPicPr>
            <a:picLocks noChangeAspect="1"/>
          </p:cNvPicPr>
          <p:nvPr/>
        </p:nvPicPr>
        <p:blipFill>
          <a:blip r:embed="rId7"/>
          <a:stretch>
            <a:fillRect/>
          </a:stretch>
        </p:blipFill>
        <p:spPr>
          <a:xfrm>
            <a:off x="226646" y="2023126"/>
            <a:ext cx="3583354" cy="3217614"/>
          </a:xfrm>
          <a:prstGeom prst="rect">
            <a:avLst/>
          </a:prstGeom>
        </p:spPr>
      </p:pic>
    </p:spTree>
    <p:extLst>
      <p:ext uri="{BB962C8B-B14F-4D97-AF65-F5344CB8AC3E}">
        <p14:creationId xmlns:p14="http://schemas.microsoft.com/office/powerpoint/2010/main" val="13437536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15749382"/>
              </p:ext>
            </p:extLst>
          </p:nvPr>
        </p:nvGraphicFramePr>
        <p:xfrm>
          <a:off x="2714388" y="67872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133725"/>
            <a:ext cx="3243262"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65689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3.bp.blogspot.com/-QsqIJjprK1I/TpnlLNMYzrI/AAAAAAAAG9Q/ZV01toHCUS0/s640/visiondelmundo1.jpg"/>
          <p:cNvPicPr>
            <a:picLocks noChangeAspect="1" noChangeArrowheads="1"/>
          </p:cNvPicPr>
          <p:nvPr/>
        </p:nvPicPr>
        <p:blipFill rotWithShape="1">
          <a:blip r:embed="rId2">
            <a:extLst>
              <a:ext uri="{28A0092B-C50C-407E-A947-70E740481C1C}">
                <a14:useLocalDpi xmlns:a14="http://schemas.microsoft.com/office/drawing/2010/main" val="0"/>
              </a:ext>
            </a:extLst>
          </a:blip>
          <a:srcRect l="12263" t="18300" r="16499" b="9094"/>
          <a:stretch/>
        </p:blipFill>
        <p:spPr bwMode="auto">
          <a:xfrm>
            <a:off x="9272805" y="1985107"/>
            <a:ext cx="2270517" cy="3540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graphicFrame>
        <p:nvGraphicFramePr>
          <p:cNvPr id="2" name="1 Diagrama"/>
          <p:cNvGraphicFramePr/>
          <p:nvPr>
            <p:extLst>
              <p:ext uri="{D42A27DB-BD31-4B8C-83A1-F6EECF244321}">
                <p14:modId xmlns:p14="http://schemas.microsoft.com/office/powerpoint/2010/main" val="2248117826"/>
              </p:ext>
            </p:extLst>
          </p:nvPr>
        </p:nvGraphicFramePr>
        <p:xfrm>
          <a:off x="696968" y="97650"/>
          <a:ext cx="8563212" cy="6195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48697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1759209092"/>
              </p:ext>
            </p:extLst>
          </p:nvPr>
        </p:nvGraphicFramePr>
        <p:xfrm>
          <a:off x="436728" y="109182"/>
          <a:ext cx="11423176" cy="60291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11" descr="http://4.bp.blogspot.com/-IaGybIp50g0/TlbT9lK57uI/AAAAAAAAAAQ/VgXoPFND5KE/s728/calendariomaya5.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237" y="4884845"/>
            <a:ext cx="1463548" cy="1579441"/>
          </a:xfrm>
          <a:prstGeom prst="rect">
            <a:avLst/>
          </a:prstGeom>
          <a:noFill/>
          <a:effectLst>
            <a:glow rad="101600">
              <a:srgbClr val="C00000">
                <a:alpha val="60000"/>
              </a:srgbClr>
            </a:glow>
          </a:effectLst>
          <a:scene3d>
            <a:camera prst="orthographicFront"/>
            <a:lightRig rig="threePt" dir="t"/>
          </a:scene3d>
          <a:sp3d>
            <a:bevelT w="152400" h="50800" prst="softRound"/>
          </a:sp3d>
          <a:extLst>
            <a:ext uri="{909E8E84-426E-40DD-AFC4-6F175D3DCCD1}">
              <a14:hiddenFill xmlns:a14="http://schemas.microsoft.com/office/drawing/2010/main">
                <a:solidFill>
                  <a:srgbClr val="FFFFFF"/>
                </a:solidFill>
              </a14:hiddenFill>
            </a:ext>
          </a:extLst>
        </p:spPr>
      </p:pic>
      <p:pic>
        <p:nvPicPr>
          <p:cNvPr id="3" name="Picture 7" descr="NAKB"/>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3074" y="4626707"/>
            <a:ext cx="2416622" cy="1603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794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2)">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35289606"/>
              </p:ext>
            </p:extLst>
          </p:nvPr>
        </p:nvGraphicFramePr>
        <p:xfrm>
          <a:off x="562941" y="218482"/>
          <a:ext cx="10136320" cy="5974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46998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4063850351"/>
              </p:ext>
            </p:extLst>
          </p:nvPr>
        </p:nvGraphicFramePr>
        <p:xfrm>
          <a:off x="846161" y="191070"/>
          <a:ext cx="10672549" cy="5947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7" descr="http://ciudadanosenred.com.mx/sites/default/files/mex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6456" y="295538"/>
            <a:ext cx="2133849" cy="1904541"/>
          </a:xfrm>
          <a:prstGeom prst="ellipse">
            <a:avLst/>
          </a:prstGeom>
          <a:ln>
            <a:noFill/>
          </a:ln>
          <a:effectLst>
            <a:softEdge rad="112500"/>
          </a:effectLst>
          <a:extLst/>
        </p:spPr>
      </p:pic>
      <p:pic>
        <p:nvPicPr>
          <p:cNvPr id="4" name="Picture 6" descr="http://chantiollinmx.files.wordpress.com/2011/08/calpulli.jpg"/>
          <p:cNvPicPr>
            <a:picLocks noChangeAspect="1" noChangeArrowheads="1"/>
          </p:cNvPicPr>
          <p:nvPr/>
        </p:nvPicPr>
        <p:blipFill>
          <a:blip r:embed="rId8"/>
          <a:srcRect/>
          <a:stretch>
            <a:fillRect/>
          </a:stretch>
        </p:blipFill>
        <p:spPr bwMode="auto">
          <a:xfrm>
            <a:off x="5245191" y="316320"/>
            <a:ext cx="1970597" cy="190454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6" descr="http://galeon.com/pueblodelsol/Tenochtitlan5.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26199" y="293212"/>
            <a:ext cx="2171023" cy="205466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3974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idx="4294967295"/>
          </p:nvPr>
        </p:nvSpPr>
        <p:spPr>
          <a:xfrm>
            <a:off x="789709" y="913823"/>
            <a:ext cx="8137525" cy="3357563"/>
          </a:xfrm>
        </p:spPr>
        <p:txBody>
          <a:bodyPr>
            <a:normAutofit lnSpcReduction="10000"/>
          </a:bodyPr>
          <a:lstStyle/>
          <a:p>
            <a:pPr algn="just" fontAlgn="auto">
              <a:lnSpc>
                <a:spcPct val="80000"/>
              </a:lnSpc>
              <a:buFont typeface="Wingdings" panose="05000000000000000000" pitchFamily="2" charset="2"/>
              <a:buNone/>
              <a:defRPr/>
            </a:pPr>
            <a:r>
              <a:rPr lang="es-ES" altLang="es-MX" sz="2400" dirty="0" smtClean="0"/>
              <a:t>   Por </a:t>
            </a:r>
            <a:r>
              <a:rPr lang="es-ES" altLang="es-MX" sz="2400" dirty="0"/>
              <a:t>ultimo encontramos a los esclavos, la esclavitud se adquiría por ser prisionero de guerra, de la venta de un hijo solamente que el padre demostrara a las autoridades evidente miseria y más de 4 hijos, un plebeyo podía auto venderse, algunas familias acordaban con un noble un esclavo perpetuo para pagar sus deudas y rolaban a este de vez en cuando entre los mismos miembros de la familia, había delitos que también causaban como castigo la esclavitud. Algunos esclavos obtenidos mediante actos bélicos eran sacrificados. </a:t>
            </a:r>
          </a:p>
          <a:p>
            <a:pPr algn="just" fontAlgn="auto">
              <a:lnSpc>
                <a:spcPct val="80000"/>
              </a:lnSpc>
              <a:buFont typeface="Wingdings 2" charset="2"/>
              <a:buChar char=""/>
              <a:defRPr/>
            </a:pPr>
            <a:endParaRPr lang="es-ES" altLang="es-MX" dirty="0" smtClean="0"/>
          </a:p>
        </p:txBody>
      </p:sp>
      <p:pic>
        <p:nvPicPr>
          <p:cNvPr id="80903" name="Picture 7" descr="http://blogs.ua.es/losaztecas/files/2011/12/tlatelocol.jpg"/>
          <p:cNvPicPr>
            <a:picLocks noChangeAspect="1" noChangeArrowheads="1"/>
          </p:cNvPicPr>
          <p:nvPr/>
        </p:nvPicPr>
        <p:blipFill>
          <a:blip r:embed="rId2"/>
          <a:srcRect/>
          <a:stretch>
            <a:fillRect/>
          </a:stretch>
        </p:blipFill>
        <p:spPr bwMode="auto">
          <a:xfrm>
            <a:off x="7614032" y="4011168"/>
            <a:ext cx="3813175" cy="2447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127872"/>
      </p:ext>
    </p:extLst>
  </p:cSld>
  <p:clrMapOvr>
    <a:masterClrMapping/>
  </p:clrMapOvr>
  <p:transition>
    <p:cover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7156" y="580205"/>
            <a:ext cx="10515600" cy="1325563"/>
          </a:xfrm>
        </p:spPr>
        <p:txBody>
          <a:bodyPr>
            <a:normAutofit/>
          </a:bodyPr>
          <a:lstStyle/>
          <a:p>
            <a:pPr algn="ctr"/>
            <a:r>
              <a:rPr lang="es-MX" sz="4000" b="1" dirty="0" smtClean="0">
                <a:solidFill>
                  <a:schemeClr val="tx1"/>
                </a:solidFill>
                <a:effectLst>
                  <a:glow rad="228600">
                    <a:schemeClr val="accent5">
                      <a:satMod val="175000"/>
                      <a:alpha val="40000"/>
                    </a:schemeClr>
                  </a:glow>
                  <a:reflection blurRad="6350" stA="55000" endA="300" endPos="45500" dir="5400000" sy="-100000" algn="bl" rotWithShape="0"/>
                </a:effectLst>
              </a:rPr>
              <a:t>EL DESCUBRIMIENTO DE AMÉRICA Y LA CONQUISTA</a:t>
            </a:r>
            <a:endParaRPr lang="es-MX" sz="4000" b="1" dirty="0">
              <a:solidFill>
                <a:schemeClr val="tx1"/>
              </a:solidFill>
              <a:effectLst>
                <a:glow rad="228600">
                  <a:schemeClr val="accent5">
                    <a:satMod val="175000"/>
                    <a:alpha val="40000"/>
                  </a:schemeClr>
                </a:glow>
                <a:reflection blurRad="6350" stA="55000" endA="300" endPos="45500" dir="5400000" sy="-100000" algn="bl" rotWithShape="0"/>
              </a:effectLst>
            </a:endParaRPr>
          </a:p>
        </p:txBody>
      </p:sp>
      <p:pic>
        <p:nvPicPr>
          <p:cNvPr id="5" name="Imagen 4"/>
          <p:cNvPicPr>
            <a:picLocks noChangeAspect="1"/>
          </p:cNvPicPr>
          <p:nvPr/>
        </p:nvPicPr>
        <p:blipFill>
          <a:blip r:embed="rId2"/>
          <a:stretch>
            <a:fillRect/>
          </a:stretch>
        </p:blipFill>
        <p:spPr>
          <a:xfrm>
            <a:off x="2374956" y="2327903"/>
            <a:ext cx="7620000" cy="3810000"/>
          </a:xfrm>
          <a:prstGeom prst="rect">
            <a:avLst/>
          </a:prstGeom>
        </p:spPr>
      </p:pic>
    </p:spTree>
    <p:extLst>
      <p:ext uri="{BB962C8B-B14F-4D97-AF65-F5344CB8AC3E}">
        <p14:creationId xmlns:p14="http://schemas.microsoft.com/office/powerpoint/2010/main" val="3440385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3641726" y="3241675"/>
            <a:ext cx="5807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Font typeface="Wingdings 2" panose="05020102010507070707" pitchFamily="18" charset="2"/>
              <a:buChar char=""/>
              <a:defRPr>
                <a:solidFill>
                  <a:schemeClr val="tx1"/>
                </a:solidFill>
                <a:latin typeface="Century Gothic" panose="020B0502020202020204" pitchFamily="34" charset="0"/>
              </a:defRPr>
            </a:lvl1pPr>
            <a:lvl2pPr marL="742950" indent="-285750">
              <a:spcBef>
                <a:spcPct val="20000"/>
              </a:spcBef>
              <a:spcAft>
                <a:spcPts val="600"/>
              </a:spcAft>
              <a:buClr>
                <a:schemeClr val="accent1"/>
              </a:buClr>
              <a:buFont typeface="Wingdings 2" panose="05020102010507070707" pitchFamily="18" charset="2"/>
              <a:buChar char=""/>
              <a:defRPr sz="1600">
                <a:solidFill>
                  <a:schemeClr val="tx1"/>
                </a:solidFill>
                <a:latin typeface="Century Gothic" panose="020B0502020202020204" pitchFamily="34" charset="0"/>
              </a:defRPr>
            </a:lvl2pPr>
            <a:lvl3pPr marL="1143000" indent="-228600">
              <a:spcBef>
                <a:spcPct val="20000"/>
              </a:spcBef>
              <a:spcAft>
                <a:spcPts val="600"/>
              </a:spcAft>
              <a:buClr>
                <a:schemeClr val="accent1"/>
              </a:buClr>
              <a:buFont typeface="Wingdings 2" panose="05020102010507070707" pitchFamily="18" charset="2"/>
              <a:buChar char=""/>
              <a:defRPr sz="1400">
                <a:solidFill>
                  <a:schemeClr val="tx1"/>
                </a:solidFill>
                <a:latin typeface="Century Gothic" panose="020B0502020202020204" pitchFamily="34" charset="0"/>
              </a:defRPr>
            </a:lvl3pPr>
            <a:lvl4pPr marL="16002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4pPr>
            <a:lvl5pPr marL="2057400" indent="-228600">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5pPr>
            <a:lvl6pPr marL="25146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6pPr>
            <a:lvl7pPr marL="29718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7pPr>
            <a:lvl8pPr marL="34290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8pPr>
            <a:lvl9pPr marL="3886200" indent="-228600" fontAlgn="base">
              <a:spcBef>
                <a:spcPct val="20000"/>
              </a:spcBef>
              <a:spcAft>
                <a:spcPts val="600"/>
              </a:spcAft>
              <a:buClr>
                <a:schemeClr val="accent1"/>
              </a:buClr>
              <a:buFont typeface="Wingdings 2" panose="05020102010507070707" pitchFamily="18" charset="2"/>
              <a:buChar char=""/>
              <a:defRPr sz="1200">
                <a:solidFill>
                  <a:schemeClr val="tx1"/>
                </a:solidFill>
                <a:latin typeface="Century Gothic" panose="020B0502020202020204" pitchFamily="34" charset="0"/>
              </a:defRPr>
            </a:lvl9pPr>
          </a:lstStyle>
          <a:p>
            <a:pPr eaLnBrk="1" hangingPunct="1">
              <a:spcBef>
                <a:spcPct val="0"/>
              </a:spcBef>
              <a:spcAft>
                <a:spcPct val="0"/>
              </a:spcAft>
              <a:buClrTx/>
              <a:buFontTx/>
              <a:buNone/>
            </a:pPr>
            <a:endParaRPr lang="es-MX" altLang="es-MX">
              <a:latin typeface="Times New Roman" panose="02020603050405020304" pitchFamily="18" charset="0"/>
            </a:endParaRPr>
          </a:p>
        </p:txBody>
      </p:sp>
      <p:sp>
        <p:nvSpPr>
          <p:cNvPr id="12292" name="Text Box 4"/>
          <p:cNvSpPr txBox="1">
            <a:spLocks noChangeArrowheads="1"/>
          </p:cNvSpPr>
          <p:nvPr/>
        </p:nvSpPr>
        <p:spPr bwMode="auto">
          <a:xfrm>
            <a:off x="690842" y="603417"/>
            <a:ext cx="8001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marL="484632" eaLnBrk="1" hangingPunct="1">
              <a:spcBef>
                <a:spcPct val="0"/>
              </a:spcBef>
              <a:defRPr/>
            </a:pPr>
            <a:r>
              <a:rPr lang="es-MX" sz="4000" dirty="0">
                <a:solidFill>
                  <a:srgbClr val="000000"/>
                </a:solidFill>
                <a:effectLst>
                  <a:outerShdw blurRad="38100" dist="38100" dir="2700000" algn="tl">
                    <a:srgbClr val="000000">
                      <a:alpha val="43137"/>
                    </a:srgbClr>
                  </a:outerShdw>
                </a:effectLst>
                <a:latin typeface="Arial Black" panose="020B0A04020102020204" pitchFamily="34" charset="0"/>
                <a:ea typeface="+mj-ea"/>
                <a:cs typeface="+mj-cs"/>
              </a:rPr>
              <a:t>Objetivo General :</a:t>
            </a:r>
          </a:p>
          <a:p>
            <a:pPr algn="just" eaLnBrk="1" hangingPunct="1">
              <a:defRPr/>
            </a:pPr>
            <a:r>
              <a:rPr lang="es-MX" dirty="0">
                <a:latin typeface="+mn-lt"/>
              </a:rPr>
              <a:t> </a:t>
            </a:r>
          </a:p>
        </p:txBody>
      </p:sp>
      <p:pic>
        <p:nvPicPr>
          <p:cNvPr id="12295" name="Picture 7" descr="http://www.usc.es/histoder/historia_del_derecho/index_archivos/FHome_archivos/inde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2422" y="4877990"/>
            <a:ext cx="2300064" cy="16878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CuadroTexto 1"/>
          <p:cNvSpPr txBox="1"/>
          <p:nvPr/>
        </p:nvSpPr>
        <p:spPr>
          <a:xfrm>
            <a:off x="1771497" y="1680635"/>
            <a:ext cx="7943161" cy="2862322"/>
          </a:xfrm>
          <a:prstGeom prst="rect">
            <a:avLst/>
          </a:prstGeom>
          <a:noFill/>
        </p:spPr>
        <p:txBody>
          <a:bodyPr wrap="square" rtlCol="0">
            <a:spAutoFit/>
          </a:bodyPr>
          <a:lstStyle/>
          <a:p>
            <a:pPr marL="285750" indent="-285750">
              <a:buFont typeface="Wingdings" panose="05000000000000000000" pitchFamily="2" charset="2"/>
              <a:buChar char="Ø"/>
            </a:pPr>
            <a:r>
              <a:rPr lang="es-MX" b="1" dirty="0" smtClean="0"/>
              <a:t>Investigar, interpretar y aplicar la ciencia del Derecho para la solución de casos concretos, con ética en forma leal diligente y transparente, para la solución de problemas en la sociedad y así lograr la armonía y paz social.</a:t>
            </a:r>
          </a:p>
          <a:p>
            <a:pPr marL="285750" indent="-285750">
              <a:buFont typeface="Wingdings" panose="05000000000000000000" pitchFamily="2" charset="2"/>
              <a:buChar char="Ø"/>
            </a:pPr>
            <a:r>
              <a:rPr lang="es-MX" b="1" dirty="0" smtClean="0"/>
              <a:t>Construir habilidades que permitan al estudiante y al egresado del derecho expresarse oralmente con un lenguaje fluido y técnico, usando términos jurídicos preciso y claro, para tomar decisiones jurídicas razonadas</a:t>
            </a:r>
          </a:p>
          <a:p>
            <a:pPr marL="285750" indent="-285750">
              <a:buFont typeface="Wingdings" panose="05000000000000000000" pitchFamily="2" charset="2"/>
              <a:buChar char="Ø"/>
            </a:pPr>
            <a:r>
              <a:rPr lang="es-MX" b="1" dirty="0" smtClean="0"/>
              <a:t>Relacionar otras disciplinas con el derecho que permitan el trabajo inter y multidisciplinario para la integración del mismo </a:t>
            </a:r>
            <a:endParaRPr lang="es-MX" b="1" dirty="0"/>
          </a:p>
        </p:txBody>
      </p:sp>
    </p:spTree>
    <p:extLst>
      <p:ext uri="{BB962C8B-B14F-4D97-AF65-F5344CB8AC3E}">
        <p14:creationId xmlns:p14="http://schemas.microsoft.com/office/powerpoint/2010/main" val="2678560106"/>
      </p:ext>
    </p:extLst>
  </p:cSld>
  <p:clrMapOvr>
    <a:masterClrMapping/>
  </p:clrMapOvr>
  <p:transition spd="med">
    <p:cover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778232450"/>
              </p:ext>
            </p:extLst>
          </p:nvPr>
        </p:nvGraphicFramePr>
        <p:xfrm>
          <a:off x="3057099" y="723641"/>
          <a:ext cx="8585958" cy="5592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7" descr="http://www.yanswersbloglatam.com/b4/wp-content/uploads/2010/10/iStock_000000507916XSmal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7668" y="1858275"/>
            <a:ext cx="2675458" cy="3384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478557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310140884"/>
              </p:ext>
            </p:extLst>
          </p:nvPr>
        </p:nvGraphicFramePr>
        <p:xfrm>
          <a:off x="750627" y="0"/>
          <a:ext cx="1030406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1"/>
          <p:cNvPicPr>
            <a:picLocks noChangeAspect="1"/>
          </p:cNvPicPr>
          <p:nvPr/>
        </p:nvPicPr>
        <p:blipFill>
          <a:blip r:embed="rId7"/>
          <a:stretch>
            <a:fillRect/>
          </a:stretch>
        </p:blipFill>
        <p:spPr>
          <a:xfrm>
            <a:off x="1528722" y="709994"/>
            <a:ext cx="1479835" cy="1883391"/>
          </a:xfrm>
          <a:prstGeom prst="rect">
            <a:avLst/>
          </a:prstGeom>
          <a:ln>
            <a:noFill/>
          </a:ln>
          <a:effectLst>
            <a:outerShdw blurRad="190500" algn="tl" rotWithShape="0">
              <a:srgbClr val="000000">
                <a:alpha val="70000"/>
              </a:srgbClr>
            </a:outerShdw>
          </a:effectLst>
        </p:spPr>
      </p:pic>
      <p:pic>
        <p:nvPicPr>
          <p:cNvPr id="4" name="Picture 6" descr="http://static.photaki.com/la-rabida-azulejo-descubrimiento-de-america_355806.jpg"/>
          <p:cNvPicPr>
            <a:picLocks noChangeAspect="1" noChangeArrowheads="1"/>
          </p:cNvPicPr>
          <p:nvPr/>
        </p:nvPicPr>
        <p:blipFill rotWithShape="1">
          <a:blip r:embed="rId8">
            <a:extLst>
              <a:ext uri="{28A0092B-C50C-407E-A947-70E740481C1C}">
                <a14:useLocalDpi xmlns:a14="http://schemas.microsoft.com/office/drawing/2010/main" val="0"/>
              </a:ext>
            </a:extLst>
          </a:blip>
          <a:srcRect b="5239"/>
          <a:stretch/>
        </p:blipFill>
        <p:spPr bwMode="auto">
          <a:xfrm>
            <a:off x="1520950" y="4213591"/>
            <a:ext cx="1487607" cy="1830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9229124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26653" y="403889"/>
            <a:ext cx="3898824" cy="923330"/>
          </a:xfrm>
          <a:prstGeom prst="rect">
            <a:avLst/>
          </a:prstGeom>
          <a:noFill/>
        </p:spPr>
        <p:txBody>
          <a:bodyPr wrap="none" lIns="91440" tIns="45720" rIns="91440" bIns="45720">
            <a:spAutoFit/>
          </a:bodyPr>
          <a:lstStyle/>
          <a:p>
            <a:pPr algn="ctr"/>
            <a:r>
              <a:rPr lang="es-ES" sz="5400" b="0" cap="none" spc="0" dirty="0" smtClean="0">
                <a:ln w="0"/>
                <a:solidFill>
                  <a:schemeClr val="tx1"/>
                </a:solidFill>
                <a:effectLst>
                  <a:outerShdw blurRad="38100" dist="19050" dir="2700000" algn="tl" rotWithShape="0">
                    <a:schemeClr val="dk1">
                      <a:alpha val="40000"/>
                    </a:schemeClr>
                  </a:outerShdw>
                </a:effectLst>
              </a:rPr>
              <a:t>Bibliografía</a:t>
            </a:r>
            <a:endParaRPr lang="es-ES" sz="5400" b="0" cap="none" spc="0" dirty="0">
              <a:ln w="0"/>
              <a:solidFill>
                <a:schemeClr val="tx1"/>
              </a:solidFill>
              <a:effectLst>
                <a:outerShdw blurRad="38100" dist="19050" dir="2700000" algn="tl" rotWithShape="0">
                  <a:schemeClr val="dk1">
                    <a:alpha val="40000"/>
                  </a:schemeClr>
                </a:outerShdw>
              </a:effectLst>
            </a:endParaRPr>
          </a:p>
        </p:txBody>
      </p:sp>
      <p:sp>
        <p:nvSpPr>
          <p:cNvPr id="3" name="Rectángulo 2"/>
          <p:cNvSpPr/>
          <p:nvPr/>
        </p:nvSpPr>
        <p:spPr>
          <a:xfrm>
            <a:off x="2016369" y="1382844"/>
            <a:ext cx="6096000" cy="3170099"/>
          </a:xfrm>
          <a:prstGeom prst="rect">
            <a:avLst/>
          </a:prstGeom>
        </p:spPr>
        <p:txBody>
          <a:bodyPr>
            <a:spAutoFit/>
          </a:bodyPr>
          <a:lstStyle/>
          <a:p>
            <a:endParaRPr lang="es-MX" sz="2000" dirty="0">
              <a:solidFill>
                <a:srgbClr val="000000"/>
              </a:solidFill>
              <a:latin typeface="Arial" panose="020B0604020202020204" pitchFamily="34" charset="0"/>
            </a:endParaRPr>
          </a:p>
          <a:p>
            <a:r>
              <a:rPr lang="es-MX" dirty="0">
                <a:solidFill>
                  <a:srgbClr val="000000"/>
                </a:solidFill>
                <a:latin typeface="Arial" panose="020B0604020202020204" pitchFamily="34" charset="0"/>
              </a:rPr>
              <a:t>López, E., (2012) “Historia del Derecho Mexicano”. México, IURE EDITORES. </a:t>
            </a:r>
          </a:p>
          <a:p>
            <a:r>
              <a:rPr lang="es-MX" dirty="0">
                <a:solidFill>
                  <a:srgbClr val="000000"/>
                </a:solidFill>
                <a:latin typeface="Arial" panose="020B0604020202020204" pitchFamily="34" charset="0"/>
              </a:rPr>
              <a:t> Pérez, A., (2008) “Historia del Derecho Mexicano”. México, E. Oxford. </a:t>
            </a:r>
          </a:p>
          <a:p>
            <a:r>
              <a:rPr lang="es-MX" dirty="0">
                <a:solidFill>
                  <a:srgbClr val="000000"/>
                </a:solidFill>
                <a:latin typeface="Arial" panose="020B0604020202020204" pitchFamily="34" charset="0"/>
              </a:rPr>
              <a:t> Soberanes, L. (2007) “Historia del Derecho Mexicano”. México, E. Porrúa. </a:t>
            </a:r>
          </a:p>
          <a:p>
            <a:r>
              <a:rPr lang="es-MX" dirty="0">
                <a:solidFill>
                  <a:srgbClr val="000000"/>
                </a:solidFill>
                <a:latin typeface="Arial" panose="020B0604020202020204" pitchFamily="34" charset="0"/>
              </a:rPr>
              <a:t> Cruz O. (2006) “Historia del Derecho en México”. México, E. Oxford. </a:t>
            </a:r>
          </a:p>
          <a:p>
            <a:r>
              <a:rPr lang="es-MX" dirty="0">
                <a:solidFill>
                  <a:srgbClr val="000000"/>
                </a:solidFill>
                <a:latin typeface="Arial" panose="020B0604020202020204" pitchFamily="34" charset="0"/>
              </a:rPr>
              <a:t> </a:t>
            </a:r>
            <a:r>
              <a:rPr lang="es-MX" dirty="0" err="1">
                <a:solidFill>
                  <a:srgbClr val="000000"/>
                </a:solidFill>
                <a:latin typeface="Arial" panose="020B0604020202020204" pitchFamily="34" charset="0"/>
              </a:rPr>
              <a:t>Floris</a:t>
            </a:r>
            <a:r>
              <a:rPr lang="es-MX" dirty="0">
                <a:solidFill>
                  <a:srgbClr val="000000"/>
                </a:solidFill>
                <a:latin typeface="Arial" panose="020B0604020202020204" pitchFamily="34" charset="0"/>
              </a:rPr>
              <a:t>, G. (2004) “Introducción a la Historia del Derecho Mexicano”. México, E. Esfinge, S.A. de C.V. </a:t>
            </a:r>
          </a:p>
        </p:txBody>
      </p:sp>
    </p:spTree>
    <p:extLst>
      <p:ext uri="{BB962C8B-B14F-4D97-AF65-F5344CB8AC3E}">
        <p14:creationId xmlns:p14="http://schemas.microsoft.com/office/powerpoint/2010/main" val="1632688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1600200" y="787689"/>
            <a:ext cx="9144000" cy="685800"/>
          </a:xfrm>
        </p:spPr>
        <p:txBody>
          <a:bodyPr>
            <a:normAutofit/>
          </a:bodyPr>
          <a:lstStyle/>
          <a:p>
            <a:pPr algn="ctr"/>
            <a:r>
              <a:rPr lang="es-MX" sz="3200" u="sng" dirty="0" smtClean="0">
                <a:solidFill>
                  <a:schemeClr val="tx1"/>
                </a:solidFill>
                <a:latin typeface="Albertus Medium" pitchFamily="34" charset="0"/>
              </a:rPr>
              <a:t>OBJETIVO DE LA UNIDAD DE APRENDIZAJE</a:t>
            </a:r>
            <a:endParaRPr lang="es-MX" sz="3200" u="sng" dirty="0">
              <a:solidFill>
                <a:schemeClr val="tx1"/>
              </a:solidFill>
              <a:latin typeface="Albertus Medium" pitchFamily="34" charset="0"/>
            </a:endParaRPr>
          </a:p>
        </p:txBody>
      </p:sp>
      <p:sp>
        <p:nvSpPr>
          <p:cNvPr id="3" name="Subtítulo 2"/>
          <p:cNvSpPr>
            <a:spLocks noGrp="1"/>
          </p:cNvSpPr>
          <p:nvPr>
            <p:ph type="subTitle" idx="4294967295"/>
          </p:nvPr>
        </p:nvSpPr>
        <p:spPr>
          <a:xfrm>
            <a:off x="1652155" y="1627555"/>
            <a:ext cx="6743700" cy="1200150"/>
          </a:xfrm>
        </p:spPr>
        <p:txBody>
          <a:bodyPr>
            <a:normAutofit/>
          </a:bodyPr>
          <a:lstStyle/>
          <a:p>
            <a:pPr marL="68580" indent="0" algn="just">
              <a:buNone/>
            </a:pPr>
            <a:r>
              <a:rPr lang="es-MX" sz="1800" b="1" dirty="0" smtClean="0">
                <a:solidFill>
                  <a:schemeClr val="tx1"/>
                </a:solidFill>
                <a:latin typeface="Arial" panose="020B0604020202020204" pitchFamily="34" charset="0"/>
                <a:cs typeface="Arial" panose="020B0604020202020204" pitchFamily="34" charset="0"/>
              </a:rPr>
              <a:t>Analizar e interpretar los orígenes de las instituciones que configuran la evolución histórica del derecho, para formar un criterio jurídico en el estudiante y su contextualización a través del hecho histórico jurídico.</a:t>
            </a:r>
            <a:endParaRPr lang="es-MX" sz="1800" b="1" dirty="0">
              <a:solidFill>
                <a:schemeClr val="tx1"/>
              </a:solidFill>
              <a:latin typeface="Arial" panose="020B0604020202020204" pitchFamily="34" charset="0"/>
              <a:cs typeface="Arial" panose="020B0604020202020204" pitchFamily="34" charset="0"/>
            </a:endParaRPr>
          </a:p>
        </p:txBody>
      </p:sp>
      <p:pic>
        <p:nvPicPr>
          <p:cNvPr id="9" name="Imagen 8"/>
          <p:cNvPicPr>
            <a:picLocks noChangeAspect="1"/>
          </p:cNvPicPr>
          <p:nvPr/>
        </p:nvPicPr>
        <p:blipFill>
          <a:blip r:embed="rId2"/>
          <a:stretch>
            <a:fillRect/>
          </a:stretch>
        </p:blipFill>
        <p:spPr>
          <a:xfrm>
            <a:off x="714207" y="4043442"/>
            <a:ext cx="2500829" cy="1848645"/>
          </a:xfrm>
          <a:prstGeom prst="rect">
            <a:avLst/>
          </a:prstGeom>
        </p:spPr>
      </p:pic>
      <p:pic>
        <p:nvPicPr>
          <p:cNvPr id="10" name="Imagen 9"/>
          <p:cNvPicPr>
            <a:picLocks noChangeAspect="1"/>
          </p:cNvPicPr>
          <p:nvPr/>
        </p:nvPicPr>
        <p:blipFill>
          <a:blip r:embed="rId3"/>
          <a:stretch>
            <a:fillRect/>
          </a:stretch>
        </p:blipFill>
        <p:spPr>
          <a:xfrm>
            <a:off x="8480725" y="1544898"/>
            <a:ext cx="2790825" cy="1801415"/>
          </a:xfrm>
          <a:prstGeom prst="rect">
            <a:avLst/>
          </a:prstGeom>
        </p:spPr>
      </p:pic>
      <p:pic>
        <p:nvPicPr>
          <p:cNvPr id="1026" name="Picture 2" descr="Resultado de imagen para imagenes de la independencia de mexi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9058" y="2827705"/>
            <a:ext cx="447675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496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08213" y="333375"/>
            <a:ext cx="7497762" cy="914400"/>
          </a:xfrm>
        </p:spPr>
        <p:txBody>
          <a:bodyPr>
            <a:normAutofit/>
          </a:bodyPr>
          <a:lstStyle/>
          <a:p>
            <a:pPr marL="484632">
              <a:defRPr/>
            </a:pPr>
            <a:r>
              <a:rPr lang="es-MX" sz="40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Justificación académica</a:t>
            </a:r>
            <a:endParaRPr lang="es-ES" sz="4000" b="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3" name="2 Diagrama"/>
          <p:cNvGraphicFramePr/>
          <p:nvPr>
            <p:extLst>
              <p:ext uri="{D42A27DB-BD31-4B8C-83A1-F6EECF244321}">
                <p14:modId xmlns:p14="http://schemas.microsoft.com/office/powerpoint/2010/main" val="2058145917"/>
              </p:ext>
            </p:extLst>
          </p:nvPr>
        </p:nvGraphicFramePr>
        <p:xfrm>
          <a:off x="1403797" y="1060676"/>
          <a:ext cx="9298236"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3645554"/>
      </p:ext>
    </p:extLst>
  </p:cSld>
  <p:clrMapOvr>
    <a:masterClrMapping/>
  </p:clrMapOvr>
  <p:transition spd="med">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idx="4294967295"/>
          </p:nvPr>
        </p:nvSpPr>
        <p:spPr>
          <a:xfrm>
            <a:off x="2296391" y="779318"/>
            <a:ext cx="7762009" cy="914399"/>
          </a:xfrm>
        </p:spPr>
        <p:txBody>
          <a:bodyPr>
            <a:normAutofit/>
          </a:bodyPr>
          <a:lstStyle/>
          <a:p>
            <a:pPr marL="484632">
              <a:defRPr/>
            </a:pPr>
            <a:r>
              <a:rPr lang="es-MX" sz="4400" b="1" dirty="0">
                <a:solidFill>
                  <a:schemeClr val="tx1"/>
                </a:solidFill>
                <a:effectLst>
                  <a:outerShdw blurRad="38100" dist="38100" dir="2700000" algn="tl">
                    <a:srgbClr val="000000">
                      <a:alpha val="43137"/>
                    </a:srgbClr>
                  </a:outerShdw>
                </a:effectLst>
                <a:latin typeface="Arial Black" panose="020B0A04020102020204" pitchFamily="34" charset="0"/>
              </a:rPr>
              <a:t>Ámbito de desempeño</a:t>
            </a:r>
          </a:p>
        </p:txBody>
      </p:sp>
      <p:pic>
        <p:nvPicPr>
          <p:cNvPr id="14342" name="Picture 6" descr="http://www.cocemfebadajoz.org/CD/coce/12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0541" y="2757463"/>
            <a:ext cx="2629902" cy="2226941"/>
          </a:xfrm>
          <a:prstGeom prst="roundRect">
            <a:avLst>
              <a:gd name="adj" fmla="val 16667"/>
            </a:avLst>
          </a:prstGeom>
          <a:ln>
            <a:noFill/>
          </a:ln>
          <a:effectLst>
            <a:outerShdw blurRad="152400" dist="12000" dir="900000" sy="98000" kx="110000" ky="200000" algn="tl" rotWithShape="0">
              <a:srgbClr val="000000">
                <a:alpha val="30000"/>
              </a:srgbClr>
            </a:outerShdw>
          </a:effectLst>
          <a:extLst>
            <a:ext uri="{909E8E84-426E-40DD-AFC4-6F175D3DCCD1}">
              <a14:hiddenFill xmlns:a14="http://schemas.microsoft.com/office/drawing/2010/main">
                <a:solidFill>
                  <a:srgbClr val="FFFFFF"/>
                </a:solidFill>
              </a14:hiddenFill>
            </a:ext>
          </a:extLst>
        </p:spPr>
      </p:pic>
      <p:graphicFrame>
        <p:nvGraphicFramePr>
          <p:cNvPr id="2" name="1 Diagrama"/>
          <p:cNvGraphicFramePr/>
          <p:nvPr>
            <p:extLst>
              <p:ext uri="{D42A27DB-BD31-4B8C-83A1-F6EECF244321}">
                <p14:modId xmlns:p14="http://schemas.microsoft.com/office/powerpoint/2010/main" val="1006469373"/>
              </p:ext>
            </p:extLst>
          </p:nvPr>
        </p:nvGraphicFramePr>
        <p:xfrm>
          <a:off x="1079710" y="1344758"/>
          <a:ext cx="7587772"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77328666"/>
      </p:ext>
    </p:extLst>
  </p:cSld>
  <p:clrMapOvr>
    <a:masterClrMapping/>
  </p:clrMapOvr>
  <p:transition spd="med">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apimoldes.files.wordpress.com/2009/11/pila-de-libros-derecho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2926" y="4394354"/>
            <a:ext cx="3816424" cy="2051329"/>
          </a:xfrm>
          <a:prstGeom prst="rect">
            <a:avLst/>
          </a:prstGeom>
          <a:noFill/>
          <a:scene3d>
            <a:camera prst="perspectiveLeft"/>
            <a:lightRig rig="threePt" dir="t"/>
          </a:scene3d>
          <a:extLst>
            <a:ext uri="{909E8E84-426E-40DD-AFC4-6F175D3DCCD1}">
              <a14:hiddenFill xmlns:a14="http://schemas.microsoft.com/office/drawing/2010/main">
                <a:solidFill>
                  <a:srgbClr val="FFFFFF"/>
                </a:solidFill>
              </a14:hiddenFill>
            </a:ext>
          </a:extLst>
        </p:spPr>
      </p:pic>
      <p:graphicFrame>
        <p:nvGraphicFramePr>
          <p:cNvPr id="2" name="1 Diagrama"/>
          <p:cNvGraphicFramePr/>
          <p:nvPr>
            <p:extLst>
              <p:ext uri="{D42A27DB-BD31-4B8C-83A1-F6EECF244321}">
                <p14:modId xmlns:p14="http://schemas.microsoft.com/office/powerpoint/2010/main" val="1474787845"/>
              </p:ext>
            </p:extLst>
          </p:nvPr>
        </p:nvGraphicFramePr>
        <p:xfrm>
          <a:off x="982838" y="360609"/>
          <a:ext cx="9786512" cy="39231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81542247"/>
      </p:ext>
    </p:extLst>
  </p:cSld>
  <p:clrMapOvr>
    <a:masterClrMapping/>
  </p:clrMapOvr>
  <p:transition spd="med">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4583832" y="2204864"/>
          <a:ext cx="3893418"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3 Marcador de contenido"/>
          <p:cNvGraphicFramePr>
            <a:graphicFrameLocks noGrp="1"/>
          </p:cNvGraphicFramePr>
          <p:nvPr>
            <p:ph idx="1"/>
            <p:extLst>
              <p:ext uri="{D42A27DB-BD31-4B8C-83A1-F6EECF244321}">
                <p14:modId xmlns:p14="http://schemas.microsoft.com/office/powerpoint/2010/main" val="2789137978"/>
              </p:ext>
            </p:extLst>
          </p:nvPr>
        </p:nvGraphicFramePr>
        <p:xfrm>
          <a:off x="0" y="201519"/>
          <a:ext cx="11655380" cy="638363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55879144"/>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idx="4294967295"/>
          </p:nvPr>
        </p:nvSpPr>
        <p:spPr>
          <a:xfrm>
            <a:off x="0" y="0"/>
            <a:ext cx="8229600" cy="1252538"/>
          </a:xfrm>
        </p:spPr>
        <p:txBody>
          <a:bodyPr>
            <a:normAutofit/>
          </a:bodyPr>
          <a:lstStyle/>
          <a:p>
            <a:pPr marL="484632">
              <a:defRPr/>
            </a:pPr>
            <a:r>
              <a:rPr lang="es-MX" sz="3200" b="1" dirty="0" smtClean="0">
                <a:solidFill>
                  <a:schemeClr val="tx1"/>
                </a:solidFill>
                <a:effectLst>
                  <a:outerShdw blurRad="38100" dist="38100" dir="2700000" algn="tl">
                    <a:srgbClr val="000000">
                      <a:alpha val="43137"/>
                    </a:srgbClr>
                  </a:outerShdw>
                </a:effectLst>
                <a:latin typeface="Algerian" pitchFamily="82" charset="0"/>
                <a:ea typeface="+mj-ea"/>
              </a:rPr>
              <a:t>Competencias genéricas</a:t>
            </a:r>
          </a:p>
        </p:txBody>
      </p:sp>
      <p:pic>
        <p:nvPicPr>
          <p:cNvPr id="12293" name="Picture 5"/>
          <p:cNvPicPr>
            <a:picLocks noChangeAspect="1" noChangeArrowheads="1"/>
          </p:cNvPicPr>
          <p:nvPr/>
        </p:nvPicPr>
        <p:blipFill>
          <a:blip r:embed="rId2"/>
          <a:srcRect/>
          <a:stretch>
            <a:fillRect/>
          </a:stretch>
        </p:blipFill>
        <p:spPr bwMode="auto">
          <a:xfrm>
            <a:off x="2164346" y="4437113"/>
            <a:ext cx="1598612" cy="1666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p:cNvPicPr>
            <a:picLocks noChangeAspect="1"/>
          </p:cNvPicPr>
          <p:nvPr/>
        </p:nvPicPr>
        <p:blipFill>
          <a:blip r:embed="rId3"/>
          <a:stretch>
            <a:fillRect/>
          </a:stretch>
        </p:blipFill>
        <p:spPr>
          <a:xfrm>
            <a:off x="1775520" y="2492896"/>
            <a:ext cx="2376264" cy="15613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aphicFrame>
        <p:nvGraphicFramePr>
          <p:cNvPr id="3" name="2 Diagrama"/>
          <p:cNvGraphicFramePr/>
          <p:nvPr>
            <p:extLst>
              <p:ext uri="{D42A27DB-BD31-4B8C-83A1-F6EECF244321}">
                <p14:modId xmlns:p14="http://schemas.microsoft.com/office/powerpoint/2010/main" val="1097400969"/>
              </p:ext>
            </p:extLst>
          </p:nvPr>
        </p:nvGraphicFramePr>
        <p:xfrm>
          <a:off x="3594717" y="1151679"/>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72441706"/>
      </p:ext>
    </p:extLst>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12293"/>
                                        </p:tgtEl>
                                        <p:attrNameLst>
                                          <p:attrName>style.visibility</p:attrName>
                                        </p:attrNameLst>
                                      </p:cBhvr>
                                      <p:to>
                                        <p:strVal val="visible"/>
                                      </p:to>
                                    </p:set>
                                    <p:animScale>
                                      <p:cBhvr>
                                        <p:cTn id="7"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93"/>
                                        </p:tgtEl>
                                        <p:attrNameLst>
                                          <p:attrName>ppt_x</p:attrName>
                                          <p:attrName>ppt_y</p:attrName>
                                        </p:attrNameLst>
                                      </p:cBhvr>
                                    </p:animMotion>
                                    <p:animEffect transition="in" filter="fade">
                                      <p:cBhvr>
                                        <p:cTn id="9" dur="1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713</TotalTime>
  <Words>2242</Words>
  <Application>Microsoft Office PowerPoint</Application>
  <PresentationFormat>Panorámica</PresentationFormat>
  <Paragraphs>159</Paragraphs>
  <Slides>32</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32</vt:i4>
      </vt:variant>
    </vt:vector>
  </HeadingPairs>
  <TitlesOfParts>
    <vt:vector size="42" baseType="lpstr">
      <vt:lpstr>Albertus Medium</vt:lpstr>
      <vt:lpstr>Algerian</vt:lpstr>
      <vt:lpstr>Arial</vt:lpstr>
      <vt:lpstr>Arial Black</vt:lpstr>
      <vt:lpstr>Arial Rounded MT Bold</vt:lpstr>
      <vt:lpstr>Century Gothic</vt:lpstr>
      <vt:lpstr>Times New Roman</vt:lpstr>
      <vt:lpstr>Wingdings</vt:lpstr>
      <vt:lpstr>Wingdings 2</vt:lpstr>
      <vt:lpstr>Austin</vt:lpstr>
      <vt:lpstr>Universidad Autónoma del Estado de México Centro Universitario UAEM Ecatepec  </vt:lpstr>
      <vt:lpstr>Presentación</vt:lpstr>
      <vt:lpstr>Presentación de PowerPoint</vt:lpstr>
      <vt:lpstr>OBJETIVO DE LA UNIDAD DE APRENDIZAJE</vt:lpstr>
      <vt:lpstr>Justificación académica</vt:lpstr>
      <vt:lpstr>Ámbito de desempeño</vt:lpstr>
      <vt:lpstr>Presentación de PowerPoint</vt:lpstr>
      <vt:lpstr>Presentación de PowerPoint</vt:lpstr>
      <vt:lpstr>Competencias genéricas</vt:lpstr>
      <vt:lpstr>Criterios de desempeño</vt:lpstr>
      <vt:lpstr>Unidad de competencia I</vt:lpstr>
      <vt:lpstr>Presentación de PowerPoint</vt:lpstr>
      <vt:lpstr>LA HISTORIA DENTRO DE LA CLASIFICACION GENERAL DE LAS CIENCIAS</vt:lpstr>
      <vt:lpstr>DIVISION DE LA HISTORIA</vt:lpstr>
      <vt:lpstr>Presentación de PowerPoint</vt:lpstr>
      <vt:lpstr>¿LA HISTORIA DEL DERECHO ES UNA CIENCIA HISTORICA O JURIDICA?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DESCUBRIMIENTO DE AMÉRICA Y LA CONQUISTA</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Ecatepec</dc:title>
  <dc:creator>CU-UAEM</dc:creator>
  <cp:lastModifiedBy>S2M21</cp:lastModifiedBy>
  <cp:revision>51</cp:revision>
  <cp:lastPrinted>2017-10-21T00:33:15Z</cp:lastPrinted>
  <dcterms:created xsi:type="dcterms:W3CDTF">2015-10-02T22:05:50Z</dcterms:created>
  <dcterms:modified xsi:type="dcterms:W3CDTF">2017-10-21T00:51:16Z</dcterms:modified>
</cp:coreProperties>
</file>